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85" r:id="rId3"/>
    <p:sldId id="294" r:id="rId4"/>
    <p:sldId id="259" r:id="rId5"/>
    <p:sldId id="263" r:id="rId6"/>
    <p:sldId id="282" r:id="rId7"/>
    <p:sldId id="283" r:id="rId8"/>
    <p:sldId id="284" r:id="rId9"/>
    <p:sldId id="281" r:id="rId10"/>
    <p:sldId id="264" r:id="rId11"/>
    <p:sldId id="273" r:id="rId12"/>
    <p:sldId id="295" r:id="rId13"/>
    <p:sldId id="266" r:id="rId14"/>
    <p:sldId id="267" r:id="rId15"/>
    <p:sldId id="287" r:id="rId16"/>
    <p:sldId id="288" r:id="rId17"/>
    <p:sldId id="275" r:id="rId18"/>
    <p:sldId id="280" r:id="rId19"/>
    <p:sldId id="276" r:id="rId20"/>
    <p:sldId id="298" r:id="rId21"/>
    <p:sldId id="258" r:id="rId22"/>
    <p:sldId id="289" r:id="rId23"/>
    <p:sldId id="291" r:id="rId24"/>
    <p:sldId id="292" r:id="rId25"/>
    <p:sldId id="293" r:id="rId26"/>
    <p:sldId id="296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9BC"/>
    <a:srgbClr val="EB549A"/>
    <a:srgbClr val="274979"/>
    <a:srgbClr val="86D8FA"/>
    <a:srgbClr val="253163"/>
    <a:srgbClr val="2B4176"/>
    <a:srgbClr val="2D548B"/>
    <a:srgbClr val="252F60"/>
    <a:srgbClr val="201947"/>
    <a:srgbClr val="49B4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7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36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0928B-D821-9448-928C-1C8448F7DEF3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EABA3-2055-6445-9E33-2FF2C4F96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2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ECh0raix  </a:t>
            </a:r>
            <a:r>
              <a:rPr lang="zh-CN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怎麼來的？</a:t>
            </a:r>
            <a:endParaRPr lang="en-US" altLang="zh-CN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EABA3-2055-6445-9E33-2FF2C4F962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45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忽略功能是因應不同的使用情境，對於安全的需求也不同</a:t>
            </a:r>
            <a:endParaRPr lang="en-US" altLang="zh-CN"/>
          </a:p>
          <a:p>
            <a:r>
              <a:rPr lang="zh-CN" altLang="en-US"/>
              <a:t>畢竟這個</a:t>
            </a:r>
            <a:r>
              <a:rPr lang="en-US" altLang="zh-TW"/>
              <a:t>app</a:t>
            </a:r>
            <a:r>
              <a:rPr lang="zh-CN" altLang="en-US"/>
              <a:t>除了幫你把關設定安全，還希望可以加強一般用戶的資安觀念</a:t>
            </a:r>
            <a:endParaRPr lang="en-US" altLang="zh-CN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EABA3-2055-6445-9E33-2FF2C4F962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54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d0fdb5f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d0fdb5f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740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CN" altLang="en-US">
                <a:ea typeface="等线"/>
                <a:cs typeface="Calibri"/>
              </a:rPr>
              <a:t>我們把經認證的app給予一個</a:t>
            </a:r>
            <a:r>
              <a:rPr lang="zh-CN">
                <a:ea typeface="等线"/>
                <a:cs typeface="Calibri"/>
              </a:rPr>
              <a:t>獨一無二的簽</a:t>
            </a:r>
            <a:r>
              <a:rPr lang="zh-CN" altLang="en-US">
                <a:ea typeface="等线"/>
                <a:cs typeface="Calibri"/>
              </a:rPr>
              <a:t>名，並且可以辨識簽名的真假，任何人都無法模仿</a:t>
            </a:r>
          </a:p>
          <a:p>
            <a:r>
              <a:rPr lang="zh-CN" altLang="en-US">
                <a:ea typeface="等线"/>
                <a:cs typeface="Calibri"/>
              </a:rPr>
              <a:t>當Appcenter要安裝時，我們就去檢查這個簽名是否是真的，如果是真的才能安裝</a:t>
            </a:r>
          </a:p>
          <a:p>
            <a:endParaRPr lang="zh-CN" altLang="en-US">
              <a:ea typeface="等线"/>
              <a:cs typeface="Calibri"/>
            </a:endParaRPr>
          </a:p>
          <a:p>
            <a:r>
              <a:rPr lang="zh-CN">
                <a:ea typeface="等线"/>
              </a:rPr>
              <a:t>實現方</a:t>
            </a:r>
            <a:r>
              <a:rPr lang="zh-CN" altLang="en-US">
                <a:ea typeface="等线"/>
              </a:rPr>
              <a:t>式 </a:t>
            </a:r>
            <a:r>
              <a:rPr lang="zh-CN">
                <a:ea typeface="等线"/>
              </a:rPr>
              <a:t>private-key public-key 原理</a:t>
            </a:r>
          </a:p>
          <a:p>
            <a:endParaRPr lang="zh-CN" altLang="en-US">
              <a:ea typeface="等线"/>
              <a:cs typeface="Calibri"/>
            </a:endParaRPr>
          </a:p>
          <a:p>
            <a:r>
              <a:rPr lang="zh-CN"/>
              <a:t>數位簽章使用公開金鑰加密技術，以保護和驗證程式碼。</a:t>
            </a:r>
          </a:p>
          <a:p>
            <a:r>
              <a:rPr lang="zh-CN">
                <a:ea typeface="等线"/>
              </a:rPr>
              <a:t> </a:t>
            </a:r>
            <a:endParaRPr lang="zh-CN">
              <a:ea typeface="等线"/>
              <a:cs typeface="Calibri"/>
            </a:endParaRPr>
          </a:p>
          <a:p>
            <a:r>
              <a:rPr lang="zh-CN"/>
              <a:t>開發人員使用來自程式碼簽章憑證獨一無二的私密金鑰，將數位簽章添加到程式碼或內容中</a:t>
            </a:r>
          </a:p>
          <a:p>
            <a:r>
              <a:rPr lang="zh-CN">
                <a:ea typeface="等线"/>
              </a:rPr>
              <a:t> </a:t>
            </a:r>
            <a:endParaRPr lang="zh-CN">
              <a:ea typeface="等线"/>
              <a:cs typeface="Calibri"/>
            </a:endParaRPr>
          </a:p>
          <a:p>
            <a:r>
              <a:rPr lang="zh-CN"/>
              <a:t>當使用者下載已簽章的程式碼時，系統會使用公開金鑰解密簽章</a:t>
            </a:r>
          </a:p>
          <a:p>
            <a:r>
              <a:rPr lang="zh-CN"/>
              <a:t>系統會搜尋附有它所信任或認識的身分，以驗證該簽章</a:t>
            </a:r>
          </a:p>
          <a:p>
            <a:r>
              <a:rPr lang="zh-CN"/>
              <a:t>然後，系統會將用於應用程式簽章的雜湊與下載應用程式上的雜湊比對</a:t>
            </a:r>
          </a:p>
          <a:p>
            <a:r>
              <a:rPr lang="zh-CN"/>
              <a:t>如果系統信任此根憑證且雜湊相符，就會繼續執下載或執行</a:t>
            </a:r>
          </a:p>
          <a:p>
            <a:r>
              <a:rPr lang="zh-CN"/>
              <a:t>如果系統不信任此根憑證或雜湊不相符，系統將中斷下載，發出警告或下載失敗</a:t>
            </a:r>
          </a:p>
        </p:txBody>
      </p:sp>
    </p:spTree>
    <p:extLst>
      <p:ext uri="{BB962C8B-B14F-4D97-AF65-F5344CB8AC3E}">
        <p14:creationId xmlns:p14="http://schemas.microsoft.com/office/powerpoint/2010/main" val="1146980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當密碼被猜中，我們</a:t>
            </a:r>
            <a:r>
              <a:rPr lang="en-US" altLang="zh-TW"/>
              <a:t>NAS</a:t>
            </a:r>
            <a:r>
              <a:rPr lang="zh-CN" altLang="en-US"/>
              <a:t>連接在外網，這時候</a:t>
            </a:r>
            <a:r>
              <a:rPr lang="en-US" altLang="zh-TW"/>
              <a:t>NAS</a:t>
            </a:r>
            <a:r>
              <a:rPr lang="zh-CN" altLang="en-US"/>
              <a:t>中毒了，你又有內網可以繼續讓駭客橫向擴散，造成整個內網的</a:t>
            </a:r>
            <a:r>
              <a:rPr lang="en-US" altLang="zh-TW"/>
              <a:t>NAS</a:t>
            </a:r>
            <a:r>
              <a:rPr lang="zh-CN" altLang="en-US"/>
              <a:t>都一起中毒</a:t>
            </a: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EABA3-2055-6445-9E33-2FF2C4F962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69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補</a:t>
            </a:r>
            <a:r>
              <a:rPr lang="en-US" altLang="zh-TW"/>
              <a:t>NAS</a:t>
            </a:r>
            <a:r>
              <a:rPr lang="zh-CN" altLang="en-US"/>
              <a:t>台數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EABA3-2055-6445-9E33-2FF2C4F962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13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NAS</a:t>
            </a:r>
            <a:r>
              <a:rPr lang="zh-CN" altLang="en-US"/>
              <a:t>最害怕遇到的挖礦和勒索病毒</a:t>
            </a:r>
            <a:endParaRPr lang="en-US" altLang="zh-CN"/>
          </a:p>
          <a:p>
            <a:r>
              <a:rPr lang="zh-CN" altLang="en-US"/>
              <a:t>最方便的密碼，卻是最危險的密碼</a:t>
            </a:r>
            <a:endParaRPr lang="en-US" altLang="zh-CN"/>
          </a:p>
          <a:p>
            <a:r>
              <a:rPr lang="zh-CN" altLang="en-US"/>
              <a:t>軟體本身就有漏洞，密碼又很弱，這時候又開著</a:t>
            </a:r>
            <a:r>
              <a:rPr lang="en-US" altLang="zh-TW"/>
              <a:t>SSH</a:t>
            </a:r>
            <a:r>
              <a:rPr lang="zh-CN" altLang="en-US"/>
              <a:t>等對外連線的服務，那麼</a:t>
            </a:r>
            <a:r>
              <a:rPr lang="en-US" altLang="zh-TW"/>
              <a:t>NAS</a:t>
            </a:r>
            <a:r>
              <a:rPr lang="zh-CN" altLang="en-US"/>
              <a:t>就等於是引狼入室，讓駭客直接進門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EABA3-2055-6445-9E33-2FF2C4F962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5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活生生血淋淋的例子，剛剛講的那三個危險行為，就是這次事件高危險群。</a:t>
            </a:r>
            <a:endParaRPr lang="en-US" altLang="zh-TW"/>
          </a:p>
          <a:p>
            <a:r>
              <a:rPr lang="zh-TW" altLang="en-US"/>
              <a:t>人怕出名豬怕肥，這種針對性的攻擊，防不勝防</a:t>
            </a:r>
            <a:endParaRPr lang="en-US" altLang="zh-TW"/>
          </a:p>
          <a:p>
            <a:r>
              <a:rPr lang="zh-TW" altLang="en-US"/>
              <a:t>因此，</a:t>
            </a:r>
            <a:r>
              <a:rPr lang="en-US" altLang="zh-TW"/>
              <a:t>QNAP</a:t>
            </a:r>
            <a:r>
              <a:rPr lang="zh-CN" altLang="en-US"/>
              <a:t>有一個</a:t>
            </a:r>
            <a:r>
              <a:rPr lang="en-US" altLang="zh-TW"/>
              <a:t>PSIRT</a:t>
            </a:r>
            <a:r>
              <a:rPr lang="zh-CN" altLang="en-US"/>
              <a:t>團隊來專門處理資安事件</a:t>
            </a:r>
            <a:endParaRPr lang="en-US" altLang="zh-CN"/>
          </a:p>
          <a:p>
            <a:r>
              <a:rPr lang="zh-CN" altLang="en-US"/>
              <a:t>揭露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EABA3-2055-6445-9E33-2FF2C4F962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38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在資安公告，以及我們的對外媒體也發布了一些建議事項</a:t>
            </a:r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EABA3-2055-6445-9E33-2FF2C4F962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68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以上這些動作，是不是聽起來很繁瑣，他其實不能，但是就是要設定一些東西。有時候真的要使用</a:t>
            </a:r>
            <a:r>
              <a:rPr lang="en-US" altLang="zh-TW"/>
              <a:t>SSH</a:t>
            </a:r>
            <a:r>
              <a:rPr lang="zh-TW" altLang="en-US"/>
              <a:t>，但使用完卻忘記關閉。</a:t>
            </a:r>
            <a:endParaRPr lang="en-US" altLang="zh-TW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EABA3-2055-6445-9E33-2FF2C4F962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72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02057d88a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02057d88a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altLang="en-US"/>
              <a:t>執行檢查：他會掃描你</a:t>
            </a:r>
            <a:r>
              <a:rPr lang="en-US" altLang="zh-TW"/>
              <a:t>NAS</a:t>
            </a:r>
            <a:r>
              <a:rPr lang="zh-CN" altLang="en-US"/>
              <a:t>上的設定，</a:t>
            </a:r>
            <a:endParaRPr lang="en-US" altLang="zh-CN">
              <a:cs typeface="Calibr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en-US" altLang="zh-CN"/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lang="zh-CN" altLang="en-US"/>
              <a:t>查看報告：</a:t>
            </a:r>
            <a:endParaRPr lang="en-US" altLang="zh-CN"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CN" altLang="en-US"/>
              <a:t>所以當你買了一台新</a:t>
            </a:r>
            <a:r>
              <a:rPr lang="en" altLang="zh-CN"/>
              <a:t>NAS</a:t>
            </a:r>
            <a:r>
              <a:rPr lang="zh-CN" altLang="en"/>
              <a:t>，</a:t>
            </a:r>
            <a:r>
              <a:rPr lang="zh-CN" altLang="en-US"/>
              <a:t>你可以打開著個</a:t>
            </a:r>
            <a:r>
              <a:rPr lang="en" altLang="zh-CN"/>
              <a:t>app</a:t>
            </a:r>
            <a:r>
              <a:rPr lang="zh-CN" altLang="en-US"/>
              <a:t>掃一次看看你的設定安不安全，再來開始使用</a:t>
            </a:r>
            <a:endParaRPr lang="en-US" altLang="zh-CN"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CN" altLang="en-US"/>
              <a:t>如果你本來就有</a:t>
            </a:r>
            <a:r>
              <a:rPr lang="en-US" altLang="zh-CN"/>
              <a:t>NAS</a:t>
            </a:r>
            <a:r>
              <a:rPr lang="zh-CN" altLang="en-US"/>
              <a:t>，那你更要打開掃一次，看看你的</a:t>
            </a:r>
            <a:r>
              <a:rPr lang="en-US" altLang="zh-CN"/>
              <a:t>NAS</a:t>
            </a:r>
            <a:r>
              <a:rPr lang="zh-CN" altLang="en-US"/>
              <a:t>有多不安全</a:t>
            </a:r>
            <a:endParaRPr lang="en-US" altLang="zh-CN"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en-US" altLang="zh-CN"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CN" altLang="en-US"/>
              <a:t>修正風險：你可以在結果那裡，直接點連結，直接做修改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en-US" altLang="zh-CN"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40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EABA3-2055-6445-9E33-2FF2C4F962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4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microsoft.com/office/2007/relationships/media" Target="../media/media2.wmv"/><Relationship Id="rId21" Type="http://schemas.openxmlformats.org/officeDocument/2006/relationships/image" Target="../media/image16.sv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5" Type="http://schemas.openxmlformats.org/officeDocument/2006/relationships/image" Target="../media/image20.svg"/><Relationship Id="rId2" Type="http://schemas.openxmlformats.org/officeDocument/2006/relationships/video" Target="../media/media1.mp4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image" Target="../media/image24.svg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24" Type="http://schemas.openxmlformats.org/officeDocument/2006/relationships/image" Target="../media/image19.png"/><Relationship Id="rId5" Type="http://schemas.openxmlformats.org/officeDocument/2006/relationships/slideMaster" Target="../slideMasters/slideMaster1.xml"/><Relationship Id="rId15" Type="http://schemas.openxmlformats.org/officeDocument/2006/relationships/image" Target="../media/image10.svg"/><Relationship Id="rId23" Type="http://schemas.openxmlformats.org/officeDocument/2006/relationships/image" Target="../media/image18.svg"/><Relationship Id="rId28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14.svg"/><Relationship Id="rId4" Type="http://schemas.openxmlformats.org/officeDocument/2006/relationships/video" Target="../media/media2.wmv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8.svg"/><Relationship Id="rId26" Type="http://schemas.openxmlformats.org/officeDocument/2006/relationships/image" Target="../media/image16.svg"/><Relationship Id="rId3" Type="http://schemas.openxmlformats.org/officeDocument/2006/relationships/slideMaster" Target="../slideMasters/slideMaster1.xml"/><Relationship Id="rId21" Type="http://schemas.openxmlformats.org/officeDocument/2006/relationships/image" Target="../media/image2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7.png"/><Relationship Id="rId25" Type="http://schemas.openxmlformats.org/officeDocument/2006/relationships/image" Target="../media/image15.png"/><Relationship Id="rId2" Type="http://schemas.openxmlformats.org/officeDocument/2006/relationships/video" Target="../media/media1.mp4"/><Relationship Id="rId16" Type="http://schemas.openxmlformats.org/officeDocument/2006/relationships/image" Target="../media/image14.svg"/><Relationship Id="rId20" Type="http://schemas.openxmlformats.org/officeDocument/2006/relationships/image" Target="../media/image20.svg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11" Type="http://schemas.openxmlformats.org/officeDocument/2006/relationships/image" Target="../media/image9.png"/><Relationship Id="rId24" Type="http://schemas.openxmlformats.org/officeDocument/2006/relationships/image" Target="../media/image24.sv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3.png"/><Relationship Id="rId10" Type="http://schemas.openxmlformats.org/officeDocument/2006/relationships/image" Target="../media/image8.svg"/><Relationship Id="rId19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22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quares - 1200" hidden="1">
            <a:hlinkClick r:id="" action="ppaction://media"/>
            <a:extLst>
              <a:ext uri="{FF2B5EF4-FFF2-40B4-BE49-F238E27FC236}">
                <a16:creationId xmlns:a16="http://schemas.microsoft.com/office/drawing/2014/main" id="{F5661E97-BA79-4678-9E3E-D4050EB9A376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04" y="0"/>
            <a:ext cx="12192000" cy="6858000"/>
          </a:xfrm>
          <a:prstGeom prst="rect">
            <a:avLst/>
          </a:prstGeom>
        </p:spPr>
      </p:pic>
      <p:pic>
        <p:nvPicPr>
          <p:cNvPr id="3" name="Squares-1200" hidden="1">
            <a:hlinkClick r:id="" action="ppaction://media"/>
            <a:extLst>
              <a:ext uri="{FF2B5EF4-FFF2-40B4-BE49-F238E27FC236}">
                <a16:creationId xmlns:a16="http://schemas.microsoft.com/office/drawing/2014/main" id="{A9A8BF89-E2B8-4FC7-BC5E-0323EBDA4AC6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083" y="8103"/>
            <a:ext cx="12192000" cy="6858000"/>
          </a:xfrm>
          <a:prstGeom prst="rect">
            <a:avLst/>
          </a:prstGeom>
        </p:spPr>
      </p:pic>
      <p:pic>
        <p:nvPicPr>
          <p:cNvPr id="8" name="bg">
            <a:extLst>
              <a:ext uri="{FF2B5EF4-FFF2-40B4-BE49-F238E27FC236}">
                <a16:creationId xmlns:a16="http://schemas.microsoft.com/office/drawing/2014/main" id="{967C1DBE-EEE1-4DF8-A7C7-52CC46947BF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97000"/>
          </a:blip>
          <a:stretch>
            <a:fillRect/>
          </a:stretch>
        </p:blipFill>
        <p:spPr>
          <a:xfrm>
            <a:off x="-116114" y="183"/>
            <a:ext cx="12345862" cy="694417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2233315-B1D6-4265-B01E-77BA4296A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148" y="952992"/>
            <a:ext cx="10109201" cy="5220262"/>
          </a:xfrm>
          <a:prstGeom prst="rect">
            <a:avLst/>
          </a:prstGeom>
        </p:spPr>
      </p:pic>
      <p:pic>
        <p:nvPicPr>
          <p:cNvPr id="10" name="方">
            <a:extLst>
              <a:ext uri="{FF2B5EF4-FFF2-40B4-BE49-F238E27FC236}">
                <a16:creationId xmlns:a16="http://schemas.microsoft.com/office/drawing/2014/main" id="{3EEDBB46-E282-4C4F-997F-32439E39881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52693" y="1228182"/>
            <a:ext cx="4834446" cy="4834446"/>
          </a:xfrm>
          <a:prstGeom prst="rect">
            <a:avLst/>
          </a:prstGeom>
          <a:effectLst>
            <a:glow rad="88900">
              <a:schemeClr val="accent1">
                <a:lumMod val="75000"/>
                <a:alpha val="15000"/>
              </a:schemeClr>
            </a:glow>
          </a:effectLst>
        </p:spPr>
      </p:pic>
      <p:pic>
        <p:nvPicPr>
          <p:cNvPr id="11" name="方">
            <a:extLst>
              <a:ext uri="{FF2B5EF4-FFF2-40B4-BE49-F238E27FC236}">
                <a16:creationId xmlns:a16="http://schemas.microsoft.com/office/drawing/2014/main" id="{64931C62-7957-4EC0-A278-575EE9C06D6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50734" y="207614"/>
            <a:ext cx="3289936" cy="3289936"/>
          </a:xfrm>
          <a:prstGeom prst="rect">
            <a:avLst/>
          </a:prstGeom>
          <a:effectLst>
            <a:glow rad="152400">
              <a:schemeClr val="accent1">
                <a:lumMod val="75000"/>
                <a:alpha val="14000"/>
              </a:schemeClr>
            </a:glow>
          </a:effectLst>
        </p:spPr>
      </p:pic>
      <p:pic>
        <p:nvPicPr>
          <p:cNvPr id="12" name="方">
            <a:extLst>
              <a:ext uri="{FF2B5EF4-FFF2-40B4-BE49-F238E27FC236}">
                <a16:creationId xmlns:a16="http://schemas.microsoft.com/office/drawing/2014/main" id="{275A7642-DA50-438C-97C6-AAB8CEDF7B8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95309" y="4247933"/>
            <a:ext cx="2408254" cy="2408254"/>
          </a:xfrm>
          <a:prstGeom prst="rect">
            <a:avLst/>
          </a:prstGeom>
          <a:effectLst>
            <a:glow rad="355600">
              <a:schemeClr val="accent1">
                <a:lumMod val="75000"/>
                <a:alpha val="30000"/>
              </a:schemeClr>
            </a:glow>
          </a:effectLst>
        </p:spPr>
      </p:pic>
      <p:pic>
        <p:nvPicPr>
          <p:cNvPr id="13" name="方">
            <a:extLst>
              <a:ext uri="{FF2B5EF4-FFF2-40B4-BE49-F238E27FC236}">
                <a16:creationId xmlns:a16="http://schemas.microsoft.com/office/drawing/2014/main" id="{4D789940-BBFB-4F18-BAAA-EDCCF8521B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877043" y="3651509"/>
            <a:ext cx="782606" cy="782606"/>
          </a:xfrm>
          <a:prstGeom prst="rect">
            <a:avLst/>
          </a:prstGeom>
        </p:spPr>
      </p:pic>
      <p:pic>
        <p:nvPicPr>
          <p:cNvPr id="14" name="方">
            <a:extLst>
              <a:ext uri="{FF2B5EF4-FFF2-40B4-BE49-F238E27FC236}">
                <a16:creationId xmlns:a16="http://schemas.microsoft.com/office/drawing/2014/main" id="{C2F4EA65-8712-4DA5-A9D8-D4A576C808F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46509" y="639021"/>
            <a:ext cx="692127" cy="692127"/>
          </a:xfrm>
          <a:prstGeom prst="rect">
            <a:avLst/>
          </a:prstGeom>
        </p:spPr>
      </p:pic>
      <p:pic>
        <p:nvPicPr>
          <p:cNvPr id="15" name="方">
            <a:extLst>
              <a:ext uri="{FF2B5EF4-FFF2-40B4-BE49-F238E27FC236}">
                <a16:creationId xmlns:a16="http://schemas.microsoft.com/office/drawing/2014/main" id="{77945074-09AB-4CCC-8F82-2173160C2B3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633867" y="3795470"/>
            <a:ext cx="298350" cy="298350"/>
          </a:xfrm>
          <a:prstGeom prst="rect">
            <a:avLst/>
          </a:prstGeom>
        </p:spPr>
      </p:pic>
      <p:pic>
        <p:nvPicPr>
          <p:cNvPr id="16" name="方">
            <a:extLst>
              <a:ext uri="{FF2B5EF4-FFF2-40B4-BE49-F238E27FC236}">
                <a16:creationId xmlns:a16="http://schemas.microsoft.com/office/drawing/2014/main" id="{989140C3-ACC5-4176-A6DD-F62AE177F38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365271" y="5402438"/>
            <a:ext cx="1365177" cy="1365177"/>
          </a:xfrm>
          <a:prstGeom prst="rect">
            <a:avLst/>
          </a:prstGeom>
        </p:spPr>
      </p:pic>
      <p:pic>
        <p:nvPicPr>
          <p:cNvPr id="17" name="方">
            <a:extLst>
              <a:ext uri="{FF2B5EF4-FFF2-40B4-BE49-F238E27FC236}">
                <a16:creationId xmlns:a16="http://schemas.microsoft.com/office/drawing/2014/main" id="{AAEFE9D2-7DAD-4A4D-9B97-F7B3E6B616ED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63547" y="5415071"/>
            <a:ext cx="1058050" cy="1058050"/>
          </a:xfrm>
          <a:prstGeom prst="rect">
            <a:avLst/>
          </a:prstGeom>
          <a:effectLst>
            <a:glow rad="76200">
              <a:schemeClr val="accent1">
                <a:lumMod val="75000"/>
                <a:alpha val="29000"/>
              </a:schemeClr>
            </a:glow>
          </a:effectLst>
        </p:spPr>
      </p:pic>
      <p:pic>
        <p:nvPicPr>
          <p:cNvPr id="18" name="方">
            <a:extLst>
              <a:ext uri="{FF2B5EF4-FFF2-40B4-BE49-F238E27FC236}">
                <a16:creationId xmlns:a16="http://schemas.microsoft.com/office/drawing/2014/main" id="{9284182B-C770-466B-A7E6-C4E0829E29E9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609166" y="709462"/>
            <a:ext cx="870447" cy="870447"/>
          </a:xfrm>
          <a:prstGeom prst="rect">
            <a:avLst/>
          </a:prstGeom>
          <a:effectLst>
            <a:glow rad="88900">
              <a:schemeClr val="accent1">
                <a:lumMod val="75000"/>
                <a:alpha val="28000"/>
              </a:schemeClr>
            </a:glow>
          </a:effectLst>
        </p:spPr>
      </p:pic>
      <p:pic>
        <p:nvPicPr>
          <p:cNvPr id="19" name="方">
            <a:extLst>
              <a:ext uri="{FF2B5EF4-FFF2-40B4-BE49-F238E27FC236}">
                <a16:creationId xmlns:a16="http://schemas.microsoft.com/office/drawing/2014/main" id="{3591C15B-1760-4507-BC43-462EA0F38B0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941805" y="357735"/>
            <a:ext cx="870447" cy="870447"/>
          </a:xfrm>
          <a:prstGeom prst="rect">
            <a:avLst/>
          </a:prstGeom>
        </p:spPr>
      </p:pic>
      <p:pic>
        <p:nvPicPr>
          <p:cNvPr id="20" name="方">
            <a:extLst>
              <a:ext uri="{FF2B5EF4-FFF2-40B4-BE49-F238E27FC236}">
                <a16:creationId xmlns:a16="http://schemas.microsoft.com/office/drawing/2014/main" id="{3999B6B0-32A2-4C85-97DF-783FDBBEDEB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070525" y="2914378"/>
            <a:ext cx="1673602" cy="1673602"/>
          </a:xfrm>
          <a:prstGeom prst="rect">
            <a:avLst/>
          </a:prstGeom>
        </p:spPr>
      </p:pic>
      <p:pic>
        <p:nvPicPr>
          <p:cNvPr id="21" name="方">
            <a:extLst>
              <a:ext uri="{FF2B5EF4-FFF2-40B4-BE49-F238E27FC236}">
                <a16:creationId xmlns:a16="http://schemas.microsoft.com/office/drawing/2014/main" id="{44EA7BB7-5E82-4696-84C0-C9B590D3C9EB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431493" y="1713262"/>
            <a:ext cx="356323" cy="363264"/>
          </a:xfrm>
          <a:prstGeom prst="rect">
            <a:avLst/>
          </a:prstGeom>
        </p:spPr>
      </p:pic>
      <p:pic>
        <p:nvPicPr>
          <p:cNvPr id="22" name="方">
            <a:extLst>
              <a:ext uri="{FF2B5EF4-FFF2-40B4-BE49-F238E27FC236}">
                <a16:creationId xmlns:a16="http://schemas.microsoft.com/office/drawing/2014/main" id="{2AE0BFCD-DEA3-47BB-8FC0-A464BE145E21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783042" y="1713262"/>
            <a:ext cx="356323" cy="363264"/>
          </a:xfrm>
          <a:prstGeom prst="rect">
            <a:avLst/>
          </a:prstGeom>
        </p:spPr>
      </p:pic>
      <p:pic>
        <p:nvPicPr>
          <p:cNvPr id="23" name="方">
            <a:extLst>
              <a:ext uri="{FF2B5EF4-FFF2-40B4-BE49-F238E27FC236}">
                <a16:creationId xmlns:a16="http://schemas.microsoft.com/office/drawing/2014/main" id="{C4CCD768-3574-4DA2-9328-9A48B857CCB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783042" y="2076526"/>
            <a:ext cx="356323" cy="363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9748" y="537227"/>
            <a:ext cx="11432504" cy="1235714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3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quares - 1200">
            <a:hlinkClick r:id="" action="ppaction://media"/>
            <a:extLst>
              <a:ext uri="{FF2B5EF4-FFF2-40B4-BE49-F238E27FC236}">
                <a16:creationId xmlns:a16="http://schemas.microsoft.com/office/drawing/2014/main" id="{F5661E97-BA79-4678-9E3E-D4050EB9A376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04" y="0"/>
            <a:ext cx="12192000" cy="6858000"/>
          </a:xfrm>
          <a:prstGeom prst="rect">
            <a:avLst/>
          </a:prstGeom>
        </p:spPr>
      </p:pic>
      <p:pic>
        <p:nvPicPr>
          <p:cNvPr id="8" name="bg">
            <a:extLst>
              <a:ext uri="{FF2B5EF4-FFF2-40B4-BE49-F238E27FC236}">
                <a16:creationId xmlns:a16="http://schemas.microsoft.com/office/drawing/2014/main" id="{967C1DBE-EEE1-4DF8-A7C7-52CC46947BF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98000"/>
          </a:blip>
          <a:stretch>
            <a:fillRect/>
          </a:stretch>
        </p:blipFill>
        <p:spPr>
          <a:xfrm>
            <a:off x="-116114" y="183"/>
            <a:ext cx="12345862" cy="694417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2233315-B1D6-4265-B01E-77BA4296A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114" y="1692146"/>
            <a:ext cx="12345863" cy="4846767"/>
          </a:xfrm>
          <a:prstGeom prst="rect">
            <a:avLst/>
          </a:prstGeom>
        </p:spPr>
      </p:pic>
      <p:pic>
        <p:nvPicPr>
          <p:cNvPr id="10" name="方" hidden="1">
            <a:extLst>
              <a:ext uri="{FF2B5EF4-FFF2-40B4-BE49-F238E27FC236}">
                <a16:creationId xmlns:a16="http://schemas.microsoft.com/office/drawing/2014/main" id="{3EEDBB46-E282-4C4F-997F-32439E39881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52693" y="1228182"/>
            <a:ext cx="4834446" cy="4834446"/>
          </a:xfrm>
          <a:prstGeom prst="rect">
            <a:avLst/>
          </a:prstGeom>
          <a:effectLst>
            <a:glow rad="88900">
              <a:schemeClr val="accent1">
                <a:lumMod val="75000"/>
                <a:alpha val="15000"/>
              </a:schemeClr>
            </a:glow>
          </a:effectLst>
        </p:spPr>
      </p:pic>
      <p:pic>
        <p:nvPicPr>
          <p:cNvPr id="11" name="方" hidden="1">
            <a:extLst>
              <a:ext uri="{FF2B5EF4-FFF2-40B4-BE49-F238E27FC236}">
                <a16:creationId xmlns:a16="http://schemas.microsoft.com/office/drawing/2014/main" id="{64931C62-7957-4EC0-A278-575EE9C06D6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50734" y="207614"/>
            <a:ext cx="3289936" cy="3289936"/>
          </a:xfrm>
          <a:prstGeom prst="rect">
            <a:avLst/>
          </a:prstGeom>
          <a:effectLst>
            <a:glow rad="152400">
              <a:schemeClr val="accent1">
                <a:lumMod val="75000"/>
                <a:alpha val="14000"/>
              </a:schemeClr>
            </a:glow>
          </a:effectLst>
        </p:spPr>
      </p:pic>
      <p:pic>
        <p:nvPicPr>
          <p:cNvPr id="12" name="方" hidden="1">
            <a:extLst>
              <a:ext uri="{FF2B5EF4-FFF2-40B4-BE49-F238E27FC236}">
                <a16:creationId xmlns:a16="http://schemas.microsoft.com/office/drawing/2014/main" id="{275A7642-DA50-438C-97C6-AAB8CEDF7B8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95309" y="4247933"/>
            <a:ext cx="2408254" cy="2408254"/>
          </a:xfrm>
          <a:prstGeom prst="rect">
            <a:avLst/>
          </a:prstGeom>
          <a:effectLst>
            <a:glow rad="355600">
              <a:schemeClr val="accent1">
                <a:lumMod val="75000"/>
                <a:alpha val="30000"/>
              </a:schemeClr>
            </a:glow>
          </a:effectLst>
        </p:spPr>
      </p:pic>
      <p:pic>
        <p:nvPicPr>
          <p:cNvPr id="13" name="方">
            <a:extLst>
              <a:ext uri="{FF2B5EF4-FFF2-40B4-BE49-F238E27FC236}">
                <a16:creationId xmlns:a16="http://schemas.microsoft.com/office/drawing/2014/main" id="{4D789940-BBFB-4F18-BAAA-EDCCF8521B2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538316" y="4563496"/>
            <a:ext cx="782606" cy="782606"/>
          </a:xfrm>
          <a:prstGeom prst="rect">
            <a:avLst/>
          </a:prstGeom>
        </p:spPr>
      </p:pic>
      <p:pic>
        <p:nvPicPr>
          <p:cNvPr id="14" name="方">
            <a:extLst>
              <a:ext uri="{FF2B5EF4-FFF2-40B4-BE49-F238E27FC236}">
                <a16:creationId xmlns:a16="http://schemas.microsoft.com/office/drawing/2014/main" id="{C2F4EA65-8712-4DA5-A9D8-D4A576C808F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86287" y="338682"/>
            <a:ext cx="692127" cy="692127"/>
          </a:xfrm>
          <a:prstGeom prst="rect">
            <a:avLst/>
          </a:prstGeom>
        </p:spPr>
      </p:pic>
      <p:pic>
        <p:nvPicPr>
          <p:cNvPr id="16" name="方">
            <a:extLst>
              <a:ext uri="{FF2B5EF4-FFF2-40B4-BE49-F238E27FC236}">
                <a16:creationId xmlns:a16="http://schemas.microsoft.com/office/drawing/2014/main" id="{989140C3-ACC5-4176-A6DD-F62AE177F38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133042" y="5964734"/>
            <a:ext cx="1365177" cy="1365177"/>
          </a:xfrm>
          <a:prstGeom prst="rect">
            <a:avLst/>
          </a:prstGeom>
        </p:spPr>
      </p:pic>
      <p:pic>
        <p:nvPicPr>
          <p:cNvPr id="17" name="方">
            <a:extLst>
              <a:ext uri="{FF2B5EF4-FFF2-40B4-BE49-F238E27FC236}">
                <a16:creationId xmlns:a16="http://schemas.microsoft.com/office/drawing/2014/main" id="{AAEFE9D2-7DAD-4A4D-9B97-F7B3E6B616E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86287" y="5659623"/>
            <a:ext cx="1058050" cy="1058050"/>
          </a:xfrm>
          <a:prstGeom prst="rect">
            <a:avLst/>
          </a:prstGeom>
          <a:effectLst>
            <a:glow rad="76200">
              <a:schemeClr val="accent1">
                <a:lumMod val="75000"/>
                <a:alpha val="29000"/>
              </a:schemeClr>
            </a:glow>
          </a:effectLst>
        </p:spPr>
      </p:pic>
      <p:pic>
        <p:nvPicPr>
          <p:cNvPr id="18" name="方">
            <a:extLst>
              <a:ext uri="{FF2B5EF4-FFF2-40B4-BE49-F238E27FC236}">
                <a16:creationId xmlns:a16="http://schemas.microsoft.com/office/drawing/2014/main" id="{9284182B-C770-466B-A7E6-C4E0829E29E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789202" y="537227"/>
            <a:ext cx="870447" cy="870447"/>
          </a:xfrm>
          <a:prstGeom prst="rect">
            <a:avLst/>
          </a:prstGeom>
          <a:effectLst>
            <a:glow rad="88900">
              <a:schemeClr val="accent1">
                <a:lumMod val="75000"/>
                <a:alpha val="28000"/>
              </a:schemeClr>
            </a:glow>
          </a:effectLst>
        </p:spPr>
      </p:pic>
      <p:pic>
        <p:nvPicPr>
          <p:cNvPr id="19" name="方">
            <a:extLst>
              <a:ext uri="{FF2B5EF4-FFF2-40B4-BE49-F238E27FC236}">
                <a16:creationId xmlns:a16="http://schemas.microsoft.com/office/drawing/2014/main" id="{3591C15B-1760-4507-BC43-462EA0F38B0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21841" y="210528"/>
            <a:ext cx="870447" cy="870447"/>
          </a:xfrm>
          <a:prstGeom prst="rect">
            <a:avLst/>
          </a:prstGeom>
        </p:spPr>
      </p:pic>
      <p:pic>
        <p:nvPicPr>
          <p:cNvPr id="20" name="方">
            <a:extLst>
              <a:ext uri="{FF2B5EF4-FFF2-40B4-BE49-F238E27FC236}">
                <a16:creationId xmlns:a16="http://schemas.microsoft.com/office/drawing/2014/main" id="{3999B6B0-32A2-4C85-97DF-783FDBBEDEB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138650" y="3402801"/>
            <a:ext cx="1673602" cy="1673602"/>
          </a:xfrm>
          <a:prstGeom prst="rect">
            <a:avLst/>
          </a:prstGeom>
        </p:spPr>
      </p:pic>
      <p:pic>
        <p:nvPicPr>
          <p:cNvPr id="21" name="方">
            <a:extLst>
              <a:ext uri="{FF2B5EF4-FFF2-40B4-BE49-F238E27FC236}">
                <a16:creationId xmlns:a16="http://schemas.microsoft.com/office/drawing/2014/main" id="{44EA7BB7-5E82-4696-84C0-C9B590D3C9E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79748" y="2454153"/>
            <a:ext cx="356323" cy="363264"/>
          </a:xfrm>
          <a:prstGeom prst="rect">
            <a:avLst/>
          </a:prstGeom>
        </p:spPr>
      </p:pic>
      <p:pic>
        <p:nvPicPr>
          <p:cNvPr id="22" name="方">
            <a:extLst>
              <a:ext uri="{FF2B5EF4-FFF2-40B4-BE49-F238E27FC236}">
                <a16:creationId xmlns:a16="http://schemas.microsoft.com/office/drawing/2014/main" id="{2AE0BFCD-DEA3-47BB-8FC0-A464BE145E21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31297" y="2454153"/>
            <a:ext cx="356323" cy="363264"/>
          </a:xfrm>
          <a:prstGeom prst="rect">
            <a:avLst/>
          </a:prstGeom>
        </p:spPr>
      </p:pic>
      <p:pic>
        <p:nvPicPr>
          <p:cNvPr id="23" name="方">
            <a:extLst>
              <a:ext uri="{FF2B5EF4-FFF2-40B4-BE49-F238E27FC236}">
                <a16:creationId xmlns:a16="http://schemas.microsoft.com/office/drawing/2014/main" id="{C4CCD768-3574-4DA2-9328-9A48B857CCBF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31297" y="2817417"/>
            <a:ext cx="356323" cy="363264"/>
          </a:xfrm>
          <a:prstGeom prst="rect">
            <a:avLst/>
          </a:prstGeom>
        </p:spPr>
      </p:pic>
      <p:pic>
        <p:nvPicPr>
          <p:cNvPr id="15" name="方">
            <a:extLst>
              <a:ext uri="{FF2B5EF4-FFF2-40B4-BE49-F238E27FC236}">
                <a16:creationId xmlns:a16="http://schemas.microsoft.com/office/drawing/2014/main" id="{77945074-09AB-4CCC-8F82-2173160C2B32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24787" y="2817416"/>
            <a:ext cx="362833" cy="3628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9748" y="537227"/>
            <a:ext cx="11432504" cy="1235714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387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3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095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video" Target="../media/media2.wmv"/><Relationship Id="rId13" Type="http://schemas.openxmlformats.org/officeDocument/2006/relationships/image" Target="../media/image5.png"/><Relationship Id="rId18" Type="http://schemas.openxmlformats.org/officeDocument/2006/relationships/image" Target="../media/image10.svg"/><Relationship Id="rId26" Type="http://schemas.openxmlformats.org/officeDocument/2006/relationships/image" Target="../media/image18.sv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3.png"/><Relationship Id="rId7" Type="http://schemas.microsoft.com/office/2007/relationships/media" Target="../media/media2.wmv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5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.svg"/><Relationship Id="rId20" Type="http://schemas.openxmlformats.org/officeDocument/2006/relationships/image" Target="../media/image12.sv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video" Target="../media/media1.mp4"/><Relationship Id="rId11" Type="http://schemas.openxmlformats.org/officeDocument/2006/relationships/image" Target="../media/image3.png"/><Relationship Id="rId24" Type="http://schemas.openxmlformats.org/officeDocument/2006/relationships/image" Target="../media/image16.svg"/><Relationship Id="rId32" Type="http://schemas.openxmlformats.org/officeDocument/2006/relationships/image" Target="../media/image24.svg"/><Relationship Id="rId5" Type="http://schemas.microsoft.com/office/2007/relationships/media" Target="../media/media1.mp4"/><Relationship Id="rId15" Type="http://schemas.openxmlformats.org/officeDocument/2006/relationships/image" Target="../media/image7.png"/><Relationship Id="rId23" Type="http://schemas.openxmlformats.org/officeDocument/2006/relationships/image" Target="../media/image15.png"/><Relationship Id="rId28" Type="http://schemas.openxmlformats.org/officeDocument/2006/relationships/image" Target="../media/image20.svg"/><Relationship Id="rId10" Type="http://schemas.openxmlformats.org/officeDocument/2006/relationships/image" Target="../media/image2.png"/><Relationship Id="rId19" Type="http://schemas.openxmlformats.org/officeDocument/2006/relationships/image" Target="../media/image11.png"/><Relationship Id="rId31" Type="http://schemas.openxmlformats.org/officeDocument/2006/relationships/image" Target="../media/image23.png"/><Relationship Id="rId4" Type="http://schemas.openxmlformats.org/officeDocument/2006/relationships/theme" Target="../theme/theme1.xml"/><Relationship Id="rId9" Type="http://schemas.openxmlformats.org/officeDocument/2006/relationships/image" Target="../media/image1.png"/><Relationship Id="rId14" Type="http://schemas.openxmlformats.org/officeDocument/2006/relationships/image" Target="../media/image6.svg"/><Relationship Id="rId22" Type="http://schemas.openxmlformats.org/officeDocument/2006/relationships/image" Target="../media/image14.svg"/><Relationship Id="rId27" Type="http://schemas.openxmlformats.org/officeDocument/2006/relationships/image" Target="../media/image19.png"/><Relationship Id="rId30" Type="http://schemas.openxmlformats.org/officeDocument/2006/relationships/image" Target="../media/image2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quares - 1200" hidden="1">
            <a:hlinkClick r:id="" action="ppaction://media"/>
            <a:extLst>
              <a:ext uri="{FF2B5EF4-FFF2-40B4-BE49-F238E27FC236}">
                <a16:creationId xmlns:a16="http://schemas.microsoft.com/office/drawing/2014/main" id="{D98A034D-8499-45A5-A9EA-43F748FE2B70}"/>
              </a:ext>
            </a:extLst>
          </p:cNvPr>
          <p:cNvPicPr>
            <a:picLocks noChangeAspect="1"/>
          </p:cNvPicPr>
          <p:nvPr userDrawn="1"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04" y="0"/>
            <a:ext cx="12192000" cy="6858000"/>
          </a:xfrm>
          <a:prstGeom prst="rect">
            <a:avLst/>
          </a:prstGeom>
        </p:spPr>
      </p:pic>
      <p:pic>
        <p:nvPicPr>
          <p:cNvPr id="24" name="Squares-1200">
            <a:hlinkClick r:id="" action="ppaction://media"/>
            <a:extLst>
              <a:ext uri="{FF2B5EF4-FFF2-40B4-BE49-F238E27FC236}">
                <a16:creationId xmlns:a16="http://schemas.microsoft.com/office/drawing/2014/main" id="{7D1B6E6F-19A4-44EC-B335-73031E22CA2E}"/>
              </a:ext>
            </a:extLst>
          </p:cNvPr>
          <p:cNvPicPr>
            <a:picLocks noChangeAspect="1"/>
          </p:cNvPicPr>
          <p:nvPr userDrawn="1"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083" y="8103"/>
            <a:ext cx="12192000" cy="6858000"/>
          </a:xfrm>
          <a:prstGeom prst="rect">
            <a:avLst/>
          </a:prstGeom>
        </p:spPr>
      </p:pic>
      <p:pic>
        <p:nvPicPr>
          <p:cNvPr id="8" name="bg">
            <a:extLst>
              <a:ext uri="{FF2B5EF4-FFF2-40B4-BE49-F238E27FC236}">
                <a16:creationId xmlns:a16="http://schemas.microsoft.com/office/drawing/2014/main" id="{46AA50C4-A2A5-488C-8714-E32AC15719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97000"/>
          </a:blip>
          <a:stretch>
            <a:fillRect/>
          </a:stretch>
        </p:blipFill>
        <p:spPr>
          <a:xfrm>
            <a:off x="-116114" y="183"/>
            <a:ext cx="12345862" cy="694417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B396573-0514-4FDE-B4F2-EFD46183C4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148" y="952992"/>
            <a:ext cx="10109201" cy="5220262"/>
          </a:xfrm>
          <a:prstGeom prst="rect">
            <a:avLst/>
          </a:prstGeom>
        </p:spPr>
      </p:pic>
      <p:pic>
        <p:nvPicPr>
          <p:cNvPr id="10" name="方" hidden="1">
            <a:extLst>
              <a:ext uri="{FF2B5EF4-FFF2-40B4-BE49-F238E27FC236}">
                <a16:creationId xmlns:a16="http://schemas.microsoft.com/office/drawing/2014/main" id="{99D8E1D3-C5EE-4D87-A38C-EDE055A19EE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52693" y="1228182"/>
            <a:ext cx="4834446" cy="4834446"/>
          </a:xfrm>
          <a:prstGeom prst="rect">
            <a:avLst/>
          </a:prstGeom>
          <a:effectLst>
            <a:glow rad="88900">
              <a:schemeClr val="accent1">
                <a:lumMod val="75000"/>
                <a:alpha val="15000"/>
              </a:schemeClr>
            </a:glow>
          </a:effectLst>
        </p:spPr>
      </p:pic>
      <p:pic>
        <p:nvPicPr>
          <p:cNvPr id="11" name="方" hidden="1">
            <a:extLst>
              <a:ext uri="{FF2B5EF4-FFF2-40B4-BE49-F238E27FC236}">
                <a16:creationId xmlns:a16="http://schemas.microsoft.com/office/drawing/2014/main" id="{030B4AB1-4E16-4C06-9170-3AD8EBE0976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050734" y="207614"/>
            <a:ext cx="3289936" cy="3289936"/>
          </a:xfrm>
          <a:prstGeom prst="rect">
            <a:avLst/>
          </a:prstGeom>
          <a:effectLst>
            <a:glow rad="152400">
              <a:schemeClr val="accent1">
                <a:lumMod val="75000"/>
                <a:alpha val="14000"/>
              </a:schemeClr>
            </a:glow>
          </a:effectLst>
        </p:spPr>
      </p:pic>
      <p:pic>
        <p:nvPicPr>
          <p:cNvPr id="12" name="方" hidden="1">
            <a:extLst>
              <a:ext uri="{FF2B5EF4-FFF2-40B4-BE49-F238E27FC236}">
                <a16:creationId xmlns:a16="http://schemas.microsoft.com/office/drawing/2014/main" id="{A807BE0D-15F5-4B86-9C1B-9DEA3459DC1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395309" y="4247933"/>
            <a:ext cx="2408254" cy="2408254"/>
          </a:xfrm>
          <a:prstGeom prst="rect">
            <a:avLst/>
          </a:prstGeom>
          <a:effectLst>
            <a:glow rad="355600">
              <a:schemeClr val="accent1">
                <a:lumMod val="75000"/>
                <a:alpha val="30000"/>
              </a:schemeClr>
            </a:glow>
          </a:effectLst>
        </p:spPr>
      </p:pic>
      <p:pic>
        <p:nvPicPr>
          <p:cNvPr id="13" name="方">
            <a:extLst>
              <a:ext uri="{FF2B5EF4-FFF2-40B4-BE49-F238E27FC236}">
                <a16:creationId xmlns:a16="http://schemas.microsoft.com/office/drawing/2014/main" id="{C1BC30FA-B066-4A63-A4DE-F9ED7DDC296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877043" y="3651509"/>
            <a:ext cx="782606" cy="782606"/>
          </a:xfrm>
          <a:prstGeom prst="rect">
            <a:avLst/>
          </a:prstGeom>
        </p:spPr>
      </p:pic>
      <p:pic>
        <p:nvPicPr>
          <p:cNvPr id="14" name="方">
            <a:extLst>
              <a:ext uri="{FF2B5EF4-FFF2-40B4-BE49-F238E27FC236}">
                <a16:creationId xmlns:a16="http://schemas.microsoft.com/office/drawing/2014/main" id="{9F5C3C1E-59DB-450F-8A00-070F5378D9F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46509" y="639021"/>
            <a:ext cx="692127" cy="692127"/>
          </a:xfrm>
          <a:prstGeom prst="rect">
            <a:avLst/>
          </a:prstGeom>
        </p:spPr>
      </p:pic>
      <p:pic>
        <p:nvPicPr>
          <p:cNvPr id="15" name="方">
            <a:extLst>
              <a:ext uri="{FF2B5EF4-FFF2-40B4-BE49-F238E27FC236}">
                <a16:creationId xmlns:a16="http://schemas.microsoft.com/office/drawing/2014/main" id="{B246849F-0B34-4D8C-8633-737E69650E4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633867" y="3795470"/>
            <a:ext cx="298350" cy="298350"/>
          </a:xfrm>
          <a:prstGeom prst="rect">
            <a:avLst/>
          </a:prstGeom>
        </p:spPr>
      </p:pic>
      <p:pic>
        <p:nvPicPr>
          <p:cNvPr id="16" name="方">
            <a:extLst>
              <a:ext uri="{FF2B5EF4-FFF2-40B4-BE49-F238E27FC236}">
                <a16:creationId xmlns:a16="http://schemas.microsoft.com/office/drawing/2014/main" id="{1ECABBC4-21B3-4DDA-9ACB-3280E334CF1A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365271" y="5402438"/>
            <a:ext cx="1365177" cy="1365177"/>
          </a:xfrm>
          <a:prstGeom prst="rect">
            <a:avLst/>
          </a:prstGeom>
        </p:spPr>
      </p:pic>
      <p:pic>
        <p:nvPicPr>
          <p:cNvPr id="17" name="方">
            <a:extLst>
              <a:ext uri="{FF2B5EF4-FFF2-40B4-BE49-F238E27FC236}">
                <a16:creationId xmlns:a16="http://schemas.microsoft.com/office/drawing/2014/main" id="{CAF6A488-399C-48C1-894D-D027F1765DCB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63547" y="5415071"/>
            <a:ext cx="1058050" cy="1058050"/>
          </a:xfrm>
          <a:prstGeom prst="rect">
            <a:avLst/>
          </a:prstGeom>
          <a:effectLst>
            <a:glow rad="76200">
              <a:schemeClr val="accent1">
                <a:lumMod val="75000"/>
                <a:alpha val="29000"/>
              </a:schemeClr>
            </a:glow>
          </a:effectLst>
        </p:spPr>
      </p:pic>
      <p:pic>
        <p:nvPicPr>
          <p:cNvPr id="18" name="方">
            <a:extLst>
              <a:ext uri="{FF2B5EF4-FFF2-40B4-BE49-F238E27FC236}">
                <a16:creationId xmlns:a16="http://schemas.microsoft.com/office/drawing/2014/main" id="{C23DBC80-DD5B-4E04-A76C-BD9B334E07D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609166" y="709462"/>
            <a:ext cx="870447" cy="870447"/>
          </a:xfrm>
          <a:prstGeom prst="rect">
            <a:avLst/>
          </a:prstGeom>
          <a:effectLst>
            <a:glow rad="88900">
              <a:schemeClr val="accent1">
                <a:lumMod val="75000"/>
                <a:alpha val="28000"/>
              </a:schemeClr>
            </a:glow>
          </a:effectLst>
        </p:spPr>
      </p:pic>
      <p:pic>
        <p:nvPicPr>
          <p:cNvPr id="19" name="方">
            <a:extLst>
              <a:ext uri="{FF2B5EF4-FFF2-40B4-BE49-F238E27FC236}">
                <a16:creationId xmlns:a16="http://schemas.microsoft.com/office/drawing/2014/main" id="{1DC6AB30-E857-41BD-8819-3F249578B2AE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941805" y="357735"/>
            <a:ext cx="870447" cy="870447"/>
          </a:xfrm>
          <a:prstGeom prst="rect">
            <a:avLst/>
          </a:prstGeom>
        </p:spPr>
      </p:pic>
      <p:pic>
        <p:nvPicPr>
          <p:cNvPr id="20" name="方">
            <a:extLst>
              <a:ext uri="{FF2B5EF4-FFF2-40B4-BE49-F238E27FC236}">
                <a16:creationId xmlns:a16="http://schemas.microsoft.com/office/drawing/2014/main" id="{47740429-856E-4DDA-8454-7FF8E08D9507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070525" y="2914378"/>
            <a:ext cx="1673602" cy="1673602"/>
          </a:xfrm>
          <a:prstGeom prst="rect">
            <a:avLst/>
          </a:prstGeom>
        </p:spPr>
      </p:pic>
      <p:pic>
        <p:nvPicPr>
          <p:cNvPr id="21" name="方">
            <a:extLst>
              <a:ext uri="{FF2B5EF4-FFF2-40B4-BE49-F238E27FC236}">
                <a16:creationId xmlns:a16="http://schemas.microsoft.com/office/drawing/2014/main" id="{279FAEBB-2309-4EBD-8C09-CDB0642C55C3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431493" y="1713262"/>
            <a:ext cx="356323" cy="363264"/>
          </a:xfrm>
          <a:prstGeom prst="rect">
            <a:avLst/>
          </a:prstGeom>
        </p:spPr>
      </p:pic>
      <p:pic>
        <p:nvPicPr>
          <p:cNvPr id="22" name="方">
            <a:extLst>
              <a:ext uri="{FF2B5EF4-FFF2-40B4-BE49-F238E27FC236}">
                <a16:creationId xmlns:a16="http://schemas.microsoft.com/office/drawing/2014/main" id="{B3B73908-F3E3-48E8-B9D4-11A3E52091F0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783042" y="1713262"/>
            <a:ext cx="356323" cy="363264"/>
          </a:xfrm>
          <a:prstGeom prst="rect">
            <a:avLst/>
          </a:prstGeom>
        </p:spPr>
      </p:pic>
      <p:pic>
        <p:nvPicPr>
          <p:cNvPr id="23" name="方">
            <a:extLst>
              <a:ext uri="{FF2B5EF4-FFF2-40B4-BE49-F238E27FC236}">
                <a16:creationId xmlns:a16="http://schemas.microsoft.com/office/drawing/2014/main" id="{0274BCF5-3C7B-4088-BD5F-49E52C7E5169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783042" y="2076526"/>
            <a:ext cx="356323" cy="36326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6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2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3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1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1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26" Type="http://schemas.openxmlformats.org/officeDocument/2006/relationships/image" Target="../media/image24.svg"/><Relationship Id="rId39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39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microsoft.com/office/2007/relationships/hdphoto" Target="../media/hdphoto1.wdp"/><Relationship Id="rId38" Type="http://schemas.openxmlformats.org/officeDocument/2006/relationships/image" Target="../media/image35.png"/><Relationship Id="rId2" Type="http://schemas.openxmlformats.org/officeDocument/2006/relationships/video" Target="../media/media1.mp4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29" Type="http://schemas.openxmlformats.org/officeDocument/2006/relationships/image" Target="../media/image28.png"/><Relationship Id="rId41" Type="http://schemas.openxmlformats.org/officeDocument/2006/relationships/image" Target="../media/image38.png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svg"/><Relationship Id="rId32" Type="http://schemas.openxmlformats.org/officeDocument/2006/relationships/image" Target="../media/image31.png"/><Relationship Id="rId37" Type="http://schemas.openxmlformats.org/officeDocument/2006/relationships/image" Target="../media/image34.svg"/><Relationship Id="rId40" Type="http://schemas.openxmlformats.org/officeDocument/2006/relationships/image" Target="../media/image37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7.svg"/><Relationship Id="rId36" Type="http://schemas.openxmlformats.org/officeDocument/2006/relationships/image" Target="../media/image33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31" Type="http://schemas.openxmlformats.org/officeDocument/2006/relationships/image" Target="../media/image30.png"/><Relationship Id="rId44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microsoft.com/office/2007/relationships/hdphoto" Target="../media/hdphoto2.wdp"/><Relationship Id="rId43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openxmlformats.org/officeDocument/2006/relationships/image" Target="../media/image68.svg"/><Relationship Id="rId5" Type="http://schemas.openxmlformats.org/officeDocument/2006/relationships/image" Target="../media/image28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9.svg"/><Relationship Id="rId7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68.svg"/><Relationship Id="rId5" Type="http://schemas.openxmlformats.org/officeDocument/2006/relationships/image" Target="../media/image34.svg"/><Relationship Id="rId10" Type="http://schemas.openxmlformats.org/officeDocument/2006/relationships/image" Target="../media/image67.png"/><Relationship Id="rId4" Type="http://schemas.openxmlformats.org/officeDocument/2006/relationships/image" Target="../media/image33.pn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ocpc.com.tw/archives/267961" TargetMode="External"/><Relationship Id="rId5" Type="http://schemas.microsoft.com/office/2007/relationships/hdphoto" Target="../media/hdphoto3.wdp"/><Relationship Id="rId4" Type="http://schemas.openxmlformats.org/officeDocument/2006/relationships/image" Target="../media/image70.png"/><Relationship Id="rId9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29.svg"/><Relationship Id="rId15" Type="http://schemas.openxmlformats.org/officeDocument/2006/relationships/image" Target="../media/image82.png"/><Relationship Id="rId10" Type="http://schemas.openxmlformats.org/officeDocument/2006/relationships/image" Target="../media/image77.svg"/><Relationship Id="rId4" Type="http://schemas.openxmlformats.org/officeDocument/2006/relationships/image" Target="../media/image28.png"/><Relationship Id="rId9" Type="http://schemas.openxmlformats.org/officeDocument/2006/relationships/image" Target="../media/image76.png"/><Relationship Id="rId14" Type="http://schemas.openxmlformats.org/officeDocument/2006/relationships/image" Target="../media/image8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29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87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0.tiff"/><Relationship Id="rId7" Type="http://schemas.openxmlformats.org/officeDocument/2006/relationships/image" Target="../media/image92.tiff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tiff"/><Relationship Id="rId3" Type="http://schemas.openxmlformats.org/officeDocument/2006/relationships/image" Target="../media/image94.png"/><Relationship Id="rId7" Type="http://schemas.openxmlformats.org/officeDocument/2006/relationships/image" Target="../media/image93.png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96.png"/><Relationship Id="rId7" Type="http://schemas.openxmlformats.org/officeDocument/2006/relationships/image" Target="../media/image6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6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7.png"/><Relationship Id="rId1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5" Type="http://schemas.openxmlformats.org/officeDocument/2006/relationships/image" Target="../media/image39.png"/><Relationship Id="rId10" Type="http://schemas.microsoft.com/office/2007/relationships/hdphoto" Target="../media/hdphoto1.wdp"/><Relationship Id="rId19" Type="http://schemas.microsoft.com/office/2007/relationships/hdphoto" Target="../media/hdphoto2.wdp"/><Relationship Id="rId4" Type="http://schemas.openxmlformats.org/officeDocument/2006/relationships/image" Target="../media/image27.svg"/><Relationship Id="rId9" Type="http://schemas.openxmlformats.org/officeDocument/2006/relationships/image" Target="../media/image31.png"/><Relationship Id="rId14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7.svg"/><Relationship Id="rId7" Type="http://schemas.openxmlformats.org/officeDocument/2006/relationships/image" Target="../media/image6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microsoft.com/office/2007/relationships/hdphoto" Target="../media/hdphoto1.wdp"/><Relationship Id="rId5" Type="http://schemas.openxmlformats.org/officeDocument/2006/relationships/image" Target="../media/image66.png"/><Relationship Id="rId10" Type="http://schemas.openxmlformats.org/officeDocument/2006/relationships/image" Target="../media/image31.png"/><Relationship Id="rId4" Type="http://schemas.openxmlformats.org/officeDocument/2006/relationships/image" Target="../media/image65.png"/><Relationship Id="rId9" Type="http://schemas.openxmlformats.org/officeDocument/2006/relationships/image" Target="../media/image3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9.png"/><Relationship Id="rId4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29.svg"/><Relationship Id="rId7" Type="http://schemas.openxmlformats.org/officeDocument/2006/relationships/image" Target="../media/image50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101.png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4.svg"/><Relationship Id="rId3" Type="http://schemas.openxmlformats.org/officeDocument/2006/relationships/image" Target="../media/image27.svg"/><Relationship Id="rId7" Type="http://schemas.openxmlformats.org/officeDocument/2006/relationships/image" Target="../media/image104.png"/><Relationship Id="rId12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tiff"/><Relationship Id="rId11" Type="http://schemas.microsoft.com/office/2007/relationships/hdphoto" Target="../media/hdphoto2.wdp"/><Relationship Id="rId5" Type="http://schemas.openxmlformats.org/officeDocument/2006/relationships/image" Target="../media/image101.png"/><Relationship Id="rId15" Type="http://schemas.microsoft.com/office/2007/relationships/hdphoto" Target="../media/hdphoto1.wdp"/><Relationship Id="rId10" Type="http://schemas.openxmlformats.org/officeDocument/2006/relationships/image" Target="../media/image32.png"/><Relationship Id="rId4" Type="http://schemas.openxmlformats.org/officeDocument/2006/relationships/image" Target="../media/image100.png"/><Relationship Id="rId9" Type="http://schemas.openxmlformats.org/officeDocument/2006/relationships/image" Target="../media/image29.svg"/><Relationship Id="rId1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svg"/><Relationship Id="rId7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hdphoto" Target="../media/hdphoto1.wdp"/><Relationship Id="rId5" Type="http://schemas.openxmlformats.org/officeDocument/2006/relationships/image" Target="../media/image29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hyperlink" Target="https://steachs.com/archives/43477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50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43.png"/><Relationship Id="rId5" Type="http://schemas.openxmlformats.org/officeDocument/2006/relationships/image" Target="../media/image54.png"/><Relationship Id="rId10" Type="http://schemas.openxmlformats.org/officeDocument/2006/relationships/image" Target="../media/image42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quares - 1200">
            <a:hlinkClick r:id="" action="ppaction://media"/>
            <a:extLst>
              <a:ext uri="{FF2B5EF4-FFF2-40B4-BE49-F238E27FC236}">
                <a16:creationId xmlns:a16="http://schemas.microsoft.com/office/drawing/2014/main" id="{1CF00675-C234-4D6F-953B-0BF158C109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04" y="0"/>
            <a:ext cx="12192000" cy="6858000"/>
          </a:xfrm>
          <a:prstGeom prst="rect">
            <a:avLst/>
          </a:prstGeom>
        </p:spPr>
      </p:pic>
      <p:pic>
        <p:nvPicPr>
          <p:cNvPr id="90" name="bg">
            <a:extLst>
              <a:ext uri="{FF2B5EF4-FFF2-40B4-BE49-F238E27FC236}">
                <a16:creationId xmlns:a16="http://schemas.microsoft.com/office/drawing/2014/main" id="{E18CCF5B-F862-44BD-AAB5-BC812E5CE4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7000"/>
          </a:blip>
          <a:stretch>
            <a:fillRect/>
          </a:stretch>
        </p:blipFill>
        <p:spPr>
          <a:xfrm>
            <a:off x="-116114" y="183"/>
            <a:ext cx="12345862" cy="6944176"/>
          </a:xfrm>
          <a:prstGeom prst="rect">
            <a:avLst/>
          </a:prstGeom>
        </p:spPr>
      </p:pic>
      <p:pic>
        <p:nvPicPr>
          <p:cNvPr id="91" name="圖片 90">
            <a:extLst>
              <a:ext uri="{FF2B5EF4-FFF2-40B4-BE49-F238E27FC236}">
                <a16:creationId xmlns:a16="http://schemas.microsoft.com/office/drawing/2014/main" id="{E8418C63-EBD2-4DDF-ABBF-EE97596127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148" y="952992"/>
            <a:ext cx="10109201" cy="5220262"/>
          </a:xfrm>
          <a:prstGeom prst="rect">
            <a:avLst/>
          </a:prstGeom>
        </p:spPr>
      </p:pic>
      <p:pic>
        <p:nvPicPr>
          <p:cNvPr id="92" name="方">
            <a:extLst>
              <a:ext uri="{FF2B5EF4-FFF2-40B4-BE49-F238E27FC236}">
                <a16:creationId xmlns:a16="http://schemas.microsoft.com/office/drawing/2014/main" id="{BE144F31-A7ED-42B9-A3AB-74FBA46BBD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52693" y="1228182"/>
            <a:ext cx="4834446" cy="4834446"/>
          </a:xfrm>
          <a:prstGeom prst="rect">
            <a:avLst/>
          </a:prstGeom>
          <a:effectLst>
            <a:glow rad="88900">
              <a:schemeClr val="accent1">
                <a:lumMod val="75000"/>
                <a:alpha val="15000"/>
              </a:schemeClr>
            </a:glow>
          </a:effectLst>
        </p:spPr>
      </p:pic>
      <p:pic>
        <p:nvPicPr>
          <p:cNvPr id="93" name="方">
            <a:extLst>
              <a:ext uri="{FF2B5EF4-FFF2-40B4-BE49-F238E27FC236}">
                <a16:creationId xmlns:a16="http://schemas.microsoft.com/office/drawing/2014/main" id="{8B2ED320-56C7-4CF6-8E99-0150C04583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50734" y="207614"/>
            <a:ext cx="3289936" cy="3289936"/>
          </a:xfrm>
          <a:prstGeom prst="rect">
            <a:avLst/>
          </a:prstGeom>
          <a:effectLst>
            <a:glow rad="152400">
              <a:schemeClr val="accent1">
                <a:lumMod val="75000"/>
                <a:alpha val="14000"/>
              </a:schemeClr>
            </a:glow>
          </a:effectLst>
        </p:spPr>
      </p:pic>
      <p:pic>
        <p:nvPicPr>
          <p:cNvPr id="94" name="方">
            <a:extLst>
              <a:ext uri="{FF2B5EF4-FFF2-40B4-BE49-F238E27FC236}">
                <a16:creationId xmlns:a16="http://schemas.microsoft.com/office/drawing/2014/main" id="{3EB9F183-FEDE-4AFC-92ED-401887A85C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95309" y="4247933"/>
            <a:ext cx="2408254" cy="2408254"/>
          </a:xfrm>
          <a:prstGeom prst="rect">
            <a:avLst/>
          </a:prstGeom>
          <a:effectLst>
            <a:glow rad="355600">
              <a:schemeClr val="accent1">
                <a:lumMod val="75000"/>
                <a:alpha val="30000"/>
              </a:schemeClr>
            </a:glow>
          </a:effectLst>
        </p:spPr>
      </p:pic>
      <p:pic>
        <p:nvPicPr>
          <p:cNvPr id="95" name="方">
            <a:extLst>
              <a:ext uri="{FF2B5EF4-FFF2-40B4-BE49-F238E27FC236}">
                <a16:creationId xmlns:a16="http://schemas.microsoft.com/office/drawing/2014/main" id="{FACFD506-D035-4E1A-9605-06034BE2C7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877043" y="3651509"/>
            <a:ext cx="782606" cy="782606"/>
          </a:xfrm>
          <a:prstGeom prst="rect">
            <a:avLst/>
          </a:prstGeom>
        </p:spPr>
      </p:pic>
      <p:pic>
        <p:nvPicPr>
          <p:cNvPr id="96" name="方">
            <a:extLst>
              <a:ext uri="{FF2B5EF4-FFF2-40B4-BE49-F238E27FC236}">
                <a16:creationId xmlns:a16="http://schemas.microsoft.com/office/drawing/2014/main" id="{C067D31B-8D41-4FAE-8FA8-6729F3439B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46509" y="639021"/>
            <a:ext cx="692127" cy="692127"/>
          </a:xfrm>
          <a:prstGeom prst="rect">
            <a:avLst/>
          </a:prstGeom>
        </p:spPr>
      </p:pic>
      <p:pic>
        <p:nvPicPr>
          <p:cNvPr id="97" name="方">
            <a:extLst>
              <a:ext uri="{FF2B5EF4-FFF2-40B4-BE49-F238E27FC236}">
                <a16:creationId xmlns:a16="http://schemas.microsoft.com/office/drawing/2014/main" id="{E1A0B7E1-CCC8-4FAA-94BE-EE3C318ECD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33867" y="3795470"/>
            <a:ext cx="298350" cy="298350"/>
          </a:xfrm>
          <a:prstGeom prst="rect">
            <a:avLst/>
          </a:prstGeom>
        </p:spPr>
      </p:pic>
      <p:pic>
        <p:nvPicPr>
          <p:cNvPr id="98" name="方">
            <a:extLst>
              <a:ext uri="{FF2B5EF4-FFF2-40B4-BE49-F238E27FC236}">
                <a16:creationId xmlns:a16="http://schemas.microsoft.com/office/drawing/2014/main" id="{831A6BF4-ACBF-4876-B237-9FB1500AA17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365271" y="5402438"/>
            <a:ext cx="1365177" cy="1365177"/>
          </a:xfrm>
          <a:prstGeom prst="rect">
            <a:avLst/>
          </a:prstGeom>
        </p:spPr>
      </p:pic>
      <p:pic>
        <p:nvPicPr>
          <p:cNvPr id="99" name="方">
            <a:extLst>
              <a:ext uri="{FF2B5EF4-FFF2-40B4-BE49-F238E27FC236}">
                <a16:creationId xmlns:a16="http://schemas.microsoft.com/office/drawing/2014/main" id="{0166E308-8A7B-45D4-8E24-0E496B98D00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63547" y="5415071"/>
            <a:ext cx="1058050" cy="1058050"/>
          </a:xfrm>
          <a:prstGeom prst="rect">
            <a:avLst/>
          </a:prstGeom>
          <a:effectLst>
            <a:glow rad="76200">
              <a:schemeClr val="accent1">
                <a:lumMod val="75000"/>
                <a:alpha val="29000"/>
              </a:schemeClr>
            </a:glow>
          </a:effectLst>
        </p:spPr>
      </p:pic>
      <p:pic>
        <p:nvPicPr>
          <p:cNvPr id="100" name="方">
            <a:extLst>
              <a:ext uri="{FF2B5EF4-FFF2-40B4-BE49-F238E27FC236}">
                <a16:creationId xmlns:a16="http://schemas.microsoft.com/office/drawing/2014/main" id="{D2D0022E-754C-4392-8D9E-5359FB289E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609166" y="709462"/>
            <a:ext cx="870447" cy="870447"/>
          </a:xfrm>
          <a:prstGeom prst="rect">
            <a:avLst/>
          </a:prstGeom>
          <a:effectLst>
            <a:glow rad="88900">
              <a:schemeClr val="accent1">
                <a:lumMod val="75000"/>
                <a:alpha val="28000"/>
              </a:schemeClr>
            </a:glow>
          </a:effectLst>
        </p:spPr>
      </p:pic>
      <p:pic>
        <p:nvPicPr>
          <p:cNvPr id="101" name="方">
            <a:extLst>
              <a:ext uri="{FF2B5EF4-FFF2-40B4-BE49-F238E27FC236}">
                <a16:creationId xmlns:a16="http://schemas.microsoft.com/office/drawing/2014/main" id="{E6625D03-7843-4A5E-A033-132F8E211D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941805" y="357735"/>
            <a:ext cx="870447" cy="870447"/>
          </a:xfrm>
          <a:prstGeom prst="rect">
            <a:avLst/>
          </a:prstGeom>
        </p:spPr>
      </p:pic>
      <p:pic>
        <p:nvPicPr>
          <p:cNvPr id="102" name="方">
            <a:extLst>
              <a:ext uri="{FF2B5EF4-FFF2-40B4-BE49-F238E27FC236}">
                <a16:creationId xmlns:a16="http://schemas.microsoft.com/office/drawing/2014/main" id="{577F04A8-47F0-44D7-895B-CA307181C12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070525" y="2914378"/>
            <a:ext cx="1673602" cy="1673602"/>
          </a:xfrm>
          <a:prstGeom prst="rect">
            <a:avLst/>
          </a:prstGeom>
        </p:spPr>
      </p:pic>
      <p:pic>
        <p:nvPicPr>
          <p:cNvPr id="103" name="方">
            <a:extLst>
              <a:ext uri="{FF2B5EF4-FFF2-40B4-BE49-F238E27FC236}">
                <a16:creationId xmlns:a16="http://schemas.microsoft.com/office/drawing/2014/main" id="{53ABCFF7-5882-435A-BE31-B975F887127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431493" y="1713262"/>
            <a:ext cx="356323" cy="363264"/>
          </a:xfrm>
          <a:prstGeom prst="rect">
            <a:avLst/>
          </a:prstGeom>
        </p:spPr>
      </p:pic>
      <p:pic>
        <p:nvPicPr>
          <p:cNvPr id="104" name="方">
            <a:extLst>
              <a:ext uri="{FF2B5EF4-FFF2-40B4-BE49-F238E27FC236}">
                <a16:creationId xmlns:a16="http://schemas.microsoft.com/office/drawing/2014/main" id="{FAECE898-AA37-472E-B4B0-E651CB0923A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783042" y="1713262"/>
            <a:ext cx="356323" cy="363264"/>
          </a:xfrm>
          <a:prstGeom prst="rect">
            <a:avLst/>
          </a:prstGeom>
        </p:spPr>
      </p:pic>
      <p:pic>
        <p:nvPicPr>
          <p:cNvPr id="105" name="方">
            <a:extLst>
              <a:ext uri="{FF2B5EF4-FFF2-40B4-BE49-F238E27FC236}">
                <a16:creationId xmlns:a16="http://schemas.microsoft.com/office/drawing/2014/main" id="{03ACDB7D-DDA8-476E-8EFA-CB3D6F7B854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783042" y="2076526"/>
            <a:ext cx="356323" cy="363264"/>
          </a:xfrm>
          <a:prstGeom prst="rect">
            <a:avLst/>
          </a:prstGeom>
        </p:spPr>
      </p:pic>
      <p:pic>
        <p:nvPicPr>
          <p:cNvPr id="26" name="方">
            <a:extLst>
              <a:ext uri="{FF2B5EF4-FFF2-40B4-BE49-F238E27FC236}">
                <a16:creationId xmlns:a16="http://schemas.microsoft.com/office/drawing/2014/main" id="{AB89740C-C359-43A6-BC58-60C52D4DFDC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609166" y="709462"/>
            <a:ext cx="870447" cy="870447"/>
          </a:xfrm>
          <a:prstGeom prst="rect">
            <a:avLst/>
          </a:prstGeom>
          <a:effectLst>
            <a:glow rad="88900">
              <a:schemeClr val="accent1">
                <a:lumMod val="75000"/>
                <a:alpha val="28000"/>
              </a:schemeClr>
            </a:glow>
          </a:effectLst>
        </p:spPr>
      </p:pic>
      <p:pic>
        <p:nvPicPr>
          <p:cNvPr id="46" name="方">
            <a:extLst>
              <a:ext uri="{FF2B5EF4-FFF2-40B4-BE49-F238E27FC236}">
                <a16:creationId xmlns:a16="http://schemas.microsoft.com/office/drawing/2014/main" id="{9136E90C-F7C5-4798-B442-8BFCF3B9066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658525" y="1242920"/>
            <a:ext cx="4805467" cy="4805455"/>
          </a:xfrm>
          <a:prstGeom prst="rect">
            <a:avLst/>
          </a:prstGeom>
          <a:effectLst>
            <a:glow rad="88900">
              <a:schemeClr val="accent1">
                <a:lumMod val="75000"/>
                <a:alpha val="28000"/>
              </a:schemeClr>
            </a:glo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885E5F2-BBCA-4510-ACAA-69E691C44BFD}"/>
              </a:ext>
            </a:extLst>
          </p:cNvPr>
          <p:cNvSpPr txBox="1"/>
          <p:nvPr/>
        </p:nvSpPr>
        <p:spPr>
          <a:xfrm>
            <a:off x="2443935" y="6143425"/>
            <a:ext cx="7765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spc="3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讓您遠離資安風險</a:t>
            </a: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6A391EC0-6C3A-490F-9D15-ED76C667931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291192" y="579581"/>
            <a:ext cx="1609616" cy="274084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92372071-ABDC-4836-B648-74B6292FA68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77790" y="1475480"/>
            <a:ext cx="6584251" cy="3084843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D0F89FEE-68D2-464A-BC0C-81319BF945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artisticBlur radius="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874" y="1490318"/>
            <a:ext cx="6584251" cy="3084843"/>
          </a:xfrm>
          <a:prstGeom prst="rect">
            <a:avLst/>
          </a:prstGeom>
          <a:effectLst>
            <a:outerShdw blurRad="50800" dist="88900" dir="2700000" algn="ctr" rotWithShape="0">
              <a:srgbClr val="7030A0">
                <a:alpha val="41000"/>
              </a:srgbClr>
            </a:outerShdw>
          </a:effectLst>
        </p:spPr>
      </p:pic>
      <p:grpSp>
        <p:nvGrpSpPr>
          <p:cNvPr id="63" name="圖形 29" hidden="1">
            <a:extLst>
              <a:ext uri="{FF2B5EF4-FFF2-40B4-BE49-F238E27FC236}">
                <a16:creationId xmlns:a16="http://schemas.microsoft.com/office/drawing/2014/main" id="{787E4054-87A2-4EEE-A3F4-76997002611E}"/>
              </a:ext>
            </a:extLst>
          </p:cNvPr>
          <p:cNvGrpSpPr/>
          <p:nvPr/>
        </p:nvGrpSpPr>
        <p:grpSpPr>
          <a:xfrm>
            <a:off x="2931051" y="1627880"/>
            <a:ext cx="6577878" cy="3077167"/>
            <a:chOff x="2688540" y="1518228"/>
            <a:chExt cx="6577878" cy="3077167"/>
          </a:xfrm>
          <a:solidFill>
            <a:srgbClr val="FF79BC"/>
          </a:solidFill>
        </p:grpSpPr>
        <p:sp>
          <p:nvSpPr>
            <p:cNvPr id="64" name="手繪多邊形: 圖案 63">
              <a:extLst>
                <a:ext uri="{FF2B5EF4-FFF2-40B4-BE49-F238E27FC236}">
                  <a16:creationId xmlns:a16="http://schemas.microsoft.com/office/drawing/2014/main" id="{8032755C-7DFE-49C2-B333-57842B3F1F4C}"/>
                </a:ext>
              </a:extLst>
            </p:cNvPr>
            <p:cNvSpPr/>
            <p:nvPr/>
          </p:nvSpPr>
          <p:spPr>
            <a:xfrm>
              <a:off x="4331514" y="1913204"/>
              <a:ext cx="1124839" cy="1326199"/>
            </a:xfrm>
            <a:custGeom>
              <a:avLst/>
              <a:gdLst>
                <a:gd name="connsiteX0" fmla="*/ 3595 w 1124838"/>
                <a:gd name="connsiteY0" fmla="*/ 744343 h 1326199"/>
                <a:gd name="connsiteX1" fmla="*/ 194749 w 1124838"/>
                <a:gd name="connsiteY1" fmla="*/ 254066 h 1326199"/>
                <a:gd name="connsiteX2" fmla="*/ 617813 w 1124838"/>
                <a:gd name="connsiteY2" fmla="*/ 9657 h 1326199"/>
                <a:gd name="connsiteX3" fmla="*/ 988801 w 1124838"/>
                <a:gd name="connsiteY3" fmla="*/ 110198 h 1326199"/>
                <a:gd name="connsiteX4" fmla="*/ 1096494 w 1124838"/>
                <a:gd name="connsiteY4" fmla="*/ 523333 h 1326199"/>
                <a:gd name="connsiteX5" fmla="*/ 906036 w 1124838"/>
                <a:gd name="connsiteY5" fmla="*/ 1014304 h 1326199"/>
                <a:gd name="connsiteX6" fmla="*/ 823409 w 1124838"/>
                <a:gd name="connsiteY6" fmla="*/ 1099223 h 1326199"/>
                <a:gd name="connsiteX7" fmla="*/ 1124893 w 1124838"/>
                <a:gd name="connsiteY7" fmla="*/ 1284682 h 1326199"/>
                <a:gd name="connsiteX8" fmla="*/ 880831 w 1124838"/>
                <a:gd name="connsiteY8" fmla="*/ 1327732 h 1326199"/>
                <a:gd name="connsiteX9" fmla="*/ 677596 w 1124838"/>
                <a:gd name="connsiteY9" fmla="*/ 1196848 h 1326199"/>
                <a:gd name="connsiteX10" fmla="*/ 490540 w 1124838"/>
                <a:gd name="connsiteY10" fmla="*/ 1256631 h 1326199"/>
                <a:gd name="connsiteX11" fmla="*/ 112885 w 1124838"/>
                <a:gd name="connsiteY11" fmla="*/ 1157270 h 1326199"/>
                <a:gd name="connsiteX12" fmla="*/ 3595 w 1124838"/>
                <a:gd name="connsiteY12" fmla="*/ 744343 h 1326199"/>
                <a:gd name="connsiteX13" fmla="*/ 160448 w 1124838"/>
                <a:gd name="connsiteY13" fmla="*/ 704418 h 1326199"/>
                <a:gd name="connsiteX14" fmla="*/ 236270 w 1124838"/>
                <a:gd name="connsiteY14" fmla="*/ 1035621 h 1326199"/>
                <a:gd name="connsiteX15" fmla="*/ 502552 w 1124838"/>
                <a:gd name="connsiteY15" fmla="*/ 1118317 h 1326199"/>
                <a:gd name="connsiteX16" fmla="*/ 802509 w 1124838"/>
                <a:gd name="connsiteY16" fmla="*/ 941121 h 1326199"/>
                <a:gd name="connsiteX17" fmla="*/ 938392 w 1124838"/>
                <a:gd name="connsiteY17" fmla="*/ 569576 h 1326199"/>
                <a:gd name="connsiteX18" fmla="*/ 867152 w 1124838"/>
                <a:gd name="connsiteY18" fmla="*/ 228028 h 1326199"/>
                <a:gd name="connsiteX19" fmla="*/ 596705 w 1124838"/>
                <a:gd name="connsiteY19" fmla="*/ 151025 h 1326199"/>
                <a:gd name="connsiteX20" fmla="*/ 300150 w 1124838"/>
                <a:gd name="connsiteY20" fmla="*/ 334888 h 1326199"/>
                <a:gd name="connsiteX21" fmla="*/ 160448 w 1124838"/>
                <a:gd name="connsiteY21" fmla="*/ 704418 h 132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24838" h="1326199">
                  <a:moveTo>
                    <a:pt x="3595" y="744343"/>
                  </a:moveTo>
                  <a:cubicBezTo>
                    <a:pt x="20607" y="550135"/>
                    <a:pt x="84278" y="386686"/>
                    <a:pt x="194749" y="254066"/>
                  </a:cubicBezTo>
                  <a:cubicBezTo>
                    <a:pt x="305149" y="121377"/>
                    <a:pt x="446171" y="39930"/>
                    <a:pt x="617813" y="9657"/>
                  </a:cubicBezTo>
                  <a:cubicBezTo>
                    <a:pt x="777512" y="-18534"/>
                    <a:pt x="901175" y="15003"/>
                    <a:pt x="988801" y="110198"/>
                  </a:cubicBezTo>
                  <a:cubicBezTo>
                    <a:pt x="1076358" y="205392"/>
                    <a:pt x="1112326" y="343081"/>
                    <a:pt x="1096494" y="523333"/>
                  </a:cubicBezTo>
                  <a:cubicBezTo>
                    <a:pt x="1079414" y="718583"/>
                    <a:pt x="1015881" y="882240"/>
                    <a:pt x="906036" y="1014304"/>
                  </a:cubicBezTo>
                  <a:cubicBezTo>
                    <a:pt x="879928" y="1045411"/>
                    <a:pt x="852363" y="1073740"/>
                    <a:pt x="823409" y="1099223"/>
                  </a:cubicBezTo>
                  <a:lnTo>
                    <a:pt x="1124893" y="1284682"/>
                  </a:lnTo>
                  <a:lnTo>
                    <a:pt x="880831" y="1327732"/>
                  </a:lnTo>
                  <a:lnTo>
                    <a:pt x="677596" y="1196848"/>
                  </a:lnTo>
                  <a:cubicBezTo>
                    <a:pt x="619618" y="1224899"/>
                    <a:pt x="557266" y="1244827"/>
                    <a:pt x="490540" y="1256631"/>
                  </a:cubicBezTo>
                  <a:cubicBezTo>
                    <a:pt x="327368" y="1285377"/>
                    <a:pt x="201484" y="1252257"/>
                    <a:pt x="112885" y="1157270"/>
                  </a:cubicBezTo>
                  <a:cubicBezTo>
                    <a:pt x="24217" y="1062214"/>
                    <a:pt x="-12236" y="924526"/>
                    <a:pt x="3595" y="744343"/>
                  </a:cubicBezTo>
                  <a:close/>
                  <a:moveTo>
                    <a:pt x="160448" y="704418"/>
                  </a:moveTo>
                  <a:cubicBezTo>
                    <a:pt x="147741" y="849953"/>
                    <a:pt x="173015" y="960354"/>
                    <a:pt x="236270" y="1035621"/>
                  </a:cubicBezTo>
                  <a:cubicBezTo>
                    <a:pt x="299525" y="1110888"/>
                    <a:pt x="388332" y="1138453"/>
                    <a:pt x="502552" y="1118317"/>
                  </a:cubicBezTo>
                  <a:cubicBezTo>
                    <a:pt x="625173" y="1096723"/>
                    <a:pt x="725159" y="1037634"/>
                    <a:pt x="802509" y="941121"/>
                  </a:cubicBezTo>
                  <a:cubicBezTo>
                    <a:pt x="879859" y="844607"/>
                    <a:pt x="925130" y="720805"/>
                    <a:pt x="938392" y="569576"/>
                  </a:cubicBezTo>
                  <a:cubicBezTo>
                    <a:pt x="952001" y="414182"/>
                    <a:pt x="928255" y="300379"/>
                    <a:pt x="867152" y="228028"/>
                  </a:cubicBezTo>
                  <a:cubicBezTo>
                    <a:pt x="806050" y="155677"/>
                    <a:pt x="715924" y="130056"/>
                    <a:pt x="596705" y="151025"/>
                  </a:cubicBezTo>
                  <a:cubicBezTo>
                    <a:pt x="479500" y="171717"/>
                    <a:pt x="380625" y="232958"/>
                    <a:pt x="300150" y="334888"/>
                  </a:cubicBezTo>
                  <a:cubicBezTo>
                    <a:pt x="219606" y="436748"/>
                    <a:pt x="173085" y="559925"/>
                    <a:pt x="160448" y="704418"/>
                  </a:cubicBezTo>
                  <a:close/>
                </a:path>
              </a:pathLst>
            </a:custGeom>
            <a:grpFill/>
            <a:ln w="6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5" name="手繪多邊形: 圖案 64">
              <a:extLst>
                <a:ext uri="{FF2B5EF4-FFF2-40B4-BE49-F238E27FC236}">
                  <a16:creationId xmlns:a16="http://schemas.microsoft.com/office/drawing/2014/main" id="{083F3F4B-4FAB-43DB-AAE7-39B53757D1C3}"/>
                </a:ext>
              </a:extLst>
            </p:cNvPr>
            <p:cNvSpPr/>
            <p:nvPr/>
          </p:nvSpPr>
          <p:spPr>
            <a:xfrm>
              <a:off x="5651102" y="1673868"/>
              <a:ext cx="819327" cy="1284538"/>
            </a:xfrm>
            <a:custGeom>
              <a:avLst/>
              <a:gdLst>
                <a:gd name="connsiteX0" fmla="*/ 810717 w 819327"/>
                <a:gd name="connsiteY0" fmla="*/ 138314 h 1284538"/>
                <a:gd name="connsiteX1" fmla="*/ 479168 w 819327"/>
                <a:gd name="connsiteY1" fmla="*/ 196777 h 1284538"/>
                <a:gd name="connsiteX2" fmla="*/ 385986 w 819327"/>
                <a:gd name="connsiteY2" fmla="*/ 1261764 h 1284538"/>
                <a:gd name="connsiteX3" fmla="*/ 236911 w 819327"/>
                <a:gd name="connsiteY3" fmla="*/ 1288080 h 1284538"/>
                <a:gd name="connsiteX4" fmla="*/ 330092 w 819327"/>
                <a:gd name="connsiteY4" fmla="*/ 223024 h 1284538"/>
                <a:gd name="connsiteX5" fmla="*/ 0 w 819327"/>
                <a:gd name="connsiteY5" fmla="*/ 281210 h 1284538"/>
                <a:gd name="connsiteX6" fmla="*/ 12082 w 819327"/>
                <a:gd name="connsiteY6" fmla="*/ 142966 h 1284538"/>
                <a:gd name="connsiteX7" fmla="*/ 822868 w 819327"/>
                <a:gd name="connsiteY7" fmla="*/ 0 h 1284538"/>
                <a:gd name="connsiteX8" fmla="*/ 810717 w 819327"/>
                <a:gd name="connsiteY8" fmla="*/ 138314 h 128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9327" h="1284538">
                  <a:moveTo>
                    <a:pt x="810717" y="138314"/>
                  </a:moveTo>
                  <a:lnTo>
                    <a:pt x="479168" y="196777"/>
                  </a:lnTo>
                  <a:lnTo>
                    <a:pt x="385986" y="1261764"/>
                  </a:lnTo>
                  <a:lnTo>
                    <a:pt x="236911" y="1288080"/>
                  </a:lnTo>
                  <a:lnTo>
                    <a:pt x="330092" y="223024"/>
                  </a:lnTo>
                  <a:lnTo>
                    <a:pt x="0" y="281210"/>
                  </a:lnTo>
                  <a:lnTo>
                    <a:pt x="12082" y="142966"/>
                  </a:lnTo>
                  <a:lnTo>
                    <a:pt x="822868" y="0"/>
                  </a:lnTo>
                  <a:lnTo>
                    <a:pt x="810717" y="138314"/>
                  </a:lnTo>
                  <a:close/>
                </a:path>
              </a:pathLst>
            </a:custGeom>
            <a:grpFill/>
            <a:ln w="6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6" name="手繪多邊形: 圖案 65">
              <a:extLst>
                <a:ext uri="{FF2B5EF4-FFF2-40B4-BE49-F238E27FC236}">
                  <a16:creationId xmlns:a16="http://schemas.microsoft.com/office/drawing/2014/main" id="{34138341-72FE-42E1-9418-65BF84D8D956}"/>
                </a:ext>
              </a:extLst>
            </p:cNvPr>
            <p:cNvSpPr/>
            <p:nvPr/>
          </p:nvSpPr>
          <p:spPr>
            <a:xfrm>
              <a:off x="6647973" y="1518228"/>
              <a:ext cx="749893" cy="1284538"/>
            </a:xfrm>
            <a:custGeom>
              <a:avLst/>
              <a:gdLst>
                <a:gd name="connsiteX0" fmla="*/ 15553 w 749892"/>
                <a:gd name="connsiteY0" fmla="*/ 1084396 h 1284538"/>
                <a:gd name="connsiteX1" fmla="*/ 149562 w 749892"/>
                <a:gd name="connsiteY1" fmla="*/ 1138764 h 1284538"/>
                <a:gd name="connsiteX2" fmla="*/ 314469 w 749892"/>
                <a:gd name="connsiteY2" fmla="*/ 1140291 h 1284538"/>
                <a:gd name="connsiteX3" fmla="*/ 572071 w 749892"/>
                <a:gd name="connsiteY3" fmla="*/ 917406 h 1284538"/>
                <a:gd name="connsiteX4" fmla="*/ 554088 w 749892"/>
                <a:gd name="connsiteY4" fmla="*/ 831099 h 1284538"/>
                <a:gd name="connsiteX5" fmla="*/ 489097 w 749892"/>
                <a:gd name="connsiteY5" fmla="*/ 772149 h 1284538"/>
                <a:gd name="connsiteX6" fmla="*/ 327592 w 749892"/>
                <a:gd name="connsiteY6" fmla="*/ 706534 h 1284538"/>
                <a:gd name="connsiteX7" fmla="*/ 114497 w 749892"/>
                <a:gd name="connsiteY7" fmla="*/ 579260 h 1284538"/>
                <a:gd name="connsiteX8" fmla="*/ 75059 w 749892"/>
                <a:gd name="connsiteY8" fmla="*/ 412201 h 1284538"/>
                <a:gd name="connsiteX9" fmla="*/ 210803 w 749892"/>
                <a:gd name="connsiteY9" fmla="*/ 154252 h 1284538"/>
                <a:gd name="connsiteX10" fmla="*/ 508538 w 749892"/>
                <a:gd name="connsiteY10" fmla="*/ 15313 h 1284538"/>
                <a:gd name="connsiteX11" fmla="*/ 756211 w 749892"/>
                <a:gd name="connsiteY11" fmla="*/ 14480 h 1284538"/>
                <a:gd name="connsiteX12" fmla="*/ 741352 w 749892"/>
                <a:gd name="connsiteY12" fmla="*/ 183900 h 1284538"/>
                <a:gd name="connsiteX13" fmla="*/ 485347 w 749892"/>
                <a:gd name="connsiteY13" fmla="*/ 154877 h 1284538"/>
                <a:gd name="connsiteX14" fmla="*/ 309609 w 749892"/>
                <a:gd name="connsiteY14" fmla="*/ 231393 h 1284538"/>
                <a:gd name="connsiteX15" fmla="*/ 231981 w 749892"/>
                <a:gd name="connsiteY15" fmla="*/ 371651 h 1284538"/>
                <a:gd name="connsiteX16" fmla="*/ 267601 w 749892"/>
                <a:gd name="connsiteY16" fmla="*/ 482399 h 1284538"/>
                <a:gd name="connsiteX17" fmla="*/ 456185 w 749892"/>
                <a:gd name="connsiteY17" fmla="*/ 572317 h 1284538"/>
                <a:gd name="connsiteX18" fmla="*/ 678028 w 749892"/>
                <a:gd name="connsiteY18" fmla="*/ 699937 h 1284538"/>
                <a:gd name="connsiteX19" fmla="*/ 728854 w 749892"/>
                <a:gd name="connsiteY19" fmla="*/ 878384 h 1284538"/>
                <a:gd name="connsiteX20" fmla="*/ 597762 w 749892"/>
                <a:gd name="connsiteY20" fmla="*/ 1140916 h 1284538"/>
                <a:gd name="connsiteX21" fmla="*/ 285515 w 749892"/>
                <a:gd name="connsiteY21" fmla="*/ 1279368 h 1284538"/>
                <a:gd name="connsiteX22" fmla="*/ 128107 w 749892"/>
                <a:gd name="connsiteY22" fmla="*/ 1287631 h 1284538"/>
                <a:gd name="connsiteX23" fmla="*/ 0 w 749892"/>
                <a:gd name="connsiteY23" fmla="*/ 1261663 h 1284538"/>
                <a:gd name="connsiteX24" fmla="*/ 15553 w 749892"/>
                <a:gd name="connsiteY24" fmla="*/ 1084396 h 128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9892" h="1284538">
                  <a:moveTo>
                    <a:pt x="15553" y="1084396"/>
                  </a:moveTo>
                  <a:cubicBezTo>
                    <a:pt x="47840" y="1110295"/>
                    <a:pt x="92487" y="1128487"/>
                    <a:pt x="149562" y="1138764"/>
                  </a:cubicBezTo>
                  <a:cubicBezTo>
                    <a:pt x="206568" y="1149109"/>
                    <a:pt x="261560" y="1149595"/>
                    <a:pt x="314469" y="1140291"/>
                  </a:cubicBezTo>
                  <a:cubicBezTo>
                    <a:pt x="475696" y="1111892"/>
                    <a:pt x="561517" y="1037597"/>
                    <a:pt x="572071" y="917406"/>
                  </a:cubicBezTo>
                  <a:cubicBezTo>
                    <a:pt x="574987" y="883731"/>
                    <a:pt x="569016" y="854985"/>
                    <a:pt x="554088" y="831099"/>
                  </a:cubicBezTo>
                  <a:cubicBezTo>
                    <a:pt x="539090" y="807214"/>
                    <a:pt x="517496" y="787564"/>
                    <a:pt x="489097" y="772149"/>
                  </a:cubicBezTo>
                  <a:cubicBezTo>
                    <a:pt x="460768" y="756804"/>
                    <a:pt x="406886" y="734932"/>
                    <a:pt x="327592" y="706534"/>
                  </a:cubicBezTo>
                  <a:cubicBezTo>
                    <a:pt x="217608" y="666817"/>
                    <a:pt x="146577" y="624393"/>
                    <a:pt x="114497" y="579260"/>
                  </a:cubicBezTo>
                  <a:cubicBezTo>
                    <a:pt x="82419" y="534197"/>
                    <a:pt x="69296" y="478511"/>
                    <a:pt x="75059" y="412201"/>
                  </a:cubicBezTo>
                  <a:cubicBezTo>
                    <a:pt x="83808" y="312285"/>
                    <a:pt x="129079" y="226255"/>
                    <a:pt x="210803" y="154252"/>
                  </a:cubicBezTo>
                  <a:cubicBezTo>
                    <a:pt x="292597" y="82248"/>
                    <a:pt x="391819" y="35935"/>
                    <a:pt x="508538" y="15313"/>
                  </a:cubicBezTo>
                  <a:cubicBezTo>
                    <a:pt x="622758" y="-4823"/>
                    <a:pt x="705316" y="-5101"/>
                    <a:pt x="756211" y="14480"/>
                  </a:cubicBezTo>
                  <a:lnTo>
                    <a:pt x="741352" y="183900"/>
                  </a:lnTo>
                  <a:cubicBezTo>
                    <a:pt x="676500" y="145850"/>
                    <a:pt x="591166" y="136199"/>
                    <a:pt x="485347" y="154877"/>
                  </a:cubicBezTo>
                  <a:cubicBezTo>
                    <a:pt x="415149" y="167236"/>
                    <a:pt x="356546" y="192788"/>
                    <a:pt x="309609" y="231393"/>
                  </a:cubicBezTo>
                  <a:cubicBezTo>
                    <a:pt x="262671" y="269999"/>
                    <a:pt x="236772" y="316798"/>
                    <a:pt x="231981" y="371651"/>
                  </a:cubicBezTo>
                  <a:cubicBezTo>
                    <a:pt x="227746" y="420325"/>
                    <a:pt x="239549" y="457264"/>
                    <a:pt x="267601" y="482399"/>
                  </a:cubicBezTo>
                  <a:cubicBezTo>
                    <a:pt x="295583" y="507534"/>
                    <a:pt x="358421" y="537530"/>
                    <a:pt x="456185" y="572317"/>
                  </a:cubicBezTo>
                  <a:cubicBezTo>
                    <a:pt x="564017" y="608909"/>
                    <a:pt x="637964" y="651403"/>
                    <a:pt x="678028" y="699937"/>
                  </a:cubicBezTo>
                  <a:cubicBezTo>
                    <a:pt x="718092" y="748472"/>
                    <a:pt x="735034" y="807908"/>
                    <a:pt x="728854" y="878384"/>
                  </a:cubicBezTo>
                  <a:cubicBezTo>
                    <a:pt x="719619" y="984064"/>
                    <a:pt x="675945" y="1071551"/>
                    <a:pt x="597762" y="1140916"/>
                  </a:cubicBezTo>
                  <a:cubicBezTo>
                    <a:pt x="519648" y="1210281"/>
                    <a:pt x="415566" y="1256386"/>
                    <a:pt x="285515" y="1279368"/>
                  </a:cubicBezTo>
                  <a:cubicBezTo>
                    <a:pt x="240035" y="1287423"/>
                    <a:pt x="187543" y="1290131"/>
                    <a:pt x="128107" y="1287631"/>
                  </a:cubicBezTo>
                  <a:cubicBezTo>
                    <a:pt x="68671" y="1285132"/>
                    <a:pt x="25968" y="1276452"/>
                    <a:pt x="0" y="1261663"/>
                  </a:cubicBezTo>
                  <a:lnTo>
                    <a:pt x="15553" y="1084396"/>
                  </a:lnTo>
                  <a:close/>
                </a:path>
              </a:pathLst>
            </a:custGeom>
            <a:grpFill/>
            <a:ln w="6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7" name="手繪多邊形: 圖案 66">
              <a:extLst>
                <a:ext uri="{FF2B5EF4-FFF2-40B4-BE49-F238E27FC236}">
                  <a16:creationId xmlns:a16="http://schemas.microsoft.com/office/drawing/2014/main" id="{403A01F9-9C62-4E0E-A677-83E5E2421459}"/>
                </a:ext>
              </a:extLst>
            </p:cNvPr>
            <p:cNvSpPr/>
            <p:nvPr/>
          </p:nvSpPr>
          <p:spPr>
            <a:xfrm>
              <a:off x="2688540" y="3755237"/>
              <a:ext cx="770723" cy="840158"/>
            </a:xfrm>
            <a:custGeom>
              <a:avLst/>
              <a:gdLst>
                <a:gd name="connsiteX0" fmla="*/ 767737 w 770722"/>
                <a:gd name="connsiteY0" fmla="*/ 0 h 840157"/>
                <a:gd name="connsiteX1" fmla="*/ 762183 w 770722"/>
                <a:gd name="connsiteY1" fmla="*/ 63671 h 840157"/>
                <a:gd name="connsiteX2" fmla="*/ 715453 w 770722"/>
                <a:gd name="connsiteY2" fmla="*/ 155255 h 840157"/>
                <a:gd name="connsiteX3" fmla="*/ 625952 w 770722"/>
                <a:gd name="connsiteY3" fmla="*/ 151159 h 840157"/>
                <a:gd name="connsiteX4" fmla="*/ 656920 w 770722"/>
                <a:gd name="connsiteY4" fmla="*/ 97486 h 840157"/>
                <a:gd name="connsiteX5" fmla="*/ 547144 w 770722"/>
                <a:gd name="connsiteY5" fmla="*/ 116928 h 840157"/>
                <a:gd name="connsiteX6" fmla="*/ 541242 w 770722"/>
                <a:gd name="connsiteY6" fmla="*/ 134009 h 840157"/>
                <a:gd name="connsiteX7" fmla="*/ 771626 w 770722"/>
                <a:gd name="connsiteY7" fmla="*/ 189001 h 840157"/>
                <a:gd name="connsiteX8" fmla="*/ 720661 w 770722"/>
                <a:gd name="connsiteY8" fmla="*/ 287459 h 840157"/>
                <a:gd name="connsiteX9" fmla="*/ 498054 w 770722"/>
                <a:gd name="connsiteY9" fmla="*/ 218857 h 840157"/>
                <a:gd name="connsiteX10" fmla="*/ 284890 w 770722"/>
                <a:gd name="connsiteY10" fmla="*/ 359671 h 840157"/>
                <a:gd name="connsiteX11" fmla="*/ 678028 w 770722"/>
                <a:gd name="connsiteY11" fmla="*/ 290375 h 840157"/>
                <a:gd name="connsiteX12" fmla="*/ 649976 w 770722"/>
                <a:gd name="connsiteY12" fmla="*/ 611232 h 840157"/>
                <a:gd name="connsiteX13" fmla="*/ 469724 w 770722"/>
                <a:gd name="connsiteY13" fmla="*/ 643033 h 840157"/>
                <a:gd name="connsiteX14" fmla="*/ 724896 w 770722"/>
                <a:gd name="connsiteY14" fmla="*/ 639353 h 840157"/>
                <a:gd name="connsiteX15" fmla="*/ 670668 w 770722"/>
                <a:gd name="connsiteY15" fmla="*/ 733020 h 840157"/>
                <a:gd name="connsiteX16" fmla="*/ 400637 w 770722"/>
                <a:gd name="connsiteY16" fmla="*/ 722535 h 840157"/>
                <a:gd name="connsiteX17" fmla="*/ 451880 w 770722"/>
                <a:gd name="connsiteY17" fmla="*/ 646227 h 840157"/>
                <a:gd name="connsiteX18" fmla="*/ 271628 w 770722"/>
                <a:gd name="connsiteY18" fmla="*/ 678028 h 840157"/>
                <a:gd name="connsiteX19" fmla="*/ 324329 w 770722"/>
                <a:gd name="connsiteY19" fmla="*/ 735242 h 840157"/>
                <a:gd name="connsiteX20" fmla="*/ 36314 w 770722"/>
                <a:gd name="connsiteY20" fmla="*/ 846476 h 840157"/>
                <a:gd name="connsiteX21" fmla="*/ 0 w 770722"/>
                <a:gd name="connsiteY21" fmla="*/ 768709 h 840157"/>
                <a:gd name="connsiteX22" fmla="*/ 260449 w 770722"/>
                <a:gd name="connsiteY22" fmla="*/ 679972 h 840157"/>
                <a:gd name="connsiteX23" fmla="*/ 84641 w 770722"/>
                <a:gd name="connsiteY23" fmla="*/ 710940 h 840157"/>
                <a:gd name="connsiteX24" fmla="*/ 112692 w 770722"/>
                <a:gd name="connsiteY24" fmla="*/ 390083 h 840157"/>
                <a:gd name="connsiteX25" fmla="*/ 252117 w 770722"/>
                <a:gd name="connsiteY25" fmla="*/ 365503 h 840157"/>
                <a:gd name="connsiteX26" fmla="*/ 219066 w 770722"/>
                <a:gd name="connsiteY26" fmla="*/ 292528 h 840157"/>
                <a:gd name="connsiteX27" fmla="*/ 70198 w 770722"/>
                <a:gd name="connsiteY27" fmla="*/ 399873 h 840157"/>
                <a:gd name="connsiteX28" fmla="*/ 34578 w 770722"/>
                <a:gd name="connsiteY28" fmla="*/ 314399 h 840157"/>
                <a:gd name="connsiteX29" fmla="*/ 211498 w 770722"/>
                <a:gd name="connsiteY29" fmla="*/ 195250 h 840157"/>
                <a:gd name="connsiteX30" fmla="*/ 246284 w 770722"/>
                <a:gd name="connsiteY30" fmla="*/ 273225 h 840157"/>
                <a:gd name="connsiteX31" fmla="*/ 228440 w 770722"/>
                <a:gd name="connsiteY31" fmla="*/ 285584 h 840157"/>
                <a:gd name="connsiteX32" fmla="*/ 450560 w 770722"/>
                <a:gd name="connsiteY32" fmla="*/ 134009 h 840157"/>
                <a:gd name="connsiteX33" fmla="*/ 365226 w 770722"/>
                <a:gd name="connsiteY33" fmla="*/ 149076 h 840157"/>
                <a:gd name="connsiteX34" fmla="*/ 306484 w 770722"/>
                <a:gd name="connsiteY34" fmla="*/ 227468 h 840157"/>
                <a:gd name="connsiteX35" fmla="*/ 230523 w 770722"/>
                <a:gd name="connsiteY35" fmla="*/ 194208 h 840157"/>
                <a:gd name="connsiteX36" fmla="*/ 345923 w 770722"/>
                <a:gd name="connsiteY36" fmla="*/ 27010 h 840157"/>
                <a:gd name="connsiteX37" fmla="*/ 445353 w 770722"/>
                <a:gd name="connsiteY37" fmla="*/ 17150 h 840157"/>
                <a:gd name="connsiteX38" fmla="*/ 421051 w 770722"/>
                <a:gd name="connsiteY38" fmla="*/ 61241 h 840157"/>
                <a:gd name="connsiteX39" fmla="*/ 767737 w 770722"/>
                <a:gd name="connsiteY39" fmla="*/ 0 h 840157"/>
                <a:gd name="connsiteX40" fmla="*/ 63741 w 770722"/>
                <a:gd name="connsiteY40" fmla="*/ 149423 h 840157"/>
                <a:gd name="connsiteX41" fmla="*/ 130051 w 770722"/>
                <a:gd name="connsiteY41" fmla="*/ 67351 h 840157"/>
                <a:gd name="connsiteX42" fmla="*/ 241563 w 770722"/>
                <a:gd name="connsiteY42" fmla="*/ 120330 h 840157"/>
                <a:gd name="connsiteX43" fmla="*/ 169490 w 770722"/>
                <a:gd name="connsiteY43" fmla="*/ 209553 h 840157"/>
                <a:gd name="connsiteX44" fmla="*/ 63741 w 770722"/>
                <a:gd name="connsiteY44" fmla="*/ 149423 h 840157"/>
                <a:gd name="connsiteX45" fmla="*/ 552699 w 770722"/>
                <a:gd name="connsiteY45" fmla="*/ 571029 h 840157"/>
                <a:gd name="connsiteX46" fmla="*/ 555893 w 770722"/>
                <a:gd name="connsiteY46" fmla="*/ 534507 h 840157"/>
                <a:gd name="connsiteX47" fmla="*/ 195389 w 770722"/>
                <a:gd name="connsiteY47" fmla="*/ 598039 h 840157"/>
                <a:gd name="connsiteX48" fmla="*/ 192195 w 770722"/>
                <a:gd name="connsiteY48" fmla="*/ 634562 h 840157"/>
                <a:gd name="connsiteX49" fmla="*/ 552699 w 770722"/>
                <a:gd name="connsiteY49" fmla="*/ 571029 h 840157"/>
                <a:gd name="connsiteX50" fmla="*/ 199624 w 770722"/>
                <a:gd name="connsiteY50" fmla="*/ 549921 h 840157"/>
                <a:gd name="connsiteX51" fmla="*/ 560128 w 770722"/>
                <a:gd name="connsiteY51" fmla="*/ 486389 h 840157"/>
                <a:gd name="connsiteX52" fmla="*/ 563322 w 770722"/>
                <a:gd name="connsiteY52" fmla="*/ 449866 h 840157"/>
                <a:gd name="connsiteX53" fmla="*/ 202818 w 770722"/>
                <a:gd name="connsiteY53" fmla="*/ 513399 h 840157"/>
                <a:gd name="connsiteX54" fmla="*/ 199624 w 770722"/>
                <a:gd name="connsiteY54" fmla="*/ 549921 h 840157"/>
                <a:gd name="connsiteX55" fmla="*/ 570613 w 770722"/>
                <a:gd name="connsiteY55" fmla="*/ 365989 h 840157"/>
                <a:gd name="connsiteX56" fmla="*/ 210109 w 770722"/>
                <a:gd name="connsiteY56" fmla="*/ 429522 h 840157"/>
                <a:gd name="connsiteX57" fmla="*/ 206984 w 770722"/>
                <a:gd name="connsiteY57" fmla="*/ 465281 h 840157"/>
                <a:gd name="connsiteX58" fmla="*/ 567488 w 770722"/>
                <a:gd name="connsiteY58" fmla="*/ 401748 h 840157"/>
                <a:gd name="connsiteX59" fmla="*/ 570613 w 770722"/>
                <a:gd name="connsiteY59" fmla="*/ 365989 h 84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770722" h="840157">
                  <a:moveTo>
                    <a:pt x="767737" y="0"/>
                  </a:moveTo>
                  <a:lnTo>
                    <a:pt x="762183" y="63671"/>
                  </a:lnTo>
                  <a:lnTo>
                    <a:pt x="715453" y="155255"/>
                  </a:lnTo>
                  <a:lnTo>
                    <a:pt x="625952" y="151159"/>
                  </a:lnTo>
                  <a:lnTo>
                    <a:pt x="656920" y="97486"/>
                  </a:lnTo>
                  <a:lnTo>
                    <a:pt x="547144" y="116928"/>
                  </a:lnTo>
                  <a:cubicBezTo>
                    <a:pt x="545200" y="122899"/>
                    <a:pt x="543186" y="128593"/>
                    <a:pt x="541242" y="134009"/>
                  </a:cubicBezTo>
                  <a:cubicBezTo>
                    <a:pt x="586236" y="182196"/>
                    <a:pt x="662961" y="200527"/>
                    <a:pt x="771626" y="189001"/>
                  </a:cubicBezTo>
                  <a:cubicBezTo>
                    <a:pt x="750865" y="225801"/>
                    <a:pt x="733853" y="258644"/>
                    <a:pt x="720661" y="287459"/>
                  </a:cubicBezTo>
                  <a:cubicBezTo>
                    <a:pt x="615398" y="293777"/>
                    <a:pt x="541242" y="270933"/>
                    <a:pt x="498054" y="218857"/>
                  </a:cubicBezTo>
                  <a:cubicBezTo>
                    <a:pt x="460142" y="273989"/>
                    <a:pt x="389042" y="320926"/>
                    <a:pt x="284890" y="359671"/>
                  </a:cubicBezTo>
                  <a:lnTo>
                    <a:pt x="678028" y="290375"/>
                  </a:lnTo>
                  <a:lnTo>
                    <a:pt x="649976" y="611232"/>
                  </a:lnTo>
                  <a:lnTo>
                    <a:pt x="469724" y="643033"/>
                  </a:lnTo>
                  <a:cubicBezTo>
                    <a:pt x="574223" y="639353"/>
                    <a:pt x="659281" y="638173"/>
                    <a:pt x="724896" y="639353"/>
                  </a:cubicBezTo>
                  <a:lnTo>
                    <a:pt x="670668" y="733020"/>
                  </a:lnTo>
                  <a:cubicBezTo>
                    <a:pt x="588457" y="726632"/>
                    <a:pt x="498470" y="723091"/>
                    <a:pt x="400637" y="722535"/>
                  </a:cubicBezTo>
                  <a:lnTo>
                    <a:pt x="451880" y="646227"/>
                  </a:lnTo>
                  <a:lnTo>
                    <a:pt x="271628" y="678028"/>
                  </a:lnTo>
                  <a:lnTo>
                    <a:pt x="324329" y="735242"/>
                  </a:lnTo>
                  <a:cubicBezTo>
                    <a:pt x="231564" y="777111"/>
                    <a:pt x="135606" y="814189"/>
                    <a:pt x="36314" y="846476"/>
                  </a:cubicBezTo>
                  <a:cubicBezTo>
                    <a:pt x="25830" y="821271"/>
                    <a:pt x="13748" y="795372"/>
                    <a:pt x="0" y="768709"/>
                  </a:cubicBezTo>
                  <a:cubicBezTo>
                    <a:pt x="90890" y="742463"/>
                    <a:pt x="177752" y="712884"/>
                    <a:pt x="260449" y="679972"/>
                  </a:cubicBezTo>
                  <a:lnTo>
                    <a:pt x="84641" y="710940"/>
                  </a:lnTo>
                  <a:lnTo>
                    <a:pt x="112692" y="390083"/>
                  </a:lnTo>
                  <a:lnTo>
                    <a:pt x="252117" y="365503"/>
                  </a:lnTo>
                  <a:cubicBezTo>
                    <a:pt x="242882" y="343145"/>
                    <a:pt x="231842" y="318843"/>
                    <a:pt x="219066" y="292528"/>
                  </a:cubicBezTo>
                  <a:cubicBezTo>
                    <a:pt x="164074" y="331272"/>
                    <a:pt x="114428" y="367100"/>
                    <a:pt x="70198" y="399873"/>
                  </a:cubicBezTo>
                  <a:lnTo>
                    <a:pt x="34578" y="314399"/>
                  </a:lnTo>
                  <a:cubicBezTo>
                    <a:pt x="97833" y="276210"/>
                    <a:pt x="156783" y="236494"/>
                    <a:pt x="211498" y="195250"/>
                  </a:cubicBezTo>
                  <a:cubicBezTo>
                    <a:pt x="226565" y="229342"/>
                    <a:pt x="238091" y="255311"/>
                    <a:pt x="246284" y="273225"/>
                  </a:cubicBezTo>
                  <a:cubicBezTo>
                    <a:pt x="240105" y="277391"/>
                    <a:pt x="234133" y="281488"/>
                    <a:pt x="228440" y="285584"/>
                  </a:cubicBezTo>
                  <a:cubicBezTo>
                    <a:pt x="360435" y="246006"/>
                    <a:pt x="434452" y="195458"/>
                    <a:pt x="450560" y="134009"/>
                  </a:cubicBezTo>
                  <a:lnTo>
                    <a:pt x="365226" y="149076"/>
                  </a:lnTo>
                  <a:cubicBezTo>
                    <a:pt x="346895" y="175253"/>
                    <a:pt x="327314" y="201430"/>
                    <a:pt x="306484" y="227468"/>
                  </a:cubicBezTo>
                  <a:cubicBezTo>
                    <a:pt x="286417" y="217747"/>
                    <a:pt x="261074" y="206637"/>
                    <a:pt x="230523" y="194208"/>
                  </a:cubicBezTo>
                  <a:cubicBezTo>
                    <a:pt x="283432" y="134425"/>
                    <a:pt x="321968" y="78669"/>
                    <a:pt x="345923" y="27010"/>
                  </a:cubicBezTo>
                  <a:lnTo>
                    <a:pt x="445353" y="17150"/>
                  </a:lnTo>
                  <a:cubicBezTo>
                    <a:pt x="437715" y="31732"/>
                    <a:pt x="429661" y="46452"/>
                    <a:pt x="421051" y="61241"/>
                  </a:cubicBezTo>
                  <a:lnTo>
                    <a:pt x="767737" y="0"/>
                  </a:lnTo>
                  <a:close/>
                  <a:moveTo>
                    <a:pt x="63741" y="149423"/>
                  </a:moveTo>
                  <a:lnTo>
                    <a:pt x="130051" y="67351"/>
                  </a:lnTo>
                  <a:cubicBezTo>
                    <a:pt x="172892" y="84293"/>
                    <a:pt x="210039" y="101930"/>
                    <a:pt x="241563" y="120330"/>
                  </a:cubicBezTo>
                  <a:lnTo>
                    <a:pt x="169490" y="209553"/>
                  </a:lnTo>
                  <a:cubicBezTo>
                    <a:pt x="138244" y="188515"/>
                    <a:pt x="102971" y="168517"/>
                    <a:pt x="63741" y="149423"/>
                  </a:cubicBezTo>
                  <a:close/>
                  <a:moveTo>
                    <a:pt x="552699" y="571029"/>
                  </a:moveTo>
                  <a:lnTo>
                    <a:pt x="555893" y="534507"/>
                  </a:lnTo>
                  <a:lnTo>
                    <a:pt x="195389" y="598039"/>
                  </a:lnTo>
                  <a:lnTo>
                    <a:pt x="192195" y="634562"/>
                  </a:lnTo>
                  <a:lnTo>
                    <a:pt x="552699" y="571029"/>
                  </a:lnTo>
                  <a:close/>
                  <a:moveTo>
                    <a:pt x="199624" y="549921"/>
                  </a:moveTo>
                  <a:lnTo>
                    <a:pt x="560128" y="486389"/>
                  </a:lnTo>
                  <a:lnTo>
                    <a:pt x="563322" y="449866"/>
                  </a:lnTo>
                  <a:lnTo>
                    <a:pt x="202818" y="513399"/>
                  </a:lnTo>
                  <a:lnTo>
                    <a:pt x="199624" y="549921"/>
                  </a:lnTo>
                  <a:close/>
                  <a:moveTo>
                    <a:pt x="570613" y="365989"/>
                  </a:moveTo>
                  <a:lnTo>
                    <a:pt x="210109" y="429522"/>
                  </a:lnTo>
                  <a:lnTo>
                    <a:pt x="206984" y="465281"/>
                  </a:lnTo>
                  <a:lnTo>
                    <a:pt x="567488" y="401748"/>
                  </a:lnTo>
                  <a:lnTo>
                    <a:pt x="570613" y="365989"/>
                  </a:lnTo>
                  <a:close/>
                </a:path>
              </a:pathLst>
            </a:custGeom>
            <a:grpFill/>
            <a:ln w="6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8" name="手繪多邊形: 圖案 67">
              <a:extLst>
                <a:ext uri="{FF2B5EF4-FFF2-40B4-BE49-F238E27FC236}">
                  <a16:creationId xmlns:a16="http://schemas.microsoft.com/office/drawing/2014/main" id="{9399DE86-FE82-46E3-8475-BBB8E41E146B}"/>
                </a:ext>
              </a:extLst>
            </p:cNvPr>
            <p:cNvSpPr/>
            <p:nvPr/>
          </p:nvSpPr>
          <p:spPr>
            <a:xfrm>
              <a:off x="3521962" y="3614979"/>
              <a:ext cx="763780" cy="826271"/>
            </a:xfrm>
            <a:custGeom>
              <a:avLst/>
              <a:gdLst>
                <a:gd name="connsiteX0" fmla="*/ 31662 w 763779"/>
                <a:gd name="connsiteY0" fmla="*/ 383140 h 826270"/>
                <a:gd name="connsiteX1" fmla="*/ 256422 w 763779"/>
                <a:gd name="connsiteY1" fmla="*/ 343493 h 826270"/>
                <a:gd name="connsiteX2" fmla="*/ 314816 w 763779"/>
                <a:gd name="connsiteY2" fmla="*/ 218441 h 826270"/>
                <a:gd name="connsiteX3" fmla="*/ 431397 w 763779"/>
                <a:gd name="connsiteY3" fmla="*/ 230037 h 826270"/>
                <a:gd name="connsiteX4" fmla="*/ 380293 w 763779"/>
                <a:gd name="connsiteY4" fmla="*/ 321621 h 826270"/>
                <a:gd name="connsiteX5" fmla="*/ 765307 w 763779"/>
                <a:gd name="connsiteY5" fmla="*/ 253714 h 826270"/>
                <a:gd name="connsiteX6" fmla="*/ 756767 w 763779"/>
                <a:gd name="connsiteY6" fmla="*/ 351616 h 826270"/>
                <a:gd name="connsiteX7" fmla="*/ 621786 w 763779"/>
                <a:gd name="connsiteY7" fmla="*/ 375432 h 826270"/>
                <a:gd name="connsiteX8" fmla="*/ 508122 w 763779"/>
                <a:gd name="connsiteY8" fmla="*/ 568321 h 826270"/>
                <a:gd name="connsiteX9" fmla="*/ 713995 w 763779"/>
                <a:gd name="connsiteY9" fmla="*/ 615398 h 826270"/>
                <a:gd name="connsiteX10" fmla="*/ 651504 w 763779"/>
                <a:gd name="connsiteY10" fmla="*/ 728924 h 826270"/>
                <a:gd name="connsiteX11" fmla="*/ 409039 w 763779"/>
                <a:gd name="connsiteY11" fmla="*/ 657753 h 826270"/>
                <a:gd name="connsiteX12" fmla="*/ 43535 w 763779"/>
                <a:gd name="connsiteY12" fmla="*/ 833075 h 826270"/>
                <a:gd name="connsiteX13" fmla="*/ 0 w 763779"/>
                <a:gd name="connsiteY13" fmla="*/ 738297 h 826270"/>
                <a:gd name="connsiteX14" fmla="*/ 288223 w 763779"/>
                <a:gd name="connsiteY14" fmla="*/ 624355 h 826270"/>
                <a:gd name="connsiteX15" fmla="*/ 118802 w 763779"/>
                <a:gd name="connsiteY15" fmla="*/ 582694 h 826270"/>
                <a:gd name="connsiteX16" fmla="*/ 199833 w 763779"/>
                <a:gd name="connsiteY16" fmla="*/ 449866 h 826270"/>
                <a:gd name="connsiteX17" fmla="*/ 23261 w 763779"/>
                <a:gd name="connsiteY17" fmla="*/ 480973 h 826270"/>
                <a:gd name="connsiteX18" fmla="*/ 31662 w 763779"/>
                <a:gd name="connsiteY18" fmla="*/ 383140 h 826270"/>
                <a:gd name="connsiteX19" fmla="*/ 349533 w 763779"/>
                <a:gd name="connsiteY19" fmla="*/ 47216 h 826270"/>
                <a:gd name="connsiteX20" fmla="*/ 474168 w 763779"/>
                <a:gd name="connsiteY20" fmla="*/ 0 h 826270"/>
                <a:gd name="connsiteX21" fmla="*/ 495068 w 763779"/>
                <a:gd name="connsiteY21" fmla="*/ 78114 h 826270"/>
                <a:gd name="connsiteX22" fmla="*/ 758364 w 763779"/>
                <a:gd name="connsiteY22" fmla="*/ 31662 h 826270"/>
                <a:gd name="connsiteX23" fmla="*/ 743574 w 763779"/>
                <a:gd name="connsiteY23" fmla="*/ 201013 h 826270"/>
                <a:gd name="connsiteX24" fmla="*/ 636020 w 763779"/>
                <a:gd name="connsiteY24" fmla="*/ 219969 h 826270"/>
                <a:gd name="connsiteX25" fmla="*/ 642408 w 763779"/>
                <a:gd name="connsiteY25" fmla="*/ 146923 h 826270"/>
                <a:gd name="connsiteX26" fmla="*/ 179558 w 763779"/>
                <a:gd name="connsiteY26" fmla="*/ 228509 h 826270"/>
                <a:gd name="connsiteX27" fmla="*/ 173447 w 763779"/>
                <a:gd name="connsiteY27" fmla="*/ 298499 h 826270"/>
                <a:gd name="connsiteX28" fmla="*/ 65893 w 763779"/>
                <a:gd name="connsiteY28" fmla="*/ 317455 h 826270"/>
                <a:gd name="connsiteX29" fmla="*/ 80405 w 763779"/>
                <a:gd name="connsiteY29" fmla="*/ 151228 h 826270"/>
                <a:gd name="connsiteX30" fmla="*/ 365225 w 763779"/>
                <a:gd name="connsiteY30" fmla="*/ 101027 h 826270"/>
                <a:gd name="connsiteX31" fmla="*/ 349533 w 763779"/>
                <a:gd name="connsiteY31" fmla="*/ 47216 h 826270"/>
                <a:gd name="connsiteX32" fmla="*/ 266212 w 763779"/>
                <a:gd name="connsiteY32" fmla="*/ 514649 h 826270"/>
                <a:gd name="connsiteX33" fmla="*/ 403067 w 763779"/>
                <a:gd name="connsiteY33" fmla="*/ 544853 h 826270"/>
                <a:gd name="connsiteX34" fmla="*/ 502567 w 763779"/>
                <a:gd name="connsiteY34" fmla="*/ 396541 h 826270"/>
                <a:gd name="connsiteX35" fmla="*/ 318218 w 763779"/>
                <a:gd name="connsiteY35" fmla="*/ 429036 h 826270"/>
                <a:gd name="connsiteX36" fmla="*/ 266212 w 763779"/>
                <a:gd name="connsiteY36" fmla="*/ 514649 h 82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63779" h="826270">
                  <a:moveTo>
                    <a:pt x="31662" y="383140"/>
                  </a:moveTo>
                  <a:lnTo>
                    <a:pt x="256422" y="343493"/>
                  </a:lnTo>
                  <a:cubicBezTo>
                    <a:pt x="276766" y="302665"/>
                    <a:pt x="296277" y="261004"/>
                    <a:pt x="314816" y="218441"/>
                  </a:cubicBezTo>
                  <a:lnTo>
                    <a:pt x="431397" y="230037"/>
                  </a:lnTo>
                  <a:lnTo>
                    <a:pt x="380293" y="321621"/>
                  </a:lnTo>
                  <a:lnTo>
                    <a:pt x="765307" y="253714"/>
                  </a:lnTo>
                  <a:lnTo>
                    <a:pt x="756767" y="351616"/>
                  </a:lnTo>
                  <a:lnTo>
                    <a:pt x="621786" y="375432"/>
                  </a:lnTo>
                  <a:cubicBezTo>
                    <a:pt x="592276" y="450977"/>
                    <a:pt x="554435" y="515274"/>
                    <a:pt x="508122" y="568321"/>
                  </a:cubicBezTo>
                  <a:lnTo>
                    <a:pt x="713995" y="615398"/>
                  </a:lnTo>
                  <a:lnTo>
                    <a:pt x="651504" y="728924"/>
                  </a:lnTo>
                  <a:lnTo>
                    <a:pt x="409039" y="657753"/>
                  </a:lnTo>
                  <a:cubicBezTo>
                    <a:pt x="320718" y="721286"/>
                    <a:pt x="198860" y="779680"/>
                    <a:pt x="43535" y="833075"/>
                  </a:cubicBezTo>
                  <a:cubicBezTo>
                    <a:pt x="27010" y="793637"/>
                    <a:pt x="12498" y="762044"/>
                    <a:pt x="0" y="738297"/>
                  </a:cubicBezTo>
                  <a:cubicBezTo>
                    <a:pt x="118247" y="702677"/>
                    <a:pt x="214344" y="664697"/>
                    <a:pt x="288223" y="624355"/>
                  </a:cubicBezTo>
                  <a:cubicBezTo>
                    <a:pt x="225384" y="607899"/>
                    <a:pt x="168934" y="594012"/>
                    <a:pt x="118802" y="582694"/>
                  </a:cubicBezTo>
                  <a:cubicBezTo>
                    <a:pt x="147132" y="539715"/>
                    <a:pt x="174142" y="495415"/>
                    <a:pt x="199833" y="449866"/>
                  </a:cubicBezTo>
                  <a:lnTo>
                    <a:pt x="23261" y="480973"/>
                  </a:lnTo>
                  <a:lnTo>
                    <a:pt x="31662" y="383140"/>
                  </a:lnTo>
                  <a:close/>
                  <a:moveTo>
                    <a:pt x="349533" y="47216"/>
                  </a:moveTo>
                  <a:lnTo>
                    <a:pt x="474168" y="0"/>
                  </a:lnTo>
                  <a:lnTo>
                    <a:pt x="495068" y="78114"/>
                  </a:lnTo>
                  <a:lnTo>
                    <a:pt x="758364" y="31662"/>
                  </a:lnTo>
                  <a:lnTo>
                    <a:pt x="743574" y="201013"/>
                  </a:lnTo>
                  <a:lnTo>
                    <a:pt x="636020" y="219969"/>
                  </a:lnTo>
                  <a:lnTo>
                    <a:pt x="642408" y="146923"/>
                  </a:lnTo>
                  <a:lnTo>
                    <a:pt x="179558" y="228509"/>
                  </a:lnTo>
                  <a:lnTo>
                    <a:pt x="173447" y="298499"/>
                  </a:lnTo>
                  <a:lnTo>
                    <a:pt x="65893" y="317455"/>
                  </a:lnTo>
                  <a:lnTo>
                    <a:pt x="80405" y="151228"/>
                  </a:lnTo>
                  <a:lnTo>
                    <a:pt x="365225" y="101027"/>
                  </a:lnTo>
                  <a:cubicBezTo>
                    <a:pt x="360087" y="82072"/>
                    <a:pt x="354810" y="64088"/>
                    <a:pt x="349533" y="47216"/>
                  </a:cubicBezTo>
                  <a:close/>
                  <a:moveTo>
                    <a:pt x="266212" y="514649"/>
                  </a:moveTo>
                  <a:lnTo>
                    <a:pt x="403067" y="544853"/>
                  </a:lnTo>
                  <a:cubicBezTo>
                    <a:pt x="443895" y="506803"/>
                    <a:pt x="477084" y="457365"/>
                    <a:pt x="502567" y="396541"/>
                  </a:cubicBezTo>
                  <a:lnTo>
                    <a:pt x="318218" y="429036"/>
                  </a:lnTo>
                  <a:cubicBezTo>
                    <a:pt x="300027" y="460004"/>
                    <a:pt x="282668" y="488541"/>
                    <a:pt x="266212" y="514649"/>
                  </a:cubicBezTo>
                  <a:close/>
                </a:path>
              </a:pathLst>
            </a:custGeom>
            <a:grpFill/>
            <a:ln w="6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9" name="手繪多邊形: 圖案 68">
              <a:extLst>
                <a:ext uri="{FF2B5EF4-FFF2-40B4-BE49-F238E27FC236}">
                  <a16:creationId xmlns:a16="http://schemas.microsoft.com/office/drawing/2014/main" id="{E5A56329-7B08-48F3-A48E-460B7B8EAC9D}"/>
                </a:ext>
              </a:extLst>
            </p:cNvPr>
            <p:cNvSpPr/>
            <p:nvPr/>
          </p:nvSpPr>
          <p:spPr>
            <a:xfrm>
              <a:off x="4375104" y="3447573"/>
              <a:ext cx="756836" cy="854044"/>
            </a:xfrm>
            <a:custGeom>
              <a:avLst/>
              <a:gdLst>
                <a:gd name="connsiteX0" fmla="*/ 235661 w 756836"/>
                <a:gd name="connsiteY0" fmla="*/ 374113 h 854044"/>
                <a:gd name="connsiteX1" fmla="*/ 283362 w 756836"/>
                <a:gd name="connsiteY1" fmla="*/ 546936 h 854044"/>
                <a:gd name="connsiteX2" fmla="*/ 244479 w 756836"/>
                <a:gd name="connsiteY2" fmla="*/ 647268 h 854044"/>
                <a:gd name="connsiteX3" fmla="*/ 116233 w 756836"/>
                <a:gd name="connsiteY3" fmla="*/ 704135 h 854044"/>
                <a:gd name="connsiteX4" fmla="*/ 110331 w 756836"/>
                <a:gd name="connsiteY4" fmla="*/ 621439 h 854044"/>
                <a:gd name="connsiteX5" fmla="*/ 91237 w 756836"/>
                <a:gd name="connsiteY5" fmla="*/ 839324 h 854044"/>
                <a:gd name="connsiteX6" fmla="*/ 0 w 756836"/>
                <a:gd name="connsiteY6" fmla="*/ 855433 h 854044"/>
                <a:gd name="connsiteX7" fmla="*/ 63810 w 756836"/>
                <a:gd name="connsiteY7" fmla="*/ 126024 h 854044"/>
                <a:gd name="connsiteX8" fmla="*/ 316760 w 756836"/>
                <a:gd name="connsiteY8" fmla="*/ 81447 h 854044"/>
                <a:gd name="connsiteX9" fmla="*/ 308914 w 756836"/>
                <a:gd name="connsiteY9" fmla="*/ 170809 h 854044"/>
                <a:gd name="connsiteX10" fmla="*/ 235661 w 756836"/>
                <a:gd name="connsiteY10" fmla="*/ 374113 h 854044"/>
                <a:gd name="connsiteX11" fmla="*/ 142480 w 756836"/>
                <a:gd name="connsiteY11" fmla="*/ 395915 h 854044"/>
                <a:gd name="connsiteX12" fmla="*/ 211775 w 756836"/>
                <a:gd name="connsiteY12" fmla="*/ 187890 h 854044"/>
                <a:gd name="connsiteX13" fmla="*/ 147201 w 756836"/>
                <a:gd name="connsiteY13" fmla="*/ 199277 h 854044"/>
                <a:gd name="connsiteX14" fmla="*/ 112137 w 756836"/>
                <a:gd name="connsiteY14" fmla="*/ 599706 h 854044"/>
                <a:gd name="connsiteX15" fmla="*/ 143035 w 756836"/>
                <a:gd name="connsiteY15" fmla="*/ 596928 h 854044"/>
                <a:gd name="connsiteX16" fmla="*/ 192542 w 756836"/>
                <a:gd name="connsiteY16" fmla="*/ 539992 h 854044"/>
                <a:gd name="connsiteX17" fmla="*/ 142480 w 756836"/>
                <a:gd name="connsiteY17" fmla="*/ 395915 h 854044"/>
                <a:gd name="connsiteX18" fmla="*/ 443825 w 756836"/>
                <a:gd name="connsiteY18" fmla="*/ 766487 h 854044"/>
                <a:gd name="connsiteX19" fmla="*/ 429244 w 756836"/>
                <a:gd name="connsiteY19" fmla="*/ 657406 h 854044"/>
                <a:gd name="connsiteX20" fmla="*/ 504303 w 756836"/>
                <a:gd name="connsiteY20" fmla="*/ 646852 h 854044"/>
                <a:gd name="connsiteX21" fmla="*/ 553254 w 756836"/>
                <a:gd name="connsiteY21" fmla="*/ 627480 h 854044"/>
                <a:gd name="connsiteX22" fmla="*/ 574640 w 756836"/>
                <a:gd name="connsiteY22" fmla="*/ 575334 h 854044"/>
                <a:gd name="connsiteX23" fmla="*/ 595401 w 756836"/>
                <a:gd name="connsiteY23" fmla="*/ 394041 h 854044"/>
                <a:gd name="connsiteX24" fmla="*/ 455560 w 756836"/>
                <a:gd name="connsiteY24" fmla="*/ 418690 h 854044"/>
                <a:gd name="connsiteX25" fmla="*/ 389042 w 756836"/>
                <a:gd name="connsiteY25" fmla="*/ 657406 h 854044"/>
                <a:gd name="connsiteX26" fmla="*/ 291764 w 756836"/>
                <a:gd name="connsiteY26" fmla="*/ 809329 h 854044"/>
                <a:gd name="connsiteX27" fmla="*/ 205040 w 756836"/>
                <a:gd name="connsiteY27" fmla="*/ 757322 h 854044"/>
                <a:gd name="connsiteX28" fmla="*/ 291486 w 756836"/>
                <a:gd name="connsiteY28" fmla="*/ 629077 h 854044"/>
                <a:gd name="connsiteX29" fmla="*/ 343007 w 756836"/>
                <a:gd name="connsiteY29" fmla="*/ 486944 h 854044"/>
                <a:gd name="connsiteX30" fmla="*/ 374530 w 756836"/>
                <a:gd name="connsiteY30" fmla="*/ 247951 h 854044"/>
                <a:gd name="connsiteX31" fmla="*/ 307734 w 756836"/>
                <a:gd name="connsiteY31" fmla="*/ 259755 h 854044"/>
                <a:gd name="connsiteX32" fmla="*/ 316760 w 756836"/>
                <a:gd name="connsiteY32" fmla="*/ 156436 h 854044"/>
                <a:gd name="connsiteX33" fmla="*/ 480348 w 756836"/>
                <a:gd name="connsiteY33" fmla="*/ 127621 h 854044"/>
                <a:gd name="connsiteX34" fmla="*/ 459934 w 756836"/>
                <a:gd name="connsiteY34" fmla="*/ 39439 h 854044"/>
                <a:gd name="connsiteX35" fmla="*/ 570752 w 756836"/>
                <a:gd name="connsiteY35" fmla="*/ 0 h 854044"/>
                <a:gd name="connsiteX36" fmla="*/ 589360 w 756836"/>
                <a:gd name="connsiteY36" fmla="*/ 108387 h 854044"/>
                <a:gd name="connsiteX37" fmla="*/ 762599 w 756836"/>
                <a:gd name="connsiteY37" fmla="*/ 77836 h 854044"/>
                <a:gd name="connsiteX38" fmla="*/ 753573 w 756836"/>
                <a:gd name="connsiteY38" fmla="*/ 181155 h 854044"/>
                <a:gd name="connsiteX39" fmla="*/ 478751 w 756836"/>
                <a:gd name="connsiteY39" fmla="*/ 229620 h 854044"/>
                <a:gd name="connsiteX40" fmla="*/ 470280 w 756836"/>
                <a:gd name="connsiteY40" fmla="*/ 313705 h 854044"/>
                <a:gd name="connsiteX41" fmla="*/ 712815 w 756836"/>
                <a:gd name="connsiteY41" fmla="*/ 270933 h 854044"/>
                <a:gd name="connsiteX42" fmla="*/ 688582 w 756836"/>
                <a:gd name="connsiteY42" fmla="*/ 481320 h 854044"/>
                <a:gd name="connsiteX43" fmla="*/ 667057 w 756836"/>
                <a:gd name="connsiteY43" fmla="*/ 625258 h 854044"/>
                <a:gd name="connsiteX44" fmla="*/ 639075 w 756836"/>
                <a:gd name="connsiteY44" fmla="*/ 690596 h 854044"/>
                <a:gd name="connsiteX45" fmla="*/ 587138 w 756836"/>
                <a:gd name="connsiteY45" fmla="*/ 731493 h 854044"/>
                <a:gd name="connsiteX46" fmla="*/ 443825 w 756836"/>
                <a:gd name="connsiteY46" fmla="*/ 766487 h 85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56836" h="854044">
                  <a:moveTo>
                    <a:pt x="235661" y="374113"/>
                  </a:moveTo>
                  <a:cubicBezTo>
                    <a:pt x="272808" y="427717"/>
                    <a:pt x="288709" y="485347"/>
                    <a:pt x="283362" y="546936"/>
                  </a:cubicBezTo>
                  <a:cubicBezTo>
                    <a:pt x="279821" y="587069"/>
                    <a:pt x="266906" y="620536"/>
                    <a:pt x="244479" y="647268"/>
                  </a:cubicBezTo>
                  <a:cubicBezTo>
                    <a:pt x="222052" y="674070"/>
                    <a:pt x="179349" y="692956"/>
                    <a:pt x="116233" y="704135"/>
                  </a:cubicBezTo>
                  <a:cubicBezTo>
                    <a:pt x="115956" y="676917"/>
                    <a:pt x="113942" y="649351"/>
                    <a:pt x="110331" y="621439"/>
                  </a:cubicBezTo>
                  <a:lnTo>
                    <a:pt x="91237" y="839324"/>
                  </a:lnTo>
                  <a:lnTo>
                    <a:pt x="0" y="855433"/>
                  </a:lnTo>
                  <a:lnTo>
                    <a:pt x="63810" y="126024"/>
                  </a:lnTo>
                  <a:lnTo>
                    <a:pt x="316760" y="81447"/>
                  </a:lnTo>
                  <a:lnTo>
                    <a:pt x="308914" y="170809"/>
                  </a:lnTo>
                  <a:cubicBezTo>
                    <a:pt x="282321" y="247326"/>
                    <a:pt x="257880" y="315094"/>
                    <a:pt x="235661" y="374113"/>
                  </a:cubicBezTo>
                  <a:close/>
                  <a:moveTo>
                    <a:pt x="142480" y="395915"/>
                  </a:moveTo>
                  <a:cubicBezTo>
                    <a:pt x="168170" y="324606"/>
                    <a:pt x="191292" y="255241"/>
                    <a:pt x="211775" y="187890"/>
                  </a:cubicBezTo>
                  <a:lnTo>
                    <a:pt x="147201" y="199277"/>
                  </a:lnTo>
                  <a:lnTo>
                    <a:pt x="112137" y="599706"/>
                  </a:lnTo>
                  <a:cubicBezTo>
                    <a:pt x="123385" y="599498"/>
                    <a:pt x="133662" y="598595"/>
                    <a:pt x="143035" y="596928"/>
                  </a:cubicBezTo>
                  <a:cubicBezTo>
                    <a:pt x="173170" y="591582"/>
                    <a:pt x="189695" y="572626"/>
                    <a:pt x="192542" y="539992"/>
                  </a:cubicBezTo>
                  <a:cubicBezTo>
                    <a:pt x="196500" y="496526"/>
                    <a:pt x="179766" y="448477"/>
                    <a:pt x="142480" y="395915"/>
                  </a:cubicBezTo>
                  <a:close/>
                  <a:moveTo>
                    <a:pt x="443825" y="766487"/>
                  </a:moveTo>
                  <a:cubicBezTo>
                    <a:pt x="439659" y="725382"/>
                    <a:pt x="434799" y="689068"/>
                    <a:pt x="429244" y="657406"/>
                  </a:cubicBezTo>
                  <a:cubicBezTo>
                    <a:pt x="464656" y="652962"/>
                    <a:pt x="489722" y="649421"/>
                    <a:pt x="504303" y="646852"/>
                  </a:cubicBezTo>
                  <a:cubicBezTo>
                    <a:pt x="526800" y="642894"/>
                    <a:pt x="543117" y="636437"/>
                    <a:pt x="553254" y="627480"/>
                  </a:cubicBezTo>
                  <a:cubicBezTo>
                    <a:pt x="563392" y="618523"/>
                    <a:pt x="570543" y="601164"/>
                    <a:pt x="574640" y="575334"/>
                  </a:cubicBezTo>
                  <a:cubicBezTo>
                    <a:pt x="578737" y="549505"/>
                    <a:pt x="585680" y="489097"/>
                    <a:pt x="595401" y="394041"/>
                  </a:cubicBezTo>
                  <a:lnTo>
                    <a:pt x="455560" y="418690"/>
                  </a:lnTo>
                  <a:cubicBezTo>
                    <a:pt x="440423" y="519023"/>
                    <a:pt x="418274" y="598595"/>
                    <a:pt x="389042" y="657406"/>
                  </a:cubicBezTo>
                  <a:cubicBezTo>
                    <a:pt x="359810" y="716217"/>
                    <a:pt x="327384" y="766904"/>
                    <a:pt x="291764" y="809329"/>
                  </a:cubicBezTo>
                  <a:cubicBezTo>
                    <a:pt x="263990" y="787179"/>
                    <a:pt x="235105" y="769890"/>
                    <a:pt x="205040" y="757322"/>
                  </a:cubicBezTo>
                  <a:cubicBezTo>
                    <a:pt x="238994" y="717467"/>
                    <a:pt x="267809" y="674695"/>
                    <a:pt x="291486" y="629077"/>
                  </a:cubicBezTo>
                  <a:cubicBezTo>
                    <a:pt x="315233" y="583458"/>
                    <a:pt x="332383" y="536104"/>
                    <a:pt x="343007" y="486944"/>
                  </a:cubicBezTo>
                  <a:cubicBezTo>
                    <a:pt x="353630" y="437784"/>
                    <a:pt x="364114" y="358074"/>
                    <a:pt x="374530" y="247951"/>
                  </a:cubicBezTo>
                  <a:lnTo>
                    <a:pt x="307734" y="259755"/>
                  </a:lnTo>
                  <a:lnTo>
                    <a:pt x="316760" y="156436"/>
                  </a:lnTo>
                  <a:lnTo>
                    <a:pt x="480348" y="127621"/>
                  </a:lnTo>
                  <a:cubicBezTo>
                    <a:pt x="474099" y="98666"/>
                    <a:pt x="467294" y="69226"/>
                    <a:pt x="459934" y="39439"/>
                  </a:cubicBezTo>
                  <a:lnTo>
                    <a:pt x="570752" y="0"/>
                  </a:lnTo>
                  <a:cubicBezTo>
                    <a:pt x="578320" y="41244"/>
                    <a:pt x="584569" y="77350"/>
                    <a:pt x="589360" y="108387"/>
                  </a:cubicBezTo>
                  <a:lnTo>
                    <a:pt x="762599" y="77836"/>
                  </a:lnTo>
                  <a:lnTo>
                    <a:pt x="753573" y="181155"/>
                  </a:lnTo>
                  <a:lnTo>
                    <a:pt x="478751" y="229620"/>
                  </a:lnTo>
                  <a:cubicBezTo>
                    <a:pt x="476182" y="259130"/>
                    <a:pt x="473335" y="287181"/>
                    <a:pt x="470280" y="313705"/>
                  </a:cubicBezTo>
                  <a:lnTo>
                    <a:pt x="712815" y="270933"/>
                  </a:lnTo>
                  <a:lnTo>
                    <a:pt x="688582" y="481320"/>
                  </a:lnTo>
                  <a:cubicBezTo>
                    <a:pt x="680597" y="550546"/>
                    <a:pt x="673376" y="598525"/>
                    <a:pt x="667057" y="625258"/>
                  </a:cubicBezTo>
                  <a:cubicBezTo>
                    <a:pt x="660669" y="651990"/>
                    <a:pt x="651365" y="673793"/>
                    <a:pt x="639075" y="690596"/>
                  </a:cubicBezTo>
                  <a:cubicBezTo>
                    <a:pt x="626785" y="707399"/>
                    <a:pt x="609427" y="721077"/>
                    <a:pt x="587138" y="731493"/>
                  </a:cubicBezTo>
                  <a:cubicBezTo>
                    <a:pt x="564780" y="741908"/>
                    <a:pt x="517009" y="753573"/>
                    <a:pt x="443825" y="766487"/>
                  </a:cubicBezTo>
                  <a:close/>
                </a:path>
              </a:pathLst>
            </a:custGeom>
            <a:grpFill/>
            <a:ln w="6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0" name="手繪多邊形: 圖案 69">
              <a:extLst>
                <a:ext uri="{FF2B5EF4-FFF2-40B4-BE49-F238E27FC236}">
                  <a16:creationId xmlns:a16="http://schemas.microsoft.com/office/drawing/2014/main" id="{DF7ADFAE-F456-4A8C-AE17-B6ABDAAE3BE3}"/>
                </a:ext>
              </a:extLst>
            </p:cNvPr>
            <p:cNvSpPr/>
            <p:nvPr/>
          </p:nvSpPr>
          <p:spPr>
            <a:xfrm>
              <a:off x="5213109" y="3282805"/>
              <a:ext cx="756836" cy="847101"/>
            </a:xfrm>
            <a:custGeom>
              <a:avLst/>
              <a:gdLst>
                <a:gd name="connsiteX0" fmla="*/ 0 w 756836"/>
                <a:gd name="connsiteY0" fmla="*/ 853281 h 847100"/>
                <a:gd name="connsiteX1" fmla="*/ 25552 w 756836"/>
                <a:gd name="connsiteY1" fmla="*/ 561239 h 847100"/>
                <a:gd name="connsiteX2" fmla="*/ 231772 w 756836"/>
                <a:gd name="connsiteY2" fmla="*/ 524855 h 847100"/>
                <a:gd name="connsiteX3" fmla="*/ 210317 w 756836"/>
                <a:gd name="connsiteY3" fmla="*/ 770306 h 847100"/>
                <a:gd name="connsiteX4" fmla="*/ 77558 w 756836"/>
                <a:gd name="connsiteY4" fmla="*/ 793706 h 847100"/>
                <a:gd name="connsiteX5" fmla="*/ 73462 w 756836"/>
                <a:gd name="connsiteY5" fmla="*/ 840297 h 847100"/>
                <a:gd name="connsiteX6" fmla="*/ 0 w 756836"/>
                <a:gd name="connsiteY6" fmla="*/ 853281 h 847100"/>
                <a:gd name="connsiteX7" fmla="*/ 274266 w 756836"/>
                <a:gd name="connsiteY7" fmla="*/ 239757 h 847100"/>
                <a:gd name="connsiteX8" fmla="*/ 26524 w 756836"/>
                <a:gd name="connsiteY8" fmla="*/ 283432 h 847100"/>
                <a:gd name="connsiteX9" fmla="*/ 33537 w 756836"/>
                <a:gd name="connsiteY9" fmla="*/ 203443 h 847100"/>
                <a:gd name="connsiteX10" fmla="*/ 115123 w 756836"/>
                <a:gd name="connsiteY10" fmla="*/ 189070 h 847100"/>
                <a:gd name="connsiteX11" fmla="*/ 98458 w 756836"/>
                <a:gd name="connsiteY11" fmla="*/ 112484 h 847100"/>
                <a:gd name="connsiteX12" fmla="*/ 197125 w 756836"/>
                <a:gd name="connsiteY12" fmla="*/ 86654 h 847100"/>
                <a:gd name="connsiteX13" fmla="*/ 206359 w 756836"/>
                <a:gd name="connsiteY13" fmla="*/ 172961 h 847100"/>
                <a:gd name="connsiteX14" fmla="*/ 281279 w 756836"/>
                <a:gd name="connsiteY14" fmla="*/ 159769 h 847100"/>
                <a:gd name="connsiteX15" fmla="*/ 274266 w 756836"/>
                <a:gd name="connsiteY15" fmla="*/ 239757 h 847100"/>
                <a:gd name="connsiteX16" fmla="*/ 237883 w 756836"/>
                <a:gd name="connsiteY16" fmla="*/ 480209 h 847100"/>
                <a:gd name="connsiteX17" fmla="*/ 27218 w 756836"/>
                <a:gd name="connsiteY17" fmla="*/ 517357 h 847100"/>
                <a:gd name="connsiteX18" fmla="*/ 33745 w 756836"/>
                <a:gd name="connsiteY18" fmla="*/ 442784 h 847100"/>
                <a:gd name="connsiteX19" fmla="*/ 244410 w 756836"/>
                <a:gd name="connsiteY19" fmla="*/ 405636 h 847100"/>
                <a:gd name="connsiteX20" fmla="*/ 237883 w 756836"/>
                <a:gd name="connsiteY20" fmla="*/ 480209 h 847100"/>
                <a:gd name="connsiteX21" fmla="*/ 248228 w 756836"/>
                <a:gd name="connsiteY21" fmla="*/ 361337 h 847100"/>
                <a:gd name="connsiteX22" fmla="*/ 37564 w 756836"/>
                <a:gd name="connsiteY22" fmla="*/ 398485 h 847100"/>
                <a:gd name="connsiteX23" fmla="*/ 44091 w 756836"/>
                <a:gd name="connsiteY23" fmla="*/ 323912 h 847100"/>
                <a:gd name="connsiteX24" fmla="*/ 254755 w 756836"/>
                <a:gd name="connsiteY24" fmla="*/ 286765 h 847100"/>
                <a:gd name="connsiteX25" fmla="*/ 248228 w 756836"/>
                <a:gd name="connsiteY25" fmla="*/ 361337 h 847100"/>
                <a:gd name="connsiteX26" fmla="*/ 151367 w 756836"/>
                <a:gd name="connsiteY26" fmla="*/ 617064 h 847100"/>
                <a:gd name="connsiteX27" fmla="*/ 92001 w 756836"/>
                <a:gd name="connsiteY27" fmla="*/ 627549 h 847100"/>
                <a:gd name="connsiteX28" fmla="*/ 84363 w 756836"/>
                <a:gd name="connsiteY28" fmla="*/ 714551 h 847100"/>
                <a:gd name="connsiteX29" fmla="*/ 143730 w 756836"/>
                <a:gd name="connsiteY29" fmla="*/ 704066 h 847100"/>
                <a:gd name="connsiteX30" fmla="*/ 151367 w 756836"/>
                <a:gd name="connsiteY30" fmla="*/ 617064 h 847100"/>
                <a:gd name="connsiteX31" fmla="*/ 679833 w 756836"/>
                <a:gd name="connsiteY31" fmla="*/ 504025 h 847100"/>
                <a:gd name="connsiteX32" fmla="*/ 674279 w 756836"/>
                <a:gd name="connsiteY32" fmla="*/ 567697 h 847100"/>
                <a:gd name="connsiteX33" fmla="*/ 557837 w 756836"/>
                <a:gd name="connsiteY33" fmla="*/ 679972 h 847100"/>
                <a:gd name="connsiteX34" fmla="*/ 718994 w 756836"/>
                <a:gd name="connsiteY34" fmla="*/ 674487 h 847100"/>
                <a:gd name="connsiteX35" fmla="*/ 683444 w 756836"/>
                <a:gd name="connsiteY35" fmla="*/ 754961 h 847100"/>
                <a:gd name="connsiteX36" fmla="*/ 460490 w 756836"/>
                <a:gd name="connsiteY36" fmla="*/ 740727 h 847100"/>
                <a:gd name="connsiteX37" fmla="*/ 242951 w 756836"/>
                <a:gd name="connsiteY37" fmla="*/ 831062 h 847100"/>
                <a:gd name="connsiteX38" fmla="*/ 215803 w 756836"/>
                <a:gd name="connsiteY38" fmla="*/ 765515 h 847100"/>
                <a:gd name="connsiteX39" fmla="*/ 378418 w 756836"/>
                <a:gd name="connsiteY39" fmla="*/ 710037 h 847100"/>
                <a:gd name="connsiteX40" fmla="*/ 297458 w 756836"/>
                <a:gd name="connsiteY40" fmla="*/ 650115 h 847100"/>
                <a:gd name="connsiteX41" fmla="*/ 320718 w 756836"/>
                <a:gd name="connsiteY41" fmla="*/ 634562 h 847100"/>
                <a:gd name="connsiteX42" fmla="*/ 254686 w 756836"/>
                <a:gd name="connsiteY42" fmla="*/ 646227 h 847100"/>
                <a:gd name="connsiteX43" fmla="*/ 260657 w 756836"/>
                <a:gd name="connsiteY43" fmla="*/ 577834 h 847100"/>
                <a:gd name="connsiteX44" fmla="*/ 679833 w 756836"/>
                <a:gd name="connsiteY44" fmla="*/ 504025 h 847100"/>
                <a:gd name="connsiteX45" fmla="*/ 477918 w 756836"/>
                <a:gd name="connsiteY45" fmla="*/ 174003 h 847100"/>
                <a:gd name="connsiteX46" fmla="*/ 562975 w 756836"/>
                <a:gd name="connsiteY46" fmla="*/ 145257 h 847100"/>
                <a:gd name="connsiteX47" fmla="*/ 578876 w 756836"/>
                <a:gd name="connsiteY47" fmla="*/ 197541 h 847100"/>
                <a:gd name="connsiteX48" fmla="*/ 739825 w 756836"/>
                <a:gd name="connsiteY48" fmla="*/ 169143 h 847100"/>
                <a:gd name="connsiteX49" fmla="*/ 735173 w 756836"/>
                <a:gd name="connsiteY49" fmla="*/ 222746 h 847100"/>
                <a:gd name="connsiteX50" fmla="*/ 578667 w 756836"/>
                <a:gd name="connsiteY50" fmla="*/ 250312 h 847100"/>
                <a:gd name="connsiteX51" fmla="*/ 575890 w 756836"/>
                <a:gd name="connsiteY51" fmla="*/ 282182 h 847100"/>
                <a:gd name="connsiteX52" fmla="*/ 719828 w 756836"/>
                <a:gd name="connsiteY52" fmla="*/ 256838 h 847100"/>
                <a:gd name="connsiteX53" fmla="*/ 715384 w 756836"/>
                <a:gd name="connsiteY53" fmla="*/ 307317 h 847100"/>
                <a:gd name="connsiteX54" fmla="*/ 571446 w 756836"/>
                <a:gd name="connsiteY54" fmla="*/ 332661 h 847100"/>
                <a:gd name="connsiteX55" fmla="*/ 568808 w 756836"/>
                <a:gd name="connsiteY55" fmla="*/ 362934 h 847100"/>
                <a:gd name="connsiteX56" fmla="*/ 712745 w 756836"/>
                <a:gd name="connsiteY56" fmla="*/ 337591 h 847100"/>
                <a:gd name="connsiteX57" fmla="*/ 708301 w 756836"/>
                <a:gd name="connsiteY57" fmla="*/ 388070 h 847100"/>
                <a:gd name="connsiteX58" fmla="*/ 564364 w 756836"/>
                <a:gd name="connsiteY58" fmla="*/ 413413 h 847100"/>
                <a:gd name="connsiteX59" fmla="*/ 561586 w 756836"/>
                <a:gd name="connsiteY59" fmla="*/ 445284 h 847100"/>
                <a:gd name="connsiteX60" fmla="*/ 721841 w 756836"/>
                <a:gd name="connsiteY60" fmla="*/ 417024 h 847100"/>
                <a:gd name="connsiteX61" fmla="*/ 717189 w 756836"/>
                <a:gd name="connsiteY61" fmla="*/ 469863 h 847100"/>
                <a:gd name="connsiteX62" fmla="*/ 366337 w 756836"/>
                <a:gd name="connsiteY62" fmla="*/ 531730 h 847100"/>
                <a:gd name="connsiteX63" fmla="*/ 365156 w 756836"/>
                <a:gd name="connsiteY63" fmla="*/ 544922 h 847100"/>
                <a:gd name="connsiteX64" fmla="*/ 283571 w 756836"/>
                <a:gd name="connsiteY64" fmla="*/ 559295 h 847100"/>
                <a:gd name="connsiteX65" fmla="*/ 295305 w 756836"/>
                <a:gd name="connsiteY65" fmla="*/ 424939 h 847100"/>
                <a:gd name="connsiteX66" fmla="*/ 282876 w 756836"/>
                <a:gd name="connsiteY66" fmla="*/ 441673 h 847100"/>
                <a:gd name="connsiteX67" fmla="*/ 238577 w 756836"/>
                <a:gd name="connsiteY67" fmla="*/ 380640 h 847100"/>
                <a:gd name="connsiteX68" fmla="*/ 359185 w 756836"/>
                <a:gd name="connsiteY68" fmla="*/ 187265 h 847100"/>
                <a:gd name="connsiteX69" fmla="*/ 376752 w 756836"/>
                <a:gd name="connsiteY69" fmla="*/ 187265 h 847100"/>
                <a:gd name="connsiteX70" fmla="*/ 378488 w 756836"/>
                <a:gd name="connsiteY70" fmla="*/ 167059 h 847100"/>
                <a:gd name="connsiteX71" fmla="*/ 290931 w 756836"/>
                <a:gd name="connsiteY71" fmla="*/ 182474 h 847100"/>
                <a:gd name="connsiteX72" fmla="*/ 296902 w 756836"/>
                <a:gd name="connsiteY72" fmla="*/ 114081 h 847100"/>
                <a:gd name="connsiteX73" fmla="*/ 384459 w 756836"/>
                <a:gd name="connsiteY73" fmla="*/ 98666 h 847100"/>
                <a:gd name="connsiteX74" fmla="*/ 388694 w 756836"/>
                <a:gd name="connsiteY74" fmla="*/ 50479 h 847100"/>
                <a:gd name="connsiteX75" fmla="*/ 471808 w 756836"/>
                <a:gd name="connsiteY75" fmla="*/ 35828 h 847100"/>
                <a:gd name="connsiteX76" fmla="*/ 467572 w 756836"/>
                <a:gd name="connsiteY76" fmla="*/ 84016 h 847100"/>
                <a:gd name="connsiteX77" fmla="*/ 586999 w 756836"/>
                <a:gd name="connsiteY77" fmla="*/ 62977 h 847100"/>
                <a:gd name="connsiteX78" fmla="*/ 591235 w 756836"/>
                <a:gd name="connsiteY78" fmla="*/ 14790 h 847100"/>
                <a:gd name="connsiteX79" fmla="*/ 675042 w 756836"/>
                <a:gd name="connsiteY79" fmla="*/ 0 h 847100"/>
                <a:gd name="connsiteX80" fmla="*/ 670807 w 756836"/>
                <a:gd name="connsiteY80" fmla="*/ 48188 h 847100"/>
                <a:gd name="connsiteX81" fmla="*/ 758364 w 756836"/>
                <a:gd name="connsiteY81" fmla="*/ 32773 h 847100"/>
                <a:gd name="connsiteX82" fmla="*/ 752392 w 756836"/>
                <a:gd name="connsiteY82" fmla="*/ 101166 h 847100"/>
                <a:gd name="connsiteX83" fmla="*/ 664835 w 756836"/>
                <a:gd name="connsiteY83" fmla="*/ 116581 h 847100"/>
                <a:gd name="connsiteX84" fmla="*/ 661572 w 756836"/>
                <a:gd name="connsiteY84" fmla="*/ 153867 h 847100"/>
                <a:gd name="connsiteX85" fmla="*/ 577765 w 756836"/>
                <a:gd name="connsiteY85" fmla="*/ 168656 h 847100"/>
                <a:gd name="connsiteX86" fmla="*/ 581028 w 756836"/>
                <a:gd name="connsiteY86" fmla="*/ 131370 h 847100"/>
                <a:gd name="connsiteX87" fmla="*/ 461601 w 756836"/>
                <a:gd name="connsiteY87" fmla="*/ 152409 h 847100"/>
                <a:gd name="connsiteX88" fmla="*/ 458337 w 756836"/>
                <a:gd name="connsiteY88" fmla="*/ 189695 h 847100"/>
                <a:gd name="connsiteX89" fmla="*/ 435354 w 756836"/>
                <a:gd name="connsiteY89" fmla="*/ 193722 h 847100"/>
                <a:gd name="connsiteX90" fmla="*/ 418690 w 756836"/>
                <a:gd name="connsiteY90" fmla="*/ 225732 h 847100"/>
                <a:gd name="connsiteX91" fmla="*/ 494374 w 756836"/>
                <a:gd name="connsiteY91" fmla="*/ 212400 h 847100"/>
                <a:gd name="connsiteX92" fmla="*/ 477918 w 756836"/>
                <a:gd name="connsiteY92" fmla="*/ 174003 h 847100"/>
                <a:gd name="connsiteX93" fmla="*/ 370919 w 756836"/>
                <a:gd name="connsiteY93" fmla="*/ 478959 h 847100"/>
                <a:gd name="connsiteX94" fmla="*/ 479237 w 756836"/>
                <a:gd name="connsiteY94" fmla="*/ 459865 h 847100"/>
                <a:gd name="connsiteX95" fmla="*/ 482014 w 756836"/>
                <a:gd name="connsiteY95" fmla="*/ 427994 h 847100"/>
                <a:gd name="connsiteX96" fmla="*/ 373697 w 756836"/>
                <a:gd name="connsiteY96" fmla="*/ 447089 h 847100"/>
                <a:gd name="connsiteX97" fmla="*/ 370919 w 756836"/>
                <a:gd name="connsiteY97" fmla="*/ 478959 h 847100"/>
                <a:gd name="connsiteX98" fmla="*/ 378071 w 756836"/>
                <a:gd name="connsiteY98" fmla="*/ 396610 h 847100"/>
                <a:gd name="connsiteX99" fmla="*/ 486389 w 756836"/>
                <a:gd name="connsiteY99" fmla="*/ 377515 h 847100"/>
                <a:gd name="connsiteX100" fmla="*/ 489027 w 756836"/>
                <a:gd name="connsiteY100" fmla="*/ 347242 h 847100"/>
                <a:gd name="connsiteX101" fmla="*/ 380710 w 756836"/>
                <a:gd name="connsiteY101" fmla="*/ 366337 h 847100"/>
                <a:gd name="connsiteX102" fmla="*/ 378071 w 756836"/>
                <a:gd name="connsiteY102" fmla="*/ 396610 h 847100"/>
                <a:gd name="connsiteX103" fmla="*/ 385153 w 756836"/>
                <a:gd name="connsiteY103" fmla="*/ 315788 h 847100"/>
                <a:gd name="connsiteX104" fmla="*/ 493471 w 756836"/>
                <a:gd name="connsiteY104" fmla="*/ 296694 h 847100"/>
                <a:gd name="connsiteX105" fmla="*/ 496248 w 756836"/>
                <a:gd name="connsiteY105" fmla="*/ 264823 h 847100"/>
                <a:gd name="connsiteX106" fmla="*/ 387931 w 756836"/>
                <a:gd name="connsiteY106" fmla="*/ 283918 h 847100"/>
                <a:gd name="connsiteX107" fmla="*/ 385153 w 756836"/>
                <a:gd name="connsiteY107" fmla="*/ 315788 h 847100"/>
                <a:gd name="connsiteX108" fmla="*/ 470280 w 756836"/>
                <a:gd name="connsiteY108" fmla="*/ 661780 h 847100"/>
                <a:gd name="connsiteX109" fmla="*/ 561795 w 756836"/>
                <a:gd name="connsiteY109" fmla="*/ 592068 h 847100"/>
                <a:gd name="connsiteX110" fmla="*/ 391194 w 756836"/>
                <a:gd name="connsiteY110" fmla="*/ 622133 h 847100"/>
                <a:gd name="connsiteX111" fmla="*/ 470280 w 756836"/>
                <a:gd name="connsiteY111" fmla="*/ 661780 h 8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756836" h="847100">
                  <a:moveTo>
                    <a:pt x="0" y="853281"/>
                  </a:moveTo>
                  <a:lnTo>
                    <a:pt x="25552" y="561239"/>
                  </a:lnTo>
                  <a:lnTo>
                    <a:pt x="231772" y="524855"/>
                  </a:lnTo>
                  <a:lnTo>
                    <a:pt x="210317" y="770306"/>
                  </a:lnTo>
                  <a:lnTo>
                    <a:pt x="77558" y="793706"/>
                  </a:lnTo>
                  <a:lnTo>
                    <a:pt x="73462" y="840297"/>
                  </a:lnTo>
                  <a:lnTo>
                    <a:pt x="0" y="853281"/>
                  </a:lnTo>
                  <a:close/>
                  <a:moveTo>
                    <a:pt x="274266" y="239757"/>
                  </a:moveTo>
                  <a:lnTo>
                    <a:pt x="26524" y="283432"/>
                  </a:lnTo>
                  <a:lnTo>
                    <a:pt x="33537" y="203443"/>
                  </a:lnTo>
                  <a:lnTo>
                    <a:pt x="115123" y="189070"/>
                  </a:lnTo>
                  <a:cubicBezTo>
                    <a:pt x="110679" y="161783"/>
                    <a:pt x="105124" y="136300"/>
                    <a:pt x="98458" y="112484"/>
                  </a:cubicBezTo>
                  <a:lnTo>
                    <a:pt x="197125" y="86654"/>
                  </a:lnTo>
                  <a:cubicBezTo>
                    <a:pt x="200596" y="114081"/>
                    <a:pt x="203652" y="142896"/>
                    <a:pt x="206359" y="172961"/>
                  </a:cubicBezTo>
                  <a:lnTo>
                    <a:pt x="281279" y="159769"/>
                  </a:lnTo>
                  <a:lnTo>
                    <a:pt x="274266" y="239757"/>
                  </a:lnTo>
                  <a:close/>
                  <a:moveTo>
                    <a:pt x="237883" y="480209"/>
                  </a:moveTo>
                  <a:lnTo>
                    <a:pt x="27218" y="517357"/>
                  </a:lnTo>
                  <a:lnTo>
                    <a:pt x="33745" y="442784"/>
                  </a:lnTo>
                  <a:lnTo>
                    <a:pt x="244410" y="405636"/>
                  </a:lnTo>
                  <a:lnTo>
                    <a:pt x="237883" y="480209"/>
                  </a:lnTo>
                  <a:close/>
                  <a:moveTo>
                    <a:pt x="248228" y="361337"/>
                  </a:moveTo>
                  <a:lnTo>
                    <a:pt x="37564" y="398485"/>
                  </a:lnTo>
                  <a:lnTo>
                    <a:pt x="44091" y="323912"/>
                  </a:lnTo>
                  <a:lnTo>
                    <a:pt x="254755" y="286765"/>
                  </a:lnTo>
                  <a:lnTo>
                    <a:pt x="248228" y="361337"/>
                  </a:lnTo>
                  <a:close/>
                  <a:moveTo>
                    <a:pt x="151367" y="617064"/>
                  </a:moveTo>
                  <a:lnTo>
                    <a:pt x="92001" y="627549"/>
                  </a:lnTo>
                  <a:lnTo>
                    <a:pt x="84363" y="714551"/>
                  </a:lnTo>
                  <a:lnTo>
                    <a:pt x="143730" y="704066"/>
                  </a:lnTo>
                  <a:lnTo>
                    <a:pt x="151367" y="617064"/>
                  </a:lnTo>
                  <a:close/>
                  <a:moveTo>
                    <a:pt x="679833" y="504025"/>
                  </a:moveTo>
                  <a:lnTo>
                    <a:pt x="674279" y="567697"/>
                  </a:lnTo>
                  <a:cubicBezTo>
                    <a:pt x="642477" y="608455"/>
                    <a:pt x="603664" y="645949"/>
                    <a:pt x="557837" y="679972"/>
                  </a:cubicBezTo>
                  <a:cubicBezTo>
                    <a:pt x="606094" y="684694"/>
                    <a:pt x="659836" y="682888"/>
                    <a:pt x="718994" y="674487"/>
                  </a:cubicBezTo>
                  <a:cubicBezTo>
                    <a:pt x="706427" y="701150"/>
                    <a:pt x="694623" y="728021"/>
                    <a:pt x="683444" y="754961"/>
                  </a:cubicBezTo>
                  <a:cubicBezTo>
                    <a:pt x="598109" y="761835"/>
                    <a:pt x="523814" y="757114"/>
                    <a:pt x="460490" y="740727"/>
                  </a:cubicBezTo>
                  <a:cubicBezTo>
                    <a:pt x="397652" y="774750"/>
                    <a:pt x="325092" y="804885"/>
                    <a:pt x="242951" y="831062"/>
                  </a:cubicBezTo>
                  <a:cubicBezTo>
                    <a:pt x="234619" y="809051"/>
                    <a:pt x="225593" y="787179"/>
                    <a:pt x="215803" y="765515"/>
                  </a:cubicBezTo>
                  <a:cubicBezTo>
                    <a:pt x="275586" y="749893"/>
                    <a:pt x="329814" y="731423"/>
                    <a:pt x="378418" y="710037"/>
                  </a:cubicBezTo>
                  <a:cubicBezTo>
                    <a:pt x="347659" y="694067"/>
                    <a:pt x="320718" y="674070"/>
                    <a:pt x="297458" y="650115"/>
                  </a:cubicBezTo>
                  <a:lnTo>
                    <a:pt x="320718" y="634562"/>
                  </a:lnTo>
                  <a:lnTo>
                    <a:pt x="254686" y="646227"/>
                  </a:lnTo>
                  <a:lnTo>
                    <a:pt x="260657" y="577834"/>
                  </a:lnTo>
                  <a:lnTo>
                    <a:pt x="679833" y="504025"/>
                  </a:lnTo>
                  <a:close/>
                  <a:moveTo>
                    <a:pt x="477918" y="174003"/>
                  </a:moveTo>
                  <a:lnTo>
                    <a:pt x="562975" y="145257"/>
                  </a:lnTo>
                  <a:cubicBezTo>
                    <a:pt x="568252" y="162685"/>
                    <a:pt x="573529" y="180113"/>
                    <a:pt x="578876" y="197541"/>
                  </a:cubicBezTo>
                  <a:lnTo>
                    <a:pt x="739825" y="169143"/>
                  </a:lnTo>
                  <a:lnTo>
                    <a:pt x="735173" y="222746"/>
                  </a:lnTo>
                  <a:lnTo>
                    <a:pt x="578667" y="250312"/>
                  </a:lnTo>
                  <a:lnTo>
                    <a:pt x="575890" y="282182"/>
                  </a:lnTo>
                  <a:lnTo>
                    <a:pt x="719828" y="256838"/>
                  </a:lnTo>
                  <a:lnTo>
                    <a:pt x="715384" y="307317"/>
                  </a:lnTo>
                  <a:lnTo>
                    <a:pt x="571446" y="332661"/>
                  </a:lnTo>
                  <a:lnTo>
                    <a:pt x="568808" y="362934"/>
                  </a:lnTo>
                  <a:lnTo>
                    <a:pt x="712745" y="337591"/>
                  </a:lnTo>
                  <a:lnTo>
                    <a:pt x="708301" y="388070"/>
                  </a:lnTo>
                  <a:lnTo>
                    <a:pt x="564364" y="413413"/>
                  </a:lnTo>
                  <a:lnTo>
                    <a:pt x="561586" y="445284"/>
                  </a:lnTo>
                  <a:lnTo>
                    <a:pt x="721841" y="417024"/>
                  </a:lnTo>
                  <a:lnTo>
                    <a:pt x="717189" y="469863"/>
                  </a:lnTo>
                  <a:lnTo>
                    <a:pt x="366337" y="531730"/>
                  </a:lnTo>
                  <a:lnTo>
                    <a:pt x="365156" y="544922"/>
                  </a:lnTo>
                  <a:lnTo>
                    <a:pt x="283571" y="559295"/>
                  </a:lnTo>
                  <a:lnTo>
                    <a:pt x="295305" y="424939"/>
                  </a:lnTo>
                  <a:cubicBezTo>
                    <a:pt x="290931" y="430286"/>
                    <a:pt x="286765" y="435841"/>
                    <a:pt x="282876" y="441673"/>
                  </a:cubicBezTo>
                  <a:cubicBezTo>
                    <a:pt x="266976" y="417440"/>
                    <a:pt x="252186" y="397096"/>
                    <a:pt x="238577" y="380640"/>
                  </a:cubicBezTo>
                  <a:cubicBezTo>
                    <a:pt x="287737" y="319468"/>
                    <a:pt x="327939" y="254964"/>
                    <a:pt x="359185" y="187265"/>
                  </a:cubicBezTo>
                  <a:lnTo>
                    <a:pt x="376752" y="187265"/>
                  </a:lnTo>
                  <a:lnTo>
                    <a:pt x="378488" y="167059"/>
                  </a:lnTo>
                  <a:lnTo>
                    <a:pt x="290931" y="182474"/>
                  </a:lnTo>
                  <a:lnTo>
                    <a:pt x="296902" y="114081"/>
                  </a:lnTo>
                  <a:lnTo>
                    <a:pt x="384459" y="98666"/>
                  </a:lnTo>
                  <a:lnTo>
                    <a:pt x="388694" y="50479"/>
                  </a:lnTo>
                  <a:lnTo>
                    <a:pt x="471808" y="35828"/>
                  </a:lnTo>
                  <a:lnTo>
                    <a:pt x="467572" y="84016"/>
                  </a:lnTo>
                  <a:lnTo>
                    <a:pt x="586999" y="62977"/>
                  </a:lnTo>
                  <a:lnTo>
                    <a:pt x="591235" y="14790"/>
                  </a:lnTo>
                  <a:lnTo>
                    <a:pt x="675042" y="0"/>
                  </a:lnTo>
                  <a:lnTo>
                    <a:pt x="670807" y="48188"/>
                  </a:lnTo>
                  <a:lnTo>
                    <a:pt x="758364" y="32773"/>
                  </a:lnTo>
                  <a:lnTo>
                    <a:pt x="752392" y="101166"/>
                  </a:lnTo>
                  <a:lnTo>
                    <a:pt x="664835" y="116581"/>
                  </a:lnTo>
                  <a:lnTo>
                    <a:pt x="661572" y="153867"/>
                  </a:lnTo>
                  <a:lnTo>
                    <a:pt x="577765" y="168656"/>
                  </a:lnTo>
                  <a:lnTo>
                    <a:pt x="581028" y="131370"/>
                  </a:lnTo>
                  <a:lnTo>
                    <a:pt x="461601" y="152409"/>
                  </a:lnTo>
                  <a:lnTo>
                    <a:pt x="458337" y="189695"/>
                  </a:lnTo>
                  <a:lnTo>
                    <a:pt x="435354" y="193722"/>
                  </a:lnTo>
                  <a:cubicBezTo>
                    <a:pt x="430008" y="204346"/>
                    <a:pt x="424453" y="215039"/>
                    <a:pt x="418690" y="225732"/>
                  </a:cubicBezTo>
                  <a:lnTo>
                    <a:pt x="494374" y="212400"/>
                  </a:lnTo>
                  <a:cubicBezTo>
                    <a:pt x="490277" y="202402"/>
                    <a:pt x="484792" y="189626"/>
                    <a:pt x="477918" y="174003"/>
                  </a:cubicBezTo>
                  <a:close/>
                  <a:moveTo>
                    <a:pt x="370919" y="478959"/>
                  </a:moveTo>
                  <a:lnTo>
                    <a:pt x="479237" y="459865"/>
                  </a:lnTo>
                  <a:lnTo>
                    <a:pt x="482014" y="427994"/>
                  </a:lnTo>
                  <a:lnTo>
                    <a:pt x="373697" y="447089"/>
                  </a:lnTo>
                  <a:lnTo>
                    <a:pt x="370919" y="478959"/>
                  </a:lnTo>
                  <a:close/>
                  <a:moveTo>
                    <a:pt x="378071" y="396610"/>
                  </a:moveTo>
                  <a:lnTo>
                    <a:pt x="486389" y="377515"/>
                  </a:lnTo>
                  <a:lnTo>
                    <a:pt x="489027" y="347242"/>
                  </a:lnTo>
                  <a:lnTo>
                    <a:pt x="380710" y="366337"/>
                  </a:lnTo>
                  <a:lnTo>
                    <a:pt x="378071" y="396610"/>
                  </a:lnTo>
                  <a:close/>
                  <a:moveTo>
                    <a:pt x="385153" y="315788"/>
                  </a:moveTo>
                  <a:lnTo>
                    <a:pt x="493471" y="296694"/>
                  </a:lnTo>
                  <a:lnTo>
                    <a:pt x="496248" y="264823"/>
                  </a:lnTo>
                  <a:lnTo>
                    <a:pt x="387931" y="283918"/>
                  </a:lnTo>
                  <a:lnTo>
                    <a:pt x="385153" y="315788"/>
                  </a:lnTo>
                  <a:close/>
                  <a:moveTo>
                    <a:pt x="470280" y="661780"/>
                  </a:moveTo>
                  <a:cubicBezTo>
                    <a:pt x="504234" y="641019"/>
                    <a:pt x="534715" y="617759"/>
                    <a:pt x="561795" y="592068"/>
                  </a:cubicBezTo>
                  <a:lnTo>
                    <a:pt x="391194" y="622133"/>
                  </a:lnTo>
                  <a:cubicBezTo>
                    <a:pt x="415079" y="638867"/>
                    <a:pt x="441465" y="652129"/>
                    <a:pt x="470280" y="661780"/>
                  </a:cubicBezTo>
                  <a:close/>
                </a:path>
              </a:pathLst>
            </a:custGeom>
            <a:grpFill/>
            <a:ln w="6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1" name="手繪多邊形: 圖案 70">
              <a:extLst>
                <a:ext uri="{FF2B5EF4-FFF2-40B4-BE49-F238E27FC236}">
                  <a16:creationId xmlns:a16="http://schemas.microsoft.com/office/drawing/2014/main" id="{42E0C7C8-6FF4-41C9-85F0-AB59E9788E07}"/>
                </a:ext>
              </a:extLst>
            </p:cNvPr>
            <p:cNvSpPr/>
            <p:nvPr/>
          </p:nvSpPr>
          <p:spPr>
            <a:xfrm>
              <a:off x="6029936" y="3184555"/>
              <a:ext cx="749893" cy="784610"/>
            </a:xfrm>
            <a:custGeom>
              <a:avLst/>
              <a:gdLst>
                <a:gd name="connsiteX0" fmla="*/ 621994 w 749892"/>
                <a:gd name="connsiteY0" fmla="*/ 11040 h 784609"/>
                <a:gd name="connsiteX1" fmla="*/ 712745 w 749892"/>
                <a:gd name="connsiteY1" fmla="*/ 42494 h 784609"/>
                <a:gd name="connsiteX2" fmla="*/ 308636 w 749892"/>
                <a:gd name="connsiteY2" fmla="*/ 570752 h 784609"/>
                <a:gd name="connsiteX3" fmla="*/ 304956 w 749892"/>
                <a:gd name="connsiteY3" fmla="*/ 613107 h 784609"/>
                <a:gd name="connsiteX4" fmla="*/ 354324 w 749892"/>
                <a:gd name="connsiteY4" fmla="*/ 649490 h 784609"/>
                <a:gd name="connsiteX5" fmla="*/ 431466 w 749892"/>
                <a:gd name="connsiteY5" fmla="*/ 635881 h 784609"/>
                <a:gd name="connsiteX6" fmla="*/ 494026 w 749892"/>
                <a:gd name="connsiteY6" fmla="*/ 603247 h 784609"/>
                <a:gd name="connsiteX7" fmla="*/ 524994 w 749892"/>
                <a:gd name="connsiteY7" fmla="*/ 477154 h 784609"/>
                <a:gd name="connsiteX8" fmla="*/ 631437 w 749892"/>
                <a:gd name="connsiteY8" fmla="*/ 495832 h 784609"/>
                <a:gd name="connsiteX9" fmla="*/ 565683 w 749892"/>
                <a:gd name="connsiteY9" fmla="*/ 675667 h 784609"/>
                <a:gd name="connsiteX10" fmla="*/ 444173 w 749892"/>
                <a:gd name="connsiteY10" fmla="*/ 733020 h 784609"/>
                <a:gd name="connsiteX11" fmla="*/ 306970 w 749892"/>
                <a:gd name="connsiteY11" fmla="*/ 757183 h 784609"/>
                <a:gd name="connsiteX12" fmla="*/ 198791 w 749892"/>
                <a:gd name="connsiteY12" fmla="*/ 670737 h 784609"/>
                <a:gd name="connsiteX13" fmla="*/ 43327 w 749892"/>
                <a:gd name="connsiteY13" fmla="*/ 790720 h 784609"/>
                <a:gd name="connsiteX14" fmla="*/ 0 w 749892"/>
                <a:gd name="connsiteY14" fmla="*/ 701983 h 784609"/>
                <a:gd name="connsiteX15" fmla="*/ 210039 w 749892"/>
                <a:gd name="connsiteY15" fmla="*/ 538742 h 784609"/>
                <a:gd name="connsiteX16" fmla="*/ 241424 w 749892"/>
                <a:gd name="connsiteY16" fmla="*/ 179835 h 784609"/>
                <a:gd name="connsiteX17" fmla="*/ 344534 w 749892"/>
                <a:gd name="connsiteY17" fmla="*/ 161644 h 784609"/>
                <a:gd name="connsiteX18" fmla="*/ 320926 w 749892"/>
                <a:gd name="connsiteY18" fmla="*/ 431188 h 784609"/>
                <a:gd name="connsiteX19" fmla="*/ 621994 w 749892"/>
                <a:gd name="connsiteY19" fmla="*/ 11040 h 784609"/>
                <a:gd name="connsiteX20" fmla="*/ 97764 w 749892"/>
                <a:gd name="connsiteY20" fmla="*/ 267948 h 784609"/>
                <a:gd name="connsiteX21" fmla="*/ 190875 w 749892"/>
                <a:gd name="connsiteY21" fmla="*/ 272183 h 784609"/>
                <a:gd name="connsiteX22" fmla="*/ 97070 w 749892"/>
                <a:gd name="connsiteY22" fmla="*/ 584708 h 784609"/>
                <a:gd name="connsiteX23" fmla="*/ 7152 w 749892"/>
                <a:gd name="connsiteY23" fmla="*/ 569224 h 784609"/>
                <a:gd name="connsiteX24" fmla="*/ 97764 w 749892"/>
                <a:gd name="connsiteY24" fmla="*/ 267948 h 784609"/>
                <a:gd name="connsiteX25" fmla="*/ 359254 w 749892"/>
                <a:gd name="connsiteY25" fmla="*/ 0 h 784609"/>
                <a:gd name="connsiteX26" fmla="*/ 511941 w 749892"/>
                <a:gd name="connsiteY26" fmla="*/ 116095 h 784609"/>
                <a:gd name="connsiteX27" fmla="*/ 432994 w 749892"/>
                <a:gd name="connsiteY27" fmla="*/ 200388 h 784609"/>
                <a:gd name="connsiteX28" fmla="*/ 286695 w 749892"/>
                <a:gd name="connsiteY28" fmla="*/ 77836 h 784609"/>
                <a:gd name="connsiteX29" fmla="*/ 359254 w 749892"/>
                <a:gd name="connsiteY29" fmla="*/ 0 h 784609"/>
                <a:gd name="connsiteX30" fmla="*/ 667890 w 749892"/>
                <a:gd name="connsiteY30" fmla="*/ 229342 h 784609"/>
                <a:gd name="connsiteX31" fmla="*/ 751490 w 749892"/>
                <a:gd name="connsiteY31" fmla="*/ 425703 h 784609"/>
                <a:gd name="connsiteX32" fmla="*/ 652059 w 749892"/>
                <a:gd name="connsiteY32" fmla="*/ 485278 h 784609"/>
                <a:gd name="connsiteX33" fmla="*/ 576931 w 749892"/>
                <a:gd name="connsiteY33" fmla="*/ 283640 h 784609"/>
                <a:gd name="connsiteX34" fmla="*/ 667890 w 749892"/>
                <a:gd name="connsiteY34" fmla="*/ 229342 h 78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49892" h="784609">
                  <a:moveTo>
                    <a:pt x="621994" y="11040"/>
                  </a:moveTo>
                  <a:lnTo>
                    <a:pt x="712745" y="42494"/>
                  </a:lnTo>
                  <a:cubicBezTo>
                    <a:pt x="597970" y="244271"/>
                    <a:pt x="463267" y="420357"/>
                    <a:pt x="308636" y="570752"/>
                  </a:cubicBezTo>
                  <a:lnTo>
                    <a:pt x="304956" y="613107"/>
                  </a:lnTo>
                  <a:cubicBezTo>
                    <a:pt x="302318" y="643658"/>
                    <a:pt x="318774" y="655809"/>
                    <a:pt x="354324" y="649490"/>
                  </a:cubicBezTo>
                  <a:lnTo>
                    <a:pt x="431466" y="635881"/>
                  </a:lnTo>
                  <a:cubicBezTo>
                    <a:pt x="460906" y="630674"/>
                    <a:pt x="481736" y="619842"/>
                    <a:pt x="494026" y="603247"/>
                  </a:cubicBezTo>
                  <a:cubicBezTo>
                    <a:pt x="506317" y="586652"/>
                    <a:pt x="516593" y="544644"/>
                    <a:pt x="524994" y="477154"/>
                  </a:cubicBezTo>
                  <a:cubicBezTo>
                    <a:pt x="553948" y="485278"/>
                    <a:pt x="589499" y="491527"/>
                    <a:pt x="631437" y="495832"/>
                  </a:cubicBezTo>
                  <a:cubicBezTo>
                    <a:pt x="611023" y="587624"/>
                    <a:pt x="589082" y="647616"/>
                    <a:pt x="565683" y="675667"/>
                  </a:cubicBezTo>
                  <a:cubicBezTo>
                    <a:pt x="542284" y="703719"/>
                    <a:pt x="501803" y="722883"/>
                    <a:pt x="444173" y="733020"/>
                  </a:cubicBezTo>
                  <a:lnTo>
                    <a:pt x="306970" y="757183"/>
                  </a:lnTo>
                  <a:cubicBezTo>
                    <a:pt x="228856" y="770931"/>
                    <a:pt x="192750" y="742116"/>
                    <a:pt x="198791" y="670737"/>
                  </a:cubicBezTo>
                  <a:cubicBezTo>
                    <a:pt x="148868" y="712953"/>
                    <a:pt x="97000" y="752948"/>
                    <a:pt x="43327" y="790720"/>
                  </a:cubicBezTo>
                  <a:cubicBezTo>
                    <a:pt x="31662" y="762669"/>
                    <a:pt x="17220" y="733159"/>
                    <a:pt x="0" y="701983"/>
                  </a:cubicBezTo>
                  <a:cubicBezTo>
                    <a:pt x="74781" y="651087"/>
                    <a:pt x="144771" y="596651"/>
                    <a:pt x="210039" y="538742"/>
                  </a:cubicBezTo>
                  <a:lnTo>
                    <a:pt x="241424" y="179835"/>
                  </a:lnTo>
                  <a:lnTo>
                    <a:pt x="344534" y="161644"/>
                  </a:lnTo>
                  <a:lnTo>
                    <a:pt x="320926" y="431188"/>
                  </a:lnTo>
                  <a:cubicBezTo>
                    <a:pt x="440354" y="305928"/>
                    <a:pt x="540756" y="165879"/>
                    <a:pt x="621994" y="11040"/>
                  </a:cubicBezTo>
                  <a:close/>
                  <a:moveTo>
                    <a:pt x="97764" y="267948"/>
                  </a:moveTo>
                  <a:lnTo>
                    <a:pt x="190875" y="272183"/>
                  </a:lnTo>
                  <a:cubicBezTo>
                    <a:pt x="159838" y="399040"/>
                    <a:pt x="128523" y="503192"/>
                    <a:pt x="97070" y="584708"/>
                  </a:cubicBezTo>
                  <a:lnTo>
                    <a:pt x="7152" y="569224"/>
                  </a:lnTo>
                  <a:cubicBezTo>
                    <a:pt x="43397" y="477640"/>
                    <a:pt x="73601" y="377238"/>
                    <a:pt x="97764" y="267948"/>
                  </a:cubicBezTo>
                  <a:close/>
                  <a:moveTo>
                    <a:pt x="359254" y="0"/>
                  </a:moveTo>
                  <a:cubicBezTo>
                    <a:pt x="406678" y="30898"/>
                    <a:pt x="457643" y="69573"/>
                    <a:pt x="511941" y="116095"/>
                  </a:cubicBezTo>
                  <a:lnTo>
                    <a:pt x="432994" y="200388"/>
                  </a:lnTo>
                  <a:cubicBezTo>
                    <a:pt x="381265" y="151923"/>
                    <a:pt x="332452" y="111026"/>
                    <a:pt x="286695" y="77836"/>
                  </a:cubicBezTo>
                  <a:lnTo>
                    <a:pt x="359254" y="0"/>
                  </a:lnTo>
                  <a:close/>
                  <a:moveTo>
                    <a:pt x="667890" y="229342"/>
                  </a:moveTo>
                  <a:cubicBezTo>
                    <a:pt x="695803" y="288639"/>
                    <a:pt x="723646" y="354116"/>
                    <a:pt x="751490" y="425703"/>
                  </a:cubicBezTo>
                  <a:lnTo>
                    <a:pt x="652059" y="485278"/>
                  </a:lnTo>
                  <a:cubicBezTo>
                    <a:pt x="628521" y="415010"/>
                    <a:pt x="603455" y="347728"/>
                    <a:pt x="576931" y="283640"/>
                  </a:cubicBezTo>
                  <a:lnTo>
                    <a:pt x="667890" y="229342"/>
                  </a:lnTo>
                  <a:close/>
                </a:path>
              </a:pathLst>
            </a:custGeom>
            <a:grpFill/>
            <a:ln w="6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2" name="手繪多邊形: 圖案 71">
              <a:extLst>
                <a:ext uri="{FF2B5EF4-FFF2-40B4-BE49-F238E27FC236}">
                  <a16:creationId xmlns:a16="http://schemas.microsoft.com/office/drawing/2014/main" id="{ADD63BC6-4DA1-47A3-AA42-411CBA2F0F54}"/>
                </a:ext>
              </a:extLst>
            </p:cNvPr>
            <p:cNvSpPr/>
            <p:nvPr/>
          </p:nvSpPr>
          <p:spPr>
            <a:xfrm>
              <a:off x="6875649" y="3003678"/>
              <a:ext cx="763780" cy="854044"/>
            </a:xfrm>
            <a:custGeom>
              <a:avLst/>
              <a:gdLst>
                <a:gd name="connsiteX0" fmla="*/ 7291 w 763779"/>
                <a:gd name="connsiteY0" fmla="*/ 542770 h 854044"/>
                <a:gd name="connsiteX1" fmla="*/ 225732 w 763779"/>
                <a:gd name="connsiteY1" fmla="*/ 504233 h 854044"/>
                <a:gd name="connsiteX2" fmla="*/ 260657 w 763779"/>
                <a:gd name="connsiteY2" fmla="*/ 447575 h 854044"/>
                <a:gd name="connsiteX3" fmla="*/ 48118 w 763779"/>
                <a:gd name="connsiteY3" fmla="*/ 485069 h 854044"/>
                <a:gd name="connsiteX4" fmla="*/ 68115 w 763779"/>
                <a:gd name="connsiteY4" fmla="*/ 256699 h 854044"/>
                <a:gd name="connsiteX5" fmla="*/ 260240 w 763779"/>
                <a:gd name="connsiteY5" fmla="*/ 222815 h 854044"/>
                <a:gd name="connsiteX6" fmla="*/ 264962 w 763779"/>
                <a:gd name="connsiteY6" fmla="*/ 169212 h 854044"/>
                <a:gd name="connsiteX7" fmla="*/ 49854 w 763779"/>
                <a:gd name="connsiteY7" fmla="*/ 207123 h 854044"/>
                <a:gd name="connsiteX8" fmla="*/ 57075 w 763779"/>
                <a:gd name="connsiteY8" fmla="*/ 124774 h 854044"/>
                <a:gd name="connsiteX9" fmla="*/ 764751 w 763779"/>
                <a:gd name="connsiteY9" fmla="*/ 0 h 854044"/>
                <a:gd name="connsiteX10" fmla="*/ 757530 w 763779"/>
                <a:gd name="connsiteY10" fmla="*/ 82349 h 854044"/>
                <a:gd name="connsiteX11" fmla="*/ 541659 w 763779"/>
                <a:gd name="connsiteY11" fmla="*/ 120399 h 854044"/>
                <a:gd name="connsiteX12" fmla="*/ 536937 w 763779"/>
                <a:gd name="connsiteY12" fmla="*/ 174003 h 854044"/>
                <a:gd name="connsiteX13" fmla="*/ 729062 w 763779"/>
                <a:gd name="connsiteY13" fmla="*/ 140119 h 854044"/>
                <a:gd name="connsiteX14" fmla="*/ 709065 w 763779"/>
                <a:gd name="connsiteY14" fmla="*/ 368558 h 854044"/>
                <a:gd name="connsiteX15" fmla="*/ 368558 w 763779"/>
                <a:gd name="connsiteY15" fmla="*/ 428619 h 854044"/>
                <a:gd name="connsiteX16" fmla="*/ 333286 w 763779"/>
                <a:gd name="connsiteY16" fmla="*/ 485347 h 854044"/>
                <a:gd name="connsiteX17" fmla="*/ 740866 w 763779"/>
                <a:gd name="connsiteY17" fmla="*/ 413483 h 854044"/>
                <a:gd name="connsiteX18" fmla="*/ 733645 w 763779"/>
                <a:gd name="connsiteY18" fmla="*/ 495832 h 854044"/>
                <a:gd name="connsiteX19" fmla="*/ 591929 w 763779"/>
                <a:gd name="connsiteY19" fmla="*/ 520828 h 854044"/>
                <a:gd name="connsiteX20" fmla="*/ 491943 w 763779"/>
                <a:gd name="connsiteY20" fmla="*/ 632548 h 854044"/>
                <a:gd name="connsiteX21" fmla="*/ 686499 w 763779"/>
                <a:gd name="connsiteY21" fmla="*/ 650254 h 854044"/>
                <a:gd name="connsiteX22" fmla="*/ 632965 w 763779"/>
                <a:gd name="connsiteY22" fmla="*/ 753017 h 854044"/>
                <a:gd name="connsiteX23" fmla="*/ 389458 w 763779"/>
                <a:gd name="connsiteY23" fmla="*/ 710662 h 854044"/>
                <a:gd name="connsiteX24" fmla="*/ 33606 w 763779"/>
                <a:gd name="connsiteY24" fmla="*/ 858697 h 854044"/>
                <a:gd name="connsiteX25" fmla="*/ 7499 w 763779"/>
                <a:gd name="connsiteY25" fmla="*/ 773014 h 854044"/>
                <a:gd name="connsiteX26" fmla="*/ 262670 w 763779"/>
                <a:gd name="connsiteY26" fmla="*/ 694762 h 854044"/>
                <a:gd name="connsiteX27" fmla="*/ 92070 w 763779"/>
                <a:gd name="connsiteY27" fmla="*/ 683166 h 854044"/>
                <a:gd name="connsiteX28" fmla="*/ 160602 w 763779"/>
                <a:gd name="connsiteY28" fmla="*/ 596929 h 854044"/>
                <a:gd name="connsiteX29" fmla="*/ 0 w 763779"/>
                <a:gd name="connsiteY29" fmla="*/ 625258 h 854044"/>
                <a:gd name="connsiteX30" fmla="*/ 7291 w 763779"/>
                <a:gd name="connsiteY30" fmla="*/ 542770 h 854044"/>
                <a:gd name="connsiteX31" fmla="*/ 148520 w 763779"/>
                <a:gd name="connsiteY31" fmla="*/ 389389 h 854044"/>
                <a:gd name="connsiteX32" fmla="*/ 247187 w 763779"/>
                <a:gd name="connsiteY32" fmla="*/ 372030 h 854044"/>
                <a:gd name="connsiteX33" fmla="*/ 253297 w 763779"/>
                <a:gd name="connsiteY33" fmla="*/ 302110 h 854044"/>
                <a:gd name="connsiteX34" fmla="*/ 154630 w 763779"/>
                <a:gd name="connsiteY34" fmla="*/ 319468 h 854044"/>
                <a:gd name="connsiteX35" fmla="*/ 148520 w 763779"/>
                <a:gd name="connsiteY35" fmla="*/ 389389 h 854044"/>
                <a:gd name="connsiteX36" fmla="*/ 241702 w 763779"/>
                <a:gd name="connsiteY36" fmla="*/ 618453 h 854044"/>
                <a:gd name="connsiteX37" fmla="*/ 390500 w 763779"/>
                <a:gd name="connsiteY37" fmla="*/ 624702 h 854044"/>
                <a:gd name="connsiteX38" fmla="*/ 479653 w 763779"/>
                <a:gd name="connsiteY38" fmla="*/ 540548 h 854044"/>
                <a:gd name="connsiteX39" fmla="*/ 271975 w 763779"/>
                <a:gd name="connsiteY39" fmla="*/ 577140 h 854044"/>
                <a:gd name="connsiteX40" fmla="*/ 241702 w 763779"/>
                <a:gd name="connsiteY40" fmla="*/ 618453 h 854044"/>
                <a:gd name="connsiteX41" fmla="*/ 336202 w 763779"/>
                <a:gd name="connsiteY41" fmla="*/ 356269 h 854044"/>
                <a:gd name="connsiteX42" fmla="*/ 434868 w 763779"/>
                <a:gd name="connsiteY42" fmla="*/ 338910 h 854044"/>
                <a:gd name="connsiteX43" fmla="*/ 440979 w 763779"/>
                <a:gd name="connsiteY43" fmla="*/ 268989 h 854044"/>
                <a:gd name="connsiteX44" fmla="*/ 342312 w 763779"/>
                <a:gd name="connsiteY44" fmla="*/ 286348 h 854044"/>
                <a:gd name="connsiteX45" fmla="*/ 336202 w 763779"/>
                <a:gd name="connsiteY45" fmla="*/ 356269 h 854044"/>
                <a:gd name="connsiteX46" fmla="*/ 349255 w 763779"/>
                <a:gd name="connsiteY46" fmla="*/ 207123 h 854044"/>
                <a:gd name="connsiteX47" fmla="*/ 447922 w 763779"/>
                <a:gd name="connsiteY47" fmla="*/ 189765 h 854044"/>
                <a:gd name="connsiteX48" fmla="*/ 452644 w 763779"/>
                <a:gd name="connsiteY48" fmla="*/ 136161 h 854044"/>
                <a:gd name="connsiteX49" fmla="*/ 353977 w 763779"/>
                <a:gd name="connsiteY49" fmla="*/ 153520 h 854044"/>
                <a:gd name="connsiteX50" fmla="*/ 349255 w 763779"/>
                <a:gd name="connsiteY50" fmla="*/ 207123 h 854044"/>
                <a:gd name="connsiteX51" fmla="*/ 622550 w 763779"/>
                <a:gd name="connsiteY51" fmla="*/ 305790 h 854044"/>
                <a:gd name="connsiteX52" fmla="*/ 628660 w 763779"/>
                <a:gd name="connsiteY52" fmla="*/ 235869 h 854044"/>
                <a:gd name="connsiteX53" fmla="*/ 529993 w 763779"/>
                <a:gd name="connsiteY53" fmla="*/ 253297 h 854044"/>
                <a:gd name="connsiteX54" fmla="*/ 523883 w 763779"/>
                <a:gd name="connsiteY54" fmla="*/ 323218 h 854044"/>
                <a:gd name="connsiteX55" fmla="*/ 622550 w 763779"/>
                <a:gd name="connsiteY55" fmla="*/ 305790 h 85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63779" h="854044">
                  <a:moveTo>
                    <a:pt x="7291" y="542770"/>
                  </a:moveTo>
                  <a:lnTo>
                    <a:pt x="225732" y="504233"/>
                  </a:lnTo>
                  <a:cubicBezTo>
                    <a:pt x="238368" y="484931"/>
                    <a:pt x="250034" y="466044"/>
                    <a:pt x="260657" y="447575"/>
                  </a:cubicBezTo>
                  <a:lnTo>
                    <a:pt x="48118" y="485069"/>
                  </a:lnTo>
                  <a:lnTo>
                    <a:pt x="68115" y="256699"/>
                  </a:lnTo>
                  <a:lnTo>
                    <a:pt x="260240" y="222815"/>
                  </a:lnTo>
                  <a:lnTo>
                    <a:pt x="264962" y="169212"/>
                  </a:lnTo>
                  <a:lnTo>
                    <a:pt x="49854" y="207123"/>
                  </a:lnTo>
                  <a:lnTo>
                    <a:pt x="57075" y="124774"/>
                  </a:lnTo>
                  <a:lnTo>
                    <a:pt x="764751" y="0"/>
                  </a:lnTo>
                  <a:lnTo>
                    <a:pt x="757530" y="82349"/>
                  </a:lnTo>
                  <a:lnTo>
                    <a:pt x="541659" y="120399"/>
                  </a:lnTo>
                  <a:lnTo>
                    <a:pt x="536937" y="174003"/>
                  </a:lnTo>
                  <a:lnTo>
                    <a:pt x="729062" y="140119"/>
                  </a:lnTo>
                  <a:lnTo>
                    <a:pt x="709065" y="368558"/>
                  </a:lnTo>
                  <a:lnTo>
                    <a:pt x="368558" y="428619"/>
                  </a:lnTo>
                  <a:cubicBezTo>
                    <a:pt x="356616" y="448339"/>
                    <a:pt x="344881" y="467225"/>
                    <a:pt x="333286" y="485347"/>
                  </a:cubicBezTo>
                  <a:lnTo>
                    <a:pt x="740866" y="413483"/>
                  </a:lnTo>
                  <a:lnTo>
                    <a:pt x="733645" y="495832"/>
                  </a:lnTo>
                  <a:lnTo>
                    <a:pt x="591929" y="520828"/>
                  </a:lnTo>
                  <a:cubicBezTo>
                    <a:pt x="563114" y="560823"/>
                    <a:pt x="529785" y="598109"/>
                    <a:pt x="491943" y="632548"/>
                  </a:cubicBezTo>
                  <a:lnTo>
                    <a:pt x="686499" y="650254"/>
                  </a:lnTo>
                  <a:lnTo>
                    <a:pt x="632965" y="753017"/>
                  </a:lnTo>
                  <a:cubicBezTo>
                    <a:pt x="544922" y="735659"/>
                    <a:pt x="463683" y="721563"/>
                    <a:pt x="389458" y="710662"/>
                  </a:cubicBezTo>
                  <a:cubicBezTo>
                    <a:pt x="291972" y="772737"/>
                    <a:pt x="173378" y="822035"/>
                    <a:pt x="33606" y="858697"/>
                  </a:cubicBezTo>
                  <a:cubicBezTo>
                    <a:pt x="28746" y="830506"/>
                    <a:pt x="20066" y="801969"/>
                    <a:pt x="7499" y="773014"/>
                  </a:cubicBezTo>
                  <a:cubicBezTo>
                    <a:pt x="106304" y="751004"/>
                    <a:pt x="191361" y="724896"/>
                    <a:pt x="262670" y="694762"/>
                  </a:cubicBezTo>
                  <a:cubicBezTo>
                    <a:pt x="199694" y="688027"/>
                    <a:pt x="142827" y="684138"/>
                    <a:pt x="92070" y="683166"/>
                  </a:cubicBezTo>
                  <a:cubicBezTo>
                    <a:pt x="116511" y="653865"/>
                    <a:pt x="139355" y="625119"/>
                    <a:pt x="160602" y="596929"/>
                  </a:cubicBezTo>
                  <a:lnTo>
                    <a:pt x="0" y="625258"/>
                  </a:lnTo>
                  <a:lnTo>
                    <a:pt x="7291" y="542770"/>
                  </a:lnTo>
                  <a:close/>
                  <a:moveTo>
                    <a:pt x="148520" y="389389"/>
                  </a:moveTo>
                  <a:lnTo>
                    <a:pt x="247187" y="372030"/>
                  </a:lnTo>
                  <a:lnTo>
                    <a:pt x="253297" y="302110"/>
                  </a:lnTo>
                  <a:lnTo>
                    <a:pt x="154630" y="319468"/>
                  </a:lnTo>
                  <a:lnTo>
                    <a:pt x="148520" y="389389"/>
                  </a:lnTo>
                  <a:close/>
                  <a:moveTo>
                    <a:pt x="241702" y="618453"/>
                  </a:moveTo>
                  <a:cubicBezTo>
                    <a:pt x="281348" y="618870"/>
                    <a:pt x="330925" y="620953"/>
                    <a:pt x="390500" y="624702"/>
                  </a:cubicBezTo>
                  <a:cubicBezTo>
                    <a:pt x="425842" y="599081"/>
                    <a:pt x="455560" y="571029"/>
                    <a:pt x="479653" y="540548"/>
                  </a:cubicBezTo>
                  <a:lnTo>
                    <a:pt x="271975" y="577140"/>
                  </a:lnTo>
                  <a:cubicBezTo>
                    <a:pt x="261699" y="591721"/>
                    <a:pt x="251561" y="605538"/>
                    <a:pt x="241702" y="618453"/>
                  </a:cubicBezTo>
                  <a:close/>
                  <a:moveTo>
                    <a:pt x="336202" y="356269"/>
                  </a:moveTo>
                  <a:lnTo>
                    <a:pt x="434868" y="338910"/>
                  </a:lnTo>
                  <a:lnTo>
                    <a:pt x="440979" y="268989"/>
                  </a:lnTo>
                  <a:lnTo>
                    <a:pt x="342312" y="286348"/>
                  </a:lnTo>
                  <a:lnTo>
                    <a:pt x="336202" y="356269"/>
                  </a:lnTo>
                  <a:close/>
                  <a:moveTo>
                    <a:pt x="349255" y="207123"/>
                  </a:moveTo>
                  <a:lnTo>
                    <a:pt x="447922" y="189765"/>
                  </a:lnTo>
                  <a:lnTo>
                    <a:pt x="452644" y="136161"/>
                  </a:lnTo>
                  <a:lnTo>
                    <a:pt x="353977" y="153520"/>
                  </a:lnTo>
                  <a:lnTo>
                    <a:pt x="349255" y="207123"/>
                  </a:lnTo>
                  <a:close/>
                  <a:moveTo>
                    <a:pt x="622550" y="305790"/>
                  </a:moveTo>
                  <a:lnTo>
                    <a:pt x="628660" y="235869"/>
                  </a:lnTo>
                  <a:lnTo>
                    <a:pt x="529993" y="253297"/>
                  </a:lnTo>
                  <a:lnTo>
                    <a:pt x="523883" y="323218"/>
                  </a:lnTo>
                  <a:lnTo>
                    <a:pt x="622550" y="305790"/>
                  </a:lnTo>
                  <a:close/>
                </a:path>
              </a:pathLst>
            </a:custGeom>
            <a:grpFill/>
            <a:ln w="6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3" name="手繪多邊形: 圖案 72">
              <a:extLst>
                <a:ext uri="{FF2B5EF4-FFF2-40B4-BE49-F238E27FC236}">
                  <a16:creationId xmlns:a16="http://schemas.microsoft.com/office/drawing/2014/main" id="{CF6235C9-21FE-4B73-A91C-814DA6BF30E8}"/>
                </a:ext>
              </a:extLst>
            </p:cNvPr>
            <p:cNvSpPr/>
            <p:nvPr/>
          </p:nvSpPr>
          <p:spPr>
            <a:xfrm>
              <a:off x="7699142" y="2885986"/>
              <a:ext cx="736006" cy="819327"/>
            </a:xfrm>
            <a:custGeom>
              <a:avLst/>
              <a:gdLst>
                <a:gd name="connsiteX0" fmla="*/ 740450 w 736005"/>
                <a:gd name="connsiteY0" fmla="*/ 568808 h 819327"/>
                <a:gd name="connsiteX1" fmla="*/ 697053 w 736005"/>
                <a:gd name="connsiteY1" fmla="*/ 688860 h 819327"/>
                <a:gd name="connsiteX2" fmla="*/ 477918 w 736005"/>
                <a:gd name="connsiteY2" fmla="*/ 727118 h 819327"/>
                <a:gd name="connsiteX3" fmla="*/ 358351 w 736005"/>
                <a:gd name="connsiteY3" fmla="*/ 745518 h 819327"/>
                <a:gd name="connsiteX4" fmla="*/ 141716 w 736005"/>
                <a:gd name="connsiteY4" fmla="*/ 691915 h 819327"/>
                <a:gd name="connsiteX5" fmla="*/ 33745 w 736005"/>
                <a:gd name="connsiteY5" fmla="*/ 824118 h 819327"/>
                <a:gd name="connsiteX6" fmla="*/ 0 w 736005"/>
                <a:gd name="connsiteY6" fmla="*/ 709204 h 819327"/>
                <a:gd name="connsiteX7" fmla="*/ 68115 w 736005"/>
                <a:gd name="connsiteY7" fmla="*/ 636367 h 819327"/>
                <a:gd name="connsiteX8" fmla="*/ 121927 w 736005"/>
                <a:gd name="connsiteY8" fmla="*/ 587138 h 819327"/>
                <a:gd name="connsiteX9" fmla="*/ 149423 w 736005"/>
                <a:gd name="connsiteY9" fmla="*/ 575404 h 819327"/>
                <a:gd name="connsiteX10" fmla="*/ 165115 w 736005"/>
                <a:gd name="connsiteY10" fmla="*/ 575334 h 819327"/>
                <a:gd name="connsiteX11" fmla="*/ 553879 w 736005"/>
                <a:gd name="connsiteY11" fmla="*/ 222260 h 819327"/>
                <a:gd name="connsiteX12" fmla="*/ 76170 w 736005"/>
                <a:gd name="connsiteY12" fmla="*/ 306484 h 819327"/>
                <a:gd name="connsiteX13" fmla="*/ 85335 w 736005"/>
                <a:gd name="connsiteY13" fmla="*/ 201638 h 819327"/>
                <a:gd name="connsiteX14" fmla="*/ 367933 w 736005"/>
                <a:gd name="connsiteY14" fmla="*/ 151784 h 819327"/>
                <a:gd name="connsiteX15" fmla="*/ 319191 w 736005"/>
                <a:gd name="connsiteY15" fmla="*/ 66310 h 819327"/>
                <a:gd name="connsiteX16" fmla="*/ 422092 w 736005"/>
                <a:gd name="connsiteY16" fmla="*/ 0 h 819327"/>
                <a:gd name="connsiteX17" fmla="*/ 485139 w 736005"/>
                <a:gd name="connsiteY17" fmla="*/ 105888 h 819327"/>
                <a:gd name="connsiteX18" fmla="*/ 431744 w 736005"/>
                <a:gd name="connsiteY18" fmla="*/ 140535 h 819327"/>
                <a:gd name="connsiteX19" fmla="*/ 715870 w 736005"/>
                <a:gd name="connsiteY19" fmla="*/ 90473 h 819327"/>
                <a:gd name="connsiteX20" fmla="*/ 706913 w 736005"/>
                <a:gd name="connsiteY20" fmla="*/ 193028 h 819327"/>
                <a:gd name="connsiteX21" fmla="*/ 250381 w 736005"/>
                <a:gd name="connsiteY21" fmla="*/ 632201 h 819327"/>
                <a:gd name="connsiteX22" fmla="*/ 371475 w 736005"/>
                <a:gd name="connsiteY22" fmla="*/ 637617 h 819327"/>
                <a:gd name="connsiteX23" fmla="*/ 740450 w 736005"/>
                <a:gd name="connsiteY23" fmla="*/ 568808 h 81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6005" h="819327">
                  <a:moveTo>
                    <a:pt x="740450" y="568808"/>
                  </a:moveTo>
                  <a:cubicBezTo>
                    <a:pt x="724618" y="604705"/>
                    <a:pt x="710176" y="644769"/>
                    <a:pt x="697053" y="688860"/>
                  </a:cubicBezTo>
                  <a:cubicBezTo>
                    <a:pt x="648171" y="698997"/>
                    <a:pt x="575126" y="711773"/>
                    <a:pt x="477918" y="727118"/>
                  </a:cubicBezTo>
                  <a:lnTo>
                    <a:pt x="358351" y="745518"/>
                  </a:lnTo>
                  <a:cubicBezTo>
                    <a:pt x="250520" y="764543"/>
                    <a:pt x="178308" y="746699"/>
                    <a:pt x="141716" y="691915"/>
                  </a:cubicBezTo>
                  <a:cubicBezTo>
                    <a:pt x="121302" y="713856"/>
                    <a:pt x="85266" y="757947"/>
                    <a:pt x="33745" y="824118"/>
                  </a:cubicBezTo>
                  <a:lnTo>
                    <a:pt x="0" y="709204"/>
                  </a:lnTo>
                  <a:cubicBezTo>
                    <a:pt x="18955" y="687263"/>
                    <a:pt x="41661" y="662961"/>
                    <a:pt x="68115" y="636367"/>
                  </a:cubicBezTo>
                  <a:cubicBezTo>
                    <a:pt x="94500" y="609774"/>
                    <a:pt x="112484" y="593387"/>
                    <a:pt x="121927" y="587138"/>
                  </a:cubicBezTo>
                  <a:cubicBezTo>
                    <a:pt x="131370" y="580889"/>
                    <a:pt x="140535" y="577001"/>
                    <a:pt x="149423" y="575404"/>
                  </a:cubicBezTo>
                  <a:cubicBezTo>
                    <a:pt x="154839" y="574432"/>
                    <a:pt x="160116" y="574432"/>
                    <a:pt x="165115" y="575334"/>
                  </a:cubicBezTo>
                  <a:cubicBezTo>
                    <a:pt x="321065" y="454241"/>
                    <a:pt x="450630" y="336618"/>
                    <a:pt x="553879" y="222260"/>
                  </a:cubicBezTo>
                  <a:lnTo>
                    <a:pt x="76170" y="306484"/>
                  </a:lnTo>
                  <a:lnTo>
                    <a:pt x="85335" y="201638"/>
                  </a:lnTo>
                  <a:lnTo>
                    <a:pt x="367933" y="151784"/>
                  </a:lnTo>
                  <a:cubicBezTo>
                    <a:pt x="356407" y="127551"/>
                    <a:pt x="340160" y="99083"/>
                    <a:pt x="319191" y="66310"/>
                  </a:cubicBezTo>
                  <a:lnTo>
                    <a:pt x="422092" y="0"/>
                  </a:lnTo>
                  <a:cubicBezTo>
                    <a:pt x="451324" y="44299"/>
                    <a:pt x="472363" y="79572"/>
                    <a:pt x="485139" y="105888"/>
                  </a:cubicBezTo>
                  <a:lnTo>
                    <a:pt x="431744" y="140535"/>
                  </a:lnTo>
                  <a:lnTo>
                    <a:pt x="715870" y="90473"/>
                  </a:lnTo>
                  <a:lnTo>
                    <a:pt x="706913" y="193028"/>
                  </a:lnTo>
                  <a:cubicBezTo>
                    <a:pt x="571654" y="353005"/>
                    <a:pt x="419523" y="499442"/>
                    <a:pt x="250381" y="632201"/>
                  </a:cubicBezTo>
                  <a:cubicBezTo>
                    <a:pt x="282946" y="644283"/>
                    <a:pt x="323287" y="646088"/>
                    <a:pt x="371475" y="637617"/>
                  </a:cubicBezTo>
                  <a:cubicBezTo>
                    <a:pt x="535826" y="608663"/>
                    <a:pt x="658864" y="585749"/>
                    <a:pt x="740450" y="568808"/>
                  </a:cubicBezTo>
                  <a:close/>
                </a:path>
              </a:pathLst>
            </a:custGeom>
            <a:grpFill/>
            <a:ln w="6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4" name="手繪多邊形: 圖案 73">
              <a:extLst>
                <a:ext uri="{FF2B5EF4-FFF2-40B4-BE49-F238E27FC236}">
                  <a16:creationId xmlns:a16="http://schemas.microsoft.com/office/drawing/2014/main" id="{F8C54B8C-6F2C-4AF0-AB3C-C63DAE8147C9}"/>
                </a:ext>
              </a:extLst>
            </p:cNvPr>
            <p:cNvSpPr/>
            <p:nvPr/>
          </p:nvSpPr>
          <p:spPr>
            <a:xfrm>
              <a:off x="8544299" y="2773294"/>
              <a:ext cx="722119" cy="708232"/>
            </a:xfrm>
            <a:custGeom>
              <a:avLst/>
              <a:gdLst>
                <a:gd name="connsiteX0" fmla="*/ 10346 w 722118"/>
                <a:gd name="connsiteY0" fmla="*/ 596165 h 708231"/>
                <a:gd name="connsiteX1" fmla="*/ 723924 w 722118"/>
                <a:gd name="connsiteY1" fmla="*/ 470349 h 708231"/>
                <a:gd name="connsiteX2" fmla="*/ 713578 w 722118"/>
                <a:gd name="connsiteY2" fmla="*/ 588388 h 708231"/>
                <a:gd name="connsiteX3" fmla="*/ 0 w 722118"/>
                <a:gd name="connsiteY3" fmla="*/ 714203 h 708231"/>
                <a:gd name="connsiteX4" fmla="*/ 10346 w 722118"/>
                <a:gd name="connsiteY4" fmla="*/ 596165 h 708231"/>
                <a:gd name="connsiteX5" fmla="*/ 105818 w 722118"/>
                <a:gd name="connsiteY5" fmla="*/ 106721 h 708231"/>
                <a:gd name="connsiteX6" fmla="*/ 711079 w 722118"/>
                <a:gd name="connsiteY6" fmla="*/ 0 h 708231"/>
                <a:gd name="connsiteX7" fmla="*/ 700872 w 722118"/>
                <a:gd name="connsiteY7" fmla="*/ 116511 h 708231"/>
                <a:gd name="connsiteX8" fmla="*/ 95611 w 722118"/>
                <a:gd name="connsiteY8" fmla="*/ 223232 h 708231"/>
                <a:gd name="connsiteX9" fmla="*/ 105818 w 722118"/>
                <a:gd name="connsiteY9" fmla="*/ 106721 h 708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2118" h="708231">
                  <a:moveTo>
                    <a:pt x="10346" y="596165"/>
                  </a:moveTo>
                  <a:lnTo>
                    <a:pt x="723924" y="470349"/>
                  </a:lnTo>
                  <a:lnTo>
                    <a:pt x="713578" y="588388"/>
                  </a:lnTo>
                  <a:lnTo>
                    <a:pt x="0" y="714203"/>
                  </a:lnTo>
                  <a:lnTo>
                    <a:pt x="10346" y="596165"/>
                  </a:lnTo>
                  <a:close/>
                  <a:moveTo>
                    <a:pt x="105818" y="106721"/>
                  </a:moveTo>
                  <a:lnTo>
                    <a:pt x="711079" y="0"/>
                  </a:lnTo>
                  <a:lnTo>
                    <a:pt x="700872" y="116511"/>
                  </a:lnTo>
                  <a:lnTo>
                    <a:pt x="95611" y="223232"/>
                  </a:lnTo>
                  <a:lnTo>
                    <a:pt x="105818" y="106721"/>
                  </a:lnTo>
                  <a:close/>
                </a:path>
              </a:pathLst>
            </a:custGeom>
            <a:grpFill/>
            <a:ln w="6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0CE0D6A5-7D93-4FB1-B823-43C8B56622B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979" y="3429000"/>
            <a:ext cx="9065538" cy="2938527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副標">
            <a:extLst>
              <a:ext uri="{FF2B5EF4-FFF2-40B4-BE49-F238E27FC236}">
                <a16:creationId xmlns:a16="http://schemas.microsoft.com/office/drawing/2014/main" id="{FEAB27C2-A812-4B1E-9188-1588D641482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601151" y="3429175"/>
            <a:ext cx="9065366" cy="2935861"/>
          </a:xfrm>
          <a:prstGeom prst="rect">
            <a:avLst/>
          </a:prstGeom>
        </p:spPr>
      </p:pic>
      <p:grpSp>
        <p:nvGrpSpPr>
          <p:cNvPr id="45" name="群組 44">
            <a:extLst>
              <a:ext uri="{FF2B5EF4-FFF2-40B4-BE49-F238E27FC236}">
                <a16:creationId xmlns:a16="http://schemas.microsoft.com/office/drawing/2014/main" id="{01476638-92B4-43DE-9217-FA8C471BF94C}"/>
              </a:ext>
            </a:extLst>
          </p:cNvPr>
          <p:cNvGrpSpPr/>
          <p:nvPr/>
        </p:nvGrpSpPr>
        <p:grpSpPr>
          <a:xfrm>
            <a:off x="2778720" y="1475587"/>
            <a:ext cx="6598861" cy="3092785"/>
            <a:chOff x="2778720" y="1475587"/>
            <a:chExt cx="6598861" cy="3092785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7D84BFAE-2E03-415B-B704-7FFA42523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artisticBlur radius="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93330" y="1483529"/>
              <a:ext cx="6584251" cy="3084843"/>
            </a:xfrm>
            <a:prstGeom prst="rect">
              <a:avLst/>
            </a:prstGeom>
            <a:effectLst>
              <a:outerShdw blurRad="50800" dist="88900" dir="2700000" algn="ctr" rotWithShape="0">
                <a:srgbClr val="7030A0">
                  <a:alpha val="41000"/>
                </a:srgbClr>
              </a:outerShdw>
            </a:effectLst>
          </p:spPr>
        </p:pic>
        <p:grpSp>
          <p:nvGrpSpPr>
            <p:cNvPr id="33" name="圖形 29">
              <a:extLst>
                <a:ext uri="{FF2B5EF4-FFF2-40B4-BE49-F238E27FC236}">
                  <a16:creationId xmlns:a16="http://schemas.microsoft.com/office/drawing/2014/main" id="{08304586-2508-4600-9816-5B2725E4C434}"/>
                </a:ext>
              </a:extLst>
            </p:cNvPr>
            <p:cNvGrpSpPr/>
            <p:nvPr/>
          </p:nvGrpSpPr>
          <p:grpSpPr>
            <a:xfrm>
              <a:off x="2778720" y="1475587"/>
              <a:ext cx="6582391" cy="3082892"/>
              <a:chOff x="2688609" y="1518335"/>
              <a:chExt cx="6582391" cy="3082892"/>
            </a:xfrm>
            <a:solidFill>
              <a:srgbClr val="FF79BC"/>
            </a:solidFill>
          </p:grpSpPr>
          <p:sp>
            <p:nvSpPr>
              <p:cNvPr id="34" name="手繪多邊形: 圖案 33">
                <a:extLst>
                  <a:ext uri="{FF2B5EF4-FFF2-40B4-BE49-F238E27FC236}">
                    <a16:creationId xmlns:a16="http://schemas.microsoft.com/office/drawing/2014/main" id="{A1BEBD03-75D7-44D0-9340-CA51343FC040}"/>
                  </a:ext>
                </a:extLst>
              </p:cNvPr>
              <p:cNvSpPr/>
              <p:nvPr/>
            </p:nvSpPr>
            <p:spPr>
              <a:xfrm>
                <a:off x="4331514" y="1913204"/>
                <a:ext cx="1124839" cy="1326199"/>
              </a:xfrm>
              <a:custGeom>
                <a:avLst/>
                <a:gdLst>
                  <a:gd name="connsiteX0" fmla="*/ 3595 w 1124838"/>
                  <a:gd name="connsiteY0" fmla="*/ 744343 h 1326199"/>
                  <a:gd name="connsiteX1" fmla="*/ 194749 w 1124838"/>
                  <a:gd name="connsiteY1" fmla="*/ 254066 h 1326199"/>
                  <a:gd name="connsiteX2" fmla="*/ 617813 w 1124838"/>
                  <a:gd name="connsiteY2" fmla="*/ 9657 h 1326199"/>
                  <a:gd name="connsiteX3" fmla="*/ 988801 w 1124838"/>
                  <a:gd name="connsiteY3" fmla="*/ 110198 h 1326199"/>
                  <a:gd name="connsiteX4" fmla="*/ 1096494 w 1124838"/>
                  <a:gd name="connsiteY4" fmla="*/ 523333 h 1326199"/>
                  <a:gd name="connsiteX5" fmla="*/ 906036 w 1124838"/>
                  <a:gd name="connsiteY5" fmla="*/ 1014304 h 1326199"/>
                  <a:gd name="connsiteX6" fmla="*/ 823409 w 1124838"/>
                  <a:gd name="connsiteY6" fmla="*/ 1099223 h 1326199"/>
                  <a:gd name="connsiteX7" fmla="*/ 1124893 w 1124838"/>
                  <a:gd name="connsiteY7" fmla="*/ 1284682 h 1326199"/>
                  <a:gd name="connsiteX8" fmla="*/ 880831 w 1124838"/>
                  <a:gd name="connsiteY8" fmla="*/ 1327732 h 1326199"/>
                  <a:gd name="connsiteX9" fmla="*/ 677596 w 1124838"/>
                  <a:gd name="connsiteY9" fmla="*/ 1196848 h 1326199"/>
                  <a:gd name="connsiteX10" fmla="*/ 490540 w 1124838"/>
                  <a:gd name="connsiteY10" fmla="*/ 1256631 h 1326199"/>
                  <a:gd name="connsiteX11" fmla="*/ 112885 w 1124838"/>
                  <a:gd name="connsiteY11" fmla="*/ 1157270 h 1326199"/>
                  <a:gd name="connsiteX12" fmla="*/ 3595 w 1124838"/>
                  <a:gd name="connsiteY12" fmla="*/ 744343 h 1326199"/>
                  <a:gd name="connsiteX13" fmla="*/ 160448 w 1124838"/>
                  <a:gd name="connsiteY13" fmla="*/ 704418 h 1326199"/>
                  <a:gd name="connsiteX14" fmla="*/ 236270 w 1124838"/>
                  <a:gd name="connsiteY14" fmla="*/ 1035621 h 1326199"/>
                  <a:gd name="connsiteX15" fmla="*/ 502552 w 1124838"/>
                  <a:gd name="connsiteY15" fmla="*/ 1118317 h 1326199"/>
                  <a:gd name="connsiteX16" fmla="*/ 802509 w 1124838"/>
                  <a:gd name="connsiteY16" fmla="*/ 941121 h 1326199"/>
                  <a:gd name="connsiteX17" fmla="*/ 938392 w 1124838"/>
                  <a:gd name="connsiteY17" fmla="*/ 569576 h 1326199"/>
                  <a:gd name="connsiteX18" fmla="*/ 867152 w 1124838"/>
                  <a:gd name="connsiteY18" fmla="*/ 228028 h 1326199"/>
                  <a:gd name="connsiteX19" fmla="*/ 596705 w 1124838"/>
                  <a:gd name="connsiteY19" fmla="*/ 151025 h 1326199"/>
                  <a:gd name="connsiteX20" fmla="*/ 300150 w 1124838"/>
                  <a:gd name="connsiteY20" fmla="*/ 334888 h 1326199"/>
                  <a:gd name="connsiteX21" fmla="*/ 160448 w 1124838"/>
                  <a:gd name="connsiteY21" fmla="*/ 704418 h 1326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24838" h="1326199">
                    <a:moveTo>
                      <a:pt x="3595" y="744343"/>
                    </a:moveTo>
                    <a:cubicBezTo>
                      <a:pt x="20607" y="550135"/>
                      <a:pt x="84278" y="386686"/>
                      <a:pt x="194749" y="254066"/>
                    </a:cubicBezTo>
                    <a:cubicBezTo>
                      <a:pt x="305149" y="121377"/>
                      <a:pt x="446171" y="39930"/>
                      <a:pt x="617813" y="9657"/>
                    </a:cubicBezTo>
                    <a:cubicBezTo>
                      <a:pt x="777512" y="-18534"/>
                      <a:pt x="901175" y="15003"/>
                      <a:pt x="988801" y="110198"/>
                    </a:cubicBezTo>
                    <a:cubicBezTo>
                      <a:pt x="1076358" y="205392"/>
                      <a:pt x="1112326" y="343081"/>
                      <a:pt x="1096494" y="523333"/>
                    </a:cubicBezTo>
                    <a:cubicBezTo>
                      <a:pt x="1079414" y="718583"/>
                      <a:pt x="1015881" y="882240"/>
                      <a:pt x="906036" y="1014304"/>
                    </a:cubicBezTo>
                    <a:cubicBezTo>
                      <a:pt x="879928" y="1045411"/>
                      <a:pt x="852363" y="1073740"/>
                      <a:pt x="823409" y="1099223"/>
                    </a:cubicBezTo>
                    <a:lnTo>
                      <a:pt x="1124893" y="1284682"/>
                    </a:lnTo>
                    <a:lnTo>
                      <a:pt x="880831" y="1327732"/>
                    </a:lnTo>
                    <a:lnTo>
                      <a:pt x="677596" y="1196848"/>
                    </a:lnTo>
                    <a:cubicBezTo>
                      <a:pt x="619618" y="1224899"/>
                      <a:pt x="557266" y="1244827"/>
                      <a:pt x="490540" y="1256631"/>
                    </a:cubicBezTo>
                    <a:cubicBezTo>
                      <a:pt x="327368" y="1285377"/>
                      <a:pt x="201484" y="1252257"/>
                      <a:pt x="112885" y="1157270"/>
                    </a:cubicBezTo>
                    <a:cubicBezTo>
                      <a:pt x="24217" y="1062214"/>
                      <a:pt x="-12236" y="924526"/>
                      <a:pt x="3595" y="744343"/>
                    </a:cubicBezTo>
                    <a:close/>
                    <a:moveTo>
                      <a:pt x="160448" y="704418"/>
                    </a:moveTo>
                    <a:cubicBezTo>
                      <a:pt x="147741" y="849953"/>
                      <a:pt x="173015" y="960354"/>
                      <a:pt x="236270" y="1035621"/>
                    </a:cubicBezTo>
                    <a:cubicBezTo>
                      <a:pt x="299525" y="1110888"/>
                      <a:pt x="388332" y="1138453"/>
                      <a:pt x="502552" y="1118317"/>
                    </a:cubicBezTo>
                    <a:cubicBezTo>
                      <a:pt x="625173" y="1096723"/>
                      <a:pt x="725159" y="1037634"/>
                      <a:pt x="802509" y="941121"/>
                    </a:cubicBezTo>
                    <a:cubicBezTo>
                      <a:pt x="879859" y="844607"/>
                      <a:pt x="925130" y="720805"/>
                      <a:pt x="938392" y="569576"/>
                    </a:cubicBezTo>
                    <a:cubicBezTo>
                      <a:pt x="952001" y="414182"/>
                      <a:pt x="928255" y="300379"/>
                      <a:pt x="867152" y="228028"/>
                    </a:cubicBezTo>
                    <a:cubicBezTo>
                      <a:pt x="806050" y="155677"/>
                      <a:pt x="715924" y="130056"/>
                      <a:pt x="596705" y="151025"/>
                    </a:cubicBezTo>
                    <a:cubicBezTo>
                      <a:pt x="479500" y="171717"/>
                      <a:pt x="380625" y="232958"/>
                      <a:pt x="300150" y="334888"/>
                    </a:cubicBezTo>
                    <a:cubicBezTo>
                      <a:pt x="219606" y="436748"/>
                      <a:pt x="173085" y="559925"/>
                      <a:pt x="160448" y="704418"/>
                    </a:cubicBez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" name="手繪多邊形: 圖案 34">
                <a:extLst>
                  <a:ext uri="{FF2B5EF4-FFF2-40B4-BE49-F238E27FC236}">
                    <a16:creationId xmlns:a16="http://schemas.microsoft.com/office/drawing/2014/main" id="{BB0B0537-CDD8-42DB-B658-BD6379384F04}"/>
                  </a:ext>
                </a:extLst>
              </p:cNvPr>
              <p:cNvSpPr/>
              <p:nvPr/>
            </p:nvSpPr>
            <p:spPr>
              <a:xfrm>
                <a:off x="5651102" y="1673868"/>
                <a:ext cx="819327" cy="1284538"/>
              </a:xfrm>
              <a:custGeom>
                <a:avLst/>
                <a:gdLst>
                  <a:gd name="connsiteX0" fmla="*/ 810717 w 819327"/>
                  <a:gd name="connsiteY0" fmla="*/ 138314 h 1284538"/>
                  <a:gd name="connsiteX1" fmla="*/ 479168 w 819327"/>
                  <a:gd name="connsiteY1" fmla="*/ 196777 h 1284538"/>
                  <a:gd name="connsiteX2" fmla="*/ 385986 w 819327"/>
                  <a:gd name="connsiteY2" fmla="*/ 1261764 h 1284538"/>
                  <a:gd name="connsiteX3" fmla="*/ 236911 w 819327"/>
                  <a:gd name="connsiteY3" fmla="*/ 1288080 h 1284538"/>
                  <a:gd name="connsiteX4" fmla="*/ 330092 w 819327"/>
                  <a:gd name="connsiteY4" fmla="*/ 223024 h 1284538"/>
                  <a:gd name="connsiteX5" fmla="*/ 0 w 819327"/>
                  <a:gd name="connsiteY5" fmla="*/ 281210 h 1284538"/>
                  <a:gd name="connsiteX6" fmla="*/ 12082 w 819327"/>
                  <a:gd name="connsiteY6" fmla="*/ 142966 h 1284538"/>
                  <a:gd name="connsiteX7" fmla="*/ 822868 w 819327"/>
                  <a:gd name="connsiteY7" fmla="*/ 0 h 1284538"/>
                  <a:gd name="connsiteX8" fmla="*/ 810717 w 819327"/>
                  <a:gd name="connsiteY8" fmla="*/ 138314 h 128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19327" h="1284538">
                    <a:moveTo>
                      <a:pt x="810717" y="138314"/>
                    </a:moveTo>
                    <a:lnTo>
                      <a:pt x="479168" y="196777"/>
                    </a:lnTo>
                    <a:lnTo>
                      <a:pt x="385986" y="1261764"/>
                    </a:lnTo>
                    <a:lnTo>
                      <a:pt x="236911" y="1288080"/>
                    </a:lnTo>
                    <a:lnTo>
                      <a:pt x="330092" y="223024"/>
                    </a:lnTo>
                    <a:lnTo>
                      <a:pt x="0" y="281210"/>
                    </a:lnTo>
                    <a:lnTo>
                      <a:pt x="12082" y="142966"/>
                    </a:lnTo>
                    <a:lnTo>
                      <a:pt x="822868" y="0"/>
                    </a:lnTo>
                    <a:lnTo>
                      <a:pt x="810717" y="138314"/>
                    </a:ln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" name="手繪多邊形: 圖案 35">
                <a:extLst>
                  <a:ext uri="{FF2B5EF4-FFF2-40B4-BE49-F238E27FC236}">
                    <a16:creationId xmlns:a16="http://schemas.microsoft.com/office/drawing/2014/main" id="{5D7AE776-28C1-425A-B4FF-D6412D419B33}"/>
                  </a:ext>
                </a:extLst>
              </p:cNvPr>
              <p:cNvSpPr/>
              <p:nvPr/>
            </p:nvSpPr>
            <p:spPr>
              <a:xfrm>
                <a:off x="6647973" y="1518228"/>
                <a:ext cx="749893" cy="1284538"/>
              </a:xfrm>
              <a:custGeom>
                <a:avLst/>
                <a:gdLst>
                  <a:gd name="connsiteX0" fmla="*/ 15553 w 749892"/>
                  <a:gd name="connsiteY0" fmla="*/ 1084396 h 1284538"/>
                  <a:gd name="connsiteX1" fmla="*/ 149562 w 749892"/>
                  <a:gd name="connsiteY1" fmla="*/ 1138764 h 1284538"/>
                  <a:gd name="connsiteX2" fmla="*/ 314469 w 749892"/>
                  <a:gd name="connsiteY2" fmla="*/ 1140291 h 1284538"/>
                  <a:gd name="connsiteX3" fmla="*/ 572071 w 749892"/>
                  <a:gd name="connsiteY3" fmla="*/ 917406 h 1284538"/>
                  <a:gd name="connsiteX4" fmla="*/ 554088 w 749892"/>
                  <a:gd name="connsiteY4" fmla="*/ 831099 h 1284538"/>
                  <a:gd name="connsiteX5" fmla="*/ 489097 w 749892"/>
                  <a:gd name="connsiteY5" fmla="*/ 772149 h 1284538"/>
                  <a:gd name="connsiteX6" fmla="*/ 327592 w 749892"/>
                  <a:gd name="connsiteY6" fmla="*/ 706534 h 1284538"/>
                  <a:gd name="connsiteX7" fmla="*/ 114497 w 749892"/>
                  <a:gd name="connsiteY7" fmla="*/ 579260 h 1284538"/>
                  <a:gd name="connsiteX8" fmla="*/ 75059 w 749892"/>
                  <a:gd name="connsiteY8" fmla="*/ 412201 h 1284538"/>
                  <a:gd name="connsiteX9" fmla="*/ 210803 w 749892"/>
                  <a:gd name="connsiteY9" fmla="*/ 154252 h 1284538"/>
                  <a:gd name="connsiteX10" fmla="*/ 508538 w 749892"/>
                  <a:gd name="connsiteY10" fmla="*/ 15313 h 1284538"/>
                  <a:gd name="connsiteX11" fmla="*/ 756211 w 749892"/>
                  <a:gd name="connsiteY11" fmla="*/ 14480 h 1284538"/>
                  <a:gd name="connsiteX12" fmla="*/ 741352 w 749892"/>
                  <a:gd name="connsiteY12" fmla="*/ 183900 h 1284538"/>
                  <a:gd name="connsiteX13" fmla="*/ 485347 w 749892"/>
                  <a:gd name="connsiteY13" fmla="*/ 154877 h 1284538"/>
                  <a:gd name="connsiteX14" fmla="*/ 309609 w 749892"/>
                  <a:gd name="connsiteY14" fmla="*/ 231393 h 1284538"/>
                  <a:gd name="connsiteX15" fmla="*/ 231981 w 749892"/>
                  <a:gd name="connsiteY15" fmla="*/ 371651 h 1284538"/>
                  <a:gd name="connsiteX16" fmla="*/ 267601 w 749892"/>
                  <a:gd name="connsiteY16" fmla="*/ 482399 h 1284538"/>
                  <a:gd name="connsiteX17" fmla="*/ 456185 w 749892"/>
                  <a:gd name="connsiteY17" fmla="*/ 572317 h 1284538"/>
                  <a:gd name="connsiteX18" fmla="*/ 678028 w 749892"/>
                  <a:gd name="connsiteY18" fmla="*/ 699937 h 1284538"/>
                  <a:gd name="connsiteX19" fmla="*/ 728854 w 749892"/>
                  <a:gd name="connsiteY19" fmla="*/ 878384 h 1284538"/>
                  <a:gd name="connsiteX20" fmla="*/ 597762 w 749892"/>
                  <a:gd name="connsiteY20" fmla="*/ 1140916 h 1284538"/>
                  <a:gd name="connsiteX21" fmla="*/ 285515 w 749892"/>
                  <a:gd name="connsiteY21" fmla="*/ 1279368 h 1284538"/>
                  <a:gd name="connsiteX22" fmla="*/ 128107 w 749892"/>
                  <a:gd name="connsiteY22" fmla="*/ 1287631 h 1284538"/>
                  <a:gd name="connsiteX23" fmla="*/ 0 w 749892"/>
                  <a:gd name="connsiteY23" fmla="*/ 1261663 h 1284538"/>
                  <a:gd name="connsiteX24" fmla="*/ 15553 w 749892"/>
                  <a:gd name="connsiteY24" fmla="*/ 1084396 h 128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49892" h="1284538">
                    <a:moveTo>
                      <a:pt x="15553" y="1084396"/>
                    </a:moveTo>
                    <a:cubicBezTo>
                      <a:pt x="47840" y="1110295"/>
                      <a:pt x="92487" y="1128487"/>
                      <a:pt x="149562" y="1138764"/>
                    </a:cubicBezTo>
                    <a:cubicBezTo>
                      <a:pt x="206568" y="1149109"/>
                      <a:pt x="261560" y="1149595"/>
                      <a:pt x="314469" y="1140291"/>
                    </a:cubicBezTo>
                    <a:cubicBezTo>
                      <a:pt x="475696" y="1111892"/>
                      <a:pt x="561517" y="1037597"/>
                      <a:pt x="572071" y="917406"/>
                    </a:cubicBezTo>
                    <a:cubicBezTo>
                      <a:pt x="574987" y="883731"/>
                      <a:pt x="569016" y="854985"/>
                      <a:pt x="554088" y="831099"/>
                    </a:cubicBezTo>
                    <a:cubicBezTo>
                      <a:pt x="539090" y="807214"/>
                      <a:pt x="517496" y="787564"/>
                      <a:pt x="489097" y="772149"/>
                    </a:cubicBezTo>
                    <a:cubicBezTo>
                      <a:pt x="460768" y="756804"/>
                      <a:pt x="406886" y="734932"/>
                      <a:pt x="327592" y="706534"/>
                    </a:cubicBezTo>
                    <a:cubicBezTo>
                      <a:pt x="217608" y="666817"/>
                      <a:pt x="146577" y="624393"/>
                      <a:pt x="114497" y="579260"/>
                    </a:cubicBezTo>
                    <a:cubicBezTo>
                      <a:pt x="82419" y="534197"/>
                      <a:pt x="69296" y="478511"/>
                      <a:pt x="75059" y="412201"/>
                    </a:cubicBezTo>
                    <a:cubicBezTo>
                      <a:pt x="83808" y="312285"/>
                      <a:pt x="129079" y="226255"/>
                      <a:pt x="210803" y="154252"/>
                    </a:cubicBezTo>
                    <a:cubicBezTo>
                      <a:pt x="292597" y="82248"/>
                      <a:pt x="391819" y="35935"/>
                      <a:pt x="508538" y="15313"/>
                    </a:cubicBezTo>
                    <a:cubicBezTo>
                      <a:pt x="622758" y="-4823"/>
                      <a:pt x="705316" y="-5101"/>
                      <a:pt x="756211" y="14480"/>
                    </a:cubicBezTo>
                    <a:lnTo>
                      <a:pt x="741352" y="183900"/>
                    </a:lnTo>
                    <a:cubicBezTo>
                      <a:pt x="676500" y="145850"/>
                      <a:pt x="591166" y="136199"/>
                      <a:pt x="485347" y="154877"/>
                    </a:cubicBezTo>
                    <a:cubicBezTo>
                      <a:pt x="415149" y="167236"/>
                      <a:pt x="356546" y="192788"/>
                      <a:pt x="309609" y="231393"/>
                    </a:cubicBezTo>
                    <a:cubicBezTo>
                      <a:pt x="262671" y="269999"/>
                      <a:pt x="236772" y="316798"/>
                      <a:pt x="231981" y="371651"/>
                    </a:cubicBezTo>
                    <a:cubicBezTo>
                      <a:pt x="227746" y="420325"/>
                      <a:pt x="239549" y="457264"/>
                      <a:pt x="267601" y="482399"/>
                    </a:cubicBezTo>
                    <a:cubicBezTo>
                      <a:pt x="295583" y="507534"/>
                      <a:pt x="358421" y="537530"/>
                      <a:pt x="456185" y="572317"/>
                    </a:cubicBezTo>
                    <a:cubicBezTo>
                      <a:pt x="564017" y="608909"/>
                      <a:pt x="637964" y="651403"/>
                      <a:pt x="678028" y="699937"/>
                    </a:cubicBezTo>
                    <a:cubicBezTo>
                      <a:pt x="718092" y="748472"/>
                      <a:pt x="735034" y="807908"/>
                      <a:pt x="728854" y="878384"/>
                    </a:cubicBezTo>
                    <a:cubicBezTo>
                      <a:pt x="719619" y="984064"/>
                      <a:pt x="675945" y="1071551"/>
                      <a:pt x="597762" y="1140916"/>
                    </a:cubicBezTo>
                    <a:cubicBezTo>
                      <a:pt x="519648" y="1210281"/>
                      <a:pt x="415566" y="1256386"/>
                      <a:pt x="285515" y="1279368"/>
                    </a:cubicBezTo>
                    <a:cubicBezTo>
                      <a:pt x="240035" y="1287423"/>
                      <a:pt x="187543" y="1290131"/>
                      <a:pt x="128107" y="1287631"/>
                    </a:cubicBezTo>
                    <a:cubicBezTo>
                      <a:pt x="68671" y="1285132"/>
                      <a:pt x="25968" y="1276452"/>
                      <a:pt x="0" y="1261663"/>
                    </a:cubicBezTo>
                    <a:lnTo>
                      <a:pt x="15553" y="1084396"/>
                    </a:ln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" name="手繪多邊形: 圖案 36">
                <a:extLst>
                  <a:ext uri="{FF2B5EF4-FFF2-40B4-BE49-F238E27FC236}">
                    <a16:creationId xmlns:a16="http://schemas.microsoft.com/office/drawing/2014/main" id="{2BF7DCAD-5B6C-4B55-A803-BC56CD571CDD}"/>
                  </a:ext>
                </a:extLst>
              </p:cNvPr>
              <p:cNvSpPr/>
              <p:nvPr/>
            </p:nvSpPr>
            <p:spPr>
              <a:xfrm>
                <a:off x="2688540" y="3755237"/>
                <a:ext cx="770723" cy="840158"/>
              </a:xfrm>
              <a:custGeom>
                <a:avLst/>
                <a:gdLst>
                  <a:gd name="connsiteX0" fmla="*/ 767737 w 770722"/>
                  <a:gd name="connsiteY0" fmla="*/ 0 h 840157"/>
                  <a:gd name="connsiteX1" fmla="*/ 762183 w 770722"/>
                  <a:gd name="connsiteY1" fmla="*/ 63671 h 840157"/>
                  <a:gd name="connsiteX2" fmla="*/ 715453 w 770722"/>
                  <a:gd name="connsiteY2" fmla="*/ 155255 h 840157"/>
                  <a:gd name="connsiteX3" fmla="*/ 625952 w 770722"/>
                  <a:gd name="connsiteY3" fmla="*/ 151159 h 840157"/>
                  <a:gd name="connsiteX4" fmla="*/ 656920 w 770722"/>
                  <a:gd name="connsiteY4" fmla="*/ 97486 h 840157"/>
                  <a:gd name="connsiteX5" fmla="*/ 547144 w 770722"/>
                  <a:gd name="connsiteY5" fmla="*/ 116928 h 840157"/>
                  <a:gd name="connsiteX6" fmla="*/ 541242 w 770722"/>
                  <a:gd name="connsiteY6" fmla="*/ 134009 h 840157"/>
                  <a:gd name="connsiteX7" fmla="*/ 771626 w 770722"/>
                  <a:gd name="connsiteY7" fmla="*/ 189001 h 840157"/>
                  <a:gd name="connsiteX8" fmla="*/ 720661 w 770722"/>
                  <a:gd name="connsiteY8" fmla="*/ 287459 h 840157"/>
                  <a:gd name="connsiteX9" fmla="*/ 498054 w 770722"/>
                  <a:gd name="connsiteY9" fmla="*/ 218857 h 840157"/>
                  <a:gd name="connsiteX10" fmla="*/ 284890 w 770722"/>
                  <a:gd name="connsiteY10" fmla="*/ 359671 h 840157"/>
                  <a:gd name="connsiteX11" fmla="*/ 678028 w 770722"/>
                  <a:gd name="connsiteY11" fmla="*/ 290375 h 840157"/>
                  <a:gd name="connsiteX12" fmla="*/ 649976 w 770722"/>
                  <a:gd name="connsiteY12" fmla="*/ 611232 h 840157"/>
                  <a:gd name="connsiteX13" fmla="*/ 469724 w 770722"/>
                  <a:gd name="connsiteY13" fmla="*/ 643033 h 840157"/>
                  <a:gd name="connsiteX14" fmla="*/ 724896 w 770722"/>
                  <a:gd name="connsiteY14" fmla="*/ 639353 h 840157"/>
                  <a:gd name="connsiteX15" fmla="*/ 670668 w 770722"/>
                  <a:gd name="connsiteY15" fmla="*/ 733020 h 840157"/>
                  <a:gd name="connsiteX16" fmla="*/ 400637 w 770722"/>
                  <a:gd name="connsiteY16" fmla="*/ 722535 h 840157"/>
                  <a:gd name="connsiteX17" fmla="*/ 451880 w 770722"/>
                  <a:gd name="connsiteY17" fmla="*/ 646227 h 840157"/>
                  <a:gd name="connsiteX18" fmla="*/ 271628 w 770722"/>
                  <a:gd name="connsiteY18" fmla="*/ 678028 h 840157"/>
                  <a:gd name="connsiteX19" fmla="*/ 324329 w 770722"/>
                  <a:gd name="connsiteY19" fmla="*/ 735242 h 840157"/>
                  <a:gd name="connsiteX20" fmla="*/ 36314 w 770722"/>
                  <a:gd name="connsiteY20" fmla="*/ 846476 h 840157"/>
                  <a:gd name="connsiteX21" fmla="*/ 0 w 770722"/>
                  <a:gd name="connsiteY21" fmla="*/ 768709 h 840157"/>
                  <a:gd name="connsiteX22" fmla="*/ 260449 w 770722"/>
                  <a:gd name="connsiteY22" fmla="*/ 679972 h 840157"/>
                  <a:gd name="connsiteX23" fmla="*/ 84641 w 770722"/>
                  <a:gd name="connsiteY23" fmla="*/ 710940 h 840157"/>
                  <a:gd name="connsiteX24" fmla="*/ 112692 w 770722"/>
                  <a:gd name="connsiteY24" fmla="*/ 390083 h 840157"/>
                  <a:gd name="connsiteX25" fmla="*/ 252117 w 770722"/>
                  <a:gd name="connsiteY25" fmla="*/ 365503 h 840157"/>
                  <a:gd name="connsiteX26" fmla="*/ 219066 w 770722"/>
                  <a:gd name="connsiteY26" fmla="*/ 292528 h 840157"/>
                  <a:gd name="connsiteX27" fmla="*/ 70198 w 770722"/>
                  <a:gd name="connsiteY27" fmla="*/ 399873 h 840157"/>
                  <a:gd name="connsiteX28" fmla="*/ 34578 w 770722"/>
                  <a:gd name="connsiteY28" fmla="*/ 314399 h 840157"/>
                  <a:gd name="connsiteX29" fmla="*/ 211498 w 770722"/>
                  <a:gd name="connsiteY29" fmla="*/ 195250 h 840157"/>
                  <a:gd name="connsiteX30" fmla="*/ 246284 w 770722"/>
                  <a:gd name="connsiteY30" fmla="*/ 273225 h 840157"/>
                  <a:gd name="connsiteX31" fmla="*/ 228440 w 770722"/>
                  <a:gd name="connsiteY31" fmla="*/ 285584 h 840157"/>
                  <a:gd name="connsiteX32" fmla="*/ 450560 w 770722"/>
                  <a:gd name="connsiteY32" fmla="*/ 134009 h 840157"/>
                  <a:gd name="connsiteX33" fmla="*/ 365226 w 770722"/>
                  <a:gd name="connsiteY33" fmla="*/ 149076 h 840157"/>
                  <a:gd name="connsiteX34" fmla="*/ 306484 w 770722"/>
                  <a:gd name="connsiteY34" fmla="*/ 227468 h 840157"/>
                  <a:gd name="connsiteX35" fmla="*/ 230523 w 770722"/>
                  <a:gd name="connsiteY35" fmla="*/ 194208 h 840157"/>
                  <a:gd name="connsiteX36" fmla="*/ 345923 w 770722"/>
                  <a:gd name="connsiteY36" fmla="*/ 27010 h 840157"/>
                  <a:gd name="connsiteX37" fmla="*/ 445353 w 770722"/>
                  <a:gd name="connsiteY37" fmla="*/ 17150 h 840157"/>
                  <a:gd name="connsiteX38" fmla="*/ 421051 w 770722"/>
                  <a:gd name="connsiteY38" fmla="*/ 61241 h 840157"/>
                  <a:gd name="connsiteX39" fmla="*/ 767737 w 770722"/>
                  <a:gd name="connsiteY39" fmla="*/ 0 h 840157"/>
                  <a:gd name="connsiteX40" fmla="*/ 63741 w 770722"/>
                  <a:gd name="connsiteY40" fmla="*/ 149423 h 840157"/>
                  <a:gd name="connsiteX41" fmla="*/ 130051 w 770722"/>
                  <a:gd name="connsiteY41" fmla="*/ 67351 h 840157"/>
                  <a:gd name="connsiteX42" fmla="*/ 241563 w 770722"/>
                  <a:gd name="connsiteY42" fmla="*/ 120330 h 840157"/>
                  <a:gd name="connsiteX43" fmla="*/ 169490 w 770722"/>
                  <a:gd name="connsiteY43" fmla="*/ 209553 h 840157"/>
                  <a:gd name="connsiteX44" fmla="*/ 63741 w 770722"/>
                  <a:gd name="connsiteY44" fmla="*/ 149423 h 840157"/>
                  <a:gd name="connsiteX45" fmla="*/ 552699 w 770722"/>
                  <a:gd name="connsiteY45" fmla="*/ 571029 h 840157"/>
                  <a:gd name="connsiteX46" fmla="*/ 555893 w 770722"/>
                  <a:gd name="connsiteY46" fmla="*/ 534507 h 840157"/>
                  <a:gd name="connsiteX47" fmla="*/ 195389 w 770722"/>
                  <a:gd name="connsiteY47" fmla="*/ 598039 h 840157"/>
                  <a:gd name="connsiteX48" fmla="*/ 192195 w 770722"/>
                  <a:gd name="connsiteY48" fmla="*/ 634562 h 840157"/>
                  <a:gd name="connsiteX49" fmla="*/ 552699 w 770722"/>
                  <a:gd name="connsiteY49" fmla="*/ 571029 h 840157"/>
                  <a:gd name="connsiteX50" fmla="*/ 199624 w 770722"/>
                  <a:gd name="connsiteY50" fmla="*/ 549921 h 840157"/>
                  <a:gd name="connsiteX51" fmla="*/ 560128 w 770722"/>
                  <a:gd name="connsiteY51" fmla="*/ 486389 h 840157"/>
                  <a:gd name="connsiteX52" fmla="*/ 563322 w 770722"/>
                  <a:gd name="connsiteY52" fmla="*/ 449866 h 840157"/>
                  <a:gd name="connsiteX53" fmla="*/ 202818 w 770722"/>
                  <a:gd name="connsiteY53" fmla="*/ 513399 h 840157"/>
                  <a:gd name="connsiteX54" fmla="*/ 199624 w 770722"/>
                  <a:gd name="connsiteY54" fmla="*/ 549921 h 840157"/>
                  <a:gd name="connsiteX55" fmla="*/ 570613 w 770722"/>
                  <a:gd name="connsiteY55" fmla="*/ 365989 h 840157"/>
                  <a:gd name="connsiteX56" fmla="*/ 210109 w 770722"/>
                  <a:gd name="connsiteY56" fmla="*/ 429522 h 840157"/>
                  <a:gd name="connsiteX57" fmla="*/ 206984 w 770722"/>
                  <a:gd name="connsiteY57" fmla="*/ 465281 h 840157"/>
                  <a:gd name="connsiteX58" fmla="*/ 567488 w 770722"/>
                  <a:gd name="connsiteY58" fmla="*/ 401748 h 840157"/>
                  <a:gd name="connsiteX59" fmla="*/ 570613 w 770722"/>
                  <a:gd name="connsiteY59" fmla="*/ 365989 h 840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770722" h="840157">
                    <a:moveTo>
                      <a:pt x="767737" y="0"/>
                    </a:moveTo>
                    <a:lnTo>
                      <a:pt x="762183" y="63671"/>
                    </a:lnTo>
                    <a:lnTo>
                      <a:pt x="715453" y="155255"/>
                    </a:lnTo>
                    <a:lnTo>
                      <a:pt x="625952" y="151159"/>
                    </a:lnTo>
                    <a:lnTo>
                      <a:pt x="656920" y="97486"/>
                    </a:lnTo>
                    <a:lnTo>
                      <a:pt x="547144" y="116928"/>
                    </a:lnTo>
                    <a:cubicBezTo>
                      <a:pt x="545200" y="122899"/>
                      <a:pt x="543186" y="128593"/>
                      <a:pt x="541242" y="134009"/>
                    </a:cubicBezTo>
                    <a:cubicBezTo>
                      <a:pt x="586236" y="182196"/>
                      <a:pt x="662961" y="200527"/>
                      <a:pt x="771626" y="189001"/>
                    </a:cubicBezTo>
                    <a:cubicBezTo>
                      <a:pt x="750865" y="225801"/>
                      <a:pt x="733853" y="258644"/>
                      <a:pt x="720661" y="287459"/>
                    </a:cubicBezTo>
                    <a:cubicBezTo>
                      <a:pt x="615398" y="293777"/>
                      <a:pt x="541242" y="270933"/>
                      <a:pt x="498054" y="218857"/>
                    </a:cubicBezTo>
                    <a:cubicBezTo>
                      <a:pt x="460142" y="273989"/>
                      <a:pt x="389042" y="320926"/>
                      <a:pt x="284890" y="359671"/>
                    </a:cubicBezTo>
                    <a:lnTo>
                      <a:pt x="678028" y="290375"/>
                    </a:lnTo>
                    <a:lnTo>
                      <a:pt x="649976" y="611232"/>
                    </a:lnTo>
                    <a:lnTo>
                      <a:pt x="469724" y="643033"/>
                    </a:lnTo>
                    <a:cubicBezTo>
                      <a:pt x="574223" y="639353"/>
                      <a:pt x="659281" y="638173"/>
                      <a:pt x="724896" y="639353"/>
                    </a:cubicBezTo>
                    <a:lnTo>
                      <a:pt x="670668" y="733020"/>
                    </a:lnTo>
                    <a:cubicBezTo>
                      <a:pt x="588457" y="726632"/>
                      <a:pt x="498470" y="723091"/>
                      <a:pt x="400637" y="722535"/>
                    </a:cubicBezTo>
                    <a:lnTo>
                      <a:pt x="451880" y="646227"/>
                    </a:lnTo>
                    <a:lnTo>
                      <a:pt x="271628" y="678028"/>
                    </a:lnTo>
                    <a:lnTo>
                      <a:pt x="324329" y="735242"/>
                    </a:lnTo>
                    <a:cubicBezTo>
                      <a:pt x="231564" y="777111"/>
                      <a:pt x="135606" y="814189"/>
                      <a:pt x="36314" y="846476"/>
                    </a:cubicBezTo>
                    <a:cubicBezTo>
                      <a:pt x="25830" y="821271"/>
                      <a:pt x="13748" y="795372"/>
                      <a:pt x="0" y="768709"/>
                    </a:cubicBezTo>
                    <a:cubicBezTo>
                      <a:pt x="90890" y="742463"/>
                      <a:pt x="177752" y="712884"/>
                      <a:pt x="260449" y="679972"/>
                    </a:cubicBezTo>
                    <a:lnTo>
                      <a:pt x="84641" y="710940"/>
                    </a:lnTo>
                    <a:lnTo>
                      <a:pt x="112692" y="390083"/>
                    </a:lnTo>
                    <a:lnTo>
                      <a:pt x="252117" y="365503"/>
                    </a:lnTo>
                    <a:cubicBezTo>
                      <a:pt x="242882" y="343145"/>
                      <a:pt x="231842" y="318843"/>
                      <a:pt x="219066" y="292528"/>
                    </a:cubicBezTo>
                    <a:cubicBezTo>
                      <a:pt x="164074" y="331272"/>
                      <a:pt x="114428" y="367100"/>
                      <a:pt x="70198" y="399873"/>
                    </a:cubicBezTo>
                    <a:lnTo>
                      <a:pt x="34578" y="314399"/>
                    </a:lnTo>
                    <a:cubicBezTo>
                      <a:pt x="97833" y="276210"/>
                      <a:pt x="156783" y="236494"/>
                      <a:pt x="211498" y="195250"/>
                    </a:cubicBezTo>
                    <a:cubicBezTo>
                      <a:pt x="226565" y="229342"/>
                      <a:pt x="238091" y="255311"/>
                      <a:pt x="246284" y="273225"/>
                    </a:cubicBezTo>
                    <a:cubicBezTo>
                      <a:pt x="240105" y="277391"/>
                      <a:pt x="234133" y="281488"/>
                      <a:pt x="228440" y="285584"/>
                    </a:cubicBezTo>
                    <a:cubicBezTo>
                      <a:pt x="360435" y="246006"/>
                      <a:pt x="434452" y="195458"/>
                      <a:pt x="450560" y="134009"/>
                    </a:cubicBezTo>
                    <a:lnTo>
                      <a:pt x="365226" y="149076"/>
                    </a:lnTo>
                    <a:cubicBezTo>
                      <a:pt x="346895" y="175253"/>
                      <a:pt x="327314" y="201430"/>
                      <a:pt x="306484" y="227468"/>
                    </a:cubicBezTo>
                    <a:cubicBezTo>
                      <a:pt x="286417" y="217747"/>
                      <a:pt x="261074" y="206637"/>
                      <a:pt x="230523" y="194208"/>
                    </a:cubicBezTo>
                    <a:cubicBezTo>
                      <a:pt x="283432" y="134425"/>
                      <a:pt x="321968" y="78669"/>
                      <a:pt x="345923" y="27010"/>
                    </a:cubicBezTo>
                    <a:lnTo>
                      <a:pt x="445353" y="17150"/>
                    </a:lnTo>
                    <a:cubicBezTo>
                      <a:pt x="437715" y="31732"/>
                      <a:pt x="429661" y="46452"/>
                      <a:pt x="421051" y="61241"/>
                    </a:cubicBezTo>
                    <a:lnTo>
                      <a:pt x="767737" y="0"/>
                    </a:lnTo>
                    <a:close/>
                    <a:moveTo>
                      <a:pt x="63741" y="149423"/>
                    </a:moveTo>
                    <a:lnTo>
                      <a:pt x="130051" y="67351"/>
                    </a:lnTo>
                    <a:cubicBezTo>
                      <a:pt x="172892" y="84293"/>
                      <a:pt x="210039" y="101930"/>
                      <a:pt x="241563" y="120330"/>
                    </a:cubicBezTo>
                    <a:lnTo>
                      <a:pt x="169490" y="209553"/>
                    </a:lnTo>
                    <a:cubicBezTo>
                      <a:pt x="138244" y="188515"/>
                      <a:pt x="102971" y="168517"/>
                      <a:pt x="63741" y="149423"/>
                    </a:cubicBezTo>
                    <a:close/>
                    <a:moveTo>
                      <a:pt x="552699" y="571029"/>
                    </a:moveTo>
                    <a:lnTo>
                      <a:pt x="555893" y="534507"/>
                    </a:lnTo>
                    <a:lnTo>
                      <a:pt x="195389" y="598039"/>
                    </a:lnTo>
                    <a:lnTo>
                      <a:pt x="192195" y="634562"/>
                    </a:lnTo>
                    <a:lnTo>
                      <a:pt x="552699" y="571029"/>
                    </a:lnTo>
                    <a:close/>
                    <a:moveTo>
                      <a:pt x="199624" y="549921"/>
                    </a:moveTo>
                    <a:lnTo>
                      <a:pt x="560128" y="486389"/>
                    </a:lnTo>
                    <a:lnTo>
                      <a:pt x="563322" y="449866"/>
                    </a:lnTo>
                    <a:lnTo>
                      <a:pt x="202818" y="513399"/>
                    </a:lnTo>
                    <a:lnTo>
                      <a:pt x="199624" y="549921"/>
                    </a:lnTo>
                    <a:close/>
                    <a:moveTo>
                      <a:pt x="570613" y="365989"/>
                    </a:moveTo>
                    <a:lnTo>
                      <a:pt x="210109" y="429522"/>
                    </a:lnTo>
                    <a:lnTo>
                      <a:pt x="206984" y="465281"/>
                    </a:lnTo>
                    <a:lnTo>
                      <a:pt x="567488" y="401748"/>
                    </a:lnTo>
                    <a:lnTo>
                      <a:pt x="570613" y="365989"/>
                    </a:ln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" name="手繪多邊形: 圖案 37">
                <a:extLst>
                  <a:ext uri="{FF2B5EF4-FFF2-40B4-BE49-F238E27FC236}">
                    <a16:creationId xmlns:a16="http://schemas.microsoft.com/office/drawing/2014/main" id="{7F8D2466-93EE-447C-A5DA-58469E0CC4CB}"/>
                  </a:ext>
                </a:extLst>
              </p:cNvPr>
              <p:cNvSpPr/>
              <p:nvPr/>
            </p:nvSpPr>
            <p:spPr>
              <a:xfrm>
                <a:off x="3521962" y="3614979"/>
                <a:ext cx="763780" cy="826271"/>
              </a:xfrm>
              <a:custGeom>
                <a:avLst/>
                <a:gdLst>
                  <a:gd name="connsiteX0" fmla="*/ 31662 w 763779"/>
                  <a:gd name="connsiteY0" fmla="*/ 383140 h 826270"/>
                  <a:gd name="connsiteX1" fmla="*/ 256422 w 763779"/>
                  <a:gd name="connsiteY1" fmla="*/ 343493 h 826270"/>
                  <a:gd name="connsiteX2" fmla="*/ 314816 w 763779"/>
                  <a:gd name="connsiteY2" fmla="*/ 218441 h 826270"/>
                  <a:gd name="connsiteX3" fmla="*/ 431397 w 763779"/>
                  <a:gd name="connsiteY3" fmla="*/ 230037 h 826270"/>
                  <a:gd name="connsiteX4" fmla="*/ 380293 w 763779"/>
                  <a:gd name="connsiteY4" fmla="*/ 321621 h 826270"/>
                  <a:gd name="connsiteX5" fmla="*/ 765307 w 763779"/>
                  <a:gd name="connsiteY5" fmla="*/ 253714 h 826270"/>
                  <a:gd name="connsiteX6" fmla="*/ 756767 w 763779"/>
                  <a:gd name="connsiteY6" fmla="*/ 351616 h 826270"/>
                  <a:gd name="connsiteX7" fmla="*/ 621786 w 763779"/>
                  <a:gd name="connsiteY7" fmla="*/ 375432 h 826270"/>
                  <a:gd name="connsiteX8" fmla="*/ 508122 w 763779"/>
                  <a:gd name="connsiteY8" fmla="*/ 568321 h 826270"/>
                  <a:gd name="connsiteX9" fmla="*/ 713995 w 763779"/>
                  <a:gd name="connsiteY9" fmla="*/ 615398 h 826270"/>
                  <a:gd name="connsiteX10" fmla="*/ 651504 w 763779"/>
                  <a:gd name="connsiteY10" fmla="*/ 728924 h 826270"/>
                  <a:gd name="connsiteX11" fmla="*/ 409039 w 763779"/>
                  <a:gd name="connsiteY11" fmla="*/ 657753 h 826270"/>
                  <a:gd name="connsiteX12" fmla="*/ 43535 w 763779"/>
                  <a:gd name="connsiteY12" fmla="*/ 833075 h 826270"/>
                  <a:gd name="connsiteX13" fmla="*/ 0 w 763779"/>
                  <a:gd name="connsiteY13" fmla="*/ 738297 h 826270"/>
                  <a:gd name="connsiteX14" fmla="*/ 288223 w 763779"/>
                  <a:gd name="connsiteY14" fmla="*/ 624355 h 826270"/>
                  <a:gd name="connsiteX15" fmla="*/ 118802 w 763779"/>
                  <a:gd name="connsiteY15" fmla="*/ 582694 h 826270"/>
                  <a:gd name="connsiteX16" fmla="*/ 199833 w 763779"/>
                  <a:gd name="connsiteY16" fmla="*/ 449866 h 826270"/>
                  <a:gd name="connsiteX17" fmla="*/ 23261 w 763779"/>
                  <a:gd name="connsiteY17" fmla="*/ 480973 h 826270"/>
                  <a:gd name="connsiteX18" fmla="*/ 31662 w 763779"/>
                  <a:gd name="connsiteY18" fmla="*/ 383140 h 826270"/>
                  <a:gd name="connsiteX19" fmla="*/ 349533 w 763779"/>
                  <a:gd name="connsiteY19" fmla="*/ 47216 h 826270"/>
                  <a:gd name="connsiteX20" fmla="*/ 474168 w 763779"/>
                  <a:gd name="connsiteY20" fmla="*/ 0 h 826270"/>
                  <a:gd name="connsiteX21" fmla="*/ 495068 w 763779"/>
                  <a:gd name="connsiteY21" fmla="*/ 78114 h 826270"/>
                  <a:gd name="connsiteX22" fmla="*/ 758364 w 763779"/>
                  <a:gd name="connsiteY22" fmla="*/ 31662 h 826270"/>
                  <a:gd name="connsiteX23" fmla="*/ 743574 w 763779"/>
                  <a:gd name="connsiteY23" fmla="*/ 201013 h 826270"/>
                  <a:gd name="connsiteX24" fmla="*/ 636020 w 763779"/>
                  <a:gd name="connsiteY24" fmla="*/ 219969 h 826270"/>
                  <a:gd name="connsiteX25" fmla="*/ 642408 w 763779"/>
                  <a:gd name="connsiteY25" fmla="*/ 146923 h 826270"/>
                  <a:gd name="connsiteX26" fmla="*/ 179558 w 763779"/>
                  <a:gd name="connsiteY26" fmla="*/ 228509 h 826270"/>
                  <a:gd name="connsiteX27" fmla="*/ 173447 w 763779"/>
                  <a:gd name="connsiteY27" fmla="*/ 298499 h 826270"/>
                  <a:gd name="connsiteX28" fmla="*/ 65893 w 763779"/>
                  <a:gd name="connsiteY28" fmla="*/ 317455 h 826270"/>
                  <a:gd name="connsiteX29" fmla="*/ 80405 w 763779"/>
                  <a:gd name="connsiteY29" fmla="*/ 151228 h 826270"/>
                  <a:gd name="connsiteX30" fmla="*/ 365225 w 763779"/>
                  <a:gd name="connsiteY30" fmla="*/ 101027 h 826270"/>
                  <a:gd name="connsiteX31" fmla="*/ 349533 w 763779"/>
                  <a:gd name="connsiteY31" fmla="*/ 47216 h 826270"/>
                  <a:gd name="connsiteX32" fmla="*/ 266212 w 763779"/>
                  <a:gd name="connsiteY32" fmla="*/ 514649 h 826270"/>
                  <a:gd name="connsiteX33" fmla="*/ 403067 w 763779"/>
                  <a:gd name="connsiteY33" fmla="*/ 544853 h 826270"/>
                  <a:gd name="connsiteX34" fmla="*/ 502567 w 763779"/>
                  <a:gd name="connsiteY34" fmla="*/ 396541 h 826270"/>
                  <a:gd name="connsiteX35" fmla="*/ 318218 w 763779"/>
                  <a:gd name="connsiteY35" fmla="*/ 429036 h 826270"/>
                  <a:gd name="connsiteX36" fmla="*/ 266212 w 763779"/>
                  <a:gd name="connsiteY36" fmla="*/ 514649 h 82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63779" h="826270">
                    <a:moveTo>
                      <a:pt x="31662" y="383140"/>
                    </a:moveTo>
                    <a:lnTo>
                      <a:pt x="256422" y="343493"/>
                    </a:lnTo>
                    <a:cubicBezTo>
                      <a:pt x="276766" y="302665"/>
                      <a:pt x="296277" y="261004"/>
                      <a:pt x="314816" y="218441"/>
                    </a:cubicBezTo>
                    <a:lnTo>
                      <a:pt x="431397" y="230037"/>
                    </a:lnTo>
                    <a:lnTo>
                      <a:pt x="380293" y="321621"/>
                    </a:lnTo>
                    <a:lnTo>
                      <a:pt x="765307" y="253714"/>
                    </a:lnTo>
                    <a:lnTo>
                      <a:pt x="756767" y="351616"/>
                    </a:lnTo>
                    <a:lnTo>
                      <a:pt x="621786" y="375432"/>
                    </a:lnTo>
                    <a:cubicBezTo>
                      <a:pt x="592276" y="450977"/>
                      <a:pt x="554435" y="515274"/>
                      <a:pt x="508122" y="568321"/>
                    </a:cubicBezTo>
                    <a:lnTo>
                      <a:pt x="713995" y="615398"/>
                    </a:lnTo>
                    <a:lnTo>
                      <a:pt x="651504" y="728924"/>
                    </a:lnTo>
                    <a:lnTo>
                      <a:pt x="409039" y="657753"/>
                    </a:lnTo>
                    <a:cubicBezTo>
                      <a:pt x="320718" y="721286"/>
                      <a:pt x="198860" y="779680"/>
                      <a:pt x="43535" y="833075"/>
                    </a:cubicBezTo>
                    <a:cubicBezTo>
                      <a:pt x="27010" y="793637"/>
                      <a:pt x="12498" y="762044"/>
                      <a:pt x="0" y="738297"/>
                    </a:cubicBezTo>
                    <a:cubicBezTo>
                      <a:pt x="118247" y="702677"/>
                      <a:pt x="214344" y="664697"/>
                      <a:pt x="288223" y="624355"/>
                    </a:cubicBezTo>
                    <a:cubicBezTo>
                      <a:pt x="225384" y="607899"/>
                      <a:pt x="168934" y="594012"/>
                      <a:pt x="118802" y="582694"/>
                    </a:cubicBezTo>
                    <a:cubicBezTo>
                      <a:pt x="147132" y="539715"/>
                      <a:pt x="174142" y="495415"/>
                      <a:pt x="199833" y="449866"/>
                    </a:cubicBezTo>
                    <a:lnTo>
                      <a:pt x="23261" y="480973"/>
                    </a:lnTo>
                    <a:lnTo>
                      <a:pt x="31662" y="383140"/>
                    </a:lnTo>
                    <a:close/>
                    <a:moveTo>
                      <a:pt x="349533" y="47216"/>
                    </a:moveTo>
                    <a:lnTo>
                      <a:pt x="474168" y="0"/>
                    </a:lnTo>
                    <a:lnTo>
                      <a:pt x="495068" y="78114"/>
                    </a:lnTo>
                    <a:lnTo>
                      <a:pt x="758364" y="31662"/>
                    </a:lnTo>
                    <a:lnTo>
                      <a:pt x="743574" y="201013"/>
                    </a:lnTo>
                    <a:lnTo>
                      <a:pt x="636020" y="219969"/>
                    </a:lnTo>
                    <a:lnTo>
                      <a:pt x="642408" y="146923"/>
                    </a:lnTo>
                    <a:lnTo>
                      <a:pt x="179558" y="228509"/>
                    </a:lnTo>
                    <a:lnTo>
                      <a:pt x="173447" y="298499"/>
                    </a:lnTo>
                    <a:lnTo>
                      <a:pt x="65893" y="317455"/>
                    </a:lnTo>
                    <a:lnTo>
                      <a:pt x="80405" y="151228"/>
                    </a:lnTo>
                    <a:lnTo>
                      <a:pt x="365225" y="101027"/>
                    </a:lnTo>
                    <a:cubicBezTo>
                      <a:pt x="360087" y="82072"/>
                      <a:pt x="354810" y="64088"/>
                      <a:pt x="349533" y="47216"/>
                    </a:cubicBezTo>
                    <a:close/>
                    <a:moveTo>
                      <a:pt x="266212" y="514649"/>
                    </a:moveTo>
                    <a:lnTo>
                      <a:pt x="403067" y="544853"/>
                    </a:lnTo>
                    <a:cubicBezTo>
                      <a:pt x="443895" y="506803"/>
                      <a:pt x="477084" y="457365"/>
                      <a:pt x="502567" y="396541"/>
                    </a:cubicBezTo>
                    <a:lnTo>
                      <a:pt x="318218" y="429036"/>
                    </a:lnTo>
                    <a:cubicBezTo>
                      <a:pt x="300027" y="460004"/>
                      <a:pt x="282668" y="488541"/>
                      <a:pt x="266212" y="514649"/>
                    </a:cubicBez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手繪多邊形: 圖案 38">
                <a:extLst>
                  <a:ext uri="{FF2B5EF4-FFF2-40B4-BE49-F238E27FC236}">
                    <a16:creationId xmlns:a16="http://schemas.microsoft.com/office/drawing/2014/main" id="{07AF52B8-7673-4986-9E90-94BEB3B7811A}"/>
                  </a:ext>
                </a:extLst>
              </p:cNvPr>
              <p:cNvSpPr/>
              <p:nvPr/>
            </p:nvSpPr>
            <p:spPr>
              <a:xfrm>
                <a:off x="4375104" y="3447573"/>
                <a:ext cx="756836" cy="854044"/>
              </a:xfrm>
              <a:custGeom>
                <a:avLst/>
                <a:gdLst>
                  <a:gd name="connsiteX0" fmla="*/ 235661 w 756836"/>
                  <a:gd name="connsiteY0" fmla="*/ 374113 h 854044"/>
                  <a:gd name="connsiteX1" fmla="*/ 283362 w 756836"/>
                  <a:gd name="connsiteY1" fmla="*/ 546936 h 854044"/>
                  <a:gd name="connsiteX2" fmla="*/ 244479 w 756836"/>
                  <a:gd name="connsiteY2" fmla="*/ 647268 h 854044"/>
                  <a:gd name="connsiteX3" fmla="*/ 116233 w 756836"/>
                  <a:gd name="connsiteY3" fmla="*/ 704135 h 854044"/>
                  <a:gd name="connsiteX4" fmla="*/ 110331 w 756836"/>
                  <a:gd name="connsiteY4" fmla="*/ 621439 h 854044"/>
                  <a:gd name="connsiteX5" fmla="*/ 91237 w 756836"/>
                  <a:gd name="connsiteY5" fmla="*/ 839324 h 854044"/>
                  <a:gd name="connsiteX6" fmla="*/ 0 w 756836"/>
                  <a:gd name="connsiteY6" fmla="*/ 855433 h 854044"/>
                  <a:gd name="connsiteX7" fmla="*/ 63810 w 756836"/>
                  <a:gd name="connsiteY7" fmla="*/ 126024 h 854044"/>
                  <a:gd name="connsiteX8" fmla="*/ 316760 w 756836"/>
                  <a:gd name="connsiteY8" fmla="*/ 81447 h 854044"/>
                  <a:gd name="connsiteX9" fmla="*/ 308914 w 756836"/>
                  <a:gd name="connsiteY9" fmla="*/ 170809 h 854044"/>
                  <a:gd name="connsiteX10" fmla="*/ 235661 w 756836"/>
                  <a:gd name="connsiteY10" fmla="*/ 374113 h 854044"/>
                  <a:gd name="connsiteX11" fmla="*/ 142480 w 756836"/>
                  <a:gd name="connsiteY11" fmla="*/ 395915 h 854044"/>
                  <a:gd name="connsiteX12" fmla="*/ 211775 w 756836"/>
                  <a:gd name="connsiteY12" fmla="*/ 187890 h 854044"/>
                  <a:gd name="connsiteX13" fmla="*/ 147201 w 756836"/>
                  <a:gd name="connsiteY13" fmla="*/ 199277 h 854044"/>
                  <a:gd name="connsiteX14" fmla="*/ 112137 w 756836"/>
                  <a:gd name="connsiteY14" fmla="*/ 599706 h 854044"/>
                  <a:gd name="connsiteX15" fmla="*/ 143035 w 756836"/>
                  <a:gd name="connsiteY15" fmla="*/ 596928 h 854044"/>
                  <a:gd name="connsiteX16" fmla="*/ 192542 w 756836"/>
                  <a:gd name="connsiteY16" fmla="*/ 539992 h 854044"/>
                  <a:gd name="connsiteX17" fmla="*/ 142480 w 756836"/>
                  <a:gd name="connsiteY17" fmla="*/ 395915 h 854044"/>
                  <a:gd name="connsiteX18" fmla="*/ 443825 w 756836"/>
                  <a:gd name="connsiteY18" fmla="*/ 766487 h 854044"/>
                  <a:gd name="connsiteX19" fmla="*/ 429244 w 756836"/>
                  <a:gd name="connsiteY19" fmla="*/ 657406 h 854044"/>
                  <a:gd name="connsiteX20" fmla="*/ 504303 w 756836"/>
                  <a:gd name="connsiteY20" fmla="*/ 646852 h 854044"/>
                  <a:gd name="connsiteX21" fmla="*/ 553254 w 756836"/>
                  <a:gd name="connsiteY21" fmla="*/ 627480 h 854044"/>
                  <a:gd name="connsiteX22" fmla="*/ 574640 w 756836"/>
                  <a:gd name="connsiteY22" fmla="*/ 575334 h 854044"/>
                  <a:gd name="connsiteX23" fmla="*/ 595401 w 756836"/>
                  <a:gd name="connsiteY23" fmla="*/ 394041 h 854044"/>
                  <a:gd name="connsiteX24" fmla="*/ 455560 w 756836"/>
                  <a:gd name="connsiteY24" fmla="*/ 418690 h 854044"/>
                  <a:gd name="connsiteX25" fmla="*/ 389042 w 756836"/>
                  <a:gd name="connsiteY25" fmla="*/ 657406 h 854044"/>
                  <a:gd name="connsiteX26" fmla="*/ 291764 w 756836"/>
                  <a:gd name="connsiteY26" fmla="*/ 809329 h 854044"/>
                  <a:gd name="connsiteX27" fmla="*/ 205040 w 756836"/>
                  <a:gd name="connsiteY27" fmla="*/ 757322 h 854044"/>
                  <a:gd name="connsiteX28" fmla="*/ 291486 w 756836"/>
                  <a:gd name="connsiteY28" fmla="*/ 629077 h 854044"/>
                  <a:gd name="connsiteX29" fmla="*/ 343007 w 756836"/>
                  <a:gd name="connsiteY29" fmla="*/ 486944 h 854044"/>
                  <a:gd name="connsiteX30" fmla="*/ 374530 w 756836"/>
                  <a:gd name="connsiteY30" fmla="*/ 247951 h 854044"/>
                  <a:gd name="connsiteX31" fmla="*/ 307734 w 756836"/>
                  <a:gd name="connsiteY31" fmla="*/ 259755 h 854044"/>
                  <a:gd name="connsiteX32" fmla="*/ 316760 w 756836"/>
                  <a:gd name="connsiteY32" fmla="*/ 156436 h 854044"/>
                  <a:gd name="connsiteX33" fmla="*/ 480348 w 756836"/>
                  <a:gd name="connsiteY33" fmla="*/ 127621 h 854044"/>
                  <a:gd name="connsiteX34" fmla="*/ 459934 w 756836"/>
                  <a:gd name="connsiteY34" fmla="*/ 39439 h 854044"/>
                  <a:gd name="connsiteX35" fmla="*/ 570752 w 756836"/>
                  <a:gd name="connsiteY35" fmla="*/ 0 h 854044"/>
                  <a:gd name="connsiteX36" fmla="*/ 589360 w 756836"/>
                  <a:gd name="connsiteY36" fmla="*/ 108387 h 854044"/>
                  <a:gd name="connsiteX37" fmla="*/ 762599 w 756836"/>
                  <a:gd name="connsiteY37" fmla="*/ 77836 h 854044"/>
                  <a:gd name="connsiteX38" fmla="*/ 753573 w 756836"/>
                  <a:gd name="connsiteY38" fmla="*/ 181155 h 854044"/>
                  <a:gd name="connsiteX39" fmla="*/ 478751 w 756836"/>
                  <a:gd name="connsiteY39" fmla="*/ 229620 h 854044"/>
                  <a:gd name="connsiteX40" fmla="*/ 470280 w 756836"/>
                  <a:gd name="connsiteY40" fmla="*/ 313705 h 854044"/>
                  <a:gd name="connsiteX41" fmla="*/ 712815 w 756836"/>
                  <a:gd name="connsiteY41" fmla="*/ 270933 h 854044"/>
                  <a:gd name="connsiteX42" fmla="*/ 688582 w 756836"/>
                  <a:gd name="connsiteY42" fmla="*/ 481320 h 854044"/>
                  <a:gd name="connsiteX43" fmla="*/ 667057 w 756836"/>
                  <a:gd name="connsiteY43" fmla="*/ 625258 h 854044"/>
                  <a:gd name="connsiteX44" fmla="*/ 639075 w 756836"/>
                  <a:gd name="connsiteY44" fmla="*/ 690596 h 854044"/>
                  <a:gd name="connsiteX45" fmla="*/ 587138 w 756836"/>
                  <a:gd name="connsiteY45" fmla="*/ 731493 h 854044"/>
                  <a:gd name="connsiteX46" fmla="*/ 443825 w 756836"/>
                  <a:gd name="connsiteY46" fmla="*/ 766487 h 854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56836" h="854044">
                    <a:moveTo>
                      <a:pt x="235661" y="374113"/>
                    </a:moveTo>
                    <a:cubicBezTo>
                      <a:pt x="272808" y="427717"/>
                      <a:pt x="288709" y="485347"/>
                      <a:pt x="283362" y="546936"/>
                    </a:cubicBezTo>
                    <a:cubicBezTo>
                      <a:pt x="279821" y="587069"/>
                      <a:pt x="266906" y="620536"/>
                      <a:pt x="244479" y="647268"/>
                    </a:cubicBezTo>
                    <a:cubicBezTo>
                      <a:pt x="222052" y="674070"/>
                      <a:pt x="179349" y="692956"/>
                      <a:pt x="116233" y="704135"/>
                    </a:cubicBezTo>
                    <a:cubicBezTo>
                      <a:pt x="115956" y="676917"/>
                      <a:pt x="113942" y="649351"/>
                      <a:pt x="110331" y="621439"/>
                    </a:cubicBezTo>
                    <a:lnTo>
                      <a:pt x="91237" y="839324"/>
                    </a:lnTo>
                    <a:lnTo>
                      <a:pt x="0" y="855433"/>
                    </a:lnTo>
                    <a:lnTo>
                      <a:pt x="63810" y="126024"/>
                    </a:lnTo>
                    <a:lnTo>
                      <a:pt x="316760" y="81447"/>
                    </a:lnTo>
                    <a:lnTo>
                      <a:pt x="308914" y="170809"/>
                    </a:lnTo>
                    <a:cubicBezTo>
                      <a:pt x="282321" y="247326"/>
                      <a:pt x="257880" y="315094"/>
                      <a:pt x="235661" y="374113"/>
                    </a:cubicBezTo>
                    <a:close/>
                    <a:moveTo>
                      <a:pt x="142480" y="395915"/>
                    </a:moveTo>
                    <a:cubicBezTo>
                      <a:pt x="168170" y="324606"/>
                      <a:pt x="191292" y="255241"/>
                      <a:pt x="211775" y="187890"/>
                    </a:cubicBezTo>
                    <a:lnTo>
                      <a:pt x="147201" y="199277"/>
                    </a:lnTo>
                    <a:lnTo>
                      <a:pt x="112137" y="599706"/>
                    </a:lnTo>
                    <a:cubicBezTo>
                      <a:pt x="123385" y="599498"/>
                      <a:pt x="133662" y="598595"/>
                      <a:pt x="143035" y="596928"/>
                    </a:cubicBezTo>
                    <a:cubicBezTo>
                      <a:pt x="173170" y="591582"/>
                      <a:pt x="189695" y="572626"/>
                      <a:pt x="192542" y="539992"/>
                    </a:cubicBezTo>
                    <a:cubicBezTo>
                      <a:pt x="196500" y="496526"/>
                      <a:pt x="179766" y="448477"/>
                      <a:pt x="142480" y="395915"/>
                    </a:cubicBezTo>
                    <a:close/>
                    <a:moveTo>
                      <a:pt x="443825" y="766487"/>
                    </a:moveTo>
                    <a:cubicBezTo>
                      <a:pt x="439659" y="725382"/>
                      <a:pt x="434799" y="689068"/>
                      <a:pt x="429244" y="657406"/>
                    </a:cubicBezTo>
                    <a:cubicBezTo>
                      <a:pt x="464656" y="652962"/>
                      <a:pt x="489722" y="649421"/>
                      <a:pt x="504303" y="646852"/>
                    </a:cubicBezTo>
                    <a:cubicBezTo>
                      <a:pt x="526800" y="642894"/>
                      <a:pt x="543117" y="636437"/>
                      <a:pt x="553254" y="627480"/>
                    </a:cubicBezTo>
                    <a:cubicBezTo>
                      <a:pt x="563392" y="618523"/>
                      <a:pt x="570543" y="601164"/>
                      <a:pt x="574640" y="575334"/>
                    </a:cubicBezTo>
                    <a:cubicBezTo>
                      <a:pt x="578737" y="549505"/>
                      <a:pt x="585680" y="489097"/>
                      <a:pt x="595401" y="394041"/>
                    </a:cubicBezTo>
                    <a:lnTo>
                      <a:pt x="455560" y="418690"/>
                    </a:lnTo>
                    <a:cubicBezTo>
                      <a:pt x="440423" y="519023"/>
                      <a:pt x="418274" y="598595"/>
                      <a:pt x="389042" y="657406"/>
                    </a:cubicBezTo>
                    <a:cubicBezTo>
                      <a:pt x="359810" y="716217"/>
                      <a:pt x="327384" y="766904"/>
                      <a:pt x="291764" y="809329"/>
                    </a:cubicBezTo>
                    <a:cubicBezTo>
                      <a:pt x="263990" y="787179"/>
                      <a:pt x="235105" y="769890"/>
                      <a:pt x="205040" y="757322"/>
                    </a:cubicBezTo>
                    <a:cubicBezTo>
                      <a:pt x="238994" y="717467"/>
                      <a:pt x="267809" y="674695"/>
                      <a:pt x="291486" y="629077"/>
                    </a:cubicBezTo>
                    <a:cubicBezTo>
                      <a:pt x="315233" y="583458"/>
                      <a:pt x="332383" y="536104"/>
                      <a:pt x="343007" y="486944"/>
                    </a:cubicBezTo>
                    <a:cubicBezTo>
                      <a:pt x="353630" y="437784"/>
                      <a:pt x="364114" y="358074"/>
                      <a:pt x="374530" y="247951"/>
                    </a:cubicBezTo>
                    <a:lnTo>
                      <a:pt x="307734" y="259755"/>
                    </a:lnTo>
                    <a:lnTo>
                      <a:pt x="316760" y="156436"/>
                    </a:lnTo>
                    <a:lnTo>
                      <a:pt x="480348" y="127621"/>
                    </a:lnTo>
                    <a:cubicBezTo>
                      <a:pt x="474099" y="98666"/>
                      <a:pt x="467294" y="69226"/>
                      <a:pt x="459934" y="39439"/>
                    </a:cubicBezTo>
                    <a:lnTo>
                      <a:pt x="570752" y="0"/>
                    </a:lnTo>
                    <a:cubicBezTo>
                      <a:pt x="578320" y="41244"/>
                      <a:pt x="584569" y="77350"/>
                      <a:pt x="589360" y="108387"/>
                    </a:cubicBezTo>
                    <a:lnTo>
                      <a:pt x="762599" y="77836"/>
                    </a:lnTo>
                    <a:lnTo>
                      <a:pt x="753573" y="181155"/>
                    </a:lnTo>
                    <a:lnTo>
                      <a:pt x="478751" y="229620"/>
                    </a:lnTo>
                    <a:cubicBezTo>
                      <a:pt x="476182" y="259130"/>
                      <a:pt x="473335" y="287181"/>
                      <a:pt x="470280" y="313705"/>
                    </a:cubicBezTo>
                    <a:lnTo>
                      <a:pt x="712815" y="270933"/>
                    </a:lnTo>
                    <a:lnTo>
                      <a:pt x="688582" y="481320"/>
                    </a:lnTo>
                    <a:cubicBezTo>
                      <a:pt x="680597" y="550546"/>
                      <a:pt x="673376" y="598525"/>
                      <a:pt x="667057" y="625258"/>
                    </a:cubicBezTo>
                    <a:cubicBezTo>
                      <a:pt x="660669" y="651990"/>
                      <a:pt x="651365" y="673793"/>
                      <a:pt x="639075" y="690596"/>
                    </a:cubicBezTo>
                    <a:cubicBezTo>
                      <a:pt x="626785" y="707399"/>
                      <a:pt x="609427" y="721077"/>
                      <a:pt x="587138" y="731493"/>
                    </a:cubicBezTo>
                    <a:cubicBezTo>
                      <a:pt x="564780" y="741908"/>
                      <a:pt x="517009" y="753573"/>
                      <a:pt x="443825" y="766487"/>
                    </a:cubicBez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" name="手繪多邊形: 圖案 39">
                <a:extLst>
                  <a:ext uri="{FF2B5EF4-FFF2-40B4-BE49-F238E27FC236}">
                    <a16:creationId xmlns:a16="http://schemas.microsoft.com/office/drawing/2014/main" id="{B89EDC95-8072-453E-B64D-333D3F7E48FB}"/>
                  </a:ext>
                </a:extLst>
              </p:cNvPr>
              <p:cNvSpPr/>
              <p:nvPr/>
            </p:nvSpPr>
            <p:spPr>
              <a:xfrm>
                <a:off x="5213109" y="3282805"/>
                <a:ext cx="756836" cy="847101"/>
              </a:xfrm>
              <a:custGeom>
                <a:avLst/>
                <a:gdLst>
                  <a:gd name="connsiteX0" fmla="*/ 0 w 756836"/>
                  <a:gd name="connsiteY0" fmla="*/ 853281 h 847100"/>
                  <a:gd name="connsiteX1" fmla="*/ 25552 w 756836"/>
                  <a:gd name="connsiteY1" fmla="*/ 561239 h 847100"/>
                  <a:gd name="connsiteX2" fmla="*/ 231772 w 756836"/>
                  <a:gd name="connsiteY2" fmla="*/ 524855 h 847100"/>
                  <a:gd name="connsiteX3" fmla="*/ 210317 w 756836"/>
                  <a:gd name="connsiteY3" fmla="*/ 770306 h 847100"/>
                  <a:gd name="connsiteX4" fmla="*/ 77558 w 756836"/>
                  <a:gd name="connsiteY4" fmla="*/ 793706 h 847100"/>
                  <a:gd name="connsiteX5" fmla="*/ 73462 w 756836"/>
                  <a:gd name="connsiteY5" fmla="*/ 840297 h 847100"/>
                  <a:gd name="connsiteX6" fmla="*/ 0 w 756836"/>
                  <a:gd name="connsiteY6" fmla="*/ 853281 h 847100"/>
                  <a:gd name="connsiteX7" fmla="*/ 274266 w 756836"/>
                  <a:gd name="connsiteY7" fmla="*/ 239757 h 847100"/>
                  <a:gd name="connsiteX8" fmla="*/ 26524 w 756836"/>
                  <a:gd name="connsiteY8" fmla="*/ 283432 h 847100"/>
                  <a:gd name="connsiteX9" fmla="*/ 33537 w 756836"/>
                  <a:gd name="connsiteY9" fmla="*/ 203443 h 847100"/>
                  <a:gd name="connsiteX10" fmla="*/ 115123 w 756836"/>
                  <a:gd name="connsiteY10" fmla="*/ 189070 h 847100"/>
                  <a:gd name="connsiteX11" fmla="*/ 98458 w 756836"/>
                  <a:gd name="connsiteY11" fmla="*/ 112484 h 847100"/>
                  <a:gd name="connsiteX12" fmla="*/ 197125 w 756836"/>
                  <a:gd name="connsiteY12" fmla="*/ 86654 h 847100"/>
                  <a:gd name="connsiteX13" fmla="*/ 206359 w 756836"/>
                  <a:gd name="connsiteY13" fmla="*/ 172961 h 847100"/>
                  <a:gd name="connsiteX14" fmla="*/ 281279 w 756836"/>
                  <a:gd name="connsiteY14" fmla="*/ 159769 h 847100"/>
                  <a:gd name="connsiteX15" fmla="*/ 274266 w 756836"/>
                  <a:gd name="connsiteY15" fmla="*/ 239757 h 847100"/>
                  <a:gd name="connsiteX16" fmla="*/ 237883 w 756836"/>
                  <a:gd name="connsiteY16" fmla="*/ 480209 h 847100"/>
                  <a:gd name="connsiteX17" fmla="*/ 27218 w 756836"/>
                  <a:gd name="connsiteY17" fmla="*/ 517357 h 847100"/>
                  <a:gd name="connsiteX18" fmla="*/ 33745 w 756836"/>
                  <a:gd name="connsiteY18" fmla="*/ 442784 h 847100"/>
                  <a:gd name="connsiteX19" fmla="*/ 244410 w 756836"/>
                  <a:gd name="connsiteY19" fmla="*/ 405636 h 847100"/>
                  <a:gd name="connsiteX20" fmla="*/ 237883 w 756836"/>
                  <a:gd name="connsiteY20" fmla="*/ 480209 h 847100"/>
                  <a:gd name="connsiteX21" fmla="*/ 248228 w 756836"/>
                  <a:gd name="connsiteY21" fmla="*/ 361337 h 847100"/>
                  <a:gd name="connsiteX22" fmla="*/ 37564 w 756836"/>
                  <a:gd name="connsiteY22" fmla="*/ 398485 h 847100"/>
                  <a:gd name="connsiteX23" fmla="*/ 44091 w 756836"/>
                  <a:gd name="connsiteY23" fmla="*/ 323912 h 847100"/>
                  <a:gd name="connsiteX24" fmla="*/ 254755 w 756836"/>
                  <a:gd name="connsiteY24" fmla="*/ 286765 h 847100"/>
                  <a:gd name="connsiteX25" fmla="*/ 248228 w 756836"/>
                  <a:gd name="connsiteY25" fmla="*/ 361337 h 847100"/>
                  <a:gd name="connsiteX26" fmla="*/ 151367 w 756836"/>
                  <a:gd name="connsiteY26" fmla="*/ 617064 h 847100"/>
                  <a:gd name="connsiteX27" fmla="*/ 92001 w 756836"/>
                  <a:gd name="connsiteY27" fmla="*/ 627549 h 847100"/>
                  <a:gd name="connsiteX28" fmla="*/ 84363 w 756836"/>
                  <a:gd name="connsiteY28" fmla="*/ 714551 h 847100"/>
                  <a:gd name="connsiteX29" fmla="*/ 143730 w 756836"/>
                  <a:gd name="connsiteY29" fmla="*/ 704066 h 847100"/>
                  <a:gd name="connsiteX30" fmla="*/ 151367 w 756836"/>
                  <a:gd name="connsiteY30" fmla="*/ 617064 h 847100"/>
                  <a:gd name="connsiteX31" fmla="*/ 679833 w 756836"/>
                  <a:gd name="connsiteY31" fmla="*/ 504025 h 847100"/>
                  <a:gd name="connsiteX32" fmla="*/ 674279 w 756836"/>
                  <a:gd name="connsiteY32" fmla="*/ 567697 h 847100"/>
                  <a:gd name="connsiteX33" fmla="*/ 557837 w 756836"/>
                  <a:gd name="connsiteY33" fmla="*/ 679972 h 847100"/>
                  <a:gd name="connsiteX34" fmla="*/ 718994 w 756836"/>
                  <a:gd name="connsiteY34" fmla="*/ 674487 h 847100"/>
                  <a:gd name="connsiteX35" fmla="*/ 683444 w 756836"/>
                  <a:gd name="connsiteY35" fmla="*/ 754961 h 847100"/>
                  <a:gd name="connsiteX36" fmla="*/ 460490 w 756836"/>
                  <a:gd name="connsiteY36" fmla="*/ 740727 h 847100"/>
                  <a:gd name="connsiteX37" fmla="*/ 242951 w 756836"/>
                  <a:gd name="connsiteY37" fmla="*/ 831062 h 847100"/>
                  <a:gd name="connsiteX38" fmla="*/ 215803 w 756836"/>
                  <a:gd name="connsiteY38" fmla="*/ 765515 h 847100"/>
                  <a:gd name="connsiteX39" fmla="*/ 378418 w 756836"/>
                  <a:gd name="connsiteY39" fmla="*/ 710037 h 847100"/>
                  <a:gd name="connsiteX40" fmla="*/ 297458 w 756836"/>
                  <a:gd name="connsiteY40" fmla="*/ 650115 h 847100"/>
                  <a:gd name="connsiteX41" fmla="*/ 320718 w 756836"/>
                  <a:gd name="connsiteY41" fmla="*/ 634562 h 847100"/>
                  <a:gd name="connsiteX42" fmla="*/ 254686 w 756836"/>
                  <a:gd name="connsiteY42" fmla="*/ 646227 h 847100"/>
                  <a:gd name="connsiteX43" fmla="*/ 260657 w 756836"/>
                  <a:gd name="connsiteY43" fmla="*/ 577834 h 847100"/>
                  <a:gd name="connsiteX44" fmla="*/ 679833 w 756836"/>
                  <a:gd name="connsiteY44" fmla="*/ 504025 h 847100"/>
                  <a:gd name="connsiteX45" fmla="*/ 477918 w 756836"/>
                  <a:gd name="connsiteY45" fmla="*/ 174003 h 847100"/>
                  <a:gd name="connsiteX46" fmla="*/ 562975 w 756836"/>
                  <a:gd name="connsiteY46" fmla="*/ 145257 h 847100"/>
                  <a:gd name="connsiteX47" fmla="*/ 578876 w 756836"/>
                  <a:gd name="connsiteY47" fmla="*/ 197541 h 847100"/>
                  <a:gd name="connsiteX48" fmla="*/ 739825 w 756836"/>
                  <a:gd name="connsiteY48" fmla="*/ 169143 h 847100"/>
                  <a:gd name="connsiteX49" fmla="*/ 735173 w 756836"/>
                  <a:gd name="connsiteY49" fmla="*/ 222746 h 847100"/>
                  <a:gd name="connsiteX50" fmla="*/ 578667 w 756836"/>
                  <a:gd name="connsiteY50" fmla="*/ 250312 h 847100"/>
                  <a:gd name="connsiteX51" fmla="*/ 575890 w 756836"/>
                  <a:gd name="connsiteY51" fmla="*/ 282182 h 847100"/>
                  <a:gd name="connsiteX52" fmla="*/ 719828 w 756836"/>
                  <a:gd name="connsiteY52" fmla="*/ 256838 h 847100"/>
                  <a:gd name="connsiteX53" fmla="*/ 715384 w 756836"/>
                  <a:gd name="connsiteY53" fmla="*/ 307317 h 847100"/>
                  <a:gd name="connsiteX54" fmla="*/ 571446 w 756836"/>
                  <a:gd name="connsiteY54" fmla="*/ 332661 h 847100"/>
                  <a:gd name="connsiteX55" fmla="*/ 568808 w 756836"/>
                  <a:gd name="connsiteY55" fmla="*/ 362934 h 847100"/>
                  <a:gd name="connsiteX56" fmla="*/ 712745 w 756836"/>
                  <a:gd name="connsiteY56" fmla="*/ 337591 h 847100"/>
                  <a:gd name="connsiteX57" fmla="*/ 708301 w 756836"/>
                  <a:gd name="connsiteY57" fmla="*/ 388070 h 847100"/>
                  <a:gd name="connsiteX58" fmla="*/ 564364 w 756836"/>
                  <a:gd name="connsiteY58" fmla="*/ 413413 h 847100"/>
                  <a:gd name="connsiteX59" fmla="*/ 561586 w 756836"/>
                  <a:gd name="connsiteY59" fmla="*/ 445284 h 847100"/>
                  <a:gd name="connsiteX60" fmla="*/ 721841 w 756836"/>
                  <a:gd name="connsiteY60" fmla="*/ 417024 h 847100"/>
                  <a:gd name="connsiteX61" fmla="*/ 717189 w 756836"/>
                  <a:gd name="connsiteY61" fmla="*/ 469863 h 847100"/>
                  <a:gd name="connsiteX62" fmla="*/ 366337 w 756836"/>
                  <a:gd name="connsiteY62" fmla="*/ 531730 h 847100"/>
                  <a:gd name="connsiteX63" fmla="*/ 365156 w 756836"/>
                  <a:gd name="connsiteY63" fmla="*/ 544922 h 847100"/>
                  <a:gd name="connsiteX64" fmla="*/ 283571 w 756836"/>
                  <a:gd name="connsiteY64" fmla="*/ 559295 h 847100"/>
                  <a:gd name="connsiteX65" fmla="*/ 295305 w 756836"/>
                  <a:gd name="connsiteY65" fmla="*/ 424939 h 847100"/>
                  <a:gd name="connsiteX66" fmla="*/ 282876 w 756836"/>
                  <a:gd name="connsiteY66" fmla="*/ 441673 h 847100"/>
                  <a:gd name="connsiteX67" fmla="*/ 238577 w 756836"/>
                  <a:gd name="connsiteY67" fmla="*/ 380640 h 847100"/>
                  <a:gd name="connsiteX68" fmla="*/ 359185 w 756836"/>
                  <a:gd name="connsiteY68" fmla="*/ 187265 h 847100"/>
                  <a:gd name="connsiteX69" fmla="*/ 376752 w 756836"/>
                  <a:gd name="connsiteY69" fmla="*/ 187265 h 847100"/>
                  <a:gd name="connsiteX70" fmla="*/ 378488 w 756836"/>
                  <a:gd name="connsiteY70" fmla="*/ 167059 h 847100"/>
                  <a:gd name="connsiteX71" fmla="*/ 290931 w 756836"/>
                  <a:gd name="connsiteY71" fmla="*/ 182474 h 847100"/>
                  <a:gd name="connsiteX72" fmla="*/ 296902 w 756836"/>
                  <a:gd name="connsiteY72" fmla="*/ 114081 h 847100"/>
                  <a:gd name="connsiteX73" fmla="*/ 384459 w 756836"/>
                  <a:gd name="connsiteY73" fmla="*/ 98666 h 847100"/>
                  <a:gd name="connsiteX74" fmla="*/ 388694 w 756836"/>
                  <a:gd name="connsiteY74" fmla="*/ 50479 h 847100"/>
                  <a:gd name="connsiteX75" fmla="*/ 471808 w 756836"/>
                  <a:gd name="connsiteY75" fmla="*/ 35828 h 847100"/>
                  <a:gd name="connsiteX76" fmla="*/ 467572 w 756836"/>
                  <a:gd name="connsiteY76" fmla="*/ 84016 h 847100"/>
                  <a:gd name="connsiteX77" fmla="*/ 586999 w 756836"/>
                  <a:gd name="connsiteY77" fmla="*/ 62977 h 847100"/>
                  <a:gd name="connsiteX78" fmla="*/ 591235 w 756836"/>
                  <a:gd name="connsiteY78" fmla="*/ 14790 h 847100"/>
                  <a:gd name="connsiteX79" fmla="*/ 675042 w 756836"/>
                  <a:gd name="connsiteY79" fmla="*/ 0 h 847100"/>
                  <a:gd name="connsiteX80" fmla="*/ 670807 w 756836"/>
                  <a:gd name="connsiteY80" fmla="*/ 48188 h 847100"/>
                  <a:gd name="connsiteX81" fmla="*/ 758364 w 756836"/>
                  <a:gd name="connsiteY81" fmla="*/ 32773 h 847100"/>
                  <a:gd name="connsiteX82" fmla="*/ 752392 w 756836"/>
                  <a:gd name="connsiteY82" fmla="*/ 101166 h 847100"/>
                  <a:gd name="connsiteX83" fmla="*/ 664835 w 756836"/>
                  <a:gd name="connsiteY83" fmla="*/ 116581 h 847100"/>
                  <a:gd name="connsiteX84" fmla="*/ 661572 w 756836"/>
                  <a:gd name="connsiteY84" fmla="*/ 153867 h 847100"/>
                  <a:gd name="connsiteX85" fmla="*/ 577765 w 756836"/>
                  <a:gd name="connsiteY85" fmla="*/ 168656 h 847100"/>
                  <a:gd name="connsiteX86" fmla="*/ 581028 w 756836"/>
                  <a:gd name="connsiteY86" fmla="*/ 131370 h 847100"/>
                  <a:gd name="connsiteX87" fmla="*/ 461601 w 756836"/>
                  <a:gd name="connsiteY87" fmla="*/ 152409 h 847100"/>
                  <a:gd name="connsiteX88" fmla="*/ 458337 w 756836"/>
                  <a:gd name="connsiteY88" fmla="*/ 189695 h 847100"/>
                  <a:gd name="connsiteX89" fmla="*/ 435354 w 756836"/>
                  <a:gd name="connsiteY89" fmla="*/ 193722 h 847100"/>
                  <a:gd name="connsiteX90" fmla="*/ 418690 w 756836"/>
                  <a:gd name="connsiteY90" fmla="*/ 225732 h 847100"/>
                  <a:gd name="connsiteX91" fmla="*/ 494374 w 756836"/>
                  <a:gd name="connsiteY91" fmla="*/ 212400 h 847100"/>
                  <a:gd name="connsiteX92" fmla="*/ 477918 w 756836"/>
                  <a:gd name="connsiteY92" fmla="*/ 174003 h 847100"/>
                  <a:gd name="connsiteX93" fmla="*/ 370919 w 756836"/>
                  <a:gd name="connsiteY93" fmla="*/ 478959 h 847100"/>
                  <a:gd name="connsiteX94" fmla="*/ 479237 w 756836"/>
                  <a:gd name="connsiteY94" fmla="*/ 459865 h 847100"/>
                  <a:gd name="connsiteX95" fmla="*/ 482014 w 756836"/>
                  <a:gd name="connsiteY95" fmla="*/ 427994 h 847100"/>
                  <a:gd name="connsiteX96" fmla="*/ 373697 w 756836"/>
                  <a:gd name="connsiteY96" fmla="*/ 447089 h 847100"/>
                  <a:gd name="connsiteX97" fmla="*/ 370919 w 756836"/>
                  <a:gd name="connsiteY97" fmla="*/ 478959 h 847100"/>
                  <a:gd name="connsiteX98" fmla="*/ 378071 w 756836"/>
                  <a:gd name="connsiteY98" fmla="*/ 396610 h 847100"/>
                  <a:gd name="connsiteX99" fmla="*/ 486389 w 756836"/>
                  <a:gd name="connsiteY99" fmla="*/ 377515 h 847100"/>
                  <a:gd name="connsiteX100" fmla="*/ 489027 w 756836"/>
                  <a:gd name="connsiteY100" fmla="*/ 347242 h 847100"/>
                  <a:gd name="connsiteX101" fmla="*/ 380710 w 756836"/>
                  <a:gd name="connsiteY101" fmla="*/ 366337 h 847100"/>
                  <a:gd name="connsiteX102" fmla="*/ 378071 w 756836"/>
                  <a:gd name="connsiteY102" fmla="*/ 396610 h 847100"/>
                  <a:gd name="connsiteX103" fmla="*/ 385153 w 756836"/>
                  <a:gd name="connsiteY103" fmla="*/ 315788 h 847100"/>
                  <a:gd name="connsiteX104" fmla="*/ 493471 w 756836"/>
                  <a:gd name="connsiteY104" fmla="*/ 296694 h 847100"/>
                  <a:gd name="connsiteX105" fmla="*/ 496248 w 756836"/>
                  <a:gd name="connsiteY105" fmla="*/ 264823 h 847100"/>
                  <a:gd name="connsiteX106" fmla="*/ 387931 w 756836"/>
                  <a:gd name="connsiteY106" fmla="*/ 283918 h 847100"/>
                  <a:gd name="connsiteX107" fmla="*/ 385153 w 756836"/>
                  <a:gd name="connsiteY107" fmla="*/ 315788 h 847100"/>
                  <a:gd name="connsiteX108" fmla="*/ 470280 w 756836"/>
                  <a:gd name="connsiteY108" fmla="*/ 661780 h 847100"/>
                  <a:gd name="connsiteX109" fmla="*/ 561795 w 756836"/>
                  <a:gd name="connsiteY109" fmla="*/ 592068 h 847100"/>
                  <a:gd name="connsiteX110" fmla="*/ 391194 w 756836"/>
                  <a:gd name="connsiteY110" fmla="*/ 622133 h 847100"/>
                  <a:gd name="connsiteX111" fmla="*/ 470280 w 756836"/>
                  <a:gd name="connsiteY111" fmla="*/ 661780 h 84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756836" h="847100">
                    <a:moveTo>
                      <a:pt x="0" y="853281"/>
                    </a:moveTo>
                    <a:lnTo>
                      <a:pt x="25552" y="561239"/>
                    </a:lnTo>
                    <a:lnTo>
                      <a:pt x="231772" y="524855"/>
                    </a:lnTo>
                    <a:lnTo>
                      <a:pt x="210317" y="770306"/>
                    </a:lnTo>
                    <a:lnTo>
                      <a:pt x="77558" y="793706"/>
                    </a:lnTo>
                    <a:lnTo>
                      <a:pt x="73462" y="840297"/>
                    </a:lnTo>
                    <a:lnTo>
                      <a:pt x="0" y="853281"/>
                    </a:lnTo>
                    <a:close/>
                    <a:moveTo>
                      <a:pt x="274266" y="239757"/>
                    </a:moveTo>
                    <a:lnTo>
                      <a:pt x="26524" y="283432"/>
                    </a:lnTo>
                    <a:lnTo>
                      <a:pt x="33537" y="203443"/>
                    </a:lnTo>
                    <a:lnTo>
                      <a:pt x="115123" y="189070"/>
                    </a:lnTo>
                    <a:cubicBezTo>
                      <a:pt x="110679" y="161783"/>
                      <a:pt x="105124" y="136300"/>
                      <a:pt x="98458" y="112484"/>
                    </a:cubicBezTo>
                    <a:lnTo>
                      <a:pt x="197125" y="86654"/>
                    </a:lnTo>
                    <a:cubicBezTo>
                      <a:pt x="200596" y="114081"/>
                      <a:pt x="203652" y="142896"/>
                      <a:pt x="206359" y="172961"/>
                    </a:cubicBezTo>
                    <a:lnTo>
                      <a:pt x="281279" y="159769"/>
                    </a:lnTo>
                    <a:lnTo>
                      <a:pt x="274266" y="239757"/>
                    </a:lnTo>
                    <a:close/>
                    <a:moveTo>
                      <a:pt x="237883" y="480209"/>
                    </a:moveTo>
                    <a:lnTo>
                      <a:pt x="27218" y="517357"/>
                    </a:lnTo>
                    <a:lnTo>
                      <a:pt x="33745" y="442784"/>
                    </a:lnTo>
                    <a:lnTo>
                      <a:pt x="244410" y="405636"/>
                    </a:lnTo>
                    <a:lnTo>
                      <a:pt x="237883" y="480209"/>
                    </a:lnTo>
                    <a:close/>
                    <a:moveTo>
                      <a:pt x="248228" y="361337"/>
                    </a:moveTo>
                    <a:lnTo>
                      <a:pt x="37564" y="398485"/>
                    </a:lnTo>
                    <a:lnTo>
                      <a:pt x="44091" y="323912"/>
                    </a:lnTo>
                    <a:lnTo>
                      <a:pt x="254755" y="286765"/>
                    </a:lnTo>
                    <a:lnTo>
                      <a:pt x="248228" y="361337"/>
                    </a:lnTo>
                    <a:close/>
                    <a:moveTo>
                      <a:pt x="151367" y="617064"/>
                    </a:moveTo>
                    <a:lnTo>
                      <a:pt x="92001" y="627549"/>
                    </a:lnTo>
                    <a:lnTo>
                      <a:pt x="84363" y="714551"/>
                    </a:lnTo>
                    <a:lnTo>
                      <a:pt x="143730" y="704066"/>
                    </a:lnTo>
                    <a:lnTo>
                      <a:pt x="151367" y="617064"/>
                    </a:lnTo>
                    <a:close/>
                    <a:moveTo>
                      <a:pt x="679833" y="504025"/>
                    </a:moveTo>
                    <a:lnTo>
                      <a:pt x="674279" y="567697"/>
                    </a:lnTo>
                    <a:cubicBezTo>
                      <a:pt x="642477" y="608455"/>
                      <a:pt x="603664" y="645949"/>
                      <a:pt x="557837" y="679972"/>
                    </a:cubicBezTo>
                    <a:cubicBezTo>
                      <a:pt x="606094" y="684694"/>
                      <a:pt x="659836" y="682888"/>
                      <a:pt x="718994" y="674487"/>
                    </a:cubicBezTo>
                    <a:cubicBezTo>
                      <a:pt x="706427" y="701150"/>
                      <a:pt x="694623" y="728021"/>
                      <a:pt x="683444" y="754961"/>
                    </a:cubicBezTo>
                    <a:cubicBezTo>
                      <a:pt x="598109" y="761835"/>
                      <a:pt x="523814" y="757114"/>
                      <a:pt x="460490" y="740727"/>
                    </a:cubicBezTo>
                    <a:cubicBezTo>
                      <a:pt x="397652" y="774750"/>
                      <a:pt x="325092" y="804885"/>
                      <a:pt x="242951" y="831062"/>
                    </a:cubicBezTo>
                    <a:cubicBezTo>
                      <a:pt x="234619" y="809051"/>
                      <a:pt x="225593" y="787179"/>
                      <a:pt x="215803" y="765515"/>
                    </a:cubicBezTo>
                    <a:cubicBezTo>
                      <a:pt x="275586" y="749893"/>
                      <a:pt x="329814" y="731423"/>
                      <a:pt x="378418" y="710037"/>
                    </a:cubicBezTo>
                    <a:cubicBezTo>
                      <a:pt x="347659" y="694067"/>
                      <a:pt x="320718" y="674070"/>
                      <a:pt x="297458" y="650115"/>
                    </a:cubicBezTo>
                    <a:lnTo>
                      <a:pt x="320718" y="634562"/>
                    </a:lnTo>
                    <a:lnTo>
                      <a:pt x="254686" y="646227"/>
                    </a:lnTo>
                    <a:lnTo>
                      <a:pt x="260657" y="577834"/>
                    </a:lnTo>
                    <a:lnTo>
                      <a:pt x="679833" y="504025"/>
                    </a:lnTo>
                    <a:close/>
                    <a:moveTo>
                      <a:pt x="477918" y="174003"/>
                    </a:moveTo>
                    <a:lnTo>
                      <a:pt x="562975" y="145257"/>
                    </a:lnTo>
                    <a:cubicBezTo>
                      <a:pt x="568252" y="162685"/>
                      <a:pt x="573529" y="180113"/>
                      <a:pt x="578876" y="197541"/>
                    </a:cubicBezTo>
                    <a:lnTo>
                      <a:pt x="739825" y="169143"/>
                    </a:lnTo>
                    <a:lnTo>
                      <a:pt x="735173" y="222746"/>
                    </a:lnTo>
                    <a:lnTo>
                      <a:pt x="578667" y="250312"/>
                    </a:lnTo>
                    <a:lnTo>
                      <a:pt x="575890" y="282182"/>
                    </a:lnTo>
                    <a:lnTo>
                      <a:pt x="719828" y="256838"/>
                    </a:lnTo>
                    <a:lnTo>
                      <a:pt x="715384" y="307317"/>
                    </a:lnTo>
                    <a:lnTo>
                      <a:pt x="571446" y="332661"/>
                    </a:lnTo>
                    <a:lnTo>
                      <a:pt x="568808" y="362934"/>
                    </a:lnTo>
                    <a:lnTo>
                      <a:pt x="712745" y="337591"/>
                    </a:lnTo>
                    <a:lnTo>
                      <a:pt x="708301" y="388070"/>
                    </a:lnTo>
                    <a:lnTo>
                      <a:pt x="564364" y="413413"/>
                    </a:lnTo>
                    <a:lnTo>
                      <a:pt x="561586" y="445284"/>
                    </a:lnTo>
                    <a:lnTo>
                      <a:pt x="721841" y="417024"/>
                    </a:lnTo>
                    <a:lnTo>
                      <a:pt x="717189" y="469863"/>
                    </a:lnTo>
                    <a:lnTo>
                      <a:pt x="366337" y="531730"/>
                    </a:lnTo>
                    <a:lnTo>
                      <a:pt x="365156" y="544922"/>
                    </a:lnTo>
                    <a:lnTo>
                      <a:pt x="283571" y="559295"/>
                    </a:lnTo>
                    <a:lnTo>
                      <a:pt x="295305" y="424939"/>
                    </a:lnTo>
                    <a:cubicBezTo>
                      <a:pt x="290931" y="430286"/>
                      <a:pt x="286765" y="435841"/>
                      <a:pt x="282876" y="441673"/>
                    </a:cubicBezTo>
                    <a:cubicBezTo>
                      <a:pt x="266976" y="417440"/>
                      <a:pt x="252186" y="397096"/>
                      <a:pt x="238577" y="380640"/>
                    </a:cubicBezTo>
                    <a:cubicBezTo>
                      <a:pt x="287737" y="319468"/>
                      <a:pt x="327939" y="254964"/>
                      <a:pt x="359185" y="187265"/>
                    </a:cubicBezTo>
                    <a:lnTo>
                      <a:pt x="376752" y="187265"/>
                    </a:lnTo>
                    <a:lnTo>
                      <a:pt x="378488" y="167059"/>
                    </a:lnTo>
                    <a:lnTo>
                      <a:pt x="290931" y="182474"/>
                    </a:lnTo>
                    <a:lnTo>
                      <a:pt x="296902" y="114081"/>
                    </a:lnTo>
                    <a:lnTo>
                      <a:pt x="384459" y="98666"/>
                    </a:lnTo>
                    <a:lnTo>
                      <a:pt x="388694" y="50479"/>
                    </a:lnTo>
                    <a:lnTo>
                      <a:pt x="471808" y="35828"/>
                    </a:lnTo>
                    <a:lnTo>
                      <a:pt x="467572" y="84016"/>
                    </a:lnTo>
                    <a:lnTo>
                      <a:pt x="586999" y="62977"/>
                    </a:lnTo>
                    <a:lnTo>
                      <a:pt x="591235" y="14790"/>
                    </a:lnTo>
                    <a:lnTo>
                      <a:pt x="675042" y="0"/>
                    </a:lnTo>
                    <a:lnTo>
                      <a:pt x="670807" y="48188"/>
                    </a:lnTo>
                    <a:lnTo>
                      <a:pt x="758364" y="32773"/>
                    </a:lnTo>
                    <a:lnTo>
                      <a:pt x="752392" y="101166"/>
                    </a:lnTo>
                    <a:lnTo>
                      <a:pt x="664835" y="116581"/>
                    </a:lnTo>
                    <a:lnTo>
                      <a:pt x="661572" y="153867"/>
                    </a:lnTo>
                    <a:lnTo>
                      <a:pt x="577765" y="168656"/>
                    </a:lnTo>
                    <a:lnTo>
                      <a:pt x="581028" y="131370"/>
                    </a:lnTo>
                    <a:lnTo>
                      <a:pt x="461601" y="152409"/>
                    </a:lnTo>
                    <a:lnTo>
                      <a:pt x="458337" y="189695"/>
                    </a:lnTo>
                    <a:lnTo>
                      <a:pt x="435354" y="193722"/>
                    </a:lnTo>
                    <a:cubicBezTo>
                      <a:pt x="430008" y="204346"/>
                      <a:pt x="424453" y="215039"/>
                      <a:pt x="418690" y="225732"/>
                    </a:cubicBezTo>
                    <a:lnTo>
                      <a:pt x="494374" y="212400"/>
                    </a:lnTo>
                    <a:cubicBezTo>
                      <a:pt x="490277" y="202402"/>
                      <a:pt x="484792" y="189626"/>
                      <a:pt x="477918" y="174003"/>
                    </a:cubicBezTo>
                    <a:close/>
                    <a:moveTo>
                      <a:pt x="370919" y="478959"/>
                    </a:moveTo>
                    <a:lnTo>
                      <a:pt x="479237" y="459865"/>
                    </a:lnTo>
                    <a:lnTo>
                      <a:pt x="482014" y="427994"/>
                    </a:lnTo>
                    <a:lnTo>
                      <a:pt x="373697" y="447089"/>
                    </a:lnTo>
                    <a:lnTo>
                      <a:pt x="370919" y="478959"/>
                    </a:lnTo>
                    <a:close/>
                    <a:moveTo>
                      <a:pt x="378071" y="396610"/>
                    </a:moveTo>
                    <a:lnTo>
                      <a:pt x="486389" y="377515"/>
                    </a:lnTo>
                    <a:lnTo>
                      <a:pt x="489027" y="347242"/>
                    </a:lnTo>
                    <a:lnTo>
                      <a:pt x="380710" y="366337"/>
                    </a:lnTo>
                    <a:lnTo>
                      <a:pt x="378071" y="396610"/>
                    </a:lnTo>
                    <a:close/>
                    <a:moveTo>
                      <a:pt x="385153" y="315788"/>
                    </a:moveTo>
                    <a:lnTo>
                      <a:pt x="493471" y="296694"/>
                    </a:lnTo>
                    <a:lnTo>
                      <a:pt x="496248" y="264823"/>
                    </a:lnTo>
                    <a:lnTo>
                      <a:pt x="387931" y="283918"/>
                    </a:lnTo>
                    <a:lnTo>
                      <a:pt x="385153" y="315788"/>
                    </a:lnTo>
                    <a:close/>
                    <a:moveTo>
                      <a:pt x="470280" y="661780"/>
                    </a:moveTo>
                    <a:cubicBezTo>
                      <a:pt x="504234" y="641019"/>
                      <a:pt x="534715" y="617759"/>
                      <a:pt x="561795" y="592068"/>
                    </a:cubicBezTo>
                    <a:lnTo>
                      <a:pt x="391194" y="622133"/>
                    </a:lnTo>
                    <a:cubicBezTo>
                      <a:pt x="415079" y="638867"/>
                      <a:pt x="441465" y="652129"/>
                      <a:pt x="470280" y="661780"/>
                    </a:cubicBez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手繪多邊形: 圖案 40">
                <a:extLst>
                  <a:ext uri="{FF2B5EF4-FFF2-40B4-BE49-F238E27FC236}">
                    <a16:creationId xmlns:a16="http://schemas.microsoft.com/office/drawing/2014/main" id="{789B5125-C7C9-4F50-9DB4-9E13093F6EE9}"/>
                  </a:ext>
                </a:extLst>
              </p:cNvPr>
              <p:cNvSpPr/>
              <p:nvPr/>
            </p:nvSpPr>
            <p:spPr>
              <a:xfrm>
                <a:off x="6029936" y="3184555"/>
                <a:ext cx="749893" cy="784610"/>
              </a:xfrm>
              <a:custGeom>
                <a:avLst/>
                <a:gdLst>
                  <a:gd name="connsiteX0" fmla="*/ 621994 w 749892"/>
                  <a:gd name="connsiteY0" fmla="*/ 11040 h 784609"/>
                  <a:gd name="connsiteX1" fmla="*/ 712745 w 749892"/>
                  <a:gd name="connsiteY1" fmla="*/ 42494 h 784609"/>
                  <a:gd name="connsiteX2" fmla="*/ 308636 w 749892"/>
                  <a:gd name="connsiteY2" fmla="*/ 570752 h 784609"/>
                  <a:gd name="connsiteX3" fmla="*/ 304956 w 749892"/>
                  <a:gd name="connsiteY3" fmla="*/ 613107 h 784609"/>
                  <a:gd name="connsiteX4" fmla="*/ 354324 w 749892"/>
                  <a:gd name="connsiteY4" fmla="*/ 649490 h 784609"/>
                  <a:gd name="connsiteX5" fmla="*/ 431466 w 749892"/>
                  <a:gd name="connsiteY5" fmla="*/ 635881 h 784609"/>
                  <a:gd name="connsiteX6" fmla="*/ 494026 w 749892"/>
                  <a:gd name="connsiteY6" fmla="*/ 603247 h 784609"/>
                  <a:gd name="connsiteX7" fmla="*/ 524994 w 749892"/>
                  <a:gd name="connsiteY7" fmla="*/ 477154 h 784609"/>
                  <a:gd name="connsiteX8" fmla="*/ 631437 w 749892"/>
                  <a:gd name="connsiteY8" fmla="*/ 495832 h 784609"/>
                  <a:gd name="connsiteX9" fmla="*/ 565683 w 749892"/>
                  <a:gd name="connsiteY9" fmla="*/ 675667 h 784609"/>
                  <a:gd name="connsiteX10" fmla="*/ 444173 w 749892"/>
                  <a:gd name="connsiteY10" fmla="*/ 733020 h 784609"/>
                  <a:gd name="connsiteX11" fmla="*/ 306970 w 749892"/>
                  <a:gd name="connsiteY11" fmla="*/ 757183 h 784609"/>
                  <a:gd name="connsiteX12" fmla="*/ 198791 w 749892"/>
                  <a:gd name="connsiteY12" fmla="*/ 670737 h 784609"/>
                  <a:gd name="connsiteX13" fmla="*/ 43327 w 749892"/>
                  <a:gd name="connsiteY13" fmla="*/ 790720 h 784609"/>
                  <a:gd name="connsiteX14" fmla="*/ 0 w 749892"/>
                  <a:gd name="connsiteY14" fmla="*/ 701983 h 784609"/>
                  <a:gd name="connsiteX15" fmla="*/ 210039 w 749892"/>
                  <a:gd name="connsiteY15" fmla="*/ 538742 h 784609"/>
                  <a:gd name="connsiteX16" fmla="*/ 241424 w 749892"/>
                  <a:gd name="connsiteY16" fmla="*/ 179835 h 784609"/>
                  <a:gd name="connsiteX17" fmla="*/ 344534 w 749892"/>
                  <a:gd name="connsiteY17" fmla="*/ 161644 h 784609"/>
                  <a:gd name="connsiteX18" fmla="*/ 320926 w 749892"/>
                  <a:gd name="connsiteY18" fmla="*/ 431188 h 784609"/>
                  <a:gd name="connsiteX19" fmla="*/ 621994 w 749892"/>
                  <a:gd name="connsiteY19" fmla="*/ 11040 h 784609"/>
                  <a:gd name="connsiteX20" fmla="*/ 97764 w 749892"/>
                  <a:gd name="connsiteY20" fmla="*/ 267948 h 784609"/>
                  <a:gd name="connsiteX21" fmla="*/ 190875 w 749892"/>
                  <a:gd name="connsiteY21" fmla="*/ 272183 h 784609"/>
                  <a:gd name="connsiteX22" fmla="*/ 97070 w 749892"/>
                  <a:gd name="connsiteY22" fmla="*/ 584708 h 784609"/>
                  <a:gd name="connsiteX23" fmla="*/ 7152 w 749892"/>
                  <a:gd name="connsiteY23" fmla="*/ 569224 h 784609"/>
                  <a:gd name="connsiteX24" fmla="*/ 97764 w 749892"/>
                  <a:gd name="connsiteY24" fmla="*/ 267948 h 784609"/>
                  <a:gd name="connsiteX25" fmla="*/ 359254 w 749892"/>
                  <a:gd name="connsiteY25" fmla="*/ 0 h 784609"/>
                  <a:gd name="connsiteX26" fmla="*/ 511941 w 749892"/>
                  <a:gd name="connsiteY26" fmla="*/ 116095 h 784609"/>
                  <a:gd name="connsiteX27" fmla="*/ 432994 w 749892"/>
                  <a:gd name="connsiteY27" fmla="*/ 200388 h 784609"/>
                  <a:gd name="connsiteX28" fmla="*/ 286695 w 749892"/>
                  <a:gd name="connsiteY28" fmla="*/ 77836 h 784609"/>
                  <a:gd name="connsiteX29" fmla="*/ 359254 w 749892"/>
                  <a:gd name="connsiteY29" fmla="*/ 0 h 784609"/>
                  <a:gd name="connsiteX30" fmla="*/ 667890 w 749892"/>
                  <a:gd name="connsiteY30" fmla="*/ 229342 h 784609"/>
                  <a:gd name="connsiteX31" fmla="*/ 751490 w 749892"/>
                  <a:gd name="connsiteY31" fmla="*/ 425703 h 784609"/>
                  <a:gd name="connsiteX32" fmla="*/ 652059 w 749892"/>
                  <a:gd name="connsiteY32" fmla="*/ 485278 h 784609"/>
                  <a:gd name="connsiteX33" fmla="*/ 576931 w 749892"/>
                  <a:gd name="connsiteY33" fmla="*/ 283640 h 784609"/>
                  <a:gd name="connsiteX34" fmla="*/ 667890 w 749892"/>
                  <a:gd name="connsiteY34" fmla="*/ 229342 h 78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49892" h="784609">
                    <a:moveTo>
                      <a:pt x="621994" y="11040"/>
                    </a:moveTo>
                    <a:lnTo>
                      <a:pt x="712745" y="42494"/>
                    </a:lnTo>
                    <a:cubicBezTo>
                      <a:pt x="597970" y="244271"/>
                      <a:pt x="463267" y="420357"/>
                      <a:pt x="308636" y="570752"/>
                    </a:cubicBezTo>
                    <a:lnTo>
                      <a:pt x="304956" y="613107"/>
                    </a:lnTo>
                    <a:cubicBezTo>
                      <a:pt x="302318" y="643658"/>
                      <a:pt x="318774" y="655809"/>
                      <a:pt x="354324" y="649490"/>
                    </a:cubicBezTo>
                    <a:lnTo>
                      <a:pt x="431466" y="635881"/>
                    </a:lnTo>
                    <a:cubicBezTo>
                      <a:pt x="460906" y="630674"/>
                      <a:pt x="481736" y="619842"/>
                      <a:pt x="494026" y="603247"/>
                    </a:cubicBezTo>
                    <a:cubicBezTo>
                      <a:pt x="506317" y="586652"/>
                      <a:pt x="516593" y="544644"/>
                      <a:pt x="524994" y="477154"/>
                    </a:cubicBezTo>
                    <a:cubicBezTo>
                      <a:pt x="553948" y="485278"/>
                      <a:pt x="589499" y="491527"/>
                      <a:pt x="631437" y="495832"/>
                    </a:cubicBezTo>
                    <a:cubicBezTo>
                      <a:pt x="611023" y="587624"/>
                      <a:pt x="589082" y="647616"/>
                      <a:pt x="565683" y="675667"/>
                    </a:cubicBezTo>
                    <a:cubicBezTo>
                      <a:pt x="542284" y="703719"/>
                      <a:pt x="501803" y="722883"/>
                      <a:pt x="444173" y="733020"/>
                    </a:cubicBezTo>
                    <a:lnTo>
                      <a:pt x="306970" y="757183"/>
                    </a:lnTo>
                    <a:cubicBezTo>
                      <a:pt x="228856" y="770931"/>
                      <a:pt x="192750" y="742116"/>
                      <a:pt x="198791" y="670737"/>
                    </a:cubicBezTo>
                    <a:cubicBezTo>
                      <a:pt x="148868" y="712953"/>
                      <a:pt x="97000" y="752948"/>
                      <a:pt x="43327" y="790720"/>
                    </a:cubicBezTo>
                    <a:cubicBezTo>
                      <a:pt x="31662" y="762669"/>
                      <a:pt x="17220" y="733159"/>
                      <a:pt x="0" y="701983"/>
                    </a:cubicBezTo>
                    <a:cubicBezTo>
                      <a:pt x="74781" y="651087"/>
                      <a:pt x="144771" y="596651"/>
                      <a:pt x="210039" y="538742"/>
                    </a:cubicBezTo>
                    <a:lnTo>
                      <a:pt x="241424" y="179835"/>
                    </a:lnTo>
                    <a:lnTo>
                      <a:pt x="344534" y="161644"/>
                    </a:lnTo>
                    <a:lnTo>
                      <a:pt x="320926" y="431188"/>
                    </a:lnTo>
                    <a:cubicBezTo>
                      <a:pt x="440354" y="305928"/>
                      <a:pt x="540756" y="165879"/>
                      <a:pt x="621994" y="11040"/>
                    </a:cubicBezTo>
                    <a:close/>
                    <a:moveTo>
                      <a:pt x="97764" y="267948"/>
                    </a:moveTo>
                    <a:lnTo>
                      <a:pt x="190875" y="272183"/>
                    </a:lnTo>
                    <a:cubicBezTo>
                      <a:pt x="159838" y="399040"/>
                      <a:pt x="128523" y="503192"/>
                      <a:pt x="97070" y="584708"/>
                    </a:cubicBezTo>
                    <a:lnTo>
                      <a:pt x="7152" y="569224"/>
                    </a:lnTo>
                    <a:cubicBezTo>
                      <a:pt x="43397" y="477640"/>
                      <a:pt x="73601" y="377238"/>
                      <a:pt x="97764" y="267948"/>
                    </a:cubicBezTo>
                    <a:close/>
                    <a:moveTo>
                      <a:pt x="359254" y="0"/>
                    </a:moveTo>
                    <a:cubicBezTo>
                      <a:pt x="406678" y="30898"/>
                      <a:pt x="457643" y="69573"/>
                      <a:pt x="511941" y="116095"/>
                    </a:cubicBezTo>
                    <a:lnTo>
                      <a:pt x="432994" y="200388"/>
                    </a:lnTo>
                    <a:cubicBezTo>
                      <a:pt x="381265" y="151923"/>
                      <a:pt x="332452" y="111026"/>
                      <a:pt x="286695" y="77836"/>
                    </a:cubicBezTo>
                    <a:lnTo>
                      <a:pt x="359254" y="0"/>
                    </a:lnTo>
                    <a:close/>
                    <a:moveTo>
                      <a:pt x="667890" y="229342"/>
                    </a:moveTo>
                    <a:cubicBezTo>
                      <a:pt x="695803" y="288639"/>
                      <a:pt x="723646" y="354116"/>
                      <a:pt x="751490" y="425703"/>
                    </a:cubicBezTo>
                    <a:lnTo>
                      <a:pt x="652059" y="485278"/>
                    </a:lnTo>
                    <a:cubicBezTo>
                      <a:pt x="628521" y="415010"/>
                      <a:pt x="603455" y="347728"/>
                      <a:pt x="576931" y="283640"/>
                    </a:cubicBezTo>
                    <a:lnTo>
                      <a:pt x="667890" y="229342"/>
                    </a:ln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" name="手繪多邊形: 圖案 41">
                <a:extLst>
                  <a:ext uri="{FF2B5EF4-FFF2-40B4-BE49-F238E27FC236}">
                    <a16:creationId xmlns:a16="http://schemas.microsoft.com/office/drawing/2014/main" id="{BCA92168-7715-4AD4-A48E-72F5D44064E5}"/>
                  </a:ext>
                </a:extLst>
              </p:cNvPr>
              <p:cNvSpPr/>
              <p:nvPr/>
            </p:nvSpPr>
            <p:spPr>
              <a:xfrm>
                <a:off x="6875649" y="3003678"/>
                <a:ext cx="763780" cy="854044"/>
              </a:xfrm>
              <a:custGeom>
                <a:avLst/>
                <a:gdLst>
                  <a:gd name="connsiteX0" fmla="*/ 7291 w 763779"/>
                  <a:gd name="connsiteY0" fmla="*/ 542770 h 854044"/>
                  <a:gd name="connsiteX1" fmla="*/ 225732 w 763779"/>
                  <a:gd name="connsiteY1" fmla="*/ 504233 h 854044"/>
                  <a:gd name="connsiteX2" fmla="*/ 260657 w 763779"/>
                  <a:gd name="connsiteY2" fmla="*/ 447575 h 854044"/>
                  <a:gd name="connsiteX3" fmla="*/ 48118 w 763779"/>
                  <a:gd name="connsiteY3" fmla="*/ 485069 h 854044"/>
                  <a:gd name="connsiteX4" fmla="*/ 68115 w 763779"/>
                  <a:gd name="connsiteY4" fmla="*/ 256699 h 854044"/>
                  <a:gd name="connsiteX5" fmla="*/ 260240 w 763779"/>
                  <a:gd name="connsiteY5" fmla="*/ 222815 h 854044"/>
                  <a:gd name="connsiteX6" fmla="*/ 264962 w 763779"/>
                  <a:gd name="connsiteY6" fmla="*/ 169212 h 854044"/>
                  <a:gd name="connsiteX7" fmla="*/ 49854 w 763779"/>
                  <a:gd name="connsiteY7" fmla="*/ 207123 h 854044"/>
                  <a:gd name="connsiteX8" fmla="*/ 57075 w 763779"/>
                  <a:gd name="connsiteY8" fmla="*/ 124774 h 854044"/>
                  <a:gd name="connsiteX9" fmla="*/ 764751 w 763779"/>
                  <a:gd name="connsiteY9" fmla="*/ 0 h 854044"/>
                  <a:gd name="connsiteX10" fmla="*/ 757530 w 763779"/>
                  <a:gd name="connsiteY10" fmla="*/ 82349 h 854044"/>
                  <a:gd name="connsiteX11" fmla="*/ 541659 w 763779"/>
                  <a:gd name="connsiteY11" fmla="*/ 120399 h 854044"/>
                  <a:gd name="connsiteX12" fmla="*/ 536937 w 763779"/>
                  <a:gd name="connsiteY12" fmla="*/ 174003 h 854044"/>
                  <a:gd name="connsiteX13" fmla="*/ 729062 w 763779"/>
                  <a:gd name="connsiteY13" fmla="*/ 140119 h 854044"/>
                  <a:gd name="connsiteX14" fmla="*/ 709065 w 763779"/>
                  <a:gd name="connsiteY14" fmla="*/ 368558 h 854044"/>
                  <a:gd name="connsiteX15" fmla="*/ 368558 w 763779"/>
                  <a:gd name="connsiteY15" fmla="*/ 428619 h 854044"/>
                  <a:gd name="connsiteX16" fmla="*/ 333286 w 763779"/>
                  <a:gd name="connsiteY16" fmla="*/ 485347 h 854044"/>
                  <a:gd name="connsiteX17" fmla="*/ 740866 w 763779"/>
                  <a:gd name="connsiteY17" fmla="*/ 413483 h 854044"/>
                  <a:gd name="connsiteX18" fmla="*/ 733645 w 763779"/>
                  <a:gd name="connsiteY18" fmla="*/ 495832 h 854044"/>
                  <a:gd name="connsiteX19" fmla="*/ 591929 w 763779"/>
                  <a:gd name="connsiteY19" fmla="*/ 520828 h 854044"/>
                  <a:gd name="connsiteX20" fmla="*/ 491943 w 763779"/>
                  <a:gd name="connsiteY20" fmla="*/ 632548 h 854044"/>
                  <a:gd name="connsiteX21" fmla="*/ 686499 w 763779"/>
                  <a:gd name="connsiteY21" fmla="*/ 650254 h 854044"/>
                  <a:gd name="connsiteX22" fmla="*/ 632965 w 763779"/>
                  <a:gd name="connsiteY22" fmla="*/ 753017 h 854044"/>
                  <a:gd name="connsiteX23" fmla="*/ 389458 w 763779"/>
                  <a:gd name="connsiteY23" fmla="*/ 710662 h 854044"/>
                  <a:gd name="connsiteX24" fmla="*/ 33606 w 763779"/>
                  <a:gd name="connsiteY24" fmla="*/ 858697 h 854044"/>
                  <a:gd name="connsiteX25" fmla="*/ 7499 w 763779"/>
                  <a:gd name="connsiteY25" fmla="*/ 773014 h 854044"/>
                  <a:gd name="connsiteX26" fmla="*/ 262670 w 763779"/>
                  <a:gd name="connsiteY26" fmla="*/ 694762 h 854044"/>
                  <a:gd name="connsiteX27" fmla="*/ 92070 w 763779"/>
                  <a:gd name="connsiteY27" fmla="*/ 683166 h 854044"/>
                  <a:gd name="connsiteX28" fmla="*/ 160602 w 763779"/>
                  <a:gd name="connsiteY28" fmla="*/ 596929 h 854044"/>
                  <a:gd name="connsiteX29" fmla="*/ 0 w 763779"/>
                  <a:gd name="connsiteY29" fmla="*/ 625258 h 854044"/>
                  <a:gd name="connsiteX30" fmla="*/ 7291 w 763779"/>
                  <a:gd name="connsiteY30" fmla="*/ 542770 h 854044"/>
                  <a:gd name="connsiteX31" fmla="*/ 148520 w 763779"/>
                  <a:gd name="connsiteY31" fmla="*/ 389389 h 854044"/>
                  <a:gd name="connsiteX32" fmla="*/ 247187 w 763779"/>
                  <a:gd name="connsiteY32" fmla="*/ 372030 h 854044"/>
                  <a:gd name="connsiteX33" fmla="*/ 253297 w 763779"/>
                  <a:gd name="connsiteY33" fmla="*/ 302110 h 854044"/>
                  <a:gd name="connsiteX34" fmla="*/ 154630 w 763779"/>
                  <a:gd name="connsiteY34" fmla="*/ 319468 h 854044"/>
                  <a:gd name="connsiteX35" fmla="*/ 148520 w 763779"/>
                  <a:gd name="connsiteY35" fmla="*/ 389389 h 854044"/>
                  <a:gd name="connsiteX36" fmla="*/ 241702 w 763779"/>
                  <a:gd name="connsiteY36" fmla="*/ 618453 h 854044"/>
                  <a:gd name="connsiteX37" fmla="*/ 390500 w 763779"/>
                  <a:gd name="connsiteY37" fmla="*/ 624702 h 854044"/>
                  <a:gd name="connsiteX38" fmla="*/ 479653 w 763779"/>
                  <a:gd name="connsiteY38" fmla="*/ 540548 h 854044"/>
                  <a:gd name="connsiteX39" fmla="*/ 271975 w 763779"/>
                  <a:gd name="connsiteY39" fmla="*/ 577140 h 854044"/>
                  <a:gd name="connsiteX40" fmla="*/ 241702 w 763779"/>
                  <a:gd name="connsiteY40" fmla="*/ 618453 h 854044"/>
                  <a:gd name="connsiteX41" fmla="*/ 336202 w 763779"/>
                  <a:gd name="connsiteY41" fmla="*/ 356269 h 854044"/>
                  <a:gd name="connsiteX42" fmla="*/ 434868 w 763779"/>
                  <a:gd name="connsiteY42" fmla="*/ 338910 h 854044"/>
                  <a:gd name="connsiteX43" fmla="*/ 440979 w 763779"/>
                  <a:gd name="connsiteY43" fmla="*/ 268989 h 854044"/>
                  <a:gd name="connsiteX44" fmla="*/ 342312 w 763779"/>
                  <a:gd name="connsiteY44" fmla="*/ 286348 h 854044"/>
                  <a:gd name="connsiteX45" fmla="*/ 336202 w 763779"/>
                  <a:gd name="connsiteY45" fmla="*/ 356269 h 854044"/>
                  <a:gd name="connsiteX46" fmla="*/ 349255 w 763779"/>
                  <a:gd name="connsiteY46" fmla="*/ 207123 h 854044"/>
                  <a:gd name="connsiteX47" fmla="*/ 447922 w 763779"/>
                  <a:gd name="connsiteY47" fmla="*/ 189765 h 854044"/>
                  <a:gd name="connsiteX48" fmla="*/ 452644 w 763779"/>
                  <a:gd name="connsiteY48" fmla="*/ 136161 h 854044"/>
                  <a:gd name="connsiteX49" fmla="*/ 353977 w 763779"/>
                  <a:gd name="connsiteY49" fmla="*/ 153520 h 854044"/>
                  <a:gd name="connsiteX50" fmla="*/ 349255 w 763779"/>
                  <a:gd name="connsiteY50" fmla="*/ 207123 h 854044"/>
                  <a:gd name="connsiteX51" fmla="*/ 622550 w 763779"/>
                  <a:gd name="connsiteY51" fmla="*/ 305790 h 854044"/>
                  <a:gd name="connsiteX52" fmla="*/ 628660 w 763779"/>
                  <a:gd name="connsiteY52" fmla="*/ 235869 h 854044"/>
                  <a:gd name="connsiteX53" fmla="*/ 529993 w 763779"/>
                  <a:gd name="connsiteY53" fmla="*/ 253297 h 854044"/>
                  <a:gd name="connsiteX54" fmla="*/ 523883 w 763779"/>
                  <a:gd name="connsiteY54" fmla="*/ 323218 h 854044"/>
                  <a:gd name="connsiteX55" fmla="*/ 622550 w 763779"/>
                  <a:gd name="connsiteY55" fmla="*/ 305790 h 854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763779" h="854044">
                    <a:moveTo>
                      <a:pt x="7291" y="542770"/>
                    </a:moveTo>
                    <a:lnTo>
                      <a:pt x="225732" y="504233"/>
                    </a:lnTo>
                    <a:cubicBezTo>
                      <a:pt x="238368" y="484931"/>
                      <a:pt x="250034" y="466044"/>
                      <a:pt x="260657" y="447575"/>
                    </a:cubicBezTo>
                    <a:lnTo>
                      <a:pt x="48118" y="485069"/>
                    </a:lnTo>
                    <a:lnTo>
                      <a:pt x="68115" y="256699"/>
                    </a:lnTo>
                    <a:lnTo>
                      <a:pt x="260240" y="222815"/>
                    </a:lnTo>
                    <a:lnTo>
                      <a:pt x="264962" y="169212"/>
                    </a:lnTo>
                    <a:lnTo>
                      <a:pt x="49854" y="207123"/>
                    </a:lnTo>
                    <a:lnTo>
                      <a:pt x="57075" y="124774"/>
                    </a:lnTo>
                    <a:lnTo>
                      <a:pt x="764751" y="0"/>
                    </a:lnTo>
                    <a:lnTo>
                      <a:pt x="757530" y="82349"/>
                    </a:lnTo>
                    <a:lnTo>
                      <a:pt x="541659" y="120399"/>
                    </a:lnTo>
                    <a:lnTo>
                      <a:pt x="536937" y="174003"/>
                    </a:lnTo>
                    <a:lnTo>
                      <a:pt x="729062" y="140119"/>
                    </a:lnTo>
                    <a:lnTo>
                      <a:pt x="709065" y="368558"/>
                    </a:lnTo>
                    <a:lnTo>
                      <a:pt x="368558" y="428619"/>
                    </a:lnTo>
                    <a:cubicBezTo>
                      <a:pt x="356616" y="448339"/>
                      <a:pt x="344881" y="467225"/>
                      <a:pt x="333286" y="485347"/>
                    </a:cubicBezTo>
                    <a:lnTo>
                      <a:pt x="740866" y="413483"/>
                    </a:lnTo>
                    <a:lnTo>
                      <a:pt x="733645" y="495832"/>
                    </a:lnTo>
                    <a:lnTo>
                      <a:pt x="591929" y="520828"/>
                    </a:lnTo>
                    <a:cubicBezTo>
                      <a:pt x="563114" y="560823"/>
                      <a:pt x="529785" y="598109"/>
                      <a:pt x="491943" y="632548"/>
                    </a:cubicBezTo>
                    <a:lnTo>
                      <a:pt x="686499" y="650254"/>
                    </a:lnTo>
                    <a:lnTo>
                      <a:pt x="632965" y="753017"/>
                    </a:lnTo>
                    <a:cubicBezTo>
                      <a:pt x="544922" y="735659"/>
                      <a:pt x="463683" y="721563"/>
                      <a:pt x="389458" y="710662"/>
                    </a:cubicBezTo>
                    <a:cubicBezTo>
                      <a:pt x="291972" y="772737"/>
                      <a:pt x="173378" y="822035"/>
                      <a:pt x="33606" y="858697"/>
                    </a:cubicBezTo>
                    <a:cubicBezTo>
                      <a:pt x="28746" y="830506"/>
                      <a:pt x="20066" y="801969"/>
                      <a:pt x="7499" y="773014"/>
                    </a:cubicBezTo>
                    <a:cubicBezTo>
                      <a:pt x="106304" y="751004"/>
                      <a:pt x="191361" y="724896"/>
                      <a:pt x="262670" y="694762"/>
                    </a:cubicBezTo>
                    <a:cubicBezTo>
                      <a:pt x="199694" y="688027"/>
                      <a:pt x="142827" y="684138"/>
                      <a:pt x="92070" y="683166"/>
                    </a:cubicBezTo>
                    <a:cubicBezTo>
                      <a:pt x="116511" y="653865"/>
                      <a:pt x="139355" y="625119"/>
                      <a:pt x="160602" y="596929"/>
                    </a:cubicBezTo>
                    <a:lnTo>
                      <a:pt x="0" y="625258"/>
                    </a:lnTo>
                    <a:lnTo>
                      <a:pt x="7291" y="542770"/>
                    </a:lnTo>
                    <a:close/>
                    <a:moveTo>
                      <a:pt x="148520" y="389389"/>
                    </a:moveTo>
                    <a:lnTo>
                      <a:pt x="247187" y="372030"/>
                    </a:lnTo>
                    <a:lnTo>
                      <a:pt x="253297" y="302110"/>
                    </a:lnTo>
                    <a:lnTo>
                      <a:pt x="154630" y="319468"/>
                    </a:lnTo>
                    <a:lnTo>
                      <a:pt x="148520" y="389389"/>
                    </a:lnTo>
                    <a:close/>
                    <a:moveTo>
                      <a:pt x="241702" y="618453"/>
                    </a:moveTo>
                    <a:cubicBezTo>
                      <a:pt x="281348" y="618870"/>
                      <a:pt x="330925" y="620953"/>
                      <a:pt x="390500" y="624702"/>
                    </a:cubicBezTo>
                    <a:cubicBezTo>
                      <a:pt x="425842" y="599081"/>
                      <a:pt x="455560" y="571029"/>
                      <a:pt x="479653" y="540548"/>
                    </a:cubicBezTo>
                    <a:lnTo>
                      <a:pt x="271975" y="577140"/>
                    </a:lnTo>
                    <a:cubicBezTo>
                      <a:pt x="261699" y="591721"/>
                      <a:pt x="251561" y="605538"/>
                      <a:pt x="241702" y="618453"/>
                    </a:cubicBezTo>
                    <a:close/>
                    <a:moveTo>
                      <a:pt x="336202" y="356269"/>
                    </a:moveTo>
                    <a:lnTo>
                      <a:pt x="434868" y="338910"/>
                    </a:lnTo>
                    <a:lnTo>
                      <a:pt x="440979" y="268989"/>
                    </a:lnTo>
                    <a:lnTo>
                      <a:pt x="342312" y="286348"/>
                    </a:lnTo>
                    <a:lnTo>
                      <a:pt x="336202" y="356269"/>
                    </a:lnTo>
                    <a:close/>
                    <a:moveTo>
                      <a:pt x="349255" y="207123"/>
                    </a:moveTo>
                    <a:lnTo>
                      <a:pt x="447922" y="189765"/>
                    </a:lnTo>
                    <a:lnTo>
                      <a:pt x="452644" y="136161"/>
                    </a:lnTo>
                    <a:lnTo>
                      <a:pt x="353977" y="153520"/>
                    </a:lnTo>
                    <a:lnTo>
                      <a:pt x="349255" y="207123"/>
                    </a:lnTo>
                    <a:close/>
                    <a:moveTo>
                      <a:pt x="622550" y="305790"/>
                    </a:moveTo>
                    <a:lnTo>
                      <a:pt x="628660" y="235869"/>
                    </a:lnTo>
                    <a:lnTo>
                      <a:pt x="529993" y="253297"/>
                    </a:lnTo>
                    <a:lnTo>
                      <a:pt x="523883" y="323218"/>
                    </a:lnTo>
                    <a:lnTo>
                      <a:pt x="622550" y="305790"/>
                    </a:ln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" name="手繪多邊形: 圖案 42">
                <a:extLst>
                  <a:ext uri="{FF2B5EF4-FFF2-40B4-BE49-F238E27FC236}">
                    <a16:creationId xmlns:a16="http://schemas.microsoft.com/office/drawing/2014/main" id="{76091098-BC8B-449E-890E-EB2C88AB0DF3}"/>
                  </a:ext>
                </a:extLst>
              </p:cNvPr>
              <p:cNvSpPr/>
              <p:nvPr/>
            </p:nvSpPr>
            <p:spPr>
              <a:xfrm>
                <a:off x="7699142" y="2885986"/>
                <a:ext cx="736006" cy="819327"/>
              </a:xfrm>
              <a:custGeom>
                <a:avLst/>
                <a:gdLst>
                  <a:gd name="connsiteX0" fmla="*/ 740450 w 736005"/>
                  <a:gd name="connsiteY0" fmla="*/ 568808 h 819327"/>
                  <a:gd name="connsiteX1" fmla="*/ 697053 w 736005"/>
                  <a:gd name="connsiteY1" fmla="*/ 688860 h 819327"/>
                  <a:gd name="connsiteX2" fmla="*/ 477918 w 736005"/>
                  <a:gd name="connsiteY2" fmla="*/ 727118 h 819327"/>
                  <a:gd name="connsiteX3" fmla="*/ 358351 w 736005"/>
                  <a:gd name="connsiteY3" fmla="*/ 745518 h 819327"/>
                  <a:gd name="connsiteX4" fmla="*/ 141716 w 736005"/>
                  <a:gd name="connsiteY4" fmla="*/ 691915 h 819327"/>
                  <a:gd name="connsiteX5" fmla="*/ 33745 w 736005"/>
                  <a:gd name="connsiteY5" fmla="*/ 824118 h 819327"/>
                  <a:gd name="connsiteX6" fmla="*/ 0 w 736005"/>
                  <a:gd name="connsiteY6" fmla="*/ 709204 h 819327"/>
                  <a:gd name="connsiteX7" fmla="*/ 68115 w 736005"/>
                  <a:gd name="connsiteY7" fmla="*/ 636367 h 819327"/>
                  <a:gd name="connsiteX8" fmla="*/ 121927 w 736005"/>
                  <a:gd name="connsiteY8" fmla="*/ 587138 h 819327"/>
                  <a:gd name="connsiteX9" fmla="*/ 149423 w 736005"/>
                  <a:gd name="connsiteY9" fmla="*/ 575404 h 819327"/>
                  <a:gd name="connsiteX10" fmla="*/ 165115 w 736005"/>
                  <a:gd name="connsiteY10" fmla="*/ 575334 h 819327"/>
                  <a:gd name="connsiteX11" fmla="*/ 553879 w 736005"/>
                  <a:gd name="connsiteY11" fmla="*/ 222260 h 819327"/>
                  <a:gd name="connsiteX12" fmla="*/ 76170 w 736005"/>
                  <a:gd name="connsiteY12" fmla="*/ 306484 h 819327"/>
                  <a:gd name="connsiteX13" fmla="*/ 85335 w 736005"/>
                  <a:gd name="connsiteY13" fmla="*/ 201638 h 819327"/>
                  <a:gd name="connsiteX14" fmla="*/ 367933 w 736005"/>
                  <a:gd name="connsiteY14" fmla="*/ 151784 h 819327"/>
                  <a:gd name="connsiteX15" fmla="*/ 319191 w 736005"/>
                  <a:gd name="connsiteY15" fmla="*/ 66310 h 819327"/>
                  <a:gd name="connsiteX16" fmla="*/ 422092 w 736005"/>
                  <a:gd name="connsiteY16" fmla="*/ 0 h 819327"/>
                  <a:gd name="connsiteX17" fmla="*/ 485139 w 736005"/>
                  <a:gd name="connsiteY17" fmla="*/ 105888 h 819327"/>
                  <a:gd name="connsiteX18" fmla="*/ 431744 w 736005"/>
                  <a:gd name="connsiteY18" fmla="*/ 140535 h 819327"/>
                  <a:gd name="connsiteX19" fmla="*/ 715870 w 736005"/>
                  <a:gd name="connsiteY19" fmla="*/ 90473 h 819327"/>
                  <a:gd name="connsiteX20" fmla="*/ 706913 w 736005"/>
                  <a:gd name="connsiteY20" fmla="*/ 193028 h 819327"/>
                  <a:gd name="connsiteX21" fmla="*/ 250381 w 736005"/>
                  <a:gd name="connsiteY21" fmla="*/ 632201 h 819327"/>
                  <a:gd name="connsiteX22" fmla="*/ 371475 w 736005"/>
                  <a:gd name="connsiteY22" fmla="*/ 637617 h 819327"/>
                  <a:gd name="connsiteX23" fmla="*/ 740450 w 736005"/>
                  <a:gd name="connsiteY23" fmla="*/ 568808 h 819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6005" h="819327">
                    <a:moveTo>
                      <a:pt x="740450" y="568808"/>
                    </a:moveTo>
                    <a:cubicBezTo>
                      <a:pt x="724618" y="604705"/>
                      <a:pt x="710176" y="644769"/>
                      <a:pt x="697053" y="688860"/>
                    </a:cubicBezTo>
                    <a:cubicBezTo>
                      <a:pt x="648171" y="698997"/>
                      <a:pt x="575126" y="711773"/>
                      <a:pt x="477918" y="727118"/>
                    </a:cubicBezTo>
                    <a:lnTo>
                      <a:pt x="358351" y="745518"/>
                    </a:lnTo>
                    <a:cubicBezTo>
                      <a:pt x="250520" y="764543"/>
                      <a:pt x="178308" y="746699"/>
                      <a:pt x="141716" y="691915"/>
                    </a:cubicBezTo>
                    <a:cubicBezTo>
                      <a:pt x="121302" y="713856"/>
                      <a:pt x="85266" y="757947"/>
                      <a:pt x="33745" y="824118"/>
                    </a:cubicBezTo>
                    <a:lnTo>
                      <a:pt x="0" y="709204"/>
                    </a:lnTo>
                    <a:cubicBezTo>
                      <a:pt x="18955" y="687263"/>
                      <a:pt x="41661" y="662961"/>
                      <a:pt x="68115" y="636367"/>
                    </a:cubicBezTo>
                    <a:cubicBezTo>
                      <a:pt x="94500" y="609774"/>
                      <a:pt x="112484" y="593387"/>
                      <a:pt x="121927" y="587138"/>
                    </a:cubicBezTo>
                    <a:cubicBezTo>
                      <a:pt x="131370" y="580889"/>
                      <a:pt x="140535" y="577001"/>
                      <a:pt x="149423" y="575404"/>
                    </a:cubicBezTo>
                    <a:cubicBezTo>
                      <a:pt x="154839" y="574432"/>
                      <a:pt x="160116" y="574432"/>
                      <a:pt x="165115" y="575334"/>
                    </a:cubicBezTo>
                    <a:cubicBezTo>
                      <a:pt x="321065" y="454241"/>
                      <a:pt x="450630" y="336618"/>
                      <a:pt x="553879" y="222260"/>
                    </a:cubicBezTo>
                    <a:lnTo>
                      <a:pt x="76170" y="306484"/>
                    </a:lnTo>
                    <a:lnTo>
                      <a:pt x="85335" y="201638"/>
                    </a:lnTo>
                    <a:lnTo>
                      <a:pt x="367933" y="151784"/>
                    </a:lnTo>
                    <a:cubicBezTo>
                      <a:pt x="356407" y="127551"/>
                      <a:pt x="340160" y="99083"/>
                      <a:pt x="319191" y="66310"/>
                    </a:cubicBezTo>
                    <a:lnTo>
                      <a:pt x="422092" y="0"/>
                    </a:lnTo>
                    <a:cubicBezTo>
                      <a:pt x="451324" y="44299"/>
                      <a:pt x="472363" y="79572"/>
                      <a:pt x="485139" y="105888"/>
                    </a:cubicBezTo>
                    <a:lnTo>
                      <a:pt x="431744" y="140535"/>
                    </a:lnTo>
                    <a:lnTo>
                      <a:pt x="715870" y="90473"/>
                    </a:lnTo>
                    <a:lnTo>
                      <a:pt x="706913" y="193028"/>
                    </a:lnTo>
                    <a:cubicBezTo>
                      <a:pt x="571654" y="353005"/>
                      <a:pt x="419523" y="499442"/>
                      <a:pt x="250381" y="632201"/>
                    </a:cubicBezTo>
                    <a:cubicBezTo>
                      <a:pt x="282946" y="644283"/>
                      <a:pt x="323287" y="646088"/>
                      <a:pt x="371475" y="637617"/>
                    </a:cubicBezTo>
                    <a:cubicBezTo>
                      <a:pt x="535826" y="608663"/>
                      <a:pt x="658864" y="585749"/>
                      <a:pt x="740450" y="568808"/>
                    </a:cubicBez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手繪多邊形: 圖案 43">
                <a:extLst>
                  <a:ext uri="{FF2B5EF4-FFF2-40B4-BE49-F238E27FC236}">
                    <a16:creationId xmlns:a16="http://schemas.microsoft.com/office/drawing/2014/main" id="{EF81CDEF-D3CD-4F7B-9DDA-53B10E537EB3}"/>
                  </a:ext>
                </a:extLst>
              </p:cNvPr>
              <p:cNvSpPr/>
              <p:nvPr/>
            </p:nvSpPr>
            <p:spPr>
              <a:xfrm>
                <a:off x="8544299" y="2773294"/>
                <a:ext cx="722119" cy="708232"/>
              </a:xfrm>
              <a:custGeom>
                <a:avLst/>
                <a:gdLst>
                  <a:gd name="connsiteX0" fmla="*/ 10346 w 722118"/>
                  <a:gd name="connsiteY0" fmla="*/ 596165 h 708231"/>
                  <a:gd name="connsiteX1" fmla="*/ 723924 w 722118"/>
                  <a:gd name="connsiteY1" fmla="*/ 470349 h 708231"/>
                  <a:gd name="connsiteX2" fmla="*/ 713578 w 722118"/>
                  <a:gd name="connsiteY2" fmla="*/ 588388 h 708231"/>
                  <a:gd name="connsiteX3" fmla="*/ 0 w 722118"/>
                  <a:gd name="connsiteY3" fmla="*/ 714203 h 708231"/>
                  <a:gd name="connsiteX4" fmla="*/ 10346 w 722118"/>
                  <a:gd name="connsiteY4" fmla="*/ 596165 h 708231"/>
                  <a:gd name="connsiteX5" fmla="*/ 105818 w 722118"/>
                  <a:gd name="connsiteY5" fmla="*/ 106721 h 708231"/>
                  <a:gd name="connsiteX6" fmla="*/ 711079 w 722118"/>
                  <a:gd name="connsiteY6" fmla="*/ 0 h 708231"/>
                  <a:gd name="connsiteX7" fmla="*/ 700872 w 722118"/>
                  <a:gd name="connsiteY7" fmla="*/ 116511 h 708231"/>
                  <a:gd name="connsiteX8" fmla="*/ 95611 w 722118"/>
                  <a:gd name="connsiteY8" fmla="*/ 223232 h 708231"/>
                  <a:gd name="connsiteX9" fmla="*/ 105818 w 722118"/>
                  <a:gd name="connsiteY9" fmla="*/ 106721 h 70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2118" h="708231">
                    <a:moveTo>
                      <a:pt x="10346" y="596165"/>
                    </a:moveTo>
                    <a:lnTo>
                      <a:pt x="723924" y="470349"/>
                    </a:lnTo>
                    <a:lnTo>
                      <a:pt x="713578" y="588388"/>
                    </a:lnTo>
                    <a:lnTo>
                      <a:pt x="0" y="714203"/>
                    </a:lnTo>
                    <a:lnTo>
                      <a:pt x="10346" y="596165"/>
                    </a:lnTo>
                    <a:close/>
                    <a:moveTo>
                      <a:pt x="105818" y="106721"/>
                    </a:moveTo>
                    <a:lnTo>
                      <a:pt x="711079" y="0"/>
                    </a:lnTo>
                    <a:lnTo>
                      <a:pt x="700872" y="116511"/>
                    </a:lnTo>
                    <a:lnTo>
                      <a:pt x="95611" y="223232"/>
                    </a:lnTo>
                    <a:lnTo>
                      <a:pt x="105818" y="106721"/>
                    </a:ln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76" name="logo">
            <a:extLst>
              <a:ext uri="{FF2B5EF4-FFF2-40B4-BE49-F238E27FC236}">
                <a16:creationId xmlns:a16="http://schemas.microsoft.com/office/drawing/2014/main" id="{62001189-B465-4F4F-936D-445FB9D7AC5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692140" y="7151873"/>
            <a:ext cx="807720" cy="137538"/>
          </a:xfrm>
          <a:prstGeom prst="rect">
            <a:avLst/>
          </a:prstGeom>
        </p:spPr>
      </p:pic>
      <p:sp>
        <p:nvSpPr>
          <p:cNvPr id="122" name="Title 1">
            <a:extLst>
              <a:ext uri="{FF2B5EF4-FFF2-40B4-BE49-F238E27FC236}">
                <a16:creationId xmlns:a16="http://schemas.microsoft.com/office/drawing/2014/main" id="{DC512F80-E4C5-4C42-87D7-4F171557D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681" y="-2171320"/>
            <a:ext cx="11432504" cy="1235714"/>
          </a:xfrm>
        </p:spPr>
        <p:txBody>
          <a:bodyPr>
            <a:normAutofit/>
          </a:bodyPr>
          <a:lstStyle/>
          <a:p>
            <a:r>
              <a:rPr lang="zh-CN" altLang="en-US" sz="6000" b="1" spc="3000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直播      大綱</a:t>
            </a:r>
            <a:endParaRPr lang="en-US" sz="6000" b="1" spc="30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D71A2785-1C40-4931-8CFA-3CB683398BA1}"/>
              </a:ext>
            </a:extLst>
          </p:cNvPr>
          <p:cNvGrpSpPr/>
          <p:nvPr/>
        </p:nvGrpSpPr>
        <p:grpSpPr>
          <a:xfrm>
            <a:off x="4362116" y="-2517863"/>
            <a:ext cx="3467768" cy="1870356"/>
            <a:chOff x="1601151" y="1475587"/>
            <a:chExt cx="9065366" cy="4889449"/>
          </a:xfrm>
        </p:grpSpPr>
        <p:pic>
          <p:nvPicPr>
            <p:cNvPr id="124" name="副標">
              <a:extLst>
                <a:ext uri="{FF2B5EF4-FFF2-40B4-BE49-F238E27FC236}">
                  <a16:creationId xmlns:a16="http://schemas.microsoft.com/office/drawing/2014/main" id="{BF1164A3-C228-48BB-AAF4-4384302E5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1601151" y="3429175"/>
              <a:ext cx="9065366" cy="2935861"/>
            </a:xfrm>
            <a:prstGeom prst="rect">
              <a:avLst/>
            </a:prstGeom>
          </p:spPr>
        </p:pic>
        <p:grpSp>
          <p:nvGrpSpPr>
            <p:cNvPr id="125" name="群組 124">
              <a:extLst>
                <a:ext uri="{FF2B5EF4-FFF2-40B4-BE49-F238E27FC236}">
                  <a16:creationId xmlns:a16="http://schemas.microsoft.com/office/drawing/2014/main" id="{A489574B-A481-4627-9A39-E3DB34E257EB}"/>
                </a:ext>
              </a:extLst>
            </p:cNvPr>
            <p:cNvGrpSpPr/>
            <p:nvPr/>
          </p:nvGrpSpPr>
          <p:grpSpPr>
            <a:xfrm>
              <a:off x="2778720" y="1475587"/>
              <a:ext cx="6598861" cy="3092785"/>
              <a:chOff x="2778720" y="1475587"/>
              <a:chExt cx="6598861" cy="3092785"/>
            </a:xfrm>
          </p:grpSpPr>
          <p:pic>
            <p:nvPicPr>
              <p:cNvPr id="126" name="圖片 125">
                <a:extLst>
                  <a:ext uri="{FF2B5EF4-FFF2-40B4-BE49-F238E27FC236}">
                    <a16:creationId xmlns:a16="http://schemas.microsoft.com/office/drawing/2014/main" id="{ED4BBB9D-58AB-452C-9694-8677BC338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artisticBlur radius="8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793330" y="1483529"/>
                <a:ext cx="6584251" cy="3084843"/>
              </a:xfrm>
              <a:prstGeom prst="rect">
                <a:avLst/>
              </a:prstGeom>
              <a:effectLst>
                <a:outerShdw blurRad="50800" dist="88900" dir="2700000" algn="ctr" rotWithShape="0">
                  <a:srgbClr val="7030A0">
                    <a:alpha val="41000"/>
                  </a:srgbClr>
                </a:outerShdw>
              </a:effectLst>
            </p:spPr>
          </p:pic>
          <p:grpSp>
            <p:nvGrpSpPr>
              <p:cNvPr id="127" name="圖形 29">
                <a:extLst>
                  <a:ext uri="{FF2B5EF4-FFF2-40B4-BE49-F238E27FC236}">
                    <a16:creationId xmlns:a16="http://schemas.microsoft.com/office/drawing/2014/main" id="{D69C71A6-62FE-401D-A013-0CF2B984A677}"/>
                  </a:ext>
                </a:extLst>
              </p:cNvPr>
              <p:cNvGrpSpPr/>
              <p:nvPr/>
            </p:nvGrpSpPr>
            <p:grpSpPr>
              <a:xfrm>
                <a:off x="2778720" y="1475587"/>
                <a:ext cx="6582391" cy="3082892"/>
                <a:chOff x="2688609" y="1518335"/>
                <a:chExt cx="6582391" cy="3082892"/>
              </a:xfrm>
              <a:solidFill>
                <a:srgbClr val="FF79BC"/>
              </a:solidFill>
            </p:grpSpPr>
            <p:sp>
              <p:nvSpPr>
                <p:cNvPr id="128" name="手繪多邊形: 圖案 127">
                  <a:extLst>
                    <a:ext uri="{FF2B5EF4-FFF2-40B4-BE49-F238E27FC236}">
                      <a16:creationId xmlns:a16="http://schemas.microsoft.com/office/drawing/2014/main" id="{451ED4A4-0906-4646-8E92-8019D41CAA96}"/>
                    </a:ext>
                  </a:extLst>
                </p:cNvPr>
                <p:cNvSpPr/>
                <p:nvPr/>
              </p:nvSpPr>
              <p:spPr>
                <a:xfrm>
                  <a:off x="4331514" y="1913204"/>
                  <a:ext cx="1124839" cy="1326199"/>
                </a:xfrm>
                <a:custGeom>
                  <a:avLst/>
                  <a:gdLst>
                    <a:gd name="connsiteX0" fmla="*/ 3595 w 1124838"/>
                    <a:gd name="connsiteY0" fmla="*/ 744343 h 1326199"/>
                    <a:gd name="connsiteX1" fmla="*/ 194749 w 1124838"/>
                    <a:gd name="connsiteY1" fmla="*/ 254066 h 1326199"/>
                    <a:gd name="connsiteX2" fmla="*/ 617813 w 1124838"/>
                    <a:gd name="connsiteY2" fmla="*/ 9657 h 1326199"/>
                    <a:gd name="connsiteX3" fmla="*/ 988801 w 1124838"/>
                    <a:gd name="connsiteY3" fmla="*/ 110198 h 1326199"/>
                    <a:gd name="connsiteX4" fmla="*/ 1096494 w 1124838"/>
                    <a:gd name="connsiteY4" fmla="*/ 523333 h 1326199"/>
                    <a:gd name="connsiteX5" fmla="*/ 906036 w 1124838"/>
                    <a:gd name="connsiteY5" fmla="*/ 1014304 h 1326199"/>
                    <a:gd name="connsiteX6" fmla="*/ 823409 w 1124838"/>
                    <a:gd name="connsiteY6" fmla="*/ 1099223 h 1326199"/>
                    <a:gd name="connsiteX7" fmla="*/ 1124893 w 1124838"/>
                    <a:gd name="connsiteY7" fmla="*/ 1284682 h 1326199"/>
                    <a:gd name="connsiteX8" fmla="*/ 880831 w 1124838"/>
                    <a:gd name="connsiteY8" fmla="*/ 1327732 h 1326199"/>
                    <a:gd name="connsiteX9" fmla="*/ 677596 w 1124838"/>
                    <a:gd name="connsiteY9" fmla="*/ 1196848 h 1326199"/>
                    <a:gd name="connsiteX10" fmla="*/ 490540 w 1124838"/>
                    <a:gd name="connsiteY10" fmla="*/ 1256631 h 1326199"/>
                    <a:gd name="connsiteX11" fmla="*/ 112885 w 1124838"/>
                    <a:gd name="connsiteY11" fmla="*/ 1157270 h 1326199"/>
                    <a:gd name="connsiteX12" fmla="*/ 3595 w 1124838"/>
                    <a:gd name="connsiteY12" fmla="*/ 744343 h 1326199"/>
                    <a:gd name="connsiteX13" fmla="*/ 160448 w 1124838"/>
                    <a:gd name="connsiteY13" fmla="*/ 704418 h 1326199"/>
                    <a:gd name="connsiteX14" fmla="*/ 236270 w 1124838"/>
                    <a:gd name="connsiteY14" fmla="*/ 1035621 h 1326199"/>
                    <a:gd name="connsiteX15" fmla="*/ 502552 w 1124838"/>
                    <a:gd name="connsiteY15" fmla="*/ 1118317 h 1326199"/>
                    <a:gd name="connsiteX16" fmla="*/ 802509 w 1124838"/>
                    <a:gd name="connsiteY16" fmla="*/ 941121 h 1326199"/>
                    <a:gd name="connsiteX17" fmla="*/ 938392 w 1124838"/>
                    <a:gd name="connsiteY17" fmla="*/ 569576 h 1326199"/>
                    <a:gd name="connsiteX18" fmla="*/ 867152 w 1124838"/>
                    <a:gd name="connsiteY18" fmla="*/ 228028 h 1326199"/>
                    <a:gd name="connsiteX19" fmla="*/ 596705 w 1124838"/>
                    <a:gd name="connsiteY19" fmla="*/ 151025 h 1326199"/>
                    <a:gd name="connsiteX20" fmla="*/ 300150 w 1124838"/>
                    <a:gd name="connsiteY20" fmla="*/ 334888 h 1326199"/>
                    <a:gd name="connsiteX21" fmla="*/ 160448 w 1124838"/>
                    <a:gd name="connsiteY21" fmla="*/ 704418 h 1326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124838" h="1326199">
                      <a:moveTo>
                        <a:pt x="3595" y="744343"/>
                      </a:moveTo>
                      <a:cubicBezTo>
                        <a:pt x="20607" y="550135"/>
                        <a:pt x="84278" y="386686"/>
                        <a:pt x="194749" y="254066"/>
                      </a:cubicBezTo>
                      <a:cubicBezTo>
                        <a:pt x="305149" y="121377"/>
                        <a:pt x="446171" y="39930"/>
                        <a:pt x="617813" y="9657"/>
                      </a:cubicBezTo>
                      <a:cubicBezTo>
                        <a:pt x="777512" y="-18534"/>
                        <a:pt x="901175" y="15003"/>
                        <a:pt x="988801" y="110198"/>
                      </a:cubicBezTo>
                      <a:cubicBezTo>
                        <a:pt x="1076358" y="205392"/>
                        <a:pt x="1112326" y="343081"/>
                        <a:pt x="1096494" y="523333"/>
                      </a:cubicBezTo>
                      <a:cubicBezTo>
                        <a:pt x="1079414" y="718583"/>
                        <a:pt x="1015881" y="882240"/>
                        <a:pt x="906036" y="1014304"/>
                      </a:cubicBezTo>
                      <a:cubicBezTo>
                        <a:pt x="879928" y="1045411"/>
                        <a:pt x="852363" y="1073740"/>
                        <a:pt x="823409" y="1099223"/>
                      </a:cubicBezTo>
                      <a:lnTo>
                        <a:pt x="1124893" y="1284682"/>
                      </a:lnTo>
                      <a:lnTo>
                        <a:pt x="880831" y="1327732"/>
                      </a:lnTo>
                      <a:lnTo>
                        <a:pt x="677596" y="1196848"/>
                      </a:lnTo>
                      <a:cubicBezTo>
                        <a:pt x="619618" y="1224899"/>
                        <a:pt x="557266" y="1244827"/>
                        <a:pt x="490540" y="1256631"/>
                      </a:cubicBezTo>
                      <a:cubicBezTo>
                        <a:pt x="327368" y="1285377"/>
                        <a:pt x="201484" y="1252257"/>
                        <a:pt x="112885" y="1157270"/>
                      </a:cubicBezTo>
                      <a:cubicBezTo>
                        <a:pt x="24217" y="1062214"/>
                        <a:pt x="-12236" y="924526"/>
                        <a:pt x="3595" y="744343"/>
                      </a:cubicBezTo>
                      <a:close/>
                      <a:moveTo>
                        <a:pt x="160448" y="704418"/>
                      </a:moveTo>
                      <a:cubicBezTo>
                        <a:pt x="147741" y="849953"/>
                        <a:pt x="173015" y="960354"/>
                        <a:pt x="236270" y="1035621"/>
                      </a:cubicBezTo>
                      <a:cubicBezTo>
                        <a:pt x="299525" y="1110888"/>
                        <a:pt x="388332" y="1138453"/>
                        <a:pt x="502552" y="1118317"/>
                      </a:cubicBezTo>
                      <a:cubicBezTo>
                        <a:pt x="625173" y="1096723"/>
                        <a:pt x="725159" y="1037634"/>
                        <a:pt x="802509" y="941121"/>
                      </a:cubicBezTo>
                      <a:cubicBezTo>
                        <a:pt x="879859" y="844607"/>
                        <a:pt x="925130" y="720805"/>
                        <a:pt x="938392" y="569576"/>
                      </a:cubicBezTo>
                      <a:cubicBezTo>
                        <a:pt x="952001" y="414182"/>
                        <a:pt x="928255" y="300379"/>
                        <a:pt x="867152" y="228028"/>
                      </a:cubicBezTo>
                      <a:cubicBezTo>
                        <a:pt x="806050" y="155677"/>
                        <a:pt x="715924" y="130056"/>
                        <a:pt x="596705" y="151025"/>
                      </a:cubicBezTo>
                      <a:cubicBezTo>
                        <a:pt x="479500" y="171717"/>
                        <a:pt x="380625" y="232958"/>
                        <a:pt x="300150" y="334888"/>
                      </a:cubicBezTo>
                      <a:cubicBezTo>
                        <a:pt x="219606" y="436748"/>
                        <a:pt x="173085" y="559925"/>
                        <a:pt x="160448" y="704418"/>
                      </a:cubicBez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9" name="手繪多邊形: 圖案 128">
                  <a:extLst>
                    <a:ext uri="{FF2B5EF4-FFF2-40B4-BE49-F238E27FC236}">
                      <a16:creationId xmlns:a16="http://schemas.microsoft.com/office/drawing/2014/main" id="{5A1100B9-54EC-4F2E-B11F-C4C2C554517D}"/>
                    </a:ext>
                  </a:extLst>
                </p:cNvPr>
                <p:cNvSpPr/>
                <p:nvPr/>
              </p:nvSpPr>
              <p:spPr>
                <a:xfrm>
                  <a:off x="5651102" y="1673868"/>
                  <a:ext cx="819327" cy="1284538"/>
                </a:xfrm>
                <a:custGeom>
                  <a:avLst/>
                  <a:gdLst>
                    <a:gd name="connsiteX0" fmla="*/ 810717 w 819327"/>
                    <a:gd name="connsiteY0" fmla="*/ 138314 h 1284538"/>
                    <a:gd name="connsiteX1" fmla="*/ 479168 w 819327"/>
                    <a:gd name="connsiteY1" fmla="*/ 196777 h 1284538"/>
                    <a:gd name="connsiteX2" fmla="*/ 385986 w 819327"/>
                    <a:gd name="connsiteY2" fmla="*/ 1261764 h 1284538"/>
                    <a:gd name="connsiteX3" fmla="*/ 236911 w 819327"/>
                    <a:gd name="connsiteY3" fmla="*/ 1288080 h 1284538"/>
                    <a:gd name="connsiteX4" fmla="*/ 330092 w 819327"/>
                    <a:gd name="connsiteY4" fmla="*/ 223024 h 1284538"/>
                    <a:gd name="connsiteX5" fmla="*/ 0 w 819327"/>
                    <a:gd name="connsiteY5" fmla="*/ 281210 h 1284538"/>
                    <a:gd name="connsiteX6" fmla="*/ 12082 w 819327"/>
                    <a:gd name="connsiteY6" fmla="*/ 142966 h 1284538"/>
                    <a:gd name="connsiteX7" fmla="*/ 822868 w 819327"/>
                    <a:gd name="connsiteY7" fmla="*/ 0 h 1284538"/>
                    <a:gd name="connsiteX8" fmla="*/ 810717 w 819327"/>
                    <a:gd name="connsiteY8" fmla="*/ 138314 h 1284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19327" h="1284538">
                      <a:moveTo>
                        <a:pt x="810717" y="138314"/>
                      </a:moveTo>
                      <a:lnTo>
                        <a:pt x="479168" y="196777"/>
                      </a:lnTo>
                      <a:lnTo>
                        <a:pt x="385986" y="1261764"/>
                      </a:lnTo>
                      <a:lnTo>
                        <a:pt x="236911" y="1288080"/>
                      </a:lnTo>
                      <a:lnTo>
                        <a:pt x="330092" y="223024"/>
                      </a:lnTo>
                      <a:lnTo>
                        <a:pt x="0" y="281210"/>
                      </a:lnTo>
                      <a:lnTo>
                        <a:pt x="12082" y="142966"/>
                      </a:lnTo>
                      <a:lnTo>
                        <a:pt x="822868" y="0"/>
                      </a:lnTo>
                      <a:lnTo>
                        <a:pt x="810717" y="138314"/>
                      </a:ln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0" name="手繪多邊形: 圖案 129">
                  <a:extLst>
                    <a:ext uri="{FF2B5EF4-FFF2-40B4-BE49-F238E27FC236}">
                      <a16:creationId xmlns:a16="http://schemas.microsoft.com/office/drawing/2014/main" id="{CCD5EE9F-4494-4755-96CF-3E0C1284E0BA}"/>
                    </a:ext>
                  </a:extLst>
                </p:cNvPr>
                <p:cNvSpPr/>
                <p:nvPr/>
              </p:nvSpPr>
              <p:spPr>
                <a:xfrm>
                  <a:off x="6647973" y="1518228"/>
                  <a:ext cx="749893" cy="1284538"/>
                </a:xfrm>
                <a:custGeom>
                  <a:avLst/>
                  <a:gdLst>
                    <a:gd name="connsiteX0" fmla="*/ 15553 w 749892"/>
                    <a:gd name="connsiteY0" fmla="*/ 1084396 h 1284538"/>
                    <a:gd name="connsiteX1" fmla="*/ 149562 w 749892"/>
                    <a:gd name="connsiteY1" fmla="*/ 1138764 h 1284538"/>
                    <a:gd name="connsiteX2" fmla="*/ 314469 w 749892"/>
                    <a:gd name="connsiteY2" fmla="*/ 1140291 h 1284538"/>
                    <a:gd name="connsiteX3" fmla="*/ 572071 w 749892"/>
                    <a:gd name="connsiteY3" fmla="*/ 917406 h 1284538"/>
                    <a:gd name="connsiteX4" fmla="*/ 554088 w 749892"/>
                    <a:gd name="connsiteY4" fmla="*/ 831099 h 1284538"/>
                    <a:gd name="connsiteX5" fmla="*/ 489097 w 749892"/>
                    <a:gd name="connsiteY5" fmla="*/ 772149 h 1284538"/>
                    <a:gd name="connsiteX6" fmla="*/ 327592 w 749892"/>
                    <a:gd name="connsiteY6" fmla="*/ 706534 h 1284538"/>
                    <a:gd name="connsiteX7" fmla="*/ 114497 w 749892"/>
                    <a:gd name="connsiteY7" fmla="*/ 579260 h 1284538"/>
                    <a:gd name="connsiteX8" fmla="*/ 75059 w 749892"/>
                    <a:gd name="connsiteY8" fmla="*/ 412201 h 1284538"/>
                    <a:gd name="connsiteX9" fmla="*/ 210803 w 749892"/>
                    <a:gd name="connsiteY9" fmla="*/ 154252 h 1284538"/>
                    <a:gd name="connsiteX10" fmla="*/ 508538 w 749892"/>
                    <a:gd name="connsiteY10" fmla="*/ 15313 h 1284538"/>
                    <a:gd name="connsiteX11" fmla="*/ 756211 w 749892"/>
                    <a:gd name="connsiteY11" fmla="*/ 14480 h 1284538"/>
                    <a:gd name="connsiteX12" fmla="*/ 741352 w 749892"/>
                    <a:gd name="connsiteY12" fmla="*/ 183900 h 1284538"/>
                    <a:gd name="connsiteX13" fmla="*/ 485347 w 749892"/>
                    <a:gd name="connsiteY13" fmla="*/ 154877 h 1284538"/>
                    <a:gd name="connsiteX14" fmla="*/ 309609 w 749892"/>
                    <a:gd name="connsiteY14" fmla="*/ 231393 h 1284538"/>
                    <a:gd name="connsiteX15" fmla="*/ 231981 w 749892"/>
                    <a:gd name="connsiteY15" fmla="*/ 371651 h 1284538"/>
                    <a:gd name="connsiteX16" fmla="*/ 267601 w 749892"/>
                    <a:gd name="connsiteY16" fmla="*/ 482399 h 1284538"/>
                    <a:gd name="connsiteX17" fmla="*/ 456185 w 749892"/>
                    <a:gd name="connsiteY17" fmla="*/ 572317 h 1284538"/>
                    <a:gd name="connsiteX18" fmla="*/ 678028 w 749892"/>
                    <a:gd name="connsiteY18" fmla="*/ 699937 h 1284538"/>
                    <a:gd name="connsiteX19" fmla="*/ 728854 w 749892"/>
                    <a:gd name="connsiteY19" fmla="*/ 878384 h 1284538"/>
                    <a:gd name="connsiteX20" fmla="*/ 597762 w 749892"/>
                    <a:gd name="connsiteY20" fmla="*/ 1140916 h 1284538"/>
                    <a:gd name="connsiteX21" fmla="*/ 285515 w 749892"/>
                    <a:gd name="connsiteY21" fmla="*/ 1279368 h 1284538"/>
                    <a:gd name="connsiteX22" fmla="*/ 128107 w 749892"/>
                    <a:gd name="connsiteY22" fmla="*/ 1287631 h 1284538"/>
                    <a:gd name="connsiteX23" fmla="*/ 0 w 749892"/>
                    <a:gd name="connsiteY23" fmla="*/ 1261663 h 1284538"/>
                    <a:gd name="connsiteX24" fmla="*/ 15553 w 749892"/>
                    <a:gd name="connsiteY24" fmla="*/ 1084396 h 1284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9892" h="1284538">
                      <a:moveTo>
                        <a:pt x="15553" y="1084396"/>
                      </a:moveTo>
                      <a:cubicBezTo>
                        <a:pt x="47840" y="1110295"/>
                        <a:pt x="92487" y="1128487"/>
                        <a:pt x="149562" y="1138764"/>
                      </a:cubicBezTo>
                      <a:cubicBezTo>
                        <a:pt x="206568" y="1149109"/>
                        <a:pt x="261560" y="1149595"/>
                        <a:pt x="314469" y="1140291"/>
                      </a:cubicBezTo>
                      <a:cubicBezTo>
                        <a:pt x="475696" y="1111892"/>
                        <a:pt x="561517" y="1037597"/>
                        <a:pt x="572071" y="917406"/>
                      </a:cubicBezTo>
                      <a:cubicBezTo>
                        <a:pt x="574987" y="883731"/>
                        <a:pt x="569016" y="854985"/>
                        <a:pt x="554088" y="831099"/>
                      </a:cubicBezTo>
                      <a:cubicBezTo>
                        <a:pt x="539090" y="807214"/>
                        <a:pt x="517496" y="787564"/>
                        <a:pt x="489097" y="772149"/>
                      </a:cubicBezTo>
                      <a:cubicBezTo>
                        <a:pt x="460768" y="756804"/>
                        <a:pt x="406886" y="734932"/>
                        <a:pt x="327592" y="706534"/>
                      </a:cubicBezTo>
                      <a:cubicBezTo>
                        <a:pt x="217608" y="666817"/>
                        <a:pt x="146577" y="624393"/>
                        <a:pt x="114497" y="579260"/>
                      </a:cubicBezTo>
                      <a:cubicBezTo>
                        <a:pt x="82419" y="534197"/>
                        <a:pt x="69296" y="478511"/>
                        <a:pt x="75059" y="412201"/>
                      </a:cubicBezTo>
                      <a:cubicBezTo>
                        <a:pt x="83808" y="312285"/>
                        <a:pt x="129079" y="226255"/>
                        <a:pt x="210803" y="154252"/>
                      </a:cubicBezTo>
                      <a:cubicBezTo>
                        <a:pt x="292597" y="82248"/>
                        <a:pt x="391819" y="35935"/>
                        <a:pt x="508538" y="15313"/>
                      </a:cubicBezTo>
                      <a:cubicBezTo>
                        <a:pt x="622758" y="-4823"/>
                        <a:pt x="705316" y="-5101"/>
                        <a:pt x="756211" y="14480"/>
                      </a:cubicBezTo>
                      <a:lnTo>
                        <a:pt x="741352" y="183900"/>
                      </a:lnTo>
                      <a:cubicBezTo>
                        <a:pt x="676500" y="145850"/>
                        <a:pt x="591166" y="136199"/>
                        <a:pt x="485347" y="154877"/>
                      </a:cubicBezTo>
                      <a:cubicBezTo>
                        <a:pt x="415149" y="167236"/>
                        <a:pt x="356546" y="192788"/>
                        <a:pt x="309609" y="231393"/>
                      </a:cubicBezTo>
                      <a:cubicBezTo>
                        <a:pt x="262671" y="269999"/>
                        <a:pt x="236772" y="316798"/>
                        <a:pt x="231981" y="371651"/>
                      </a:cubicBezTo>
                      <a:cubicBezTo>
                        <a:pt x="227746" y="420325"/>
                        <a:pt x="239549" y="457264"/>
                        <a:pt x="267601" y="482399"/>
                      </a:cubicBezTo>
                      <a:cubicBezTo>
                        <a:pt x="295583" y="507534"/>
                        <a:pt x="358421" y="537530"/>
                        <a:pt x="456185" y="572317"/>
                      </a:cubicBezTo>
                      <a:cubicBezTo>
                        <a:pt x="564017" y="608909"/>
                        <a:pt x="637964" y="651403"/>
                        <a:pt x="678028" y="699937"/>
                      </a:cubicBezTo>
                      <a:cubicBezTo>
                        <a:pt x="718092" y="748472"/>
                        <a:pt x="735034" y="807908"/>
                        <a:pt x="728854" y="878384"/>
                      </a:cubicBezTo>
                      <a:cubicBezTo>
                        <a:pt x="719619" y="984064"/>
                        <a:pt x="675945" y="1071551"/>
                        <a:pt x="597762" y="1140916"/>
                      </a:cubicBezTo>
                      <a:cubicBezTo>
                        <a:pt x="519648" y="1210281"/>
                        <a:pt x="415566" y="1256386"/>
                        <a:pt x="285515" y="1279368"/>
                      </a:cubicBezTo>
                      <a:cubicBezTo>
                        <a:pt x="240035" y="1287423"/>
                        <a:pt x="187543" y="1290131"/>
                        <a:pt x="128107" y="1287631"/>
                      </a:cubicBezTo>
                      <a:cubicBezTo>
                        <a:pt x="68671" y="1285132"/>
                        <a:pt x="25968" y="1276452"/>
                        <a:pt x="0" y="1261663"/>
                      </a:cubicBezTo>
                      <a:lnTo>
                        <a:pt x="15553" y="1084396"/>
                      </a:ln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1" name="手繪多邊形: 圖案 130">
                  <a:extLst>
                    <a:ext uri="{FF2B5EF4-FFF2-40B4-BE49-F238E27FC236}">
                      <a16:creationId xmlns:a16="http://schemas.microsoft.com/office/drawing/2014/main" id="{D9224E16-F070-4C8A-AF7D-7630F2231B4F}"/>
                    </a:ext>
                  </a:extLst>
                </p:cNvPr>
                <p:cNvSpPr/>
                <p:nvPr/>
              </p:nvSpPr>
              <p:spPr>
                <a:xfrm>
                  <a:off x="2688540" y="3755237"/>
                  <a:ext cx="770723" cy="840158"/>
                </a:xfrm>
                <a:custGeom>
                  <a:avLst/>
                  <a:gdLst>
                    <a:gd name="connsiteX0" fmla="*/ 767737 w 770722"/>
                    <a:gd name="connsiteY0" fmla="*/ 0 h 840157"/>
                    <a:gd name="connsiteX1" fmla="*/ 762183 w 770722"/>
                    <a:gd name="connsiteY1" fmla="*/ 63671 h 840157"/>
                    <a:gd name="connsiteX2" fmla="*/ 715453 w 770722"/>
                    <a:gd name="connsiteY2" fmla="*/ 155255 h 840157"/>
                    <a:gd name="connsiteX3" fmla="*/ 625952 w 770722"/>
                    <a:gd name="connsiteY3" fmla="*/ 151159 h 840157"/>
                    <a:gd name="connsiteX4" fmla="*/ 656920 w 770722"/>
                    <a:gd name="connsiteY4" fmla="*/ 97486 h 840157"/>
                    <a:gd name="connsiteX5" fmla="*/ 547144 w 770722"/>
                    <a:gd name="connsiteY5" fmla="*/ 116928 h 840157"/>
                    <a:gd name="connsiteX6" fmla="*/ 541242 w 770722"/>
                    <a:gd name="connsiteY6" fmla="*/ 134009 h 840157"/>
                    <a:gd name="connsiteX7" fmla="*/ 771626 w 770722"/>
                    <a:gd name="connsiteY7" fmla="*/ 189001 h 840157"/>
                    <a:gd name="connsiteX8" fmla="*/ 720661 w 770722"/>
                    <a:gd name="connsiteY8" fmla="*/ 287459 h 840157"/>
                    <a:gd name="connsiteX9" fmla="*/ 498054 w 770722"/>
                    <a:gd name="connsiteY9" fmla="*/ 218857 h 840157"/>
                    <a:gd name="connsiteX10" fmla="*/ 284890 w 770722"/>
                    <a:gd name="connsiteY10" fmla="*/ 359671 h 840157"/>
                    <a:gd name="connsiteX11" fmla="*/ 678028 w 770722"/>
                    <a:gd name="connsiteY11" fmla="*/ 290375 h 840157"/>
                    <a:gd name="connsiteX12" fmla="*/ 649976 w 770722"/>
                    <a:gd name="connsiteY12" fmla="*/ 611232 h 840157"/>
                    <a:gd name="connsiteX13" fmla="*/ 469724 w 770722"/>
                    <a:gd name="connsiteY13" fmla="*/ 643033 h 840157"/>
                    <a:gd name="connsiteX14" fmla="*/ 724896 w 770722"/>
                    <a:gd name="connsiteY14" fmla="*/ 639353 h 840157"/>
                    <a:gd name="connsiteX15" fmla="*/ 670668 w 770722"/>
                    <a:gd name="connsiteY15" fmla="*/ 733020 h 840157"/>
                    <a:gd name="connsiteX16" fmla="*/ 400637 w 770722"/>
                    <a:gd name="connsiteY16" fmla="*/ 722535 h 840157"/>
                    <a:gd name="connsiteX17" fmla="*/ 451880 w 770722"/>
                    <a:gd name="connsiteY17" fmla="*/ 646227 h 840157"/>
                    <a:gd name="connsiteX18" fmla="*/ 271628 w 770722"/>
                    <a:gd name="connsiteY18" fmla="*/ 678028 h 840157"/>
                    <a:gd name="connsiteX19" fmla="*/ 324329 w 770722"/>
                    <a:gd name="connsiteY19" fmla="*/ 735242 h 840157"/>
                    <a:gd name="connsiteX20" fmla="*/ 36314 w 770722"/>
                    <a:gd name="connsiteY20" fmla="*/ 846476 h 840157"/>
                    <a:gd name="connsiteX21" fmla="*/ 0 w 770722"/>
                    <a:gd name="connsiteY21" fmla="*/ 768709 h 840157"/>
                    <a:gd name="connsiteX22" fmla="*/ 260449 w 770722"/>
                    <a:gd name="connsiteY22" fmla="*/ 679972 h 840157"/>
                    <a:gd name="connsiteX23" fmla="*/ 84641 w 770722"/>
                    <a:gd name="connsiteY23" fmla="*/ 710940 h 840157"/>
                    <a:gd name="connsiteX24" fmla="*/ 112692 w 770722"/>
                    <a:gd name="connsiteY24" fmla="*/ 390083 h 840157"/>
                    <a:gd name="connsiteX25" fmla="*/ 252117 w 770722"/>
                    <a:gd name="connsiteY25" fmla="*/ 365503 h 840157"/>
                    <a:gd name="connsiteX26" fmla="*/ 219066 w 770722"/>
                    <a:gd name="connsiteY26" fmla="*/ 292528 h 840157"/>
                    <a:gd name="connsiteX27" fmla="*/ 70198 w 770722"/>
                    <a:gd name="connsiteY27" fmla="*/ 399873 h 840157"/>
                    <a:gd name="connsiteX28" fmla="*/ 34578 w 770722"/>
                    <a:gd name="connsiteY28" fmla="*/ 314399 h 840157"/>
                    <a:gd name="connsiteX29" fmla="*/ 211498 w 770722"/>
                    <a:gd name="connsiteY29" fmla="*/ 195250 h 840157"/>
                    <a:gd name="connsiteX30" fmla="*/ 246284 w 770722"/>
                    <a:gd name="connsiteY30" fmla="*/ 273225 h 840157"/>
                    <a:gd name="connsiteX31" fmla="*/ 228440 w 770722"/>
                    <a:gd name="connsiteY31" fmla="*/ 285584 h 840157"/>
                    <a:gd name="connsiteX32" fmla="*/ 450560 w 770722"/>
                    <a:gd name="connsiteY32" fmla="*/ 134009 h 840157"/>
                    <a:gd name="connsiteX33" fmla="*/ 365226 w 770722"/>
                    <a:gd name="connsiteY33" fmla="*/ 149076 h 840157"/>
                    <a:gd name="connsiteX34" fmla="*/ 306484 w 770722"/>
                    <a:gd name="connsiteY34" fmla="*/ 227468 h 840157"/>
                    <a:gd name="connsiteX35" fmla="*/ 230523 w 770722"/>
                    <a:gd name="connsiteY35" fmla="*/ 194208 h 840157"/>
                    <a:gd name="connsiteX36" fmla="*/ 345923 w 770722"/>
                    <a:gd name="connsiteY36" fmla="*/ 27010 h 840157"/>
                    <a:gd name="connsiteX37" fmla="*/ 445353 w 770722"/>
                    <a:gd name="connsiteY37" fmla="*/ 17150 h 840157"/>
                    <a:gd name="connsiteX38" fmla="*/ 421051 w 770722"/>
                    <a:gd name="connsiteY38" fmla="*/ 61241 h 840157"/>
                    <a:gd name="connsiteX39" fmla="*/ 767737 w 770722"/>
                    <a:gd name="connsiteY39" fmla="*/ 0 h 840157"/>
                    <a:gd name="connsiteX40" fmla="*/ 63741 w 770722"/>
                    <a:gd name="connsiteY40" fmla="*/ 149423 h 840157"/>
                    <a:gd name="connsiteX41" fmla="*/ 130051 w 770722"/>
                    <a:gd name="connsiteY41" fmla="*/ 67351 h 840157"/>
                    <a:gd name="connsiteX42" fmla="*/ 241563 w 770722"/>
                    <a:gd name="connsiteY42" fmla="*/ 120330 h 840157"/>
                    <a:gd name="connsiteX43" fmla="*/ 169490 w 770722"/>
                    <a:gd name="connsiteY43" fmla="*/ 209553 h 840157"/>
                    <a:gd name="connsiteX44" fmla="*/ 63741 w 770722"/>
                    <a:gd name="connsiteY44" fmla="*/ 149423 h 840157"/>
                    <a:gd name="connsiteX45" fmla="*/ 552699 w 770722"/>
                    <a:gd name="connsiteY45" fmla="*/ 571029 h 840157"/>
                    <a:gd name="connsiteX46" fmla="*/ 555893 w 770722"/>
                    <a:gd name="connsiteY46" fmla="*/ 534507 h 840157"/>
                    <a:gd name="connsiteX47" fmla="*/ 195389 w 770722"/>
                    <a:gd name="connsiteY47" fmla="*/ 598039 h 840157"/>
                    <a:gd name="connsiteX48" fmla="*/ 192195 w 770722"/>
                    <a:gd name="connsiteY48" fmla="*/ 634562 h 840157"/>
                    <a:gd name="connsiteX49" fmla="*/ 552699 w 770722"/>
                    <a:gd name="connsiteY49" fmla="*/ 571029 h 840157"/>
                    <a:gd name="connsiteX50" fmla="*/ 199624 w 770722"/>
                    <a:gd name="connsiteY50" fmla="*/ 549921 h 840157"/>
                    <a:gd name="connsiteX51" fmla="*/ 560128 w 770722"/>
                    <a:gd name="connsiteY51" fmla="*/ 486389 h 840157"/>
                    <a:gd name="connsiteX52" fmla="*/ 563322 w 770722"/>
                    <a:gd name="connsiteY52" fmla="*/ 449866 h 840157"/>
                    <a:gd name="connsiteX53" fmla="*/ 202818 w 770722"/>
                    <a:gd name="connsiteY53" fmla="*/ 513399 h 840157"/>
                    <a:gd name="connsiteX54" fmla="*/ 199624 w 770722"/>
                    <a:gd name="connsiteY54" fmla="*/ 549921 h 840157"/>
                    <a:gd name="connsiteX55" fmla="*/ 570613 w 770722"/>
                    <a:gd name="connsiteY55" fmla="*/ 365989 h 840157"/>
                    <a:gd name="connsiteX56" fmla="*/ 210109 w 770722"/>
                    <a:gd name="connsiteY56" fmla="*/ 429522 h 840157"/>
                    <a:gd name="connsiteX57" fmla="*/ 206984 w 770722"/>
                    <a:gd name="connsiteY57" fmla="*/ 465281 h 840157"/>
                    <a:gd name="connsiteX58" fmla="*/ 567488 w 770722"/>
                    <a:gd name="connsiteY58" fmla="*/ 401748 h 840157"/>
                    <a:gd name="connsiteX59" fmla="*/ 570613 w 770722"/>
                    <a:gd name="connsiteY59" fmla="*/ 365989 h 840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770722" h="840157">
                      <a:moveTo>
                        <a:pt x="767737" y="0"/>
                      </a:moveTo>
                      <a:lnTo>
                        <a:pt x="762183" y="63671"/>
                      </a:lnTo>
                      <a:lnTo>
                        <a:pt x="715453" y="155255"/>
                      </a:lnTo>
                      <a:lnTo>
                        <a:pt x="625952" y="151159"/>
                      </a:lnTo>
                      <a:lnTo>
                        <a:pt x="656920" y="97486"/>
                      </a:lnTo>
                      <a:lnTo>
                        <a:pt x="547144" y="116928"/>
                      </a:lnTo>
                      <a:cubicBezTo>
                        <a:pt x="545200" y="122899"/>
                        <a:pt x="543186" y="128593"/>
                        <a:pt x="541242" y="134009"/>
                      </a:cubicBezTo>
                      <a:cubicBezTo>
                        <a:pt x="586236" y="182196"/>
                        <a:pt x="662961" y="200527"/>
                        <a:pt x="771626" y="189001"/>
                      </a:cubicBezTo>
                      <a:cubicBezTo>
                        <a:pt x="750865" y="225801"/>
                        <a:pt x="733853" y="258644"/>
                        <a:pt x="720661" y="287459"/>
                      </a:cubicBezTo>
                      <a:cubicBezTo>
                        <a:pt x="615398" y="293777"/>
                        <a:pt x="541242" y="270933"/>
                        <a:pt x="498054" y="218857"/>
                      </a:cubicBezTo>
                      <a:cubicBezTo>
                        <a:pt x="460142" y="273989"/>
                        <a:pt x="389042" y="320926"/>
                        <a:pt x="284890" y="359671"/>
                      </a:cubicBezTo>
                      <a:lnTo>
                        <a:pt x="678028" y="290375"/>
                      </a:lnTo>
                      <a:lnTo>
                        <a:pt x="649976" y="611232"/>
                      </a:lnTo>
                      <a:lnTo>
                        <a:pt x="469724" y="643033"/>
                      </a:lnTo>
                      <a:cubicBezTo>
                        <a:pt x="574223" y="639353"/>
                        <a:pt x="659281" y="638173"/>
                        <a:pt x="724896" y="639353"/>
                      </a:cubicBezTo>
                      <a:lnTo>
                        <a:pt x="670668" y="733020"/>
                      </a:lnTo>
                      <a:cubicBezTo>
                        <a:pt x="588457" y="726632"/>
                        <a:pt x="498470" y="723091"/>
                        <a:pt x="400637" y="722535"/>
                      </a:cubicBezTo>
                      <a:lnTo>
                        <a:pt x="451880" y="646227"/>
                      </a:lnTo>
                      <a:lnTo>
                        <a:pt x="271628" y="678028"/>
                      </a:lnTo>
                      <a:lnTo>
                        <a:pt x="324329" y="735242"/>
                      </a:lnTo>
                      <a:cubicBezTo>
                        <a:pt x="231564" y="777111"/>
                        <a:pt x="135606" y="814189"/>
                        <a:pt x="36314" y="846476"/>
                      </a:cubicBezTo>
                      <a:cubicBezTo>
                        <a:pt x="25830" y="821271"/>
                        <a:pt x="13748" y="795372"/>
                        <a:pt x="0" y="768709"/>
                      </a:cubicBezTo>
                      <a:cubicBezTo>
                        <a:pt x="90890" y="742463"/>
                        <a:pt x="177752" y="712884"/>
                        <a:pt x="260449" y="679972"/>
                      </a:cubicBezTo>
                      <a:lnTo>
                        <a:pt x="84641" y="710940"/>
                      </a:lnTo>
                      <a:lnTo>
                        <a:pt x="112692" y="390083"/>
                      </a:lnTo>
                      <a:lnTo>
                        <a:pt x="252117" y="365503"/>
                      </a:lnTo>
                      <a:cubicBezTo>
                        <a:pt x="242882" y="343145"/>
                        <a:pt x="231842" y="318843"/>
                        <a:pt x="219066" y="292528"/>
                      </a:cubicBezTo>
                      <a:cubicBezTo>
                        <a:pt x="164074" y="331272"/>
                        <a:pt x="114428" y="367100"/>
                        <a:pt x="70198" y="399873"/>
                      </a:cubicBezTo>
                      <a:lnTo>
                        <a:pt x="34578" y="314399"/>
                      </a:lnTo>
                      <a:cubicBezTo>
                        <a:pt x="97833" y="276210"/>
                        <a:pt x="156783" y="236494"/>
                        <a:pt x="211498" y="195250"/>
                      </a:cubicBezTo>
                      <a:cubicBezTo>
                        <a:pt x="226565" y="229342"/>
                        <a:pt x="238091" y="255311"/>
                        <a:pt x="246284" y="273225"/>
                      </a:cubicBezTo>
                      <a:cubicBezTo>
                        <a:pt x="240105" y="277391"/>
                        <a:pt x="234133" y="281488"/>
                        <a:pt x="228440" y="285584"/>
                      </a:cubicBezTo>
                      <a:cubicBezTo>
                        <a:pt x="360435" y="246006"/>
                        <a:pt x="434452" y="195458"/>
                        <a:pt x="450560" y="134009"/>
                      </a:cubicBezTo>
                      <a:lnTo>
                        <a:pt x="365226" y="149076"/>
                      </a:lnTo>
                      <a:cubicBezTo>
                        <a:pt x="346895" y="175253"/>
                        <a:pt x="327314" y="201430"/>
                        <a:pt x="306484" y="227468"/>
                      </a:cubicBezTo>
                      <a:cubicBezTo>
                        <a:pt x="286417" y="217747"/>
                        <a:pt x="261074" y="206637"/>
                        <a:pt x="230523" y="194208"/>
                      </a:cubicBezTo>
                      <a:cubicBezTo>
                        <a:pt x="283432" y="134425"/>
                        <a:pt x="321968" y="78669"/>
                        <a:pt x="345923" y="27010"/>
                      </a:cubicBezTo>
                      <a:lnTo>
                        <a:pt x="445353" y="17150"/>
                      </a:lnTo>
                      <a:cubicBezTo>
                        <a:pt x="437715" y="31732"/>
                        <a:pt x="429661" y="46452"/>
                        <a:pt x="421051" y="61241"/>
                      </a:cubicBezTo>
                      <a:lnTo>
                        <a:pt x="767737" y="0"/>
                      </a:lnTo>
                      <a:close/>
                      <a:moveTo>
                        <a:pt x="63741" y="149423"/>
                      </a:moveTo>
                      <a:lnTo>
                        <a:pt x="130051" y="67351"/>
                      </a:lnTo>
                      <a:cubicBezTo>
                        <a:pt x="172892" y="84293"/>
                        <a:pt x="210039" y="101930"/>
                        <a:pt x="241563" y="120330"/>
                      </a:cubicBezTo>
                      <a:lnTo>
                        <a:pt x="169490" y="209553"/>
                      </a:lnTo>
                      <a:cubicBezTo>
                        <a:pt x="138244" y="188515"/>
                        <a:pt x="102971" y="168517"/>
                        <a:pt x="63741" y="149423"/>
                      </a:cubicBezTo>
                      <a:close/>
                      <a:moveTo>
                        <a:pt x="552699" y="571029"/>
                      </a:moveTo>
                      <a:lnTo>
                        <a:pt x="555893" y="534507"/>
                      </a:lnTo>
                      <a:lnTo>
                        <a:pt x="195389" y="598039"/>
                      </a:lnTo>
                      <a:lnTo>
                        <a:pt x="192195" y="634562"/>
                      </a:lnTo>
                      <a:lnTo>
                        <a:pt x="552699" y="571029"/>
                      </a:lnTo>
                      <a:close/>
                      <a:moveTo>
                        <a:pt x="199624" y="549921"/>
                      </a:moveTo>
                      <a:lnTo>
                        <a:pt x="560128" y="486389"/>
                      </a:lnTo>
                      <a:lnTo>
                        <a:pt x="563322" y="449866"/>
                      </a:lnTo>
                      <a:lnTo>
                        <a:pt x="202818" y="513399"/>
                      </a:lnTo>
                      <a:lnTo>
                        <a:pt x="199624" y="549921"/>
                      </a:lnTo>
                      <a:close/>
                      <a:moveTo>
                        <a:pt x="570613" y="365989"/>
                      </a:moveTo>
                      <a:lnTo>
                        <a:pt x="210109" y="429522"/>
                      </a:lnTo>
                      <a:lnTo>
                        <a:pt x="206984" y="465281"/>
                      </a:lnTo>
                      <a:lnTo>
                        <a:pt x="567488" y="401748"/>
                      </a:lnTo>
                      <a:lnTo>
                        <a:pt x="570613" y="365989"/>
                      </a:ln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2" name="手繪多邊形: 圖案 131">
                  <a:extLst>
                    <a:ext uri="{FF2B5EF4-FFF2-40B4-BE49-F238E27FC236}">
                      <a16:creationId xmlns:a16="http://schemas.microsoft.com/office/drawing/2014/main" id="{8E00D463-C35F-45C2-8C7D-25D66829779B}"/>
                    </a:ext>
                  </a:extLst>
                </p:cNvPr>
                <p:cNvSpPr/>
                <p:nvPr/>
              </p:nvSpPr>
              <p:spPr>
                <a:xfrm>
                  <a:off x="3521962" y="3614979"/>
                  <a:ext cx="763780" cy="826271"/>
                </a:xfrm>
                <a:custGeom>
                  <a:avLst/>
                  <a:gdLst>
                    <a:gd name="connsiteX0" fmla="*/ 31662 w 763779"/>
                    <a:gd name="connsiteY0" fmla="*/ 383140 h 826270"/>
                    <a:gd name="connsiteX1" fmla="*/ 256422 w 763779"/>
                    <a:gd name="connsiteY1" fmla="*/ 343493 h 826270"/>
                    <a:gd name="connsiteX2" fmla="*/ 314816 w 763779"/>
                    <a:gd name="connsiteY2" fmla="*/ 218441 h 826270"/>
                    <a:gd name="connsiteX3" fmla="*/ 431397 w 763779"/>
                    <a:gd name="connsiteY3" fmla="*/ 230037 h 826270"/>
                    <a:gd name="connsiteX4" fmla="*/ 380293 w 763779"/>
                    <a:gd name="connsiteY4" fmla="*/ 321621 h 826270"/>
                    <a:gd name="connsiteX5" fmla="*/ 765307 w 763779"/>
                    <a:gd name="connsiteY5" fmla="*/ 253714 h 826270"/>
                    <a:gd name="connsiteX6" fmla="*/ 756767 w 763779"/>
                    <a:gd name="connsiteY6" fmla="*/ 351616 h 826270"/>
                    <a:gd name="connsiteX7" fmla="*/ 621786 w 763779"/>
                    <a:gd name="connsiteY7" fmla="*/ 375432 h 826270"/>
                    <a:gd name="connsiteX8" fmla="*/ 508122 w 763779"/>
                    <a:gd name="connsiteY8" fmla="*/ 568321 h 826270"/>
                    <a:gd name="connsiteX9" fmla="*/ 713995 w 763779"/>
                    <a:gd name="connsiteY9" fmla="*/ 615398 h 826270"/>
                    <a:gd name="connsiteX10" fmla="*/ 651504 w 763779"/>
                    <a:gd name="connsiteY10" fmla="*/ 728924 h 826270"/>
                    <a:gd name="connsiteX11" fmla="*/ 409039 w 763779"/>
                    <a:gd name="connsiteY11" fmla="*/ 657753 h 826270"/>
                    <a:gd name="connsiteX12" fmla="*/ 43535 w 763779"/>
                    <a:gd name="connsiteY12" fmla="*/ 833075 h 826270"/>
                    <a:gd name="connsiteX13" fmla="*/ 0 w 763779"/>
                    <a:gd name="connsiteY13" fmla="*/ 738297 h 826270"/>
                    <a:gd name="connsiteX14" fmla="*/ 288223 w 763779"/>
                    <a:gd name="connsiteY14" fmla="*/ 624355 h 826270"/>
                    <a:gd name="connsiteX15" fmla="*/ 118802 w 763779"/>
                    <a:gd name="connsiteY15" fmla="*/ 582694 h 826270"/>
                    <a:gd name="connsiteX16" fmla="*/ 199833 w 763779"/>
                    <a:gd name="connsiteY16" fmla="*/ 449866 h 826270"/>
                    <a:gd name="connsiteX17" fmla="*/ 23261 w 763779"/>
                    <a:gd name="connsiteY17" fmla="*/ 480973 h 826270"/>
                    <a:gd name="connsiteX18" fmla="*/ 31662 w 763779"/>
                    <a:gd name="connsiteY18" fmla="*/ 383140 h 826270"/>
                    <a:gd name="connsiteX19" fmla="*/ 349533 w 763779"/>
                    <a:gd name="connsiteY19" fmla="*/ 47216 h 826270"/>
                    <a:gd name="connsiteX20" fmla="*/ 474168 w 763779"/>
                    <a:gd name="connsiteY20" fmla="*/ 0 h 826270"/>
                    <a:gd name="connsiteX21" fmla="*/ 495068 w 763779"/>
                    <a:gd name="connsiteY21" fmla="*/ 78114 h 826270"/>
                    <a:gd name="connsiteX22" fmla="*/ 758364 w 763779"/>
                    <a:gd name="connsiteY22" fmla="*/ 31662 h 826270"/>
                    <a:gd name="connsiteX23" fmla="*/ 743574 w 763779"/>
                    <a:gd name="connsiteY23" fmla="*/ 201013 h 826270"/>
                    <a:gd name="connsiteX24" fmla="*/ 636020 w 763779"/>
                    <a:gd name="connsiteY24" fmla="*/ 219969 h 826270"/>
                    <a:gd name="connsiteX25" fmla="*/ 642408 w 763779"/>
                    <a:gd name="connsiteY25" fmla="*/ 146923 h 826270"/>
                    <a:gd name="connsiteX26" fmla="*/ 179558 w 763779"/>
                    <a:gd name="connsiteY26" fmla="*/ 228509 h 826270"/>
                    <a:gd name="connsiteX27" fmla="*/ 173447 w 763779"/>
                    <a:gd name="connsiteY27" fmla="*/ 298499 h 826270"/>
                    <a:gd name="connsiteX28" fmla="*/ 65893 w 763779"/>
                    <a:gd name="connsiteY28" fmla="*/ 317455 h 826270"/>
                    <a:gd name="connsiteX29" fmla="*/ 80405 w 763779"/>
                    <a:gd name="connsiteY29" fmla="*/ 151228 h 826270"/>
                    <a:gd name="connsiteX30" fmla="*/ 365225 w 763779"/>
                    <a:gd name="connsiteY30" fmla="*/ 101027 h 826270"/>
                    <a:gd name="connsiteX31" fmla="*/ 349533 w 763779"/>
                    <a:gd name="connsiteY31" fmla="*/ 47216 h 826270"/>
                    <a:gd name="connsiteX32" fmla="*/ 266212 w 763779"/>
                    <a:gd name="connsiteY32" fmla="*/ 514649 h 826270"/>
                    <a:gd name="connsiteX33" fmla="*/ 403067 w 763779"/>
                    <a:gd name="connsiteY33" fmla="*/ 544853 h 826270"/>
                    <a:gd name="connsiteX34" fmla="*/ 502567 w 763779"/>
                    <a:gd name="connsiteY34" fmla="*/ 396541 h 826270"/>
                    <a:gd name="connsiteX35" fmla="*/ 318218 w 763779"/>
                    <a:gd name="connsiteY35" fmla="*/ 429036 h 826270"/>
                    <a:gd name="connsiteX36" fmla="*/ 266212 w 763779"/>
                    <a:gd name="connsiteY36" fmla="*/ 514649 h 826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63779" h="826270">
                      <a:moveTo>
                        <a:pt x="31662" y="383140"/>
                      </a:moveTo>
                      <a:lnTo>
                        <a:pt x="256422" y="343493"/>
                      </a:lnTo>
                      <a:cubicBezTo>
                        <a:pt x="276766" y="302665"/>
                        <a:pt x="296277" y="261004"/>
                        <a:pt x="314816" y="218441"/>
                      </a:cubicBezTo>
                      <a:lnTo>
                        <a:pt x="431397" y="230037"/>
                      </a:lnTo>
                      <a:lnTo>
                        <a:pt x="380293" y="321621"/>
                      </a:lnTo>
                      <a:lnTo>
                        <a:pt x="765307" y="253714"/>
                      </a:lnTo>
                      <a:lnTo>
                        <a:pt x="756767" y="351616"/>
                      </a:lnTo>
                      <a:lnTo>
                        <a:pt x="621786" y="375432"/>
                      </a:lnTo>
                      <a:cubicBezTo>
                        <a:pt x="592276" y="450977"/>
                        <a:pt x="554435" y="515274"/>
                        <a:pt x="508122" y="568321"/>
                      </a:cubicBezTo>
                      <a:lnTo>
                        <a:pt x="713995" y="615398"/>
                      </a:lnTo>
                      <a:lnTo>
                        <a:pt x="651504" y="728924"/>
                      </a:lnTo>
                      <a:lnTo>
                        <a:pt x="409039" y="657753"/>
                      </a:lnTo>
                      <a:cubicBezTo>
                        <a:pt x="320718" y="721286"/>
                        <a:pt x="198860" y="779680"/>
                        <a:pt x="43535" y="833075"/>
                      </a:cubicBezTo>
                      <a:cubicBezTo>
                        <a:pt x="27010" y="793637"/>
                        <a:pt x="12498" y="762044"/>
                        <a:pt x="0" y="738297"/>
                      </a:cubicBezTo>
                      <a:cubicBezTo>
                        <a:pt x="118247" y="702677"/>
                        <a:pt x="214344" y="664697"/>
                        <a:pt x="288223" y="624355"/>
                      </a:cubicBezTo>
                      <a:cubicBezTo>
                        <a:pt x="225384" y="607899"/>
                        <a:pt x="168934" y="594012"/>
                        <a:pt x="118802" y="582694"/>
                      </a:cubicBezTo>
                      <a:cubicBezTo>
                        <a:pt x="147132" y="539715"/>
                        <a:pt x="174142" y="495415"/>
                        <a:pt x="199833" y="449866"/>
                      </a:cubicBezTo>
                      <a:lnTo>
                        <a:pt x="23261" y="480973"/>
                      </a:lnTo>
                      <a:lnTo>
                        <a:pt x="31662" y="383140"/>
                      </a:lnTo>
                      <a:close/>
                      <a:moveTo>
                        <a:pt x="349533" y="47216"/>
                      </a:moveTo>
                      <a:lnTo>
                        <a:pt x="474168" y="0"/>
                      </a:lnTo>
                      <a:lnTo>
                        <a:pt x="495068" y="78114"/>
                      </a:lnTo>
                      <a:lnTo>
                        <a:pt x="758364" y="31662"/>
                      </a:lnTo>
                      <a:lnTo>
                        <a:pt x="743574" y="201013"/>
                      </a:lnTo>
                      <a:lnTo>
                        <a:pt x="636020" y="219969"/>
                      </a:lnTo>
                      <a:lnTo>
                        <a:pt x="642408" y="146923"/>
                      </a:lnTo>
                      <a:lnTo>
                        <a:pt x="179558" y="228509"/>
                      </a:lnTo>
                      <a:lnTo>
                        <a:pt x="173447" y="298499"/>
                      </a:lnTo>
                      <a:lnTo>
                        <a:pt x="65893" y="317455"/>
                      </a:lnTo>
                      <a:lnTo>
                        <a:pt x="80405" y="151228"/>
                      </a:lnTo>
                      <a:lnTo>
                        <a:pt x="365225" y="101027"/>
                      </a:lnTo>
                      <a:cubicBezTo>
                        <a:pt x="360087" y="82072"/>
                        <a:pt x="354810" y="64088"/>
                        <a:pt x="349533" y="47216"/>
                      </a:cubicBezTo>
                      <a:close/>
                      <a:moveTo>
                        <a:pt x="266212" y="514649"/>
                      </a:moveTo>
                      <a:lnTo>
                        <a:pt x="403067" y="544853"/>
                      </a:lnTo>
                      <a:cubicBezTo>
                        <a:pt x="443895" y="506803"/>
                        <a:pt x="477084" y="457365"/>
                        <a:pt x="502567" y="396541"/>
                      </a:cubicBezTo>
                      <a:lnTo>
                        <a:pt x="318218" y="429036"/>
                      </a:lnTo>
                      <a:cubicBezTo>
                        <a:pt x="300027" y="460004"/>
                        <a:pt x="282668" y="488541"/>
                        <a:pt x="266212" y="514649"/>
                      </a:cubicBez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3" name="手繪多邊形: 圖案 132">
                  <a:extLst>
                    <a:ext uri="{FF2B5EF4-FFF2-40B4-BE49-F238E27FC236}">
                      <a16:creationId xmlns:a16="http://schemas.microsoft.com/office/drawing/2014/main" id="{C99788DA-FDE1-4D58-957D-E5BDF237CF26}"/>
                    </a:ext>
                  </a:extLst>
                </p:cNvPr>
                <p:cNvSpPr/>
                <p:nvPr/>
              </p:nvSpPr>
              <p:spPr>
                <a:xfrm>
                  <a:off x="4375104" y="3447573"/>
                  <a:ext cx="756836" cy="854044"/>
                </a:xfrm>
                <a:custGeom>
                  <a:avLst/>
                  <a:gdLst>
                    <a:gd name="connsiteX0" fmla="*/ 235661 w 756836"/>
                    <a:gd name="connsiteY0" fmla="*/ 374113 h 854044"/>
                    <a:gd name="connsiteX1" fmla="*/ 283362 w 756836"/>
                    <a:gd name="connsiteY1" fmla="*/ 546936 h 854044"/>
                    <a:gd name="connsiteX2" fmla="*/ 244479 w 756836"/>
                    <a:gd name="connsiteY2" fmla="*/ 647268 h 854044"/>
                    <a:gd name="connsiteX3" fmla="*/ 116233 w 756836"/>
                    <a:gd name="connsiteY3" fmla="*/ 704135 h 854044"/>
                    <a:gd name="connsiteX4" fmla="*/ 110331 w 756836"/>
                    <a:gd name="connsiteY4" fmla="*/ 621439 h 854044"/>
                    <a:gd name="connsiteX5" fmla="*/ 91237 w 756836"/>
                    <a:gd name="connsiteY5" fmla="*/ 839324 h 854044"/>
                    <a:gd name="connsiteX6" fmla="*/ 0 w 756836"/>
                    <a:gd name="connsiteY6" fmla="*/ 855433 h 854044"/>
                    <a:gd name="connsiteX7" fmla="*/ 63810 w 756836"/>
                    <a:gd name="connsiteY7" fmla="*/ 126024 h 854044"/>
                    <a:gd name="connsiteX8" fmla="*/ 316760 w 756836"/>
                    <a:gd name="connsiteY8" fmla="*/ 81447 h 854044"/>
                    <a:gd name="connsiteX9" fmla="*/ 308914 w 756836"/>
                    <a:gd name="connsiteY9" fmla="*/ 170809 h 854044"/>
                    <a:gd name="connsiteX10" fmla="*/ 235661 w 756836"/>
                    <a:gd name="connsiteY10" fmla="*/ 374113 h 854044"/>
                    <a:gd name="connsiteX11" fmla="*/ 142480 w 756836"/>
                    <a:gd name="connsiteY11" fmla="*/ 395915 h 854044"/>
                    <a:gd name="connsiteX12" fmla="*/ 211775 w 756836"/>
                    <a:gd name="connsiteY12" fmla="*/ 187890 h 854044"/>
                    <a:gd name="connsiteX13" fmla="*/ 147201 w 756836"/>
                    <a:gd name="connsiteY13" fmla="*/ 199277 h 854044"/>
                    <a:gd name="connsiteX14" fmla="*/ 112137 w 756836"/>
                    <a:gd name="connsiteY14" fmla="*/ 599706 h 854044"/>
                    <a:gd name="connsiteX15" fmla="*/ 143035 w 756836"/>
                    <a:gd name="connsiteY15" fmla="*/ 596928 h 854044"/>
                    <a:gd name="connsiteX16" fmla="*/ 192542 w 756836"/>
                    <a:gd name="connsiteY16" fmla="*/ 539992 h 854044"/>
                    <a:gd name="connsiteX17" fmla="*/ 142480 w 756836"/>
                    <a:gd name="connsiteY17" fmla="*/ 395915 h 854044"/>
                    <a:gd name="connsiteX18" fmla="*/ 443825 w 756836"/>
                    <a:gd name="connsiteY18" fmla="*/ 766487 h 854044"/>
                    <a:gd name="connsiteX19" fmla="*/ 429244 w 756836"/>
                    <a:gd name="connsiteY19" fmla="*/ 657406 h 854044"/>
                    <a:gd name="connsiteX20" fmla="*/ 504303 w 756836"/>
                    <a:gd name="connsiteY20" fmla="*/ 646852 h 854044"/>
                    <a:gd name="connsiteX21" fmla="*/ 553254 w 756836"/>
                    <a:gd name="connsiteY21" fmla="*/ 627480 h 854044"/>
                    <a:gd name="connsiteX22" fmla="*/ 574640 w 756836"/>
                    <a:gd name="connsiteY22" fmla="*/ 575334 h 854044"/>
                    <a:gd name="connsiteX23" fmla="*/ 595401 w 756836"/>
                    <a:gd name="connsiteY23" fmla="*/ 394041 h 854044"/>
                    <a:gd name="connsiteX24" fmla="*/ 455560 w 756836"/>
                    <a:gd name="connsiteY24" fmla="*/ 418690 h 854044"/>
                    <a:gd name="connsiteX25" fmla="*/ 389042 w 756836"/>
                    <a:gd name="connsiteY25" fmla="*/ 657406 h 854044"/>
                    <a:gd name="connsiteX26" fmla="*/ 291764 w 756836"/>
                    <a:gd name="connsiteY26" fmla="*/ 809329 h 854044"/>
                    <a:gd name="connsiteX27" fmla="*/ 205040 w 756836"/>
                    <a:gd name="connsiteY27" fmla="*/ 757322 h 854044"/>
                    <a:gd name="connsiteX28" fmla="*/ 291486 w 756836"/>
                    <a:gd name="connsiteY28" fmla="*/ 629077 h 854044"/>
                    <a:gd name="connsiteX29" fmla="*/ 343007 w 756836"/>
                    <a:gd name="connsiteY29" fmla="*/ 486944 h 854044"/>
                    <a:gd name="connsiteX30" fmla="*/ 374530 w 756836"/>
                    <a:gd name="connsiteY30" fmla="*/ 247951 h 854044"/>
                    <a:gd name="connsiteX31" fmla="*/ 307734 w 756836"/>
                    <a:gd name="connsiteY31" fmla="*/ 259755 h 854044"/>
                    <a:gd name="connsiteX32" fmla="*/ 316760 w 756836"/>
                    <a:gd name="connsiteY32" fmla="*/ 156436 h 854044"/>
                    <a:gd name="connsiteX33" fmla="*/ 480348 w 756836"/>
                    <a:gd name="connsiteY33" fmla="*/ 127621 h 854044"/>
                    <a:gd name="connsiteX34" fmla="*/ 459934 w 756836"/>
                    <a:gd name="connsiteY34" fmla="*/ 39439 h 854044"/>
                    <a:gd name="connsiteX35" fmla="*/ 570752 w 756836"/>
                    <a:gd name="connsiteY35" fmla="*/ 0 h 854044"/>
                    <a:gd name="connsiteX36" fmla="*/ 589360 w 756836"/>
                    <a:gd name="connsiteY36" fmla="*/ 108387 h 854044"/>
                    <a:gd name="connsiteX37" fmla="*/ 762599 w 756836"/>
                    <a:gd name="connsiteY37" fmla="*/ 77836 h 854044"/>
                    <a:gd name="connsiteX38" fmla="*/ 753573 w 756836"/>
                    <a:gd name="connsiteY38" fmla="*/ 181155 h 854044"/>
                    <a:gd name="connsiteX39" fmla="*/ 478751 w 756836"/>
                    <a:gd name="connsiteY39" fmla="*/ 229620 h 854044"/>
                    <a:gd name="connsiteX40" fmla="*/ 470280 w 756836"/>
                    <a:gd name="connsiteY40" fmla="*/ 313705 h 854044"/>
                    <a:gd name="connsiteX41" fmla="*/ 712815 w 756836"/>
                    <a:gd name="connsiteY41" fmla="*/ 270933 h 854044"/>
                    <a:gd name="connsiteX42" fmla="*/ 688582 w 756836"/>
                    <a:gd name="connsiteY42" fmla="*/ 481320 h 854044"/>
                    <a:gd name="connsiteX43" fmla="*/ 667057 w 756836"/>
                    <a:gd name="connsiteY43" fmla="*/ 625258 h 854044"/>
                    <a:gd name="connsiteX44" fmla="*/ 639075 w 756836"/>
                    <a:gd name="connsiteY44" fmla="*/ 690596 h 854044"/>
                    <a:gd name="connsiteX45" fmla="*/ 587138 w 756836"/>
                    <a:gd name="connsiteY45" fmla="*/ 731493 h 854044"/>
                    <a:gd name="connsiteX46" fmla="*/ 443825 w 756836"/>
                    <a:gd name="connsiteY46" fmla="*/ 766487 h 854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56836" h="854044">
                      <a:moveTo>
                        <a:pt x="235661" y="374113"/>
                      </a:moveTo>
                      <a:cubicBezTo>
                        <a:pt x="272808" y="427717"/>
                        <a:pt x="288709" y="485347"/>
                        <a:pt x="283362" y="546936"/>
                      </a:cubicBezTo>
                      <a:cubicBezTo>
                        <a:pt x="279821" y="587069"/>
                        <a:pt x="266906" y="620536"/>
                        <a:pt x="244479" y="647268"/>
                      </a:cubicBezTo>
                      <a:cubicBezTo>
                        <a:pt x="222052" y="674070"/>
                        <a:pt x="179349" y="692956"/>
                        <a:pt x="116233" y="704135"/>
                      </a:cubicBezTo>
                      <a:cubicBezTo>
                        <a:pt x="115956" y="676917"/>
                        <a:pt x="113942" y="649351"/>
                        <a:pt x="110331" y="621439"/>
                      </a:cubicBezTo>
                      <a:lnTo>
                        <a:pt x="91237" y="839324"/>
                      </a:lnTo>
                      <a:lnTo>
                        <a:pt x="0" y="855433"/>
                      </a:lnTo>
                      <a:lnTo>
                        <a:pt x="63810" y="126024"/>
                      </a:lnTo>
                      <a:lnTo>
                        <a:pt x="316760" y="81447"/>
                      </a:lnTo>
                      <a:lnTo>
                        <a:pt x="308914" y="170809"/>
                      </a:lnTo>
                      <a:cubicBezTo>
                        <a:pt x="282321" y="247326"/>
                        <a:pt x="257880" y="315094"/>
                        <a:pt x="235661" y="374113"/>
                      </a:cubicBezTo>
                      <a:close/>
                      <a:moveTo>
                        <a:pt x="142480" y="395915"/>
                      </a:moveTo>
                      <a:cubicBezTo>
                        <a:pt x="168170" y="324606"/>
                        <a:pt x="191292" y="255241"/>
                        <a:pt x="211775" y="187890"/>
                      </a:cubicBezTo>
                      <a:lnTo>
                        <a:pt x="147201" y="199277"/>
                      </a:lnTo>
                      <a:lnTo>
                        <a:pt x="112137" y="599706"/>
                      </a:lnTo>
                      <a:cubicBezTo>
                        <a:pt x="123385" y="599498"/>
                        <a:pt x="133662" y="598595"/>
                        <a:pt x="143035" y="596928"/>
                      </a:cubicBezTo>
                      <a:cubicBezTo>
                        <a:pt x="173170" y="591582"/>
                        <a:pt x="189695" y="572626"/>
                        <a:pt x="192542" y="539992"/>
                      </a:cubicBezTo>
                      <a:cubicBezTo>
                        <a:pt x="196500" y="496526"/>
                        <a:pt x="179766" y="448477"/>
                        <a:pt x="142480" y="395915"/>
                      </a:cubicBezTo>
                      <a:close/>
                      <a:moveTo>
                        <a:pt x="443825" y="766487"/>
                      </a:moveTo>
                      <a:cubicBezTo>
                        <a:pt x="439659" y="725382"/>
                        <a:pt x="434799" y="689068"/>
                        <a:pt x="429244" y="657406"/>
                      </a:cubicBezTo>
                      <a:cubicBezTo>
                        <a:pt x="464656" y="652962"/>
                        <a:pt x="489722" y="649421"/>
                        <a:pt x="504303" y="646852"/>
                      </a:cubicBezTo>
                      <a:cubicBezTo>
                        <a:pt x="526800" y="642894"/>
                        <a:pt x="543117" y="636437"/>
                        <a:pt x="553254" y="627480"/>
                      </a:cubicBezTo>
                      <a:cubicBezTo>
                        <a:pt x="563392" y="618523"/>
                        <a:pt x="570543" y="601164"/>
                        <a:pt x="574640" y="575334"/>
                      </a:cubicBezTo>
                      <a:cubicBezTo>
                        <a:pt x="578737" y="549505"/>
                        <a:pt x="585680" y="489097"/>
                        <a:pt x="595401" y="394041"/>
                      </a:cubicBezTo>
                      <a:lnTo>
                        <a:pt x="455560" y="418690"/>
                      </a:lnTo>
                      <a:cubicBezTo>
                        <a:pt x="440423" y="519023"/>
                        <a:pt x="418274" y="598595"/>
                        <a:pt x="389042" y="657406"/>
                      </a:cubicBezTo>
                      <a:cubicBezTo>
                        <a:pt x="359810" y="716217"/>
                        <a:pt x="327384" y="766904"/>
                        <a:pt x="291764" y="809329"/>
                      </a:cubicBezTo>
                      <a:cubicBezTo>
                        <a:pt x="263990" y="787179"/>
                        <a:pt x="235105" y="769890"/>
                        <a:pt x="205040" y="757322"/>
                      </a:cubicBezTo>
                      <a:cubicBezTo>
                        <a:pt x="238994" y="717467"/>
                        <a:pt x="267809" y="674695"/>
                        <a:pt x="291486" y="629077"/>
                      </a:cubicBezTo>
                      <a:cubicBezTo>
                        <a:pt x="315233" y="583458"/>
                        <a:pt x="332383" y="536104"/>
                        <a:pt x="343007" y="486944"/>
                      </a:cubicBezTo>
                      <a:cubicBezTo>
                        <a:pt x="353630" y="437784"/>
                        <a:pt x="364114" y="358074"/>
                        <a:pt x="374530" y="247951"/>
                      </a:cubicBezTo>
                      <a:lnTo>
                        <a:pt x="307734" y="259755"/>
                      </a:lnTo>
                      <a:lnTo>
                        <a:pt x="316760" y="156436"/>
                      </a:lnTo>
                      <a:lnTo>
                        <a:pt x="480348" y="127621"/>
                      </a:lnTo>
                      <a:cubicBezTo>
                        <a:pt x="474099" y="98666"/>
                        <a:pt x="467294" y="69226"/>
                        <a:pt x="459934" y="39439"/>
                      </a:cubicBezTo>
                      <a:lnTo>
                        <a:pt x="570752" y="0"/>
                      </a:lnTo>
                      <a:cubicBezTo>
                        <a:pt x="578320" y="41244"/>
                        <a:pt x="584569" y="77350"/>
                        <a:pt x="589360" y="108387"/>
                      </a:cubicBezTo>
                      <a:lnTo>
                        <a:pt x="762599" y="77836"/>
                      </a:lnTo>
                      <a:lnTo>
                        <a:pt x="753573" y="181155"/>
                      </a:lnTo>
                      <a:lnTo>
                        <a:pt x="478751" y="229620"/>
                      </a:lnTo>
                      <a:cubicBezTo>
                        <a:pt x="476182" y="259130"/>
                        <a:pt x="473335" y="287181"/>
                        <a:pt x="470280" y="313705"/>
                      </a:cubicBezTo>
                      <a:lnTo>
                        <a:pt x="712815" y="270933"/>
                      </a:lnTo>
                      <a:lnTo>
                        <a:pt x="688582" y="481320"/>
                      </a:lnTo>
                      <a:cubicBezTo>
                        <a:pt x="680597" y="550546"/>
                        <a:pt x="673376" y="598525"/>
                        <a:pt x="667057" y="625258"/>
                      </a:cubicBezTo>
                      <a:cubicBezTo>
                        <a:pt x="660669" y="651990"/>
                        <a:pt x="651365" y="673793"/>
                        <a:pt x="639075" y="690596"/>
                      </a:cubicBezTo>
                      <a:cubicBezTo>
                        <a:pt x="626785" y="707399"/>
                        <a:pt x="609427" y="721077"/>
                        <a:pt x="587138" y="731493"/>
                      </a:cubicBezTo>
                      <a:cubicBezTo>
                        <a:pt x="564780" y="741908"/>
                        <a:pt x="517009" y="753573"/>
                        <a:pt x="443825" y="766487"/>
                      </a:cubicBez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4" name="手繪多邊形: 圖案 133">
                  <a:extLst>
                    <a:ext uri="{FF2B5EF4-FFF2-40B4-BE49-F238E27FC236}">
                      <a16:creationId xmlns:a16="http://schemas.microsoft.com/office/drawing/2014/main" id="{844FC7AD-BC34-4D42-A103-C2D919A9EAD0}"/>
                    </a:ext>
                  </a:extLst>
                </p:cNvPr>
                <p:cNvSpPr/>
                <p:nvPr/>
              </p:nvSpPr>
              <p:spPr>
                <a:xfrm>
                  <a:off x="5213109" y="3282805"/>
                  <a:ext cx="756836" cy="847101"/>
                </a:xfrm>
                <a:custGeom>
                  <a:avLst/>
                  <a:gdLst>
                    <a:gd name="connsiteX0" fmla="*/ 0 w 756836"/>
                    <a:gd name="connsiteY0" fmla="*/ 853281 h 847100"/>
                    <a:gd name="connsiteX1" fmla="*/ 25552 w 756836"/>
                    <a:gd name="connsiteY1" fmla="*/ 561239 h 847100"/>
                    <a:gd name="connsiteX2" fmla="*/ 231772 w 756836"/>
                    <a:gd name="connsiteY2" fmla="*/ 524855 h 847100"/>
                    <a:gd name="connsiteX3" fmla="*/ 210317 w 756836"/>
                    <a:gd name="connsiteY3" fmla="*/ 770306 h 847100"/>
                    <a:gd name="connsiteX4" fmla="*/ 77558 w 756836"/>
                    <a:gd name="connsiteY4" fmla="*/ 793706 h 847100"/>
                    <a:gd name="connsiteX5" fmla="*/ 73462 w 756836"/>
                    <a:gd name="connsiteY5" fmla="*/ 840297 h 847100"/>
                    <a:gd name="connsiteX6" fmla="*/ 0 w 756836"/>
                    <a:gd name="connsiteY6" fmla="*/ 853281 h 847100"/>
                    <a:gd name="connsiteX7" fmla="*/ 274266 w 756836"/>
                    <a:gd name="connsiteY7" fmla="*/ 239757 h 847100"/>
                    <a:gd name="connsiteX8" fmla="*/ 26524 w 756836"/>
                    <a:gd name="connsiteY8" fmla="*/ 283432 h 847100"/>
                    <a:gd name="connsiteX9" fmla="*/ 33537 w 756836"/>
                    <a:gd name="connsiteY9" fmla="*/ 203443 h 847100"/>
                    <a:gd name="connsiteX10" fmla="*/ 115123 w 756836"/>
                    <a:gd name="connsiteY10" fmla="*/ 189070 h 847100"/>
                    <a:gd name="connsiteX11" fmla="*/ 98458 w 756836"/>
                    <a:gd name="connsiteY11" fmla="*/ 112484 h 847100"/>
                    <a:gd name="connsiteX12" fmla="*/ 197125 w 756836"/>
                    <a:gd name="connsiteY12" fmla="*/ 86654 h 847100"/>
                    <a:gd name="connsiteX13" fmla="*/ 206359 w 756836"/>
                    <a:gd name="connsiteY13" fmla="*/ 172961 h 847100"/>
                    <a:gd name="connsiteX14" fmla="*/ 281279 w 756836"/>
                    <a:gd name="connsiteY14" fmla="*/ 159769 h 847100"/>
                    <a:gd name="connsiteX15" fmla="*/ 274266 w 756836"/>
                    <a:gd name="connsiteY15" fmla="*/ 239757 h 847100"/>
                    <a:gd name="connsiteX16" fmla="*/ 237883 w 756836"/>
                    <a:gd name="connsiteY16" fmla="*/ 480209 h 847100"/>
                    <a:gd name="connsiteX17" fmla="*/ 27218 w 756836"/>
                    <a:gd name="connsiteY17" fmla="*/ 517357 h 847100"/>
                    <a:gd name="connsiteX18" fmla="*/ 33745 w 756836"/>
                    <a:gd name="connsiteY18" fmla="*/ 442784 h 847100"/>
                    <a:gd name="connsiteX19" fmla="*/ 244410 w 756836"/>
                    <a:gd name="connsiteY19" fmla="*/ 405636 h 847100"/>
                    <a:gd name="connsiteX20" fmla="*/ 237883 w 756836"/>
                    <a:gd name="connsiteY20" fmla="*/ 480209 h 847100"/>
                    <a:gd name="connsiteX21" fmla="*/ 248228 w 756836"/>
                    <a:gd name="connsiteY21" fmla="*/ 361337 h 847100"/>
                    <a:gd name="connsiteX22" fmla="*/ 37564 w 756836"/>
                    <a:gd name="connsiteY22" fmla="*/ 398485 h 847100"/>
                    <a:gd name="connsiteX23" fmla="*/ 44091 w 756836"/>
                    <a:gd name="connsiteY23" fmla="*/ 323912 h 847100"/>
                    <a:gd name="connsiteX24" fmla="*/ 254755 w 756836"/>
                    <a:gd name="connsiteY24" fmla="*/ 286765 h 847100"/>
                    <a:gd name="connsiteX25" fmla="*/ 248228 w 756836"/>
                    <a:gd name="connsiteY25" fmla="*/ 361337 h 847100"/>
                    <a:gd name="connsiteX26" fmla="*/ 151367 w 756836"/>
                    <a:gd name="connsiteY26" fmla="*/ 617064 h 847100"/>
                    <a:gd name="connsiteX27" fmla="*/ 92001 w 756836"/>
                    <a:gd name="connsiteY27" fmla="*/ 627549 h 847100"/>
                    <a:gd name="connsiteX28" fmla="*/ 84363 w 756836"/>
                    <a:gd name="connsiteY28" fmla="*/ 714551 h 847100"/>
                    <a:gd name="connsiteX29" fmla="*/ 143730 w 756836"/>
                    <a:gd name="connsiteY29" fmla="*/ 704066 h 847100"/>
                    <a:gd name="connsiteX30" fmla="*/ 151367 w 756836"/>
                    <a:gd name="connsiteY30" fmla="*/ 617064 h 847100"/>
                    <a:gd name="connsiteX31" fmla="*/ 679833 w 756836"/>
                    <a:gd name="connsiteY31" fmla="*/ 504025 h 847100"/>
                    <a:gd name="connsiteX32" fmla="*/ 674279 w 756836"/>
                    <a:gd name="connsiteY32" fmla="*/ 567697 h 847100"/>
                    <a:gd name="connsiteX33" fmla="*/ 557837 w 756836"/>
                    <a:gd name="connsiteY33" fmla="*/ 679972 h 847100"/>
                    <a:gd name="connsiteX34" fmla="*/ 718994 w 756836"/>
                    <a:gd name="connsiteY34" fmla="*/ 674487 h 847100"/>
                    <a:gd name="connsiteX35" fmla="*/ 683444 w 756836"/>
                    <a:gd name="connsiteY35" fmla="*/ 754961 h 847100"/>
                    <a:gd name="connsiteX36" fmla="*/ 460490 w 756836"/>
                    <a:gd name="connsiteY36" fmla="*/ 740727 h 847100"/>
                    <a:gd name="connsiteX37" fmla="*/ 242951 w 756836"/>
                    <a:gd name="connsiteY37" fmla="*/ 831062 h 847100"/>
                    <a:gd name="connsiteX38" fmla="*/ 215803 w 756836"/>
                    <a:gd name="connsiteY38" fmla="*/ 765515 h 847100"/>
                    <a:gd name="connsiteX39" fmla="*/ 378418 w 756836"/>
                    <a:gd name="connsiteY39" fmla="*/ 710037 h 847100"/>
                    <a:gd name="connsiteX40" fmla="*/ 297458 w 756836"/>
                    <a:gd name="connsiteY40" fmla="*/ 650115 h 847100"/>
                    <a:gd name="connsiteX41" fmla="*/ 320718 w 756836"/>
                    <a:gd name="connsiteY41" fmla="*/ 634562 h 847100"/>
                    <a:gd name="connsiteX42" fmla="*/ 254686 w 756836"/>
                    <a:gd name="connsiteY42" fmla="*/ 646227 h 847100"/>
                    <a:gd name="connsiteX43" fmla="*/ 260657 w 756836"/>
                    <a:gd name="connsiteY43" fmla="*/ 577834 h 847100"/>
                    <a:gd name="connsiteX44" fmla="*/ 679833 w 756836"/>
                    <a:gd name="connsiteY44" fmla="*/ 504025 h 847100"/>
                    <a:gd name="connsiteX45" fmla="*/ 477918 w 756836"/>
                    <a:gd name="connsiteY45" fmla="*/ 174003 h 847100"/>
                    <a:gd name="connsiteX46" fmla="*/ 562975 w 756836"/>
                    <a:gd name="connsiteY46" fmla="*/ 145257 h 847100"/>
                    <a:gd name="connsiteX47" fmla="*/ 578876 w 756836"/>
                    <a:gd name="connsiteY47" fmla="*/ 197541 h 847100"/>
                    <a:gd name="connsiteX48" fmla="*/ 739825 w 756836"/>
                    <a:gd name="connsiteY48" fmla="*/ 169143 h 847100"/>
                    <a:gd name="connsiteX49" fmla="*/ 735173 w 756836"/>
                    <a:gd name="connsiteY49" fmla="*/ 222746 h 847100"/>
                    <a:gd name="connsiteX50" fmla="*/ 578667 w 756836"/>
                    <a:gd name="connsiteY50" fmla="*/ 250312 h 847100"/>
                    <a:gd name="connsiteX51" fmla="*/ 575890 w 756836"/>
                    <a:gd name="connsiteY51" fmla="*/ 282182 h 847100"/>
                    <a:gd name="connsiteX52" fmla="*/ 719828 w 756836"/>
                    <a:gd name="connsiteY52" fmla="*/ 256838 h 847100"/>
                    <a:gd name="connsiteX53" fmla="*/ 715384 w 756836"/>
                    <a:gd name="connsiteY53" fmla="*/ 307317 h 847100"/>
                    <a:gd name="connsiteX54" fmla="*/ 571446 w 756836"/>
                    <a:gd name="connsiteY54" fmla="*/ 332661 h 847100"/>
                    <a:gd name="connsiteX55" fmla="*/ 568808 w 756836"/>
                    <a:gd name="connsiteY55" fmla="*/ 362934 h 847100"/>
                    <a:gd name="connsiteX56" fmla="*/ 712745 w 756836"/>
                    <a:gd name="connsiteY56" fmla="*/ 337591 h 847100"/>
                    <a:gd name="connsiteX57" fmla="*/ 708301 w 756836"/>
                    <a:gd name="connsiteY57" fmla="*/ 388070 h 847100"/>
                    <a:gd name="connsiteX58" fmla="*/ 564364 w 756836"/>
                    <a:gd name="connsiteY58" fmla="*/ 413413 h 847100"/>
                    <a:gd name="connsiteX59" fmla="*/ 561586 w 756836"/>
                    <a:gd name="connsiteY59" fmla="*/ 445284 h 847100"/>
                    <a:gd name="connsiteX60" fmla="*/ 721841 w 756836"/>
                    <a:gd name="connsiteY60" fmla="*/ 417024 h 847100"/>
                    <a:gd name="connsiteX61" fmla="*/ 717189 w 756836"/>
                    <a:gd name="connsiteY61" fmla="*/ 469863 h 847100"/>
                    <a:gd name="connsiteX62" fmla="*/ 366337 w 756836"/>
                    <a:gd name="connsiteY62" fmla="*/ 531730 h 847100"/>
                    <a:gd name="connsiteX63" fmla="*/ 365156 w 756836"/>
                    <a:gd name="connsiteY63" fmla="*/ 544922 h 847100"/>
                    <a:gd name="connsiteX64" fmla="*/ 283571 w 756836"/>
                    <a:gd name="connsiteY64" fmla="*/ 559295 h 847100"/>
                    <a:gd name="connsiteX65" fmla="*/ 295305 w 756836"/>
                    <a:gd name="connsiteY65" fmla="*/ 424939 h 847100"/>
                    <a:gd name="connsiteX66" fmla="*/ 282876 w 756836"/>
                    <a:gd name="connsiteY66" fmla="*/ 441673 h 847100"/>
                    <a:gd name="connsiteX67" fmla="*/ 238577 w 756836"/>
                    <a:gd name="connsiteY67" fmla="*/ 380640 h 847100"/>
                    <a:gd name="connsiteX68" fmla="*/ 359185 w 756836"/>
                    <a:gd name="connsiteY68" fmla="*/ 187265 h 847100"/>
                    <a:gd name="connsiteX69" fmla="*/ 376752 w 756836"/>
                    <a:gd name="connsiteY69" fmla="*/ 187265 h 847100"/>
                    <a:gd name="connsiteX70" fmla="*/ 378488 w 756836"/>
                    <a:gd name="connsiteY70" fmla="*/ 167059 h 847100"/>
                    <a:gd name="connsiteX71" fmla="*/ 290931 w 756836"/>
                    <a:gd name="connsiteY71" fmla="*/ 182474 h 847100"/>
                    <a:gd name="connsiteX72" fmla="*/ 296902 w 756836"/>
                    <a:gd name="connsiteY72" fmla="*/ 114081 h 847100"/>
                    <a:gd name="connsiteX73" fmla="*/ 384459 w 756836"/>
                    <a:gd name="connsiteY73" fmla="*/ 98666 h 847100"/>
                    <a:gd name="connsiteX74" fmla="*/ 388694 w 756836"/>
                    <a:gd name="connsiteY74" fmla="*/ 50479 h 847100"/>
                    <a:gd name="connsiteX75" fmla="*/ 471808 w 756836"/>
                    <a:gd name="connsiteY75" fmla="*/ 35828 h 847100"/>
                    <a:gd name="connsiteX76" fmla="*/ 467572 w 756836"/>
                    <a:gd name="connsiteY76" fmla="*/ 84016 h 847100"/>
                    <a:gd name="connsiteX77" fmla="*/ 586999 w 756836"/>
                    <a:gd name="connsiteY77" fmla="*/ 62977 h 847100"/>
                    <a:gd name="connsiteX78" fmla="*/ 591235 w 756836"/>
                    <a:gd name="connsiteY78" fmla="*/ 14790 h 847100"/>
                    <a:gd name="connsiteX79" fmla="*/ 675042 w 756836"/>
                    <a:gd name="connsiteY79" fmla="*/ 0 h 847100"/>
                    <a:gd name="connsiteX80" fmla="*/ 670807 w 756836"/>
                    <a:gd name="connsiteY80" fmla="*/ 48188 h 847100"/>
                    <a:gd name="connsiteX81" fmla="*/ 758364 w 756836"/>
                    <a:gd name="connsiteY81" fmla="*/ 32773 h 847100"/>
                    <a:gd name="connsiteX82" fmla="*/ 752392 w 756836"/>
                    <a:gd name="connsiteY82" fmla="*/ 101166 h 847100"/>
                    <a:gd name="connsiteX83" fmla="*/ 664835 w 756836"/>
                    <a:gd name="connsiteY83" fmla="*/ 116581 h 847100"/>
                    <a:gd name="connsiteX84" fmla="*/ 661572 w 756836"/>
                    <a:gd name="connsiteY84" fmla="*/ 153867 h 847100"/>
                    <a:gd name="connsiteX85" fmla="*/ 577765 w 756836"/>
                    <a:gd name="connsiteY85" fmla="*/ 168656 h 847100"/>
                    <a:gd name="connsiteX86" fmla="*/ 581028 w 756836"/>
                    <a:gd name="connsiteY86" fmla="*/ 131370 h 847100"/>
                    <a:gd name="connsiteX87" fmla="*/ 461601 w 756836"/>
                    <a:gd name="connsiteY87" fmla="*/ 152409 h 847100"/>
                    <a:gd name="connsiteX88" fmla="*/ 458337 w 756836"/>
                    <a:gd name="connsiteY88" fmla="*/ 189695 h 847100"/>
                    <a:gd name="connsiteX89" fmla="*/ 435354 w 756836"/>
                    <a:gd name="connsiteY89" fmla="*/ 193722 h 847100"/>
                    <a:gd name="connsiteX90" fmla="*/ 418690 w 756836"/>
                    <a:gd name="connsiteY90" fmla="*/ 225732 h 847100"/>
                    <a:gd name="connsiteX91" fmla="*/ 494374 w 756836"/>
                    <a:gd name="connsiteY91" fmla="*/ 212400 h 847100"/>
                    <a:gd name="connsiteX92" fmla="*/ 477918 w 756836"/>
                    <a:gd name="connsiteY92" fmla="*/ 174003 h 847100"/>
                    <a:gd name="connsiteX93" fmla="*/ 370919 w 756836"/>
                    <a:gd name="connsiteY93" fmla="*/ 478959 h 847100"/>
                    <a:gd name="connsiteX94" fmla="*/ 479237 w 756836"/>
                    <a:gd name="connsiteY94" fmla="*/ 459865 h 847100"/>
                    <a:gd name="connsiteX95" fmla="*/ 482014 w 756836"/>
                    <a:gd name="connsiteY95" fmla="*/ 427994 h 847100"/>
                    <a:gd name="connsiteX96" fmla="*/ 373697 w 756836"/>
                    <a:gd name="connsiteY96" fmla="*/ 447089 h 847100"/>
                    <a:gd name="connsiteX97" fmla="*/ 370919 w 756836"/>
                    <a:gd name="connsiteY97" fmla="*/ 478959 h 847100"/>
                    <a:gd name="connsiteX98" fmla="*/ 378071 w 756836"/>
                    <a:gd name="connsiteY98" fmla="*/ 396610 h 847100"/>
                    <a:gd name="connsiteX99" fmla="*/ 486389 w 756836"/>
                    <a:gd name="connsiteY99" fmla="*/ 377515 h 847100"/>
                    <a:gd name="connsiteX100" fmla="*/ 489027 w 756836"/>
                    <a:gd name="connsiteY100" fmla="*/ 347242 h 847100"/>
                    <a:gd name="connsiteX101" fmla="*/ 380710 w 756836"/>
                    <a:gd name="connsiteY101" fmla="*/ 366337 h 847100"/>
                    <a:gd name="connsiteX102" fmla="*/ 378071 w 756836"/>
                    <a:gd name="connsiteY102" fmla="*/ 396610 h 847100"/>
                    <a:gd name="connsiteX103" fmla="*/ 385153 w 756836"/>
                    <a:gd name="connsiteY103" fmla="*/ 315788 h 847100"/>
                    <a:gd name="connsiteX104" fmla="*/ 493471 w 756836"/>
                    <a:gd name="connsiteY104" fmla="*/ 296694 h 847100"/>
                    <a:gd name="connsiteX105" fmla="*/ 496248 w 756836"/>
                    <a:gd name="connsiteY105" fmla="*/ 264823 h 847100"/>
                    <a:gd name="connsiteX106" fmla="*/ 387931 w 756836"/>
                    <a:gd name="connsiteY106" fmla="*/ 283918 h 847100"/>
                    <a:gd name="connsiteX107" fmla="*/ 385153 w 756836"/>
                    <a:gd name="connsiteY107" fmla="*/ 315788 h 847100"/>
                    <a:gd name="connsiteX108" fmla="*/ 470280 w 756836"/>
                    <a:gd name="connsiteY108" fmla="*/ 661780 h 847100"/>
                    <a:gd name="connsiteX109" fmla="*/ 561795 w 756836"/>
                    <a:gd name="connsiteY109" fmla="*/ 592068 h 847100"/>
                    <a:gd name="connsiteX110" fmla="*/ 391194 w 756836"/>
                    <a:gd name="connsiteY110" fmla="*/ 622133 h 847100"/>
                    <a:gd name="connsiteX111" fmla="*/ 470280 w 756836"/>
                    <a:gd name="connsiteY111" fmla="*/ 661780 h 847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</a:cxnLst>
                  <a:rect l="l" t="t" r="r" b="b"/>
                  <a:pathLst>
                    <a:path w="756836" h="847100">
                      <a:moveTo>
                        <a:pt x="0" y="853281"/>
                      </a:moveTo>
                      <a:lnTo>
                        <a:pt x="25552" y="561239"/>
                      </a:lnTo>
                      <a:lnTo>
                        <a:pt x="231772" y="524855"/>
                      </a:lnTo>
                      <a:lnTo>
                        <a:pt x="210317" y="770306"/>
                      </a:lnTo>
                      <a:lnTo>
                        <a:pt x="77558" y="793706"/>
                      </a:lnTo>
                      <a:lnTo>
                        <a:pt x="73462" y="840297"/>
                      </a:lnTo>
                      <a:lnTo>
                        <a:pt x="0" y="853281"/>
                      </a:lnTo>
                      <a:close/>
                      <a:moveTo>
                        <a:pt x="274266" y="239757"/>
                      </a:moveTo>
                      <a:lnTo>
                        <a:pt x="26524" y="283432"/>
                      </a:lnTo>
                      <a:lnTo>
                        <a:pt x="33537" y="203443"/>
                      </a:lnTo>
                      <a:lnTo>
                        <a:pt x="115123" y="189070"/>
                      </a:lnTo>
                      <a:cubicBezTo>
                        <a:pt x="110679" y="161783"/>
                        <a:pt x="105124" y="136300"/>
                        <a:pt x="98458" y="112484"/>
                      </a:cubicBezTo>
                      <a:lnTo>
                        <a:pt x="197125" y="86654"/>
                      </a:lnTo>
                      <a:cubicBezTo>
                        <a:pt x="200596" y="114081"/>
                        <a:pt x="203652" y="142896"/>
                        <a:pt x="206359" y="172961"/>
                      </a:cubicBezTo>
                      <a:lnTo>
                        <a:pt x="281279" y="159769"/>
                      </a:lnTo>
                      <a:lnTo>
                        <a:pt x="274266" y="239757"/>
                      </a:lnTo>
                      <a:close/>
                      <a:moveTo>
                        <a:pt x="237883" y="480209"/>
                      </a:moveTo>
                      <a:lnTo>
                        <a:pt x="27218" y="517357"/>
                      </a:lnTo>
                      <a:lnTo>
                        <a:pt x="33745" y="442784"/>
                      </a:lnTo>
                      <a:lnTo>
                        <a:pt x="244410" y="405636"/>
                      </a:lnTo>
                      <a:lnTo>
                        <a:pt x="237883" y="480209"/>
                      </a:lnTo>
                      <a:close/>
                      <a:moveTo>
                        <a:pt x="248228" y="361337"/>
                      </a:moveTo>
                      <a:lnTo>
                        <a:pt x="37564" y="398485"/>
                      </a:lnTo>
                      <a:lnTo>
                        <a:pt x="44091" y="323912"/>
                      </a:lnTo>
                      <a:lnTo>
                        <a:pt x="254755" y="286765"/>
                      </a:lnTo>
                      <a:lnTo>
                        <a:pt x="248228" y="361337"/>
                      </a:lnTo>
                      <a:close/>
                      <a:moveTo>
                        <a:pt x="151367" y="617064"/>
                      </a:moveTo>
                      <a:lnTo>
                        <a:pt x="92001" y="627549"/>
                      </a:lnTo>
                      <a:lnTo>
                        <a:pt x="84363" y="714551"/>
                      </a:lnTo>
                      <a:lnTo>
                        <a:pt x="143730" y="704066"/>
                      </a:lnTo>
                      <a:lnTo>
                        <a:pt x="151367" y="617064"/>
                      </a:lnTo>
                      <a:close/>
                      <a:moveTo>
                        <a:pt x="679833" y="504025"/>
                      </a:moveTo>
                      <a:lnTo>
                        <a:pt x="674279" y="567697"/>
                      </a:lnTo>
                      <a:cubicBezTo>
                        <a:pt x="642477" y="608455"/>
                        <a:pt x="603664" y="645949"/>
                        <a:pt x="557837" y="679972"/>
                      </a:cubicBezTo>
                      <a:cubicBezTo>
                        <a:pt x="606094" y="684694"/>
                        <a:pt x="659836" y="682888"/>
                        <a:pt x="718994" y="674487"/>
                      </a:cubicBezTo>
                      <a:cubicBezTo>
                        <a:pt x="706427" y="701150"/>
                        <a:pt x="694623" y="728021"/>
                        <a:pt x="683444" y="754961"/>
                      </a:cubicBezTo>
                      <a:cubicBezTo>
                        <a:pt x="598109" y="761835"/>
                        <a:pt x="523814" y="757114"/>
                        <a:pt x="460490" y="740727"/>
                      </a:cubicBezTo>
                      <a:cubicBezTo>
                        <a:pt x="397652" y="774750"/>
                        <a:pt x="325092" y="804885"/>
                        <a:pt x="242951" y="831062"/>
                      </a:cubicBezTo>
                      <a:cubicBezTo>
                        <a:pt x="234619" y="809051"/>
                        <a:pt x="225593" y="787179"/>
                        <a:pt x="215803" y="765515"/>
                      </a:cubicBezTo>
                      <a:cubicBezTo>
                        <a:pt x="275586" y="749893"/>
                        <a:pt x="329814" y="731423"/>
                        <a:pt x="378418" y="710037"/>
                      </a:cubicBezTo>
                      <a:cubicBezTo>
                        <a:pt x="347659" y="694067"/>
                        <a:pt x="320718" y="674070"/>
                        <a:pt x="297458" y="650115"/>
                      </a:cubicBezTo>
                      <a:lnTo>
                        <a:pt x="320718" y="634562"/>
                      </a:lnTo>
                      <a:lnTo>
                        <a:pt x="254686" y="646227"/>
                      </a:lnTo>
                      <a:lnTo>
                        <a:pt x="260657" y="577834"/>
                      </a:lnTo>
                      <a:lnTo>
                        <a:pt x="679833" y="504025"/>
                      </a:lnTo>
                      <a:close/>
                      <a:moveTo>
                        <a:pt x="477918" y="174003"/>
                      </a:moveTo>
                      <a:lnTo>
                        <a:pt x="562975" y="145257"/>
                      </a:lnTo>
                      <a:cubicBezTo>
                        <a:pt x="568252" y="162685"/>
                        <a:pt x="573529" y="180113"/>
                        <a:pt x="578876" y="197541"/>
                      </a:cubicBezTo>
                      <a:lnTo>
                        <a:pt x="739825" y="169143"/>
                      </a:lnTo>
                      <a:lnTo>
                        <a:pt x="735173" y="222746"/>
                      </a:lnTo>
                      <a:lnTo>
                        <a:pt x="578667" y="250312"/>
                      </a:lnTo>
                      <a:lnTo>
                        <a:pt x="575890" y="282182"/>
                      </a:lnTo>
                      <a:lnTo>
                        <a:pt x="719828" y="256838"/>
                      </a:lnTo>
                      <a:lnTo>
                        <a:pt x="715384" y="307317"/>
                      </a:lnTo>
                      <a:lnTo>
                        <a:pt x="571446" y="332661"/>
                      </a:lnTo>
                      <a:lnTo>
                        <a:pt x="568808" y="362934"/>
                      </a:lnTo>
                      <a:lnTo>
                        <a:pt x="712745" y="337591"/>
                      </a:lnTo>
                      <a:lnTo>
                        <a:pt x="708301" y="388070"/>
                      </a:lnTo>
                      <a:lnTo>
                        <a:pt x="564364" y="413413"/>
                      </a:lnTo>
                      <a:lnTo>
                        <a:pt x="561586" y="445284"/>
                      </a:lnTo>
                      <a:lnTo>
                        <a:pt x="721841" y="417024"/>
                      </a:lnTo>
                      <a:lnTo>
                        <a:pt x="717189" y="469863"/>
                      </a:lnTo>
                      <a:lnTo>
                        <a:pt x="366337" y="531730"/>
                      </a:lnTo>
                      <a:lnTo>
                        <a:pt x="365156" y="544922"/>
                      </a:lnTo>
                      <a:lnTo>
                        <a:pt x="283571" y="559295"/>
                      </a:lnTo>
                      <a:lnTo>
                        <a:pt x="295305" y="424939"/>
                      </a:lnTo>
                      <a:cubicBezTo>
                        <a:pt x="290931" y="430286"/>
                        <a:pt x="286765" y="435841"/>
                        <a:pt x="282876" y="441673"/>
                      </a:cubicBezTo>
                      <a:cubicBezTo>
                        <a:pt x="266976" y="417440"/>
                        <a:pt x="252186" y="397096"/>
                        <a:pt x="238577" y="380640"/>
                      </a:cubicBezTo>
                      <a:cubicBezTo>
                        <a:pt x="287737" y="319468"/>
                        <a:pt x="327939" y="254964"/>
                        <a:pt x="359185" y="187265"/>
                      </a:cubicBezTo>
                      <a:lnTo>
                        <a:pt x="376752" y="187265"/>
                      </a:lnTo>
                      <a:lnTo>
                        <a:pt x="378488" y="167059"/>
                      </a:lnTo>
                      <a:lnTo>
                        <a:pt x="290931" y="182474"/>
                      </a:lnTo>
                      <a:lnTo>
                        <a:pt x="296902" y="114081"/>
                      </a:lnTo>
                      <a:lnTo>
                        <a:pt x="384459" y="98666"/>
                      </a:lnTo>
                      <a:lnTo>
                        <a:pt x="388694" y="50479"/>
                      </a:lnTo>
                      <a:lnTo>
                        <a:pt x="471808" y="35828"/>
                      </a:lnTo>
                      <a:lnTo>
                        <a:pt x="467572" y="84016"/>
                      </a:lnTo>
                      <a:lnTo>
                        <a:pt x="586999" y="62977"/>
                      </a:lnTo>
                      <a:lnTo>
                        <a:pt x="591235" y="14790"/>
                      </a:lnTo>
                      <a:lnTo>
                        <a:pt x="675042" y="0"/>
                      </a:lnTo>
                      <a:lnTo>
                        <a:pt x="670807" y="48188"/>
                      </a:lnTo>
                      <a:lnTo>
                        <a:pt x="758364" y="32773"/>
                      </a:lnTo>
                      <a:lnTo>
                        <a:pt x="752392" y="101166"/>
                      </a:lnTo>
                      <a:lnTo>
                        <a:pt x="664835" y="116581"/>
                      </a:lnTo>
                      <a:lnTo>
                        <a:pt x="661572" y="153867"/>
                      </a:lnTo>
                      <a:lnTo>
                        <a:pt x="577765" y="168656"/>
                      </a:lnTo>
                      <a:lnTo>
                        <a:pt x="581028" y="131370"/>
                      </a:lnTo>
                      <a:lnTo>
                        <a:pt x="461601" y="152409"/>
                      </a:lnTo>
                      <a:lnTo>
                        <a:pt x="458337" y="189695"/>
                      </a:lnTo>
                      <a:lnTo>
                        <a:pt x="435354" y="193722"/>
                      </a:lnTo>
                      <a:cubicBezTo>
                        <a:pt x="430008" y="204346"/>
                        <a:pt x="424453" y="215039"/>
                        <a:pt x="418690" y="225732"/>
                      </a:cubicBezTo>
                      <a:lnTo>
                        <a:pt x="494374" y="212400"/>
                      </a:lnTo>
                      <a:cubicBezTo>
                        <a:pt x="490277" y="202402"/>
                        <a:pt x="484792" y="189626"/>
                        <a:pt x="477918" y="174003"/>
                      </a:cubicBezTo>
                      <a:close/>
                      <a:moveTo>
                        <a:pt x="370919" y="478959"/>
                      </a:moveTo>
                      <a:lnTo>
                        <a:pt x="479237" y="459865"/>
                      </a:lnTo>
                      <a:lnTo>
                        <a:pt x="482014" y="427994"/>
                      </a:lnTo>
                      <a:lnTo>
                        <a:pt x="373697" y="447089"/>
                      </a:lnTo>
                      <a:lnTo>
                        <a:pt x="370919" y="478959"/>
                      </a:lnTo>
                      <a:close/>
                      <a:moveTo>
                        <a:pt x="378071" y="396610"/>
                      </a:moveTo>
                      <a:lnTo>
                        <a:pt x="486389" y="377515"/>
                      </a:lnTo>
                      <a:lnTo>
                        <a:pt x="489027" y="347242"/>
                      </a:lnTo>
                      <a:lnTo>
                        <a:pt x="380710" y="366337"/>
                      </a:lnTo>
                      <a:lnTo>
                        <a:pt x="378071" y="396610"/>
                      </a:lnTo>
                      <a:close/>
                      <a:moveTo>
                        <a:pt x="385153" y="315788"/>
                      </a:moveTo>
                      <a:lnTo>
                        <a:pt x="493471" y="296694"/>
                      </a:lnTo>
                      <a:lnTo>
                        <a:pt x="496248" y="264823"/>
                      </a:lnTo>
                      <a:lnTo>
                        <a:pt x="387931" y="283918"/>
                      </a:lnTo>
                      <a:lnTo>
                        <a:pt x="385153" y="315788"/>
                      </a:lnTo>
                      <a:close/>
                      <a:moveTo>
                        <a:pt x="470280" y="661780"/>
                      </a:moveTo>
                      <a:cubicBezTo>
                        <a:pt x="504234" y="641019"/>
                        <a:pt x="534715" y="617759"/>
                        <a:pt x="561795" y="592068"/>
                      </a:cubicBezTo>
                      <a:lnTo>
                        <a:pt x="391194" y="622133"/>
                      </a:lnTo>
                      <a:cubicBezTo>
                        <a:pt x="415079" y="638867"/>
                        <a:pt x="441465" y="652129"/>
                        <a:pt x="470280" y="661780"/>
                      </a:cubicBez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5" name="手繪多邊形: 圖案 134">
                  <a:extLst>
                    <a:ext uri="{FF2B5EF4-FFF2-40B4-BE49-F238E27FC236}">
                      <a16:creationId xmlns:a16="http://schemas.microsoft.com/office/drawing/2014/main" id="{E450D3A6-30F8-4112-924F-E45798578C24}"/>
                    </a:ext>
                  </a:extLst>
                </p:cNvPr>
                <p:cNvSpPr/>
                <p:nvPr/>
              </p:nvSpPr>
              <p:spPr>
                <a:xfrm>
                  <a:off x="6029936" y="3184555"/>
                  <a:ext cx="749893" cy="784610"/>
                </a:xfrm>
                <a:custGeom>
                  <a:avLst/>
                  <a:gdLst>
                    <a:gd name="connsiteX0" fmla="*/ 621994 w 749892"/>
                    <a:gd name="connsiteY0" fmla="*/ 11040 h 784609"/>
                    <a:gd name="connsiteX1" fmla="*/ 712745 w 749892"/>
                    <a:gd name="connsiteY1" fmla="*/ 42494 h 784609"/>
                    <a:gd name="connsiteX2" fmla="*/ 308636 w 749892"/>
                    <a:gd name="connsiteY2" fmla="*/ 570752 h 784609"/>
                    <a:gd name="connsiteX3" fmla="*/ 304956 w 749892"/>
                    <a:gd name="connsiteY3" fmla="*/ 613107 h 784609"/>
                    <a:gd name="connsiteX4" fmla="*/ 354324 w 749892"/>
                    <a:gd name="connsiteY4" fmla="*/ 649490 h 784609"/>
                    <a:gd name="connsiteX5" fmla="*/ 431466 w 749892"/>
                    <a:gd name="connsiteY5" fmla="*/ 635881 h 784609"/>
                    <a:gd name="connsiteX6" fmla="*/ 494026 w 749892"/>
                    <a:gd name="connsiteY6" fmla="*/ 603247 h 784609"/>
                    <a:gd name="connsiteX7" fmla="*/ 524994 w 749892"/>
                    <a:gd name="connsiteY7" fmla="*/ 477154 h 784609"/>
                    <a:gd name="connsiteX8" fmla="*/ 631437 w 749892"/>
                    <a:gd name="connsiteY8" fmla="*/ 495832 h 784609"/>
                    <a:gd name="connsiteX9" fmla="*/ 565683 w 749892"/>
                    <a:gd name="connsiteY9" fmla="*/ 675667 h 784609"/>
                    <a:gd name="connsiteX10" fmla="*/ 444173 w 749892"/>
                    <a:gd name="connsiteY10" fmla="*/ 733020 h 784609"/>
                    <a:gd name="connsiteX11" fmla="*/ 306970 w 749892"/>
                    <a:gd name="connsiteY11" fmla="*/ 757183 h 784609"/>
                    <a:gd name="connsiteX12" fmla="*/ 198791 w 749892"/>
                    <a:gd name="connsiteY12" fmla="*/ 670737 h 784609"/>
                    <a:gd name="connsiteX13" fmla="*/ 43327 w 749892"/>
                    <a:gd name="connsiteY13" fmla="*/ 790720 h 784609"/>
                    <a:gd name="connsiteX14" fmla="*/ 0 w 749892"/>
                    <a:gd name="connsiteY14" fmla="*/ 701983 h 784609"/>
                    <a:gd name="connsiteX15" fmla="*/ 210039 w 749892"/>
                    <a:gd name="connsiteY15" fmla="*/ 538742 h 784609"/>
                    <a:gd name="connsiteX16" fmla="*/ 241424 w 749892"/>
                    <a:gd name="connsiteY16" fmla="*/ 179835 h 784609"/>
                    <a:gd name="connsiteX17" fmla="*/ 344534 w 749892"/>
                    <a:gd name="connsiteY17" fmla="*/ 161644 h 784609"/>
                    <a:gd name="connsiteX18" fmla="*/ 320926 w 749892"/>
                    <a:gd name="connsiteY18" fmla="*/ 431188 h 784609"/>
                    <a:gd name="connsiteX19" fmla="*/ 621994 w 749892"/>
                    <a:gd name="connsiteY19" fmla="*/ 11040 h 784609"/>
                    <a:gd name="connsiteX20" fmla="*/ 97764 w 749892"/>
                    <a:gd name="connsiteY20" fmla="*/ 267948 h 784609"/>
                    <a:gd name="connsiteX21" fmla="*/ 190875 w 749892"/>
                    <a:gd name="connsiteY21" fmla="*/ 272183 h 784609"/>
                    <a:gd name="connsiteX22" fmla="*/ 97070 w 749892"/>
                    <a:gd name="connsiteY22" fmla="*/ 584708 h 784609"/>
                    <a:gd name="connsiteX23" fmla="*/ 7152 w 749892"/>
                    <a:gd name="connsiteY23" fmla="*/ 569224 h 784609"/>
                    <a:gd name="connsiteX24" fmla="*/ 97764 w 749892"/>
                    <a:gd name="connsiteY24" fmla="*/ 267948 h 784609"/>
                    <a:gd name="connsiteX25" fmla="*/ 359254 w 749892"/>
                    <a:gd name="connsiteY25" fmla="*/ 0 h 784609"/>
                    <a:gd name="connsiteX26" fmla="*/ 511941 w 749892"/>
                    <a:gd name="connsiteY26" fmla="*/ 116095 h 784609"/>
                    <a:gd name="connsiteX27" fmla="*/ 432994 w 749892"/>
                    <a:gd name="connsiteY27" fmla="*/ 200388 h 784609"/>
                    <a:gd name="connsiteX28" fmla="*/ 286695 w 749892"/>
                    <a:gd name="connsiteY28" fmla="*/ 77836 h 784609"/>
                    <a:gd name="connsiteX29" fmla="*/ 359254 w 749892"/>
                    <a:gd name="connsiteY29" fmla="*/ 0 h 784609"/>
                    <a:gd name="connsiteX30" fmla="*/ 667890 w 749892"/>
                    <a:gd name="connsiteY30" fmla="*/ 229342 h 784609"/>
                    <a:gd name="connsiteX31" fmla="*/ 751490 w 749892"/>
                    <a:gd name="connsiteY31" fmla="*/ 425703 h 784609"/>
                    <a:gd name="connsiteX32" fmla="*/ 652059 w 749892"/>
                    <a:gd name="connsiteY32" fmla="*/ 485278 h 784609"/>
                    <a:gd name="connsiteX33" fmla="*/ 576931 w 749892"/>
                    <a:gd name="connsiteY33" fmla="*/ 283640 h 784609"/>
                    <a:gd name="connsiteX34" fmla="*/ 667890 w 749892"/>
                    <a:gd name="connsiteY34" fmla="*/ 229342 h 78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749892" h="784609">
                      <a:moveTo>
                        <a:pt x="621994" y="11040"/>
                      </a:moveTo>
                      <a:lnTo>
                        <a:pt x="712745" y="42494"/>
                      </a:lnTo>
                      <a:cubicBezTo>
                        <a:pt x="597970" y="244271"/>
                        <a:pt x="463267" y="420357"/>
                        <a:pt x="308636" y="570752"/>
                      </a:cubicBezTo>
                      <a:lnTo>
                        <a:pt x="304956" y="613107"/>
                      </a:lnTo>
                      <a:cubicBezTo>
                        <a:pt x="302318" y="643658"/>
                        <a:pt x="318774" y="655809"/>
                        <a:pt x="354324" y="649490"/>
                      </a:cubicBezTo>
                      <a:lnTo>
                        <a:pt x="431466" y="635881"/>
                      </a:lnTo>
                      <a:cubicBezTo>
                        <a:pt x="460906" y="630674"/>
                        <a:pt x="481736" y="619842"/>
                        <a:pt x="494026" y="603247"/>
                      </a:cubicBezTo>
                      <a:cubicBezTo>
                        <a:pt x="506317" y="586652"/>
                        <a:pt x="516593" y="544644"/>
                        <a:pt x="524994" y="477154"/>
                      </a:cubicBezTo>
                      <a:cubicBezTo>
                        <a:pt x="553948" y="485278"/>
                        <a:pt x="589499" y="491527"/>
                        <a:pt x="631437" y="495832"/>
                      </a:cubicBezTo>
                      <a:cubicBezTo>
                        <a:pt x="611023" y="587624"/>
                        <a:pt x="589082" y="647616"/>
                        <a:pt x="565683" y="675667"/>
                      </a:cubicBezTo>
                      <a:cubicBezTo>
                        <a:pt x="542284" y="703719"/>
                        <a:pt x="501803" y="722883"/>
                        <a:pt x="444173" y="733020"/>
                      </a:cubicBezTo>
                      <a:lnTo>
                        <a:pt x="306970" y="757183"/>
                      </a:lnTo>
                      <a:cubicBezTo>
                        <a:pt x="228856" y="770931"/>
                        <a:pt x="192750" y="742116"/>
                        <a:pt x="198791" y="670737"/>
                      </a:cubicBezTo>
                      <a:cubicBezTo>
                        <a:pt x="148868" y="712953"/>
                        <a:pt x="97000" y="752948"/>
                        <a:pt x="43327" y="790720"/>
                      </a:cubicBezTo>
                      <a:cubicBezTo>
                        <a:pt x="31662" y="762669"/>
                        <a:pt x="17220" y="733159"/>
                        <a:pt x="0" y="701983"/>
                      </a:cubicBezTo>
                      <a:cubicBezTo>
                        <a:pt x="74781" y="651087"/>
                        <a:pt x="144771" y="596651"/>
                        <a:pt x="210039" y="538742"/>
                      </a:cubicBezTo>
                      <a:lnTo>
                        <a:pt x="241424" y="179835"/>
                      </a:lnTo>
                      <a:lnTo>
                        <a:pt x="344534" y="161644"/>
                      </a:lnTo>
                      <a:lnTo>
                        <a:pt x="320926" y="431188"/>
                      </a:lnTo>
                      <a:cubicBezTo>
                        <a:pt x="440354" y="305928"/>
                        <a:pt x="540756" y="165879"/>
                        <a:pt x="621994" y="11040"/>
                      </a:cubicBezTo>
                      <a:close/>
                      <a:moveTo>
                        <a:pt x="97764" y="267948"/>
                      </a:moveTo>
                      <a:lnTo>
                        <a:pt x="190875" y="272183"/>
                      </a:lnTo>
                      <a:cubicBezTo>
                        <a:pt x="159838" y="399040"/>
                        <a:pt x="128523" y="503192"/>
                        <a:pt x="97070" y="584708"/>
                      </a:cubicBezTo>
                      <a:lnTo>
                        <a:pt x="7152" y="569224"/>
                      </a:lnTo>
                      <a:cubicBezTo>
                        <a:pt x="43397" y="477640"/>
                        <a:pt x="73601" y="377238"/>
                        <a:pt x="97764" y="267948"/>
                      </a:cubicBezTo>
                      <a:close/>
                      <a:moveTo>
                        <a:pt x="359254" y="0"/>
                      </a:moveTo>
                      <a:cubicBezTo>
                        <a:pt x="406678" y="30898"/>
                        <a:pt x="457643" y="69573"/>
                        <a:pt x="511941" y="116095"/>
                      </a:cubicBezTo>
                      <a:lnTo>
                        <a:pt x="432994" y="200388"/>
                      </a:lnTo>
                      <a:cubicBezTo>
                        <a:pt x="381265" y="151923"/>
                        <a:pt x="332452" y="111026"/>
                        <a:pt x="286695" y="77836"/>
                      </a:cubicBezTo>
                      <a:lnTo>
                        <a:pt x="359254" y="0"/>
                      </a:lnTo>
                      <a:close/>
                      <a:moveTo>
                        <a:pt x="667890" y="229342"/>
                      </a:moveTo>
                      <a:cubicBezTo>
                        <a:pt x="695803" y="288639"/>
                        <a:pt x="723646" y="354116"/>
                        <a:pt x="751490" y="425703"/>
                      </a:cubicBezTo>
                      <a:lnTo>
                        <a:pt x="652059" y="485278"/>
                      </a:lnTo>
                      <a:cubicBezTo>
                        <a:pt x="628521" y="415010"/>
                        <a:pt x="603455" y="347728"/>
                        <a:pt x="576931" y="283640"/>
                      </a:cubicBezTo>
                      <a:lnTo>
                        <a:pt x="667890" y="229342"/>
                      </a:ln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6" name="手繪多邊形: 圖案 135">
                  <a:extLst>
                    <a:ext uri="{FF2B5EF4-FFF2-40B4-BE49-F238E27FC236}">
                      <a16:creationId xmlns:a16="http://schemas.microsoft.com/office/drawing/2014/main" id="{91E6C996-FCC6-43CD-925D-919F38E62850}"/>
                    </a:ext>
                  </a:extLst>
                </p:cNvPr>
                <p:cNvSpPr/>
                <p:nvPr/>
              </p:nvSpPr>
              <p:spPr>
                <a:xfrm>
                  <a:off x="6875649" y="3003678"/>
                  <a:ext cx="763780" cy="854044"/>
                </a:xfrm>
                <a:custGeom>
                  <a:avLst/>
                  <a:gdLst>
                    <a:gd name="connsiteX0" fmla="*/ 7291 w 763779"/>
                    <a:gd name="connsiteY0" fmla="*/ 542770 h 854044"/>
                    <a:gd name="connsiteX1" fmla="*/ 225732 w 763779"/>
                    <a:gd name="connsiteY1" fmla="*/ 504233 h 854044"/>
                    <a:gd name="connsiteX2" fmla="*/ 260657 w 763779"/>
                    <a:gd name="connsiteY2" fmla="*/ 447575 h 854044"/>
                    <a:gd name="connsiteX3" fmla="*/ 48118 w 763779"/>
                    <a:gd name="connsiteY3" fmla="*/ 485069 h 854044"/>
                    <a:gd name="connsiteX4" fmla="*/ 68115 w 763779"/>
                    <a:gd name="connsiteY4" fmla="*/ 256699 h 854044"/>
                    <a:gd name="connsiteX5" fmla="*/ 260240 w 763779"/>
                    <a:gd name="connsiteY5" fmla="*/ 222815 h 854044"/>
                    <a:gd name="connsiteX6" fmla="*/ 264962 w 763779"/>
                    <a:gd name="connsiteY6" fmla="*/ 169212 h 854044"/>
                    <a:gd name="connsiteX7" fmla="*/ 49854 w 763779"/>
                    <a:gd name="connsiteY7" fmla="*/ 207123 h 854044"/>
                    <a:gd name="connsiteX8" fmla="*/ 57075 w 763779"/>
                    <a:gd name="connsiteY8" fmla="*/ 124774 h 854044"/>
                    <a:gd name="connsiteX9" fmla="*/ 764751 w 763779"/>
                    <a:gd name="connsiteY9" fmla="*/ 0 h 854044"/>
                    <a:gd name="connsiteX10" fmla="*/ 757530 w 763779"/>
                    <a:gd name="connsiteY10" fmla="*/ 82349 h 854044"/>
                    <a:gd name="connsiteX11" fmla="*/ 541659 w 763779"/>
                    <a:gd name="connsiteY11" fmla="*/ 120399 h 854044"/>
                    <a:gd name="connsiteX12" fmla="*/ 536937 w 763779"/>
                    <a:gd name="connsiteY12" fmla="*/ 174003 h 854044"/>
                    <a:gd name="connsiteX13" fmla="*/ 729062 w 763779"/>
                    <a:gd name="connsiteY13" fmla="*/ 140119 h 854044"/>
                    <a:gd name="connsiteX14" fmla="*/ 709065 w 763779"/>
                    <a:gd name="connsiteY14" fmla="*/ 368558 h 854044"/>
                    <a:gd name="connsiteX15" fmla="*/ 368558 w 763779"/>
                    <a:gd name="connsiteY15" fmla="*/ 428619 h 854044"/>
                    <a:gd name="connsiteX16" fmla="*/ 333286 w 763779"/>
                    <a:gd name="connsiteY16" fmla="*/ 485347 h 854044"/>
                    <a:gd name="connsiteX17" fmla="*/ 740866 w 763779"/>
                    <a:gd name="connsiteY17" fmla="*/ 413483 h 854044"/>
                    <a:gd name="connsiteX18" fmla="*/ 733645 w 763779"/>
                    <a:gd name="connsiteY18" fmla="*/ 495832 h 854044"/>
                    <a:gd name="connsiteX19" fmla="*/ 591929 w 763779"/>
                    <a:gd name="connsiteY19" fmla="*/ 520828 h 854044"/>
                    <a:gd name="connsiteX20" fmla="*/ 491943 w 763779"/>
                    <a:gd name="connsiteY20" fmla="*/ 632548 h 854044"/>
                    <a:gd name="connsiteX21" fmla="*/ 686499 w 763779"/>
                    <a:gd name="connsiteY21" fmla="*/ 650254 h 854044"/>
                    <a:gd name="connsiteX22" fmla="*/ 632965 w 763779"/>
                    <a:gd name="connsiteY22" fmla="*/ 753017 h 854044"/>
                    <a:gd name="connsiteX23" fmla="*/ 389458 w 763779"/>
                    <a:gd name="connsiteY23" fmla="*/ 710662 h 854044"/>
                    <a:gd name="connsiteX24" fmla="*/ 33606 w 763779"/>
                    <a:gd name="connsiteY24" fmla="*/ 858697 h 854044"/>
                    <a:gd name="connsiteX25" fmla="*/ 7499 w 763779"/>
                    <a:gd name="connsiteY25" fmla="*/ 773014 h 854044"/>
                    <a:gd name="connsiteX26" fmla="*/ 262670 w 763779"/>
                    <a:gd name="connsiteY26" fmla="*/ 694762 h 854044"/>
                    <a:gd name="connsiteX27" fmla="*/ 92070 w 763779"/>
                    <a:gd name="connsiteY27" fmla="*/ 683166 h 854044"/>
                    <a:gd name="connsiteX28" fmla="*/ 160602 w 763779"/>
                    <a:gd name="connsiteY28" fmla="*/ 596929 h 854044"/>
                    <a:gd name="connsiteX29" fmla="*/ 0 w 763779"/>
                    <a:gd name="connsiteY29" fmla="*/ 625258 h 854044"/>
                    <a:gd name="connsiteX30" fmla="*/ 7291 w 763779"/>
                    <a:gd name="connsiteY30" fmla="*/ 542770 h 854044"/>
                    <a:gd name="connsiteX31" fmla="*/ 148520 w 763779"/>
                    <a:gd name="connsiteY31" fmla="*/ 389389 h 854044"/>
                    <a:gd name="connsiteX32" fmla="*/ 247187 w 763779"/>
                    <a:gd name="connsiteY32" fmla="*/ 372030 h 854044"/>
                    <a:gd name="connsiteX33" fmla="*/ 253297 w 763779"/>
                    <a:gd name="connsiteY33" fmla="*/ 302110 h 854044"/>
                    <a:gd name="connsiteX34" fmla="*/ 154630 w 763779"/>
                    <a:gd name="connsiteY34" fmla="*/ 319468 h 854044"/>
                    <a:gd name="connsiteX35" fmla="*/ 148520 w 763779"/>
                    <a:gd name="connsiteY35" fmla="*/ 389389 h 854044"/>
                    <a:gd name="connsiteX36" fmla="*/ 241702 w 763779"/>
                    <a:gd name="connsiteY36" fmla="*/ 618453 h 854044"/>
                    <a:gd name="connsiteX37" fmla="*/ 390500 w 763779"/>
                    <a:gd name="connsiteY37" fmla="*/ 624702 h 854044"/>
                    <a:gd name="connsiteX38" fmla="*/ 479653 w 763779"/>
                    <a:gd name="connsiteY38" fmla="*/ 540548 h 854044"/>
                    <a:gd name="connsiteX39" fmla="*/ 271975 w 763779"/>
                    <a:gd name="connsiteY39" fmla="*/ 577140 h 854044"/>
                    <a:gd name="connsiteX40" fmla="*/ 241702 w 763779"/>
                    <a:gd name="connsiteY40" fmla="*/ 618453 h 854044"/>
                    <a:gd name="connsiteX41" fmla="*/ 336202 w 763779"/>
                    <a:gd name="connsiteY41" fmla="*/ 356269 h 854044"/>
                    <a:gd name="connsiteX42" fmla="*/ 434868 w 763779"/>
                    <a:gd name="connsiteY42" fmla="*/ 338910 h 854044"/>
                    <a:gd name="connsiteX43" fmla="*/ 440979 w 763779"/>
                    <a:gd name="connsiteY43" fmla="*/ 268989 h 854044"/>
                    <a:gd name="connsiteX44" fmla="*/ 342312 w 763779"/>
                    <a:gd name="connsiteY44" fmla="*/ 286348 h 854044"/>
                    <a:gd name="connsiteX45" fmla="*/ 336202 w 763779"/>
                    <a:gd name="connsiteY45" fmla="*/ 356269 h 854044"/>
                    <a:gd name="connsiteX46" fmla="*/ 349255 w 763779"/>
                    <a:gd name="connsiteY46" fmla="*/ 207123 h 854044"/>
                    <a:gd name="connsiteX47" fmla="*/ 447922 w 763779"/>
                    <a:gd name="connsiteY47" fmla="*/ 189765 h 854044"/>
                    <a:gd name="connsiteX48" fmla="*/ 452644 w 763779"/>
                    <a:gd name="connsiteY48" fmla="*/ 136161 h 854044"/>
                    <a:gd name="connsiteX49" fmla="*/ 353977 w 763779"/>
                    <a:gd name="connsiteY49" fmla="*/ 153520 h 854044"/>
                    <a:gd name="connsiteX50" fmla="*/ 349255 w 763779"/>
                    <a:gd name="connsiteY50" fmla="*/ 207123 h 854044"/>
                    <a:gd name="connsiteX51" fmla="*/ 622550 w 763779"/>
                    <a:gd name="connsiteY51" fmla="*/ 305790 h 854044"/>
                    <a:gd name="connsiteX52" fmla="*/ 628660 w 763779"/>
                    <a:gd name="connsiteY52" fmla="*/ 235869 h 854044"/>
                    <a:gd name="connsiteX53" fmla="*/ 529993 w 763779"/>
                    <a:gd name="connsiteY53" fmla="*/ 253297 h 854044"/>
                    <a:gd name="connsiteX54" fmla="*/ 523883 w 763779"/>
                    <a:gd name="connsiteY54" fmla="*/ 323218 h 854044"/>
                    <a:gd name="connsiteX55" fmla="*/ 622550 w 763779"/>
                    <a:gd name="connsiteY55" fmla="*/ 305790 h 854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763779" h="854044">
                      <a:moveTo>
                        <a:pt x="7291" y="542770"/>
                      </a:moveTo>
                      <a:lnTo>
                        <a:pt x="225732" y="504233"/>
                      </a:lnTo>
                      <a:cubicBezTo>
                        <a:pt x="238368" y="484931"/>
                        <a:pt x="250034" y="466044"/>
                        <a:pt x="260657" y="447575"/>
                      </a:cubicBezTo>
                      <a:lnTo>
                        <a:pt x="48118" y="485069"/>
                      </a:lnTo>
                      <a:lnTo>
                        <a:pt x="68115" y="256699"/>
                      </a:lnTo>
                      <a:lnTo>
                        <a:pt x="260240" y="222815"/>
                      </a:lnTo>
                      <a:lnTo>
                        <a:pt x="264962" y="169212"/>
                      </a:lnTo>
                      <a:lnTo>
                        <a:pt x="49854" y="207123"/>
                      </a:lnTo>
                      <a:lnTo>
                        <a:pt x="57075" y="124774"/>
                      </a:lnTo>
                      <a:lnTo>
                        <a:pt x="764751" y="0"/>
                      </a:lnTo>
                      <a:lnTo>
                        <a:pt x="757530" y="82349"/>
                      </a:lnTo>
                      <a:lnTo>
                        <a:pt x="541659" y="120399"/>
                      </a:lnTo>
                      <a:lnTo>
                        <a:pt x="536937" y="174003"/>
                      </a:lnTo>
                      <a:lnTo>
                        <a:pt x="729062" y="140119"/>
                      </a:lnTo>
                      <a:lnTo>
                        <a:pt x="709065" y="368558"/>
                      </a:lnTo>
                      <a:lnTo>
                        <a:pt x="368558" y="428619"/>
                      </a:lnTo>
                      <a:cubicBezTo>
                        <a:pt x="356616" y="448339"/>
                        <a:pt x="344881" y="467225"/>
                        <a:pt x="333286" y="485347"/>
                      </a:cubicBezTo>
                      <a:lnTo>
                        <a:pt x="740866" y="413483"/>
                      </a:lnTo>
                      <a:lnTo>
                        <a:pt x="733645" y="495832"/>
                      </a:lnTo>
                      <a:lnTo>
                        <a:pt x="591929" y="520828"/>
                      </a:lnTo>
                      <a:cubicBezTo>
                        <a:pt x="563114" y="560823"/>
                        <a:pt x="529785" y="598109"/>
                        <a:pt x="491943" y="632548"/>
                      </a:cubicBezTo>
                      <a:lnTo>
                        <a:pt x="686499" y="650254"/>
                      </a:lnTo>
                      <a:lnTo>
                        <a:pt x="632965" y="753017"/>
                      </a:lnTo>
                      <a:cubicBezTo>
                        <a:pt x="544922" y="735659"/>
                        <a:pt x="463683" y="721563"/>
                        <a:pt x="389458" y="710662"/>
                      </a:cubicBezTo>
                      <a:cubicBezTo>
                        <a:pt x="291972" y="772737"/>
                        <a:pt x="173378" y="822035"/>
                        <a:pt x="33606" y="858697"/>
                      </a:cubicBezTo>
                      <a:cubicBezTo>
                        <a:pt x="28746" y="830506"/>
                        <a:pt x="20066" y="801969"/>
                        <a:pt x="7499" y="773014"/>
                      </a:cubicBezTo>
                      <a:cubicBezTo>
                        <a:pt x="106304" y="751004"/>
                        <a:pt x="191361" y="724896"/>
                        <a:pt x="262670" y="694762"/>
                      </a:cubicBezTo>
                      <a:cubicBezTo>
                        <a:pt x="199694" y="688027"/>
                        <a:pt x="142827" y="684138"/>
                        <a:pt x="92070" y="683166"/>
                      </a:cubicBezTo>
                      <a:cubicBezTo>
                        <a:pt x="116511" y="653865"/>
                        <a:pt x="139355" y="625119"/>
                        <a:pt x="160602" y="596929"/>
                      </a:cubicBezTo>
                      <a:lnTo>
                        <a:pt x="0" y="625258"/>
                      </a:lnTo>
                      <a:lnTo>
                        <a:pt x="7291" y="542770"/>
                      </a:lnTo>
                      <a:close/>
                      <a:moveTo>
                        <a:pt x="148520" y="389389"/>
                      </a:moveTo>
                      <a:lnTo>
                        <a:pt x="247187" y="372030"/>
                      </a:lnTo>
                      <a:lnTo>
                        <a:pt x="253297" y="302110"/>
                      </a:lnTo>
                      <a:lnTo>
                        <a:pt x="154630" y="319468"/>
                      </a:lnTo>
                      <a:lnTo>
                        <a:pt x="148520" y="389389"/>
                      </a:lnTo>
                      <a:close/>
                      <a:moveTo>
                        <a:pt x="241702" y="618453"/>
                      </a:moveTo>
                      <a:cubicBezTo>
                        <a:pt x="281348" y="618870"/>
                        <a:pt x="330925" y="620953"/>
                        <a:pt x="390500" y="624702"/>
                      </a:cubicBezTo>
                      <a:cubicBezTo>
                        <a:pt x="425842" y="599081"/>
                        <a:pt x="455560" y="571029"/>
                        <a:pt x="479653" y="540548"/>
                      </a:cubicBezTo>
                      <a:lnTo>
                        <a:pt x="271975" y="577140"/>
                      </a:lnTo>
                      <a:cubicBezTo>
                        <a:pt x="261699" y="591721"/>
                        <a:pt x="251561" y="605538"/>
                        <a:pt x="241702" y="618453"/>
                      </a:cubicBezTo>
                      <a:close/>
                      <a:moveTo>
                        <a:pt x="336202" y="356269"/>
                      </a:moveTo>
                      <a:lnTo>
                        <a:pt x="434868" y="338910"/>
                      </a:lnTo>
                      <a:lnTo>
                        <a:pt x="440979" y="268989"/>
                      </a:lnTo>
                      <a:lnTo>
                        <a:pt x="342312" y="286348"/>
                      </a:lnTo>
                      <a:lnTo>
                        <a:pt x="336202" y="356269"/>
                      </a:lnTo>
                      <a:close/>
                      <a:moveTo>
                        <a:pt x="349255" y="207123"/>
                      </a:moveTo>
                      <a:lnTo>
                        <a:pt x="447922" y="189765"/>
                      </a:lnTo>
                      <a:lnTo>
                        <a:pt x="452644" y="136161"/>
                      </a:lnTo>
                      <a:lnTo>
                        <a:pt x="353977" y="153520"/>
                      </a:lnTo>
                      <a:lnTo>
                        <a:pt x="349255" y="207123"/>
                      </a:lnTo>
                      <a:close/>
                      <a:moveTo>
                        <a:pt x="622550" y="305790"/>
                      </a:moveTo>
                      <a:lnTo>
                        <a:pt x="628660" y="235869"/>
                      </a:lnTo>
                      <a:lnTo>
                        <a:pt x="529993" y="253297"/>
                      </a:lnTo>
                      <a:lnTo>
                        <a:pt x="523883" y="323218"/>
                      </a:lnTo>
                      <a:lnTo>
                        <a:pt x="622550" y="305790"/>
                      </a:ln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7" name="手繪多邊形: 圖案 136">
                  <a:extLst>
                    <a:ext uri="{FF2B5EF4-FFF2-40B4-BE49-F238E27FC236}">
                      <a16:creationId xmlns:a16="http://schemas.microsoft.com/office/drawing/2014/main" id="{868E2F07-1614-4019-B56C-0200547FA7B0}"/>
                    </a:ext>
                  </a:extLst>
                </p:cNvPr>
                <p:cNvSpPr/>
                <p:nvPr/>
              </p:nvSpPr>
              <p:spPr>
                <a:xfrm>
                  <a:off x="7699142" y="2885986"/>
                  <a:ext cx="736006" cy="819327"/>
                </a:xfrm>
                <a:custGeom>
                  <a:avLst/>
                  <a:gdLst>
                    <a:gd name="connsiteX0" fmla="*/ 740450 w 736005"/>
                    <a:gd name="connsiteY0" fmla="*/ 568808 h 819327"/>
                    <a:gd name="connsiteX1" fmla="*/ 697053 w 736005"/>
                    <a:gd name="connsiteY1" fmla="*/ 688860 h 819327"/>
                    <a:gd name="connsiteX2" fmla="*/ 477918 w 736005"/>
                    <a:gd name="connsiteY2" fmla="*/ 727118 h 819327"/>
                    <a:gd name="connsiteX3" fmla="*/ 358351 w 736005"/>
                    <a:gd name="connsiteY3" fmla="*/ 745518 h 819327"/>
                    <a:gd name="connsiteX4" fmla="*/ 141716 w 736005"/>
                    <a:gd name="connsiteY4" fmla="*/ 691915 h 819327"/>
                    <a:gd name="connsiteX5" fmla="*/ 33745 w 736005"/>
                    <a:gd name="connsiteY5" fmla="*/ 824118 h 819327"/>
                    <a:gd name="connsiteX6" fmla="*/ 0 w 736005"/>
                    <a:gd name="connsiteY6" fmla="*/ 709204 h 819327"/>
                    <a:gd name="connsiteX7" fmla="*/ 68115 w 736005"/>
                    <a:gd name="connsiteY7" fmla="*/ 636367 h 819327"/>
                    <a:gd name="connsiteX8" fmla="*/ 121927 w 736005"/>
                    <a:gd name="connsiteY8" fmla="*/ 587138 h 819327"/>
                    <a:gd name="connsiteX9" fmla="*/ 149423 w 736005"/>
                    <a:gd name="connsiteY9" fmla="*/ 575404 h 819327"/>
                    <a:gd name="connsiteX10" fmla="*/ 165115 w 736005"/>
                    <a:gd name="connsiteY10" fmla="*/ 575334 h 819327"/>
                    <a:gd name="connsiteX11" fmla="*/ 553879 w 736005"/>
                    <a:gd name="connsiteY11" fmla="*/ 222260 h 819327"/>
                    <a:gd name="connsiteX12" fmla="*/ 76170 w 736005"/>
                    <a:gd name="connsiteY12" fmla="*/ 306484 h 819327"/>
                    <a:gd name="connsiteX13" fmla="*/ 85335 w 736005"/>
                    <a:gd name="connsiteY13" fmla="*/ 201638 h 819327"/>
                    <a:gd name="connsiteX14" fmla="*/ 367933 w 736005"/>
                    <a:gd name="connsiteY14" fmla="*/ 151784 h 819327"/>
                    <a:gd name="connsiteX15" fmla="*/ 319191 w 736005"/>
                    <a:gd name="connsiteY15" fmla="*/ 66310 h 819327"/>
                    <a:gd name="connsiteX16" fmla="*/ 422092 w 736005"/>
                    <a:gd name="connsiteY16" fmla="*/ 0 h 819327"/>
                    <a:gd name="connsiteX17" fmla="*/ 485139 w 736005"/>
                    <a:gd name="connsiteY17" fmla="*/ 105888 h 819327"/>
                    <a:gd name="connsiteX18" fmla="*/ 431744 w 736005"/>
                    <a:gd name="connsiteY18" fmla="*/ 140535 h 819327"/>
                    <a:gd name="connsiteX19" fmla="*/ 715870 w 736005"/>
                    <a:gd name="connsiteY19" fmla="*/ 90473 h 819327"/>
                    <a:gd name="connsiteX20" fmla="*/ 706913 w 736005"/>
                    <a:gd name="connsiteY20" fmla="*/ 193028 h 819327"/>
                    <a:gd name="connsiteX21" fmla="*/ 250381 w 736005"/>
                    <a:gd name="connsiteY21" fmla="*/ 632201 h 819327"/>
                    <a:gd name="connsiteX22" fmla="*/ 371475 w 736005"/>
                    <a:gd name="connsiteY22" fmla="*/ 637617 h 819327"/>
                    <a:gd name="connsiteX23" fmla="*/ 740450 w 736005"/>
                    <a:gd name="connsiteY23" fmla="*/ 568808 h 819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36005" h="819327">
                      <a:moveTo>
                        <a:pt x="740450" y="568808"/>
                      </a:moveTo>
                      <a:cubicBezTo>
                        <a:pt x="724618" y="604705"/>
                        <a:pt x="710176" y="644769"/>
                        <a:pt x="697053" y="688860"/>
                      </a:cubicBezTo>
                      <a:cubicBezTo>
                        <a:pt x="648171" y="698997"/>
                        <a:pt x="575126" y="711773"/>
                        <a:pt x="477918" y="727118"/>
                      </a:cubicBezTo>
                      <a:lnTo>
                        <a:pt x="358351" y="745518"/>
                      </a:lnTo>
                      <a:cubicBezTo>
                        <a:pt x="250520" y="764543"/>
                        <a:pt x="178308" y="746699"/>
                        <a:pt x="141716" y="691915"/>
                      </a:cubicBezTo>
                      <a:cubicBezTo>
                        <a:pt x="121302" y="713856"/>
                        <a:pt x="85266" y="757947"/>
                        <a:pt x="33745" y="824118"/>
                      </a:cubicBezTo>
                      <a:lnTo>
                        <a:pt x="0" y="709204"/>
                      </a:lnTo>
                      <a:cubicBezTo>
                        <a:pt x="18955" y="687263"/>
                        <a:pt x="41661" y="662961"/>
                        <a:pt x="68115" y="636367"/>
                      </a:cubicBezTo>
                      <a:cubicBezTo>
                        <a:pt x="94500" y="609774"/>
                        <a:pt x="112484" y="593387"/>
                        <a:pt x="121927" y="587138"/>
                      </a:cubicBezTo>
                      <a:cubicBezTo>
                        <a:pt x="131370" y="580889"/>
                        <a:pt x="140535" y="577001"/>
                        <a:pt x="149423" y="575404"/>
                      </a:cubicBezTo>
                      <a:cubicBezTo>
                        <a:pt x="154839" y="574432"/>
                        <a:pt x="160116" y="574432"/>
                        <a:pt x="165115" y="575334"/>
                      </a:cubicBezTo>
                      <a:cubicBezTo>
                        <a:pt x="321065" y="454241"/>
                        <a:pt x="450630" y="336618"/>
                        <a:pt x="553879" y="222260"/>
                      </a:cubicBezTo>
                      <a:lnTo>
                        <a:pt x="76170" y="306484"/>
                      </a:lnTo>
                      <a:lnTo>
                        <a:pt x="85335" y="201638"/>
                      </a:lnTo>
                      <a:lnTo>
                        <a:pt x="367933" y="151784"/>
                      </a:lnTo>
                      <a:cubicBezTo>
                        <a:pt x="356407" y="127551"/>
                        <a:pt x="340160" y="99083"/>
                        <a:pt x="319191" y="66310"/>
                      </a:cubicBezTo>
                      <a:lnTo>
                        <a:pt x="422092" y="0"/>
                      </a:lnTo>
                      <a:cubicBezTo>
                        <a:pt x="451324" y="44299"/>
                        <a:pt x="472363" y="79572"/>
                        <a:pt x="485139" y="105888"/>
                      </a:cubicBezTo>
                      <a:lnTo>
                        <a:pt x="431744" y="140535"/>
                      </a:lnTo>
                      <a:lnTo>
                        <a:pt x="715870" y="90473"/>
                      </a:lnTo>
                      <a:lnTo>
                        <a:pt x="706913" y="193028"/>
                      </a:lnTo>
                      <a:cubicBezTo>
                        <a:pt x="571654" y="353005"/>
                        <a:pt x="419523" y="499442"/>
                        <a:pt x="250381" y="632201"/>
                      </a:cubicBezTo>
                      <a:cubicBezTo>
                        <a:pt x="282946" y="644283"/>
                        <a:pt x="323287" y="646088"/>
                        <a:pt x="371475" y="637617"/>
                      </a:cubicBezTo>
                      <a:cubicBezTo>
                        <a:pt x="535826" y="608663"/>
                        <a:pt x="658864" y="585749"/>
                        <a:pt x="740450" y="568808"/>
                      </a:cubicBez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8" name="手繪多邊形: 圖案 137">
                  <a:extLst>
                    <a:ext uri="{FF2B5EF4-FFF2-40B4-BE49-F238E27FC236}">
                      <a16:creationId xmlns:a16="http://schemas.microsoft.com/office/drawing/2014/main" id="{816ABADE-DCCE-4A84-9A41-63857B8C98B3}"/>
                    </a:ext>
                  </a:extLst>
                </p:cNvPr>
                <p:cNvSpPr/>
                <p:nvPr/>
              </p:nvSpPr>
              <p:spPr>
                <a:xfrm>
                  <a:off x="8544299" y="2773294"/>
                  <a:ext cx="722119" cy="708232"/>
                </a:xfrm>
                <a:custGeom>
                  <a:avLst/>
                  <a:gdLst>
                    <a:gd name="connsiteX0" fmla="*/ 10346 w 722118"/>
                    <a:gd name="connsiteY0" fmla="*/ 596165 h 708231"/>
                    <a:gd name="connsiteX1" fmla="*/ 723924 w 722118"/>
                    <a:gd name="connsiteY1" fmla="*/ 470349 h 708231"/>
                    <a:gd name="connsiteX2" fmla="*/ 713578 w 722118"/>
                    <a:gd name="connsiteY2" fmla="*/ 588388 h 708231"/>
                    <a:gd name="connsiteX3" fmla="*/ 0 w 722118"/>
                    <a:gd name="connsiteY3" fmla="*/ 714203 h 708231"/>
                    <a:gd name="connsiteX4" fmla="*/ 10346 w 722118"/>
                    <a:gd name="connsiteY4" fmla="*/ 596165 h 708231"/>
                    <a:gd name="connsiteX5" fmla="*/ 105818 w 722118"/>
                    <a:gd name="connsiteY5" fmla="*/ 106721 h 708231"/>
                    <a:gd name="connsiteX6" fmla="*/ 711079 w 722118"/>
                    <a:gd name="connsiteY6" fmla="*/ 0 h 708231"/>
                    <a:gd name="connsiteX7" fmla="*/ 700872 w 722118"/>
                    <a:gd name="connsiteY7" fmla="*/ 116511 h 708231"/>
                    <a:gd name="connsiteX8" fmla="*/ 95611 w 722118"/>
                    <a:gd name="connsiteY8" fmla="*/ 223232 h 708231"/>
                    <a:gd name="connsiteX9" fmla="*/ 105818 w 722118"/>
                    <a:gd name="connsiteY9" fmla="*/ 106721 h 708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2118" h="708231">
                      <a:moveTo>
                        <a:pt x="10346" y="596165"/>
                      </a:moveTo>
                      <a:lnTo>
                        <a:pt x="723924" y="470349"/>
                      </a:lnTo>
                      <a:lnTo>
                        <a:pt x="713578" y="588388"/>
                      </a:lnTo>
                      <a:lnTo>
                        <a:pt x="0" y="714203"/>
                      </a:lnTo>
                      <a:lnTo>
                        <a:pt x="10346" y="596165"/>
                      </a:lnTo>
                      <a:close/>
                      <a:moveTo>
                        <a:pt x="105818" y="106721"/>
                      </a:moveTo>
                      <a:lnTo>
                        <a:pt x="711079" y="0"/>
                      </a:lnTo>
                      <a:lnTo>
                        <a:pt x="700872" y="116511"/>
                      </a:lnTo>
                      <a:lnTo>
                        <a:pt x="95611" y="223232"/>
                      </a:lnTo>
                      <a:lnTo>
                        <a:pt x="105818" y="106721"/>
                      </a:ln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139" name="矩形: 圓角 138">
            <a:extLst>
              <a:ext uri="{FF2B5EF4-FFF2-40B4-BE49-F238E27FC236}">
                <a16:creationId xmlns:a16="http://schemas.microsoft.com/office/drawing/2014/main" id="{308C14F5-0629-487C-B414-69E8297B99DF}"/>
              </a:ext>
            </a:extLst>
          </p:cNvPr>
          <p:cNvSpPr/>
          <p:nvPr/>
        </p:nvSpPr>
        <p:spPr>
          <a:xfrm>
            <a:off x="1390651" y="2759211"/>
            <a:ext cx="45719" cy="45719"/>
          </a:xfrm>
          <a:prstGeom prst="roundRect">
            <a:avLst/>
          </a:prstGeom>
          <a:solidFill>
            <a:srgbClr val="86D8F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0" name="矩形: 圓角 139">
            <a:extLst>
              <a:ext uri="{FF2B5EF4-FFF2-40B4-BE49-F238E27FC236}">
                <a16:creationId xmlns:a16="http://schemas.microsoft.com/office/drawing/2014/main" id="{9EF7E53F-5AC9-4CB5-A4BC-0E7E6B8636E9}"/>
              </a:ext>
            </a:extLst>
          </p:cNvPr>
          <p:cNvSpPr/>
          <p:nvPr/>
        </p:nvSpPr>
        <p:spPr>
          <a:xfrm>
            <a:off x="1390650" y="3439595"/>
            <a:ext cx="45719" cy="45719"/>
          </a:xfrm>
          <a:prstGeom prst="roundRect">
            <a:avLst/>
          </a:prstGeom>
          <a:solidFill>
            <a:srgbClr val="86D8F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1" name="矩形: 圓角 140">
            <a:extLst>
              <a:ext uri="{FF2B5EF4-FFF2-40B4-BE49-F238E27FC236}">
                <a16:creationId xmlns:a16="http://schemas.microsoft.com/office/drawing/2014/main" id="{C7F6868C-848C-4B60-B739-6ABAF1C291AF}"/>
              </a:ext>
            </a:extLst>
          </p:cNvPr>
          <p:cNvSpPr/>
          <p:nvPr/>
        </p:nvSpPr>
        <p:spPr>
          <a:xfrm>
            <a:off x="1390650" y="4100337"/>
            <a:ext cx="45719" cy="45719"/>
          </a:xfrm>
          <a:prstGeom prst="roundRect">
            <a:avLst/>
          </a:prstGeom>
          <a:solidFill>
            <a:srgbClr val="86D8F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2" name="矩形: 圓角 141">
            <a:extLst>
              <a:ext uri="{FF2B5EF4-FFF2-40B4-BE49-F238E27FC236}">
                <a16:creationId xmlns:a16="http://schemas.microsoft.com/office/drawing/2014/main" id="{4F5C05B8-6A61-46EB-8D52-BB29F97F9E91}"/>
              </a:ext>
            </a:extLst>
          </p:cNvPr>
          <p:cNvSpPr/>
          <p:nvPr/>
        </p:nvSpPr>
        <p:spPr>
          <a:xfrm>
            <a:off x="6269980" y="3334379"/>
            <a:ext cx="45719" cy="45828"/>
          </a:xfrm>
          <a:prstGeom prst="roundRect">
            <a:avLst/>
          </a:prstGeom>
          <a:solidFill>
            <a:srgbClr val="86D8F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3" name="矩形: 圓角 142">
            <a:extLst>
              <a:ext uri="{FF2B5EF4-FFF2-40B4-BE49-F238E27FC236}">
                <a16:creationId xmlns:a16="http://schemas.microsoft.com/office/drawing/2014/main" id="{743E5B95-7713-45C0-BFBB-6D3790D76DFC}"/>
              </a:ext>
            </a:extLst>
          </p:cNvPr>
          <p:cNvSpPr/>
          <p:nvPr/>
        </p:nvSpPr>
        <p:spPr>
          <a:xfrm>
            <a:off x="6269981" y="4563593"/>
            <a:ext cx="57164" cy="51740"/>
          </a:xfrm>
          <a:prstGeom prst="roundRect">
            <a:avLst/>
          </a:prstGeom>
          <a:solidFill>
            <a:srgbClr val="86D8F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4" name="矩形: 圓角 143">
            <a:extLst>
              <a:ext uri="{FF2B5EF4-FFF2-40B4-BE49-F238E27FC236}">
                <a16:creationId xmlns:a16="http://schemas.microsoft.com/office/drawing/2014/main" id="{E7103B7E-31F2-4AF8-BA3E-79B8BD180F8C}"/>
              </a:ext>
            </a:extLst>
          </p:cNvPr>
          <p:cNvSpPr/>
          <p:nvPr/>
        </p:nvSpPr>
        <p:spPr>
          <a:xfrm>
            <a:off x="6269980" y="5268025"/>
            <a:ext cx="45719" cy="45719"/>
          </a:xfrm>
          <a:prstGeom prst="roundRect">
            <a:avLst/>
          </a:prstGeom>
          <a:solidFill>
            <a:srgbClr val="86D8F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5" name="矩形: 圓角 144">
            <a:extLst>
              <a:ext uri="{FF2B5EF4-FFF2-40B4-BE49-F238E27FC236}">
                <a16:creationId xmlns:a16="http://schemas.microsoft.com/office/drawing/2014/main" id="{E2F46220-FEC1-4FD7-BE8C-4530D1E7E063}"/>
              </a:ext>
            </a:extLst>
          </p:cNvPr>
          <p:cNvSpPr/>
          <p:nvPr/>
        </p:nvSpPr>
        <p:spPr>
          <a:xfrm>
            <a:off x="6269980" y="5909653"/>
            <a:ext cx="45719" cy="45719"/>
          </a:xfrm>
          <a:prstGeom prst="roundRect">
            <a:avLst/>
          </a:prstGeom>
          <a:solidFill>
            <a:srgbClr val="86D8F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3" name="圖片 152">
            <a:extLst>
              <a:ext uri="{FF2B5EF4-FFF2-40B4-BE49-F238E27FC236}">
                <a16:creationId xmlns:a16="http://schemas.microsoft.com/office/drawing/2014/main" id="{49B92CAD-889F-40FE-B834-CA3DB11E3EF8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l="37989" t="62638" r="39264" b="34224"/>
          <a:stretch/>
        </p:blipFill>
        <p:spPr>
          <a:xfrm>
            <a:off x="1039919" y="2797518"/>
            <a:ext cx="241300" cy="45720"/>
          </a:xfrm>
          <a:prstGeom prst="rect">
            <a:avLst/>
          </a:prstGeom>
        </p:spPr>
      </p:pic>
      <p:pic>
        <p:nvPicPr>
          <p:cNvPr id="154" name="圖片 153">
            <a:extLst>
              <a:ext uri="{FF2B5EF4-FFF2-40B4-BE49-F238E27FC236}">
                <a16:creationId xmlns:a16="http://schemas.microsoft.com/office/drawing/2014/main" id="{E0447B6E-98A1-488C-87F0-E0F9648EA06F}"/>
              </a:ext>
            </a:extLst>
          </p:cNvPr>
          <p:cNvPicPr>
            <a:picLocks noChangeAspect="1"/>
          </p:cNvPicPr>
          <p:nvPr/>
        </p:nvPicPr>
        <p:blipFill rotWithShape="1">
          <a:blip r:embed="rId39"/>
          <a:srcRect l="33363" t="62795" r="31506" b="34067"/>
          <a:stretch/>
        </p:blipFill>
        <p:spPr>
          <a:xfrm>
            <a:off x="965664" y="3479050"/>
            <a:ext cx="389810" cy="45721"/>
          </a:xfrm>
          <a:prstGeom prst="rect">
            <a:avLst/>
          </a:prstGeom>
        </p:spPr>
      </p:pic>
      <p:pic>
        <p:nvPicPr>
          <p:cNvPr id="155" name="圖片 154">
            <a:extLst>
              <a:ext uri="{FF2B5EF4-FFF2-40B4-BE49-F238E27FC236}">
                <a16:creationId xmlns:a16="http://schemas.microsoft.com/office/drawing/2014/main" id="{A1B1329D-FB4A-414D-9838-E05191D8BA03}"/>
              </a:ext>
            </a:extLst>
          </p:cNvPr>
          <p:cNvPicPr>
            <a:picLocks noChangeAspect="1"/>
          </p:cNvPicPr>
          <p:nvPr/>
        </p:nvPicPr>
        <p:blipFill rotWithShape="1">
          <a:blip r:embed="rId40"/>
          <a:srcRect l="33363" t="63935" r="30456" b="32927"/>
          <a:stretch/>
        </p:blipFill>
        <p:spPr>
          <a:xfrm>
            <a:off x="959842" y="4205278"/>
            <a:ext cx="401454" cy="45721"/>
          </a:xfrm>
          <a:prstGeom prst="rect">
            <a:avLst/>
          </a:prstGeom>
        </p:spPr>
      </p:pic>
      <p:pic>
        <p:nvPicPr>
          <p:cNvPr id="156" name="圖片 155">
            <a:extLst>
              <a:ext uri="{FF2B5EF4-FFF2-40B4-BE49-F238E27FC236}">
                <a16:creationId xmlns:a16="http://schemas.microsoft.com/office/drawing/2014/main" id="{F968A2F3-7B6F-4F08-9009-349FB8F61AD5}"/>
              </a:ext>
            </a:extLst>
          </p:cNvPr>
          <p:cNvPicPr>
            <a:picLocks noChangeAspect="1"/>
          </p:cNvPicPr>
          <p:nvPr/>
        </p:nvPicPr>
        <p:blipFill rotWithShape="1">
          <a:blip r:embed="rId41"/>
          <a:srcRect l="36409" t="62100" r="36409" b="33852"/>
          <a:stretch/>
        </p:blipFill>
        <p:spPr>
          <a:xfrm>
            <a:off x="5821044" y="2784256"/>
            <a:ext cx="306568" cy="58981"/>
          </a:xfrm>
          <a:prstGeom prst="rect">
            <a:avLst/>
          </a:prstGeom>
        </p:spPr>
      </p:pic>
      <p:pic>
        <p:nvPicPr>
          <p:cNvPr id="157" name="圖片 156">
            <a:extLst>
              <a:ext uri="{FF2B5EF4-FFF2-40B4-BE49-F238E27FC236}">
                <a16:creationId xmlns:a16="http://schemas.microsoft.com/office/drawing/2014/main" id="{1D2ABECF-79A9-4BD8-93E1-B368893E351A}"/>
              </a:ext>
            </a:extLst>
          </p:cNvPr>
          <p:cNvPicPr>
            <a:picLocks noChangeAspect="1"/>
          </p:cNvPicPr>
          <p:nvPr/>
        </p:nvPicPr>
        <p:blipFill rotWithShape="1">
          <a:blip r:embed="rId42"/>
          <a:srcRect l="35562" t="63864" r="35562" b="32318"/>
          <a:stretch/>
        </p:blipFill>
        <p:spPr>
          <a:xfrm>
            <a:off x="5813250" y="4074926"/>
            <a:ext cx="322156" cy="55633"/>
          </a:xfrm>
          <a:prstGeom prst="rect">
            <a:avLst/>
          </a:prstGeom>
        </p:spPr>
      </p:pic>
      <p:pic>
        <p:nvPicPr>
          <p:cNvPr id="158" name="圖片 157">
            <a:extLst>
              <a:ext uri="{FF2B5EF4-FFF2-40B4-BE49-F238E27FC236}">
                <a16:creationId xmlns:a16="http://schemas.microsoft.com/office/drawing/2014/main" id="{687D1336-2CD9-48FF-B189-694A2CEBBAF9}"/>
              </a:ext>
            </a:extLst>
          </p:cNvPr>
          <p:cNvPicPr>
            <a:picLocks noChangeAspect="1"/>
          </p:cNvPicPr>
          <p:nvPr/>
        </p:nvPicPr>
        <p:blipFill rotWithShape="1">
          <a:blip r:embed="rId43"/>
          <a:srcRect l="39185" t="63019" r="39185" b="33761"/>
          <a:stretch/>
        </p:blipFill>
        <p:spPr>
          <a:xfrm>
            <a:off x="5854332" y="5266826"/>
            <a:ext cx="239992" cy="46918"/>
          </a:xfrm>
          <a:prstGeom prst="rect">
            <a:avLst/>
          </a:prstGeom>
        </p:spPr>
      </p:pic>
      <p:pic>
        <p:nvPicPr>
          <p:cNvPr id="159" name="圖片 158">
            <a:extLst>
              <a:ext uri="{FF2B5EF4-FFF2-40B4-BE49-F238E27FC236}">
                <a16:creationId xmlns:a16="http://schemas.microsoft.com/office/drawing/2014/main" id="{2E8185F3-1704-4424-86AF-881C9CA04919}"/>
              </a:ext>
            </a:extLst>
          </p:cNvPr>
          <p:cNvPicPr>
            <a:picLocks noChangeAspect="1"/>
          </p:cNvPicPr>
          <p:nvPr/>
        </p:nvPicPr>
        <p:blipFill rotWithShape="1">
          <a:blip r:embed="rId44"/>
          <a:srcRect l="35934" t="62766" r="35934" b="33845"/>
          <a:stretch/>
        </p:blipFill>
        <p:spPr>
          <a:xfrm>
            <a:off x="5819975" y="5949315"/>
            <a:ext cx="308706" cy="4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010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30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50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8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5691D-A69D-4C15-8DBB-A0B55C6F2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748" y="263057"/>
            <a:ext cx="11432504" cy="1235714"/>
          </a:xfrm>
        </p:spPr>
        <p:txBody>
          <a:bodyPr>
            <a:normAutofit fontScale="90000"/>
          </a:bodyPr>
          <a:lstStyle/>
          <a:p>
            <a:r>
              <a:rPr lang="zh-CN" altLang="en-US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魔鬼藏在細節裡</a:t>
            </a:r>
            <a:br>
              <a:rPr lang="en-US" altLang="zh-CN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</a:br>
            <a:r>
              <a:rPr lang="zh-CN" altLang="en-US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這些地方</a:t>
            </a:r>
            <a:r>
              <a:rPr lang="zh-TW" altLang="en-US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Security</a:t>
            </a:r>
            <a:r>
              <a:rPr lang="zh-TW" altLang="en-US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Counselor</a:t>
            </a:r>
            <a:r>
              <a:rPr lang="zh-TW" altLang="en-US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 </a:t>
            </a:r>
            <a:r>
              <a:rPr lang="zh-CN" altLang="en-US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幫你注意！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2711F-91C8-408E-B20F-ADBEBC7CD9E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40782" y="2039194"/>
            <a:ext cx="6836368" cy="2259534"/>
          </a:xfrm>
          <a:prstGeom prst="rect">
            <a:avLst/>
          </a:prstGeom>
        </p:spPr>
        <p:txBody>
          <a:bodyPr anchor="t"/>
          <a:lstStyle/>
          <a:p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未啟用強密碼原則、未定期更新、使用預設密碼</a:t>
            </a:r>
            <a:endParaRPr lang="en-US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TW" sz="18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SQL</a:t>
            </a:r>
            <a:r>
              <a:rPr lang="zh-TW" altLang="en-US" sz="18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server</a:t>
            </a:r>
            <a:r>
              <a:rPr lang="zh-TW" altLang="en-US" sz="18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(phpMyAdmin)</a:t>
            </a:r>
            <a:r>
              <a:rPr lang="zh-TW" altLang="en-US" sz="18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使用</a:t>
            </a:r>
            <a:r>
              <a:rPr lang="zh-CN" altLang="en-US" sz="18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預設密碼</a:t>
            </a:r>
            <a:endParaRPr lang="en-US" altLang="zh-CN" sz="1800">
              <a:solidFill>
                <a:schemeClr val="bg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  <a:p>
            <a:r>
              <a:rPr lang="zh-CN" altLang="en-US" sz="18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開啟</a:t>
            </a:r>
            <a:r>
              <a:rPr lang="zh-TW" altLang="en-US" sz="18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SSL/Telnet</a:t>
            </a:r>
            <a:r>
              <a:rPr lang="zh-TW" altLang="en-US" sz="18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連線</a:t>
            </a:r>
            <a:endParaRPr lang="en-US" altLang="zh-TW" sz="1800">
              <a:solidFill>
                <a:schemeClr val="bg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  <a:p>
            <a:r>
              <a:rPr lang="zh-TW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使用預設的</a:t>
            </a:r>
            <a:r>
              <a:rPr lang="ja-JP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連接埠號</a:t>
            </a:r>
            <a:endParaRPr lang="en-US" altLang="ja-JP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zh-CN" altLang="en-US" sz="18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使用未在</a:t>
            </a:r>
            <a:r>
              <a:rPr lang="zh-TW" altLang="en-US" sz="18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QNAP</a:t>
            </a:r>
            <a:r>
              <a:rPr lang="zh-TW" altLang="en-US" sz="18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App Center </a:t>
            </a:r>
            <a:r>
              <a:rPr lang="zh-CN" altLang="en-US" sz="18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上架或沒有數位簽章的 App</a:t>
            </a:r>
            <a:endParaRPr lang="en-US" altLang="zh-TW" sz="1800">
              <a:solidFill>
                <a:schemeClr val="bg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  <a:p>
            <a:endParaRPr lang="en-US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3A481516-D0A2-45FB-82EE-9FC4AF7A2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2140" y="6662460"/>
            <a:ext cx="807720" cy="137538"/>
          </a:xfrm>
          <a:prstGeom prst="rect">
            <a:avLst/>
          </a:prstGeom>
        </p:spPr>
      </p:pic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2D13A30F-A8E7-4368-9570-44890DB1DC78}"/>
              </a:ext>
            </a:extLst>
          </p:cNvPr>
          <p:cNvSpPr/>
          <p:nvPr/>
        </p:nvSpPr>
        <p:spPr>
          <a:xfrm>
            <a:off x="7298871" y="4650014"/>
            <a:ext cx="4463142" cy="8073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F62BC324-47AD-416F-B108-494E1A863150}"/>
              </a:ext>
            </a:extLst>
          </p:cNvPr>
          <p:cNvSpPr/>
          <p:nvPr/>
        </p:nvSpPr>
        <p:spPr>
          <a:xfrm>
            <a:off x="3824512" y="4940300"/>
            <a:ext cx="2884715" cy="13334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D6CECA43-E74B-4B9C-A161-B944E6F6F394}"/>
              </a:ext>
            </a:extLst>
          </p:cNvPr>
          <p:cNvGrpSpPr/>
          <p:nvPr/>
        </p:nvGrpSpPr>
        <p:grpSpPr>
          <a:xfrm>
            <a:off x="736007" y="4086564"/>
            <a:ext cx="2893411" cy="2225700"/>
            <a:chOff x="736007" y="4086564"/>
            <a:chExt cx="2893411" cy="22257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D69CB4-95B3-D040-B7AB-BE8AA6A42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007" y="4086564"/>
              <a:ext cx="2893411" cy="2225700"/>
            </a:xfrm>
            <a:prstGeom prst="roundRect">
              <a:avLst>
                <a:gd name="adj" fmla="val 3127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9BDB75D-AF9C-40D8-8118-D59D6BD86CB4}"/>
                </a:ext>
              </a:extLst>
            </p:cNvPr>
            <p:cNvSpPr/>
            <p:nvPr/>
          </p:nvSpPr>
          <p:spPr>
            <a:xfrm>
              <a:off x="803728" y="4608318"/>
              <a:ext cx="2603500" cy="1015663"/>
            </a:xfrm>
            <a:prstGeom prst="rect">
              <a:avLst/>
            </a:prstGeom>
            <a:noFill/>
            <a:ln w="44450" cap="rnd">
              <a:gradFill flip="none" rotWithShape="1">
                <a:gsLst>
                  <a:gs pos="0">
                    <a:srgbClr val="EB549A"/>
                  </a:gs>
                  <a:gs pos="100000">
                    <a:srgbClr val="86D8FA"/>
                  </a:gs>
                </a:gsLst>
                <a:lin ang="2700000" scaled="1"/>
                <a:tileRect/>
              </a:gradFill>
            </a:ln>
          </p:spPr>
          <p:txBody>
            <a:bodyPr wrap="square">
              <a:spAutoFit/>
            </a:bodyPr>
            <a:lstStyle/>
            <a:p>
              <a:pPr algn="ctr"/>
              <a:endParaRPr lang="en-US" altLang="ja-JP" sz="6000" b="1">
                <a:solidFill>
                  <a:srgbClr val="EB549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D170DAD-02A9-4B83-B699-B4BB25278866}"/>
              </a:ext>
            </a:extLst>
          </p:cNvPr>
          <p:cNvGrpSpPr/>
          <p:nvPr/>
        </p:nvGrpSpPr>
        <p:grpSpPr>
          <a:xfrm>
            <a:off x="3743245" y="4086564"/>
            <a:ext cx="3328679" cy="2259534"/>
            <a:chOff x="3743245" y="4086564"/>
            <a:chExt cx="3328679" cy="22595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BC8A57C-C0D7-A543-9546-35B3D2EEC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43245" y="4086564"/>
              <a:ext cx="3328679" cy="2259534"/>
            </a:xfrm>
            <a:prstGeom prst="roundRect">
              <a:avLst>
                <a:gd name="adj" fmla="val 3127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AEC084D-4131-4A51-A5F4-E485E2DC4E48}"/>
                </a:ext>
              </a:extLst>
            </p:cNvPr>
            <p:cNvSpPr/>
            <p:nvPr/>
          </p:nvSpPr>
          <p:spPr>
            <a:xfrm>
              <a:off x="3824512" y="4940300"/>
              <a:ext cx="2884714" cy="1333498"/>
            </a:xfrm>
            <a:prstGeom prst="rect">
              <a:avLst/>
            </a:prstGeom>
            <a:noFill/>
            <a:ln w="44450" cap="rnd">
              <a:gradFill flip="none" rotWithShape="1">
                <a:gsLst>
                  <a:gs pos="0">
                    <a:srgbClr val="EB549A"/>
                  </a:gs>
                  <a:gs pos="100000">
                    <a:srgbClr val="86D8FA"/>
                  </a:gs>
                </a:gsLst>
                <a:lin ang="2700000" scaled="1"/>
                <a:tileRect/>
              </a:gradFill>
            </a:ln>
          </p:spPr>
          <p:txBody>
            <a:bodyPr wrap="square">
              <a:spAutoFit/>
            </a:bodyPr>
            <a:lstStyle/>
            <a:p>
              <a:pPr algn="ctr"/>
              <a:endParaRPr lang="en-US" altLang="ja-JP" sz="6000" b="1">
                <a:solidFill>
                  <a:srgbClr val="EB549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14851CBB-E30B-46A6-8799-0874780A8961}"/>
              </a:ext>
            </a:extLst>
          </p:cNvPr>
          <p:cNvGrpSpPr/>
          <p:nvPr/>
        </p:nvGrpSpPr>
        <p:grpSpPr>
          <a:xfrm>
            <a:off x="7185751" y="1650664"/>
            <a:ext cx="4699998" cy="4695434"/>
            <a:chOff x="7185751" y="1650664"/>
            <a:chExt cx="4699998" cy="4695434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45932B15-04AF-491B-A0A2-46C3D6D406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85751" y="1650664"/>
              <a:ext cx="4699998" cy="4695434"/>
            </a:xfrm>
            <a:prstGeom prst="roundRect">
              <a:avLst>
                <a:gd name="adj" fmla="val 3127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0047803-5355-408A-BEF9-9453946409DA}"/>
                </a:ext>
              </a:extLst>
            </p:cNvPr>
            <p:cNvSpPr/>
            <p:nvPr/>
          </p:nvSpPr>
          <p:spPr>
            <a:xfrm>
              <a:off x="7380845" y="4671162"/>
              <a:ext cx="4268230" cy="769441"/>
            </a:xfrm>
            <a:prstGeom prst="rect">
              <a:avLst/>
            </a:prstGeom>
            <a:noFill/>
            <a:ln w="44450" cap="rnd">
              <a:gradFill flip="none" rotWithShape="1">
                <a:gsLst>
                  <a:gs pos="0">
                    <a:srgbClr val="EB549A"/>
                  </a:gs>
                  <a:gs pos="100000">
                    <a:srgbClr val="86D8FA"/>
                  </a:gs>
                </a:gsLst>
                <a:lin ang="2700000" scaled="1"/>
                <a:tileRect/>
              </a:gradFill>
            </a:ln>
          </p:spPr>
          <p:txBody>
            <a:bodyPr wrap="square">
              <a:spAutoFit/>
            </a:bodyPr>
            <a:lstStyle/>
            <a:p>
              <a:pPr algn="ctr"/>
              <a:endParaRPr lang="en-US" altLang="ja-JP" sz="4400" b="1">
                <a:solidFill>
                  <a:srgbClr val="EB549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552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A1D3D-7B64-124A-8219-BD8ADB72E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748" y="537227"/>
            <a:ext cx="11432504" cy="758173"/>
          </a:xfrm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全新改版，更符合您的安全需求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1F70F-E3EA-A74C-BB1C-8FB4F04507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23008" y="2073138"/>
            <a:ext cx="5718512" cy="2067649"/>
          </a:xfrm>
          <a:prstGeom prst="rect">
            <a:avLst/>
          </a:prstGeom>
        </p:spPr>
        <p:txBody>
          <a:bodyPr/>
          <a:lstStyle/>
          <a:p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忽略功能，增加彈性</a:t>
            </a:r>
            <a:endParaRPr lang="en-US" altLang="zh-CN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查看說明，加強資安意識</a:t>
            </a:r>
            <a:endParaRPr lang="en-US" altLang="zh-CN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建議設定小幫手，安全設定的左右手</a:t>
            </a:r>
            <a:endParaRPr lang="en-US" altLang="zh-CN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endParaRPr 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2A7F8-1262-3C4B-9908-6D25426F5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498" y="1690688"/>
            <a:ext cx="4738654" cy="2170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25A9A9-2717-5843-91BC-EAC2D58AD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499" y="3861238"/>
            <a:ext cx="4738653" cy="2636793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E0037180-902B-4876-9390-321F09100D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92140" y="6662460"/>
            <a:ext cx="807720" cy="137538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81A5354E-BE9E-454B-8A4B-C8D3EA3FA9F8}"/>
              </a:ext>
            </a:extLst>
          </p:cNvPr>
          <p:cNvGrpSpPr/>
          <p:nvPr/>
        </p:nvGrpSpPr>
        <p:grpSpPr>
          <a:xfrm>
            <a:off x="798983" y="3492944"/>
            <a:ext cx="5904291" cy="3005087"/>
            <a:chOff x="798983" y="3315686"/>
            <a:chExt cx="5904291" cy="30050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2DF1A6-E354-3F42-AC39-260561DD7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8983" y="3315686"/>
              <a:ext cx="5904291" cy="3005087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ADB104BA-2ED4-4921-9728-328B2B9BE8E1}"/>
                </a:ext>
              </a:extLst>
            </p:cNvPr>
            <p:cNvSpPr/>
            <p:nvPr/>
          </p:nvSpPr>
          <p:spPr>
            <a:xfrm>
              <a:off x="1950482" y="5314843"/>
              <a:ext cx="4549377" cy="196614"/>
            </a:xfrm>
            <a:prstGeom prst="rect">
              <a:avLst/>
            </a:prstGeom>
            <a:noFill/>
            <a:ln w="44450" cap="rnd">
              <a:gradFill flip="none" rotWithShape="1">
                <a:gsLst>
                  <a:gs pos="0">
                    <a:srgbClr val="EB549A"/>
                  </a:gs>
                  <a:gs pos="100000">
                    <a:srgbClr val="86D8FA"/>
                  </a:gs>
                </a:gsLst>
                <a:lin ang="2700000" scaled="1"/>
                <a:tileRect/>
              </a:gradFill>
            </a:ln>
          </p:spPr>
          <p:txBody>
            <a:bodyPr wrap="square">
              <a:spAutoFit/>
            </a:bodyPr>
            <a:lstStyle/>
            <a:p>
              <a:pPr algn="ctr"/>
              <a:endParaRPr lang="en-US" altLang="ja-JP" sz="1050" b="1">
                <a:solidFill>
                  <a:srgbClr val="EB549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4AE7CEB2-898B-4E32-A9D2-BF2D050405B1}"/>
              </a:ext>
            </a:extLst>
          </p:cNvPr>
          <p:cNvSpPr/>
          <p:nvPr/>
        </p:nvSpPr>
        <p:spPr>
          <a:xfrm>
            <a:off x="7950200" y="2635250"/>
            <a:ext cx="2012950" cy="830700"/>
          </a:xfrm>
          <a:prstGeom prst="rect">
            <a:avLst/>
          </a:prstGeom>
          <a:noFill/>
          <a:ln w="44450" cap="rnd">
            <a:gradFill flip="none" rotWithShape="1">
              <a:gsLst>
                <a:gs pos="0">
                  <a:srgbClr val="EB549A"/>
                </a:gs>
                <a:gs pos="100000">
                  <a:srgbClr val="86D8FA"/>
                </a:gs>
              </a:gsLst>
              <a:lin ang="2700000" scaled="1"/>
              <a:tileRect/>
            </a:gradFill>
          </a:ln>
        </p:spPr>
        <p:txBody>
          <a:bodyPr wrap="square">
            <a:spAutoFit/>
          </a:bodyPr>
          <a:lstStyle/>
          <a:p>
            <a:pPr algn="ctr"/>
            <a:endParaRPr lang="en-US" altLang="ja-JP" sz="6000" b="1">
              <a:solidFill>
                <a:srgbClr val="EB549A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13F84B25-6115-4A23-B5EF-25320AF50B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166091" b="232450"/>
          <a:stretch/>
        </p:blipFill>
        <p:spPr>
          <a:xfrm>
            <a:off x="4053663" y="4256526"/>
            <a:ext cx="4084674" cy="1119836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C5B55CD9-0E08-47A4-9822-C35C3FF04E7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89573" b="-234120"/>
          <a:stretch/>
        </p:blipFill>
        <p:spPr>
          <a:xfrm>
            <a:off x="4419455" y="2946019"/>
            <a:ext cx="3353091" cy="1048291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2FE9D2B6-C969-4331-BAA6-514B810CF6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0"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4451"/>
          <a:stretch/>
        </p:blipFill>
        <p:spPr>
          <a:xfrm>
            <a:off x="3509898" y="1843784"/>
            <a:ext cx="5172203" cy="478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03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473797D0-5386-4E4B-BFF5-05F6F7D2D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92140" y="6662460"/>
            <a:ext cx="807720" cy="137538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1A0179CB-F253-4539-8966-92820E91C1A2}"/>
              </a:ext>
            </a:extLst>
          </p:cNvPr>
          <p:cNvGrpSpPr/>
          <p:nvPr/>
        </p:nvGrpSpPr>
        <p:grpSpPr>
          <a:xfrm>
            <a:off x="4362116" y="440415"/>
            <a:ext cx="3467768" cy="1870356"/>
            <a:chOff x="1601151" y="1475587"/>
            <a:chExt cx="9065366" cy="4889449"/>
          </a:xfrm>
        </p:grpSpPr>
        <p:pic>
          <p:nvPicPr>
            <p:cNvPr id="6" name="副標">
              <a:extLst>
                <a:ext uri="{FF2B5EF4-FFF2-40B4-BE49-F238E27FC236}">
                  <a16:creationId xmlns:a16="http://schemas.microsoft.com/office/drawing/2014/main" id="{73C3F663-04E5-4579-9F1E-4EDAA00BB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01151" y="3429175"/>
              <a:ext cx="9065366" cy="2935861"/>
            </a:xfrm>
            <a:prstGeom prst="rect">
              <a:avLst/>
            </a:prstGeom>
          </p:spPr>
        </p:pic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A282C0DB-23D8-43E4-B25F-55EBFF087E68}"/>
                </a:ext>
              </a:extLst>
            </p:cNvPr>
            <p:cNvGrpSpPr/>
            <p:nvPr/>
          </p:nvGrpSpPr>
          <p:grpSpPr>
            <a:xfrm>
              <a:off x="2778720" y="1475587"/>
              <a:ext cx="6598861" cy="3092785"/>
              <a:chOff x="2778720" y="1475587"/>
              <a:chExt cx="6598861" cy="3092785"/>
            </a:xfrm>
          </p:grpSpPr>
          <p:pic>
            <p:nvPicPr>
              <p:cNvPr id="8" name="圖片 7">
                <a:extLst>
                  <a:ext uri="{FF2B5EF4-FFF2-40B4-BE49-F238E27FC236}">
                    <a16:creationId xmlns:a16="http://schemas.microsoft.com/office/drawing/2014/main" id="{3C6C7CE8-1B9B-4CD6-9063-9ECD25378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Blur radius="8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793330" y="1483529"/>
                <a:ext cx="6584251" cy="3084843"/>
              </a:xfrm>
              <a:prstGeom prst="rect">
                <a:avLst/>
              </a:prstGeom>
              <a:effectLst>
                <a:outerShdw blurRad="50800" dist="88900" dir="2700000" algn="ctr" rotWithShape="0">
                  <a:srgbClr val="7030A0">
                    <a:alpha val="41000"/>
                  </a:srgbClr>
                </a:outerShdw>
              </a:effectLst>
            </p:spPr>
          </p:pic>
          <p:grpSp>
            <p:nvGrpSpPr>
              <p:cNvPr id="9" name="圖形 29">
                <a:extLst>
                  <a:ext uri="{FF2B5EF4-FFF2-40B4-BE49-F238E27FC236}">
                    <a16:creationId xmlns:a16="http://schemas.microsoft.com/office/drawing/2014/main" id="{F8ECA381-D6AA-4474-AE76-06F319D1F561}"/>
                  </a:ext>
                </a:extLst>
              </p:cNvPr>
              <p:cNvGrpSpPr/>
              <p:nvPr/>
            </p:nvGrpSpPr>
            <p:grpSpPr>
              <a:xfrm>
                <a:off x="2778720" y="1475587"/>
                <a:ext cx="6582391" cy="3082892"/>
                <a:chOff x="2688609" y="1518335"/>
                <a:chExt cx="6582391" cy="3082892"/>
              </a:xfrm>
              <a:solidFill>
                <a:srgbClr val="FF79BC"/>
              </a:solidFill>
            </p:grpSpPr>
            <p:sp>
              <p:nvSpPr>
                <p:cNvPr id="10" name="手繪多邊形: 圖案 9">
                  <a:extLst>
                    <a:ext uri="{FF2B5EF4-FFF2-40B4-BE49-F238E27FC236}">
                      <a16:creationId xmlns:a16="http://schemas.microsoft.com/office/drawing/2014/main" id="{6CCE26C1-2C5E-4B0B-A984-79527947A039}"/>
                    </a:ext>
                  </a:extLst>
                </p:cNvPr>
                <p:cNvSpPr/>
                <p:nvPr/>
              </p:nvSpPr>
              <p:spPr>
                <a:xfrm>
                  <a:off x="4331514" y="1913204"/>
                  <a:ext cx="1124839" cy="1326199"/>
                </a:xfrm>
                <a:custGeom>
                  <a:avLst/>
                  <a:gdLst>
                    <a:gd name="connsiteX0" fmla="*/ 3595 w 1124838"/>
                    <a:gd name="connsiteY0" fmla="*/ 744343 h 1326199"/>
                    <a:gd name="connsiteX1" fmla="*/ 194749 w 1124838"/>
                    <a:gd name="connsiteY1" fmla="*/ 254066 h 1326199"/>
                    <a:gd name="connsiteX2" fmla="*/ 617813 w 1124838"/>
                    <a:gd name="connsiteY2" fmla="*/ 9657 h 1326199"/>
                    <a:gd name="connsiteX3" fmla="*/ 988801 w 1124838"/>
                    <a:gd name="connsiteY3" fmla="*/ 110198 h 1326199"/>
                    <a:gd name="connsiteX4" fmla="*/ 1096494 w 1124838"/>
                    <a:gd name="connsiteY4" fmla="*/ 523333 h 1326199"/>
                    <a:gd name="connsiteX5" fmla="*/ 906036 w 1124838"/>
                    <a:gd name="connsiteY5" fmla="*/ 1014304 h 1326199"/>
                    <a:gd name="connsiteX6" fmla="*/ 823409 w 1124838"/>
                    <a:gd name="connsiteY6" fmla="*/ 1099223 h 1326199"/>
                    <a:gd name="connsiteX7" fmla="*/ 1124893 w 1124838"/>
                    <a:gd name="connsiteY7" fmla="*/ 1284682 h 1326199"/>
                    <a:gd name="connsiteX8" fmla="*/ 880831 w 1124838"/>
                    <a:gd name="connsiteY8" fmla="*/ 1327732 h 1326199"/>
                    <a:gd name="connsiteX9" fmla="*/ 677596 w 1124838"/>
                    <a:gd name="connsiteY9" fmla="*/ 1196848 h 1326199"/>
                    <a:gd name="connsiteX10" fmla="*/ 490540 w 1124838"/>
                    <a:gd name="connsiteY10" fmla="*/ 1256631 h 1326199"/>
                    <a:gd name="connsiteX11" fmla="*/ 112885 w 1124838"/>
                    <a:gd name="connsiteY11" fmla="*/ 1157270 h 1326199"/>
                    <a:gd name="connsiteX12" fmla="*/ 3595 w 1124838"/>
                    <a:gd name="connsiteY12" fmla="*/ 744343 h 1326199"/>
                    <a:gd name="connsiteX13" fmla="*/ 160448 w 1124838"/>
                    <a:gd name="connsiteY13" fmla="*/ 704418 h 1326199"/>
                    <a:gd name="connsiteX14" fmla="*/ 236270 w 1124838"/>
                    <a:gd name="connsiteY14" fmla="*/ 1035621 h 1326199"/>
                    <a:gd name="connsiteX15" fmla="*/ 502552 w 1124838"/>
                    <a:gd name="connsiteY15" fmla="*/ 1118317 h 1326199"/>
                    <a:gd name="connsiteX16" fmla="*/ 802509 w 1124838"/>
                    <a:gd name="connsiteY16" fmla="*/ 941121 h 1326199"/>
                    <a:gd name="connsiteX17" fmla="*/ 938392 w 1124838"/>
                    <a:gd name="connsiteY17" fmla="*/ 569576 h 1326199"/>
                    <a:gd name="connsiteX18" fmla="*/ 867152 w 1124838"/>
                    <a:gd name="connsiteY18" fmla="*/ 228028 h 1326199"/>
                    <a:gd name="connsiteX19" fmla="*/ 596705 w 1124838"/>
                    <a:gd name="connsiteY19" fmla="*/ 151025 h 1326199"/>
                    <a:gd name="connsiteX20" fmla="*/ 300150 w 1124838"/>
                    <a:gd name="connsiteY20" fmla="*/ 334888 h 1326199"/>
                    <a:gd name="connsiteX21" fmla="*/ 160448 w 1124838"/>
                    <a:gd name="connsiteY21" fmla="*/ 704418 h 1326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124838" h="1326199">
                      <a:moveTo>
                        <a:pt x="3595" y="744343"/>
                      </a:moveTo>
                      <a:cubicBezTo>
                        <a:pt x="20607" y="550135"/>
                        <a:pt x="84278" y="386686"/>
                        <a:pt x="194749" y="254066"/>
                      </a:cubicBezTo>
                      <a:cubicBezTo>
                        <a:pt x="305149" y="121377"/>
                        <a:pt x="446171" y="39930"/>
                        <a:pt x="617813" y="9657"/>
                      </a:cubicBezTo>
                      <a:cubicBezTo>
                        <a:pt x="777512" y="-18534"/>
                        <a:pt x="901175" y="15003"/>
                        <a:pt x="988801" y="110198"/>
                      </a:cubicBezTo>
                      <a:cubicBezTo>
                        <a:pt x="1076358" y="205392"/>
                        <a:pt x="1112326" y="343081"/>
                        <a:pt x="1096494" y="523333"/>
                      </a:cubicBezTo>
                      <a:cubicBezTo>
                        <a:pt x="1079414" y="718583"/>
                        <a:pt x="1015881" y="882240"/>
                        <a:pt x="906036" y="1014304"/>
                      </a:cubicBezTo>
                      <a:cubicBezTo>
                        <a:pt x="879928" y="1045411"/>
                        <a:pt x="852363" y="1073740"/>
                        <a:pt x="823409" y="1099223"/>
                      </a:cubicBezTo>
                      <a:lnTo>
                        <a:pt x="1124893" y="1284682"/>
                      </a:lnTo>
                      <a:lnTo>
                        <a:pt x="880831" y="1327732"/>
                      </a:lnTo>
                      <a:lnTo>
                        <a:pt x="677596" y="1196848"/>
                      </a:lnTo>
                      <a:cubicBezTo>
                        <a:pt x="619618" y="1224899"/>
                        <a:pt x="557266" y="1244827"/>
                        <a:pt x="490540" y="1256631"/>
                      </a:cubicBezTo>
                      <a:cubicBezTo>
                        <a:pt x="327368" y="1285377"/>
                        <a:pt x="201484" y="1252257"/>
                        <a:pt x="112885" y="1157270"/>
                      </a:cubicBezTo>
                      <a:cubicBezTo>
                        <a:pt x="24217" y="1062214"/>
                        <a:pt x="-12236" y="924526"/>
                        <a:pt x="3595" y="744343"/>
                      </a:cubicBezTo>
                      <a:close/>
                      <a:moveTo>
                        <a:pt x="160448" y="704418"/>
                      </a:moveTo>
                      <a:cubicBezTo>
                        <a:pt x="147741" y="849953"/>
                        <a:pt x="173015" y="960354"/>
                        <a:pt x="236270" y="1035621"/>
                      </a:cubicBezTo>
                      <a:cubicBezTo>
                        <a:pt x="299525" y="1110888"/>
                        <a:pt x="388332" y="1138453"/>
                        <a:pt x="502552" y="1118317"/>
                      </a:cubicBezTo>
                      <a:cubicBezTo>
                        <a:pt x="625173" y="1096723"/>
                        <a:pt x="725159" y="1037634"/>
                        <a:pt x="802509" y="941121"/>
                      </a:cubicBezTo>
                      <a:cubicBezTo>
                        <a:pt x="879859" y="844607"/>
                        <a:pt x="925130" y="720805"/>
                        <a:pt x="938392" y="569576"/>
                      </a:cubicBezTo>
                      <a:cubicBezTo>
                        <a:pt x="952001" y="414182"/>
                        <a:pt x="928255" y="300379"/>
                        <a:pt x="867152" y="228028"/>
                      </a:cubicBezTo>
                      <a:cubicBezTo>
                        <a:pt x="806050" y="155677"/>
                        <a:pt x="715924" y="130056"/>
                        <a:pt x="596705" y="151025"/>
                      </a:cubicBezTo>
                      <a:cubicBezTo>
                        <a:pt x="479500" y="171717"/>
                        <a:pt x="380625" y="232958"/>
                        <a:pt x="300150" y="334888"/>
                      </a:cubicBezTo>
                      <a:cubicBezTo>
                        <a:pt x="219606" y="436748"/>
                        <a:pt x="173085" y="559925"/>
                        <a:pt x="160448" y="704418"/>
                      </a:cubicBez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" name="手繪多邊形: 圖案 10">
                  <a:extLst>
                    <a:ext uri="{FF2B5EF4-FFF2-40B4-BE49-F238E27FC236}">
                      <a16:creationId xmlns:a16="http://schemas.microsoft.com/office/drawing/2014/main" id="{2BB6B0B4-F2E4-43B7-8998-9F0B963A5A14}"/>
                    </a:ext>
                  </a:extLst>
                </p:cNvPr>
                <p:cNvSpPr/>
                <p:nvPr/>
              </p:nvSpPr>
              <p:spPr>
                <a:xfrm>
                  <a:off x="5651102" y="1673868"/>
                  <a:ext cx="819327" cy="1284538"/>
                </a:xfrm>
                <a:custGeom>
                  <a:avLst/>
                  <a:gdLst>
                    <a:gd name="connsiteX0" fmla="*/ 810717 w 819327"/>
                    <a:gd name="connsiteY0" fmla="*/ 138314 h 1284538"/>
                    <a:gd name="connsiteX1" fmla="*/ 479168 w 819327"/>
                    <a:gd name="connsiteY1" fmla="*/ 196777 h 1284538"/>
                    <a:gd name="connsiteX2" fmla="*/ 385986 w 819327"/>
                    <a:gd name="connsiteY2" fmla="*/ 1261764 h 1284538"/>
                    <a:gd name="connsiteX3" fmla="*/ 236911 w 819327"/>
                    <a:gd name="connsiteY3" fmla="*/ 1288080 h 1284538"/>
                    <a:gd name="connsiteX4" fmla="*/ 330092 w 819327"/>
                    <a:gd name="connsiteY4" fmla="*/ 223024 h 1284538"/>
                    <a:gd name="connsiteX5" fmla="*/ 0 w 819327"/>
                    <a:gd name="connsiteY5" fmla="*/ 281210 h 1284538"/>
                    <a:gd name="connsiteX6" fmla="*/ 12082 w 819327"/>
                    <a:gd name="connsiteY6" fmla="*/ 142966 h 1284538"/>
                    <a:gd name="connsiteX7" fmla="*/ 822868 w 819327"/>
                    <a:gd name="connsiteY7" fmla="*/ 0 h 1284538"/>
                    <a:gd name="connsiteX8" fmla="*/ 810717 w 819327"/>
                    <a:gd name="connsiteY8" fmla="*/ 138314 h 1284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19327" h="1284538">
                      <a:moveTo>
                        <a:pt x="810717" y="138314"/>
                      </a:moveTo>
                      <a:lnTo>
                        <a:pt x="479168" y="196777"/>
                      </a:lnTo>
                      <a:lnTo>
                        <a:pt x="385986" y="1261764"/>
                      </a:lnTo>
                      <a:lnTo>
                        <a:pt x="236911" y="1288080"/>
                      </a:lnTo>
                      <a:lnTo>
                        <a:pt x="330092" y="223024"/>
                      </a:lnTo>
                      <a:lnTo>
                        <a:pt x="0" y="281210"/>
                      </a:lnTo>
                      <a:lnTo>
                        <a:pt x="12082" y="142966"/>
                      </a:lnTo>
                      <a:lnTo>
                        <a:pt x="822868" y="0"/>
                      </a:lnTo>
                      <a:lnTo>
                        <a:pt x="810717" y="138314"/>
                      </a:ln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" name="手繪多邊形: 圖案 11">
                  <a:extLst>
                    <a:ext uri="{FF2B5EF4-FFF2-40B4-BE49-F238E27FC236}">
                      <a16:creationId xmlns:a16="http://schemas.microsoft.com/office/drawing/2014/main" id="{591B17EE-D129-4571-9641-C3636D09EAEB}"/>
                    </a:ext>
                  </a:extLst>
                </p:cNvPr>
                <p:cNvSpPr/>
                <p:nvPr/>
              </p:nvSpPr>
              <p:spPr>
                <a:xfrm>
                  <a:off x="6647973" y="1518228"/>
                  <a:ext cx="749893" cy="1284538"/>
                </a:xfrm>
                <a:custGeom>
                  <a:avLst/>
                  <a:gdLst>
                    <a:gd name="connsiteX0" fmla="*/ 15553 w 749892"/>
                    <a:gd name="connsiteY0" fmla="*/ 1084396 h 1284538"/>
                    <a:gd name="connsiteX1" fmla="*/ 149562 w 749892"/>
                    <a:gd name="connsiteY1" fmla="*/ 1138764 h 1284538"/>
                    <a:gd name="connsiteX2" fmla="*/ 314469 w 749892"/>
                    <a:gd name="connsiteY2" fmla="*/ 1140291 h 1284538"/>
                    <a:gd name="connsiteX3" fmla="*/ 572071 w 749892"/>
                    <a:gd name="connsiteY3" fmla="*/ 917406 h 1284538"/>
                    <a:gd name="connsiteX4" fmla="*/ 554088 w 749892"/>
                    <a:gd name="connsiteY4" fmla="*/ 831099 h 1284538"/>
                    <a:gd name="connsiteX5" fmla="*/ 489097 w 749892"/>
                    <a:gd name="connsiteY5" fmla="*/ 772149 h 1284538"/>
                    <a:gd name="connsiteX6" fmla="*/ 327592 w 749892"/>
                    <a:gd name="connsiteY6" fmla="*/ 706534 h 1284538"/>
                    <a:gd name="connsiteX7" fmla="*/ 114497 w 749892"/>
                    <a:gd name="connsiteY7" fmla="*/ 579260 h 1284538"/>
                    <a:gd name="connsiteX8" fmla="*/ 75059 w 749892"/>
                    <a:gd name="connsiteY8" fmla="*/ 412201 h 1284538"/>
                    <a:gd name="connsiteX9" fmla="*/ 210803 w 749892"/>
                    <a:gd name="connsiteY9" fmla="*/ 154252 h 1284538"/>
                    <a:gd name="connsiteX10" fmla="*/ 508538 w 749892"/>
                    <a:gd name="connsiteY10" fmla="*/ 15313 h 1284538"/>
                    <a:gd name="connsiteX11" fmla="*/ 756211 w 749892"/>
                    <a:gd name="connsiteY11" fmla="*/ 14480 h 1284538"/>
                    <a:gd name="connsiteX12" fmla="*/ 741352 w 749892"/>
                    <a:gd name="connsiteY12" fmla="*/ 183900 h 1284538"/>
                    <a:gd name="connsiteX13" fmla="*/ 485347 w 749892"/>
                    <a:gd name="connsiteY13" fmla="*/ 154877 h 1284538"/>
                    <a:gd name="connsiteX14" fmla="*/ 309609 w 749892"/>
                    <a:gd name="connsiteY14" fmla="*/ 231393 h 1284538"/>
                    <a:gd name="connsiteX15" fmla="*/ 231981 w 749892"/>
                    <a:gd name="connsiteY15" fmla="*/ 371651 h 1284538"/>
                    <a:gd name="connsiteX16" fmla="*/ 267601 w 749892"/>
                    <a:gd name="connsiteY16" fmla="*/ 482399 h 1284538"/>
                    <a:gd name="connsiteX17" fmla="*/ 456185 w 749892"/>
                    <a:gd name="connsiteY17" fmla="*/ 572317 h 1284538"/>
                    <a:gd name="connsiteX18" fmla="*/ 678028 w 749892"/>
                    <a:gd name="connsiteY18" fmla="*/ 699937 h 1284538"/>
                    <a:gd name="connsiteX19" fmla="*/ 728854 w 749892"/>
                    <a:gd name="connsiteY19" fmla="*/ 878384 h 1284538"/>
                    <a:gd name="connsiteX20" fmla="*/ 597762 w 749892"/>
                    <a:gd name="connsiteY20" fmla="*/ 1140916 h 1284538"/>
                    <a:gd name="connsiteX21" fmla="*/ 285515 w 749892"/>
                    <a:gd name="connsiteY21" fmla="*/ 1279368 h 1284538"/>
                    <a:gd name="connsiteX22" fmla="*/ 128107 w 749892"/>
                    <a:gd name="connsiteY22" fmla="*/ 1287631 h 1284538"/>
                    <a:gd name="connsiteX23" fmla="*/ 0 w 749892"/>
                    <a:gd name="connsiteY23" fmla="*/ 1261663 h 1284538"/>
                    <a:gd name="connsiteX24" fmla="*/ 15553 w 749892"/>
                    <a:gd name="connsiteY24" fmla="*/ 1084396 h 1284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9892" h="1284538">
                      <a:moveTo>
                        <a:pt x="15553" y="1084396"/>
                      </a:moveTo>
                      <a:cubicBezTo>
                        <a:pt x="47840" y="1110295"/>
                        <a:pt x="92487" y="1128487"/>
                        <a:pt x="149562" y="1138764"/>
                      </a:cubicBezTo>
                      <a:cubicBezTo>
                        <a:pt x="206568" y="1149109"/>
                        <a:pt x="261560" y="1149595"/>
                        <a:pt x="314469" y="1140291"/>
                      </a:cubicBezTo>
                      <a:cubicBezTo>
                        <a:pt x="475696" y="1111892"/>
                        <a:pt x="561517" y="1037597"/>
                        <a:pt x="572071" y="917406"/>
                      </a:cubicBezTo>
                      <a:cubicBezTo>
                        <a:pt x="574987" y="883731"/>
                        <a:pt x="569016" y="854985"/>
                        <a:pt x="554088" y="831099"/>
                      </a:cubicBezTo>
                      <a:cubicBezTo>
                        <a:pt x="539090" y="807214"/>
                        <a:pt x="517496" y="787564"/>
                        <a:pt x="489097" y="772149"/>
                      </a:cubicBezTo>
                      <a:cubicBezTo>
                        <a:pt x="460768" y="756804"/>
                        <a:pt x="406886" y="734932"/>
                        <a:pt x="327592" y="706534"/>
                      </a:cubicBezTo>
                      <a:cubicBezTo>
                        <a:pt x="217608" y="666817"/>
                        <a:pt x="146577" y="624393"/>
                        <a:pt x="114497" y="579260"/>
                      </a:cubicBezTo>
                      <a:cubicBezTo>
                        <a:pt x="82419" y="534197"/>
                        <a:pt x="69296" y="478511"/>
                        <a:pt x="75059" y="412201"/>
                      </a:cubicBezTo>
                      <a:cubicBezTo>
                        <a:pt x="83808" y="312285"/>
                        <a:pt x="129079" y="226255"/>
                        <a:pt x="210803" y="154252"/>
                      </a:cubicBezTo>
                      <a:cubicBezTo>
                        <a:pt x="292597" y="82248"/>
                        <a:pt x="391819" y="35935"/>
                        <a:pt x="508538" y="15313"/>
                      </a:cubicBezTo>
                      <a:cubicBezTo>
                        <a:pt x="622758" y="-4823"/>
                        <a:pt x="705316" y="-5101"/>
                        <a:pt x="756211" y="14480"/>
                      </a:cubicBezTo>
                      <a:lnTo>
                        <a:pt x="741352" y="183900"/>
                      </a:lnTo>
                      <a:cubicBezTo>
                        <a:pt x="676500" y="145850"/>
                        <a:pt x="591166" y="136199"/>
                        <a:pt x="485347" y="154877"/>
                      </a:cubicBezTo>
                      <a:cubicBezTo>
                        <a:pt x="415149" y="167236"/>
                        <a:pt x="356546" y="192788"/>
                        <a:pt x="309609" y="231393"/>
                      </a:cubicBezTo>
                      <a:cubicBezTo>
                        <a:pt x="262671" y="269999"/>
                        <a:pt x="236772" y="316798"/>
                        <a:pt x="231981" y="371651"/>
                      </a:cubicBezTo>
                      <a:cubicBezTo>
                        <a:pt x="227746" y="420325"/>
                        <a:pt x="239549" y="457264"/>
                        <a:pt x="267601" y="482399"/>
                      </a:cubicBezTo>
                      <a:cubicBezTo>
                        <a:pt x="295583" y="507534"/>
                        <a:pt x="358421" y="537530"/>
                        <a:pt x="456185" y="572317"/>
                      </a:cubicBezTo>
                      <a:cubicBezTo>
                        <a:pt x="564017" y="608909"/>
                        <a:pt x="637964" y="651403"/>
                        <a:pt x="678028" y="699937"/>
                      </a:cubicBezTo>
                      <a:cubicBezTo>
                        <a:pt x="718092" y="748472"/>
                        <a:pt x="735034" y="807908"/>
                        <a:pt x="728854" y="878384"/>
                      </a:cubicBezTo>
                      <a:cubicBezTo>
                        <a:pt x="719619" y="984064"/>
                        <a:pt x="675945" y="1071551"/>
                        <a:pt x="597762" y="1140916"/>
                      </a:cubicBezTo>
                      <a:cubicBezTo>
                        <a:pt x="519648" y="1210281"/>
                        <a:pt x="415566" y="1256386"/>
                        <a:pt x="285515" y="1279368"/>
                      </a:cubicBezTo>
                      <a:cubicBezTo>
                        <a:pt x="240035" y="1287423"/>
                        <a:pt x="187543" y="1290131"/>
                        <a:pt x="128107" y="1287631"/>
                      </a:cubicBezTo>
                      <a:cubicBezTo>
                        <a:pt x="68671" y="1285132"/>
                        <a:pt x="25968" y="1276452"/>
                        <a:pt x="0" y="1261663"/>
                      </a:cubicBezTo>
                      <a:lnTo>
                        <a:pt x="15553" y="1084396"/>
                      </a:ln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" name="手繪多邊形: 圖案 12">
                  <a:extLst>
                    <a:ext uri="{FF2B5EF4-FFF2-40B4-BE49-F238E27FC236}">
                      <a16:creationId xmlns:a16="http://schemas.microsoft.com/office/drawing/2014/main" id="{79D77BBE-71A6-4F3B-9218-36DECD8AD286}"/>
                    </a:ext>
                  </a:extLst>
                </p:cNvPr>
                <p:cNvSpPr/>
                <p:nvPr/>
              </p:nvSpPr>
              <p:spPr>
                <a:xfrm>
                  <a:off x="2688540" y="3755237"/>
                  <a:ext cx="770723" cy="840158"/>
                </a:xfrm>
                <a:custGeom>
                  <a:avLst/>
                  <a:gdLst>
                    <a:gd name="connsiteX0" fmla="*/ 767737 w 770722"/>
                    <a:gd name="connsiteY0" fmla="*/ 0 h 840157"/>
                    <a:gd name="connsiteX1" fmla="*/ 762183 w 770722"/>
                    <a:gd name="connsiteY1" fmla="*/ 63671 h 840157"/>
                    <a:gd name="connsiteX2" fmla="*/ 715453 w 770722"/>
                    <a:gd name="connsiteY2" fmla="*/ 155255 h 840157"/>
                    <a:gd name="connsiteX3" fmla="*/ 625952 w 770722"/>
                    <a:gd name="connsiteY3" fmla="*/ 151159 h 840157"/>
                    <a:gd name="connsiteX4" fmla="*/ 656920 w 770722"/>
                    <a:gd name="connsiteY4" fmla="*/ 97486 h 840157"/>
                    <a:gd name="connsiteX5" fmla="*/ 547144 w 770722"/>
                    <a:gd name="connsiteY5" fmla="*/ 116928 h 840157"/>
                    <a:gd name="connsiteX6" fmla="*/ 541242 w 770722"/>
                    <a:gd name="connsiteY6" fmla="*/ 134009 h 840157"/>
                    <a:gd name="connsiteX7" fmla="*/ 771626 w 770722"/>
                    <a:gd name="connsiteY7" fmla="*/ 189001 h 840157"/>
                    <a:gd name="connsiteX8" fmla="*/ 720661 w 770722"/>
                    <a:gd name="connsiteY8" fmla="*/ 287459 h 840157"/>
                    <a:gd name="connsiteX9" fmla="*/ 498054 w 770722"/>
                    <a:gd name="connsiteY9" fmla="*/ 218857 h 840157"/>
                    <a:gd name="connsiteX10" fmla="*/ 284890 w 770722"/>
                    <a:gd name="connsiteY10" fmla="*/ 359671 h 840157"/>
                    <a:gd name="connsiteX11" fmla="*/ 678028 w 770722"/>
                    <a:gd name="connsiteY11" fmla="*/ 290375 h 840157"/>
                    <a:gd name="connsiteX12" fmla="*/ 649976 w 770722"/>
                    <a:gd name="connsiteY12" fmla="*/ 611232 h 840157"/>
                    <a:gd name="connsiteX13" fmla="*/ 469724 w 770722"/>
                    <a:gd name="connsiteY13" fmla="*/ 643033 h 840157"/>
                    <a:gd name="connsiteX14" fmla="*/ 724896 w 770722"/>
                    <a:gd name="connsiteY14" fmla="*/ 639353 h 840157"/>
                    <a:gd name="connsiteX15" fmla="*/ 670668 w 770722"/>
                    <a:gd name="connsiteY15" fmla="*/ 733020 h 840157"/>
                    <a:gd name="connsiteX16" fmla="*/ 400637 w 770722"/>
                    <a:gd name="connsiteY16" fmla="*/ 722535 h 840157"/>
                    <a:gd name="connsiteX17" fmla="*/ 451880 w 770722"/>
                    <a:gd name="connsiteY17" fmla="*/ 646227 h 840157"/>
                    <a:gd name="connsiteX18" fmla="*/ 271628 w 770722"/>
                    <a:gd name="connsiteY18" fmla="*/ 678028 h 840157"/>
                    <a:gd name="connsiteX19" fmla="*/ 324329 w 770722"/>
                    <a:gd name="connsiteY19" fmla="*/ 735242 h 840157"/>
                    <a:gd name="connsiteX20" fmla="*/ 36314 w 770722"/>
                    <a:gd name="connsiteY20" fmla="*/ 846476 h 840157"/>
                    <a:gd name="connsiteX21" fmla="*/ 0 w 770722"/>
                    <a:gd name="connsiteY21" fmla="*/ 768709 h 840157"/>
                    <a:gd name="connsiteX22" fmla="*/ 260449 w 770722"/>
                    <a:gd name="connsiteY22" fmla="*/ 679972 h 840157"/>
                    <a:gd name="connsiteX23" fmla="*/ 84641 w 770722"/>
                    <a:gd name="connsiteY23" fmla="*/ 710940 h 840157"/>
                    <a:gd name="connsiteX24" fmla="*/ 112692 w 770722"/>
                    <a:gd name="connsiteY24" fmla="*/ 390083 h 840157"/>
                    <a:gd name="connsiteX25" fmla="*/ 252117 w 770722"/>
                    <a:gd name="connsiteY25" fmla="*/ 365503 h 840157"/>
                    <a:gd name="connsiteX26" fmla="*/ 219066 w 770722"/>
                    <a:gd name="connsiteY26" fmla="*/ 292528 h 840157"/>
                    <a:gd name="connsiteX27" fmla="*/ 70198 w 770722"/>
                    <a:gd name="connsiteY27" fmla="*/ 399873 h 840157"/>
                    <a:gd name="connsiteX28" fmla="*/ 34578 w 770722"/>
                    <a:gd name="connsiteY28" fmla="*/ 314399 h 840157"/>
                    <a:gd name="connsiteX29" fmla="*/ 211498 w 770722"/>
                    <a:gd name="connsiteY29" fmla="*/ 195250 h 840157"/>
                    <a:gd name="connsiteX30" fmla="*/ 246284 w 770722"/>
                    <a:gd name="connsiteY30" fmla="*/ 273225 h 840157"/>
                    <a:gd name="connsiteX31" fmla="*/ 228440 w 770722"/>
                    <a:gd name="connsiteY31" fmla="*/ 285584 h 840157"/>
                    <a:gd name="connsiteX32" fmla="*/ 450560 w 770722"/>
                    <a:gd name="connsiteY32" fmla="*/ 134009 h 840157"/>
                    <a:gd name="connsiteX33" fmla="*/ 365226 w 770722"/>
                    <a:gd name="connsiteY33" fmla="*/ 149076 h 840157"/>
                    <a:gd name="connsiteX34" fmla="*/ 306484 w 770722"/>
                    <a:gd name="connsiteY34" fmla="*/ 227468 h 840157"/>
                    <a:gd name="connsiteX35" fmla="*/ 230523 w 770722"/>
                    <a:gd name="connsiteY35" fmla="*/ 194208 h 840157"/>
                    <a:gd name="connsiteX36" fmla="*/ 345923 w 770722"/>
                    <a:gd name="connsiteY36" fmla="*/ 27010 h 840157"/>
                    <a:gd name="connsiteX37" fmla="*/ 445353 w 770722"/>
                    <a:gd name="connsiteY37" fmla="*/ 17150 h 840157"/>
                    <a:gd name="connsiteX38" fmla="*/ 421051 w 770722"/>
                    <a:gd name="connsiteY38" fmla="*/ 61241 h 840157"/>
                    <a:gd name="connsiteX39" fmla="*/ 767737 w 770722"/>
                    <a:gd name="connsiteY39" fmla="*/ 0 h 840157"/>
                    <a:gd name="connsiteX40" fmla="*/ 63741 w 770722"/>
                    <a:gd name="connsiteY40" fmla="*/ 149423 h 840157"/>
                    <a:gd name="connsiteX41" fmla="*/ 130051 w 770722"/>
                    <a:gd name="connsiteY41" fmla="*/ 67351 h 840157"/>
                    <a:gd name="connsiteX42" fmla="*/ 241563 w 770722"/>
                    <a:gd name="connsiteY42" fmla="*/ 120330 h 840157"/>
                    <a:gd name="connsiteX43" fmla="*/ 169490 w 770722"/>
                    <a:gd name="connsiteY43" fmla="*/ 209553 h 840157"/>
                    <a:gd name="connsiteX44" fmla="*/ 63741 w 770722"/>
                    <a:gd name="connsiteY44" fmla="*/ 149423 h 840157"/>
                    <a:gd name="connsiteX45" fmla="*/ 552699 w 770722"/>
                    <a:gd name="connsiteY45" fmla="*/ 571029 h 840157"/>
                    <a:gd name="connsiteX46" fmla="*/ 555893 w 770722"/>
                    <a:gd name="connsiteY46" fmla="*/ 534507 h 840157"/>
                    <a:gd name="connsiteX47" fmla="*/ 195389 w 770722"/>
                    <a:gd name="connsiteY47" fmla="*/ 598039 h 840157"/>
                    <a:gd name="connsiteX48" fmla="*/ 192195 w 770722"/>
                    <a:gd name="connsiteY48" fmla="*/ 634562 h 840157"/>
                    <a:gd name="connsiteX49" fmla="*/ 552699 w 770722"/>
                    <a:gd name="connsiteY49" fmla="*/ 571029 h 840157"/>
                    <a:gd name="connsiteX50" fmla="*/ 199624 w 770722"/>
                    <a:gd name="connsiteY50" fmla="*/ 549921 h 840157"/>
                    <a:gd name="connsiteX51" fmla="*/ 560128 w 770722"/>
                    <a:gd name="connsiteY51" fmla="*/ 486389 h 840157"/>
                    <a:gd name="connsiteX52" fmla="*/ 563322 w 770722"/>
                    <a:gd name="connsiteY52" fmla="*/ 449866 h 840157"/>
                    <a:gd name="connsiteX53" fmla="*/ 202818 w 770722"/>
                    <a:gd name="connsiteY53" fmla="*/ 513399 h 840157"/>
                    <a:gd name="connsiteX54" fmla="*/ 199624 w 770722"/>
                    <a:gd name="connsiteY54" fmla="*/ 549921 h 840157"/>
                    <a:gd name="connsiteX55" fmla="*/ 570613 w 770722"/>
                    <a:gd name="connsiteY55" fmla="*/ 365989 h 840157"/>
                    <a:gd name="connsiteX56" fmla="*/ 210109 w 770722"/>
                    <a:gd name="connsiteY56" fmla="*/ 429522 h 840157"/>
                    <a:gd name="connsiteX57" fmla="*/ 206984 w 770722"/>
                    <a:gd name="connsiteY57" fmla="*/ 465281 h 840157"/>
                    <a:gd name="connsiteX58" fmla="*/ 567488 w 770722"/>
                    <a:gd name="connsiteY58" fmla="*/ 401748 h 840157"/>
                    <a:gd name="connsiteX59" fmla="*/ 570613 w 770722"/>
                    <a:gd name="connsiteY59" fmla="*/ 365989 h 840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770722" h="840157">
                      <a:moveTo>
                        <a:pt x="767737" y="0"/>
                      </a:moveTo>
                      <a:lnTo>
                        <a:pt x="762183" y="63671"/>
                      </a:lnTo>
                      <a:lnTo>
                        <a:pt x="715453" y="155255"/>
                      </a:lnTo>
                      <a:lnTo>
                        <a:pt x="625952" y="151159"/>
                      </a:lnTo>
                      <a:lnTo>
                        <a:pt x="656920" y="97486"/>
                      </a:lnTo>
                      <a:lnTo>
                        <a:pt x="547144" y="116928"/>
                      </a:lnTo>
                      <a:cubicBezTo>
                        <a:pt x="545200" y="122899"/>
                        <a:pt x="543186" y="128593"/>
                        <a:pt x="541242" y="134009"/>
                      </a:cubicBezTo>
                      <a:cubicBezTo>
                        <a:pt x="586236" y="182196"/>
                        <a:pt x="662961" y="200527"/>
                        <a:pt x="771626" y="189001"/>
                      </a:cubicBezTo>
                      <a:cubicBezTo>
                        <a:pt x="750865" y="225801"/>
                        <a:pt x="733853" y="258644"/>
                        <a:pt x="720661" y="287459"/>
                      </a:cubicBezTo>
                      <a:cubicBezTo>
                        <a:pt x="615398" y="293777"/>
                        <a:pt x="541242" y="270933"/>
                        <a:pt x="498054" y="218857"/>
                      </a:cubicBezTo>
                      <a:cubicBezTo>
                        <a:pt x="460142" y="273989"/>
                        <a:pt x="389042" y="320926"/>
                        <a:pt x="284890" y="359671"/>
                      </a:cubicBezTo>
                      <a:lnTo>
                        <a:pt x="678028" y="290375"/>
                      </a:lnTo>
                      <a:lnTo>
                        <a:pt x="649976" y="611232"/>
                      </a:lnTo>
                      <a:lnTo>
                        <a:pt x="469724" y="643033"/>
                      </a:lnTo>
                      <a:cubicBezTo>
                        <a:pt x="574223" y="639353"/>
                        <a:pt x="659281" y="638173"/>
                        <a:pt x="724896" y="639353"/>
                      </a:cubicBezTo>
                      <a:lnTo>
                        <a:pt x="670668" y="733020"/>
                      </a:lnTo>
                      <a:cubicBezTo>
                        <a:pt x="588457" y="726632"/>
                        <a:pt x="498470" y="723091"/>
                        <a:pt x="400637" y="722535"/>
                      </a:cubicBezTo>
                      <a:lnTo>
                        <a:pt x="451880" y="646227"/>
                      </a:lnTo>
                      <a:lnTo>
                        <a:pt x="271628" y="678028"/>
                      </a:lnTo>
                      <a:lnTo>
                        <a:pt x="324329" y="735242"/>
                      </a:lnTo>
                      <a:cubicBezTo>
                        <a:pt x="231564" y="777111"/>
                        <a:pt x="135606" y="814189"/>
                        <a:pt x="36314" y="846476"/>
                      </a:cubicBezTo>
                      <a:cubicBezTo>
                        <a:pt x="25830" y="821271"/>
                        <a:pt x="13748" y="795372"/>
                        <a:pt x="0" y="768709"/>
                      </a:cubicBezTo>
                      <a:cubicBezTo>
                        <a:pt x="90890" y="742463"/>
                        <a:pt x="177752" y="712884"/>
                        <a:pt x="260449" y="679972"/>
                      </a:cubicBezTo>
                      <a:lnTo>
                        <a:pt x="84641" y="710940"/>
                      </a:lnTo>
                      <a:lnTo>
                        <a:pt x="112692" y="390083"/>
                      </a:lnTo>
                      <a:lnTo>
                        <a:pt x="252117" y="365503"/>
                      </a:lnTo>
                      <a:cubicBezTo>
                        <a:pt x="242882" y="343145"/>
                        <a:pt x="231842" y="318843"/>
                        <a:pt x="219066" y="292528"/>
                      </a:cubicBezTo>
                      <a:cubicBezTo>
                        <a:pt x="164074" y="331272"/>
                        <a:pt x="114428" y="367100"/>
                        <a:pt x="70198" y="399873"/>
                      </a:cubicBezTo>
                      <a:lnTo>
                        <a:pt x="34578" y="314399"/>
                      </a:lnTo>
                      <a:cubicBezTo>
                        <a:pt x="97833" y="276210"/>
                        <a:pt x="156783" y="236494"/>
                        <a:pt x="211498" y="195250"/>
                      </a:cubicBezTo>
                      <a:cubicBezTo>
                        <a:pt x="226565" y="229342"/>
                        <a:pt x="238091" y="255311"/>
                        <a:pt x="246284" y="273225"/>
                      </a:cubicBezTo>
                      <a:cubicBezTo>
                        <a:pt x="240105" y="277391"/>
                        <a:pt x="234133" y="281488"/>
                        <a:pt x="228440" y="285584"/>
                      </a:cubicBezTo>
                      <a:cubicBezTo>
                        <a:pt x="360435" y="246006"/>
                        <a:pt x="434452" y="195458"/>
                        <a:pt x="450560" y="134009"/>
                      </a:cubicBezTo>
                      <a:lnTo>
                        <a:pt x="365226" y="149076"/>
                      </a:lnTo>
                      <a:cubicBezTo>
                        <a:pt x="346895" y="175253"/>
                        <a:pt x="327314" y="201430"/>
                        <a:pt x="306484" y="227468"/>
                      </a:cubicBezTo>
                      <a:cubicBezTo>
                        <a:pt x="286417" y="217747"/>
                        <a:pt x="261074" y="206637"/>
                        <a:pt x="230523" y="194208"/>
                      </a:cubicBezTo>
                      <a:cubicBezTo>
                        <a:pt x="283432" y="134425"/>
                        <a:pt x="321968" y="78669"/>
                        <a:pt x="345923" y="27010"/>
                      </a:cubicBezTo>
                      <a:lnTo>
                        <a:pt x="445353" y="17150"/>
                      </a:lnTo>
                      <a:cubicBezTo>
                        <a:pt x="437715" y="31732"/>
                        <a:pt x="429661" y="46452"/>
                        <a:pt x="421051" y="61241"/>
                      </a:cubicBezTo>
                      <a:lnTo>
                        <a:pt x="767737" y="0"/>
                      </a:lnTo>
                      <a:close/>
                      <a:moveTo>
                        <a:pt x="63741" y="149423"/>
                      </a:moveTo>
                      <a:lnTo>
                        <a:pt x="130051" y="67351"/>
                      </a:lnTo>
                      <a:cubicBezTo>
                        <a:pt x="172892" y="84293"/>
                        <a:pt x="210039" y="101930"/>
                        <a:pt x="241563" y="120330"/>
                      </a:cubicBezTo>
                      <a:lnTo>
                        <a:pt x="169490" y="209553"/>
                      </a:lnTo>
                      <a:cubicBezTo>
                        <a:pt x="138244" y="188515"/>
                        <a:pt x="102971" y="168517"/>
                        <a:pt x="63741" y="149423"/>
                      </a:cubicBezTo>
                      <a:close/>
                      <a:moveTo>
                        <a:pt x="552699" y="571029"/>
                      </a:moveTo>
                      <a:lnTo>
                        <a:pt x="555893" y="534507"/>
                      </a:lnTo>
                      <a:lnTo>
                        <a:pt x="195389" y="598039"/>
                      </a:lnTo>
                      <a:lnTo>
                        <a:pt x="192195" y="634562"/>
                      </a:lnTo>
                      <a:lnTo>
                        <a:pt x="552699" y="571029"/>
                      </a:lnTo>
                      <a:close/>
                      <a:moveTo>
                        <a:pt x="199624" y="549921"/>
                      </a:moveTo>
                      <a:lnTo>
                        <a:pt x="560128" y="486389"/>
                      </a:lnTo>
                      <a:lnTo>
                        <a:pt x="563322" y="449866"/>
                      </a:lnTo>
                      <a:lnTo>
                        <a:pt x="202818" y="513399"/>
                      </a:lnTo>
                      <a:lnTo>
                        <a:pt x="199624" y="549921"/>
                      </a:lnTo>
                      <a:close/>
                      <a:moveTo>
                        <a:pt x="570613" y="365989"/>
                      </a:moveTo>
                      <a:lnTo>
                        <a:pt x="210109" y="429522"/>
                      </a:lnTo>
                      <a:lnTo>
                        <a:pt x="206984" y="465281"/>
                      </a:lnTo>
                      <a:lnTo>
                        <a:pt x="567488" y="401748"/>
                      </a:lnTo>
                      <a:lnTo>
                        <a:pt x="570613" y="365989"/>
                      </a:ln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" name="手繪多邊形: 圖案 13">
                  <a:extLst>
                    <a:ext uri="{FF2B5EF4-FFF2-40B4-BE49-F238E27FC236}">
                      <a16:creationId xmlns:a16="http://schemas.microsoft.com/office/drawing/2014/main" id="{37D4F742-5B75-42CB-AA4D-58FF48203E00}"/>
                    </a:ext>
                  </a:extLst>
                </p:cNvPr>
                <p:cNvSpPr/>
                <p:nvPr/>
              </p:nvSpPr>
              <p:spPr>
                <a:xfrm>
                  <a:off x="3521962" y="3614979"/>
                  <a:ext cx="763780" cy="826271"/>
                </a:xfrm>
                <a:custGeom>
                  <a:avLst/>
                  <a:gdLst>
                    <a:gd name="connsiteX0" fmla="*/ 31662 w 763779"/>
                    <a:gd name="connsiteY0" fmla="*/ 383140 h 826270"/>
                    <a:gd name="connsiteX1" fmla="*/ 256422 w 763779"/>
                    <a:gd name="connsiteY1" fmla="*/ 343493 h 826270"/>
                    <a:gd name="connsiteX2" fmla="*/ 314816 w 763779"/>
                    <a:gd name="connsiteY2" fmla="*/ 218441 h 826270"/>
                    <a:gd name="connsiteX3" fmla="*/ 431397 w 763779"/>
                    <a:gd name="connsiteY3" fmla="*/ 230037 h 826270"/>
                    <a:gd name="connsiteX4" fmla="*/ 380293 w 763779"/>
                    <a:gd name="connsiteY4" fmla="*/ 321621 h 826270"/>
                    <a:gd name="connsiteX5" fmla="*/ 765307 w 763779"/>
                    <a:gd name="connsiteY5" fmla="*/ 253714 h 826270"/>
                    <a:gd name="connsiteX6" fmla="*/ 756767 w 763779"/>
                    <a:gd name="connsiteY6" fmla="*/ 351616 h 826270"/>
                    <a:gd name="connsiteX7" fmla="*/ 621786 w 763779"/>
                    <a:gd name="connsiteY7" fmla="*/ 375432 h 826270"/>
                    <a:gd name="connsiteX8" fmla="*/ 508122 w 763779"/>
                    <a:gd name="connsiteY8" fmla="*/ 568321 h 826270"/>
                    <a:gd name="connsiteX9" fmla="*/ 713995 w 763779"/>
                    <a:gd name="connsiteY9" fmla="*/ 615398 h 826270"/>
                    <a:gd name="connsiteX10" fmla="*/ 651504 w 763779"/>
                    <a:gd name="connsiteY10" fmla="*/ 728924 h 826270"/>
                    <a:gd name="connsiteX11" fmla="*/ 409039 w 763779"/>
                    <a:gd name="connsiteY11" fmla="*/ 657753 h 826270"/>
                    <a:gd name="connsiteX12" fmla="*/ 43535 w 763779"/>
                    <a:gd name="connsiteY12" fmla="*/ 833075 h 826270"/>
                    <a:gd name="connsiteX13" fmla="*/ 0 w 763779"/>
                    <a:gd name="connsiteY13" fmla="*/ 738297 h 826270"/>
                    <a:gd name="connsiteX14" fmla="*/ 288223 w 763779"/>
                    <a:gd name="connsiteY14" fmla="*/ 624355 h 826270"/>
                    <a:gd name="connsiteX15" fmla="*/ 118802 w 763779"/>
                    <a:gd name="connsiteY15" fmla="*/ 582694 h 826270"/>
                    <a:gd name="connsiteX16" fmla="*/ 199833 w 763779"/>
                    <a:gd name="connsiteY16" fmla="*/ 449866 h 826270"/>
                    <a:gd name="connsiteX17" fmla="*/ 23261 w 763779"/>
                    <a:gd name="connsiteY17" fmla="*/ 480973 h 826270"/>
                    <a:gd name="connsiteX18" fmla="*/ 31662 w 763779"/>
                    <a:gd name="connsiteY18" fmla="*/ 383140 h 826270"/>
                    <a:gd name="connsiteX19" fmla="*/ 349533 w 763779"/>
                    <a:gd name="connsiteY19" fmla="*/ 47216 h 826270"/>
                    <a:gd name="connsiteX20" fmla="*/ 474168 w 763779"/>
                    <a:gd name="connsiteY20" fmla="*/ 0 h 826270"/>
                    <a:gd name="connsiteX21" fmla="*/ 495068 w 763779"/>
                    <a:gd name="connsiteY21" fmla="*/ 78114 h 826270"/>
                    <a:gd name="connsiteX22" fmla="*/ 758364 w 763779"/>
                    <a:gd name="connsiteY22" fmla="*/ 31662 h 826270"/>
                    <a:gd name="connsiteX23" fmla="*/ 743574 w 763779"/>
                    <a:gd name="connsiteY23" fmla="*/ 201013 h 826270"/>
                    <a:gd name="connsiteX24" fmla="*/ 636020 w 763779"/>
                    <a:gd name="connsiteY24" fmla="*/ 219969 h 826270"/>
                    <a:gd name="connsiteX25" fmla="*/ 642408 w 763779"/>
                    <a:gd name="connsiteY25" fmla="*/ 146923 h 826270"/>
                    <a:gd name="connsiteX26" fmla="*/ 179558 w 763779"/>
                    <a:gd name="connsiteY26" fmla="*/ 228509 h 826270"/>
                    <a:gd name="connsiteX27" fmla="*/ 173447 w 763779"/>
                    <a:gd name="connsiteY27" fmla="*/ 298499 h 826270"/>
                    <a:gd name="connsiteX28" fmla="*/ 65893 w 763779"/>
                    <a:gd name="connsiteY28" fmla="*/ 317455 h 826270"/>
                    <a:gd name="connsiteX29" fmla="*/ 80405 w 763779"/>
                    <a:gd name="connsiteY29" fmla="*/ 151228 h 826270"/>
                    <a:gd name="connsiteX30" fmla="*/ 365225 w 763779"/>
                    <a:gd name="connsiteY30" fmla="*/ 101027 h 826270"/>
                    <a:gd name="connsiteX31" fmla="*/ 349533 w 763779"/>
                    <a:gd name="connsiteY31" fmla="*/ 47216 h 826270"/>
                    <a:gd name="connsiteX32" fmla="*/ 266212 w 763779"/>
                    <a:gd name="connsiteY32" fmla="*/ 514649 h 826270"/>
                    <a:gd name="connsiteX33" fmla="*/ 403067 w 763779"/>
                    <a:gd name="connsiteY33" fmla="*/ 544853 h 826270"/>
                    <a:gd name="connsiteX34" fmla="*/ 502567 w 763779"/>
                    <a:gd name="connsiteY34" fmla="*/ 396541 h 826270"/>
                    <a:gd name="connsiteX35" fmla="*/ 318218 w 763779"/>
                    <a:gd name="connsiteY35" fmla="*/ 429036 h 826270"/>
                    <a:gd name="connsiteX36" fmla="*/ 266212 w 763779"/>
                    <a:gd name="connsiteY36" fmla="*/ 514649 h 826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63779" h="826270">
                      <a:moveTo>
                        <a:pt x="31662" y="383140"/>
                      </a:moveTo>
                      <a:lnTo>
                        <a:pt x="256422" y="343493"/>
                      </a:lnTo>
                      <a:cubicBezTo>
                        <a:pt x="276766" y="302665"/>
                        <a:pt x="296277" y="261004"/>
                        <a:pt x="314816" y="218441"/>
                      </a:cubicBezTo>
                      <a:lnTo>
                        <a:pt x="431397" y="230037"/>
                      </a:lnTo>
                      <a:lnTo>
                        <a:pt x="380293" y="321621"/>
                      </a:lnTo>
                      <a:lnTo>
                        <a:pt x="765307" y="253714"/>
                      </a:lnTo>
                      <a:lnTo>
                        <a:pt x="756767" y="351616"/>
                      </a:lnTo>
                      <a:lnTo>
                        <a:pt x="621786" y="375432"/>
                      </a:lnTo>
                      <a:cubicBezTo>
                        <a:pt x="592276" y="450977"/>
                        <a:pt x="554435" y="515274"/>
                        <a:pt x="508122" y="568321"/>
                      </a:cubicBezTo>
                      <a:lnTo>
                        <a:pt x="713995" y="615398"/>
                      </a:lnTo>
                      <a:lnTo>
                        <a:pt x="651504" y="728924"/>
                      </a:lnTo>
                      <a:lnTo>
                        <a:pt x="409039" y="657753"/>
                      </a:lnTo>
                      <a:cubicBezTo>
                        <a:pt x="320718" y="721286"/>
                        <a:pt x="198860" y="779680"/>
                        <a:pt x="43535" y="833075"/>
                      </a:cubicBezTo>
                      <a:cubicBezTo>
                        <a:pt x="27010" y="793637"/>
                        <a:pt x="12498" y="762044"/>
                        <a:pt x="0" y="738297"/>
                      </a:cubicBezTo>
                      <a:cubicBezTo>
                        <a:pt x="118247" y="702677"/>
                        <a:pt x="214344" y="664697"/>
                        <a:pt x="288223" y="624355"/>
                      </a:cubicBezTo>
                      <a:cubicBezTo>
                        <a:pt x="225384" y="607899"/>
                        <a:pt x="168934" y="594012"/>
                        <a:pt x="118802" y="582694"/>
                      </a:cubicBezTo>
                      <a:cubicBezTo>
                        <a:pt x="147132" y="539715"/>
                        <a:pt x="174142" y="495415"/>
                        <a:pt x="199833" y="449866"/>
                      </a:cubicBezTo>
                      <a:lnTo>
                        <a:pt x="23261" y="480973"/>
                      </a:lnTo>
                      <a:lnTo>
                        <a:pt x="31662" y="383140"/>
                      </a:lnTo>
                      <a:close/>
                      <a:moveTo>
                        <a:pt x="349533" y="47216"/>
                      </a:moveTo>
                      <a:lnTo>
                        <a:pt x="474168" y="0"/>
                      </a:lnTo>
                      <a:lnTo>
                        <a:pt x="495068" y="78114"/>
                      </a:lnTo>
                      <a:lnTo>
                        <a:pt x="758364" y="31662"/>
                      </a:lnTo>
                      <a:lnTo>
                        <a:pt x="743574" y="201013"/>
                      </a:lnTo>
                      <a:lnTo>
                        <a:pt x="636020" y="219969"/>
                      </a:lnTo>
                      <a:lnTo>
                        <a:pt x="642408" y="146923"/>
                      </a:lnTo>
                      <a:lnTo>
                        <a:pt x="179558" y="228509"/>
                      </a:lnTo>
                      <a:lnTo>
                        <a:pt x="173447" y="298499"/>
                      </a:lnTo>
                      <a:lnTo>
                        <a:pt x="65893" y="317455"/>
                      </a:lnTo>
                      <a:lnTo>
                        <a:pt x="80405" y="151228"/>
                      </a:lnTo>
                      <a:lnTo>
                        <a:pt x="365225" y="101027"/>
                      </a:lnTo>
                      <a:cubicBezTo>
                        <a:pt x="360087" y="82072"/>
                        <a:pt x="354810" y="64088"/>
                        <a:pt x="349533" y="47216"/>
                      </a:cubicBezTo>
                      <a:close/>
                      <a:moveTo>
                        <a:pt x="266212" y="514649"/>
                      </a:moveTo>
                      <a:lnTo>
                        <a:pt x="403067" y="544853"/>
                      </a:lnTo>
                      <a:cubicBezTo>
                        <a:pt x="443895" y="506803"/>
                        <a:pt x="477084" y="457365"/>
                        <a:pt x="502567" y="396541"/>
                      </a:cubicBezTo>
                      <a:lnTo>
                        <a:pt x="318218" y="429036"/>
                      </a:lnTo>
                      <a:cubicBezTo>
                        <a:pt x="300027" y="460004"/>
                        <a:pt x="282668" y="488541"/>
                        <a:pt x="266212" y="514649"/>
                      </a:cubicBez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" name="手繪多邊形: 圖案 14">
                  <a:extLst>
                    <a:ext uri="{FF2B5EF4-FFF2-40B4-BE49-F238E27FC236}">
                      <a16:creationId xmlns:a16="http://schemas.microsoft.com/office/drawing/2014/main" id="{74138DE2-BFEC-46A8-A0B3-4C6A8BF82BBF}"/>
                    </a:ext>
                  </a:extLst>
                </p:cNvPr>
                <p:cNvSpPr/>
                <p:nvPr/>
              </p:nvSpPr>
              <p:spPr>
                <a:xfrm>
                  <a:off x="4375104" y="3447573"/>
                  <a:ext cx="756836" cy="854044"/>
                </a:xfrm>
                <a:custGeom>
                  <a:avLst/>
                  <a:gdLst>
                    <a:gd name="connsiteX0" fmla="*/ 235661 w 756836"/>
                    <a:gd name="connsiteY0" fmla="*/ 374113 h 854044"/>
                    <a:gd name="connsiteX1" fmla="*/ 283362 w 756836"/>
                    <a:gd name="connsiteY1" fmla="*/ 546936 h 854044"/>
                    <a:gd name="connsiteX2" fmla="*/ 244479 w 756836"/>
                    <a:gd name="connsiteY2" fmla="*/ 647268 h 854044"/>
                    <a:gd name="connsiteX3" fmla="*/ 116233 w 756836"/>
                    <a:gd name="connsiteY3" fmla="*/ 704135 h 854044"/>
                    <a:gd name="connsiteX4" fmla="*/ 110331 w 756836"/>
                    <a:gd name="connsiteY4" fmla="*/ 621439 h 854044"/>
                    <a:gd name="connsiteX5" fmla="*/ 91237 w 756836"/>
                    <a:gd name="connsiteY5" fmla="*/ 839324 h 854044"/>
                    <a:gd name="connsiteX6" fmla="*/ 0 w 756836"/>
                    <a:gd name="connsiteY6" fmla="*/ 855433 h 854044"/>
                    <a:gd name="connsiteX7" fmla="*/ 63810 w 756836"/>
                    <a:gd name="connsiteY7" fmla="*/ 126024 h 854044"/>
                    <a:gd name="connsiteX8" fmla="*/ 316760 w 756836"/>
                    <a:gd name="connsiteY8" fmla="*/ 81447 h 854044"/>
                    <a:gd name="connsiteX9" fmla="*/ 308914 w 756836"/>
                    <a:gd name="connsiteY9" fmla="*/ 170809 h 854044"/>
                    <a:gd name="connsiteX10" fmla="*/ 235661 w 756836"/>
                    <a:gd name="connsiteY10" fmla="*/ 374113 h 854044"/>
                    <a:gd name="connsiteX11" fmla="*/ 142480 w 756836"/>
                    <a:gd name="connsiteY11" fmla="*/ 395915 h 854044"/>
                    <a:gd name="connsiteX12" fmla="*/ 211775 w 756836"/>
                    <a:gd name="connsiteY12" fmla="*/ 187890 h 854044"/>
                    <a:gd name="connsiteX13" fmla="*/ 147201 w 756836"/>
                    <a:gd name="connsiteY13" fmla="*/ 199277 h 854044"/>
                    <a:gd name="connsiteX14" fmla="*/ 112137 w 756836"/>
                    <a:gd name="connsiteY14" fmla="*/ 599706 h 854044"/>
                    <a:gd name="connsiteX15" fmla="*/ 143035 w 756836"/>
                    <a:gd name="connsiteY15" fmla="*/ 596928 h 854044"/>
                    <a:gd name="connsiteX16" fmla="*/ 192542 w 756836"/>
                    <a:gd name="connsiteY16" fmla="*/ 539992 h 854044"/>
                    <a:gd name="connsiteX17" fmla="*/ 142480 w 756836"/>
                    <a:gd name="connsiteY17" fmla="*/ 395915 h 854044"/>
                    <a:gd name="connsiteX18" fmla="*/ 443825 w 756836"/>
                    <a:gd name="connsiteY18" fmla="*/ 766487 h 854044"/>
                    <a:gd name="connsiteX19" fmla="*/ 429244 w 756836"/>
                    <a:gd name="connsiteY19" fmla="*/ 657406 h 854044"/>
                    <a:gd name="connsiteX20" fmla="*/ 504303 w 756836"/>
                    <a:gd name="connsiteY20" fmla="*/ 646852 h 854044"/>
                    <a:gd name="connsiteX21" fmla="*/ 553254 w 756836"/>
                    <a:gd name="connsiteY21" fmla="*/ 627480 h 854044"/>
                    <a:gd name="connsiteX22" fmla="*/ 574640 w 756836"/>
                    <a:gd name="connsiteY22" fmla="*/ 575334 h 854044"/>
                    <a:gd name="connsiteX23" fmla="*/ 595401 w 756836"/>
                    <a:gd name="connsiteY23" fmla="*/ 394041 h 854044"/>
                    <a:gd name="connsiteX24" fmla="*/ 455560 w 756836"/>
                    <a:gd name="connsiteY24" fmla="*/ 418690 h 854044"/>
                    <a:gd name="connsiteX25" fmla="*/ 389042 w 756836"/>
                    <a:gd name="connsiteY25" fmla="*/ 657406 h 854044"/>
                    <a:gd name="connsiteX26" fmla="*/ 291764 w 756836"/>
                    <a:gd name="connsiteY26" fmla="*/ 809329 h 854044"/>
                    <a:gd name="connsiteX27" fmla="*/ 205040 w 756836"/>
                    <a:gd name="connsiteY27" fmla="*/ 757322 h 854044"/>
                    <a:gd name="connsiteX28" fmla="*/ 291486 w 756836"/>
                    <a:gd name="connsiteY28" fmla="*/ 629077 h 854044"/>
                    <a:gd name="connsiteX29" fmla="*/ 343007 w 756836"/>
                    <a:gd name="connsiteY29" fmla="*/ 486944 h 854044"/>
                    <a:gd name="connsiteX30" fmla="*/ 374530 w 756836"/>
                    <a:gd name="connsiteY30" fmla="*/ 247951 h 854044"/>
                    <a:gd name="connsiteX31" fmla="*/ 307734 w 756836"/>
                    <a:gd name="connsiteY31" fmla="*/ 259755 h 854044"/>
                    <a:gd name="connsiteX32" fmla="*/ 316760 w 756836"/>
                    <a:gd name="connsiteY32" fmla="*/ 156436 h 854044"/>
                    <a:gd name="connsiteX33" fmla="*/ 480348 w 756836"/>
                    <a:gd name="connsiteY33" fmla="*/ 127621 h 854044"/>
                    <a:gd name="connsiteX34" fmla="*/ 459934 w 756836"/>
                    <a:gd name="connsiteY34" fmla="*/ 39439 h 854044"/>
                    <a:gd name="connsiteX35" fmla="*/ 570752 w 756836"/>
                    <a:gd name="connsiteY35" fmla="*/ 0 h 854044"/>
                    <a:gd name="connsiteX36" fmla="*/ 589360 w 756836"/>
                    <a:gd name="connsiteY36" fmla="*/ 108387 h 854044"/>
                    <a:gd name="connsiteX37" fmla="*/ 762599 w 756836"/>
                    <a:gd name="connsiteY37" fmla="*/ 77836 h 854044"/>
                    <a:gd name="connsiteX38" fmla="*/ 753573 w 756836"/>
                    <a:gd name="connsiteY38" fmla="*/ 181155 h 854044"/>
                    <a:gd name="connsiteX39" fmla="*/ 478751 w 756836"/>
                    <a:gd name="connsiteY39" fmla="*/ 229620 h 854044"/>
                    <a:gd name="connsiteX40" fmla="*/ 470280 w 756836"/>
                    <a:gd name="connsiteY40" fmla="*/ 313705 h 854044"/>
                    <a:gd name="connsiteX41" fmla="*/ 712815 w 756836"/>
                    <a:gd name="connsiteY41" fmla="*/ 270933 h 854044"/>
                    <a:gd name="connsiteX42" fmla="*/ 688582 w 756836"/>
                    <a:gd name="connsiteY42" fmla="*/ 481320 h 854044"/>
                    <a:gd name="connsiteX43" fmla="*/ 667057 w 756836"/>
                    <a:gd name="connsiteY43" fmla="*/ 625258 h 854044"/>
                    <a:gd name="connsiteX44" fmla="*/ 639075 w 756836"/>
                    <a:gd name="connsiteY44" fmla="*/ 690596 h 854044"/>
                    <a:gd name="connsiteX45" fmla="*/ 587138 w 756836"/>
                    <a:gd name="connsiteY45" fmla="*/ 731493 h 854044"/>
                    <a:gd name="connsiteX46" fmla="*/ 443825 w 756836"/>
                    <a:gd name="connsiteY46" fmla="*/ 766487 h 854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56836" h="854044">
                      <a:moveTo>
                        <a:pt x="235661" y="374113"/>
                      </a:moveTo>
                      <a:cubicBezTo>
                        <a:pt x="272808" y="427717"/>
                        <a:pt x="288709" y="485347"/>
                        <a:pt x="283362" y="546936"/>
                      </a:cubicBezTo>
                      <a:cubicBezTo>
                        <a:pt x="279821" y="587069"/>
                        <a:pt x="266906" y="620536"/>
                        <a:pt x="244479" y="647268"/>
                      </a:cubicBezTo>
                      <a:cubicBezTo>
                        <a:pt x="222052" y="674070"/>
                        <a:pt x="179349" y="692956"/>
                        <a:pt x="116233" y="704135"/>
                      </a:cubicBezTo>
                      <a:cubicBezTo>
                        <a:pt x="115956" y="676917"/>
                        <a:pt x="113942" y="649351"/>
                        <a:pt x="110331" y="621439"/>
                      </a:cubicBezTo>
                      <a:lnTo>
                        <a:pt x="91237" y="839324"/>
                      </a:lnTo>
                      <a:lnTo>
                        <a:pt x="0" y="855433"/>
                      </a:lnTo>
                      <a:lnTo>
                        <a:pt x="63810" y="126024"/>
                      </a:lnTo>
                      <a:lnTo>
                        <a:pt x="316760" y="81447"/>
                      </a:lnTo>
                      <a:lnTo>
                        <a:pt x="308914" y="170809"/>
                      </a:lnTo>
                      <a:cubicBezTo>
                        <a:pt x="282321" y="247326"/>
                        <a:pt x="257880" y="315094"/>
                        <a:pt x="235661" y="374113"/>
                      </a:cubicBezTo>
                      <a:close/>
                      <a:moveTo>
                        <a:pt x="142480" y="395915"/>
                      </a:moveTo>
                      <a:cubicBezTo>
                        <a:pt x="168170" y="324606"/>
                        <a:pt x="191292" y="255241"/>
                        <a:pt x="211775" y="187890"/>
                      </a:cubicBezTo>
                      <a:lnTo>
                        <a:pt x="147201" y="199277"/>
                      </a:lnTo>
                      <a:lnTo>
                        <a:pt x="112137" y="599706"/>
                      </a:lnTo>
                      <a:cubicBezTo>
                        <a:pt x="123385" y="599498"/>
                        <a:pt x="133662" y="598595"/>
                        <a:pt x="143035" y="596928"/>
                      </a:cubicBezTo>
                      <a:cubicBezTo>
                        <a:pt x="173170" y="591582"/>
                        <a:pt x="189695" y="572626"/>
                        <a:pt x="192542" y="539992"/>
                      </a:cubicBezTo>
                      <a:cubicBezTo>
                        <a:pt x="196500" y="496526"/>
                        <a:pt x="179766" y="448477"/>
                        <a:pt x="142480" y="395915"/>
                      </a:cubicBezTo>
                      <a:close/>
                      <a:moveTo>
                        <a:pt x="443825" y="766487"/>
                      </a:moveTo>
                      <a:cubicBezTo>
                        <a:pt x="439659" y="725382"/>
                        <a:pt x="434799" y="689068"/>
                        <a:pt x="429244" y="657406"/>
                      </a:cubicBezTo>
                      <a:cubicBezTo>
                        <a:pt x="464656" y="652962"/>
                        <a:pt x="489722" y="649421"/>
                        <a:pt x="504303" y="646852"/>
                      </a:cubicBezTo>
                      <a:cubicBezTo>
                        <a:pt x="526800" y="642894"/>
                        <a:pt x="543117" y="636437"/>
                        <a:pt x="553254" y="627480"/>
                      </a:cubicBezTo>
                      <a:cubicBezTo>
                        <a:pt x="563392" y="618523"/>
                        <a:pt x="570543" y="601164"/>
                        <a:pt x="574640" y="575334"/>
                      </a:cubicBezTo>
                      <a:cubicBezTo>
                        <a:pt x="578737" y="549505"/>
                        <a:pt x="585680" y="489097"/>
                        <a:pt x="595401" y="394041"/>
                      </a:cubicBezTo>
                      <a:lnTo>
                        <a:pt x="455560" y="418690"/>
                      </a:lnTo>
                      <a:cubicBezTo>
                        <a:pt x="440423" y="519023"/>
                        <a:pt x="418274" y="598595"/>
                        <a:pt x="389042" y="657406"/>
                      </a:cubicBezTo>
                      <a:cubicBezTo>
                        <a:pt x="359810" y="716217"/>
                        <a:pt x="327384" y="766904"/>
                        <a:pt x="291764" y="809329"/>
                      </a:cubicBezTo>
                      <a:cubicBezTo>
                        <a:pt x="263990" y="787179"/>
                        <a:pt x="235105" y="769890"/>
                        <a:pt x="205040" y="757322"/>
                      </a:cubicBezTo>
                      <a:cubicBezTo>
                        <a:pt x="238994" y="717467"/>
                        <a:pt x="267809" y="674695"/>
                        <a:pt x="291486" y="629077"/>
                      </a:cubicBezTo>
                      <a:cubicBezTo>
                        <a:pt x="315233" y="583458"/>
                        <a:pt x="332383" y="536104"/>
                        <a:pt x="343007" y="486944"/>
                      </a:cubicBezTo>
                      <a:cubicBezTo>
                        <a:pt x="353630" y="437784"/>
                        <a:pt x="364114" y="358074"/>
                        <a:pt x="374530" y="247951"/>
                      </a:cubicBezTo>
                      <a:lnTo>
                        <a:pt x="307734" y="259755"/>
                      </a:lnTo>
                      <a:lnTo>
                        <a:pt x="316760" y="156436"/>
                      </a:lnTo>
                      <a:lnTo>
                        <a:pt x="480348" y="127621"/>
                      </a:lnTo>
                      <a:cubicBezTo>
                        <a:pt x="474099" y="98666"/>
                        <a:pt x="467294" y="69226"/>
                        <a:pt x="459934" y="39439"/>
                      </a:cubicBezTo>
                      <a:lnTo>
                        <a:pt x="570752" y="0"/>
                      </a:lnTo>
                      <a:cubicBezTo>
                        <a:pt x="578320" y="41244"/>
                        <a:pt x="584569" y="77350"/>
                        <a:pt x="589360" y="108387"/>
                      </a:cubicBezTo>
                      <a:lnTo>
                        <a:pt x="762599" y="77836"/>
                      </a:lnTo>
                      <a:lnTo>
                        <a:pt x="753573" y="181155"/>
                      </a:lnTo>
                      <a:lnTo>
                        <a:pt x="478751" y="229620"/>
                      </a:lnTo>
                      <a:cubicBezTo>
                        <a:pt x="476182" y="259130"/>
                        <a:pt x="473335" y="287181"/>
                        <a:pt x="470280" y="313705"/>
                      </a:cubicBezTo>
                      <a:lnTo>
                        <a:pt x="712815" y="270933"/>
                      </a:lnTo>
                      <a:lnTo>
                        <a:pt x="688582" y="481320"/>
                      </a:lnTo>
                      <a:cubicBezTo>
                        <a:pt x="680597" y="550546"/>
                        <a:pt x="673376" y="598525"/>
                        <a:pt x="667057" y="625258"/>
                      </a:cubicBezTo>
                      <a:cubicBezTo>
                        <a:pt x="660669" y="651990"/>
                        <a:pt x="651365" y="673793"/>
                        <a:pt x="639075" y="690596"/>
                      </a:cubicBezTo>
                      <a:cubicBezTo>
                        <a:pt x="626785" y="707399"/>
                        <a:pt x="609427" y="721077"/>
                        <a:pt x="587138" y="731493"/>
                      </a:cubicBezTo>
                      <a:cubicBezTo>
                        <a:pt x="564780" y="741908"/>
                        <a:pt x="517009" y="753573"/>
                        <a:pt x="443825" y="766487"/>
                      </a:cubicBez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" name="手繪多邊形: 圖案 15">
                  <a:extLst>
                    <a:ext uri="{FF2B5EF4-FFF2-40B4-BE49-F238E27FC236}">
                      <a16:creationId xmlns:a16="http://schemas.microsoft.com/office/drawing/2014/main" id="{00CD476E-536C-4CB3-91E2-4E3A0B48DDDA}"/>
                    </a:ext>
                  </a:extLst>
                </p:cNvPr>
                <p:cNvSpPr/>
                <p:nvPr/>
              </p:nvSpPr>
              <p:spPr>
                <a:xfrm>
                  <a:off x="5213109" y="3282805"/>
                  <a:ext cx="756836" cy="847101"/>
                </a:xfrm>
                <a:custGeom>
                  <a:avLst/>
                  <a:gdLst>
                    <a:gd name="connsiteX0" fmla="*/ 0 w 756836"/>
                    <a:gd name="connsiteY0" fmla="*/ 853281 h 847100"/>
                    <a:gd name="connsiteX1" fmla="*/ 25552 w 756836"/>
                    <a:gd name="connsiteY1" fmla="*/ 561239 h 847100"/>
                    <a:gd name="connsiteX2" fmla="*/ 231772 w 756836"/>
                    <a:gd name="connsiteY2" fmla="*/ 524855 h 847100"/>
                    <a:gd name="connsiteX3" fmla="*/ 210317 w 756836"/>
                    <a:gd name="connsiteY3" fmla="*/ 770306 h 847100"/>
                    <a:gd name="connsiteX4" fmla="*/ 77558 w 756836"/>
                    <a:gd name="connsiteY4" fmla="*/ 793706 h 847100"/>
                    <a:gd name="connsiteX5" fmla="*/ 73462 w 756836"/>
                    <a:gd name="connsiteY5" fmla="*/ 840297 h 847100"/>
                    <a:gd name="connsiteX6" fmla="*/ 0 w 756836"/>
                    <a:gd name="connsiteY6" fmla="*/ 853281 h 847100"/>
                    <a:gd name="connsiteX7" fmla="*/ 274266 w 756836"/>
                    <a:gd name="connsiteY7" fmla="*/ 239757 h 847100"/>
                    <a:gd name="connsiteX8" fmla="*/ 26524 w 756836"/>
                    <a:gd name="connsiteY8" fmla="*/ 283432 h 847100"/>
                    <a:gd name="connsiteX9" fmla="*/ 33537 w 756836"/>
                    <a:gd name="connsiteY9" fmla="*/ 203443 h 847100"/>
                    <a:gd name="connsiteX10" fmla="*/ 115123 w 756836"/>
                    <a:gd name="connsiteY10" fmla="*/ 189070 h 847100"/>
                    <a:gd name="connsiteX11" fmla="*/ 98458 w 756836"/>
                    <a:gd name="connsiteY11" fmla="*/ 112484 h 847100"/>
                    <a:gd name="connsiteX12" fmla="*/ 197125 w 756836"/>
                    <a:gd name="connsiteY12" fmla="*/ 86654 h 847100"/>
                    <a:gd name="connsiteX13" fmla="*/ 206359 w 756836"/>
                    <a:gd name="connsiteY13" fmla="*/ 172961 h 847100"/>
                    <a:gd name="connsiteX14" fmla="*/ 281279 w 756836"/>
                    <a:gd name="connsiteY14" fmla="*/ 159769 h 847100"/>
                    <a:gd name="connsiteX15" fmla="*/ 274266 w 756836"/>
                    <a:gd name="connsiteY15" fmla="*/ 239757 h 847100"/>
                    <a:gd name="connsiteX16" fmla="*/ 237883 w 756836"/>
                    <a:gd name="connsiteY16" fmla="*/ 480209 h 847100"/>
                    <a:gd name="connsiteX17" fmla="*/ 27218 w 756836"/>
                    <a:gd name="connsiteY17" fmla="*/ 517357 h 847100"/>
                    <a:gd name="connsiteX18" fmla="*/ 33745 w 756836"/>
                    <a:gd name="connsiteY18" fmla="*/ 442784 h 847100"/>
                    <a:gd name="connsiteX19" fmla="*/ 244410 w 756836"/>
                    <a:gd name="connsiteY19" fmla="*/ 405636 h 847100"/>
                    <a:gd name="connsiteX20" fmla="*/ 237883 w 756836"/>
                    <a:gd name="connsiteY20" fmla="*/ 480209 h 847100"/>
                    <a:gd name="connsiteX21" fmla="*/ 248228 w 756836"/>
                    <a:gd name="connsiteY21" fmla="*/ 361337 h 847100"/>
                    <a:gd name="connsiteX22" fmla="*/ 37564 w 756836"/>
                    <a:gd name="connsiteY22" fmla="*/ 398485 h 847100"/>
                    <a:gd name="connsiteX23" fmla="*/ 44091 w 756836"/>
                    <a:gd name="connsiteY23" fmla="*/ 323912 h 847100"/>
                    <a:gd name="connsiteX24" fmla="*/ 254755 w 756836"/>
                    <a:gd name="connsiteY24" fmla="*/ 286765 h 847100"/>
                    <a:gd name="connsiteX25" fmla="*/ 248228 w 756836"/>
                    <a:gd name="connsiteY25" fmla="*/ 361337 h 847100"/>
                    <a:gd name="connsiteX26" fmla="*/ 151367 w 756836"/>
                    <a:gd name="connsiteY26" fmla="*/ 617064 h 847100"/>
                    <a:gd name="connsiteX27" fmla="*/ 92001 w 756836"/>
                    <a:gd name="connsiteY27" fmla="*/ 627549 h 847100"/>
                    <a:gd name="connsiteX28" fmla="*/ 84363 w 756836"/>
                    <a:gd name="connsiteY28" fmla="*/ 714551 h 847100"/>
                    <a:gd name="connsiteX29" fmla="*/ 143730 w 756836"/>
                    <a:gd name="connsiteY29" fmla="*/ 704066 h 847100"/>
                    <a:gd name="connsiteX30" fmla="*/ 151367 w 756836"/>
                    <a:gd name="connsiteY30" fmla="*/ 617064 h 847100"/>
                    <a:gd name="connsiteX31" fmla="*/ 679833 w 756836"/>
                    <a:gd name="connsiteY31" fmla="*/ 504025 h 847100"/>
                    <a:gd name="connsiteX32" fmla="*/ 674279 w 756836"/>
                    <a:gd name="connsiteY32" fmla="*/ 567697 h 847100"/>
                    <a:gd name="connsiteX33" fmla="*/ 557837 w 756836"/>
                    <a:gd name="connsiteY33" fmla="*/ 679972 h 847100"/>
                    <a:gd name="connsiteX34" fmla="*/ 718994 w 756836"/>
                    <a:gd name="connsiteY34" fmla="*/ 674487 h 847100"/>
                    <a:gd name="connsiteX35" fmla="*/ 683444 w 756836"/>
                    <a:gd name="connsiteY35" fmla="*/ 754961 h 847100"/>
                    <a:gd name="connsiteX36" fmla="*/ 460490 w 756836"/>
                    <a:gd name="connsiteY36" fmla="*/ 740727 h 847100"/>
                    <a:gd name="connsiteX37" fmla="*/ 242951 w 756836"/>
                    <a:gd name="connsiteY37" fmla="*/ 831062 h 847100"/>
                    <a:gd name="connsiteX38" fmla="*/ 215803 w 756836"/>
                    <a:gd name="connsiteY38" fmla="*/ 765515 h 847100"/>
                    <a:gd name="connsiteX39" fmla="*/ 378418 w 756836"/>
                    <a:gd name="connsiteY39" fmla="*/ 710037 h 847100"/>
                    <a:gd name="connsiteX40" fmla="*/ 297458 w 756836"/>
                    <a:gd name="connsiteY40" fmla="*/ 650115 h 847100"/>
                    <a:gd name="connsiteX41" fmla="*/ 320718 w 756836"/>
                    <a:gd name="connsiteY41" fmla="*/ 634562 h 847100"/>
                    <a:gd name="connsiteX42" fmla="*/ 254686 w 756836"/>
                    <a:gd name="connsiteY42" fmla="*/ 646227 h 847100"/>
                    <a:gd name="connsiteX43" fmla="*/ 260657 w 756836"/>
                    <a:gd name="connsiteY43" fmla="*/ 577834 h 847100"/>
                    <a:gd name="connsiteX44" fmla="*/ 679833 w 756836"/>
                    <a:gd name="connsiteY44" fmla="*/ 504025 h 847100"/>
                    <a:gd name="connsiteX45" fmla="*/ 477918 w 756836"/>
                    <a:gd name="connsiteY45" fmla="*/ 174003 h 847100"/>
                    <a:gd name="connsiteX46" fmla="*/ 562975 w 756836"/>
                    <a:gd name="connsiteY46" fmla="*/ 145257 h 847100"/>
                    <a:gd name="connsiteX47" fmla="*/ 578876 w 756836"/>
                    <a:gd name="connsiteY47" fmla="*/ 197541 h 847100"/>
                    <a:gd name="connsiteX48" fmla="*/ 739825 w 756836"/>
                    <a:gd name="connsiteY48" fmla="*/ 169143 h 847100"/>
                    <a:gd name="connsiteX49" fmla="*/ 735173 w 756836"/>
                    <a:gd name="connsiteY49" fmla="*/ 222746 h 847100"/>
                    <a:gd name="connsiteX50" fmla="*/ 578667 w 756836"/>
                    <a:gd name="connsiteY50" fmla="*/ 250312 h 847100"/>
                    <a:gd name="connsiteX51" fmla="*/ 575890 w 756836"/>
                    <a:gd name="connsiteY51" fmla="*/ 282182 h 847100"/>
                    <a:gd name="connsiteX52" fmla="*/ 719828 w 756836"/>
                    <a:gd name="connsiteY52" fmla="*/ 256838 h 847100"/>
                    <a:gd name="connsiteX53" fmla="*/ 715384 w 756836"/>
                    <a:gd name="connsiteY53" fmla="*/ 307317 h 847100"/>
                    <a:gd name="connsiteX54" fmla="*/ 571446 w 756836"/>
                    <a:gd name="connsiteY54" fmla="*/ 332661 h 847100"/>
                    <a:gd name="connsiteX55" fmla="*/ 568808 w 756836"/>
                    <a:gd name="connsiteY55" fmla="*/ 362934 h 847100"/>
                    <a:gd name="connsiteX56" fmla="*/ 712745 w 756836"/>
                    <a:gd name="connsiteY56" fmla="*/ 337591 h 847100"/>
                    <a:gd name="connsiteX57" fmla="*/ 708301 w 756836"/>
                    <a:gd name="connsiteY57" fmla="*/ 388070 h 847100"/>
                    <a:gd name="connsiteX58" fmla="*/ 564364 w 756836"/>
                    <a:gd name="connsiteY58" fmla="*/ 413413 h 847100"/>
                    <a:gd name="connsiteX59" fmla="*/ 561586 w 756836"/>
                    <a:gd name="connsiteY59" fmla="*/ 445284 h 847100"/>
                    <a:gd name="connsiteX60" fmla="*/ 721841 w 756836"/>
                    <a:gd name="connsiteY60" fmla="*/ 417024 h 847100"/>
                    <a:gd name="connsiteX61" fmla="*/ 717189 w 756836"/>
                    <a:gd name="connsiteY61" fmla="*/ 469863 h 847100"/>
                    <a:gd name="connsiteX62" fmla="*/ 366337 w 756836"/>
                    <a:gd name="connsiteY62" fmla="*/ 531730 h 847100"/>
                    <a:gd name="connsiteX63" fmla="*/ 365156 w 756836"/>
                    <a:gd name="connsiteY63" fmla="*/ 544922 h 847100"/>
                    <a:gd name="connsiteX64" fmla="*/ 283571 w 756836"/>
                    <a:gd name="connsiteY64" fmla="*/ 559295 h 847100"/>
                    <a:gd name="connsiteX65" fmla="*/ 295305 w 756836"/>
                    <a:gd name="connsiteY65" fmla="*/ 424939 h 847100"/>
                    <a:gd name="connsiteX66" fmla="*/ 282876 w 756836"/>
                    <a:gd name="connsiteY66" fmla="*/ 441673 h 847100"/>
                    <a:gd name="connsiteX67" fmla="*/ 238577 w 756836"/>
                    <a:gd name="connsiteY67" fmla="*/ 380640 h 847100"/>
                    <a:gd name="connsiteX68" fmla="*/ 359185 w 756836"/>
                    <a:gd name="connsiteY68" fmla="*/ 187265 h 847100"/>
                    <a:gd name="connsiteX69" fmla="*/ 376752 w 756836"/>
                    <a:gd name="connsiteY69" fmla="*/ 187265 h 847100"/>
                    <a:gd name="connsiteX70" fmla="*/ 378488 w 756836"/>
                    <a:gd name="connsiteY70" fmla="*/ 167059 h 847100"/>
                    <a:gd name="connsiteX71" fmla="*/ 290931 w 756836"/>
                    <a:gd name="connsiteY71" fmla="*/ 182474 h 847100"/>
                    <a:gd name="connsiteX72" fmla="*/ 296902 w 756836"/>
                    <a:gd name="connsiteY72" fmla="*/ 114081 h 847100"/>
                    <a:gd name="connsiteX73" fmla="*/ 384459 w 756836"/>
                    <a:gd name="connsiteY73" fmla="*/ 98666 h 847100"/>
                    <a:gd name="connsiteX74" fmla="*/ 388694 w 756836"/>
                    <a:gd name="connsiteY74" fmla="*/ 50479 h 847100"/>
                    <a:gd name="connsiteX75" fmla="*/ 471808 w 756836"/>
                    <a:gd name="connsiteY75" fmla="*/ 35828 h 847100"/>
                    <a:gd name="connsiteX76" fmla="*/ 467572 w 756836"/>
                    <a:gd name="connsiteY76" fmla="*/ 84016 h 847100"/>
                    <a:gd name="connsiteX77" fmla="*/ 586999 w 756836"/>
                    <a:gd name="connsiteY77" fmla="*/ 62977 h 847100"/>
                    <a:gd name="connsiteX78" fmla="*/ 591235 w 756836"/>
                    <a:gd name="connsiteY78" fmla="*/ 14790 h 847100"/>
                    <a:gd name="connsiteX79" fmla="*/ 675042 w 756836"/>
                    <a:gd name="connsiteY79" fmla="*/ 0 h 847100"/>
                    <a:gd name="connsiteX80" fmla="*/ 670807 w 756836"/>
                    <a:gd name="connsiteY80" fmla="*/ 48188 h 847100"/>
                    <a:gd name="connsiteX81" fmla="*/ 758364 w 756836"/>
                    <a:gd name="connsiteY81" fmla="*/ 32773 h 847100"/>
                    <a:gd name="connsiteX82" fmla="*/ 752392 w 756836"/>
                    <a:gd name="connsiteY82" fmla="*/ 101166 h 847100"/>
                    <a:gd name="connsiteX83" fmla="*/ 664835 w 756836"/>
                    <a:gd name="connsiteY83" fmla="*/ 116581 h 847100"/>
                    <a:gd name="connsiteX84" fmla="*/ 661572 w 756836"/>
                    <a:gd name="connsiteY84" fmla="*/ 153867 h 847100"/>
                    <a:gd name="connsiteX85" fmla="*/ 577765 w 756836"/>
                    <a:gd name="connsiteY85" fmla="*/ 168656 h 847100"/>
                    <a:gd name="connsiteX86" fmla="*/ 581028 w 756836"/>
                    <a:gd name="connsiteY86" fmla="*/ 131370 h 847100"/>
                    <a:gd name="connsiteX87" fmla="*/ 461601 w 756836"/>
                    <a:gd name="connsiteY87" fmla="*/ 152409 h 847100"/>
                    <a:gd name="connsiteX88" fmla="*/ 458337 w 756836"/>
                    <a:gd name="connsiteY88" fmla="*/ 189695 h 847100"/>
                    <a:gd name="connsiteX89" fmla="*/ 435354 w 756836"/>
                    <a:gd name="connsiteY89" fmla="*/ 193722 h 847100"/>
                    <a:gd name="connsiteX90" fmla="*/ 418690 w 756836"/>
                    <a:gd name="connsiteY90" fmla="*/ 225732 h 847100"/>
                    <a:gd name="connsiteX91" fmla="*/ 494374 w 756836"/>
                    <a:gd name="connsiteY91" fmla="*/ 212400 h 847100"/>
                    <a:gd name="connsiteX92" fmla="*/ 477918 w 756836"/>
                    <a:gd name="connsiteY92" fmla="*/ 174003 h 847100"/>
                    <a:gd name="connsiteX93" fmla="*/ 370919 w 756836"/>
                    <a:gd name="connsiteY93" fmla="*/ 478959 h 847100"/>
                    <a:gd name="connsiteX94" fmla="*/ 479237 w 756836"/>
                    <a:gd name="connsiteY94" fmla="*/ 459865 h 847100"/>
                    <a:gd name="connsiteX95" fmla="*/ 482014 w 756836"/>
                    <a:gd name="connsiteY95" fmla="*/ 427994 h 847100"/>
                    <a:gd name="connsiteX96" fmla="*/ 373697 w 756836"/>
                    <a:gd name="connsiteY96" fmla="*/ 447089 h 847100"/>
                    <a:gd name="connsiteX97" fmla="*/ 370919 w 756836"/>
                    <a:gd name="connsiteY97" fmla="*/ 478959 h 847100"/>
                    <a:gd name="connsiteX98" fmla="*/ 378071 w 756836"/>
                    <a:gd name="connsiteY98" fmla="*/ 396610 h 847100"/>
                    <a:gd name="connsiteX99" fmla="*/ 486389 w 756836"/>
                    <a:gd name="connsiteY99" fmla="*/ 377515 h 847100"/>
                    <a:gd name="connsiteX100" fmla="*/ 489027 w 756836"/>
                    <a:gd name="connsiteY100" fmla="*/ 347242 h 847100"/>
                    <a:gd name="connsiteX101" fmla="*/ 380710 w 756836"/>
                    <a:gd name="connsiteY101" fmla="*/ 366337 h 847100"/>
                    <a:gd name="connsiteX102" fmla="*/ 378071 w 756836"/>
                    <a:gd name="connsiteY102" fmla="*/ 396610 h 847100"/>
                    <a:gd name="connsiteX103" fmla="*/ 385153 w 756836"/>
                    <a:gd name="connsiteY103" fmla="*/ 315788 h 847100"/>
                    <a:gd name="connsiteX104" fmla="*/ 493471 w 756836"/>
                    <a:gd name="connsiteY104" fmla="*/ 296694 h 847100"/>
                    <a:gd name="connsiteX105" fmla="*/ 496248 w 756836"/>
                    <a:gd name="connsiteY105" fmla="*/ 264823 h 847100"/>
                    <a:gd name="connsiteX106" fmla="*/ 387931 w 756836"/>
                    <a:gd name="connsiteY106" fmla="*/ 283918 h 847100"/>
                    <a:gd name="connsiteX107" fmla="*/ 385153 w 756836"/>
                    <a:gd name="connsiteY107" fmla="*/ 315788 h 847100"/>
                    <a:gd name="connsiteX108" fmla="*/ 470280 w 756836"/>
                    <a:gd name="connsiteY108" fmla="*/ 661780 h 847100"/>
                    <a:gd name="connsiteX109" fmla="*/ 561795 w 756836"/>
                    <a:gd name="connsiteY109" fmla="*/ 592068 h 847100"/>
                    <a:gd name="connsiteX110" fmla="*/ 391194 w 756836"/>
                    <a:gd name="connsiteY110" fmla="*/ 622133 h 847100"/>
                    <a:gd name="connsiteX111" fmla="*/ 470280 w 756836"/>
                    <a:gd name="connsiteY111" fmla="*/ 661780 h 847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</a:cxnLst>
                  <a:rect l="l" t="t" r="r" b="b"/>
                  <a:pathLst>
                    <a:path w="756836" h="847100">
                      <a:moveTo>
                        <a:pt x="0" y="853281"/>
                      </a:moveTo>
                      <a:lnTo>
                        <a:pt x="25552" y="561239"/>
                      </a:lnTo>
                      <a:lnTo>
                        <a:pt x="231772" y="524855"/>
                      </a:lnTo>
                      <a:lnTo>
                        <a:pt x="210317" y="770306"/>
                      </a:lnTo>
                      <a:lnTo>
                        <a:pt x="77558" y="793706"/>
                      </a:lnTo>
                      <a:lnTo>
                        <a:pt x="73462" y="840297"/>
                      </a:lnTo>
                      <a:lnTo>
                        <a:pt x="0" y="853281"/>
                      </a:lnTo>
                      <a:close/>
                      <a:moveTo>
                        <a:pt x="274266" y="239757"/>
                      </a:moveTo>
                      <a:lnTo>
                        <a:pt x="26524" y="283432"/>
                      </a:lnTo>
                      <a:lnTo>
                        <a:pt x="33537" y="203443"/>
                      </a:lnTo>
                      <a:lnTo>
                        <a:pt x="115123" y="189070"/>
                      </a:lnTo>
                      <a:cubicBezTo>
                        <a:pt x="110679" y="161783"/>
                        <a:pt x="105124" y="136300"/>
                        <a:pt x="98458" y="112484"/>
                      </a:cubicBezTo>
                      <a:lnTo>
                        <a:pt x="197125" y="86654"/>
                      </a:lnTo>
                      <a:cubicBezTo>
                        <a:pt x="200596" y="114081"/>
                        <a:pt x="203652" y="142896"/>
                        <a:pt x="206359" y="172961"/>
                      </a:cubicBezTo>
                      <a:lnTo>
                        <a:pt x="281279" y="159769"/>
                      </a:lnTo>
                      <a:lnTo>
                        <a:pt x="274266" y="239757"/>
                      </a:lnTo>
                      <a:close/>
                      <a:moveTo>
                        <a:pt x="237883" y="480209"/>
                      </a:moveTo>
                      <a:lnTo>
                        <a:pt x="27218" y="517357"/>
                      </a:lnTo>
                      <a:lnTo>
                        <a:pt x="33745" y="442784"/>
                      </a:lnTo>
                      <a:lnTo>
                        <a:pt x="244410" y="405636"/>
                      </a:lnTo>
                      <a:lnTo>
                        <a:pt x="237883" y="480209"/>
                      </a:lnTo>
                      <a:close/>
                      <a:moveTo>
                        <a:pt x="248228" y="361337"/>
                      </a:moveTo>
                      <a:lnTo>
                        <a:pt x="37564" y="398485"/>
                      </a:lnTo>
                      <a:lnTo>
                        <a:pt x="44091" y="323912"/>
                      </a:lnTo>
                      <a:lnTo>
                        <a:pt x="254755" y="286765"/>
                      </a:lnTo>
                      <a:lnTo>
                        <a:pt x="248228" y="361337"/>
                      </a:lnTo>
                      <a:close/>
                      <a:moveTo>
                        <a:pt x="151367" y="617064"/>
                      </a:moveTo>
                      <a:lnTo>
                        <a:pt x="92001" y="627549"/>
                      </a:lnTo>
                      <a:lnTo>
                        <a:pt x="84363" y="714551"/>
                      </a:lnTo>
                      <a:lnTo>
                        <a:pt x="143730" y="704066"/>
                      </a:lnTo>
                      <a:lnTo>
                        <a:pt x="151367" y="617064"/>
                      </a:lnTo>
                      <a:close/>
                      <a:moveTo>
                        <a:pt x="679833" y="504025"/>
                      </a:moveTo>
                      <a:lnTo>
                        <a:pt x="674279" y="567697"/>
                      </a:lnTo>
                      <a:cubicBezTo>
                        <a:pt x="642477" y="608455"/>
                        <a:pt x="603664" y="645949"/>
                        <a:pt x="557837" y="679972"/>
                      </a:cubicBezTo>
                      <a:cubicBezTo>
                        <a:pt x="606094" y="684694"/>
                        <a:pt x="659836" y="682888"/>
                        <a:pt x="718994" y="674487"/>
                      </a:cubicBezTo>
                      <a:cubicBezTo>
                        <a:pt x="706427" y="701150"/>
                        <a:pt x="694623" y="728021"/>
                        <a:pt x="683444" y="754961"/>
                      </a:cubicBezTo>
                      <a:cubicBezTo>
                        <a:pt x="598109" y="761835"/>
                        <a:pt x="523814" y="757114"/>
                        <a:pt x="460490" y="740727"/>
                      </a:cubicBezTo>
                      <a:cubicBezTo>
                        <a:pt x="397652" y="774750"/>
                        <a:pt x="325092" y="804885"/>
                        <a:pt x="242951" y="831062"/>
                      </a:cubicBezTo>
                      <a:cubicBezTo>
                        <a:pt x="234619" y="809051"/>
                        <a:pt x="225593" y="787179"/>
                        <a:pt x="215803" y="765515"/>
                      </a:cubicBezTo>
                      <a:cubicBezTo>
                        <a:pt x="275586" y="749893"/>
                        <a:pt x="329814" y="731423"/>
                        <a:pt x="378418" y="710037"/>
                      </a:cubicBezTo>
                      <a:cubicBezTo>
                        <a:pt x="347659" y="694067"/>
                        <a:pt x="320718" y="674070"/>
                        <a:pt x="297458" y="650115"/>
                      </a:cubicBezTo>
                      <a:lnTo>
                        <a:pt x="320718" y="634562"/>
                      </a:lnTo>
                      <a:lnTo>
                        <a:pt x="254686" y="646227"/>
                      </a:lnTo>
                      <a:lnTo>
                        <a:pt x="260657" y="577834"/>
                      </a:lnTo>
                      <a:lnTo>
                        <a:pt x="679833" y="504025"/>
                      </a:lnTo>
                      <a:close/>
                      <a:moveTo>
                        <a:pt x="477918" y="174003"/>
                      </a:moveTo>
                      <a:lnTo>
                        <a:pt x="562975" y="145257"/>
                      </a:lnTo>
                      <a:cubicBezTo>
                        <a:pt x="568252" y="162685"/>
                        <a:pt x="573529" y="180113"/>
                        <a:pt x="578876" y="197541"/>
                      </a:cubicBezTo>
                      <a:lnTo>
                        <a:pt x="739825" y="169143"/>
                      </a:lnTo>
                      <a:lnTo>
                        <a:pt x="735173" y="222746"/>
                      </a:lnTo>
                      <a:lnTo>
                        <a:pt x="578667" y="250312"/>
                      </a:lnTo>
                      <a:lnTo>
                        <a:pt x="575890" y="282182"/>
                      </a:lnTo>
                      <a:lnTo>
                        <a:pt x="719828" y="256838"/>
                      </a:lnTo>
                      <a:lnTo>
                        <a:pt x="715384" y="307317"/>
                      </a:lnTo>
                      <a:lnTo>
                        <a:pt x="571446" y="332661"/>
                      </a:lnTo>
                      <a:lnTo>
                        <a:pt x="568808" y="362934"/>
                      </a:lnTo>
                      <a:lnTo>
                        <a:pt x="712745" y="337591"/>
                      </a:lnTo>
                      <a:lnTo>
                        <a:pt x="708301" y="388070"/>
                      </a:lnTo>
                      <a:lnTo>
                        <a:pt x="564364" y="413413"/>
                      </a:lnTo>
                      <a:lnTo>
                        <a:pt x="561586" y="445284"/>
                      </a:lnTo>
                      <a:lnTo>
                        <a:pt x="721841" y="417024"/>
                      </a:lnTo>
                      <a:lnTo>
                        <a:pt x="717189" y="469863"/>
                      </a:lnTo>
                      <a:lnTo>
                        <a:pt x="366337" y="531730"/>
                      </a:lnTo>
                      <a:lnTo>
                        <a:pt x="365156" y="544922"/>
                      </a:lnTo>
                      <a:lnTo>
                        <a:pt x="283571" y="559295"/>
                      </a:lnTo>
                      <a:lnTo>
                        <a:pt x="295305" y="424939"/>
                      </a:lnTo>
                      <a:cubicBezTo>
                        <a:pt x="290931" y="430286"/>
                        <a:pt x="286765" y="435841"/>
                        <a:pt x="282876" y="441673"/>
                      </a:cubicBezTo>
                      <a:cubicBezTo>
                        <a:pt x="266976" y="417440"/>
                        <a:pt x="252186" y="397096"/>
                        <a:pt x="238577" y="380640"/>
                      </a:cubicBezTo>
                      <a:cubicBezTo>
                        <a:pt x="287737" y="319468"/>
                        <a:pt x="327939" y="254964"/>
                        <a:pt x="359185" y="187265"/>
                      </a:cubicBezTo>
                      <a:lnTo>
                        <a:pt x="376752" y="187265"/>
                      </a:lnTo>
                      <a:lnTo>
                        <a:pt x="378488" y="167059"/>
                      </a:lnTo>
                      <a:lnTo>
                        <a:pt x="290931" y="182474"/>
                      </a:lnTo>
                      <a:lnTo>
                        <a:pt x="296902" y="114081"/>
                      </a:lnTo>
                      <a:lnTo>
                        <a:pt x="384459" y="98666"/>
                      </a:lnTo>
                      <a:lnTo>
                        <a:pt x="388694" y="50479"/>
                      </a:lnTo>
                      <a:lnTo>
                        <a:pt x="471808" y="35828"/>
                      </a:lnTo>
                      <a:lnTo>
                        <a:pt x="467572" y="84016"/>
                      </a:lnTo>
                      <a:lnTo>
                        <a:pt x="586999" y="62977"/>
                      </a:lnTo>
                      <a:lnTo>
                        <a:pt x="591235" y="14790"/>
                      </a:lnTo>
                      <a:lnTo>
                        <a:pt x="675042" y="0"/>
                      </a:lnTo>
                      <a:lnTo>
                        <a:pt x="670807" y="48188"/>
                      </a:lnTo>
                      <a:lnTo>
                        <a:pt x="758364" y="32773"/>
                      </a:lnTo>
                      <a:lnTo>
                        <a:pt x="752392" y="101166"/>
                      </a:lnTo>
                      <a:lnTo>
                        <a:pt x="664835" y="116581"/>
                      </a:lnTo>
                      <a:lnTo>
                        <a:pt x="661572" y="153867"/>
                      </a:lnTo>
                      <a:lnTo>
                        <a:pt x="577765" y="168656"/>
                      </a:lnTo>
                      <a:lnTo>
                        <a:pt x="581028" y="131370"/>
                      </a:lnTo>
                      <a:lnTo>
                        <a:pt x="461601" y="152409"/>
                      </a:lnTo>
                      <a:lnTo>
                        <a:pt x="458337" y="189695"/>
                      </a:lnTo>
                      <a:lnTo>
                        <a:pt x="435354" y="193722"/>
                      </a:lnTo>
                      <a:cubicBezTo>
                        <a:pt x="430008" y="204346"/>
                        <a:pt x="424453" y="215039"/>
                        <a:pt x="418690" y="225732"/>
                      </a:cubicBezTo>
                      <a:lnTo>
                        <a:pt x="494374" y="212400"/>
                      </a:lnTo>
                      <a:cubicBezTo>
                        <a:pt x="490277" y="202402"/>
                        <a:pt x="484792" y="189626"/>
                        <a:pt x="477918" y="174003"/>
                      </a:cubicBezTo>
                      <a:close/>
                      <a:moveTo>
                        <a:pt x="370919" y="478959"/>
                      </a:moveTo>
                      <a:lnTo>
                        <a:pt x="479237" y="459865"/>
                      </a:lnTo>
                      <a:lnTo>
                        <a:pt x="482014" y="427994"/>
                      </a:lnTo>
                      <a:lnTo>
                        <a:pt x="373697" y="447089"/>
                      </a:lnTo>
                      <a:lnTo>
                        <a:pt x="370919" y="478959"/>
                      </a:lnTo>
                      <a:close/>
                      <a:moveTo>
                        <a:pt x="378071" y="396610"/>
                      </a:moveTo>
                      <a:lnTo>
                        <a:pt x="486389" y="377515"/>
                      </a:lnTo>
                      <a:lnTo>
                        <a:pt x="489027" y="347242"/>
                      </a:lnTo>
                      <a:lnTo>
                        <a:pt x="380710" y="366337"/>
                      </a:lnTo>
                      <a:lnTo>
                        <a:pt x="378071" y="396610"/>
                      </a:lnTo>
                      <a:close/>
                      <a:moveTo>
                        <a:pt x="385153" y="315788"/>
                      </a:moveTo>
                      <a:lnTo>
                        <a:pt x="493471" y="296694"/>
                      </a:lnTo>
                      <a:lnTo>
                        <a:pt x="496248" y="264823"/>
                      </a:lnTo>
                      <a:lnTo>
                        <a:pt x="387931" y="283918"/>
                      </a:lnTo>
                      <a:lnTo>
                        <a:pt x="385153" y="315788"/>
                      </a:lnTo>
                      <a:close/>
                      <a:moveTo>
                        <a:pt x="470280" y="661780"/>
                      </a:moveTo>
                      <a:cubicBezTo>
                        <a:pt x="504234" y="641019"/>
                        <a:pt x="534715" y="617759"/>
                        <a:pt x="561795" y="592068"/>
                      </a:cubicBezTo>
                      <a:lnTo>
                        <a:pt x="391194" y="622133"/>
                      </a:lnTo>
                      <a:cubicBezTo>
                        <a:pt x="415079" y="638867"/>
                        <a:pt x="441465" y="652129"/>
                        <a:pt x="470280" y="661780"/>
                      </a:cubicBez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" name="手繪多邊形: 圖案 16">
                  <a:extLst>
                    <a:ext uri="{FF2B5EF4-FFF2-40B4-BE49-F238E27FC236}">
                      <a16:creationId xmlns:a16="http://schemas.microsoft.com/office/drawing/2014/main" id="{3A899C4E-0B56-4B0C-B929-66FBD4CCEBDF}"/>
                    </a:ext>
                  </a:extLst>
                </p:cNvPr>
                <p:cNvSpPr/>
                <p:nvPr/>
              </p:nvSpPr>
              <p:spPr>
                <a:xfrm>
                  <a:off x="6029936" y="3184555"/>
                  <a:ext cx="749893" cy="784610"/>
                </a:xfrm>
                <a:custGeom>
                  <a:avLst/>
                  <a:gdLst>
                    <a:gd name="connsiteX0" fmla="*/ 621994 w 749892"/>
                    <a:gd name="connsiteY0" fmla="*/ 11040 h 784609"/>
                    <a:gd name="connsiteX1" fmla="*/ 712745 w 749892"/>
                    <a:gd name="connsiteY1" fmla="*/ 42494 h 784609"/>
                    <a:gd name="connsiteX2" fmla="*/ 308636 w 749892"/>
                    <a:gd name="connsiteY2" fmla="*/ 570752 h 784609"/>
                    <a:gd name="connsiteX3" fmla="*/ 304956 w 749892"/>
                    <a:gd name="connsiteY3" fmla="*/ 613107 h 784609"/>
                    <a:gd name="connsiteX4" fmla="*/ 354324 w 749892"/>
                    <a:gd name="connsiteY4" fmla="*/ 649490 h 784609"/>
                    <a:gd name="connsiteX5" fmla="*/ 431466 w 749892"/>
                    <a:gd name="connsiteY5" fmla="*/ 635881 h 784609"/>
                    <a:gd name="connsiteX6" fmla="*/ 494026 w 749892"/>
                    <a:gd name="connsiteY6" fmla="*/ 603247 h 784609"/>
                    <a:gd name="connsiteX7" fmla="*/ 524994 w 749892"/>
                    <a:gd name="connsiteY7" fmla="*/ 477154 h 784609"/>
                    <a:gd name="connsiteX8" fmla="*/ 631437 w 749892"/>
                    <a:gd name="connsiteY8" fmla="*/ 495832 h 784609"/>
                    <a:gd name="connsiteX9" fmla="*/ 565683 w 749892"/>
                    <a:gd name="connsiteY9" fmla="*/ 675667 h 784609"/>
                    <a:gd name="connsiteX10" fmla="*/ 444173 w 749892"/>
                    <a:gd name="connsiteY10" fmla="*/ 733020 h 784609"/>
                    <a:gd name="connsiteX11" fmla="*/ 306970 w 749892"/>
                    <a:gd name="connsiteY11" fmla="*/ 757183 h 784609"/>
                    <a:gd name="connsiteX12" fmla="*/ 198791 w 749892"/>
                    <a:gd name="connsiteY12" fmla="*/ 670737 h 784609"/>
                    <a:gd name="connsiteX13" fmla="*/ 43327 w 749892"/>
                    <a:gd name="connsiteY13" fmla="*/ 790720 h 784609"/>
                    <a:gd name="connsiteX14" fmla="*/ 0 w 749892"/>
                    <a:gd name="connsiteY14" fmla="*/ 701983 h 784609"/>
                    <a:gd name="connsiteX15" fmla="*/ 210039 w 749892"/>
                    <a:gd name="connsiteY15" fmla="*/ 538742 h 784609"/>
                    <a:gd name="connsiteX16" fmla="*/ 241424 w 749892"/>
                    <a:gd name="connsiteY16" fmla="*/ 179835 h 784609"/>
                    <a:gd name="connsiteX17" fmla="*/ 344534 w 749892"/>
                    <a:gd name="connsiteY17" fmla="*/ 161644 h 784609"/>
                    <a:gd name="connsiteX18" fmla="*/ 320926 w 749892"/>
                    <a:gd name="connsiteY18" fmla="*/ 431188 h 784609"/>
                    <a:gd name="connsiteX19" fmla="*/ 621994 w 749892"/>
                    <a:gd name="connsiteY19" fmla="*/ 11040 h 784609"/>
                    <a:gd name="connsiteX20" fmla="*/ 97764 w 749892"/>
                    <a:gd name="connsiteY20" fmla="*/ 267948 h 784609"/>
                    <a:gd name="connsiteX21" fmla="*/ 190875 w 749892"/>
                    <a:gd name="connsiteY21" fmla="*/ 272183 h 784609"/>
                    <a:gd name="connsiteX22" fmla="*/ 97070 w 749892"/>
                    <a:gd name="connsiteY22" fmla="*/ 584708 h 784609"/>
                    <a:gd name="connsiteX23" fmla="*/ 7152 w 749892"/>
                    <a:gd name="connsiteY23" fmla="*/ 569224 h 784609"/>
                    <a:gd name="connsiteX24" fmla="*/ 97764 w 749892"/>
                    <a:gd name="connsiteY24" fmla="*/ 267948 h 784609"/>
                    <a:gd name="connsiteX25" fmla="*/ 359254 w 749892"/>
                    <a:gd name="connsiteY25" fmla="*/ 0 h 784609"/>
                    <a:gd name="connsiteX26" fmla="*/ 511941 w 749892"/>
                    <a:gd name="connsiteY26" fmla="*/ 116095 h 784609"/>
                    <a:gd name="connsiteX27" fmla="*/ 432994 w 749892"/>
                    <a:gd name="connsiteY27" fmla="*/ 200388 h 784609"/>
                    <a:gd name="connsiteX28" fmla="*/ 286695 w 749892"/>
                    <a:gd name="connsiteY28" fmla="*/ 77836 h 784609"/>
                    <a:gd name="connsiteX29" fmla="*/ 359254 w 749892"/>
                    <a:gd name="connsiteY29" fmla="*/ 0 h 784609"/>
                    <a:gd name="connsiteX30" fmla="*/ 667890 w 749892"/>
                    <a:gd name="connsiteY30" fmla="*/ 229342 h 784609"/>
                    <a:gd name="connsiteX31" fmla="*/ 751490 w 749892"/>
                    <a:gd name="connsiteY31" fmla="*/ 425703 h 784609"/>
                    <a:gd name="connsiteX32" fmla="*/ 652059 w 749892"/>
                    <a:gd name="connsiteY32" fmla="*/ 485278 h 784609"/>
                    <a:gd name="connsiteX33" fmla="*/ 576931 w 749892"/>
                    <a:gd name="connsiteY33" fmla="*/ 283640 h 784609"/>
                    <a:gd name="connsiteX34" fmla="*/ 667890 w 749892"/>
                    <a:gd name="connsiteY34" fmla="*/ 229342 h 78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749892" h="784609">
                      <a:moveTo>
                        <a:pt x="621994" y="11040"/>
                      </a:moveTo>
                      <a:lnTo>
                        <a:pt x="712745" y="42494"/>
                      </a:lnTo>
                      <a:cubicBezTo>
                        <a:pt x="597970" y="244271"/>
                        <a:pt x="463267" y="420357"/>
                        <a:pt x="308636" y="570752"/>
                      </a:cubicBezTo>
                      <a:lnTo>
                        <a:pt x="304956" y="613107"/>
                      </a:lnTo>
                      <a:cubicBezTo>
                        <a:pt x="302318" y="643658"/>
                        <a:pt x="318774" y="655809"/>
                        <a:pt x="354324" y="649490"/>
                      </a:cubicBezTo>
                      <a:lnTo>
                        <a:pt x="431466" y="635881"/>
                      </a:lnTo>
                      <a:cubicBezTo>
                        <a:pt x="460906" y="630674"/>
                        <a:pt x="481736" y="619842"/>
                        <a:pt x="494026" y="603247"/>
                      </a:cubicBezTo>
                      <a:cubicBezTo>
                        <a:pt x="506317" y="586652"/>
                        <a:pt x="516593" y="544644"/>
                        <a:pt x="524994" y="477154"/>
                      </a:cubicBezTo>
                      <a:cubicBezTo>
                        <a:pt x="553948" y="485278"/>
                        <a:pt x="589499" y="491527"/>
                        <a:pt x="631437" y="495832"/>
                      </a:cubicBezTo>
                      <a:cubicBezTo>
                        <a:pt x="611023" y="587624"/>
                        <a:pt x="589082" y="647616"/>
                        <a:pt x="565683" y="675667"/>
                      </a:cubicBezTo>
                      <a:cubicBezTo>
                        <a:pt x="542284" y="703719"/>
                        <a:pt x="501803" y="722883"/>
                        <a:pt x="444173" y="733020"/>
                      </a:cubicBezTo>
                      <a:lnTo>
                        <a:pt x="306970" y="757183"/>
                      </a:lnTo>
                      <a:cubicBezTo>
                        <a:pt x="228856" y="770931"/>
                        <a:pt x="192750" y="742116"/>
                        <a:pt x="198791" y="670737"/>
                      </a:cubicBezTo>
                      <a:cubicBezTo>
                        <a:pt x="148868" y="712953"/>
                        <a:pt x="97000" y="752948"/>
                        <a:pt x="43327" y="790720"/>
                      </a:cubicBezTo>
                      <a:cubicBezTo>
                        <a:pt x="31662" y="762669"/>
                        <a:pt x="17220" y="733159"/>
                        <a:pt x="0" y="701983"/>
                      </a:cubicBezTo>
                      <a:cubicBezTo>
                        <a:pt x="74781" y="651087"/>
                        <a:pt x="144771" y="596651"/>
                        <a:pt x="210039" y="538742"/>
                      </a:cubicBezTo>
                      <a:lnTo>
                        <a:pt x="241424" y="179835"/>
                      </a:lnTo>
                      <a:lnTo>
                        <a:pt x="344534" y="161644"/>
                      </a:lnTo>
                      <a:lnTo>
                        <a:pt x="320926" y="431188"/>
                      </a:lnTo>
                      <a:cubicBezTo>
                        <a:pt x="440354" y="305928"/>
                        <a:pt x="540756" y="165879"/>
                        <a:pt x="621994" y="11040"/>
                      </a:cubicBezTo>
                      <a:close/>
                      <a:moveTo>
                        <a:pt x="97764" y="267948"/>
                      </a:moveTo>
                      <a:lnTo>
                        <a:pt x="190875" y="272183"/>
                      </a:lnTo>
                      <a:cubicBezTo>
                        <a:pt x="159838" y="399040"/>
                        <a:pt x="128523" y="503192"/>
                        <a:pt x="97070" y="584708"/>
                      </a:cubicBezTo>
                      <a:lnTo>
                        <a:pt x="7152" y="569224"/>
                      </a:lnTo>
                      <a:cubicBezTo>
                        <a:pt x="43397" y="477640"/>
                        <a:pt x="73601" y="377238"/>
                        <a:pt x="97764" y="267948"/>
                      </a:cubicBezTo>
                      <a:close/>
                      <a:moveTo>
                        <a:pt x="359254" y="0"/>
                      </a:moveTo>
                      <a:cubicBezTo>
                        <a:pt x="406678" y="30898"/>
                        <a:pt x="457643" y="69573"/>
                        <a:pt x="511941" y="116095"/>
                      </a:cubicBezTo>
                      <a:lnTo>
                        <a:pt x="432994" y="200388"/>
                      </a:lnTo>
                      <a:cubicBezTo>
                        <a:pt x="381265" y="151923"/>
                        <a:pt x="332452" y="111026"/>
                        <a:pt x="286695" y="77836"/>
                      </a:cubicBezTo>
                      <a:lnTo>
                        <a:pt x="359254" y="0"/>
                      </a:lnTo>
                      <a:close/>
                      <a:moveTo>
                        <a:pt x="667890" y="229342"/>
                      </a:moveTo>
                      <a:cubicBezTo>
                        <a:pt x="695803" y="288639"/>
                        <a:pt x="723646" y="354116"/>
                        <a:pt x="751490" y="425703"/>
                      </a:cubicBezTo>
                      <a:lnTo>
                        <a:pt x="652059" y="485278"/>
                      </a:lnTo>
                      <a:cubicBezTo>
                        <a:pt x="628521" y="415010"/>
                        <a:pt x="603455" y="347728"/>
                        <a:pt x="576931" y="283640"/>
                      </a:cubicBezTo>
                      <a:lnTo>
                        <a:pt x="667890" y="229342"/>
                      </a:ln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" name="手繪多邊形: 圖案 17">
                  <a:extLst>
                    <a:ext uri="{FF2B5EF4-FFF2-40B4-BE49-F238E27FC236}">
                      <a16:creationId xmlns:a16="http://schemas.microsoft.com/office/drawing/2014/main" id="{C848A713-7105-40FD-8E7B-1B83C45C737D}"/>
                    </a:ext>
                  </a:extLst>
                </p:cNvPr>
                <p:cNvSpPr/>
                <p:nvPr/>
              </p:nvSpPr>
              <p:spPr>
                <a:xfrm>
                  <a:off x="6875649" y="3003678"/>
                  <a:ext cx="763780" cy="854044"/>
                </a:xfrm>
                <a:custGeom>
                  <a:avLst/>
                  <a:gdLst>
                    <a:gd name="connsiteX0" fmla="*/ 7291 w 763779"/>
                    <a:gd name="connsiteY0" fmla="*/ 542770 h 854044"/>
                    <a:gd name="connsiteX1" fmla="*/ 225732 w 763779"/>
                    <a:gd name="connsiteY1" fmla="*/ 504233 h 854044"/>
                    <a:gd name="connsiteX2" fmla="*/ 260657 w 763779"/>
                    <a:gd name="connsiteY2" fmla="*/ 447575 h 854044"/>
                    <a:gd name="connsiteX3" fmla="*/ 48118 w 763779"/>
                    <a:gd name="connsiteY3" fmla="*/ 485069 h 854044"/>
                    <a:gd name="connsiteX4" fmla="*/ 68115 w 763779"/>
                    <a:gd name="connsiteY4" fmla="*/ 256699 h 854044"/>
                    <a:gd name="connsiteX5" fmla="*/ 260240 w 763779"/>
                    <a:gd name="connsiteY5" fmla="*/ 222815 h 854044"/>
                    <a:gd name="connsiteX6" fmla="*/ 264962 w 763779"/>
                    <a:gd name="connsiteY6" fmla="*/ 169212 h 854044"/>
                    <a:gd name="connsiteX7" fmla="*/ 49854 w 763779"/>
                    <a:gd name="connsiteY7" fmla="*/ 207123 h 854044"/>
                    <a:gd name="connsiteX8" fmla="*/ 57075 w 763779"/>
                    <a:gd name="connsiteY8" fmla="*/ 124774 h 854044"/>
                    <a:gd name="connsiteX9" fmla="*/ 764751 w 763779"/>
                    <a:gd name="connsiteY9" fmla="*/ 0 h 854044"/>
                    <a:gd name="connsiteX10" fmla="*/ 757530 w 763779"/>
                    <a:gd name="connsiteY10" fmla="*/ 82349 h 854044"/>
                    <a:gd name="connsiteX11" fmla="*/ 541659 w 763779"/>
                    <a:gd name="connsiteY11" fmla="*/ 120399 h 854044"/>
                    <a:gd name="connsiteX12" fmla="*/ 536937 w 763779"/>
                    <a:gd name="connsiteY12" fmla="*/ 174003 h 854044"/>
                    <a:gd name="connsiteX13" fmla="*/ 729062 w 763779"/>
                    <a:gd name="connsiteY13" fmla="*/ 140119 h 854044"/>
                    <a:gd name="connsiteX14" fmla="*/ 709065 w 763779"/>
                    <a:gd name="connsiteY14" fmla="*/ 368558 h 854044"/>
                    <a:gd name="connsiteX15" fmla="*/ 368558 w 763779"/>
                    <a:gd name="connsiteY15" fmla="*/ 428619 h 854044"/>
                    <a:gd name="connsiteX16" fmla="*/ 333286 w 763779"/>
                    <a:gd name="connsiteY16" fmla="*/ 485347 h 854044"/>
                    <a:gd name="connsiteX17" fmla="*/ 740866 w 763779"/>
                    <a:gd name="connsiteY17" fmla="*/ 413483 h 854044"/>
                    <a:gd name="connsiteX18" fmla="*/ 733645 w 763779"/>
                    <a:gd name="connsiteY18" fmla="*/ 495832 h 854044"/>
                    <a:gd name="connsiteX19" fmla="*/ 591929 w 763779"/>
                    <a:gd name="connsiteY19" fmla="*/ 520828 h 854044"/>
                    <a:gd name="connsiteX20" fmla="*/ 491943 w 763779"/>
                    <a:gd name="connsiteY20" fmla="*/ 632548 h 854044"/>
                    <a:gd name="connsiteX21" fmla="*/ 686499 w 763779"/>
                    <a:gd name="connsiteY21" fmla="*/ 650254 h 854044"/>
                    <a:gd name="connsiteX22" fmla="*/ 632965 w 763779"/>
                    <a:gd name="connsiteY22" fmla="*/ 753017 h 854044"/>
                    <a:gd name="connsiteX23" fmla="*/ 389458 w 763779"/>
                    <a:gd name="connsiteY23" fmla="*/ 710662 h 854044"/>
                    <a:gd name="connsiteX24" fmla="*/ 33606 w 763779"/>
                    <a:gd name="connsiteY24" fmla="*/ 858697 h 854044"/>
                    <a:gd name="connsiteX25" fmla="*/ 7499 w 763779"/>
                    <a:gd name="connsiteY25" fmla="*/ 773014 h 854044"/>
                    <a:gd name="connsiteX26" fmla="*/ 262670 w 763779"/>
                    <a:gd name="connsiteY26" fmla="*/ 694762 h 854044"/>
                    <a:gd name="connsiteX27" fmla="*/ 92070 w 763779"/>
                    <a:gd name="connsiteY27" fmla="*/ 683166 h 854044"/>
                    <a:gd name="connsiteX28" fmla="*/ 160602 w 763779"/>
                    <a:gd name="connsiteY28" fmla="*/ 596929 h 854044"/>
                    <a:gd name="connsiteX29" fmla="*/ 0 w 763779"/>
                    <a:gd name="connsiteY29" fmla="*/ 625258 h 854044"/>
                    <a:gd name="connsiteX30" fmla="*/ 7291 w 763779"/>
                    <a:gd name="connsiteY30" fmla="*/ 542770 h 854044"/>
                    <a:gd name="connsiteX31" fmla="*/ 148520 w 763779"/>
                    <a:gd name="connsiteY31" fmla="*/ 389389 h 854044"/>
                    <a:gd name="connsiteX32" fmla="*/ 247187 w 763779"/>
                    <a:gd name="connsiteY32" fmla="*/ 372030 h 854044"/>
                    <a:gd name="connsiteX33" fmla="*/ 253297 w 763779"/>
                    <a:gd name="connsiteY33" fmla="*/ 302110 h 854044"/>
                    <a:gd name="connsiteX34" fmla="*/ 154630 w 763779"/>
                    <a:gd name="connsiteY34" fmla="*/ 319468 h 854044"/>
                    <a:gd name="connsiteX35" fmla="*/ 148520 w 763779"/>
                    <a:gd name="connsiteY35" fmla="*/ 389389 h 854044"/>
                    <a:gd name="connsiteX36" fmla="*/ 241702 w 763779"/>
                    <a:gd name="connsiteY36" fmla="*/ 618453 h 854044"/>
                    <a:gd name="connsiteX37" fmla="*/ 390500 w 763779"/>
                    <a:gd name="connsiteY37" fmla="*/ 624702 h 854044"/>
                    <a:gd name="connsiteX38" fmla="*/ 479653 w 763779"/>
                    <a:gd name="connsiteY38" fmla="*/ 540548 h 854044"/>
                    <a:gd name="connsiteX39" fmla="*/ 271975 w 763779"/>
                    <a:gd name="connsiteY39" fmla="*/ 577140 h 854044"/>
                    <a:gd name="connsiteX40" fmla="*/ 241702 w 763779"/>
                    <a:gd name="connsiteY40" fmla="*/ 618453 h 854044"/>
                    <a:gd name="connsiteX41" fmla="*/ 336202 w 763779"/>
                    <a:gd name="connsiteY41" fmla="*/ 356269 h 854044"/>
                    <a:gd name="connsiteX42" fmla="*/ 434868 w 763779"/>
                    <a:gd name="connsiteY42" fmla="*/ 338910 h 854044"/>
                    <a:gd name="connsiteX43" fmla="*/ 440979 w 763779"/>
                    <a:gd name="connsiteY43" fmla="*/ 268989 h 854044"/>
                    <a:gd name="connsiteX44" fmla="*/ 342312 w 763779"/>
                    <a:gd name="connsiteY44" fmla="*/ 286348 h 854044"/>
                    <a:gd name="connsiteX45" fmla="*/ 336202 w 763779"/>
                    <a:gd name="connsiteY45" fmla="*/ 356269 h 854044"/>
                    <a:gd name="connsiteX46" fmla="*/ 349255 w 763779"/>
                    <a:gd name="connsiteY46" fmla="*/ 207123 h 854044"/>
                    <a:gd name="connsiteX47" fmla="*/ 447922 w 763779"/>
                    <a:gd name="connsiteY47" fmla="*/ 189765 h 854044"/>
                    <a:gd name="connsiteX48" fmla="*/ 452644 w 763779"/>
                    <a:gd name="connsiteY48" fmla="*/ 136161 h 854044"/>
                    <a:gd name="connsiteX49" fmla="*/ 353977 w 763779"/>
                    <a:gd name="connsiteY49" fmla="*/ 153520 h 854044"/>
                    <a:gd name="connsiteX50" fmla="*/ 349255 w 763779"/>
                    <a:gd name="connsiteY50" fmla="*/ 207123 h 854044"/>
                    <a:gd name="connsiteX51" fmla="*/ 622550 w 763779"/>
                    <a:gd name="connsiteY51" fmla="*/ 305790 h 854044"/>
                    <a:gd name="connsiteX52" fmla="*/ 628660 w 763779"/>
                    <a:gd name="connsiteY52" fmla="*/ 235869 h 854044"/>
                    <a:gd name="connsiteX53" fmla="*/ 529993 w 763779"/>
                    <a:gd name="connsiteY53" fmla="*/ 253297 h 854044"/>
                    <a:gd name="connsiteX54" fmla="*/ 523883 w 763779"/>
                    <a:gd name="connsiteY54" fmla="*/ 323218 h 854044"/>
                    <a:gd name="connsiteX55" fmla="*/ 622550 w 763779"/>
                    <a:gd name="connsiteY55" fmla="*/ 305790 h 854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763779" h="854044">
                      <a:moveTo>
                        <a:pt x="7291" y="542770"/>
                      </a:moveTo>
                      <a:lnTo>
                        <a:pt x="225732" y="504233"/>
                      </a:lnTo>
                      <a:cubicBezTo>
                        <a:pt x="238368" y="484931"/>
                        <a:pt x="250034" y="466044"/>
                        <a:pt x="260657" y="447575"/>
                      </a:cubicBezTo>
                      <a:lnTo>
                        <a:pt x="48118" y="485069"/>
                      </a:lnTo>
                      <a:lnTo>
                        <a:pt x="68115" y="256699"/>
                      </a:lnTo>
                      <a:lnTo>
                        <a:pt x="260240" y="222815"/>
                      </a:lnTo>
                      <a:lnTo>
                        <a:pt x="264962" y="169212"/>
                      </a:lnTo>
                      <a:lnTo>
                        <a:pt x="49854" y="207123"/>
                      </a:lnTo>
                      <a:lnTo>
                        <a:pt x="57075" y="124774"/>
                      </a:lnTo>
                      <a:lnTo>
                        <a:pt x="764751" y="0"/>
                      </a:lnTo>
                      <a:lnTo>
                        <a:pt x="757530" y="82349"/>
                      </a:lnTo>
                      <a:lnTo>
                        <a:pt x="541659" y="120399"/>
                      </a:lnTo>
                      <a:lnTo>
                        <a:pt x="536937" y="174003"/>
                      </a:lnTo>
                      <a:lnTo>
                        <a:pt x="729062" y="140119"/>
                      </a:lnTo>
                      <a:lnTo>
                        <a:pt x="709065" y="368558"/>
                      </a:lnTo>
                      <a:lnTo>
                        <a:pt x="368558" y="428619"/>
                      </a:lnTo>
                      <a:cubicBezTo>
                        <a:pt x="356616" y="448339"/>
                        <a:pt x="344881" y="467225"/>
                        <a:pt x="333286" y="485347"/>
                      </a:cubicBezTo>
                      <a:lnTo>
                        <a:pt x="740866" y="413483"/>
                      </a:lnTo>
                      <a:lnTo>
                        <a:pt x="733645" y="495832"/>
                      </a:lnTo>
                      <a:lnTo>
                        <a:pt x="591929" y="520828"/>
                      </a:lnTo>
                      <a:cubicBezTo>
                        <a:pt x="563114" y="560823"/>
                        <a:pt x="529785" y="598109"/>
                        <a:pt x="491943" y="632548"/>
                      </a:cubicBezTo>
                      <a:lnTo>
                        <a:pt x="686499" y="650254"/>
                      </a:lnTo>
                      <a:lnTo>
                        <a:pt x="632965" y="753017"/>
                      </a:lnTo>
                      <a:cubicBezTo>
                        <a:pt x="544922" y="735659"/>
                        <a:pt x="463683" y="721563"/>
                        <a:pt x="389458" y="710662"/>
                      </a:cubicBezTo>
                      <a:cubicBezTo>
                        <a:pt x="291972" y="772737"/>
                        <a:pt x="173378" y="822035"/>
                        <a:pt x="33606" y="858697"/>
                      </a:cubicBezTo>
                      <a:cubicBezTo>
                        <a:pt x="28746" y="830506"/>
                        <a:pt x="20066" y="801969"/>
                        <a:pt x="7499" y="773014"/>
                      </a:cubicBezTo>
                      <a:cubicBezTo>
                        <a:pt x="106304" y="751004"/>
                        <a:pt x="191361" y="724896"/>
                        <a:pt x="262670" y="694762"/>
                      </a:cubicBezTo>
                      <a:cubicBezTo>
                        <a:pt x="199694" y="688027"/>
                        <a:pt x="142827" y="684138"/>
                        <a:pt x="92070" y="683166"/>
                      </a:cubicBezTo>
                      <a:cubicBezTo>
                        <a:pt x="116511" y="653865"/>
                        <a:pt x="139355" y="625119"/>
                        <a:pt x="160602" y="596929"/>
                      </a:cubicBezTo>
                      <a:lnTo>
                        <a:pt x="0" y="625258"/>
                      </a:lnTo>
                      <a:lnTo>
                        <a:pt x="7291" y="542770"/>
                      </a:lnTo>
                      <a:close/>
                      <a:moveTo>
                        <a:pt x="148520" y="389389"/>
                      </a:moveTo>
                      <a:lnTo>
                        <a:pt x="247187" y="372030"/>
                      </a:lnTo>
                      <a:lnTo>
                        <a:pt x="253297" y="302110"/>
                      </a:lnTo>
                      <a:lnTo>
                        <a:pt x="154630" y="319468"/>
                      </a:lnTo>
                      <a:lnTo>
                        <a:pt x="148520" y="389389"/>
                      </a:lnTo>
                      <a:close/>
                      <a:moveTo>
                        <a:pt x="241702" y="618453"/>
                      </a:moveTo>
                      <a:cubicBezTo>
                        <a:pt x="281348" y="618870"/>
                        <a:pt x="330925" y="620953"/>
                        <a:pt x="390500" y="624702"/>
                      </a:cubicBezTo>
                      <a:cubicBezTo>
                        <a:pt x="425842" y="599081"/>
                        <a:pt x="455560" y="571029"/>
                        <a:pt x="479653" y="540548"/>
                      </a:cubicBezTo>
                      <a:lnTo>
                        <a:pt x="271975" y="577140"/>
                      </a:lnTo>
                      <a:cubicBezTo>
                        <a:pt x="261699" y="591721"/>
                        <a:pt x="251561" y="605538"/>
                        <a:pt x="241702" y="618453"/>
                      </a:cubicBezTo>
                      <a:close/>
                      <a:moveTo>
                        <a:pt x="336202" y="356269"/>
                      </a:moveTo>
                      <a:lnTo>
                        <a:pt x="434868" y="338910"/>
                      </a:lnTo>
                      <a:lnTo>
                        <a:pt x="440979" y="268989"/>
                      </a:lnTo>
                      <a:lnTo>
                        <a:pt x="342312" y="286348"/>
                      </a:lnTo>
                      <a:lnTo>
                        <a:pt x="336202" y="356269"/>
                      </a:lnTo>
                      <a:close/>
                      <a:moveTo>
                        <a:pt x="349255" y="207123"/>
                      </a:moveTo>
                      <a:lnTo>
                        <a:pt x="447922" y="189765"/>
                      </a:lnTo>
                      <a:lnTo>
                        <a:pt x="452644" y="136161"/>
                      </a:lnTo>
                      <a:lnTo>
                        <a:pt x="353977" y="153520"/>
                      </a:lnTo>
                      <a:lnTo>
                        <a:pt x="349255" y="207123"/>
                      </a:lnTo>
                      <a:close/>
                      <a:moveTo>
                        <a:pt x="622550" y="305790"/>
                      </a:moveTo>
                      <a:lnTo>
                        <a:pt x="628660" y="235869"/>
                      </a:lnTo>
                      <a:lnTo>
                        <a:pt x="529993" y="253297"/>
                      </a:lnTo>
                      <a:lnTo>
                        <a:pt x="523883" y="323218"/>
                      </a:lnTo>
                      <a:lnTo>
                        <a:pt x="622550" y="305790"/>
                      </a:ln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" name="手繪多邊形: 圖案 18">
                  <a:extLst>
                    <a:ext uri="{FF2B5EF4-FFF2-40B4-BE49-F238E27FC236}">
                      <a16:creationId xmlns:a16="http://schemas.microsoft.com/office/drawing/2014/main" id="{715FF445-1F07-4D11-8B54-7A507A99344D}"/>
                    </a:ext>
                  </a:extLst>
                </p:cNvPr>
                <p:cNvSpPr/>
                <p:nvPr/>
              </p:nvSpPr>
              <p:spPr>
                <a:xfrm>
                  <a:off x="7699142" y="2885986"/>
                  <a:ext cx="736006" cy="819327"/>
                </a:xfrm>
                <a:custGeom>
                  <a:avLst/>
                  <a:gdLst>
                    <a:gd name="connsiteX0" fmla="*/ 740450 w 736005"/>
                    <a:gd name="connsiteY0" fmla="*/ 568808 h 819327"/>
                    <a:gd name="connsiteX1" fmla="*/ 697053 w 736005"/>
                    <a:gd name="connsiteY1" fmla="*/ 688860 h 819327"/>
                    <a:gd name="connsiteX2" fmla="*/ 477918 w 736005"/>
                    <a:gd name="connsiteY2" fmla="*/ 727118 h 819327"/>
                    <a:gd name="connsiteX3" fmla="*/ 358351 w 736005"/>
                    <a:gd name="connsiteY3" fmla="*/ 745518 h 819327"/>
                    <a:gd name="connsiteX4" fmla="*/ 141716 w 736005"/>
                    <a:gd name="connsiteY4" fmla="*/ 691915 h 819327"/>
                    <a:gd name="connsiteX5" fmla="*/ 33745 w 736005"/>
                    <a:gd name="connsiteY5" fmla="*/ 824118 h 819327"/>
                    <a:gd name="connsiteX6" fmla="*/ 0 w 736005"/>
                    <a:gd name="connsiteY6" fmla="*/ 709204 h 819327"/>
                    <a:gd name="connsiteX7" fmla="*/ 68115 w 736005"/>
                    <a:gd name="connsiteY7" fmla="*/ 636367 h 819327"/>
                    <a:gd name="connsiteX8" fmla="*/ 121927 w 736005"/>
                    <a:gd name="connsiteY8" fmla="*/ 587138 h 819327"/>
                    <a:gd name="connsiteX9" fmla="*/ 149423 w 736005"/>
                    <a:gd name="connsiteY9" fmla="*/ 575404 h 819327"/>
                    <a:gd name="connsiteX10" fmla="*/ 165115 w 736005"/>
                    <a:gd name="connsiteY10" fmla="*/ 575334 h 819327"/>
                    <a:gd name="connsiteX11" fmla="*/ 553879 w 736005"/>
                    <a:gd name="connsiteY11" fmla="*/ 222260 h 819327"/>
                    <a:gd name="connsiteX12" fmla="*/ 76170 w 736005"/>
                    <a:gd name="connsiteY12" fmla="*/ 306484 h 819327"/>
                    <a:gd name="connsiteX13" fmla="*/ 85335 w 736005"/>
                    <a:gd name="connsiteY13" fmla="*/ 201638 h 819327"/>
                    <a:gd name="connsiteX14" fmla="*/ 367933 w 736005"/>
                    <a:gd name="connsiteY14" fmla="*/ 151784 h 819327"/>
                    <a:gd name="connsiteX15" fmla="*/ 319191 w 736005"/>
                    <a:gd name="connsiteY15" fmla="*/ 66310 h 819327"/>
                    <a:gd name="connsiteX16" fmla="*/ 422092 w 736005"/>
                    <a:gd name="connsiteY16" fmla="*/ 0 h 819327"/>
                    <a:gd name="connsiteX17" fmla="*/ 485139 w 736005"/>
                    <a:gd name="connsiteY17" fmla="*/ 105888 h 819327"/>
                    <a:gd name="connsiteX18" fmla="*/ 431744 w 736005"/>
                    <a:gd name="connsiteY18" fmla="*/ 140535 h 819327"/>
                    <a:gd name="connsiteX19" fmla="*/ 715870 w 736005"/>
                    <a:gd name="connsiteY19" fmla="*/ 90473 h 819327"/>
                    <a:gd name="connsiteX20" fmla="*/ 706913 w 736005"/>
                    <a:gd name="connsiteY20" fmla="*/ 193028 h 819327"/>
                    <a:gd name="connsiteX21" fmla="*/ 250381 w 736005"/>
                    <a:gd name="connsiteY21" fmla="*/ 632201 h 819327"/>
                    <a:gd name="connsiteX22" fmla="*/ 371475 w 736005"/>
                    <a:gd name="connsiteY22" fmla="*/ 637617 h 819327"/>
                    <a:gd name="connsiteX23" fmla="*/ 740450 w 736005"/>
                    <a:gd name="connsiteY23" fmla="*/ 568808 h 819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36005" h="819327">
                      <a:moveTo>
                        <a:pt x="740450" y="568808"/>
                      </a:moveTo>
                      <a:cubicBezTo>
                        <a:pt x="724618" y="604705"/>
                        <a:pt x="710176" y="644769"/>
                        <a:pt x="697053" y="688860"/>
                      </a:cubicBezTo>
                      <a:cubicBezTo>
                        <a:pt x="648171" y="698997"/>
                        <a:pt x="575126" y="711773"/>
                        <a:pt x="477918" y="727118"/>
                      </a:cubicBezTo>
                      <a:lnTo>
                        <a:pt x="358351" y="745518"/>
                      </a:lnTo>
                      <a:cubicBezTo>
                        <a:pt x="250520" y="764543"/>
                        <a:pt x="178308" y="746699"/>
                        <a:pt x="141716" y="691915"/>
                      </a:cubicBezTo>
                      <a:cubicBezTo>
                        <a:pt x="121302" y="713856"/>
                        <a:pt x="85266" y="757947"/>
                        <a:pt x="33745" y="824118"/>
                      </a:cubicBezTo>
                      <a:lnTo>
                        <a:pt x="0" y="709204"/>
                      </a:lnTo>
                      <a:cubicBezTo>
                        <a:pt x="18955" y="687263"/>
                        <a:pt x="41661" y="662961"/>
                        <a:pt x="68115" y="636367"/>
                      </a:cubicBezTo>
                      <a:cubicBezTo>
                        <a:pt x="94500" y="609774"/>
                        <a:pt x="112484" y="593387"/>
                        <a:pt x="121927" y="587138"/>
                      </a:cubicBezTo>
                      <a:cubicBezTo>
                        <a:pt x="131370" y="580889"/>
                        <a:pt x="140535" y="577001"/>
                        <a:pt x="149423" y="575404"/>
                      </a:cubicBezTo>
                      <a:cubicBezTo>
                        <a:pt x="154839" y="574432"/>
                        <a:pt x="160116" y="574432"/>
                        <a:pt x="165115" y="575334"/>
                      </a:cubicBezTo>
                      <a:cubicBezTo>
                        <a:pt x="321065" y="454241"/>
                        <a:pt x="450630" y="336618"/>
                        <a:pt x="553879" y="222260"/>
                      </a:cubicBezTo>
                      <a:lnTo>
                        <a:pt x="76170" y="306484"/>
                      </a:lnTo>
                      <a:lnTo>
                        <a:pt x="85335" y="201638"/>
                      </a:lnTo>
                      <a:lnTo>
                        <a:pt x="367933" y="151784"/>
                      </a:lnTo>
                      <a:cubicBezTo>
                        <a:pt x="356407" y="127551"/>
                        <a:pt x="340160" y="99083"/>
                        <a:pt x="319191" y="66310"/>
                      </a:cubicBezTo>
                      <a:lnTo>
                        <a:pt x="422092" y="0"/>
                      </a:lnTo>
                      <a:cubicBezTo>
                        <a:pt x="451324" y="44299"/>
                        <a:pt x="472363" y="79572"/>
                        <a:pt x="485139" y="105888"/>
                      </a:cubicBezTo>
                      <a:lnTo>
                        <a:pt x="431744" y="140535"/>
                      </a:lnTo>
                      <a:lnTo>
                        <a:pt x="715870" y="90473"/>
                      </a:lnTo>
                      <a:lnTo>
                        <a:pt x="706913" y="193028"/>
                      </a:lnTo>
                      <a:cubicBezTo>
                        <a:pt x="571654" y="353005"/>
                        <a:pt x="419523" y="499442"/>
                        <a:pt x="250381" y="632201"/>
                      </a:cubicBezTo>
                      <a:cubicBezTo>
                        <a:pt x="282946" y="644283"/>
                        <a:pt x="323287" y="646088"/>
                        <a:pt x="371475" y="637617"/>
                      </a:cubicBezTo>
                      <a:cubicBezTo>
                        <a:pt x="535826" y="608663"/>
                        <a:pt x="658864" y="585749"/>
                        <a:pt x="740450" y="568808"/>
                      </a:cubicBez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" name="手繪多邊形: 圖案 19">
                  <a:extLst>
                    <a:ext uri="{FF2B5EF4-FFF2-40B4-BE49-F238E27FC236}">
                      <a16:creationId xmlns:a16="http://schemas.microsoft.com/office/drawing/2014/main" id="{4BCA56A8-CE00-48F8-85C4-8C4444255773}"/>
                    </a:ext>
                  </a:extLst>
                </p:cNvPr>
                <p:cNvSpPr/>
                <p:nvPr/>
              </p:nvSpPr>
              <p:spPr>
                <a:xfrm>
                  <a:off x="8544299" y="2773294"/>
                  <a:ext cx="722119" cy="708232"/>
                </a:xfrm>
                <a:custGeom>
                  <a:avLst/>
                  <a:gdLst>
                    <a:gd name="connsiteX0" fmla="*/ 10346 w 722118"/>
                    <a:gd name="connsiteY0" fmla="*/ 596165 h 708231"/>
                    <a:gd name="connsiteX1" fmla="*/ 723924 w 722118"/>
                    <a:gd name="connsiteY1" fmla="*/ 470349 h 708231"/>
                    <a:gd name="connsiteX2" fmla="*/ 713578 w 722118"/>
                    <a:gd name="connsiteY2" fmla="*/ 588388 h 708231"/>
                    <a:gd name="connsiteX3" fmla="*/ 0 w 722118"/>
                    <a:gd name="connsiteY3" fmla="*/ 714203 h 708231"/>
                    <a:gd name="connsiteX4" fmla="*/ 10346 w 722118"/>
                    <a:gd name="connsiteY4" fmla="*/ 596165 h 708231"/>
                    <a:gd name="connsiteX5" fmla="*/ 105818 w 722118"/>
                    <a:gd name="connsiteY5" fmla="*/ 106721 h 708231"/>
                    <a:gd name="connsiteX6" fmla="*/ 711079 w 722118"/>
                    <a:gd name="connsiteY6" fmla="*/ 0 h 708231"/>
                    <a:gd name="connsiteX7" fmla="*/ 700872 w 722118"/>
                    <a:gd name="connsiteY7" fmla="*/ 116511 h 708231"/>
                    <a:gd name="connsiteX8" fmla="*/ 95611 w 722118"/>
                    <a:gd name="connsiteY8" fmla="*/ 223232 h 708231"/>
                    <a:gd name="connsiteX9" fmla="*/ 105818 w 722118"/>
                    <a:gd name="connsiteY9" fmla="*/ 106721 h 708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2118" h="708231">
                      <a:moveTo>
                        <a:pt x="10346" y="596165"/>
                      </a:moveTo>
                      <a:lnTo>
                        <a:pt x="723924" y="470349"/>
                      </a:lnTo>
                      <a:lnTo>
                        <a:pt x="713578" y="588388"/>
                      </a:lnTo>
                      <a:lnTo>
                        <a:pt x="0" y="714203"/>
                      </a:lnTo>
                      <a:lnTo>
                        <a:pt x="10346" y="596165"/>
                      </a:lnTo>
                      <a:close/>
                      <a:moveTo>
                        <a:pt x="105818" y="106721"/>
                      </a:moveTo>
                      <a:lnTo>
                        <a:pt x="711079" y="0"/>
                      </a:lnTo>
                      <a:lnTo>
                        <a:pt x="700872" y="116511"/>
                      </a:lnTo>
                      <a:lnTo>
                        <a:pt x="95611" y="223232"/>
                      </a:lnTo>
                      <a:lnTo>
                        <a:pt x="105818" y="106721"/>
                      </a:ln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692DB6-B3B4-6F4D-BC32-A9348012D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6434" y="2590634"/>
            <a:ext cx="4079132" cy="2891773"/>
          </a:xfrm>
        </p:spPr>
        <p:txBody>
          <a:bodyPr>
            <a:normAutofit/>
          </a:bodyPr>
          <a:lstStyle/>
          <a:p>
            <a:br>
              <a:rPr lang="en-US" altLang="zh-TW" sz="8800">
                <a:solidFill>
                  <a:srgbClr val="F080B3"/>
                </a:solidFill>
                <a:latin typeface="Bebas" pitchFamily="2" charset="0"/>
                <a:sym typeface="Arial" panose="020B0604020202020204" pitchFamily="34" charset="0"/>
              </a:rPr>
            </a:br>
            <a:r>
              <a:rPr lang="en-US" altLang="zh-TW" sz="8800">
                <a:solidFill>
                  <a:srgbClr val="F080B3"/>
                </a:solidFill>
                <a:latin typeface="Bebas" pitchFamily="2" charset="0"/>
                <a:sym typeface="Arial" panose="020B0604020202020204" pitchFamily="34" charset="0"/>
              </a:rPr>
              <a:t>DEMO</a:t>
            </a:r>
            <a:endParaRPr lang="en-US" sz="8800">
              <a:solidFill>
                <a:srgbClr val="F080B3"/>
              </a:solidFill>
              <a:latin typeface="Bebas" pitchFamily="2" charset="0"/>
              <a:sym typeface="Arial" panose="020B0604020202020204" pitchFamily="34" charset="0"/>
            </a:endParaRPr>
          </a:p>
        </p:txBody>
      </p:sp>
      <p:sp>
        <p:nvSpPr>
          <p:cNvPr id="25" name="矩形 24" hidden="1">
            <a:extLst>
              <a:ext uri="{FF2B5EF4-FFF2-40B4-BE49-F238E27FC236}">
                <a16:creationId xmlns:a16="http://schemas.microsoft.com/office/drawing/2014/main" id="{31AC397C-B6AF-49D4-B7B5-C0FB56A12986}"/>
              </a:ext>
            </a:extLst>
          </p:cNvPr>
          <p:cNvSpPr/>
          <p:nvPr/>
        </p:nvSpPr>
        <p:spPr>
          <a:xfrm>
            <a:off x="4959957" y="2787134"/>
            <a:ext cx="221406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8800">
                <a:solidFill>
                  <a:srgbClr val="F080B3"/>
                </a:solidFill>
                <a:latin typeface="Bebas" pitchFamily="2" charset="0"/>
                <a:sym typeface="Arial" panose="020B0604020202020204" pitchFamily="34" charset="0"/>
              </a:rPr>
              <a:t>LIVE</a:t>
            </a:r>
            <a:endParaRPr lang="zh-TW" altLang="en-US" sz="8800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21086BE7-F0F6-479D-8477-ADF83A4C81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2318" b="17516"/>
          <a:stretch/>
        </p:blipFill>
        <p:spPr>
          <a:xfrm>
            <a:off x="4053663" y="4070809"/>
            <a:ext cx="4084674" cy="1337009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68B01256-3DF2-4411-9AB5-E5F165CB0EA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447" b="31976"/>
          <a:stretch/>
        </p:blipFill>
        <p:spPr>
          <a:xfrm>
            <a:off x="4419455" y="2597944"/>
            <a:ext cx="3353091" cy="1354932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8A370170-D827-4AB4-980A-E411F5298E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4451"/>
          <a:stretch/>
        </p:blipFill>
        <p:spPr>
          <a:xfrm>
            <a:off x="3504625" y="1741431"/>
            <a:ext cx="5172203" cy="478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98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語音泡泡: 圓角矩形 13">
            <a:extLst>
              <a:ext uri="{FF2B5EF4-FFF2-40B4-BE49-F238E27FC236}">
                <a16:creationId xmlns:a16="http://schemas.microsoft.com/office/drawing/2014/main" id="{FC952585-1E2C-4383-80FE-59FDA2D081F4}"/>
              </a:ext>
            </a:extLst>
          </p:cNvPr>
          <p:cNvSpPr/>
          <p:nvPr/>
        </p:nvSpPr>
        <p:spPr>
          <a:xfrm flipH="1">
            <a:off x="7955813" y="1638612"/>
            <a:ext cx="2552963" cy="1068052"/>
          </a:xfrm>
          <a:prstGeom prst="wedgeRoundRectCallout">
            <a:avLst>
              <a:gd name="adj1" fmla="val 36402"/>
              <a:gd name="adj2" fmla="val 71024"/>
              <a:gd name="adj3" fmla="val 16667"/>
            </a:avLst>
          </a:prstGeom>
          <a:solidFill>
            <a:srgbClr val="253163"/>
          </a:solidFill>
          <a:ln w="22225">
            <a:gradFill>
              <a:gsLst>
                <a:gs pos="0">
                  <a:srgbClr val="FF79BC"/>
                </a:gs>
                <a:gs pos="100000">
                  <a:srgbClr val="86D8FA"/>
                </a:gs>
              </a:gsLst>
              <a:lin ang="27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6B6EB71F-2560-40CA-92D6-ADE84E093C98}"/>
              </a:ext>
            </a:extLst>
          </p:cNvPr>
          <p:cNvSpPr/>
          <p:nvPr/>
        </p:nvSpPr>
        <p:spPr>
          <a:xfrm>
            <a:off x="1527717" y="1832745"/>
            <a:ext cx="3288048" cy="1012069"/>
          </a:xfrm>
          <a:prstGeom prst="wedgeRoundRectCallout">
            <a:avLst>
              <a:gd name="adj1" fmla="val 35964"/>
              <a:gd name="adj2" fmla="val 68514"/>
              <a:gd name="adj3" fmla="val 16667"/>
            </a:avLst>
          </a:prstGeom>
          <a:solidFill>
            <a:srgbClr val="252F60"/>
          </a:solidFill>
          <a:ln w="22225">
            <a:gradFill>
              <a:gsLst>
                <a:gs pos="0">
                  <a:srgbClr val="FF79BC"/>
                </a:gs>
                <a:gs pos="100000">
                  <a:srgbClr val="86D8FA"/>
                </a:gs>
              </a:gsLst>
              <a:lin ang="27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語音泡泡: 圓角矩形 12">
            <a:extLst>
              <a:ext uri="{FF2B5EF4-FFF2-40B4-BE49-F238E27FC236}">
                <a16:creationId xmlns:a16="http://schemas.microsoft.com/office/drawing/2014/main" id="{03FB3AA2-EBE7-4C0F-970B-7B129167175C}"/>
              </a:ext>
            </a:extLst>
          </p:cNvPr>
          <p:cNvSpPr/>
          <p:nvPr/>
        </p:nvSpPr>
        <p:spPr>
          <a:xfrm flipH="1">
            <a:off x="4692628" y="1422159"/>
            <a:ext cx="3388516" cy="1146355"/>
          </a:xfrm>
          <a:prstGeom prst="wedgeRoundRectCallout">
            <a:avLst>
              <a:gd name="adj1" fmla="val 5825"/>
              <a:gd name="adj2" fmla="val 80713"/>
              <a:gd name="adj3" fmla="val 16667"/>
            </a:avLst>
          </a:prstGeom>
          <a:solidFill>
            <a:srgbClr val="2B4176"/>
          </a:solidFill>
          <a:ln w="22225">
            <a:gradFill>
              <a:gsLst>
                <a:gs pos="0">
                  <a:srgbClr val="FF79BC"/>
                </a:gs>
                <a:gs pos="100000">
                  <a:srgbClr val="86D8FA"/>
                </a:gs>
              </a:gsLst>
              <a:lin ang="27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57A95E5-AD4C-DB46-9F07-0B5D44D9B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748" y="537227"/>
            <a:ext cx="11432504" cy="728743"/>
          </a:xfrm>
        </p:spPr>
        <p:txBody>
          <a:bodyPr/>
          <a:lstStyle/>
          <a:p>
            <a:r>
              <a:rPr lang="ja-JP" altLang="en-US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偷天換日，惡意程式偽裝成常用的應用程式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141FF-370E-E64B-9922-120F92F02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023" y="3151389"/>
            <a:ext cx="4451121" cy="3302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1CF005D9-EB6C-9243-B19A-54E9CE19C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9" b="95556" l="4000" r="94667">
                        <a14:foregroundMark x1="48889" y1="5333" x2="48889" y2="5333"/>
                        <a14:foregroundMark x1="91556" y1="50222" x2="91556" y2="50222"/>
                        <a14:foregroundMark x1="49333" y1="95556" x2="49333" y2="95556"/>
                        <a14:foregroundMark x1="4000" y1="49778" x2="4000" y2="49778"/>
                        <a14:foregroundMark x1="94667" y1="50667" x2="94667" y2="5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7343" y="3567799"/>
            <a:ext cx="2119630" cy="2119630"/>
          </a:xfrm>
          <a:prstGeom prst="rect">
            <a:avLst/>
          </a:prstGeom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F294FF9C-DEB4-4267-B46F-B4D5FEF07F30}"/>
              </a:ext>
            </a:extLst>
          </p:cNvPr>
          <p:cNvSpPr/>
          <p:nvPr/>
        </p:nvSpPr>
        <p:spPr>
          <a:xfrm>
            <a:off x="203200" y="6581729"/>
            <a:ext cx="555419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800" spc="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圖片來源：</a:t>
            </a:r>
            <a:r>
              <a:rPr lang="en-US" sz="800" spc="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https://www.kocpc.com.tw/archives/267961</a:t>
            </a:r>
            <a:endParaRPr lang="en-US" sz="800" spc="3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1812251" y="1940536"/>
            <a:ext cx="2793820" cy="88975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Aft>
                <a:spcPts val="2133"/>
              </a:spcAft>
            </a:pPr>
            <a:r>
              <a:rPr lang="en-GB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您是否曾經擔心安裝到有問題的應用程式</a:t>
            </a:r>
            <a:r>
              <a:rPr lang="en-GB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?</a:t>
            </a:r>
            <a:endParaRPr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1" name="Google Shape;61;p13"/>
          <p:cNvSpPr/>
          <p:nvPr/>
        </p:nvSpPr>
        <p:spPr>
          <a:xfrm>
            <a:off x="4988879" y="1638612"/>
            <a:ext cx="2793820" cy="119167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Aft>
                <a:spcPts val="2133"/>
              </a:spcAft>
            </a:pPr>
            <a:r>
              <a:rPr lang="en-GB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網路上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熱門</a:t>
            </a:r>
            <a:r>
              <a:rPr lang="en-GB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的應用程式是安全的嗎</a:t>
            </a:r>
            <a:r>
              <a:rPr lang="en-GB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?</a:t>
            </a:r>
            <a:endParaRPr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Google Shape;61;p13">
            <a:extLst>
              <a:ext uri="{FF2B5EF4-FFF2-40B4-BE49-F238E27FC236}">
                <a16:creationId xmlns:a16="http://schemas.microsoft.com/office/drawing/2014/main" id="{5AE051B0-54FB-E549-BF92-A8122F4195ED}"/>
              </a:ext>
            </a:extLst>
          </p:cNvPr>
          <p:cNvSpPr/>
          <p:nvPr/>
        </p:nvSpPr>
        <p:spPr>
          <a:xfrm>
            <a:off x="8199666" y="1727077"/>
            <a:ext cx="2295557" cy="86011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Aft>
                <a:spcPts val="2133"/>
              </a:spcAft>
            </a:pP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應用程式被竄改，如何得知？</a:t>
            </a:r>
            <a:endParaRPr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A35C74-B8A2-8C41-9704-47FB47FCF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4641" y="3151388"/>
            <a:ext cx="5554196" cy="3302036"/>
          </a:xfrm>
          <a:prstGeom prst="rect">
            <a:avLst/>
          </a:prstGeom>
        </p:spPr>
      </p:pic>
      <p:pic>
        <p:nvPicPr>
          <p:cNvPr id="12" name="logo">
            <a:extLst>
              <a:ext uri="{FF2B5EF4-FFF2-40B4-BE49-F238E27FC236}">
                <a16:creationId xmlns:a16="http://schemas.microsoft.com/office/drawing/2014/main" id="{39260D2F-993F-4AFD-9E41-814009AE4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92140" y="6662460"/>
            <a:ext cx="807720" cy="13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01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ctrTitle"/>
          </p:nvPr>
        </p:nvSpPr>
        <p:spPr>
          <a:xfrm>
            <a:off x="379748" y="410227"/>
            <a:ext cx="11432504" cy="123571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ja-JP" altLang="en-US" sz="40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別擔心！</a:t>
            </a:r>
            <a:br>
              <a:rPr lang="ja-JP" altLang="en-US" sz="4000">
                <a:latin typeface="Arial" panose="020B0604020202020204" pitchFamily="34" charset="0"/>
              </a:rPr>
            </a:br>
            <a:r>
              <a:rPr lang="en-GB" altLang="zh-TW" sz="40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QNAP</a:t>
            </a:r>
            <a:r>
              <a:rPr lang="en-GB" sz="40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GB" altLang="zh-TW" sz="40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NAS </a:t>
            </a:r>
            <a:r>
              <a:rPr lang="ja-JP" altLang="en-US" sz="40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有 </a:t>
            </a:r>
            <a:r>
              <a:rPr lang="ja-JP" altLang="en-US" sz="4000" b="1">
                <a:solidFill>
                  <a:srgbClr val="EB549A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App 數位簽章機制</a:t>
            </a:r>
          </a:p>
        </p:txBody>
      </p:sp>
      <p:pic>
        <p:nvPicPr>
          <p:cNvPr id="69" name="Google Shape;69;p14" hidden="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9012" y="3022745"/>
            <a:ext cx="9465450" cy="338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CFF58049-EEFD-48D1-BF43-A23E5FD8F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92140" y="6662460"/>
            <a:ext cx="807720" cy="137538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377FAE96-C5A2-4759-BC23-9F8543A9694C}"/>
              </a:ext>
            </a:extLst>
          </p:cNvPr>
          <p:cNvSpPr txBox="1"/>
          <p:nvPr/>
        </p:nvSpPr>
        <p:spPr>
          <a:xfrm>
            <a:off x="1120242" y="5094538"/>
            <a:ext cx="184739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err="1">
                <a:solidFill>
                  <a:srgbClr val="86D8FA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尚未簽章過的</a:t>
            </a:r>
            <a:r>
              <a:rPr lang="en-US" sz="1400">
                <a:solidFill>
                  <a:srgbClr val="86D8FA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app</a:t>
            </a:r>
            <a:endParaRPr 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92BE1D2-F312-4FF3-A4BE-3027A57E762F}"/>
              </a:ext>
            </a:extLst>
          </p:cNvPr>
          <p:cNvSpPr txBox="1"/>
          <p:nvPr/>
        </p:nvSpPr>
        <p:spPr>
          <a:xfrm>
            <a:off x="3180933" y="5113588"/>
            <a:ext cx="131192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ja-JP" sz="1400">
                <a:solidFill>
                  <a:srgbClr val="86D8FA"/>
                </a:solidFill>
                <a:latin typeface="Arial"/>
                <a:ea typeface="微軟正黑體"/>
                <a:cs typeface="Arial"/>
              </a:rPr>
              <a:t>將憑證及簽章添加到 app </a:t>
            </a:r>
            <a:endParaRPr 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B85F506B-3DCC-4323-B45B-9C3721615346}"/>
              </a:ext>
            </a:extLst>
          </p:cNvPr>
          <p:cNvSpPr txBox="1"/>
          <p:nvPr/>
        </p:nvSpPr>
        <p:spPr>
          <a:xfrm>
            <a:off x="4832311" y="5094538"/>
            <a:ext cx="155159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err="1">
                <a:solidFill>
                  <a:srgbClr val="86D8FA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已簽章的</a:t>
            </a:r>
            <a:r>
              <a:rPr lang="en-US" sz="1400">
                <a:solidFill>
                  <a:srgbClr val="86D8FA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app</a:t>
            </a:r>
            <a:endParaRPr lang="en-US" sz="1400">
              <a:ea typeface="+mn-lt"/>
              <a:cs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C08AA16-52A3-4B85-BAFA-9F2F760A8221}"/>
              </a:ext>
            </a:extLst>
          </p:cNvPr>
          <p:cNvSpPr/>
          <p:nvPr/>
        </p:nvSpPr>
        <p:spPr>
          <a:xfrm>
            <a:off x="2163351" y="2029356"/>
            <a:ext cx="7941676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Aft>
                <a:spcPts val="2133"/>
              </a:spcAft>
            </a:pPr>
            <a:r>
              <a:rPr lang="en-US" altLang="zh-TW" sz="20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App </a:t>
            </a:r>
            <a:r>
              <a:rPr lang="en-US" altLang="zh-TW" sz="2000" dirty="0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數位</a:t>
            </a:r>
            <a:r>
              <a:rPr lang="zh-TW" altLang="en-US" sz="20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簽章機制是對應用程式進行數位簽章以</a:t>
            </a:r>
            <a:r>
              <a:rPr lang="zh-TW" altLang="en-US" sz="2000" b="1" dirty="0">
                <a:solidFill>
                  <a:srgbClr val="F080B3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確認軟體發行者來源</a:t>
            </a:r>
            <a:r>
              <a:rPr lang="zh-TW" altLang="en-US" sz="20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及保證軟體</a:t>
            </a:r>
            <a:r>
              <a:rPr lang="zh-TW" altLang="en-US" sz="2000" b="1" dirty="0">
                <a:solidFill>
                  <a:srgbClr val="F080B3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未被修改</a:t>
            </a:r>
            <a:r>
              <a:rPr lang="zh-TW" altLang="en-US" sz="20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或</a:t>
            </a:r>
            <a:r>
              <a:rPr lang="zh-TW" altLang="en-US" sz="2000" b="1" dirty="0">
                <a:solidFill>
                  <a:srgbClr val="F080B3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損壞的</a:t>
            </a:r>
            <a:r>
              <a:rPr lang="zh-TW" altLang="en-US" sz="20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檢驗機制。</a:t>
            </a:r>
            <a:endParaRPr lang="en-US" altLang="zh-TW" dirty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9" name="Picture 9" hidden="1">
            <a:extLst>
              <a:ext uri="{FF2B5EF4-FFF2-40B4-BE49-F238E27FC236}">
                <a16:creationId xmlns:a16="http://schemas.microsoft.com/office/drawing/2014/main" id="{7AF9C878-5F99-482D-A665-171F8FC7C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7140" y="3308035"/>
            <a:ext cx="1403231" cy="1403231"/>
          </a:xfrm>
          <a:prstGeom prst="rect">
            <a:avLst/>
          </a:prstGeom>
        </p:spPr>
      </p:pic>
      <p:sp>
        <p:nvSpPr>
          <p:cNvPr id="27" name="文字方塊 21">
            <a:extLst>
              <a:ext uri="{FF2B5EF4-FFF2-40B4-BE49-F238E27FC236}">
                <a16:creationId xmlns:a16="http://schemas.microsoft.com/office/drawing/2014/main" id="{31B685FD-4EAA-44D2-BB61-4DBD75DE9CD9}"/>
              </a:ext>
            </a:extLst>
          </p:cNvPr>
          <p:cNvSpPr txBox="1"/>
          <p:nvPr/>
        </p:nvSpPr>
        <p:spPr>
          <a:xfrm>
            <a:off x="6916411" y="5094538"/>
            <a:ext cx="174842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ja-JP" sz="1400">
                <a:solidFill>
                  <a:srgbClr val="86D8FA"/>
                </a:solidFill>
                <a:latin typeface="Arial"/>
                <a:ea typeface="微軟正黑體"/>
                <a:cs typeface="Arial"/>
              </a:rPr>
              <a:t>當用戶在 App Center 安裝 app 時</a:t>
            </a:r>
            <a:endParaRPr lang="ja-JP">
              <a:ea typeface="ＭＳ Ｐゴシック"/>
              <a:cs typeface="Calibri"/>
            </a:endParaRPr>
          </a:p>
        </p:txBody>
      </p:sp>
      <p:sp>
        <p:nvSpPr>
          <p:cNvPr id="28" name="文字方塊 24">
            <a:extLst>
              <a:ext uri="{FF2B5EF4-FFF2-40B4-BE49-F238E27FC236}">
                <a16:creationId xmlns:a16="http://schemas.microsoft.com/office/drawing/2014/main" id="{2B11B6A0-D729-4000-BBF1-4F919E719730}"/>
              </a:ext>
            </a:extLst>
          </p:cNvPr>
          <p:cNvSpPr txBox="1"/>
          <p:nvPr/>
        </p:nvSpPr>
        <p:spPr>
          <a:xfrm>
            <a:off x="8969755" y="5094538"/>
            <a:ext cx="1135272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ja-JP" sz="1400">
                <a:solidFill>
                  <a:srgbClr val="86D8FA"/>
                </a:solidFill>
                <a:latin typeface="Arial"/>
                <a:ea typeface="微軟正黑體"/>
                <a:cs typeface="Arial"/>
              </a:rPr>
              <a:t>1. 先確認憑證的發行者是否正確</a:t>
            </a:r>
            <a:endParaRPr lang="ja-JP" sz="1400">
              <a:ea typeface="+mn-lt"/>
              <a:cs typeface="+mn-lt"/>
            </a:endParaRPr>
          </a:p>
          <a:p>
            <a:endParaRPr lang="ja-JP" altLang="en-US" sz="1400">
              <a:solidFill>
                <a:srgbClr val="86D8FA"/>
              </a:solidFill>
              <a:latin typeface="Arial"/>
              <a:ea typeface="微軟正黑體"/>
              <a:cs typeface="Arial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B5834D20-9074-4C64-B42D-B54049D3C841}"/>
              </a:ext>
            </a:extLst>
          </p:cNvPr>
          <p:cNvGrpSpPr/>
          <p:nvPr/>
        </p:nvGrpSpPr>
        <p:grpSpPr>
          <a:xfrm>
            <a:off x="931058" y="2978813"/>
            <a:ext cx="9980124" cy="2233484"/>
            <a:chOff x="931058" y="2978813"/>
            <a:chExt cx="9980124" cy="2233484"/>
          </a:xfrm>
        </p:grpSpPr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1BA3F1FB-7351-4CBB-93B3-46B6F6DF9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3454" r="8443" b="33742"/>
            <a:stretch/>
          </p:blipFill>
          <p:spPr>
            <a:xfrm>
              <a:off x="931058" y="2978813"/>
              <a:ext cx="2298700" cy="1950109"/>
            </a:xfrm>
            <a:prstGeom prst="rect">
              <a:avLst/>
            </a:prstGeom>
          </p:spPr>
        </p:pic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4AD16D29-0309-4222-A43F-EADCA6A7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380570" y="3263079"/>
              <a:ext cx="876300" cy="1143000"/>
            </a:xfrm>
            <a:prstGeom prst="rect">
              <a:avLst/>
            </a:prstGeom>
          </p:spPr>
        </p:pic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4E99152F-3C96-445D-9E51-4FA6F90E0B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10162" t="6372" r="10492" b="35341"/>
            <a:stretch/>
          </p:blipFill>
          <p:spPr>
            <a:xfrm>
              <a:off x="4441056" y="3169615"/>
              <a:ext cx="2335328" cy="1715479"/>
            </a:xfrm>
            <a:prstGeom prst="rect">
              <a:avLst/>
            </a:prstGeom>
          </p:spPr>
        </p:pic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49404E0F-AAF0-4FD2-8ED3-65DD40381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10330" t="6793" r="18161" b="23159"/>
            <a:stretch/>
          </p:blipFill>
          <p:spPr>
            <a:xfrm>
              <a:off x="8806497" y="3130578"/>
              <a:ext cx="2104685" cy="2081719"/>
            </a:xfrm>
            <a:prstGeom prst="rect">
              <a:avLst/>
            </a:prstGeom>
          </p:spPr>
        </p:pic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66A7F1A5-B603-4EF5-99EA-417093AF4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685722" y="3199219"/>
              <a:ext cx="2209800" cy="1571625"/>
            </a:xfrm>
            <a:prstGeom prst="rect">
              <a:avLst/>
            </a:prstGeom>
          </p:spPr>
        </p:pic>
        <p:pic>
          <p:nvPicPr>
            <p:cNvPr id="11" name="圖片 10" descr="一張含有 向量圖形 的圖片&#10;&#10;自動產生的描述">
              <a:extLst>
                <a:ext uri="{FF2B5EF4-FFF2-40B4-BE49-F238E27FC236}">
                  <a16:creationId xmlns:a16="http://schemas.microsoft.com/office/drawing/2014/main" id="{6BCCF0DA-8B6C-411D-B645-E3858702A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7083" y="3601236"/>
              <a:ext cx="787078" cy="787078"/>
            </a:xfrm>
            <a:prstGeom prst="rect">
              <a:avLst/>
            </a:prstGeom>
          </p:spPr>
        </p:pic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9CFE0D97-1EC9-420B-A3D6-09FD2ED67750}"/>
              </a:ext>
            </a:extLst>
          </p:cNvPr>
          <p:cNvSpPr/>
          <p:nvPr/>
        </p:nvSpPr>
        <p:spPr>
          <a:xfrm>
            <a:off x="10105027" y="5083676"/>
            <a:ext cx="11352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zh-TW" sz="1400">
                <a:solidFill>
                  <a:srgbClr val="86D8FA"/>
                </a:solidFill>
                <a:latin typeface="Arial"/>
                <a:ea typeface="微軟正黑體"/>
                <a:cs typeface="Arial"/>
              </a:rPr>
              <a:t>2. 用憑證確認檔案內容是否正確</a:t>
            </a:r>
            <a:endParaRPr lang="ja-JP" altLang="zh-TW" sz="14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4800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799EDD-8FEA-4454-BA3E-98A4A5AA2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4808" y="2983125"/>
            <a:ext cx="9507197" cy="5390064"/>
          </a:xfrm>
          <a:prstGeom prst="rect">
            <a:avLst/>
          </a:prstGeom>
        </p:spPr>
      </p:pic>
      <p:pic>
        <p:nvPicPr>
          <p:cNvPr id="7" name="圖片 6" hidden="1">
            <a:extLst>
              <a:ext uri="{FF2B5EF4-FFF2-40B4-BE49-F238E27FC236}">
                <a16:creationId xmlns:a16="http://schemas.microsoft.com/office/drawing/2014/main" id="{93E3F9CF-6ECA-421F-83CA-B7A752A89E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239873" y="2977761"/>
            <a:ext cx="9510584" cy="5395428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FC55686-9622-4C53-84AD-889EF9B063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0229" y="3327174"/>
            <a:ext cx="257880" cy="20365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A79C024-0D88-40B2-9371-8D25A9F9F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421" y="2983125"/>
            <a:ext cx="9510584" cy="5395428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  <p:sp>
        <p:nvSpPr>
          <p:cNvPr id="6" name="Google Shape;76;p15">
            <a:extLst>
              <a:ext uri="{FF2B5EF4-FFF2-40B4-BE49-F238E27FC236}">
                <a16:creationId xmlns:a16="http://schemas.microsoft.com/office/drawing/2014/main" id="{7A31FFB3-90C2-4C6E-804C-32900665A8A5}"/>
              </a:ext>
            </a:extLst>
          </p:cNvPr>
          <p:cNvSpPr txBox="1">
            <a:spLocks/>
          </p:cNvSpPr>
          <p:nvPr/>
        </p:nvSpPr>
        <p:spPr>
          <a:xfrm>
            <a:off x="2552347" y="1853393"/>
            <a:ext cx="7087305" cy="68775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TW" sz="2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App Center </a:t>
            </a:r>
            <a:r>
              <a:rPr lang="zh-TW" altLang="en-US" sz="2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裡的應用程式，於 </a:t>
            </a:r>
            <a:r>
              <a:rPr lang="en-US" altLang="zh-TW" sz="2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QTS 4.4.1 </a:t>
            </a:r>
            <a:r>
              <a:rPr lang="zh-TW" altLang="en-US" sz="2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全面導入支援數位簽章機制，確保應用程式安全性。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A08CE28C-4D0A-4647-8818-01D826210059}"/>
              </a:ext>
            </a:extLst>
          </p:cNvPr>
          <p:cNvGrpSpPr/>
          <p:nvPr/>
        </p:nvGrpSpPr>
        <p:grpSpPr>
          <a:xfrm>
            <a:off x="5258815" y="2910891"/>
            <a:ext cx="4022668" cy="972457"/>
            <a:chOff x="5258815" y="2910891"/>
            <a:chExt cx="4022668" cy="972457"/>
          </a:xfrm>
        </p:grpSpPr>
        <p:sp>
          <p:nvSpPr>
            <p:cNvPr id="12" name="手繪多邊形: 圖案 11">
              <a:extLst>
                <a:ext uri="{FF2B5EF4-FFF2-40B4-BE49-F238E27FC236}">
                  <a16:creationId xmlns:a16="http://schemas.microsoft.com/office/drawing/2014/main" id="{104E6174-6887-44AD-9F7E-E876C83F7947}"/>
                </a:ext>
              </a:extLst>
            </p:cNvPr>
            <p:cNvSpPr/>
            <p:nvPr/>
          </p:nvSpPr>
          <p:spPr>
            <a:xfrm>
              <a:off x="5258815" y="2918460"/>
              <a:ext cx="1111030" cy="964888"/>
            </a:xfrm>
            <a:custGeom>
              <a:avLst/>
              <a:gdLst>
                <a:gd name="connsiteX0" fmla="*/ 7620 w 586740"/>
                <a:gd name="connsiteY0" fmla="*/ 937260 h 944880"/>
                <a:gd name="connsiteX1" fmla="*/ 586740 w 586740"/>
                <a:gd name="connsiteY1" fmla="*/ 944880 h 944880"/>
                <a:gd name="connsiteX2" fmla="*/ 586740 w 586740"/>
                <a:gd name="connsiteY2" fmla="*/ 0 h 944880"/>
                <a:gd name="connsiteX3" fmla="*/ 0 w 586740"/>
                <a:gd name="connsiteY3" fmla="*/ 746760 h 944880"/>
                <a:gd name="connsiteX4" fmla="*/ 7620 w 586740"/>
                <a:gd name="connsiteY4" fmla="*/ 937260 h 944880"/>
                <a:gd name="connsiteX0" fmla="*/ 0 w 579120"/>
                <a:gd name="connsiteY0" fmla="*/ 937260 h 944880"/>
                <a:gd name="connsiteX1" fmla="*/ 579120 w 579120"/>
                <a:gd name="connsiteY1" fmla="*/ 944880 h 944880"/>
                <a:gd name="connsiteX2" fmla="*/ 579120 w 579120"/>
                <a:gd name="connsiteY2" fmla="*/ 0 h 944880"/>
                <a:gd name="connsiteX3" fmla="*/ 36578 w 579120"/>
                <a:gd name="connsiteY3" fmla="*/ 744429 h 944880"/>
                <a:gd name="connsiteX4" fmla="*/ 0 w 579120"/>
                <a:gd name="connsiteY4" fmla="*/ 937260 h 944880"/>
                <a:gd name="connsiteX0" fmla="*/ 0 w 545971"/>
                <a:gd name="connsiteY0" fmla="*/ 944255 h 944880"/>
                <a:gd name="connsiteX1" fmla="*/ 545971 w 545971"/>
                <a:gd name="connsiteY1" fmla="*/ 944880 h 944880"/>
                <a:gd name="connsiteX2" fmla="*/ 545971 w 545971"/>
                <a:gd name="connsiteY2" fmla="*/ 0 h 944880"/>
                <a:gd name="connsiteX3" fmla="*/ 3429 w 545971"/>
                <a:gd name="connsiteY3" fmla="*/ 744429 h 944880"/>
                <a:gd name="connsiteX4" fmla="*/ 0 w 545971"/>
                <a:gd name="connsiteY4" fmla="*/ 944255 h 944880"/>
                <a:gd name="connsiteX0" fmla="*/ 626548 w 1172519"/>
                <a:gd name="connsiteY0" fmla="*/ 944255 h 944880"/>
                <a:gd name="connsiteX1" fmla="*/ 1172519 w 1172519"/>
                <a:gd name="connsiteY1" fmla="*/ 944880 h 944880"/>
                <a:gd name="connsiteX2" fmla="*/ 1172519 w 1172519"/>
                <a:gd name="connsiteY2" fmla="*/ 0 h 944880"/>
                <a:gd name="connsiteX3" fmla="*/ 0 w 1172519"/>
                <a:gd name="connsiteY3" fmla="*/ 747538 h 944880"/>
                <a:gd name="connsiteX4" fmla="*/ 626548 w 1172519"/>
                <a:gd name="connsiteY4" fmla="*/ 944255 h 944880"/>
                <a:gd name="connsiteX0" fmla="*/ 0 w 1172597"/>
                <a:gd name="connsiteY0" fmla="*/ 941146 h 944880"/>
                <a:gd name="connsiteX1" fmla="*/ 1172597 w 1172597"/>
                <a:gd name="connsiteY1" fmla="*/ 944880 h 944880"/>
                <a:gd name="connsiteX2" fmla="*/ 1172597 w 1172597"/>
                <a:gd name="connsiteY2" fmla="*/ 0 h 944880"/>
                <a:gd name="connsiteX3" fmla="*/ 78 w 1172597"/>
                <a:gd name="connsiteY3" fmla="*/ 747538 h 944880"/>
                <a:gd name="connsiteX4" fmla="*/ 0 w 1172597"/>
                <a:gd name="connsiteY4" fmla="*/ 941146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2597" h="944880">
                  <a:moveTo>
                    <a:pt x="0" y="941146"/>
                  </a:moveTo>
                  <a:lnTo>
                    <a:pt x="1172597" y="944880"/>
                  </a:lnTo>
                  <a:lnTo>
                    <a:pt x="1172597" y="0"/>
                  </a:lnTo>
                  <a:lnTo>
                    <a:pt x="78" y="747538"/>
                  </a:lnTo>
                  <a:lnTo>
                    <a:pt x="0" y="941146"/>
                  </a:lnTo>
                  <a:close/>
                </a:path>
              </a:pathLst>
            </a:custGeom>
            <a:gradFill>
              <a:gsLst>
                <a:gs pos="79000">
                  <a:srgbClr val="7397D8">
                    <a:alpha val="42000"/>
                  </a:srgbClr>
                </a:gs>
                <a:gs pos="0">
                  <a:srgbClr val="FF79BC">
                    <a:alpha val="0"/>
                  </a:srgbClr>
                </a:gs>
                <a:gs pos="54000">
                  <a:srgbClr val="FF79BC">
                    <a:alpha val="33000"/>
                  </a:srgbClr>
                </a:gs>
                <a:gs pos="100000">
                  <a:srgbClr val="00B0F0">
                    <a:alpha val="56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C9385189-A774-494A-8883-878BC8A6565A}"/>
                </a:ext>
              </a:extLst>
            </p:cNvPr>
            <p:cNvSpPr/>
            <p:nvPr/>
          </p:nvSpPr>
          <p:spPr>
            <a:xfrm>
              <a:off x="6335083" y="2910891"/>
              <a:ext cx="2946400" cy="972457"/>
            </a:xfrm>
            <a:prstGeom prst="roundRect">
              <a:avLst>
                <a:gd name="adj" fmla="val 73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u="sng" dirty="0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數位簽章</a:t>
              </a:r>
            </a:p>
          </p:txBody>
        </p:sp>
      </p:grpSp>
      <p:sp>
        <p:nvSpPr>
          <p:cNvPr id="16" name="標題 1">
            <a:extLst>
              <a:ext uri="{FF2B5EF4-FFF2-40B4-BE49-F238E27FC236}">
                <a16:creationId xmlns:a16="http://schemas.microsoft.com/office/drawing/2014/main" id="{E52ACAE1-FC28-4571-8D28-72F88FBE08BF}"/>
              </a:ext>
            </a:extLst>
          </p:cNvPr>
          <p:cNvSpPr txBox="1">
            <a:spLocks/>
          </p:cNvSpPr>
          <p:nvPr/>
        </p:nvSpPr>
        <p:spPr>
          <a:xfrm>
            <a:off x="379748" y="635846"/>
            <a:ext cx="11432504" cy="780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GB" altLang="zh-TW" sz="40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App </a:t>
            </a:r>
            <a:r>
              <a:rPr lang="en-GB" altLang="zh-TW" sz="4000" err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Center</a:t>
            </a:r>
            <a:r>
              <a:rPr lang="en-GB" altLang="zh-TW" sz="40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40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應用程式全面支援數位簽章機制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C9A08636-56FB-4734-B74E-99ECDD197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6284" y="6662460"/>
            <a:ext cx="807720" cy="13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10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6;p15">
            <a:extLst>
              <a:ext uri="{FF2B5EF4-FFF2-40B4-BE49-F238E27FC236}">
                <a16:creationId xmlns:a16="http://schemas.microsoft.com/office/drawing/2014/main" id="{0A8FEF5F-FAF6-426F-8A90-3DE5FA24F07D}"/>
              </a:ext>
            </a:extLst>
          </p:cNvPr>
          <p:cNvSpPr txBox="1">
            <a:spLocks/>
          </p:cNvSpPr>
          <p:nvPr/>
        </p:nvSpPr>
        <p:spPr>
          <a:xfrm>
            <a:off x="2552347" y="1743941"/>
            <a:ext cx="7087305" cy="51190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每個應用程式可查看並檢視數位簽章與憑證資訊。</a:t>
            </a:r>
          </a:p>
        </p:txBody>
      </p:sp>
      <p:pic>
        <p:nvPicPr>
          <p:cNvPr id="12" name="圖片 11" hidden="1">
            <a:extLst>
              <a:ext uri="{FF2B5EF4-FFF2-40B4-BE49-F238E27FC236}">
                <a16:creationId xmlns:a16="http://schemas.microsoft.com/office/drawing/2014/main" id="{336297DD-729C-455E-9255-AB9ED6D75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11" y="2914262"/>
            <a:ext cx="6173191" cy="3502099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EF3C032-02BF-4680-93D3-E56D850FEC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8253" y="3193541"/>
            <a:ext cx="6423606" cy="3644162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CFCD1F6-1A25-450D-8F7A-132867C149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1272" y="2651203"/>
            <a:ext cx="5301280" cy="4186500"/>
          </a:xfrm>
          <a:prstGeom prst="rect">
            <a:avLst/>
          </a:prstGeom>
          <a:scene3d>
            <a:camera prst="orthographicFront"/>
            <a:lightRig rig="soft" dir="t"/>
          </a:scene3d>
          <a:sp3d prstMaterial="metal">
            <a:bevelT w="25400" h="25400"/>
          </a:sp3d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5BA4EBB0-A37F-49AE-8A0E-9A83FBFAF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748" y="691838"/>
            <a:ext cx="11432504" cy="656750"/>
          </a:xfrm>
        </p:spPr>
        <p:txBody>
          <a:bodyPr>
            <a:normAutofit/>
          </a:bodyPr>
          <a:lstStyle/>
          <a:p>
            <a:r>
              <a:rPr lang="en-GB" altLang="zh-TW" sz="40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App </a:t>
            </a:r>
            <a:r>
              <a:rPr lang="en-GB" altLang="zh-TW" sz="4000" err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Center</a:t>
            </a:r>
            <a:r>
              <a:rPr lang="en-GB" altLang="zh-TW" sz="40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40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應用程式全面支援數位簽章機制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C14D8B65-F107-4F0D-8D77-8F2F03DF3D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6284" y="6662460"/>
            <a:ext cx="807720" cy="13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1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2D1DB-865B-6B47-94C7-BCE8C62F1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748" y="682848"/>
            <a:ext cx="11432504" cy="757183"/>
          </a:xfrm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什麼情況下，應用程式不具有效的數位簽章？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ext Placeholder 2" hidden="1">
            <a:extLst>
              <a:ext uri="{FF2B5EF4-FFF2-40B4-BE49-F238E27FC236}">
                <a16:creationId xmlns:a16="http://schemas.microsoft.com/office/drawing/2014/main" id="{0FA6CF0A-1CEE-1946-AF51-5C96D0D7950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366000" y="2032000"/>
            <a:ext cx="4826000" cy="2451100"/>
          </a:xfrm>
          <a:prstGeom prst="rect">
            <a:avLst/>
          </a:prstGeom>
        </p:spPr>
        <p:txBody>
          <a:bodyPr/>
          <a:lstStyle/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沒有數位簽章</a:t>
            </a:r>
          </a:p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數位簽章的憑證過期</a:t>
            </a:r>
          </a:p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含非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認可的數位簽章或憑證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數位簽章遭到竄改</a:t>
            </a:r>
          </a:p>
          <a:p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52396" indent="0">
              <a:buNone/>
            </a:pP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Picture 3" hidden="1">
            <a:extLst>
              <a:ext uri="{FF2B5EF4-FFF2-40B4-BE49-F238E27FC236}">
                <a16:creationId xmlns:a16="http://schemas.microsoft.com/office/drawing/2014/main" id="{5E26B63A-29FE-0E43-92D0-824E22006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01" y="2032000"/>
            <a:ext cx="5685574" cy="347979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0F51AF5-07C9-4ACC-9950-3568517FE97E}"/>
              </a:ext>
            </a:extLst>
          </p:cNvPr>
          <p:cNvSpPr txBox="1">
            <a:spLocks/>
          </p:cNvSpPr>
          <p:nvPr/>
        </p:nvSpPr>
        <p:spPr>
          <a:xfrm>
            <a:off x="2120900" y="1818623"/>
            <a:ext cx="3273669" cy="934567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沒有數位簽章</a:t>
            </a:r>
          </a:p>
          <a:p>
            <a:pPr>
              <a:lnSpc>
                <a:spcPct val="100000"/>
              </a:lnSpc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數位簽章的憑證過期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52396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BE9B0A8-2454-478A-B21C-1FDF519753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7582" y="3008438"/>
            <a:ext cx="9076836" cy="5206030"/>
          </a:xfrm>
          <a:prstGeom prst="rect">
            <a:avLst/>
          </a:prstGeom>
        </p:spPr>
      </p:pic>
      <p:sp>
        <p:nvSpPr>
          <p:cNvPr id="11" name="手繪多邊形: 圖案 10" hidden="1">
            <a:extLst>
              <a:ext uri="{FF2B5EF4-FFF2-40B4-BE49-F238E27FC236}">
                <a16:creationId xmlns:a16="http://schemas.microsoft.com/office/drawing/2014/main" id="{27E76B14-2BB1-48FE-9E32-5E6F0547F357}"/>
              </a:ext>
            </a:extLst>
          </p:cNvPr>
          <p:cNvSpPr/>
          <p:nvPr/>
        </p:nvSpPr>
        <p:spPr>
          <a:xfrm>
            <a:off x="1557581" y="3008437"/>
            <a:ext cx="9076836" cy="5206030"/>
          </a:xfrm>
          <a:custGeom>
            <a:avLst/>
            <a:gdLst>
              <a:gd name="connsiteX0" fmla="*/ 4837872 w 11550266"/>
              <a:gd name="connsiteY0" fmla="*/ 811714 h 6624668"/>
              <a:gd name="connsiteX1" fmla="*/ 4837872 w 11550266"/>
              <a:gd name="connsiteY1" fmla="*/ 1251141 h 6624668"/>
              <a:gd name="connsiteX2" fmla="*/ 6354253 w 11550266"/>
              <a:gd name="connsiteY2" fmla="*/ 1251141 h 6624668"/>
              <a:gd name="connsiteX3" fmla="*/ 6354253 w 11550266"/>
              <a:gd name="connsiteY3" fmla="*/ 811714 h 6624668"/>
              <a:gd name="connsiteX4" fmla="*/ 0 w 11550266"/>
              <a:gd name="connsiteY4" fmla="*/ 0 h 6624668"/>
              <a:gd name="connsiteX5" fmla="*/ 11550266 w 11550266"/>
              <a:gd name="connsiteY5" fmla="*/ 0 h 6624668"/>
              <a:gd name="connsiteX6" fmla="*/ 11550266 w 11550266"/>
              <a:gd name="connsiteY6" fmla="*/ 6624668 h 6624668"/>
              <a:gd name="connsiteX7" fmla="*/ 0 w 11550266"/>
              <a:gd name="connsiteY7" fmla="*/ 6624668 h 6624668"/>
              <a:gd name="connsiteX0" fmla="*/ 4837872 w 11550266"/>
              <a:gd name="connsiteY0" fmla="*/ 811714 h 6624668"/>
              <a:gd name="connsiteX1" fmla="*/ 4891212 w 11550266"/>
              <a:gd name="connsiteY1" fmla="*/ 1251141 h 6624668"/>
              <a:gd name="connsiteX2" fmla="*/ 6354253 w 11550266"/>
              <a:gd name="connsiteY2" fmla="*/ 1251141 h 6624668"/>
              <a:gd name="connsiteX3" fmla="*/ 6354253 w 11550266"/>
              <a:gd name="connsiteY3" fmla="*/ 811714 h 6624668"/>
              <a:gd name="connsiteX4" fmla="*/ 4837872 w 11550266"/>
              <a:gd name="connsiteY4" fmla="*/ 811714 h 6624668"/>
              <a:gd name="connsiteX5" fmla="*/ 0 w 11550266"/>
              <a:gd name="connsiteY5" fmla="*/ 0 h 6624668"/>
              <a:gd name="connsiteX6" fmla="*/ 11550266 w 11550266"/>
              <a:gd name="connsiteY6" fmla="*/ 0 h 6624668"/>
              <a:gd name="connsiteX7" fmla="*/ 11550266 w 11550266"/>
              <a:gd name="connsiteY7" fmla="*/ 6624668 h 6624668"/>
              <a:gd name="connsiteX8" fmla="*/ 0 w 11550266"/>
              <a:gd name="connsiteY8" fmla="*/ 6624668 h 6624668"/>
              <a:gd name="connsiteX9" fmla="*/ 0 w 11550266"/>
              <a:gd name="connsiteY9" fmla="*/ 0 h 6624668"/>
              <a:gd name="connsiteX0" fmla="*/ 4883592 w 11550266"/>
              <a:gd name="connsiteY0" fmla="*/ 826954 h 6624668"/>
              <a:gd name="connsiteX1" fmla="*/ 4891212 w 11550266"/>
              <a:gd name="connsiteY1" fmla="*/ 1251141 h 6624668"/>
              <a:gd name="connsiteX2" fmla="*/ 6354253 w 11550266"/>
              <a:gd name="connsiteY2" fmla="*/ 1251141 h 6624668"/>
              <a:gd name="connsiteX3" fmla="*/ 6354253 w 11550266"/>
              <a:gd name="connsiteY3" fmla="*/ 811714 h 6624668"/>
              <a:gd name="connsiteX4" fmla="*/ 4883592 w 11550266"/>
              <a:gd name="connsiteY4" fmla="*/ 826954 h 6624668"/>
              <a:gd name="connsiteX5" fmla="*/ 0 w 11550266"/>
              <a:gd name="connsiteY5" fmla="*/ 0 h 6624668"/>
              <a:gd name="connsiteX6" fmla="*/ 11550266 w 11550266"/>
              <a:gd name="connsiteY6" fmla="*/ 0 h 6624668"/>
              <a:gd name="connsiteX7" fmla="*/ 11550266 w 11550266"/>
              <a:gd name="connsiteY7" fmla="*/ 6624668 h 6624668"/>
              <a:gd name="connsiteX8" fmla="*/ 0 w 11550266"/>
              <a:gd name="connsiteY8" fmla="*/ 6624668 h 6624668"/>
              <a:gd name="connsiteX9" fmla="*/ 0 w 11550266"/>
              <a:gd name="connsiteY9" fmla="*/ 0 h 6624668"/>
              <a:gd name="connsiteX0" fmla="*/ 4883592 w 11550266"/>
              <a:gd name="connsiteY0" fmla="*/ 826954 h 6624668"/>
              <a:gd name="connsiteX1" fmla="*/ 4881687 w 11550266"/>
              <a:gd name="connsiteY1" fmla="*/ 1246379 h 6624668"/>
              <a:gd name="connsiteX2" fmla="*/ 6354253 w 11550266"/>
              <a:gd name="connsiteY2" fmla="*/ 1251141 h 6624668"/>
              <a:gd name="connsiteX3" fmla="*/ 6354253 w 11550266"/>
              <a:gd name="connsiteY3" fmla="*/ 811714 h 6624668"/>
              <a:gd name="connsiteX4" fmla="*/ 4883592 w 11550266"/>
              <a:gd name="connsiteY4" fmla="*/ 826954 h 6624668"/>
              <a:gd name="connsiteX5" fmla="*/ 0 w 11550266"/>
              <a:gd name="connsiteY5" fmla="*/ 0 h 6624668"/>
              <a:gd name="connsiteX6" fmla="*/ 11550266 w 11550266"/>
              <a:gd name="connsiteY6" fmla="*/ 0 h 6624668"/>
              <a:gd name="connsiteX7" fmla="*/ 11550266 w 11550266"/>
              <a:gd name="connsiteY7" fmla="*/ 6624668 h 6624668"/>
              <a:gd name="connsiteX8" fmla="*/ 0 w 11550266"/>
              <a:gd name="connsiteY8" fmla="*/ 6624668 h 6624668"/>
              <a:gd name="connsiteX9" fmla="*/ 0 w 11550266"/>
              <a:gd name="connsiteY9" fmla="*/ 0 h 6624668"/>
              <a:gd name="connsiteX0" fmla="*/ 4883592 w 11550266"/>
              <a:gd name="connsiteY0" fmla="*/ 826954 h 6624668"/>
              <a:gd name="connsiteX1" fmla="*/ 4881687 w 11550266"/>
              <a:gd name="connsiteY1" fmla="*/ 1246379 h 6624668"/>
              <a:gd name="connsiteX2" fmla="*/ 6354253 w 11550266"/>
              <a:gd name="connsiteY2" fmla="*/ 1251141 h 6624668"/>
              <a:gd name="connsiteX3" fmla="*/ 6368540 w 11550266"/>
              <a:gd name="connsiteY3" fmla="*/ 873626 h 6624668"/>
              <a:gd name="connsiteX4" fmla="*/ 4883592 w 11550266"/>
              <a:gd name="connsiteY4" fmla="*/ 826954 h 6624668"/>
              <a:gd name="connsiteX5" fmla="*/ 0 w 11550266"/>
              <a:gd name="connsiteY5" fmla="*/ 0 h 6624668"/>
              <a:gd name="connsiteX6" fmla="*/ 11550266 w 11550266"/>
              <a:gd name="connsiteY6" fmla="*/ 0 h 6624668"/>
              <a:gd name="connsiteX7" fmla="*/ 11550266 w 11550266"/>
              <a:gd name="connsiteY7" fmla="*/ 6624668 h 6624668"/>
              <a:gd name="connsiteX8" fmla="*/ 0 w 11550266"/>
              <a:gd name="connsiteY8" fmla="*/ 6624668 h 6624668"/>
              <a:gd name="connsiteX9" fmla="*/ 0 w 11550266"/>
              <a:gd name="connsiteY9" fmla="*/ 0 h 6624668"/>
              <a:gd name="connsiteX0" fmla="*/ 4883592 w 11550266"/>
              <a:gd name="connsiteY0" fmla="*/ 874579 h 6624668"/>
              <a:gd name="connsiteX1" fmla="*/ 4881687 w 11550266"/>
              <a:gd name="connsiteY1" fmla="*/ 1246379 h 6624668"/>
              <a:gd name="connsiteX2" fmla="*/ 6354253 w 11550266"/>
              <a:gd name="connsiteY2" fmla="*/ 1251141 h 6624668"/>
              <a:gd name="connsiteX3" fmla="*/ 6368540 w 11550266"/>
              <a:gd name="connsiteY3" fmla="*/ 873626 h 6624668"/>
              <a:gd name="connsiteX4" fmla="*/ 4883592 w 11550266"/>
              <a:gd name="connsiteY4" fmla="*/ 874579 h 6624668"/>
              <a:gd name="connsiteX5" fmla="*/ 0 w 11550266"/>
              <a:gd name="connsiteY5" fmla="*/ 0 h 6624668"/>
              <a:gd name="connsiteX6" fmla="*/ 11550266 w 11550266"/>
              <a:gd name="connsiteY6" fmla="*/ 0 h 6624668"/>
              <a:gd name="connsiteX7" fmla="*/ 11550266 w 11550266"/>
              <a:gd name="connsiteY7" fmla="*/ 6624668 h 6624668"/>
              <a:gd name="connsiteX8" fmla="*/ 0 w 11550266"/>
              <a:gd name="connsiteY8" fmla="*/ 6624668 h 6624668"/>
              <a:gd name="connsiteX9" fmla="*/ 0 w 11550266"/>
              <a:gd name="connsiteY9" fmla="*/ 0 h 6624668"/>
              <a:gd name="connsiteX0" fmla="*/ 4883592 w 11550266"/>
              <a:gd name="connsiteY0" fmla="*/ 874579 h 6624668"/>
              <a:gd name="connsiteX1" fmla="*/ 4881687 w 11550266"/>
              <a:gd name="connsiteY1" fmla="*/ 1246379 h 6624668"/>
              <a:gd name="connsiteX2" fmla="*/ 6292341 w 11550266"/>
              <a:gd name="connsiteY2" fmla="*/ 1193991 h 6624668"/>
              <a:gd name="connsiteX3" fmla="*/ 6368540 w 11550266"/>
              <a:gd name="connsiteY3" fmla="*/ 873626 h 6624668"/>
              <a:gd name="connsiteX4" fmla="*/ 4883592 w 11550266"/>
              <a:gd name="connsiteY4" fmla="*/ 874579 h 6624668"/>
              <a:gd name="connsiteX5" fmla="*/ 0 w 11550266"/>
              <a:gd name="connsiteY5" fmla="*/ 0 h 6624668"/>
              <a:gd name="connsiteX6" fmla="*/ 11550266 w 11550266"/>
              <a:gd name="connsiteY6" fmla="*/ 0 h 6624668"/>
              <a:gd name="connsiteX7" fmla="*/ 11550266 w 11550266"/>
              <a:gd name="connsiteY7" fmla="*/ 6624668 h 6624668"/>
              <a:gd name="connsiteX8" fmla="*/ 0 w 11550266"/>
              <a:gd name="connsiteY8" fmla="*/ 6624668 h 6624668"/>
              <a:gd name="connsiteX9" fmla="*/ 0 w 11550266"/>
              <a:gd name="connsiteY9" fmla="*/ 0 h 6624668"/>
              <a:gd name="connsiteX0" fmla="*/ 4883592 w 11550266"/>
              <a:gd name="connsiteY0" fmla="*/ 874579 h 6624668"/>
              <a:gd name="connsiteX1" fmla="*/ 4881687 w 11550266"/>
              <a:gd name="connsiteY1" fmla="*/ 1246379 h 6624668"/>
              <a:gd name="connsiteX2" fmla="*/ 6292341 w 11550266"/>
              <a:gd name="connsiteY2" fmla="*/ 1193991 h 6624668"/>
              <a:gd name="connsiteX3" fmla="*/ 6301865 w 11550266"/>
              <a:gd name="connsiteY3" fmla="*/ 878388 h 6624668"/>
              <a:gd name="connsiteX4" fmla="*/ 4883592 w 11550266"/>
              <a:gd name="connsiteY4" fmla="*/ 874579 h 6624668"/>
              <a:gd name="connsiteX5" fmla="*/ 0 w 11550266"/>
              <a:gd name="connsiteY5" fmla="*/ 0 h 6624668"/>
              <a:gd name="connsiteX6" fmla="*/ 11550266 w 11550266"/>
              <a:gd name="connsiteY6" fmla="*/ 0 h 6624668"/>
              <a:gd name="connsiteX7" fmla="*/ 11550266 w 11550266"/>
              <a:gd name="connsiteY7" fmla="*/ 6624668 h 6624668"/>
              <a:gd name="connsiteX8" fmla="*/ 0 w 11550266"/>
              <a:gd name="connsiteY8" fmla="*/ 6624668 h 6624668"/>
              <a:gd name="connsiteX9" fmla="*/ 0 w 11550266"/>
              <a:gd name="connsiteY9" fmla="*/ 0 h 6624668"/>
              <a:gd name="connsiteX0" fmla="*/ 4883592 w 11550266"/>
              <a:gd name="connsiteY0" fmla="*/ 874579 h 6624668"/>
              <a:gd name="connsiteX1" fmla="*/ 4891212 w 11550266"/>
              <a:gd name="connsiteY1" fmla="*/ 1203517 h 6624668"/>
              <a:gd name="connsiteX2" fmla="*/ 6292341 w 11550266"/>
              <a:gd name="connsiteY2" fmla="*/ 1193991 h 6624668"/>
              <a:gd name="connsiteX3" fmla="*/ 6301865 w 11550266"/>
              <a:gd name="connsiteY3" fmla="*/ 878388 h 6624668"/>
              <a:gd name="connsiteX4" fmla="*/ 4883592 w 11550266"/>
              <a:gd name="connsiteY4" fmla="*/ 874579 h 6624668"/>
              <a:gd name="connsiteX5" fmla="*/ 0 w 11550266"/>
              <a:gd name="connsiteY5" fmla="*/ 0 h 6624668"/>
              <a:gd name="connsiteX6" fmla="*/ 11550266 w 11550266"/>
              <a:gd name="connsiteY6" fmla="*/ 0 h 6624668"/>
              <a:gd name="connsiteX7" fmla="*/ 11550266 w 11550266"/>
              <a:gd name="connsiteY7" fmla="*/ 6624668 h 6624668"/>
              <a:gd name="connsiteX8" fmla="*/ 0 w 11550266"/>
              <a:gd name="connsiteY8" fmla="*/ 6624668 h 6624668"/>
              <a:gd name="connsiteX9" fmla="*/ 0 w 11550266"/>
              <a:gd name="connsiteY9" fmla="*/ 0 h 6624668"/>
              <a:gd name="connsiteX0" fmla="*/ 4883592 w 11550266"/>
              <a:gd name="connsiteY0" fmla="*/ 874579 h 6624668"/>
              <a:gd name="connsiteX1" fmla="*/ 4891212 w 11550266"/>
              <a:gd name="connsiteY1" fmla="*/ 1203517 h 6624668"/>
              <a:gd name="connsiteX2" fmla="*/ 6306629 w 11550266"/>
              <a:gd name="connsiteY2" fmla="*/ 1193991 h 6624668"/>
              <a:gd name="connsiteX3" fmla="*/ 6301865 w 11550266"/>
              <a:gd name="connsiteY3" fmla="*/ 878388 h 6624668"/>
              <a:gd name="connsiteX4" fmla="*/ 4883592 w 11550266"/>
              <a:gd name="connsiteY4" fmla="*/ 874579 h 6624668"/>
              <a:gd name="connsiteX5" fmla="*/ 0 w 11550266"/>
              <a:gd name="connsiteY5" fmla="*/ 0 h 6624668"/>
              <a:gd name="connsiteX6" fmla="*/ 11550266 w 11550266"/>
              <a:gd name="connsiteY6" fmla="*/ 0 h 6624668"/>
              <a:gd name="connsiteX7" fmla="*/ 11550266 w 11550266"/>
              <a:gd name="connsiteY7" fmla="*/ 6624668 h 6624668"/>
              <a:gd name="connsiteX8" fmla="*/ 0 w 11550266"/>
              <a:gd name="connsiteY8" fmla="*/ 6624668 h 6624668"/>
              <a:gd name="connsiteX9" fmla="*/ 0 w 11550266"/>
              <a:gd name="connsiteY9" fmla="*/ 0 h 6624668"/>
              <a:gd name="connsiteX0" fmla="*/ 4883592 w 11550266"/>
              <a:gd name="connsiteY0" fmla="*/ 874579 h 6624668"/>
              <a:gd name="connsiteX1" fmla="*/ 4891212 w 11550266"/>
              <a:gd name="connsiteY1" fmla="*/ 1203517 h 6624668"/>
              <a:gd name="connsiteX2" fmla="*/ 6306629 w 11550266"/>
              <a:gd name="connsiteY2" fmla="*/ 1193991 h 6624668"/>
              <a:gd name="connsiteX3" fmla="*/ 6306627 w 11550266"/>
              <a:gd name="connsiteY3" fmla="*/ 868863 h 6624668"/>
              <a:gd name="connsiteX4" fmla="*/ 4883592 w 11550266"/>
              <a:gd name="connsiteY4" fmla="*/ 874579 h 6624668"/>
              <a:gd name="connsiteX5" fmla="*/ 0 w 11550266"/>
              <a:gd name="connsiteY5" fmla="*/ 0 h 6624668"/>
              <a:gd name="connsiteX6" fmla="*/ 11550266 w 11550266"/>
              <a:gd name="connsiteY6" fmla="*/ 0 h 6624668"/>
              <a:gd name="connsiteX7" fmla="*/ 11550266 w 11550266"/>
              <a:gd name="connsiteY7" fmla="*/ 6624668 h 6624668"/>
              <a:gd name="connsiteX8" fmla="*/ 0 w 11550266"/>
              <a:gd name="connsiteY8" fmla="*/ 6624668 h 6624668"/>
              <a:gd name="connsiteX9" fmla="*/ 0 w 11550266"/>
              <a:gd name="connsiteY9" fmla="*/ 0 h 6624668"/>
              <a:gd name="connsiteX0" fmla="*/ 4883592 w 11550266"/>
              <a:gd name="connsiteY0" fmla="*/ 874579 h 6624668"/>
              <a:gd name="connsiteX1" fmla="*/ 4891212 w 11550266"/>
              <a:gd name="connsiteY1" fmla="*/ 1203517 h 6624668"/>
              <a:gd name="connsiteX2" fmla="*/ 6301867 w 11550266"/>
              <a:gd name="connsiteY2" fmla="*/ 1203516 h 6624668"/>
              <a:gd name="connsiteX3" fmla="*/ 6306627 w 11550266"/>
              <a:gd name="connsiteY3" fmla="*/ 868863 h 6624668"/>
              <a:gd name="connsiteX4" fmla="*/ 4883592 w 11550266"/>
              <a:gd name="connsiteY4" fmla="*/ 874579 h 6624668"/>
              <a:gd name="connsiteX5" fmla="*/ 0 w 11550266"/>
              <a:gd name="connsiteY5" fmla="*/ 0 h 6624668"/>
              <a:gd name="connsiteX6" fmla="*/ 11550266 w 11550266"/>
              <a:gd name="connsiteY6" fmla="*/ 0 h 6624668"/>
              <a:gd name="connsiteX7" fmla="*/ 11550266 w 11550266"/>
              <a:gd name="connsiteY7" fmla="*/ 6624668 h 6624668"/>
              <a:gd name="connsiteX8" fmla="*/ 0 w 11550266"/>
              <a:gd name="connsiteY8" fmla="*/ 6624668 h 6624668"/>
              <a:gd name="connsiteX9" fmla="*/ 0 w 11550266"/>
              <a:gd name="connsiteY9" fmla="*/ 0 h 6624668"/>
              <a:gd name="connsiteX0" fmla="*/ 4883592 w 11550266"/>
              <a:gd name="connsiteY0" fmla="*/ 874579 h 6624668"/>
              <a:gd name="connsiteX1" fmla="*/ 4891212 w 11550266"/>
              <a:gd name="connsiteY1" fmla="*/ 1203517 h 6624668"/>
              <a:gd name="connsiteX2" fmla="*/ 6301867 w 11550266"/>
              <a:gd name="connsiteY2" fmla="*/ 1203516 h 6624668"/>
              <a:gd name="connsiteX3" fmla="*/ 6297102 w 11550266"/>
              <a:gd name="connsiteY3" fmla="*/ 873625 h 6624668"/>
              <a:gd name="connsiteX4" fmla="*/ 4883592 w 11550266"/>
              <a:gd name="connsiteY4" fmla="*/ 874579 h 6624668"/>
              <a:gd name="connsiteX5" fmla="*/ 0 w 11550266"/>
              <a:gd name="connsiteY5" fmla="*/ 0 h 6624668"/>
              <a:gd name="connsiteX6" fmla="*/ 11550266 w 11550266"/>
              <a:gd name="connsiteY6" fmla="*/ 0 h 6624668"/>
              <a:gd name="connsiteX7" fmla="*/ 11550266 w 11550266"/>
              <a:gd name="connsiteY7" fmla="*/ 6624668 h 6624668"/>
              <a:gd name="connsiteX8" fmla="*/ 0 w 11550266"/>
              <a:gd name="connsiteY8" fmla="*/ 6624668 h 6624668"/>
              <a:gd name="connsiteX9" fmla="*/ 0 w 11550266"/>
              <a:gd name="connsiteY9" fmla="*/ 0 h 6624668"/>
              <a:gd name="connsiteX0" fmla="*/ 4883592 w 11550266"/>
              <a:gd name="connsiteY0" fmla="*/ 874579 h 6624668"/>
              <a:gd name="connsiteX1" fmla="*/ 4886450 w 11550266"/>
              <a:gd name="connsiteY1" fmla="*/ 1203517 h 6624668"/>
              <a:gd name="connsiteX2" fmla="*/ 6301867 w 11550266"/>
              <a:gd name="connsiteY2" fmla="*/ 1203516 h 6624668"/>
              <a:gd name="connsiteX3" fmla="*/ 6297102 w 11550266"/>
              <a:gd name="connsiteY3" fmla="*/ 873625 h 6624668"/>
              <a:gd name="connsiteX4" fmla="*/ 4883592 w 11550266"/>
              <a:gd name="connsiteY4" fmla="*/ 874579 h 6624668"/>
              <a:gd name="connsiteX5" fmla="*/ 0 w 11550266"/>
              <a:gd name="connsiteY5" fmla="*/ 0 h 6624668"/>
              <a:gd name="connsiteX6" fmla="*/ 11550266 w 11550266"/>
              <a:gd name="connsiteY6" fmla="*/ 0 h 6624668"/>
              <a:gd name="connsiteX7" fmla="*/ 11550266 w 11550266"/>
              <a:gd name="connsiteY7" fmla="*/ 6624668 h 6624668"/>
              <a:gd name="connsiteX8" fmla="*/ 0 w 11550266"/>
              <a:gd name="connsiteY8" fmla="*/ 6624668 h 6624668"/>
              <a:gd name="connsiteX9" fmla="*/ 0 w 11550266"/>
              <a:gd name="connsiteY9" fmla="*/ 0 h 6624668"/>
              <a:gd name="connsiteX0" fmla="*/ 4883592 w 11550266"/>
              <a:gd name="connsiteY0" fmla="*/ 874579 h 6624668"/>
              <a:gd name="connsiteX1" fmla="*/ 4867400 w 11550266"/>
              <a:gd name="connsiteY1" fmla="*/ 1208280 h 6624668"/>
              <a:gd name="connsiteX2" fmla="*/ 6301867 w 11550266"/>
              <a:gd name="connsiteY2" fmla="*/ 1203516 h 6624668"/>
              <a:gd name="connsiteX3" fmla="*/ 6297102 w 11550266"/>
              <a:gd name="connsiteY3" fmla="*/ 873625 h 6624668"/>
              <a:gd name="connsiteX4" fmla="*/ 4883592 w 11550266"/>
              <a:gd name="connsiteY4" fmla="*/ 874579 h 6624668"/>
              <a:gd name="connsiteX5" fmla="*/ 0 w 11550266"/>
              <a:gd name="connsiteY5" fmla="*/ 0 h 6624668"/>
              <a:gd name="connsiteX6" fmla="*/ 11550266 w 11550266"/>
              <a:gd name="connsiteY6" fmla="*/ 0 h 6624668"/>
              <a:gd name="connsiteX7" fmla="*/ 11550266 w 11550266"/>
              <a:gd name="connsiteY7" fmla="*/ 6624668 h 6624668"/>
              <a:gd name="connsiteX8" fmla="*/ 0 w 11550266"/>
              <a:gd name="connsiteY8" fmla="*/ 6624668 h 6624668"/>
              <a:gd name="connsiteX9" fmla="*/ 0 w 11550266"/>
              <a:gd name="connsiteY9" fmla="*/ 0 h 6624668"/>
              <a:gd name="connsiteX0" fmla="*/ 4883592 w 11550266"/>
              <a:gd name="connsiteY0" fmla="*/ 874579 h 6624668"/>
              <a:gd name="connsiteX1" fmla="*/ 4886450 w 11550266"/>
              <a:gd name="connsiteY1" fmla="*/ 1208280 h 6624668"/>
              <a:gd name="connsiteX2" fmla="*/ 6301867 w 11550266"/>
              <a:gd name="connsiteY2" fmla="*/ 1203516 h 6624668"/>
              <a:gd name="connsiteX3" fmla="*/ 6297102 w 11550266"/>
              <a:gd name="connsiteY3" fmla="*/ 873625 h 6624668"/>
              <a:gd name="connsiteX4" fmla="*/ 4883592 w 11550266"/>
              <a:gd name="connsiteY4" fmla="*/ 874579 h 6624668"/>
              <a:gd name="connsiteX5" fmla="*/ 0 w 11550266"/>
              <a:gd name="connsiteY5" fmla="*/ 0 h 6624668"/>
              <a:gd name="connsiteX6" fmla="*/ 11550266 w 11550266"/>
              <a:gd name="connsiteY6" fmla="*/ 0 h 6624668"/>
              <a:gd name="connsiteX7" fmla="*/ 11550266 w 11550266"/>
              <a:gd name="connsiteY7" fmla="*/ 6624668 h 6624668"/>
              <a:gd name="connsiteX8" fmla="*/ 0 w 11550266"/>
              <a:gd name="connsiteY8" fmla="*/ 6624668 h 6624668"/>
              <a:gd name="connsiteX9" fmla="*/ 0 w 11550266"/>
              <a:gd name="connsiteY9" fmla="*/ 0 h 662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50266" h="6624668">
                <a:moveTo>
                  <a:pt x="4883592" y="874579"/>
                </a:moveTo>
                <a:cubicBezTo>
                  <a:pt x="4884545" y="984225"/>
                  <a:pt x="4885497" y="1098634"/>
                  <a:pt x="4886450" y="1208280"/>
                </a:cubicBezTo>
                <a:lnTo>
                  <a:pt x="6301867" y="1203516"/>
                </a:lnTo>
                <a:cubicBezTo>
                  <a:pt x="6301866" y="1095140"/>
                  <a:pt x="6297103" y="982001"/>
                  <a:pt x="6297102" y="873625"/>
                </a:cubicBezTo>
                <a:lnTo>
                  <a:pt x="4883592" y="874579"/>
                </a:lnTo>
                <a:close/>
                <a:moveTo>
                  <a:pt x="0" y="0"/>
                </a:moveTo>
                <a:lnTo>
                  <a:pt x="11550266" y="0"/>
                </a:lnTo>
                <a:lnTo>
                  <a:pt x="11550266" y="6624668"/>
                </a:lnTo>
                <a:lnTo>
                  <a:pt x="0" y="662466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B549A">
                  <a:alpha val="50000"/>
                </a:srgbClr>
              </a:gs>
              <a:gs pos="100000">
                <a:srgbClr val="86D8FA">
                  <a:alpha val="50000"/>
                </a:srgbClr>
              </a:gs>
            </a:gsLst>
            <a:lin ang="2700000" scaled="1"/>
          </a:gradFill>
          <a:ln w="44450" cap="rnd">
            <a:noFill/>
          </a:ln>
        </p:spPr>
        <p:txBody>
          <a:bodyPr wrap="square">
            <a:noAutofit/>
          </a:bodyPr>
          <a:lstStyle/>
          <a:p>
            <a:pPr algn="ctr"/>
            <a:endParaRPr lang="en-US" altLang="ja-JP" sz="6000" b="1">
              <a:solidFill>
                <a:srgbClr val="EB549A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A3A9831E-4D66-4A72-9F04-8E115D2DD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580" y="3008437"/>
            <a:ext cx="9075233" cy="5203645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9EA22D85-B093-4A3A-A859-235B75F5F112}"/>
              </a:ext>
            </a:extLst>
          </p:cNvPr>
          <p:cNvSpPr txBox="1"/>
          <p:nvPr/>
        </p:nvSpPr>
        <p:spPr>
          <a:xfrm>
            <a:off x="5745284" y="1715776"/>
            <a:ext cx="44782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含非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認可的數位簽章或憑證</a:t>
            </a:r>
            <a:endParaRPr lang="en-US" altLang="zh-TW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數位簽章遭到竄改</a:t>
            </a:r>
          </a:p>
          <a:p>
            <a:endParaRPr lang="zh-TW" altLang="en-US" dirty="0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F0A0721-0B9B-4E21-B4E3-045A671999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6284" y="6662460"/>
            <a:ext cx="807720" cy="137538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44DA9F82-168B-4EEF-9ECD-F30F6973047B}"/>
              </a:ext>
            </a:extLst>
          </p:cNvPr>
          <p:cNvGrpSpPr/>
          <p:nvPr/>
        </p:nvGrpSpPr>
        <p:grpSpPr>
          <a:xfrm>
            <a:off x="12542613" y="3008437"/>
            <a:ext cx="5264315" cy="2898775"/>
            <a:chOff x="6426994" y="3321050"/>
            <a:chExt cx="5264315" cy="2898775"/>
          </a:xfrm>
        </p:grpSpPr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075B8F7D-EE6A-4E66-8998-1651C0C9A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598" t="12956" r="21077" b="2767"/>
            <a:stretch/>
          </p:blipFill>
          <p:spPr>
            <a:xfrm>
              <a:off x="6426994" y="3321050"/>
              <a:ext cx="5264315" cy="2898775"/>
            </a:xfrm>
            <a:prstGeom prst="rect">
              <a:avLst/>
            </a:prstGeom>
            <a:effectLst>
              <a:outerShdw blurRad="50800" dist="190500" dir="2700000" algn="tl" rotWithShape="0">
                <a:prstClr val="black">
                  <a:alpha val="23000"/>
                </a:prstClr>
              </a:outerShdw>
            </a:effectLst>
          </p:spPr>
        </p:pic>
        <p:sp>
          <p:nvSpPr>
            <p:cNvPr id="19" name="手繪多邊形: 圖案 18">
              <a:extLst>
                <a:ext uri="{FF2B5EF4-FFF2-40B4-BE49-F238E27FC236}">
                  <a16:creationId xmlns:a16="http://schemas.microsoft.com/office/drawing/2014/main" id="{98932814-75BA-47B7-9829-A9EBD74FB11D}"/>
                </a:ext>
              </a:extLst>
            </p:cNvPr>
            <p:cNvSpPr/>
            <p:nvPr/>
          </p:nvSpPr>
          <p:spPr>
            <a:xfrm>
              <a:off x="6426994" y="3321050"/>
              <a:ext cx="5264315" cy="2898775"/>
            </a:xfrm>
            <a:custGeom>
              <a:avLst/>
              <a:gdLst>
                <a:gd name="connsiteX0" fmla="*/ 0 w 5264315"/>
                <a:gd name="connsiteY0" fmla="*/ 850899 h 2898775"/>
                <a:gd name="connsiteX1" fmla="*/ 5264315 w 5264315"/>
                <a:gd name="connsiteY1" fmla="*/ 850899 h 2898775"/>
                <a:gd name="connsiteX2" fmla="*/ 5264315 w 5264315"/>
                <a:gd name="connsiteY2" fmla="*/ 2898775 h 2898775"/>
                <a:gd name="connsiteX3" fmla="*/ 0 w 5264315"/>
                <a:gd name="connsiteY3" fmla="*/ 2898775 h 2898775"/>
                <a:gd name="connsiteX4" fmla="*/ 0 w 5264315"/>
                <a:gd name="connsiteY4" fmla="*/ 0 h 2898775"/>
                <a:gd name="connsiteX5" fmla="*/ 5264315 w 5264315"/>
                <a:gd name="connsiteY5" fmla="*/ 0 h 2898775"/>
                <a:gd name="connsiteX6" fmla="*/ 5264315 w 5264315"/>
                <a:gd name="connsiteY6" fmla="*/ 598488 h 2898775"/>
                <a:gd name="connsiteX7" fmla="*/ 0 w 5264315"/>
                <a:gd name="connsiteY7" fmla="*/ 598488 h 289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64315" h="2898775">
                  <a:moveTo>
                    <a:pt x="0" y="850899"/>
                  </a:moveTo>
                  <a:lnTo>
                    <a:pt x="5264315" y="850899"/>
                  </a:lnTo>
                  <a:lnTo>
                    <a:pt x="5264315" y="2898775"/>
                  </a:lnTo>
                  <a:lnTo>
                    <a:pt x="0" y="2898775"/>
                  </a:lnTo>
                  <a:close/>
                  <a:moveTo>
                    <a:pt x="0" y="0"/>
                  </a:moveTo>
                  <a:lnTo>
                    <a:pt x="5264315" y="0"/>
                  </a:lnTo>
                  <a:lnTo>
                    <a:pt x="5264315" y="598488"/>
                  </a:lnTo>
                  <a:lnTo>
                    <a:pt x="0" y="598488"/>
                  </a:lnTo>
                  <a:close/>
                </a:path>
              </a:pathLst>
            </a:custGeom>
            <a:gradFill>
              <a:gsLst>
                <a:gs pos="0">
                  <a:srgbClr val="EB549A">
                    <a:alpha val="50000"/>
                  </a:srgbClr>
                </a:gs>
                <a:gs pos="100000">
                  <a:srgbClr val="86D8FA">
                    <a:alpha val="50000"/>
                  </a:srgb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4334804E-3ADF-4BA3-B7A9-DD35BEC1D464}"/>
                </a:ext>
              </a:extLst>
            </p:cNvPr>
            <p:cNvSpPr/>
            <p:nvPr/>
          </p:nvSpPr>
          <p:spPr>
            <a:xfrm>
              <a:off x="6426994" y="3919538"/>
              <a:ext cx="5264315" cy="245105"/>
            </a:xfrm>
            <a:prstGeom prst="rect">
              <a:avLst/>
            </a:prstGeom>
            <a:noFill/>
            <a:ln w="44450" cap="rnd">
              <a:gradFill flip="none" rotWithShape="1">
                <a:gsLst>
                  <a:gs pos="0">
                    <a:srgbClr val="EB549A"/>
                  </a:gs>
                  <a:gs pos="100000">
                    <a:srgbClr val="86D8FA"/>
                  </a:gs>
                </a:gsLst>
                <a:lin ang="2700000" scaled="1"/>
                <a:tileRect/>
              </a:gradFill>
            </a:ln>
          </p:spPr>
          <p:txBody>
            <a:bodyPr wrap="square">
              <a:spAutoFit/>
            </a:bodyPr>
            <a:lstStyle/>
            <a:p>
              <a:pPr algn="ctr"/>
              <a:endParaRPr lang="en-US" altLang="ja-JP" sz="6000" b="1">
                <a:solidFill>
                  <a:srgbClr val="EB549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endParaRPr>
            </a:p>
          </p:txBody>
        </p:sp>
      </p:grpSp>
      <p:pic>
        <p:nvPicPr>
          <p:cNvPr id="21" name="Picture 9" descr="A close up of a logo&#10;&#10;Description generated with high confidence">
            <a:extLst>
              <a:ext uri="{FF2B5EF4-FFF2-40B4-BE49-F238E27FC236}">
                <a16:creationId xmlns:a16="http://schemas.microsoft.com/office/drawing/2014/main" id="{1FDC2C8D-B029-4353-8E36-793241D33BF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57" t="18033" b="16161"/>
          <a:stretch/>
        </p:blipFill>
        <p:spPr>
          <a:xfrm>
            <a:off x="28787152" y="3832199"/>
            <a:ext cx="6409896" cy="332755"/>
          </a:xfrm>
          <a:prstGeom prst="rect">
            <a:avLst/>
          </a:prstGeom>
          <a:effectLst>
            <a:outerShdw blurRad="50800" dist="63500" dir="5400000" algn="t" rotWithShape="0">
              <a:prstClr val="black">
                <a:alpha val="23000"/>
              </a:prstClr>
            </a:outerShdw>
          </a:effectLst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936F766A-88A2-4736-8DDE-60C3AF434626}"/>
              </a:ext>
            </a:extLst>
          </p:cNvPr>
          <p:cNvGrpSpPr/>
          <p:nvPr/>
        </p:nvGrpSpPr>
        <p:grpSpPr>
          <a:xfrm>
            <a:off x="5552909" y="2984654"/>
            <a:ext cx="5272278" cy="972457"/>
            <a:chOff x="5258815" y="2910891"/>
            <a:chExt cx="5272278" cy="972457"/>
          </a:xfrm>
        </p:grpSpPr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BEA4D8B5-61A6-4263-BC3E-543176E63AA4}"/>
                </a:ext>
              </a:extLst>
            </p:cNvPr>
            <p:cNvSpPr/>
            <p:nvPr/>
          </p:nvSpPr>
          <p:spPr>
            <a:xfrm>
              <a:off x="5258815" y="2918460"/>
              <a:ext cx="1111030" cy="964888"/>
            </a:xfrm>
            <a:custGeom>
              <a:avLst/>
              <a:gdLst>
                <a:gd name="connsiteX0" fmla="*/ 7620 w 586740"/>
                <a:gd name="connsiteY0" fmla="*/ 937260 h 944880"/>
                <a:gd name="connsiteX1" fmla="*/ 586740 w 586740"/>
                <a:gd name="connsiteY1" fmla="*/ 944880 h 944880"/>
                <a:gd name="connsiteX2" fmla="*/ 586740 w 586740"/>
                <a:gd name="connsiteY2" fmla="*/ 0 h 944880"/>
                <a:gd name="connsiteX3" fmla="*/ 0 w 586740"/>
                <a:gd name="connsiteY3" fmla="*/ 746760 h 944880"/>
                <a:gd name="connsiteX4" fmla="*/ 7620 w 586740"/>
                <a:gd name="connsiteY4" fmla="*/ 937260 h 944880"/>
                <a:gd name="connsiteX0" fmla="*/ 0 w 579120"/>
                <a:gd name="connsiteY0" fmla="*/ 937260 h 944880"/>
                <a:gd name="connsiteX1" fmla="*/ 579120 w 579120"/>
                <a:gd name="connsiteY1" fmla="*/ 944880 h 944880"/>
                <a:gd name="connsiteX2" fmla="*/ 579120 w 579120"/>
                <a:gd name="connsiteY2" fmla="*/ 0 h 944880"/>
                <a:gd name="connsiteX3" fmla="*/ 36578 w 579120"/>
                <a:gd name="connsiteY3" fmla="*/ 744429 h 944880"/>
                <a:gd name="connsiteX4" fmla="*/ 0 w 579120"/>
                <a:gd name="connsiteY4" fmla="*/ 937260 h 944880"/>
                <a:gd name="connsiteX0" fmla="*/ 0 w 545971"/>
                <a:gd name="connsiteY0" fmla="*/ 944255 h 944880"/>
                <a:gd name="connsiteX1" fmla="*/ 545971 w 545971"/>
                <a:gd name="connsiteY1" fmla="*/ 944880 h 944880"/>
                <a:gd name="connsiteX2" fmla="*/ 545971 w 545971"/>
                <a:gd name="connsiteY2" fmla="*/ 0 h 944880"/>
                <a:gd name="connsiteX3" fmla="*/ 3429 w 545971"/>
                <a:gd name="connsiteY3" fmla="*/ 744429 h 944880"/>
                <a:gd name="connsiteX4" fmla="*/ 0 w 545971"/>
                <a:gd name="connsiteY4" fmla="*/ 944255 h 944880"/>
                <a:gd name="connsiteX0" fmla="*/ 626548 w 1172519"/>
                <a:gd name="connsiteY0" fmla="*/ 944255 h 944880"/>
                <a:gd name="connsiteX1" fmla="*/ 1172519 w 1172519"/>
                <a:gd name="connsiteY1" fmla="*/ 944880 h 944880"/>
                <a:gd name="connsiteX2" fmla="*/ 1172519 w 1172519"/>
                <a:gd name="connsiteY2" fmla="*/ 0 h 944880"/>
                <a:gd name="connsiteX3" fmla="*/ 0 w 1172519"/>
                <a:gd name="connsiteY3" fmla="*/ 747538 h 944880"/>
                <a:gd name="connsiteX4" fmla="*/ 626548 w 1172519"/>
                <a:gd name="connsiteY4" fmla="*/ 944255 h 944880"/>
                <a:gd name="connsiteX0" fmla="*/ 0 w 1172597"/>
                <a:gd name="connsiteY0" fmla="*/ 941146 h 944880"/>
                <a:gd name="connsiteX1" fmla="*/ 1172597 w 1172597"/>
                <a:gd name="connsiteY1" fmla="*/ 944880 h 944880"/>
                <a:gd name="connsiteX2" fmla="*/ 1172597 w 1172597"/>
                <a:gd name="connsiteY2" fmla="*/ 0 h 944880"/>
                <a:gd name="connsiteX3" fmla="*/ 78 w 1172597"/>
                <a:gd name="connsiteY3" fmla="*/ 747538 h 944880"/>
                <a:gd name="connsiteX4" fmla="*/ 0 w 1172597"/>
                <a:gd name="connsiteY4" fmla="*/ 941146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2597" h="944880">
                  <a:moveTo>
                    <a:pt x="0" y="941146"/>
                  </a:moveTo>
                  <a:lnTo>
                    <a:pt x="1172597" y="944880"/>
                  </a:lnTo>
                  <a:lnTo>
                    <a:pt x="1172597" y="0"/>
                  </a:lnTo>
                  <a:lnTo>
                    <a:pt x="78" y="747538"/>
                  </a:lnTo>
                  <a:lnTo>
                    <a:pt x="0" y="941146"/>
                  </a:lnTo>
                  <a:close/>
                </a:path>
              </a:pathLst>
            </a:custGeom>
            <a:gradFill>
              <a:gsLst>
                <a:gs pos="79000">
                  <a:srgbClr val="7397D8">
                    <a:alpha val="42000"/>
                  </a:srgbClr>
                </a:gs>
                <a:gs pos="0">
                  <a:srgbClr val="FF79BC">
                    <a:alpha val="0"/>
                  </a:srgbClr>
                </a:gs>
                <a:gs pos="54000">
                  <a:srgbClr val="FF79BC">
                    <a:alpha val="33000"/>
                  </a:srgbClr>
                </a:gs>
                <a:gs pos="100000">
                  <a:srgbClr val="00B0F0">
                    <a:alpha val="56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8E4E774B-171E-4409-B1DC-070DB59FD06C}"/>
                </a:ext>
              </a:extLst>
            </p:cNvPr>
            <p:cNvSpPr/>
            <p:nvPr/>
          </p:nvSpPr>
          <p:spPr>
            <a:xfrm>
              <a:off x="6335082" y="2910891"/>
              <a:ext cx="4196011" cy="972457"/>
            </a:xfrm>
            <a:prstGeom prst="roundRect">
              <a:avLst>
                <a:gd name="adj" fmla="val 73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dirty="0">
                  <a:solidFill>
                    <a:schemeClr val="accent2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沒有數位簽章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9417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2D1DB-865B-6B47-94C7-BCE8C62F1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748" y="537227"/>
            <a:ext cx="11432504" cy="788334"/>
          </a:xfrm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當檢驗到「沒</a:t>
            </a:r>
            <a:r>
              <a:rPr lang="en-GB" err="1">
                <a:latin typeface="Arial" panose="020B0604020202020204" pitchFamily="34" charset="0"/>
                <a:sym typeface="Arial" panose="020B0604020202020204" pitchFamily="34" charset="0"/>
              </a:rPr>
              <a:t>有數位簽章」時</a:t>
            </a:r>
            <a:r>
              <a:rPr lang="en-GB">
                <a:latin typeface="Arial" panose="020B0604020202020204" pitchFamily="34" charset="0"/>
                <a:sym typeface="Arial" panose="020B0604020202020204" pitchFamily="34" charset="0"/>
              </a:rPr>
              <a:t>，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該怎麼辦？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6CF0A-1CEE-1946-AF51-5C96D0D7950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59388" y="1815420"/>
            <a:ext cx="9696450" cy="92843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系統會發出通知警告，請留意此應用程式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000" b="1">
                <a:solidFill>
                  <a:srgbClr val="FF79B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若是</a:t>
            </a:r>
            <a:r>
              <a:rPr lang="zh-TW" altLang="en-US" sz="2000" b="1">
                <a:solidFill>
                  <a:srgbClr val="FF79B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rgbClr val="FF79B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 sz="2000" b="1">
                <a:solidFill>
                  <a:srgbClr val="FF79B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的應用程式發出警告，先暫停使用，並</a:t>
            </a:r>
            <a:r>
              <a:rPr lang="zh-CN" altLang="en-US" sz="2000" b="1">
                <a:solidFill>
                  <a:srgbClr val="FF79B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聯繫客服人員</a:t>
            </a:r>
            <a:r>
              <a:rPr lang="zh-TW" altLang="en-US" sz="2000" b="1">
                <a:solidFill>
                  <a:srgbClr val="FF79B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en-US" sz="2000" b="1">
              <a:solidFill>
                <a:srgbClr val="FF79B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9" name="群組 8" hidden="1">
            <a:extLst>
              <a:ext uri="{FF2B5EF4-FFF2-40B4-BE49-F238E27FC236}">
                <a16:creationId xmlns:a16="http://schemas.microsoft.com/office/drawing/2014/main" id="{C7FA2567-F3AA-4AFE-88A8-AB36F13F4665}"/>
              </a:ext>
            </a:extLst>
          </p:cNvPr>
          <p:cNvGrpSpPr/>
          <p:nvPr/>
        </p:nvGrpSpPr>
        <p:grpSpPr>
          <a:xfrm>
            <a:off x="250252" y="2889692"/>
            <a:ext cx="5564474" cy="3405681"/>
            <a:chOff x="250252" y="2889692"/>
            <a:chExt cx="5564474" cy="34056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26B63A-29FE-0E43-92D0-824E22006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252" y="2889692"/>
              <a:ext cx="5564474" cy="3405681"/>
            </a:xfrm>
            <a:prstGeom prst="rect">
              <a:avLst/>
            </a:prstGeom>
          </p:spPr>
        </p:pic>
        <p:sp>
          <p:nvSpPr>
            <p:cNvPr id="5" name="Frame 4">
              <a:extLst>
                <a:ext uri="{FF2B5EF4-FFF2-40B4-BE49-F238E27FC236}">
                  <a16:creationId xmlns:a16="http://schemas.microsoft.com/office/drawing/2014/main" id="{7076CE26-238B-A142-B379-7B7F57DF0F22}"/>
                </a:ext>
              </a:extLst>
            </p:cNvPr>
            <p:cNvSpPr/>
            <p:nvPr/>
          </p:nvSpPr>
          <p:spPr>
            <a:xfrm>
              <a:off x="2572826" y="3429000"/>
              <a:ext cx="814317" cy="324457"/>
            </a:xfrm>
            <a:prstGeom prst="fram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57462C60-7549-44D7-A6D0-97D49D12F2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5278" y="3233712"/>
            <a:ext cx="6774899" cy="3884657"/>
          </a:xfrm>
          <a:prstGeom prst="rect">
            <a:avLst/>
          </a:prstGeom>
        </p:spPr>
      </p:pic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50AA762C-BDFA-DB47-9BA9-B8E61E49A5AF}"/>
              </a:ext>
            </a:extLst>
          </p:cNvPr>
          <p:cNvSpPr/>
          <p:nvPr/>
        </p:nvSpPr>
        <p:spPr>
          <a:xfrm>
            <a:off x="6671848" y="4164643"/>
            <a:ext cx="5264315" cy="1899831"/>
          </a:xfrm>
          <a:prstGeom prst="rect">
            <a:avLst/>
          </a:prstGeom>
          <a:solidFill>
            <a:srgbClr val="AFABAB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26C3551D-0A7C-458E-AC61-65A99C9FB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6284" y="6662460"/>
            <a:ext cx="807720" cy="137538"/>
          </a:xfrm>
          <a:prstGeom prst="rect">
            <a:avLst/>
          </a:prstGeom>
        </p:spPr>
      </p:pic>
      <p:pic>
        <p:nvPicPr>
          <p:cNvPr id="8" name="Picture 9" descr="A close up of a logo&#10;&#10;Description generated with high confidence">
            <a:extLst>
              <a:ext uri="{FF2B5EF4-FFF2-40B4-BE49-F238E27FC236}">
                <a16:creationId xmlns:a16="http://schemas.microsoft.com/office/drawing/2014/main" id="{1D353A96-0C9C-476B-B1A3-DAA0863350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57" t="18033" b="16161"/>
          <a:stretch/>
        </p:blipFill>
        <p:spPr>
          <a:xfrm>
            <a:off x="250252" y="3832199"/>
            <a:ext cx="6409896" cy="332755"/>
          </a:xfrm>
          <a:prstGeom prst="rect">
            <a:avLst/>
          </a:prstGeom>
          <a:effectLst>
            <a:outerShdw blurRad="50800" dist="63500" dir="5400000" algn="t" rotWithShape="0">
              <a:prstClr val="black">
                <a:alpha val="23000"/>
              </a:prstClr>
            </a:outerShdw>
          </a:effectLst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93ABC26B-A939-4D03-84ED-10FD1B0BED1D}"/>
              </a:ext>
            </a:extLst>
          </p:cNvPr>
          <p:cNvGrpSpPr/>
          <p:nvPr/>
        </p:nvGrpSpPr>
        <p:grpSpPr>
          <a:xfrm>
            <a:off x="6529704" y="3233712"/>
            <a:ext cx="5264315" cy="2898775"/>
            <a:chOff x="6426994" y="3321050"/>
            <a:chExt cx="5264315" cy="28987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365C8D3-FD23-8D4B-AF88-16EE0B95FF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598" t="12956" r="21077" b="2767"/>
            <a:stretch/>
          </p:blipFill>
          <p:spPr>
            <a:xfrm>
              <a:off x="6426994" y="3321050"/>
              <a:ext cx="5264315" cy="2898775"/>
            </a:xfrm>
            <a:prstGeom prst="rect">
              <a:avLst/>
            </a:prstGeom>
            <a:effectLst>
              <a:outerShdw blurRad="50800" dist="190500" dir="2700000" algn="tl" rotWithShape="0">
                <a:prstClr val="black">
                  <a:alpha val="23000"/>
                </a:prstClr>
              </a:outerShdw>
            </a:effectLst>
          </p:spPr>
        </p:pic>
        <p:sp>
          <p:nvSpPr>
            <p:cNvPr id="18" name="手繪多邊形: 圖案 17">
              <a:extLst>
                <a:ext uri="{FF2B5EF4-FFF2-40B4-BE49-F238E27FC236}">
                  <a16:creationId xmlns:a16="http://schemas.microsoft.com/office/drawing/2014/main" id="{8E67B70F-CF4C-44DF-823A-AC8E566C9FA6}"/>
                </a:ext>
              </a:extLst>
            </p:cNvPr>
            <p:cNvSpPr/>
            <p:nvPr/>
          </p:nvSpPr>
          <p:spPr>
            <a:xfrm>
              <a:off x="6426994" y="3321050"/>
              <a:ext cx="5264315" cy="2898775"/>
            </a:xfrm>
            <a:custGeom>
              <a:avLst/>
              <a:gdLst>
                <a:gd name="connsiteX0" fmla="*/ 0 w 5264315"/>
                <a:gd name="connsiteY0" fmla="*/ 850899 h 2898775"/>
                <a:gd name="connsiteX1" fmla="*/ 5264315 w 5264315"/>
                <a:gd name="connsiteY1" fmla="*/ 850899 h 2898775"/>
                <a:gd name="connsiteX2" fmla="*/ 5264315 w 5264315"/>
                <a:gd name="connsiteY2" fmla="*/ 2898775 h 2898775"/>
                <a:gd name="connsiteX3" fmla="*/ 0 w 5264315"/>
                <a:gd name="connsiteY3" fmla="*/ 2898775 h 2898775"/>
                <a:gd name="connsiteX4" fmla="*/ 0 w 5264315"/>
                <a:gd name="connsiteY4" fmla="*/ 0 h 2898775"/>
                <a:gd name="connsiteX5" fmla="*/ 5264315 w 5264315"/>
                <a:gd name="connsiteY5" fmla="*/ 0 h 2898775"/>
                <a:gd name="connsiteX6" fmla="*/ 5264315 w 5264315"/>
                <a:gd name="connsiteY6" fmla="*/ 598488 h 2898775"/>
                <a:gd name="connsiteX7" fmla="*/ 0 w 5264315"/>
                <a:gd name="connsiteY7" fmla="*/ 598488 h 289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64315" h="2898775">
                  <a:moveTo>
                    <a:pt x="0" y="850899"/>
                  </a:moveTo>
                  <a:lnTo>
                    <a:pt x="5264315" y="850899"/>
                  </a:lnTo>
                  <a:lnTo>
                    <a:pt x="5264315" y="2898775"/>
                  </a:lnTo>
                  <a:lnTo>
                    <a:pt x="0" y="2898775"/>
                  </a:lnTo>
                  <a:close/>
                  <a:moveTo>
                    <a:pt x="0" y="0"/>
                  </a:moveTo>
                  <a:lnTo>
                    <a:pt x="5264315" y="0"/>
                  </a:lnTo>
                  <a:lnTo>
                    <a:pt x="5264315" y="598488"/>
                  </a:lnTo>
                  <a:lnTo>
                    <a:pt x="0" y="598488"/>
                  </a:lnTo>
                  <a:close/>
                </a:path>
              </a:pathLst>
            </a:custGeom>
            <a:gradFill>
              <a:gsLst>
                <a:gs pos="0">
                  <a:srgbClr val="EB549A">
                    <a:alpha val="50000"/>
                  </a:srgbClr>
                </a:gs>
                <a:gs pos="100000">
                  <a:srgbClr val="86D8FA">
                    <a:alpha val="50000"/>
                  </a:srgb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A6B10EB-46AC-4B6F-A4F7-19420EC361FF}"/>
                </a:ext>
              </a:extLst>
            </p:cNvPr>
            <p:cNvSpPr/>
            <p:nvPr/>
          </p:nvSpPr>
          <p:spPr>
            <a:xfrm>
              <a:off x="6426994" y="3919538"/>
              <a:ext cx="5264315" cy="245105"/>
            </a:xfrm>
            <a:prstGeom prst="rect">
              <a:avLst/>
            </a:prstGeom>
            <a:noFill/>
            <a:ln w="44450" cap="rnd">
              <a:gradFill flip="none" rotWithShape="1">
                <a:gsLst>
                  <a:gs pos="0">
                    <a:srgbClr val="EB549A"/>
                  </a:gs>
                  <a:gs pos="100000">
                    <a:srgbClr val="86D8FA"/>
                  </a:gs>
                </a:gsLst>
                <a:lin ang="2700000" scaled="1"/>
                <a:tileRect/>
              </a:gradFill>
            </a:ln>
          </p:spPr>
          <p:txBody>
            <a:bodyPr wrap="square">
              <a:spAutoFit/>
            </a:bodyPr>
            <a:lstStyle/>
            <a:p>
              <a:pPr algn="ctr"/>
              <a:endParaRPr lang="en-US" altLang="ja-JP" sz="6000" b="1">
                <a:solidFill>
                  <a:srgbClr val="EB549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3297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36810-1817-CF44-8876-88984E773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748" y="278514"/>
            <a:ext cx="11432504" cy="1500383"/>
          </a:xfrm>
        </p:spPr>
        <p:txBody>
          <a:bodyPr>
            <a:normAutofit/>
          </a:bodyPr>
          <a:lstStyle/>
          <a:p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如果我是開發人員</a:t>
            </a:r>
            <a:br>
              <a:rPr lang="en-US" altLang="zh-CN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尚未取得數位簽章，卻非裝不可時？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744425-72EE-9144-8192-296C3383D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686" y="3565369"/>
            <a:ext cx="5785586" cy="2864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6ACFD-E429-1242-964C-3C9CF78CC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21" y="3565369"/>
            <a:ext cx="5812479" cy="2864009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C56BB58-FAC0-445C-8B02-BBA1BAEB0F3F}"/>
              </a:ext>
            </a:extLst>
          </p:cNvPr>
          <p:cNvSpPr txBox="1">
            <a:spLocks/>
          </p:cNvSpPr>
          <p:nvPr/>
        </p:nvSpPr>
        <p:spPr>
          <a:xfrm>
            <a:off x="7396279" y="1725105"/>
            <a:ext cx="3344293" cy="13082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96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TW" b="1">
                <a:solidFill>
                  <a:srgbClr val="EB549A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</a:t>
            </a:r>
            <a:r>
              <a:rPr lang="zh-TW" altLang="en-US" b="1">
                <a:solidFill>
                  <a:srgbClr val="EB549A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手動安裝</a:t>
            </a:r>
            <a:endParaRPr lang="en-US" altLang="zh-TW" b="1">
              <a:solidFill>
                <a:srgbClr val="EB549A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52396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進行手動安裝，請務必先評估好風險再進行。</a:t>
            </a:r>
            <a:endParaRPr lang="en-US" altLang="zh-CN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73949E5-3E81-4CDD-80C7-734D56A85BC3}"/>
              </a:ext>
            </a:extLst>
          </p:cNvPr>
          <p:cNvSpPr txBox="1">
            <a:spLocks/>
          </p:cNvSpPr>
          <p:nvPr/>
        </p:nvSpPr>
        <p:spPr>
          <a:xfrm>
            <a:off x="1081873" y="1705881"/>
            <a:ext cx="4491613" cy="191049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96" indent="0">
              <a:lnSpc>
                <a:spcPct val="100000"/>
              </a:lnSpc>
              <a:buNone/>
            </a:pPr>
            <a:r>
              <a:rPr lang="en-US" altLang="zh-TW" b="1">
                <a:solidFill>
                  <a:srgbClr val="EB549A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1.</a:t>
            </a:r>
            <a:r>
              <a:rPr lang="zh-TW" altLang="en-US" b="1">
                <a:solidFill>
                  <a:srgbClr val="EB549A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設定允許 </a:t>
            </a:r>
            <a:endParaRPr lang="en-US" altLang="zh-TW" b="1">
              <a:solidFill>
                <a:srgbClr val="EB549A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52396" indent="0">
              <a:lnSpc>
                <a:spcPct val="100000"/>
              </a:lnSpc>
              <a:buNone/>
            </a:pP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至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App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Center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的設定頁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將「允許安裝不具有效數位簽章的應用程式」打勾，這樣就不會受到數位簽章的限制，但是會暴露於風險之中。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8CA7E568-3917-45B2-8CFE-572DAA9BB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92140" y="6662460"/>
            <a:ext cx="807720" cy="13753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F097ECF3-F24D-4580-94EC-C8F21AE24740}"/>
              </a:ext>
            </a:extLst>
          </p:cNvPr>
          <p:cNvSpPr/>
          <p:nvPr/>
        </p:nvSpPr>
        <p:spPr>
          <a:xfrm>
            <a:off x="1779559" y="4127191"/>
            <a:ext cx="2832922" cy="1756877"/>
          </a:xfrm>
          <a:prstGeom prst="rect">
            <a:avLst/>
          </a:prstGeom>
          <a:noFill/>
          <a:ln w="44450" cap="rnd">
            <a:gradFill flip="none" rotWithShape="1">
              <a:gsLst>
                <a:gs pos="0">
                  <a:srgbClr val="EB549A"/>
                </a:gs>
                <a:gs pos="100000">
                  <a:srgbClr val="86D8FA"/>
                </a:gs>
              </a:gsLst>
              <a:lin ang="2700000" scaled="1"/>
              <a:tileRect/>
            </a:gradFill>
          </a:ln>
        </p:spPr>
        <p:txBody>
          <a:bodyPr wrap="square">
            <a:spAutoFit/>
          </a:bodyPr>
          <a:lstStyle/>
          <a:p>
            <a:pPr algn="ctr"/>
            <a:endParaRPr lang="en-US" altLang="ja-JP" sz="6000" b="1">
              <a:solidFill>
                <a:srgbClr val="EB549A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CF508E0-B4F9-4410-AF7F-3D3D59AE8178}"/>
              </a:ext>
            </a:extLst>
          </p:cNvPr>
          <p:cNvSpPr/>
          <p:nvPr/>
        </p:nvSpPr>
        <p:spPr>
          <a:xfrm>
            <a:off x="5731834" y="3663896"/>
            <a:ext cx="173345" cy="191700"/>
          </a:xfrm>
          <a:prstGeom prst="rect">
            <a:avLst/>
          </a:prstGeom>
          <a:noFill/>
          <a:ln w="44450" cap="rnd">
            <a:gradFill flip="none" rotWithShape="1">
              <a:gsLst>
                <a:gs pos="0">
                  <a:srgbClr val="EB549A"/>
                </a:gs>
                <a:gs pos="100000">
                  <a:srgbClr val="86D8FA"/>
                </a:gs>
              </a:gsLst>
              <a:lin ang="2700000" scaled="1"/>
              <a:tileRect/>
            </a:gradFill>
          </a:ln>
        </p:spPr>
        <p:txBody>
          <a:bodyPr wrap="square">
            <a:spAutoFit/>
          </a:bodyPr>
          <a:lstStyle/>
          <a:p>
            <a:pPr algn="ctr"/>
            <a:endParaRPr lang="en-US" altLang="ja-JP" sz="6000" b="1">
              <a:solidFill>
                <a:srgbClr val="EB549A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A043BC5-062E-4590-807C-836CD562A976}"/>
              </a:ext>
            </a:extLst>
          </p:cNvPr>
          <p:cNvSpPr/>
          <p:nvPr/>
        </p:nvSpPr>
        <p:spPr>
          <a:xfrm>
            <a:off x="7994651" y="4470400"/>
            <a:ext cx="2187574" cy="1216025"/>
          </a:xfrm>
          <a:prstGeom prst="rect">
            <a:avLst/>
          </a:prstGeom>
          <a:noFill/>
          <a:ln w="44450" cap="rnd">
            <a:gradFill flip="none" rotWithShape="1">
              <a:gsLst>
                <a:gs pos="0">
                  <a:srgbClr val="EB549A"/>
                </a:gs>
                <a:gs pos="100000">
                  <a:srgbClr val="86D8FA"/>
                </a:gs>
              </a:gsLst>
              <a:lin ang="2700000" scaled="1"/>
              <a:tileRect/>
            </a:gradFill>
          </a:ln>
        </p:spPr>
        <p:txBody>
          <a:bodyPr wrap="square">
            <a:spAutoFit/>
          </a:bodyPr>
          <a:lstStyle/>
          <a:p>
            <a:pPr algn="ctr"/>
            <a:endParaRPr lang="en-US" altLang="ja-JP" sz="6000" b="1">
              <a:solidFill>
                <a:srgbClr val="EB549A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B9622FE-97CE-4ADC-8BF5-0801FB021AC2}"/>
              </a:ext>
            </a:extLst>
          </p:cNvPr>
          <p:cNvSpPr/>
          <p:nvPr/>
        </p:nvSpPr>
        <p:spPr>
          <a:xfrm>
            <a:off x="11476690" y="3701015"/>
            <a:ext cx="173345" cy="191700"/>
          </a:xfrm>
          <a:prstGeom prst="rect">
            <a:avLst/>
          </a:prstGeom>
          <a:noFill/>
          <a:ln w="44450" cap="rnd">
            <a:gradFill flip="none" rotWithShape="1">
              <a:gsLst>
                <a:gs pos="0">
                  <a:srgbClr val="EB549A"/>
                </a:gs>
                <a:gs pos="100000">
                  <a:srgbClr val="86D8FA"/>
                </a:gs>
              </a:gsLst>
              <a:lin ang="2700000" scaled="1"/>
              <a:tileRect/>
            </a:gradFill>
          </a:ln>
        </p:spPr>
        <p:txBody>
          <a:bodyPr wrap="square">
            <a:spAutoFit/>
          </a:bodyPr>
          <a:lstStyle/>
          <a:p>
            <a:pPr algn="ctr"/>
            <a:endParaRPr lang="en-US" altLang="ja-JP" sz="6000" b="1">
              <a:solidFill>
                <a:srgbClr val="EB549A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945732E8-54E3-4AF2-BCF9-1608662678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66091" b="232450"/>
          <a:stretch/>
        </p:blipFill>
        <p:spPr>
          <a:xfrm>
            <a:off x="4053663" y="4256526"/>
            <a:ext cx="4084674" cy="1119836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6422664-F881-4BC0-A016-42D3C5D586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9573" b="-234120"/>
          <a:stretch/>
        </p:blipFill>
        <p:spPr>
          <a:xfrm>
            <a:off x="4419455" y="2946019"/>
            <a:ext cx="3353091" cy="1048291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F1EE8841-E816-4D39-BB12-3A1F8C14EC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0"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4451"/>
          <a:stretch/>
        </p:blipFill>
        <p:spPr>
          <a:xfrm>
            <a:off x="3509898" y="1741431"/>
            <a:ext cx="5172203" cy="478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28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方">
            <a:extLst>
              <a:ext uri="{FF2B5EF4-FFF2-40B4-BE49-F238E27FC236}">
                <a16:creationId xmlns:a16="http://schemas.microsoft.com/office/drawing/2014/main" id="{C4EEE927-7742-4CA1-B88E-E2A10D17A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215549" y="-5505488"/>
            <a:ext cx="18636138" cy="18636084"/>
          </a:xfrm>
          <a:prstGeom prst="rect">
            <a:avLst/>
          </a:prstGeom>
          <a:effectLst>
            <a:glow rad="88900">
              <a:schemeClr val="accent1">
                <a:lumMod val="75000"/>
                <a:alpha val="28000"/>
              </a:schemeClr>
            </a:glo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FBC373BE-3687-497B-A266-28143171BC79}"/>
              </a:ext>
            </a:extLst>
          </p:cNvPr>
          <p:cNvSpPr txBox="1"/>
          <p:nvPr/>
        </p:nvSpPr>
        <p:spPr>
          <a:xfrm>
            <a:off x="2443935" y="7681939"/>
            <a:ext cx="7765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spc="3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讓您遠離資安風險</a:t>
            </a: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3F533818-B6ED-452F-B546-8178F2A63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91192" y="-900877"/>
            <a:ext cx="1609616" cy="274084"/>
          </a:xfrm>
          <a:prstGeom prst="rect">
            <a:avLst/>
          </a:prstGeom>
        </p:spPr>
      </p:pic>
      <p:pic>
        <p:nvPicPr>
          <p:cNvPr id="14" name="副標">
            <a:extLst>
              <a:ext uri="{FF2B5EF4-FFF2-40B4-BE49-F238E27FC236}">
                <a16:creationId xmlns:a16="http://schemas.microsoft.com/office/drawing/2014/main" id="{9B538E1B-761F-4F99-9F54-2ADC21E4FF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4101884" y="8580362"/>
            <a:ext cx="9065366" cy="2935861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B6C0608E-A62D-42EA-9F4C-C0C086C2E5B0}"/>
              </a:ext>
            </a:extLst>
          </p:cNvPr>
          <p:cNvGrpSpPr/>
          <p:nvPr/>
        </p:nvGrpSpPr>
        <p:grpSpPr>
          <a:xfrm>
            <a:off x="17732355" y="-2310228"/>
            <a:ext cx="6598861" cy="3092785"/>
            <a:chOff x="2778720" y="1475587"/>
            <a:chExt cx="6598861" cy="3092785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995C24F0-A61E-492C-A529-D67A52C75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 radius="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93330" y="1483529"/>
              <a:ext cx="6584251" cy="3084843"/>
            </a:xfrm>
            <a:prstGeom prst="rect">
              <a:avLst/>
            </a:prstGeom>
            <a:effectLst>
              <a:outerShdw blurRad="50800" dist="88900" dir="2700000" algn="ctr" rotWithShape="0">
                <a:srgbClr val="7030A0">
                  <a:alpha val="41000"/>
                </a:srgbClr>
              </a:outerShdw>
            </a:effectLst>
          </p:spPr>
        </p:pic>
        <p:grpSp>
          <p:nvGrpSpPr>
            <p:cNvPr id="17" name="圖形 29">
              <a:extLst>
                <a:ext uri="{FF2B5EF4-FFF2-40B4-BE49-F238E27FC236}">
                  <a16:creationId xmlns:a16="http://schemas.microsoft.com/office/drawing/2014/main" id="{B3010BF9-DB1F-46BF-A1D7-6859E8FF7183}"/>
                </a:ext>
              </a:extLst>
            </p:cNvPr>
            <p:cNvGrpSpPr/>
            <p:nvPr/>
          </p:nvGrpSpPr>
          <p:grpSpPr>
            <a:xfrm>
              <a:off x="2778720" y="1475587"/>
              <a:ext cx="6582391" cy="3082892"/>
              <a:chOff x="2688609" y="1518335"/>
              <a:chExt cx="6582391" cy="3082892"/>
            </a:xfrm>
            <a:solidFill>
              <a:srgbClr val="FF79BC"/>
            </a:solidFill>
          </p:grpSpPr>
          <p:sp>
            <p:nvSpPr>
              <p:cNvPr id="18" name="手繪多邊形: 圖案 17">
                <a:extLst>
                  <a:ext uri="{FF2B5EF4-FFF2-40B4-BE49-F238E27FC236}">
                    <a16:creationId xmlns:a16="http://schemas.microsoft.com/office/drawing/2014/main" id="{C6AC24F8-F865-4E22-80B5-5152DFC1CC26}"/>
                  </a:ext>
                </a:extLst>
              </p:cNvPr>
              <p:cNvSpPr/>
              <p:nvPr/>
            </p:nvSpPr>
            <p:spPr>
              <a:xfrm>
                <a:off x="4331514" y="1913204"/>
                <a:ext cx="1124839" cy="1326199"/>
              </a:xfrm>
              <a:custGeom>
                <a:avLst/>
                <a:gdLst>
                  <a:gd name="connsiteX0" fmla="*/ 3595 w 1124838"/>
                  <a:gd name="connsiteY0" fmla="*/ 744343 h 1326199"/>
                  <a:gd name="connsiteX1" fmla="*/ 194749 w 1124838"/>
                  <a:gd name="connsiteY1" fmla="*/ 254066 h 1326199"/>
                  <a:gd name="connsiteX2" fmla="*/ 617813 w 1124838"/>
                  <a:gd name="connsiteY2" fmla="*/ 9657 h 1326199"/>
                  <a:gd name="connsiteX3" fmla="*/ 988801 w 1124838"/>
                  <a:gd name="connsiteY3" fmla="*/ 110198 h 1326199"/>
                  <a:gd name="connsiteX4" fmla="*/ 1096494 w 1124838"/>
                  <a:gd name="connsiteY4" fmla="*/ 523333 h 1326199"/>
                  <a:gd name="connsiteX5" fmla="*/ 906036 w 1124838"/>
                  <a:gd name="connsiteY5" fmla="*/ 1014304 h 1326199"/>
                  <a:gd name="connsiteX6" fmla="*/ 823409 w 1124838"/>
                  <a:gd name="connsiteY6" fmla="*/ 1099223 h 1326199"/>
                  <a:gd name="connsiteX7" fmla="*/ 1124893 w 1124838"/>
                  <a:gd name="connsiteY7" fmla="*/ 1284682 h 1326199"/>
                  <a:gd name="connsiteX8" fmla="*/ 880831 w 1124838"/>
                  <a:gd name="connsiteY8" fmla="*/ 1327732 h 1326199"/>
                  <a:gd name="connsiteX9" fmla="*/ 677596 w 1124838"/>
                  <a:gd name="connsiteY9" fmla="*/ 1196848 h 1326199"/>
                  <a:gd name="connsiteX10" fmla="*/ 490540 w 1124838"/>
                  <a:gd name="connsiteY10" fmla="*/ 1256631 h 1326199"/>
                  <a:gd name="connsiteX11" fmla="*/ 112885 w 1124838"/>
                  <a:gd name="connsiteY11" fmla="*/ 1157270 h 1326199"/>
                  <a:gd name="connsiteX12" fmla="*/ 3595 w 1124838"/>
                  <a:gd name="connsiteY12" fmla="*/ 744343 h 1326199"/>
                  <a:gd name="connsiteX13" fmla="*/ 160448 w 1124838"/>
                  <a:gd name="connsiteY13" fmla="*/ 704418 h 1326199"/>
                  <a:gd name="connsiteX14" fmla="*/ 236270 w 1124838"/>
                  <a:gd name="connsiteY14" fmla="*/ 1035621 h 1326199"/>
                  <a:gd name="connsiteX15" fmla="*/ 502552 w 1124838"/>
                  <a:gd name="connsiteY15" fmla="*/ 1118317 h 1326199"/>
                  <a:gd name="connsiteX16" fmla="*/ 802509 w 1124838"/>
                  <a:gd name="connsiteY16" fmla="*/ 941121 h 1326199"/>
                  <a:gd name="connsiteX17" fmla="*/ 938392 w 1124838"/>
                  <a:gd name="connsiteY17" fmla="*/ 569576 h 1326199"/>
                  <a:gd name="connsiteX18" fmla="*/ 867152 w 1124838"/>
                  <a:gd name="connsiteY18" fmla="*/ 228028 h 1326199"/>
                  <a:gd name="connsiteX19" fmla="*/ 596705 w 1124838"/>
                  <a:gd name="connsiteY19" fmla="*/ 151025 h 1326199"/>
                  <a:gd name="connsiteX20" fmla="*/ 300150 w 1124838"/>
                  <a:gd name="connsiteY20" fmla="*/ 334888 h 1326199"/>
                  <a:gd name="connsiteX21" fmla="*/ 160448 w 1124838"/>
                  <a:gd name="connsiteY21" fmla="*/ 704418 h 1326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24838" h="1326199">
                    <a:moveTo>
                      <a:pt x="3595" y="744343"/>
                    </a:moveTo>
                    <a:cubicBezTo>
                      <a:pt x="20607" y="550135"/>
                      <a:pt x="84278" y="386686"/>
                      <a:pt x="194749" y="254066"/>
                    </a:cubicBezTo>
                    <a:cubicBezTo>
                      <a:pt x="305149" y="121377"/>
                      <a:pt x="446171" y="39930"/>
                      <a:pt x="617813" y="9657"/>
                    </a:cubicBezTo>
                    <a:cubicBezTo>
                      <a:pt x="777512" y="-18534"/>
                      <a:pt x="901175" y="15003"/>
                      <a:pt x="988801" y="110198"/>
                    </a:cubicBezTo>
                    <a:cubicBezTo>
                      <a:pt x="1076358" y="205392"/>
                      <a:pt x="1112326" y="343081"/>
                      <a:pt x="1096494" y="523333"/>
                    </a:cubicBezTo>
                    <a:cubicBezTo>
                      <a:pt x="1079414" y="718583"/>
                      <a:pt x="1015881" y="882240"/>
                      <a:pt x="906036" y="1014304"/>
                    </a:cubicBezTo>
                    <a:cubicBezTo>
                      <a:pt x="879928" y="1045411"/>
                      <a:pt x="852363" y="1073740"/>
                      <a:pt x="823409" y="1099223"/>
                    </a:cubicBezTo>
                    <a:lnTo>
                      <a:pt x="1124893" y="1284682"/>
                    </a:lnTo>
                    <a:lnTo>
                      <a:pt x="880831" y="1327732"/>
                    </a:lnTo>
                    <a:lnTo>
                      <a:pt x="677596" y="1196848"/>
                    </a:lnTo>
                    <a:cubicBezTo>
                      <a:pt x="619618" y="1224899"/>
                      <a:pt x="557266" y="1244827"/>
                      <a:pt x="490540" y="1256631"/>
                    </a:cubicBezTo>
                    <a:cubicBezTo>
                      <a:pt x="327368" y="1285377"/>
                      <a:pt x="201484" y="1252257"/>
                      <a:pt x="112885" y="1157270"/>
                    </a:cubicBezTo>
                    <a:cubicBezTo>
                      <a:pt x="24217" y="1062214"/>
                      <a:pt x="-12236" y="924526"/>
                      <a:pt x="3595" y="744343"/>
                    </a:cubicBezTo>
                    <a:close/>
                    <a:moveTo>
                      <a:pt x="160448" y="704418"/>
                    </a:moveTo>
                    <a:cubicBezTo>
                      <a:pt x="147741" y="849953"/>
                      <a:pt x="173015" y="960354"/>
                      <a:pt x="236270" y="1035621"/>
                    </a:cubicBezTo>
                    <a:cubicBezTo>
                      <a:pt x="299525" y="1110888"/>
                      <a:pt x="388332" y="1138453"/>
                      <a:pt x="502552" y="1118317"/>
                    </a:cubicBezTo>
                    <a:cubicBezTo>
                      <a:pt x="625173" y="1096723"/>
                      <a:pt x="725159" y="1037634"/>
                      <a:pt x="802509" y="941121"/>
                    </a:cubicBezTo>
                    <a:cubicBezTo>
                      <a:pt x="879859" y="844607"/>
                      <a:pt x="925130" y="720805"/>
                      <a:pt x="938392" y="569576"/>
                    </a:cubicBezTo>
                    <a:cubicBezTo>
                      <a:pt x="952001" y="414182"/>
                      <a:pt x="928255" y="300379"/>
                      <a:pt x="867152" y="228028"/>
                    </a:cubicBezTo>
                    <a:cubicBezTo>
                      <a:pt x="806050" y="155677"/>
                      <a:pt x="715924" y="130056"/>
                      <a:pt x="596705" y="151025"/>
                    </a:cubicBezTo>
                    <a:cubicBezTo>
                      <a:pt x="479500" y="171717"/>
                      <a:pt x="380625" y="232958"/>
                      <a:pt x="300150" y="334888"/>
                    </a:cubicBezTo>
                    <a:cubicBezTo>
                      <a:pt x="219606" y="436748"/>
                      <a:pt x="173085" y="559925"/>
                      <a:pt x="160448" y="704418"/>
                    </a:cubicBez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" name="手繪多邊形: 圖案 18">
                <a:extLst>
                  <a:ext uri="{FF2B5EF4-FFF2-40B4-BE49-F238E27FC236}">
                    <a16:creationId xmlns:a16="http://schemas.microsoft.com/office/drawing/2014/main" id="{B1D9AE8C-3BC8-4B15-8C8A-EE568FF2272D}"/>
                  </a:ext>
                </a:extLst>
              </p:cNvPr>
              <p:cNvSpPr/>
              <p:nvPr/>
            </p:nvSpPr>
            <p:spPr>
              <a:xfrm>
                <a:off x="5651102" y="1673868"/>
                <a:ext cx="819327" cy="1284538"/>
              </a:xfrm>
              <a:custGeom>
                <a:avLst/>
                <a:gdLst>
                  <a:gd name="connsiteX0" fmla="*/ 810717 w 819327"/>
                  <a:gd name="connsiteY0" fmla="*/ 138314 h 1284538"/>
                  <a:gd name="connsiteX1" fmla="*/ 479168 w 819327"/>
                  <a:gd name="connsiteY1" fmla="*/ 196777 h 1284538"/>
                  <a:gd name="connsiteX2" fmla="*/ 385986 w 819327"/>
                  <a:gd name="connsiteY2" fmla="*/ 1261764 h 1284538"/>
                  <a:gd name="connsiteX3" fmla="*/ 236911 w 819327"/>
                  <a:gd name="connsiteY3" fmla="*/ 1288080 h 1284538"/>
                  <a:gd name="connsiteX4" fmla="*/ 330092 w 819327"/>
                  <a:gd name="connsiteY4" fmla="*/ 223024 h 1284538"/>
                  <a:gd name="connsiteX5" fmla="*/ 0 w 819327"/>
                  <a:gd name="connsiteY5" fmla="*/ 281210 h 1284538"/>
                  <a:gd name="connsiteX6" fmla="*/ 12082 w 819327"/>
                  <a:gd name="connsiteY6" fmla="*/ 142966 h 1284538"/>
                  <a:gd name="connsiteX7" fmla="*/ 822868 w 819327"/>
                  <a:gd name="connsiteY7" fmla="*/ 0 h 1284538"/>
                  <a:gd name="connsiteX8" fmla="*/ 810717 w 819327"/>
                  <a:gd name="connsiteY8" fmla="*/ 138314 h 128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19327" h="1284538">
                    <a:moveTo>
                      <a:pt x="810717" y="138314"/>
                    </a:moveTo>
                    <a:lnTo>
                      <a:pt x="479168" y="196777"/>
                    </a:lnTo>
                    <a:lnTo>
                      <a:pt x="385986" y="1261764"/>
                    </a:lnTo>
                    <a:lnTo>
                      <a:pt x="236911" y="1288080"/>
                    </a:lnTo>
                    <a:lnTo>
                      <a:pt x="330092" y="223024"/>
                    </a:lnTo>
                    <a:lnTo>
                      <a:pt x="0" y="281210"/>
                    </a:lnTo>
                    <a:lnTo>
                      <a:pt x="12082" y="142966"/>
                    </a:lnTo>
                    <a:lnTo>
                      <a:pt x="822868" y="0"/>
                    </a:lnTo>
                    <a:lnTo>
                      <a:pt x="810717" y="138314"/>
                    </a:ln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" name="手繪多邊形: 圖案 19">
                <a:extLst>
                  <a:ext uri="{FF2B5EF4-FFF2-40B4-BE49-F238E27FC236}">
                    <a16:creationId xmlns:a16="http://schemas.microsoft.com/office/drawing/2014/main" id="{D72A706A-742A-46C4-B3DD-513ABAD7BD5A}"/>
                  </a:ext>
                </a:extLst>
              </p:cNvPr>
              <p:cNvSpPr/>
              <p:nvPr/>
            </p:nvSpPr>
            <p:spPr>
              <a:xfrm>
                <a:off x="6647973" y="1518228"/>
                <a:ext cx="749893" cy="1284538"/>
              </a:xfrm>
              <a:custGeom>
                <a:avLst/>
                <a:gdLst>
                  <a:gd name="connsiteX0" fmla="*/ 15553 w 749892"/>
                  <a:gd name="connsiteY0" fmla="*/ 1084396 h 1284538"/>
                  <a:gd name="connsiteX1" fmla="*/ 149562 w 749892"/>
                  <a:gd name="connsiteY1" fmla="*/ 1138764 h 1284538"/>
                  <a:gd name="connsiteX2" fmla="*/ 314469 w 749892"/>
                  <a:gd name="connsiteY2" fmla="*/ 1140291 h 1284538"/>
                  <a:gd name="connsiteX3" fmla="*/ 572071 w 749892"/>
                  <a:gd name="connsiteY3" fmla="*/ 917406 h 1284538"/>
                  <a:gd name="connsiteX4" fmla="*/ 554088 w 749892"/>
                  <a:gd name="connsiteY4" fmla="*/ 831099 h 1284538"/>
                  <a:gd name="connsiteX5" fmla="*/ 489097 w 749892"/>
                  <a:gd name="connsiteY5" fmla="*/ 772149 h 1284538"/>
                  <a:gd name="connsiteX6" fmla="*/ 327592 w 749892"/>
                  <a:gd name="connsiteY6" fmla="*/ 706534 h 1284538"/>
                  <a:gd name="connsiteX7" fmla="*/ 114497 w 749892"/>
                  <a:gd name="connsiteY7" fmla="*/ 579260 h 1284538"/>
                  <a:gd name="connsiteX8" fmla="*/ 75059 w 749892"/>
                  <a:gd name="connsiteY8" fmla="*/ 412201 h 1284538"/>
                  <a:gd name="connsiteX9" fmla="*/ 210803 w 749892"/>
                  <a:gd name="connsiteY9" fmla="*/ 154252 h 1284538"/>
                  <a:gd name="connsiteX10" fmla="*/ 508538 w 749892"/>
                  <a:gd name="connsiteY10" fmla="*/ 15313 h 1284538"/>
                  <a:gd name="connsiteX11" fmla="*/ 756211 w 749892"/>
                  <a:gd name="connsiteY11" fmla="*/ 14480 h 1284538"/>
                  <a:gd name="connsiteX12" fmla="*/ 741352 w 749892"/>
                  <a:gd name="connsiteY12" fmla="*/ 183900 h 1284538"/>
                  <a:gd name="connsiteX13" fmla="*/ 485347 w 749892"/>
                  <a:gd name="connsiteY13" fmla="*/ 154877 h 1284538"/>
                  <a:gd name="connsiteX14" fmla="*/ 309609 w 749892"/>
                  <a:gd name="connsiteY14" fmla="*/ 231393 h 1284538"/>
                  <a:gd name="connsiteX15" fmla="*/ 231981 w 749892"/>
                  <a:gd name="connsiteY15" fmla="*/ 371651 h 1284538"/>
                  <a:gd name="connsiteX16" fmla="*/ 267601 w 749892"/>
                  <a:gd name="connsiteY16" fmla="*/ 482399 h 1284538"/>
                  <a:gd name="connsiteX17" fmla="*/ 456185 w 749892"/>
                  <a:gd name="connsiteY17" fmla="*/ 572317 h 1284538"/>
                  <a:gd name="connsiteX18" fmla="*/ 678028 w 749892"/>
                  <a:gd name="connsiteY18" fmla="*/ 699937 h 1284538"/>
                  <a:gd name="connsiteX19" fmla="*/ 728854 w 749892"/>
                  <a:gd name="connsiteY19" fmla="*/ 878384 h 1284538"/>
                  <a:gd name="connsiteX20" fmla="*/ 597762 w 749892"/>
                  <a:gd name="connsiteY20" fmla="*/ 1140916 h 1284538"/>
                  <a:gd name="connsiteX21" fmla="*/ 285515 w 749892"/>
                  <a:gd name="connsiteY21" fmla="*/ 1279368 h 1284538"/>
                  <a:gd name="connsiteX22" fmla="*/ 128107 w 749892"/>
                  <a:gd name="connsiteY22" fmla="*/ 1287631 h 1284538"/>
                  <a:gd name="connsiteX23" fmla="*/ 0 w 749892"/>
                  <a:gd name="connsiteY23" fmla="*/ 1261663 h 1284538"/>
                  <a:gd name="connsiteX24" fmla="*/ 15553 w 749892"/>
                  <a:gd name="connsiteY24" fmla="*/ 1084396 h 128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49892" h="1284538">
                    <a:moveTo>
                      <a:pt x="15553" y="1084396"/>
                    </a:moveTo>
                    <a:cubicBezTo>
                      <a:pt x="47840" y="1110295"/>
                      <a:pt x="92487" y="1128487"/>
                      <a:pt x="149562" y="1138764"/>
                    </a:cubicBezTo>
                    <a:cubicBezTo>
                      <a:pt x="206568" y="1149109"/>
                      <a:pt x="261560" y="1149595"/>
                      <a:pt x="314469" y="1140291"/>
                    </a:cubicBezTo>
                    <a:cubicBezTo>
                      <a:pt x="475696" y="1111892"/>
                      <a:pt x="561517" y="1037597"/>
                      <a:pt x="572071" y="917406"/>
                    </a:cubicBezTo>
                    <a:cubicBezTo>
                      <a:pt x="574987" y="883731"/>
                      <a:pt x="569016" y="854985"/>
                      <a:pt x="554088" y="831099"/>
                    </a:cubicBezTo>
                    <a:cubicBezTo>
                      <a:pt x="539090" y="807214"/>
                      <a:pt x="517496" y="787564"/>
                      <a:pt x="489097" y="772149"/>
                    </a:cubicBezTo>
                    <a:cubicBezTo>
                      <a:pt x="460768" y="756804"/>
                      <a:pt x="406886" y="734932"/>
                      <a:pt x="327592" y="706534"/>
                    </a:cubicBezTo>
                    <a:cubicBezTo>
                      <a:pt x="217608" y="666817"/>
                      <a:pt x="146577" y="624393"/>
                      <a:pt x="114497" y="579260"/>
                    </a:cubicBezTo>
                    <a:cubicBezTo>
                      <a:pt x="82419" y="534197"/>
                      <a:pt x="69296" y="478511"/>
                      <a:pt x="75059" y="412201"/>
                    </a:cubicBezTo>
                    <a:cubicBezTo>
                      <a:pt x="83808" y="312285"/>
                      <a:pt x="129079" y="226255"/>
                      <a:pt x="210803" y="154252"/>
                    </a:cubicBezTo>
                    <a:cubicBezTo>
                      <a:pt x="292597" y="82248"/>
                      <a:pt x="391819" y="35935"/>
                      <a:pt x="508538" y="15313"/>
                    </a:cubicBezTo>
                    <a:cubicBezTo>
                      <a:pt x="622758" y="-4823"/>
                      <a:pt x="705316" y="-5101"/>
                      <a:pt x="756211" y="14480"/>
                    </a:cubicBezTo>
                    <a:lnTo>
                      <a:pt x="741352" y="183900"/>
                    </a:lnTo>
                    <a:cubicBezTo>
                      <a:pt x="676500" y="145850"/>
                      <a:pt x="591166" y="136199"/>
                      <a:pt x="485347" y="154877"/>
                    </a:cubicBezTo>
                    <a:cubicBezTo>
                      <a:pt x="415149" y="167236"/>
                      <a:pt x="356546" y="192788"/>
                      <a:pt x="309609" y="231393"/>
                    </a:cubicBezTo>
                    <a:cubicBezTo>
                      <a:pt x="262671" y="269999"/>
                      <a:pt x="236772" y="316798"/>
                      <a:pt x="231981" y="371651"/>
                    </a:cubicBezTo>
                    <a:cubicBezTo>
                      <a:pt x="227746" y="420325"/>
                      <a:pt x="239549" y="457264"/>
                      <a:pt x="267601" y="482399"/>
                    </a:cubicBezTo>
                    <a:cubicBezTo>
                      <a:pt x="295583" y="507534"/>
                      <a:pt x="358421" y="537530"/>
                      <a:pt x="456185" y="572317"/>
                    </a:cubicBezTo>
                    <a:cubicBezTo>
                      <a:pt x="564017" y="608909"/>
                      <a:pt x="637964" y="651403"/>
                      <a:pt x="678028" y="699937"/>
                    </a:cubicBezTo>
                    <a:cubicBezTo>
                      <a:pt x="718092" y="748472"/>
                      <a:pt x="735034" y="807908"/>
                      <a:pt x="728854" y="878384"/>
                    </a:cubicBezTo>
                    <a:cubicBezTo>
                      <a:pt x="719619" y="984064"/>
                      <a:pt x="675945" y="1071551"/>
                      <a:pt x="597762" y="1140916"/>
                    </a:cubicBezTo>
                    <a:cubicBezTo>
                      <a:pt x="519648" y="1210281"/>
                      <a:pt x="415566" y="1256386"/>
                      <a:pt x="285515" y="1279368"/>
                    </a:cubicBezTo>
                    <a:cubicBezTo>
                      <a:pt x="240035" y="1287423"/>
                      <a:pt x="187543" y="1290131"/>
                      <a:pt x="128107" y="1287631"/>
                    </a:cubicBezTo>
                    <a:cubicBezTo>
                      <a:pt x="68671" y="1285132"/>
                      <a:pt x="25968" y="1276452"/>
                      <a:pt x="0" y="1261663"/>
                    </a:cubicBezTo>
                    <a:lnTo>
                      <a:pt x="15553" y="1084396"/>
                    </a:ln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" name="手繪多邊形: 圖案 20">
                <a:extLst>
                  <a:ext uri="{FF2B5EF4-FFF2-40B4-BE49-F238E27FC236}">
                    <a16:creationId xmlns:a16="http://schemas.microsoft.com/office/drawing/2014/main" id="{3B7AB309-FE0B-4565-8F4B-A95195C2460E}"/>
                  </a:ext>
                </a:extLst>
              </p:cNvPr>
              <p:cNvSpPr/>
              <p:nvPr/>
            </p:nvSpPr>
            <p:spPr>
              <a:xfrm>
                <a:off x="2688540" y="3755237"/>
                <a:ext cx="770723" cy="840158"/>
              </a:xfrm>
              <a:custGeom>
                <a:avLst/>
                <a:gdLst>
                  <a:gd name="connsiteX0" fmla="*/ 767737 w 770722"/>
                  <a:gd name="connsiteY0" fmla="*/ 0 h 840157"/>
                  <a:gd name="connsiteX1" fmla="*/ 762183 w 770722"/>
                  <a:gd name="connsiteY1" fmla="*/ 63671 h 840157"/>
                  <a:gd name="connsiteX2" fmla="*/ 715453 w 770722"/>
                  <a:gd name="connsiteY2" fmla="*/ 155255 h 840157"/>
                  <a:gd name="connsiteX3" fmla="*/ 625952 w 770722"/>
                  <a:gd name="connsiteY3" fmla="*/ 151159 h 840157"/>
                  <a:gd name="connsiteX4" fmla="*/ 656920 w 770722"/>
                  <a:gd name="connsiteY4" fmla="*/ 97486 h 840157"/>
                  <a:gd name="connsiteX5" fmla="*/ 547144 w 770722"/>
                  <a:gd name="connsiteY5" fmla="*/ 116928 h 840157"/>
                  <a:gd name="connsiteX6" fmla="*/ 541242 w 770722"/>
                  <a:gd name="connsiteY6" fmla="*/ 134009 h 840157"/>
                  <a:gd name="connsiteX7" fmla="*/ 771626 w 770722"/>
                  <a:gd name="connsiteY7" fmla="*/ 189001 h 840157"/>
                  <a:gd name="connsiteX8" fmla="*/ 720661 w 770722"/>
                  <a:gd name="connsiteY8" fmla="*/ 287459 h 840157"/>
                  <a:gd name="connsiteX9" fmla="*/ 498054 w 770722"/>
                  <a:gd name="connsiteY9" fmla="*/ 218857 h 840157"/>
                  <a:gd name="connsiteX10" fmla="*/ 284890 w 770722"/>
                  <a:gd name="connsiteY10" fmla="*/ 359671 h 840157"/>
                  <a:gd name="connsiteX11" fmla="*/ 678028 w 770722"/>
                  <a:gd name="connsiteY11" fmla="*/ 290375 h 840157"/>
                  <a:gd name="connsiteX12" fmla="*/ 649976 w 770722"/>
                  <a:gd name="connsiteY12" fmla="*/ 611232 h 840157"/>
                  <a:gd name="connsiteX13" fmla="*/ 469724 w 770722"/>
                  <a:gd name="connsiteY13" fmla="*/ 643033 h 840157"/>
                  <a:gd name="connsiteX14" fmla="*/ 724896 w 770722"/>
                  <a:gd name="connsiteY14" fmla="*/ 639353 h 840157"/>
                  <a:gd name="connsiteX15" fmla="*/ 670668 w 770722"/>
                  <a:gd name="connsiteY15" fmla="*/ 733020 h 840157"/>
                  <a:gd name="connsiteX16" fmla="*/ 400637 w 770722"/>
                  <a:gd name="connsiteY16" fmla="*/ 722535 h 840157"/>
                  <a:gd name="connsiteX17" fmla="*/ 451880 w 770722"/>
                  <a:gd name="connsiteY17" fmla="*/ 646227 h 840157"/>
                  <a:gd name="connsiteX18" fmla="*/ 271628 w 770722"/>
                  <a:gd name="connsiteY18" fmla="*/ 678028 h 840157"/>
                  <a:gd name="connsiteX19" fmla="*/ 324329 w 770722"/>
                  <a:gd name="connsiteY19" fmla="*/ 735242 h 840157"/>
                  <a:gd name="connsiteX20" fmla="*/ 36314 w 770722"/>
                  <a:gd name="connsiteY20" fmla="*/ 846476 h 840157"/>
                  <a:gd name="connsiteX21" fmla="*/ 0 w 770722"/>
                  <a:gd name="connsiteY21" fmla="*/ 768709 h 840157"/>
                  <a:gd name="connsiteX22" fmla="*/ 260449 w 770722"/>
                  <a:gd name="connsiteY22" fmla="*/ 679972 h 840157"/>
                  <a:gd name="connsiteX23" fmla="*/ 84641 w 770722"/>
                  <a:gd name="connsiteY23" fmla="*/ 710940 h 840157"/>
                  <a:gd name="connsiteX24" fmla="*/ 112692 w 770722"/>
                  <a:gd name="connsiteY24" fmla="*/ 390083 h 840157"/>
                  <a:gd name="connsiteX25" fmla="*/ 252117 w 770722"/>
                  <a:gd name="connsiteY25" fmla="*/ 365503 h 840157"/>
                  <a:gd name="connsiteX26" fmla="*/ 219066 w 770722"/>
                  <a:gd name="connsiteY26" fmla="*/ 292528 h 840157"/>
                  <a:gd name="connsiteX27" fmla="*/ 70198 w 770722"/>
                  <a:gd name="connsiteY27" fmla="*/ 399873 h 840157"/>
                  <a:gd name="connsiteX28" fmla="*/ 34578 w 770722"/>
                  <a:gd name="connsiteY28" fmla="*/ 314399 h 840157"/>
                  <a:gd name="connsiteX29" fmla="*/ 211498 w 770722"/>
                  <a:gd name="connsiteY29" fmla="*/ 195250 h 840157"/>
                  <a:gd name="connsiteX30" fmla="*/ 246284 w 770722"/>
                  <a:gd name="connsiteY30" fmla="*/ 273225 h 840157"/>
                  <a:gd name="connsiteX31" fmla="*/ 228440 w 770722"/>
                  <a:gd name="connsiteY31" fmla="*/ 285584 h 840157"/>
                  <a:gd name="connsiteX32" fmla="*/ 450560 w 770722"/>
                  <a:gd name="connsiteY32" fmla="*/ 134009 h 840157"/>
                  <a:gd name="connsiteX33" fmla="*/ 365226 w 770722"/>
                  <a:gd name="connsiteY33" fmla="*/ 149076 h 840157"/>
                  <a:gd name="connsiteX34" fmla="*/ 306484 w 770722"/>
                  <a:gd name="connsiteY34" fmla="*/ 227468 h 840157"/>
                  <a:gd name="connsiteX35" fmla="*/ 230523 w 770722"/>
                  <a:gd name="connsiteY35" fmla="*/ 194208 h 840157"/>
                  <a:gd name="connsiteX36" fmla="*/ 345923 w 770722"/>
                  <a:gd name="connsiteY36" fmla="*/ 27010 h 840157"/>
                  <a:gd name="connsiteX37" fmla="*/ 445353 w 770722"/>
                  <a:gd name="connsiteY37" fmla="*/ 17150 h 840157"/>
                  <a:gd name="connsiteX38" fmla="*/ 421051 w 770722"/>
                  <a:gd name="connsiteY38" fmla="*/ 61241 h 840157"/>
                  <a:gd name="connsiteX39" fmla="*/ 767737 w 770722"/>
                  <a:gd name="connsiteY39" fmla="*/ 0 h 840157"/>
                  <a:gd name="connsiteX40" fmla="*/ 63741 w 770722"/>
                  <a:gd name="connsiteY40" fmla="*/ 149423 h 840157"/>
                  <a:gd name="connsiteX41" fmla="*/ 130051 w 770722"/>
                  <a:gd name="connsiteY41" fmla="*/ 67351 h 840157"/>
                  <a:gd name="connsiteX42" fmla="*/ 241563 w 770722"/>
                  <a:gd name="connsiteY42" fmla="*/ 120330 h 840157"/>
                  <a:gd name="connsiteX43" fmla="*/ 169490 w 770722"/>
                  <a:gd name="connsiteY43" fmla="*/ 209553 h 840157"/>
                  <a:gd name="connsiteX44" fmla="*/ 63741 w 770722"/>
                  <a:gd name="connsiteY44" fmla="*/ 149423 h 840157"/>
                  <a:gd name="connsiteX45" fmla="*/ 552699 w 770722"/>
                  <a:gd name="connsiteY45" fmla="*/ 571029 h 840157"/>
                  <a:gd name="connsiteX46" fmla="*/ 555893 w 770722"/>
                  <a:gd name="connsiteY46" fmla="*/ 534507 h 840157"/>
                  <a:gd name="connsiteX47" fmla="*/ 195389 w 770722"/>
                  <a:gd name="connsiteY47" fmla="*/ 598039 h 840157"/>
                  <a:gd name="connsiteX48" fmla="*/ 192195 w 770722"/>
                  <a:gd name="connsiteY48" fmla="*/ 634562 h 840157"/>
                  <a:gd name="connsiteX49" fmla="*/ 552699 w 770722"/>
                  <a:gd name="connsiteY49" fmla="*/ 571029 h 840157"/>
                  <a:gd name="connsiteX50" fmla="*/ 199624 w 770722"/>
                  <a:gd name="connsiteY50" fmla="*/ 549921 h 840157"/>
                  <a:gd name="connsiteX51" fmla="*/ 560128 w 770722"/>
                  <a:gd name="connsiteY51" fmla="*/ 486389 h 840157"/>
                  <a:gd name="connsiteX52" fmla="*/ 563322 w 770722"/>
                  <a:gd name="connsiteY52" fmla="*/ 449866 h 840157"/>
                  <a:gd name="connsiteX53" fmla="*/ 202818 w 770722"/>
                  <a:gd name="connsiteY53" fmla="*/ 513399 h 840157"/>
                  <a:gd name="connsiteX54" fmla="*/ 199624 w 770722"/>
                  <a:gd name="connsiteY54" fmla="*/ 549921 h 840157"/>
                  <a:gd name="connsiteX55" fmla="*/ 570613 w 770722"/>
                  <a:gd name="connsiteY55" fmla="*/ 365989 h 840157"/>
                  <a:gd name="connsiteX56" fmla="*/ 210109 w 770722"/>
                  <a:gd name="connsiteY56" fmla="*/ 429522 h 840157"/>
                  <a:gd name="connsiteX57" fmla="*/ 206984 w 770722"/>
                  <a:gd name="connsiteY57" fmla="*/ 465281 h 840157"/>
                  <a:gd name="connsiteX58" fmla="*/ 567488 w 770722"/>
                  <a:gd name="connsiteY58" fmla="*/ 401748 h 840157"/>
                  <a:gd name="connsiteX59" fmla="*/ 570613 w 770722"/>
                  <a:gd name="connsiteY59" fmla="*/ 365989 h 840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770722" h="840157">
                    <a:moveTo>
                      <a:pt x="767737" y="0"/>
                    </a:moveTo>
                    <a:lnTo>
                      <a:pt x="762183" y="63671"/>
                    </a:lnTo>
                    <a:lnTo>
                      <a:pt x="715453" y="155255"/>
                    </a:lnTo>
                    <a:lnTo>
                      <a:pt x="625952" y="151159"/>
                    </a:lnTo>
                    <a:lnTo>
                      <a:pt x="656920" y="97486"/>
                    </a:lnTo>
                    <a:lnTo>
                      <a:pt x="547144" y="116928"/>
                    </a:lnTo>
                    <a:cubicBezTo>
                      <a:pt x="545200" y="122899"/>
                      <a:pt x="543186" y="128593"/>
                      <a:pt x="541242" y="134009"/>
                    </a:cubicBezTo>
                    <a:cubicBezTo>
                      <a:pt x="586236" y="182196"/>
                      <a:pt x="662961" y="200527"/>
                      <a:pt x="771626" y="189001"/>
                    </a:cubicBezTo>
                    <a:cubicBezTo>
                      <a:pt x="750865" y="225801"/>
                      <a:pt x="733853" y="258644"/>
                      <a:pt x="720661" y="287459"/>
                    </a:cubicBezTo>
                    <a:cubicBezTo>
                      <a:pt x="615398" y="293777"/>
                      <a:pt x="541242" y="270933"/>
                      <a:pt x="498054" y="218857"/>
                    </a:cubicBezTo>
                    <a:cubicBezTo>
                      <a:pt x="460142" y="273989"/>
                      <a:pt x="389042" y="320926"/>
                      <a:pt x="284890" y="359671"/>
                    </a:cubicBezTo>
                    <a:lnTo>
                      <a:pt x="678028" y="290375"/>
                    </a:lnTo>
                    <a:lnTo>
                      <a:pt x="649976" y="611232"/>
                    </a:lnTo>
                    <a:lnTo>
                      <a:pt x="469724" y="643033"/>
                    </a:lnTo>
                    <a:cubicBezTo>
                      <a:pt x="574223" y="639353"/>
                      <a:pt x="659281" y="638173"/>
                      <a:pt x="724896" y="639353"/>
                    </a:cubicBezTo>
                    <a:lnTo>
                      <a:pt x="670668" y="733020"/>
                    </a:lnTo>
                    <a:cubicBezTo>
                      <a:pt x="588457" y="726632"/>
                      <a:pt x="498470" y="723091"/>
                      <a:pt x="400637" y="722535"/>
                    </a:cubicBezTo>
                    <a:lnTo>
                      <a:pt x="451880" y="646227"/>
                    </a:lnTo>
                    <a:lnTo>
                      <a:pt x="271628" y="678028"/>
                    </a:lnTo>
                    <a:lnTo>
                      <a:pt x="324329" y="735242"/>
                    </a:lnTo>
                    <a:cubicBezTo>
                      <a:pt x="231564" y="777111"/>
                      <a:pt x="135606" y="814189"/>
                      <a:pt x="36314" y="846476"/>
                    </a:cubicBezTo>
                    <a:cubicBezTo>
                      <a:pt x="25830" y="821271"/>
                      <a:pt x="13748" y="795372"/>
                      <a:pt x="0" y="768709"/>
                    </a:cubicBezTo>
                    <a:cubicBezTo>
                      <a:pt x="90890" y="742463"/>
                      <a:pt x="177752" y="712884"/>
                      <a:pt x="260449" y="679972"/>
                    </a:cubicBezTo>
                    <a:lnTo>
                      <a:pt x="84641" y="710940"/>
                    </a:lnTo>
                    <a:lnTo>
                      <a:pt x="112692" y="390083"/>
                    </a:lnTo>
                    <a:lnTo>
                      <a:pt x="252117" y="365503"/>
                    </a:lnTo>
                    <a:cubicBezTo>
                      <a:pt x="242882" y="343145"/>
                      <a:pt x="231842" y="318843"/>
                      <a:pt x="219066" y="292528"/>
                    </a:cubicBezTo>
                    <a:cubicBezTo>
                      <a:pt x="164074" y="331272"/>
                      <a:pt x="114428" y="367100"/>
                      <a:pt x="70198" y="399873"/>
                    </a:cubicBezTo>
                    <a:lnTo>
                      <a:pt x="34578" y="314399"/>
                    </a:lnTo>
                    <a:cubicBezTo>
                      <a:pt x="97833" y="276210"/>
                      <a:pt x="156783" y="236494"/>
                      <a:pt x="211498" y="195250"/>
                    </a:cubicBezTo>
                    <a:cubicBezTo>
                      <a:pt x="226565" y="229342"/>
                      <a:pt x="238091" y="255311"/>
                      <a:pt x="246284" y="273225"/>
                    </a:cubicBezTo>
                    <a:cubicBezTo>
                      <a:pt x="240105" y="277391"/>
                      <a:pt x="234133" y="281488"/>
                      <a:pt x="228440" y="285584"/>
                    </a:cubicBezTo>
                    <a:cubicBezTo>
                      <a:pt x="360435" y="246006"/>
                      <a:pt x="434452" y="195458"/>
                      <a:pt x="450560" y="134009"/>
                    </a:cubicBezTo>
                    <a:lnTo>
                      <a:pt x="365226" y="149076"/>
                    </a:lnTo>
                    <a:cubicBezTo>
                      <a:pt x="346895" y="175253"/>
                      <a:pt x="327314" y="201430"/>
                      <a:pt x="306484" y="227468"/>
                    </a:cubicBezTo>
                    <a:cubicBezTo>
                      <a:pt x="286417" y="217747"/>
                      <a:pt x="261074" y="206637"/>
                      <a:pt x="230523" y="194208"/>
                    </a:cubicBezTo>
                    <a:cubicBezTo>
                      <a:pt x="283432" y="134425"/>
                      <a:pt x="321968" y="78669"/>
                      <a:pt x="345923" y="27010"/>
                    </a:cubicBezTo>
                    <a:lnTo>
                      <a:pt x="445353" y="17150"/>
                    </a:lnTo>
                    <a:cubicBezTo>
                      <a:pt x="437715" y="31732"/>
                      <a:pt x="429661" y="46452"/>
                      <a:pt x="421051" y="61241"/>
                    </a:cubicBezTo>
                    <a:lnTo>
                      <a:pt x="767737" y="0"/>
                    </a:lnTo>
                    <a:close/>
                    <a:moveTo>
                      <a:pt x="63741" y="149423"/>
                    </a:moveTo>
                    <a:lnTo>
                      <a:pt x="130051" y="67351"/>
                    </a:lnTo>
                    <a:cubicBezTo>
                      <a:pt x="172892" y="84293"/>
                      <a:pt x="210039" y="101930"/>
                      <a:pt x="241563" y="120330"/>
                    </a:cubicBezTo>
                    <a:lnTo>
                      <a:pt x="169490" y="209553"/>
                    </a:lnTo>
                    <a:cubicBezTo>
                      <a:pt x="138244" y="188515"/>
                      <a:pt x="102971" y="168517"/>
                      <a:pt x="63741" y="149423"/>
                    </a:cubicBezTo>
                    <a:close/>
                    <a:moveTo>
                      <a:pt x="552699" y="571029"/>
                    </a:moveTo>
                    <a:lnTo>
                      <a:pt x="555893" y="534507"/>
                    </a:lnTo>
                    <a:lnTo>
                      <a:pt x="195389" y="598039"/>
                    </a:lnTo>
                    <a:lnTo>
                      <a:pt x="192195" y="634562"/>
                    </a:lnTo>
                    <a:lnTo>
                      <a:pt x="552699" y="571029"/>
                    </a:lnTo>
                    <a:close/>
                    <a:moveTo>
                      <a:pt x="199624" y="549921"/>
                    </a:moveTo>
                    <a:lnTo>
                      <a:pt x="560128" y="486389"/>
                    </a:lnTo>
                    <a:lnTo>
                      <a:pt x="563322" y="449866"/>
                    </a:lnTo>
                    <a:lnTo>
                      <a:pt x="202818" y="513399"/>
                    </a:lnTo>
                    <a:lnTo>
                      <a:pt x="199624" y="549921"/>
                    </a:lnTo>
                    <a:close/>
                    <a:moveTo>
                      <a:pt x="570613" y="365989"/>
                    </a:moveTo>
                    <a:lnTo>
                      <a:pt x="210109" y="429522"/>
                    </a:lnTo>
                    <a:lnTo>
                      <a:pt x="206984" y="465281"/>
                    </a:lnTo>
                    <a:lnTo>
                      <a:pt x="567488" y="401748"/>
                    </a:lnTo>
                    <a:lnTo>
                      <a:pt x="570613" y="365989"/>
                    </a:ln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" name="手繪多邊形: 圖案 21">
                <a:extLst>
                  <a:ext uri="{FF2B5EF4-FFF2-40B4-BE49-F238E27FC236}">
                    <a16:creationId xmlns:a16="http://schemas.microsoft.com/office/drawing/2014/main" id="{692D687E-015D-4276-9F94-DDE59E14331B}"/>
                  </a:ext>
                </a:extLst>
              </p:cNvPr>
              <p:cNvSpPr/>
              <p:nvPr/>
            </p:nvSpPr>
            <p:spPr>
              <a:xfrm>
                <a:off x="3521962" y="3614979"/>
                <a:ext cx="763780" cy="826271"/>
              </a:xfrm>
              <a:custGeom>
                <a:avLst/>
                <a:gdLst>
                  <a:gd name="connsiteX0" fmla="*/ 31662 w 763779"/>
                  <a:gd name="connsiteY0" fmla="*/ 383140 h 826270"/>
                  <a:gd name="connsiteX1" fmla="*/ 256422 w 763779"/>
                  <a:gd name="connsiteY1" fmla="*/ 343493 h 826270"/>
                  <a:gd name="connsiteX2" fmla="*/ 314816 w 763779"/>
                  <a:gd name="connsiteY2" fmla="*/ 218441 h 826270"/>
                  <a:gd name="connsiteX3" fmla="*/ 431397 w 763779"/>
                  <a:gd name="connsiteY3" fmla="*/ 230037 h 826270"/>
                  <a:gd name="connsiteX4" fmla="*/ 380293 w 763779"/>
                  <a:gd name="connsiteY4" fmla="*/ 321621 h 826270"/>
                  <a:gd name="connsiteX5" fmla="*/ 765307 w 763779"/>
                  <a:gd name="connsiteY5" fmla="*/ 253714 h 826270"/>
                  <a:gd name="connsiteX6" fmla="*/ 756767 w 763779"/>
                  <a:gd name="connsiteY6" fmla="*/ 351616 h 826270"/>
                  <a:gd name="connsiteX7" fmla="*/ 621786 w 763779"/>
                  <a:gd name="connsiteY7" fmla="*/ 375432 h 826270"/>
                  <a:gd name="connsiteX8" fmla="*/ 508122 w 763779"/>
                  <a:gd name="connsiteY8" fmla="*/ 568321 h 826270"/>
                  <a:gd name="connsiteX9" fmla="*/ 713995 w 763779"/>
                  <a:gd name="connsiteY9" fmla="*/ 615398 h 826270"/>
                  <a:gd name="connsiteX10" fmla="*/ 651504 w 763779"/>
                  <a:gd name="connsiteY10" fmla="*/ 728924 h 826270"/>
                  <a:gd name="connsiteX11" fmla="*/ 409039 w 763779"/>
                  <a:gd name="connsiteY11" fmla="*/ 657753 h 826270"/>
                  <a:gd name="connsiteX12" fmla="*/ 43535 w 763779"/>
                  <a:gd name="connsiteY12" fmla="*/ 833075 h 826270"/>
                  <a:gd name="connsiteX13" fmla="*/ 0 w 763779"/>
                  <a:gd name="connsiteY13" fmla="*/ 738297 h 826270"/>
                  <a:gd name="connsiteX14" fmla="*/ 288223 w 763779"/>
                  <a:gd name="connsiteY14" fmla="*/ 624355 h 826270"/>
                  <a:gd name="connsiteX15" fmla="*/ 118802 w 763779"/>
                  <a:gd name="connsiteY15" fmla="*/ 582694 h 826270"/>
                  <a:gd name="connsiteX16" fmla="*/ 199833 w 763779"/>
                  <a:gd name="connsiteY16" fmla="*/ 449866 h 826270"/>
                  <a:gd name="connsiteX17" fmla="*/ 23261 w 763779"/>
                  <a:gd name="connsiteY17" fmla="*/ 480973 h 826270"/>
                  <a:gd name="connsiteX18" fmla="*/ 31662 w 763779"/>
                  <a:gd name="connsiteY18" fmla="*/ 383140 h 826270"/>
                  <a:gd name="connsiteX19" fmla="*/ 349533 w 763779"/>
                  <a:gd name="connsiteY19" fmla="*/ 47216 h 826270"/>
                  <a:gd name="connsiteX20" fmla="*/ 474168 w 763779"/>
                  <a:gd name="connsiteY20" fmla="*/ 0 h 826270"/>
                  <a:gd name="connsiteX21" fmla="*/ 495068 w 763779"/>
                  <a:gd name="connsiteY21" fmla="*/ 78114 h 826270"/>
                  <a:gd name="connsiteX22" fmla="*/ 758364 w 763779"/>
                  <a:gd name="connsiteY22" fmla="*/ 31662 h 826270"/>
                  <a:gd name="connsiteX23" fmla="*/ 743574 w 763779"/>
                  <a:gd name="connsiteY23" fmla="*/ 201013 h 826270"/>
                  <a:gd name="connsiteX24" fmla="*/ 636020 w 763779"/>
                  <a:gd name="connsiteY24" fmla="*/ 219969 h 826270"/>
                  <a:gd name="connsiteX25" fmla="*/ 642408 w 763779"/>
                  <a:gd name="connsiteY25" fmla="*/ 146923 h 826270"/>
                  <a:gd name="connsiteX26" fmla="*/ 179558 w 763779"/>
                  <a:gd name="connsiteY26" fmla="*/ 228509 h 826270"/>
                  <a:gd name="connsiteX27" fmla="*/ 173447 w 763779"/>
                  <a:gd name="connsiteY27" fmla="*/ 298499 h 826270"/>
                  <a:gd name="connsiteX28" fmla="*/ 65893 w 763779"/>
                  <a:gd name="connsiteY28" fmla="*/ 317455 h 826270"/>
                  <a:gd name="connsiteX29" fmla="*/ 80405 w 763779"/>
                  <a:gd name="connsiteY29" fmla="*/ 151228 h 826270"/>
                  <a:gd name="connsiteX30" fmla="*/ 365225 w 763779"/>
                  <a:gd name="connsiteY30" fmla="*/ 101027 h 826270"/>
                  <a:gd name="connsiteX31" fmla="*/ 349533 w 763779"/>
                  <a:gd name="connsiteY31" fmla="*/ 47216 h 826270"/>
                  <a:gd name="connsiteX32" fmla="*/ 266212 w 763779"/>
                  <a:gd name="connsiteY32" fmla="*/ 514649 h 826270"/>
                  <a:gd name="connsiteX33" fmla="*/ 403067 w 763779"/>
                  <a:gd name="connsiteY33" fmla="*/ 544853 h 826270"/>
                  <a:gd name="connsiteX34" fmla="*/ 502567 w 763779"/>
                  <a:gd name="connsiteY34" fmla="*/ 396541 h 826270"/>
                  <a:gd name="connsiteX35" fmla="*/ 318218 w 763779"/>
                  <a:gd name="connsiteY35" fmla="*/ 429036 h 826270"/>
                  <a:gd name="connsiteX36" fmla="*/ 266212 w 763779"/>
                  <a:gd name="connsiteY36" fmla="*/ 514649 h 82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63779" h="826270">
                    <a:moveTo>
                      <a:pt x="31662" y="383140"/>
                    </a:moveTo>
                    <a:lnTo>
                      <a:pt x="256422" y="343493"/>
                    </a:lnTo>
                    <a:cubicBezTo>
                      <a:pt x="276766" y="302665"/>
                      <a:pt x="296277" y="261004"/>
                      <a:pt x="314816" y="218441"/>
                    </a:cubicBezTo>
                    <a:lnTo>
                      <a:pt x="431397" y="230037"/>
                    </a:lnTo>
                    <a:lnTo>
                      <a:pt x="380293" y="321621"/>
                    </a:lnTo>
                    <a:lnTo>
                      <a:pt x="765307" y="253714"/>
                    </a:lnTo>
                    <a:lnTo>
                      <a:pt x="756767" y="351616"/>
                    </a:lnTo>
                    <a:lnTo>
                      <a:pt x="621786" y="375432"/>
                    </a:lnTo>
                    <a:cubicBezTo>
                      <a:pt x="592276" y="450977"/>
                      <a:pt x="554435" y="515274"/>
                      <a:pt x="508122" y="568321"/>
                    </a:cubicBezTo>
                    <a:lnTo>
                      <a:pt x="713995" y="615398"/>
                    </a:lnTo>
                    <a:lnTo>
                      <a:pt x="651504" y="728924"/>
                    </a:lnTo>
                    <a:lnTo>
                      <a:pt x="409039" y="657753"/>
                    </a:lnTo>
                    <a:cubicBezTo>
                      <a:pt x="320718" y="721286"/>
                      <a:pt x="198860" y="779680"/>
                      <a:pt x="43535" y="833075"/>
                    </a:cubicBezTo>
                    <a:cubicBezTo>
                      <a:pt x="27010" y="793637"/>
                      <a:pt x="12498" y="762044"/>
                      <a:pt x="0" y="738297"/>
                    </a:cubicBezTo>
                    <a:cubicBezTo>
                      <a:pt x="118247" y="702677"/>
                      <a:pt x="214344" y="664697"/>
                      <a:pt x="288223" y="624355"/>
                    </a:cubicBezTo>
                    <a:cubicBezTo>
                      <a:pt x="225384" y="607899"/>
                      <a:pt x="168934" y="594012"/>
                      <a:pt x="118802" y="582694"/>
                    </a:cubicBezTo>
                    <a:cubicBezTo>
                      <a:pt x="147132" y="539715"/>
                      <a:pt x="174142" y="495415"/>
                      <a:pt x="199833" y="449866"/>
                    </a:cubicBezTo>
                    <a:lnTo>
                      <a:pt x="23261" y="480973"/>
                    </a:lnTo>
                    <a:lnTo>
                      <a:pt x="31662" y="383140"/>
                    </a:lnTo>
                    <a:close/>
                    <a:moveTo>
                      <a:pt x="349533" y="47216"/>
                    </a:moveTo>
                    <a:lnTo>
                      <a:pt x="474168" y="0"/>
                    </a:lnTo>
                    <a:lnTo>
                      <a:pt x="495068" y="78114"/>
                    </a:lnTo>
                    <a:lnTo>
                      <a:pt x="758364" y="31662"/>
                    </a:lnTo>
                    <a:lnTo>
                      <a:pt x="743574" y="201013"/>
                    </a:lnTo>
                    <a:lnTo>
                      <a:pt x="636020" y="219969"/>
                    </a:lnTo>
                    <a:lnTo>
                      <a:pt x="642408" y="146923"/>
                    </a:lnTo>
                    <a:lnTo>
                      <a:pt x="179558" y="228509"/>
                    </a:lnTo>
                    <a:lnTo>
                      <a:pt x="173447" y="298499"/>
                    </a:lnTo>
                    <a:lnTo>
                      <a:pt x="65893" y="317455"/>
                    </a:lnTo>
                    <a:lnTo>
                      <a:pt x="80405" y="151228"/>
                    </a:lnTo>
                    <a:lnTo>
                      <a:pt x="365225" y="101027"/>
                    </a:lnTo>
                    <a:cubicBezTo>
                      <a:pt x="360087" y="82072"/>
                      <a:pt x="354810" y="64088"/>
                      <a:pt x="349533" y="47216"/>
                    </a:cubicBezTo>
                    <a:close/>
                    <a:moveTo>
                      <a:pt x="266212" y="514649"/>
                    </a:moveTo>
                    <a:lnTo>
                      <a:pt x="403067" y="544853"/>
                    </a:lnTo>
                    <a:cubicBezTo>
                      <a:pt x="443895" y="506803"/>
                      <a:pt x="477084" y="457365"/>
                      <a:pt x="502567" y="396541"/>
                    </a:cubicBezTo>
                    <a:lnTo>
                      <a:pt x="318218" y="429036"/>
                    </a:lnTo>
                    <a:cubicBezTo>
                      <a:pt x="300027" y="460004"/>
                      <a:pt x="282668" y="488541"/>
                      <a:pt x="266212" y="514649"/>
                    </a:cubicBez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FE94825A-F194-45F9-80E3-E7F91C473B9B}"/>
                  </a:ext>
                </a:extLst>
              </p:cNvPr>
              <p:cNvSpPr/>
              <p:nvPr/>
            </p:nvSpPr>
            <p:spPr>
              <a:xfrm>
                <a:off x="4375104" y="3447573"/>
                <a:ext cx="756836" cy="854044"/>
              </a:xfrm>
              <a:custGeom>
                <a:avLst/>
                <a:gdLst>
                  <a:gd name="connsiteX0" fmla="*/ 235661 w 756836"/>
                  <a:gd name="connsiteY0" fmla="*/ 374113 h 854044"/>
                  <a:gd name="connsiteX1" fmla="*/ 283362 w 756836"/>
                  <a:gd name="connsiteY1" fmla="*/ 546936 h 854044"/>
                  <a:gd name="connsiteX2" fmla="*/ 244479 w 756836"/>
                  <a:gd name="connsiteY2" fmla="*/ 647268 h 854044"/>
                  <a:gd name="connsiteX3" fmla="*/ 116233 w 756836"/>
                  <a:gd name="connsiteY3" fmla="*/ 704135 h 854044"/>
                  <a:gd name="connsiteX4" fmla="*/ 110331 w 756836"/>
                  <a:gd name="connsiteY4" fmla="*/ 621439 h 854044"/>
                  <a:gd name="connsiteX5" fmla="*/ 91237 w 756836"/>
                  <a:gd name="connsiteY5" fmla="*/ 839324 h 854044"/>
                  <a:gd name="connsiteX6" fmla="*/ 0 w 756836"/>
                  <a:gd name="connsiteY6" fmla="*/ 855433 h 854044"/>
                  <a:gd name="connsiteX7" fmla="*/ 63810 w 756836"/>
                  <a:gd name="connsiteY7" fmla="*/ 126024 h 854044"/>
                  <a:gd name="connsiteX8" fmla="*/ 316760 w 756836"/>
                  <a:gd name="connsiteY8" fmla="*/ 81447 h 854044"/>
                  <a:gd name="connsiteX9" fmla="*/ 308914 w 756836"/>
                  <a:gd name="connsiteY9" fmla="*/ 170809 h 854044"/>
                  <a:gd name="connsiteX10" fmla="*/ 235661 w 756836"/>
                  <a:gd name="connsiteY10" fmla="*/ 374113 h 854044"/>
                  <a:gd name="connsiteX11" fmla="*/ 142480 w 756836"/>
                  <a:gd name="connsiteY11" fmla="*/ 395915 h 854044"/>
                  <a:gd name="connsiteX12" fmla="*/ 211775 w 756836"/>
                  <a:gd name="connsiteY12" fmla="*/ 187890 h 854044"/>
                  <a:gd name="connsiteX13" fmla="*/ 147201 w 756836"/>
                  <a:gd name="connsiteY13" fmla="*/ 199277 h 854044"/>
                  <a:gd name="connsiteX14" fmla="*/ 112137 w 756836"/>
                  <a:gd name="connsiteY14" fmla="*/ 599706 h 854044"/>
                  <a:gd name="connsiteX15" fmla="*/ 143035 w 756836"/>
                  <a:gd name="connsiteY15" fmla="*/ 596928 h 854044"/>
                  <a:gd name="connsiteX16" fmla="*/ 192542 w 756836"/>
                  <a:gd name="connsiteY16" fmla="*/ 539992 h 854044"/>
                  <a:gd name="connsiteX17" fmla="*/ 142480 w 756836"/>
                  <a:gd name="connsiteY17" fmla="*/ 395915 h 854044"/>
                  <a:gd name="connsiteX18" fmla="*/ 443825 w 756836"/>
                  <a:gd name="connsiteY18" fmla="*/ 766487 h 854044"/>
                  <a:gd name="connsiteX19" fmla="*/ 429244 w 756836"/>
                  <a:gd name="connsiteY19" fmla="*/ 657406 h 854044"/>
                  <a:gd name="connsiteX20" fmla="*/ 504303 w 756836"/>
                  <a:gd name="connsiteY20" fmla="*/ 646852 h 854044"/>
                  <a:gd name="connsiteX21" fmla="*/ 553254 w 756836"/>
                  <a:gd name="connsiteY21" fmla="*/ 627480 h 854044"/>
                  <a:gd name="connsiteX22" fmla="*/ 574640 w 756836"/>
                  <a:gd name="connsiteY22" fmla="*/ 575334 h 854044"/>
                  <a:gd name="connsiteX23" fmla="*/ 595401 w 756836"/>
                  <a:gd name="connsiteY23" fmla="*/ 394041 h 854044"/>
                  <a:gd name="connsiteX24" fmla="*/ 455560 w 756836"/>
                  <a:gd name="connsiteY24" fmla="*/ 418690 h 854044"/>
                  <a:gd name="connsiteX25" fmla="*/ 389042 w 756836"/>
                  <a:gd name="connsiteY25" fmla="*/ 657406 h 854044"/>
                  <a:gd name="connsiteX26" fmla="*/ 291764 w 756836"/>
                  <a:gd name="connsiteY26" fmla="*/ 809329 h 854044"/>
                  <a:gd name="connsiteX27" fmla="*/ 205040 w 756836"/>
                  <a:gd name="connsiteY27" fmla="*/ 757322 h 854044"/>
                  <a:gd name="connsiteX28" fmla="*/ 291486 w 756836"/>
                  <a:gd name="connsiteY28" fmla="*/ 629077 h 854044"/>
                  <a:gd name="connsiteX29" fmla="*/ 343007 w 756836"/>
                  <a:gd name="connsiteY29" fmla="*/ 486944 h 854044"/>
                  <a:gd name="connsiteX30" fmla="*/ 374530 w 756836"/>
                  <a:gd name="connsiteY30" fmla="*/ 247951 h 854044"/>
                  <a:gd name="connsiteX31" fmla="*/ 307734 w 756836"/>
                  <a:gd name="connsiteY31" fmla="*/ 259755 h 854044"/>
                  <a:gd name="connsiteX32" fmla="*/ 316760 w 756836"/>
                  <a:gd name="connsiteY32" fmla="*/ 156436 h 854044"/>
                  <a:gd name="connsiteX33" fmla="*/ 480348 w 756836"/>
                  <a:gd name="connsiteY33" fmla="*/ 127621 h 854044"/>
                  <a:gd name="connsiteX34" fmla="*/ 459934 w 756836"/>
                  <a:gd name="connsiteY34" fmla="*/ 39439 h 854044"/>
                  <a:gd name="connsiteX35" fmla="*/ 570752 w 756836"/>
                  <a:gd name="connsiteY35" fmla="*/ 0 h 854044"/>
                  <a:gd name="connsiteX36" fmla="*/ 589360 w 756836"/>
                  <a:gd name="connsiteY36" fmla="*/ 108387 h 854044"/>
                  <a:gd name="connsiteX37" fmla="*/ 762599 w 756836"/>
                  <a:gd name="connsiteY37" fmla="*/ 77836 h 854044"/>
                  <a:gd name="connsiteX38" fmla="*/ 753573 w 756836"/>
                  <a:gd name="connsiteY38" fmla="*/ 181155 h 854044"/>
                  <a:gd name="connsiteX39" fmla="*/ 478751 w 756836"/>
                  <a:gd name="connsiteY39" fmla="*/ 229620 h 854044"/>
                  <a:gd name="connsiteX40" fmla="*/ 470280 w 756836"/>
                  <a:gd name="connsiteY40" fmla="*/ 313705 h 854044"/>
                  <a:gd name="connsiteX41" fmla="*/ 712815 w 756836"/>
                  <a:gd name="connsiteY41" fmla="*/ 270933 h 854044"/>
                  <a:gd name="connsiteX42" fmla="*/ 688582 w 756836"/>
                  <a:gd name="connsiteY42" fmla="*/ 481320 h 854044"/>
                  <a:gd name="connsiteX43" fmla="*/ 667057 w 756836"/>
                  <a:gd name="connsiteY43" fmla="*/ 625258 h 854044"/>
                  <a:gd name="connsiteX44" fmla="*/ 639075 w 756836"/>
                  <a:gd name="connsiteY44" fmla="*/ 690596 h 854044"/>
                  <a:gd name="connsiteX45" fmla="*/ 587138 w 756836"/>
                  <a:gd name="connsiteY45" fmla="*/ 731493 h 854044"/>
                  <a:gd name="connsiteX46" fmla="*/ 443825 w 756836"/>
                  <a:gd name="connsiteY46" fmla="*/ 766487 h 854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56836" h="854044">
                    <a:moveTo>
                      <a:pt x="235661" y="374113"/>
                    </a:moveTo>
                    <a:cubicBezTo>
                      <a:pt x="272808" y="427717"/>
                      <a:pt x="288709" y="485347"/>
                      <a:pt x="283362" y="546936"/>
                    </a:cubicBezTo>
                    <a:cubicBezTo>
                      <a:pt x="279821" y="587069"/>
                      <a:pt x="266906" y="620536"/>
                      <a:pt x="244479" y="647268"/>
                    </a:cubicBezTo>
                    <a:cubicBezTo>
                      <a:pt x="222052" y="674070"/>
                      <a:pt x="179349" y="692956"/>
                      <a:pt x="116233" y="704135"/>
                    </a:cubicBezTo>
                    <a:cubicBezTo>
                      <a:pt x="115956" y="676917"/>
                      <a:pt x="113942" y="649351"/>
                      <a:pt x="110331" y="621439"/>
                    </a:cubicBezTo>
                    <a:lnTo>
                      <a:pt x="91237" y="839324"/>
                    </a:lnTo>
                    <a:lnTo>
                      <a:pt x="0" y="855433"/>
                    </a:lnTo>
                    <a:lnTo>
                      <a:pt x="63810" y="126024"/>
                    </a:lnTo>
                    <a:lnTo>
                      <a:pt x="316760" y="81447"/>
                    </a:lnTo>
                    <a:lnTo>
                      <a:pt x="308914" y="170809"/>
                    </a:lnTo>
                    <a:cubicBezTo>
                      <a:pt x="282321" y="247326"/>
                      <a:pt x="257880" y="315094"/>
                      <a:pt x="235661" y="374113"/>
                    </a:cubicBezTo>
                    <a:close/>
                    <a:moveTo>
                      <a:pt x="142480" y="395915"/>
                    </a:moveTo>
                    <a:cubicBezTo>
                      <a:pt x="168170" y="324606"/>
                      <a:pt x="191292" y="255241"/>
                      <a:pt x="211775" y="187890"/>
                    </a:cubicBezTo>
                    <a:lnTo>
                      <a:pt x="147201" y="199277"/>
                    </a:lnTo>
                    <a:lnTo>
                      <a:pt x="112137" y="599706"/>
                    </a:lnTo>
                    <a:cubicBezTo>
                      <a:pt x="123385" y="599498"/>
                      <a:pt x="133662" y="598595"/>
                      <a:pt x="143035" y="596928"/>
                    </a:cubicBezTo>
                    <a:cubicBezTo>
                      <a:pt x="173170" y="591582"/>
                      <a:pt x="189695" y="572626"/>
                      <a:pt x="192542" y="539992"/>
                    </a:cubicBezTo>
                    <a:cubicBezTo>
                      <a:pt x="196500" y="496526"/>
                      <a:pt x="179766" y="448477"/>
                      <a:pt x="142480" y="395915"/>
                    </a:cubicBezTo>
                    <a:close/>
                    <a:moveTo>
                      <a:pt x="443825" y="766487"/>
                    </a:moveTo>
                    <a:cubicBezTo>
                      <a:pt x="439659" y="725382"/>
                      <a:pt x="434799" y="689068"/>
                      <a:pt x="429244" y="657406"/>
                    </a:cubicBezTo>
                    <a:cubicBezTo>
                      <a:pt x="464656" y="652962"/>
                      <a:pt x="489722" y="649421"/>
                      <a:pt x="504303" y="646852"/>
                    </a:cubicBezTo>
                    <a:cubicBezTo>
                      <a:pt x="526800" y="642894"/>
                      <a:pt x="543117" y="636437"/>
                      <a:pt x="553254" y="627480"/>
                    </a:cubicBezTo>
                    <a:cubicBezTo>
                      <a:pt x="563392" y="618523"/>
                      <a:pt x="570543" y="601164"/>
                      <a:pt x="574640" y="575334"/>
                    </a:cubicBezTo>
                    <a:cubicBezTo>
                      <a:pt x="578737" y="549505"/>
                      <a:pt x="585680" y="489097"/>
                      <a:pt x="595401" y="394041"/>
                    </a:cubicBezTo>
                    <a:lnTo>
                      <a:pt x="455560" y="418690"/>
                    </a:lnTo>
                    <a:cubicBezTo>
                      <a:pt x="440423" y="519023"/>
                      <a:pt x="418274" y="598595"/>
                      <a:pt x="389042" y="657406"/>
                    </a:cubicBezTo>
                    <a:cubicBezTo>
                      <a:pt x="359810" y="716217"/>
                      <a:pt x="327384" y="766904"/>
                      <a:pt x="291764" y="809329"/>
                    </a:cubicBezTo>
                    <a:cubicBezTo>
                      <a:pt x="263990" y="787179"/>
                      <a:pt x="235105" y="769890"/>
                      <a:pt x="205040" y="757322"/>
                    </a:cubicBezTo>
                    <a:cubicBezTo>
                      <a:pt x="238994" y="717467"/>
                      <a:pt x="267809" y="674695"/>
                      <a:pt x="291486" y="629077"/>
                    </a:cubicBezTo>
                    <a:cubicBezTo>
                      <a:pt x="315233" y="583458"/>
                      <a:pt x="332383" y="536104"/>
                      <a:pt x="343007" y="486944"/>
                    </a:cubicBezTo>
                    <a:cubicBezTo>
                      <a:pt x="353630" y="437784"/>
                      <a:pt x="364114" y="358074"/>
                      <a:pt x="374530" y="247951"/>
                    </a:cubicBezTo>
                    <a:lnTo>
                      <a:pt x="307734" y="259755"/>
                    </a:lnTo>
                    <a:lnTo>
                      <a:pt x="316760" y="156436"/>
                    </a:lnTo>
                    <a:lnTo>
                      <a:pt x="480348" y="127621"/>
                    </a:lnTo>
                    <a:cubicBezTo>
                      <a:pt x="474099" y="98666"/>
                      <a:pt x="467294" y="69226"/>
                      <a:pt x="459934" y="39439"/>
                    </a:cubicBezTo>
                    <a:lnTo>
                      <a:pt x="570752" y="0"/>
                    </a:lnTo>
                    <a:cubicBezTo>
                      <a:pt x="578320" y="41244"/>
                      <a:pt x="584569" y="77350"/>
                      <a:pt x="589360" y="108387"/>
                    </a:cubicBezTo>
                    <a:lnTo>
                      <a:pt x="762599" y="77836"/>
                    </a:lnTo>
                    <a:lnTo>
                      <a:pt x="753573" y="181155"/>
                    </a:lnTo>
                    <a:lnTo>
                      <a:pt x="478751" y="229620"/>
                    </a:lnTo>
                    <a:cubicBezTo>
                      <a:pt x="476182" y="259130"/>
                      <a:pt x="473335" y="287181"/>
                      <a:pt x="470280" y="313705"/>
                    </a:cubicBezTo>
                    <a:lnTo>
                      <a:pt x="712815" y="270933"/>
                    </a:lnTo>
                    <a:lnTo>
                      <a:pt x="688582" y="481320"/>
                    </a:lnTo>
                    <a:cubicBezTo>
                      <a:pt x="680597" y="550546"/>
                      <a:pt x="673376" y="598525"/>
                      <a:pt x="667057" y="625258"/>
                    </a:cubicBezTo>
                    <a:cubicBezTo>
                      <a:pt x="660669" y="651990"/>
                      <a:pt x="651365" y="673793"/>
                      <a:pt x="639075" y="690596"/>
                    </a:cubicBezTo>
                    <a:cubicBezTo>
                      <a:pt x="626785" y="707399"/>
                      <a:pt x="609427" y="721077"/>
                      <a:pt x="587138" y="731493"/>
                    </a:cubicBezTo>
                    <a:cubicBezTo>
                      <a:pt x="564780" y="741908"/>
                      <a:pt x="517009" y="753573"/>
                      <a:pt x="443825" y="766487"/>
                    </a:cubicBez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6A89F18C-5B40-4281-B565-E02B69ECFC05}"/>
                  </a:ext>
                </a:extLst>
              </p:cNvPr>
              <p:cNvSpPr/>
              <p:nvPr/>
            </p:nvSpPr>
            <p:spPr>
              <a:xfrm>
                <a:off x="5213109" y="3282805"/>
                <a:ext cx="756836" cy="847101"/>
              </a:xfrm>
              <a:custGeom>
                <a:avLst/>
                <a:gdLst>
                  <a:gd name="connsiteX0" fmla="*/ 0 w 756836"/>
                  <a:gd name="connsiteY0" fmla="*/ 853281 h 847100"/>
                  <a:gd name="connsiteX1" fmla="*/ 25552 w 756836"/>
                  <a:gd name="connsiteY1" fmla="*/ 561239 h 847100"/>
                  <a:gd name="connsiteX2" fmla="*/ 231772 w 756836"/>
                  <a:gd name="connsiteY2" fmla="*/ 524855 h 847100"/>
                  <a:gd name="connsiteX3" fmla="*/ 210317 w 756836"/>
                  <a:gd name="connsiteY3" fmla="*/ 770306 h 847100"/>
                  <a:gd name="connsiteX4" fmla="*/ 77558 w 756836"/>
                  <a:gd name="connsiteY4" fmla="*/ 793706 h 847100"/>
                  <a:gd name="connsiteX5" fmla="*/ 73462 w 756836"/>
                  <a:gd name="connsiteY5" fmla="*/ 840297 h 847100"/>
                  <a:gd name="connsiteX6" fmla="*/ 0 w 756836"/>
                  <a:gd name="connsiteY6" fmla="*/ 853281 h 847100"/>
                  <a:gd name="connsiteX7" fmla="*/ 274266 w 756836"/>
                  <a:gd name="connsiteY7" fmla="*/ 239757 h 847100"/>
                  <a:gd name="connsiteX8" fmla="*/ 26524 w 756836"/>
                  <a:gd name="connsiteY8" fmla="*/ 283432 h 847100"/>
                  <a:gd name="connsiteX9" fmla="*/ 33537 w 756836"/>
                  <a:gd name="connsiteY9" fmla="*/ 203443 h 847100"/>
                  <a:gd name="connsiteX10" fmla="*/ 115123 w 756836"/>
                  <a:gd name="connsiteY10" fmla="*/ 189070 h 847100"/>
                  <a:gd name="connsiteX11" fmla="*/ 98458 w 756836"/>
                  <a:gd name="connsiteY11" fmla="*/ 112484 h 847100"/>
                  <a:gd name="connsiteX12" fmla="*/ 197125 w 756836"/>
                  <a:gd name="connsiteY12" fmla="*/ 86654 h 847100"/>
                  <a:gd name="connsiteX13" fmla="*/ 206359 w 756836"/>
                  <a:gd name="connsiteY13" fmla="*/ 172961 h 847100"/>
                  <a:gd name="connsiteX14" fmla="*/ 281279 w 756836"/>
                  <a:gd name="connsiteY14" fmla="*/ 159769 h 847100"/>
                  <a:gd name="connsiteX15" fmla="*/ 274266 w 756836"/>
                  <a:gd name="connsiteY15" fmla="*/ 239757 h 847100"/>
                  <a:gd name="connsiteX16" fmla="*/ 237883 w 756836"/>
                  <a:gd name="connsiteY16" fmla="*/ 480209 h 847100"/>
                  <a:gd name="connsiteX17" fmla="*/ 27218 w 756836"/>
                  <a:gd name="connsiteY17" fmla="*/ 517357 h 847100"/>
                  <a:gd name="connsiteX18" fmla="*/ 33745 w 756836"/>
                  <a:gd name="connsiteY18" fmla="*/ 442784 h 847100"/>
                  <a:gd name="connsiteX19" fmla="*/ 244410 w 756836"/>
                  <a:gd name="connsiteY19" fmla="*/ 405636 h 847100"/>
                  <a:gd name="connsiteX20" fmla="*/ 237883 w 756836"/>
                  <a:gd name="connsiteY20" fmla="*/ 480209 h 847100"/>
                  <a:gd name="connsiteX21" fmla="*/ 248228 w 756836"/>
                  <a:gd name="connsiteY21" fmla="*/ 361337 h 847100"/>
                  <a:gd name="connsiteX22" fmla="*/ 37564 w 756836"/>
                  <a:gd name="connsiteY22" fmla="*/ 398485 h 847100"/>
                  <a:gd name="connsiteX23" fmla="*/ 44091 w 756836"/>
                  <a:gd name="connsiteY23" fmla="*/ 323912 h 847100"/>
                  <a:gd name="connsiteX24" fmla="*/ 254755 w 756836"/>
                  <a:gd name="connsiteY24" fmla="*/ 286765 h 847100"/>
                  <a:gd name="connsiteX25" fmla="*/ 248228 w 756836"/>
                  <a:gd name="connsiteY25" fmla="*/ 361337 h 847100"/>
                  <a:gd name="connsiteX26" fmla="*/ 151367 w 756836"/>
                  <a:gd name="connsiteY26" fmla="*/ 617064 h 847100"/>
                  <a:gd name="connsiteX27" fmla="*/ 92001 w 756836"/>
                  <a:gd name="connsiteY27" fmla="*/ 627549 h 847100"/>
                  <a:gd name="connsiteX28" fmla="*/ 84363 w 756836"/>
                  <a:gd name="connsiteY28" fmla="*/ 714551 h 847100"/>
                  <a:gd name="connsiteX29" fmla="*/ 143730 w 756836"/>
                  <a:gd name="connsiteY29" fmla="*/ 704066 h 847100"/>
                  <a:gd name="connsiteX30" fmla="*/ 151367 w 756836"/>
                  <a:gd name="connsiteY30" fmla="*/ 617064 h 847100"/>
                  <a:gd name="connsiteX31" fmla="*/ 679833 w 756836"/>
                  <a:gd name="connsiteY31" fmla="*/ 504025 h 847100"/>
                  <a:gd name="connsiteX32" fmla="*/ 674279 w 756836"/>
                  <a:gd name="connsiteY32" fmla="*/ 567697 h 847100"/>
                  <a:gd name="connsiteX33" fmla="*/ 557837 w 756836"/>
                  <a:gd name="connsiteY33" fmla="*/ 679972 h 847100"/>
                  <a:gd name="connsiteX34" fmla="*/ 718994 w 756836"/>
                  <a:gd name="connsiteY34" fmla="*/ 674487 h 847100"/>
                  <a:gd name="connsiteX35" fmla="*/ 683444 w 756836"/>
                  <a:gd name="connsiteY35" fmla="*/ 754961 h 847100"/>
                  <a:gd name="connsiteX36" fmla="*/ 460490 w 756836"/>
                  <a:gd name="connsiteY36" fmla="*/ 740727 h 847100"/>
                  <a:gd name="connsiteX37" fmla="*/ 242951 w 756836"/>
                  <a:gd name="connsiteY37" fmla="*/ 831062 h 847100"/>
                  <a:gd name="connsiteX38" fmla="*/ 215803 w 756836"/>
                  <a:gd name="connsiteY38" fmla="*/ 765515 h 847100"/>
                  <a:gd name="connsiteX39" fmla="*/ 378418 w 756836"/>
                  <a:gd name="connsiteY39" fmla="*/ 710037 h 847100"/>
                  <a:gd name="connsiteX40" fmla="*/ 297458 w 756836"/>
                  <a:gd name="connsiteY40" fmla="*/ 650115 h 847100"/>
                  <a:gd name="connsiteX41" fmla="*/ 320718 w 756836"/>
                  <a:gd name="connsiteY41" fmla="*/ 634562 h 847100"/>
                  <a:gd name="connsiteX42" fmla="*/ 254686 w 756836"/>
                  <a:gd name="connsiteY42" fmla="*/ 646227 h 847100"/>
                  <a:gd name="connsiteX43" fmla="*/ 260657 w 756836"/>
                  <a:gd name="connsiteY43" fmla="*/ 577834 h 847100"/>
                  <a:gd name="connsiteX44" fmla="*/ 679833 w 756836"/>
                  <a:gd name="connsiteY44" fmla="*/ 504025 h 847100"/>
                  <a:gd name="connsiteX45" fmla="*/ 477918 w 756836"/>
                  <a:gd name="connsiteY45" fmla="*/ 174003 h 847100"/>
                  <a:gd name="connsiteX46" fmla="*/ 562975 w 756836"/>
                  <a:gd name="connsiteY46" fmla="*/ 145257 h 847100"/>
                  <a:gd name="connsiteX47" fmla="*/ 578876 w 756836"/>
                  <a:gd name="connsiteY47" fmla="*/ 197541 h 847100"/>
                  <a:gd name="connsiteX48" fmla="*/ 739825 w 756836"/>
                  <a:gd name="connsiteY48" fmla="*/ 169143 h 847100"/>
                  <a:gd name="connsiteX49" fmla="*/ 735173 w 756836"/>
                  <a:gd name="connsiteY49" fmla="*/ 222746 h 847100"/>
                  <a:gd name="connsiteX50" fmla="*/ 578667 w 756836"/>
                  <a:gd name="connsiteY50" fmla="*/ 250312 h 847100"/>
                  <a:gd name="connsiteX51" fmla="*/ 575890 w 756836"/>
                  <a:gd name="connsiteY51" fmla="*/ 282182 h 847100"/>
                  <a:gd name="connsiteX52" fmla="*/ 719828 w 756836"/>
                  <a:gd name="connsiteY52" fmla="*/ 256838 h 847100"/>
                  <a:gd name="connsiteX53" fmla="*/ 715384 w 756836"/>
                  <a:gd name="connsiteY53" fmla="*/ 307317 h 847100"/>
                  <a:gd name="connsiteX54" fmla="*/ 571446 w 756836"/>
                  <a:gd name="connsiteY54" fmla="*/ 332661 h 847100"/>
                  <a:gd name="connsiteX55" fmla="*/ 568808 w 756836"/>
                  <a:gd name="connsiteY55" fmla="*/ 362934 h 847100"/>
                  <a:gd name="connsiteX56" fmla="*/ 712745 w 756836"/>
                  <a:gd name="connsiteY56" fmla="*/ 337591 h 847100"/>
                  <a:gd name="connsiteX57" fmla="*/ 708301 w 756836"/>
                  <a:gd name="connsiteY57" fmla="*/ 388070 h 847100"/>
                  <a:gd name="connsiteX58" fmla="*/ 564364 w 756836"/>
                  <a:gd name="connsiteY58" fmla="*/ 413413 h 847100"/>
                  <a:gd name="connsiteX59" fmla="*/ 561586 w 756836"/>
                  <a:gd name="connsiteY59" fmla="*/ 445284 h 847100"/>
                  <a:gd name="connsiteX60" fmla="*/ 721841 w 756836"/>
                  <a:gd name="connsiteY60" fmla="*/ 417024 h 847100"/>
                  <a:gd name="connsiteX61" fmla="*/ 717189 w 756836"/>
                  <a:gd name="connsiteY61" fmla="*/ 469863 h 847100"/>
                  <a:gd name="connsiteX62" fmla="*/ 366337 w 756836"/>
                  <a:gd name="connsiteY62" fmla="*/ 531730 h 847100"/>
                  <a:gd name="connsiteX63" fmla="*/ 365156 w 756836"/>
                  <a:gd name="connsiteY63" fmla="*/ 544922 h 847100"/>
                  <a:gd name="connsiteX64" fmla="*/ 283571 w 756836"/>
                  <a:gd name="connsiteY64" fmla="*/ 559295 h 847100"/>
                  <a:gd name="connsiteX65" fmla="*/ 295305 w 756836"/>
                  <a:gd name="connsiteY65" fmla="*/ 424939 h 847100"/>
                  <a:gd name="connsiteX66" fmla="*/ 282876 w 756836"/>
                  <a:gd name="connsiteY66" fmla="*/ 441673 h 847100"/>
                  <a:gd name="connsiteX67" fmla="*/ 238577 w 756836"/>
                  <a:gd name="connsiteY67" fmla="*/ 380640 h 847100"/>
                  <a:gd name="connsiteX68" fmla="*/ 359185 w 756836"/>
                  <a:gd name="connsiteY68" fmla="*/ 187265 h 847100"/>
                  <a:gd name="connsiteX69" fmla="*/ 376752 w 756836"/>
                  <a:gd name="connsiteY69" fmla="*/ 187265 h 847100"/>
                  <a:gd name="connsiteX70" fmla="*/ 378488 w 756836"/>
                  <a:gd name="connsiteY70" fmla="*/ 167059 h 847100"/>
                  <a:gd name="connsiteX71" fmla="*/ 290931 w 756836"/>
                  <a:gd name="connsiteY71" fmla="*/ 182474 h 847100"/>
                  <a:gd name="connsiteX72" fmla="*/ 296902 w 756836"/>
                  <a:gd name="connsiteY72" fmla="*/ 114081 h 847100"/>
                  <a:gd name="connsiteX73" fmla="*/ 384459 w 756836"/>
                  <a:gd name="connsiteY73" fmla="*/ 98666 h 847100"/>
                  <a:gd name="connsiteX74" fmla="*/ 388694 w 756836"/>
                  <a:gd name="connsiteY74" fmla="*/ 50479 h 847100"/>
                  <a:gd name="connsiteX75" fmla="*/ 471808 w 756836"/>
                  <a:gd name="connsiteY75" fmla="*/ 35828 h 847100"/>
                  <a:gd name="connsiteX76" fmla="*/ 467572 w 756836"/>
                  <a:gd name="connsiteY76" fmla="*/ 84016 h 847100"/>
                  <a:gd name="connsiteX77" fmla="*/ 586999 w 756836"/>
                  <a:gd name="connsiteY77" fmla="*/ 62977 h 847100"/>
                  <a:gd name="connsiteX78" fmla="*/ 591235 w 756836"/>
                  <a:gd name="connsiteY78" fmla="*/ 14790 h 847100"/>
                  <a:gd name="connsiteX79" fmla="*/ 675042 w 756836"/>
                  <a:gd name="connsiteY79" fmla="*/ 0 h 847100"/>
                  <a:gd name="connsiteX80" fmla="*/ 670807 w 756836"/>
                  <a:gd name="connsiteY80" fmla="*/ 48188 h 847100"/>
                  <a:gd name="connsiteX81" fmla="*/ 758364 w 756836"/>
                  <a:gd name="connsiteY81" fmla="*/ 32773 h 847100"/>
                  <a:gd name="connsiteX82" fmla="*/ 752392 w 756836"/>
                  <a:gd name="connsiteY82" fmla="*/ 101166 h 847100"/>
                  <a:gd name="connsiteX83" fmla="*/ 664835 w 756836"/>
                  <a:gd name="connsiteY83" fmla="*/ 116581 h 847100"/>
                  <a:gd name="connsiteX84" fmla="*/ 661572 w 756836"/>
                  <a:gd name="connsiteY84" fmla="*/ 153867 h 847100"/>
                  <a:gd name="connsiteX85" fmla="*/ 577765 w 756836"/>
                  <a:gd name="connsiteY85" fmla="*/ 168656 h 847100"/>
                  <a:gd name="connsiteX86" fmla="*/ 581028 w 756836"/>
                  <a:gd name="connsiteY86" fmla="*/ 131370 h 847100"/>
                  <a:gd name="connsiteX87" fmla="*/ 461601 w 756836"/>
                  <a:gd name="connsiteY87" fmla="*/ 152409 h 847100"/>
                  <a:gd name="connsiteX88" fmla="*/ 458337 w 756836"/>
                  <a:gd name="connsiteY88" fmla="*/ 189695 h 847100"/>
                  <a:gd name="connsiteX89" fmla="*/ 435354 w 756836"/>
                  <a:gd name="connsiteY89" fmla="*/ 193722 h 847100"/>
                  <a:gd name="connsiteX90" fmla="*/ 418690 w 756836"/>
                  <a:gd name="connsiteY90" fmla="*/ 225732 h 847100"/>
                  <a:gd name="connsiteX91" fmla="*/ 494374 w 756836"/>
                  <a:gd name="connsiteY91" fmla="*/ 212400 h 847100"/>
                  <a:gd name="connsiteX92" fmla="*/ 477918 w 756836"/>
                  <a:gd name="connsiteY92" fmla="*/ 174003 h 847100"/>
                  <a:gd name="connsiteX93" fmla="*/ 370919 w 756836"/>
                  <a:gd name="connsiteY93" fmla="*/ 478959 h 847100"/>
                  <a:gd name="connsiteX94" fmla="*/ 479237 w 756836"/>
                  <a:gd name="connsiteY94" fmla="*/ 459865 h 847100"/>
                  <a:gd name="connsiteX95" fmla="*/ 482014 w 756836"/>
                  <a:gd name="connsiteY95" fmla="*/ 427994 h 847100"/>
                  <a:gd name="connsiteX96" fmla="*/ 373697 w 756836"/>
                  <a:gd name="connsiteY96" fmla="*/ 447089 h 847100"/>
                  <a:gd name="connsiteX97" fmla="*/ 370919 w 756836"/>
                  <a:gd name="connsiteY97" fmla="*/ 478959 h 847100"/>
                  <a:gd name="connsiteX98" fmla="*/ 378071 w 756836"/>
                  <a:gd name="connsiteY98" fmla="*/ 396610 h 847100"/>
                  <a:gd name="connsiteX99" fmla="*/ 486389 w 756836"/>
                  <a:gd name="connsiteY99" fmla="*/ 377515 h 847100"/>
                  <a:gd name="connsiteX100" fmla="*/ 489027 w 756836"/>
                  <a:gd name="connsiteY100" fmla="*/ 347242 h 847100"/>
                  <a:gd name="connsiteX101" fmla="*/ 380710 w 756836"/>
                  <a:gd name="connsiteY101" fmla="*/ 366337 h 847100"/>
                  <a:gd name="connsiteX102" fmla="*/ 378071 w 756836"/>
                  <a:gd name="connsiteY102" fmla="*/ 396610 h 847100"/>
                  <a:gd name="connsiteX103" fmla="*/ 385153 w 756836"/>
                  <a:gd name="connsiteY103" fmla="*/ 315788 h 847100"/>
                  <a:gd name="connsiteX104" fmla="*/ 493471 w 756836"/>
                  <a:gd name="connsiteY104" fmla="*/ 296694 h 847100"/>
                  <a:gd name="connsiteX105" fmla="*/ 496248 w 756836"/>
                  <a:gd name="connsiteY105" fmla="*/ 264823 h 847100"/>
                  <a:gd name="connsiteX106" fmla="*/ 387931 w 756836"/>
                  <a:gd name="connsiteY106" fmla="*/ 283918 h 847100"/>
                  <a:gd name="connsiteX107" fmla="*/ 385153 w 756836"/>
                  <a:gd name="connsiteY107" fmla="*/ 315788 h 847100"/>
                  <a:gd name="connsiteX108" fmla="*/ 470280 w 756836"/>
                  <a:gd name="connsiteY108" fmla="*/ 661780 h 847100"/>
                  <a:gd name="connsiteX109" fmla="*/ 561795 w 756836"/>
                  <a:gd name="connsiteY109" fmla="*/ 592068 h 847100"/>
                  <a:gd name="connsiteX110" fmla="*/ 391194 w 756836"/>
                  <a:gd name="connsiteY110" fmla="*/ 622133 h 847100"/>
                  <a:gd name="connsiteX111" fmla="*/ 470280 w 756836"/>
                  <a:gd name="connsiteY111" fmla="*/ 661780 h 84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756836" h="847100">
                    <a:moveTo>
                      <a:pt x="0" y="853281"/>
                    </a:moveTo>
                    <a:lnTo>
                      <a:pt x="25552" y="561239"/>
                    </a:lnTo>
                    <a:lnTo>
                      <a:pt x="231772" y="524855"/>
                    </a:lnTo>
                    <a:lnTo>
                      <a:pt x="210317" y="770306"/>
                    </a:lnTo>
                    <a:lnTo>
                      <a:pt x="77558" y="793706"/>
                    </a:lnTo>
                    <a:lnTo>
                      <a:pt x="73462" y="840297"/>
                    </a:lnTo>
                    <a:lnTo>
                      <a:pt x="0" y="853281"/>
                    </a:lnTo>
                    <a:close/>
                    <a:moveTo>
                      <a:pt x="274266" y="239757"/>
                    </a:moveTo>
                    <a:lnTo>
                      <a:pt x="26524" y="283432"/>
                    </a:lnTo>
                    <a:lnTo>
                      <a:pt x="33537" y="203443"/>
                    </a:lnTo>
                    <a:lnTo>
                      <a:pt x="115123" y="189070"/>
                    </a:lnTo>
                    <a:cubicBezTo>
                      <a:pt x="110679" y="161783"/>
                      <a:pt x="105124" y="136300"/>
                      <a:pt x="98458" y="112484"/>
                    </a:cubicBezTo>
                    <a:lnTo>
                      <a:pt x="197125" y="86654"/>
                    </a:lnTo>
                    <a:cubicBezTo>
                      <a:pt x="200596" y="114081"/>
                      <a:pt x="203652" y="142896"/>
                      <a:pt x="206359" y="172961"/>
                    </a:cubicBezTo>
                    <a:lnTo>
                      <a:pt x="281279" y="159769"/>
                    </a:lnTo>
                    <a:lnTo>
                      <a:pt x="274266" y="239757"/>
                    </a:lnTo>
                    <a:close/>
                    <a:moveTo>
                      <a:pt x="237883" y="480209"/>
                    </a:moveTo>
                    <a:lnTo>
                      <a:pt x="27218" y="517357"/>
                    </a:lnTo>
                    <a:lnTo>
                      <a:pt x="33745" y="442784"/>
                    </a:lnTo>
                    <a:lnTo>
                      <a:pt x="244410" y="405636"/>
                    </a:lnTo>
                    <a:lnTo>
                      <a:pt x="237883" y="480209"/>
                    </a:lnTo>
                    <a:close/>
                    <a:moveTo>
                      <a:pt x="248228" y="361337"/>
                    </a:moveTo>
                    <a:lnTo>
                      <a:pt x="37564" y="398485"/>
                    </a:lnTo>
                    <a:lnTo>
                      <a:pt x="44091" y="323912"/>
                    </a:lnTo>
                    <a:lnTo>
                      <a:pt x="254755" y="286765"/>
                    </a:lnTo>
                    <a:lnTo>
                      <a:pt x="248228" y="361337"/>
                    </a:lnTo>
                    <a:close/>
                    <a:moveTo>
                      <a:pt x="151367" y="617064"/>
                    </a:moveTo>
                    <a:lnTo>
                      <a:pt x="92001" y="627549"/>
                    </a:lnTo>
                    <a:lnTo>
                      <a:pt x="84363" y="714551"/>
                    </a:lnTo>
                    <a:lnTo>
                      <a:pt x="143730" y="704066"/>
                    </a:lnTo>
                    <a:lnTo>
                      <a:pt x="151367" y="617064"/>
                    </a:lnTo>
                    <a:close/>
                    <a:moveTo>
                      <a:pt x="679833" y="504025"/>
                    </a:moveTo>
                    <a:lnTo>
                      <a:pt x="674279" y="567697"/>
                    </a:lnTo>
                    <a:cubicBezTo>
                      <a:pt x="642477" y="608455"/>
                      <a:pt x="603664" y="645949"/>
                      <a:pt x="557837" y="679972"/>
                    </a:cubicBezTo>
                    <a:cubicBezTo>
                      <a:pt x="606094" y="684694"/>
                      <a:pt x="659836" y="682888"/>
                      <a:pt x="718994" y="674487"/>
                    </a:cubicBezTo>
                    <a:cubicBezTo>
                      <a:pt x="706427" y="701150"/>
                      <a:pt x="694623" y="728021"/>
                      <a:pt x="683444" y="754961"/>
                    </a:cubicBezTo>
                    <a:cubicBezTo>
                      <a:pt x="598109" y="761835"/>
                      <a:pt x="523814" y="757114"/>
                      <a:pt x="460490" y="740727"/>
                    </a:cubicBezTo>
                    <a:cubicBezTo>
                      <a:pt x="397652" y="774750"/>
                      <a:pt x="325092" y="804885"/>
                      <a:pt x="242951" y="831062"/>
                    </a:cubicBezTo>
                    <a:cubicBezTo>
                      <a:pt x="234619" y="809051"/>
                      <a:pt x="225593" y="787179"/>
                      <a:pt x="215803" y="765515"/>
                    </a:cubicBezTo>
                    <a:cubicBezTo>
                      <a:pt x="275586" y="749893"/>
                      <a:pt x="329814" y="731423"/>
                      <a:pt x="378418" y="710037"/>
                    </a:cubicBezTo>
                    <a:cubicBezTo>
                      <a:pt x="347659" y="694067"/>
                      <a:pt x="320718" y="674070"/>
                      <a:pt x="297458" y="650115"/>
                    </a:cubicBezTo>
                    <a:lnTo>
                      <a:pt x="320718" y="634562"/>
                    </a:lnTo>
                    <a:lnTo>
                      <a:pt x="254686" y="646227"/>
                    </a:lnTo>
                    <a:lnTo>
                      <a:pt x="260657" y="577834"/>
                    </a:lnTo>
                    <a:lnTo>
                      <a:pt x="679833" y="504025"/>
                    </a:lnTo>
                    <a:close/>
                    <a:moveTo>
                      <a:pt x="477918" y="174003"/>
                    </a:moveTo>
                    <a:lnTo>
                      <a:pt x="562975" y="145257"/>
                    </a:lnTo>
                    <a:cubicBezTo>
                      <a:pt x="568252" y="162685"/>
                      <a:pt x="573529" y="180113"/>
                      <a:pt x="578876" y="197541"/>
                    </a:cubicBezTo>
                    <a:lnTo>
                      <a:pt x="739825" y="169143"/>
                    </a:lnTo>
                    <a:lnTo>
                      <a:pt x="735173" y="222746"/>
                    </a:lnTo>
                    <a:lnTo>
                      <a:pt x="578667" y="250312"/>
                    </a:lnTo>
                    <a:lnTo>
                      <a:pt x="575890" y="282182"/>
                    </a:lnTo>
                    <a:lnTo>
                      <a:pt x="719828" y="256838"/>
                    </a:lnTo>
                    <a:lnTo>
                      <a:pt x="715384" y="307317"/>
                    </a:lnTo>
                    <a:lnTo>
                      <a:pt x="571446" y="332661"/>
                    </a:lnTo>
                    <a:lnTo>
                      <a:pt x="568808" y="362934"/>
                    </a:lnTo>
                    <a:lnTo>
                      <a:pt x="712745" y="337591"/>
                    </a:lnTo>
                    <a:lnTo>
                      <a:pt x="708301" y="388070"/>
                    </a:lnTo>
                    <a:lnTo>
                      <a:pt x="564364" y="413413"/>
                    </a:lnTo>
                    <a:lnTo>
                      <a:pt x="561586" y="445284"/>
                    </a:lnTo>
                    <a:lnTo>
                      <a:pt x="721841" y="417024"/>
                    </a:lnTo>
                    <a:lnTo>
                      <a:pt x="717189" y="469863"/>
                    </a:lnTo>
                    <a:lnTo>
                      <a:pt x="366337" y="531730"/>
                    </a:lnTo>
                    <a:lnTo>
                      <a:pt x="365156" y="544922"/>
                    </a:lnTo>
                    <a:lnTo>
                      <a:pt x="283571" y="559295"/>
                    </a:lnTo>
                    <a:lnTo>
                      <a:pt x="295305" y="424939"/>
                    </a:lnTo>
                    <a:cubicBezTo>
                      <a:pt x="290931" y="430286"/>
                      <a:pt x="286765" y="435841"/>
                      <a:pt x="282876" y="441673"/>
                    </a:cubicBezTo>
                    <a:cubicBezTo>
                      <a:pt x="266976" y="417440"/>
                      <a:pt x="252186" y="397096"/>
                      <a:pt x="238577" y="380640"/>
                    </a:cubicBezTo>
                    <a:cubicBezTo>
                      <a:pt x="287737" y="319468"/>
                      <a:pt x="327939" y="254964"/>
                      <a:pt x="359185" y="187265"/>
                    </a:cubicBezTo>
                    <a:lnTo>
                      <a:pt x="376752" y="187265"/>
                    </a:lnTo>
                    <a:lnTo>
                      <a:pt x="378488" y="167059"/>
                    </a:lnTo>
                    <a:lnTo>
                      <a:pt x="290931" y="182474"/>
                    </a:lnTo>
                    <a:lnTo>
                      <a:pt x="296902" y="114081"/>
                    </a:lnTo>
                    <a:lnTo>
                      <a:pt x="384459" y="98666"/>
                    </a:lnTo>
                    <a:lnTo>
                      <a:pt x="388694" y="50479"/>
                    </a:lnTo>
                    <a:lnTo>
                      <a:pt x="471808" y="35828"/>
                    </a:lnTo>
                    <a:lnTo>
                      <a:pt x="467572" y="84016"/>
                    </a:lnTo>
                    <a:lnTo>
                      <a:pt x="586999" y="62977"/>
                    </a:lnTo>
                    <a:lnTo>
                      <a:pt x="591235" y="14790"/>
                    </a:lnTo>
                    <a:lnTo>
                      <a:pt x="675042" y="0"/>
                    </a:lnTo>
                    <a:lnTo>
                      <a:pt x="670807" y="48188"/>
                    </a:lnTo>
                    <a:lnTo>
                      <a:pt x="758364" y="32773"/>
                    </a:lnTo>
                    <a:lnTo>
                      <a:pt x="752392" y="101166"/>
                    </a:lnTo>
                    <a:lnTo>
                      <a:pt x="664835" y="116581"/>
                    </a:lnTo>
                    <a:lnTo>
                      <a:pt x="661572" y="153867"/>
                    </a:lnTo>
                    <a:lnTo>
                      <a:pt x="577765" y="168656"/>
                    </a:lnTo>
                    <a:lnTo>
                      <a:pt x="581028" y="131370"/>
                    </a:lnTo>
                    <a:lnTo>
                      <a:pt x="461601" y="152409"/>
                    </a:lnTo>
                    <a:lnTo>
                      <a:pt x="458337" y="189695"/>
                    </a:lnTo>
                    <a:lnTo>
                      <a:pt x="435354" y="193722"/>
                    </a:lnTo>
                    <a:cubicBezTo>
                      <a:pt x="430008" y="204346"/>
                      <a:pt x="424453" y="215039"/>
                      <a:pt x="418690" y="225732"/>
                    </a:cubicBezTo>
                    <a:lnTo>
                      <a:pt x="494374" y="212400"/>
                    </a:lnTo>
                    <a:cubicBezTo>
                      <a:pt x="490277" y="202402"/>
                      <a:pt x="484792" y="189626"/>
                      <a:pt x="477918" y="174003"/>
                    </a:cubicBezTo>
                    <a:close/>
                    <a:moveTo>
                      <a:pt x="370919" y="478959"/>
                    </a:moveTo>
                    <a:lnTo>
                      <a:pt x="479237" y="459865"/>
                    </a:lnTo>
                    <a:lnTo>
                      <a:pt x="482014" y="427994"/>
                    </a:lnTo>
                    <a:lnTo>
                      <a:pt x="373697" y="447089"/>
                    </a:lnTo>
                    <a:lnTo>
                      <a:pt x="370919" y="478959"/>
                    </a:lnTo>
                    <a:close/>
                    <a:moveTo>
                      <a:pt x="378071" y="396610"/>
                    </a:moveTo>
                    <a:lnTo>
                      <a:pt x="486389" y="377515"/>
                    </a:lnTo>
                    <a:lnTo>
                      <a:pt x="489027" y="347242"/>
                    </a:lnTo>
                    <a:lnTo>
                      <a:pt x="380710" y="366337"/>
                    </a:lnTo>
                    <a:lnTo>
                      <a:pt x="378071" y="396610"/>
                    </a:lnTo>
                    <a:close/>
                    <a:moveTo>
                      <a:pt x="385153" y="315788"/>
                    </a:moveTo>
                    <a:lnTo>
                      <a:pt x="493471" y="296694"/>
                    </a:lnTo>
                    <a:lnTo>
                      <a:pt x="496248" y="264823"/>
                    </a:lnTo>
                    <a:lnTo>
                      <a:pt x="387931" y="283918"/>
                    </a:lnTo>
                    <a:lnTo>
                      <a:pt x="385153" y="315788"/>
                    </a:lnTo>
                    <a:close/>
                    <a:moveTo>
                      <a:pt x="470280" y="661780"/>
                    </a:moveTo>
                    <a:cubicBezTo>
                      <a:pt x="504234" y="641019"/>
                      <a:pt x="534715" y="617759"/>
                      <a:pt x="561795" y="592068"/>
                    </a:cubicBezTo>
                    <a:lnTo>
                      <a:pt x="391194" y="622133"/>
                    </a:lnTo>
                    <a:cubicBezTo>
                      <a:pt x="415079" y="638867"/>
                      <a:pt x="441465" y="652129"/>
                      <a:pt x="470280" y="661780"/>
                    </a:cubicBez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B397890F-26B2-4C62-BD8E-2727C7D91676}"/>
                  </a:ext>
                </a:extLst>
              </p:cNvPr>
              <p:cNvSpPr/>
              <p:nvPr/>
            </p:nvSpPr>
            <p:spPr>
              <a:xfrm>
                <a:off x="6029936" y="3184555"/>
                <a:ext cx="749893" cy="784610"/>
              </a:xfrm>
              <a:custGeom>
                <a:avLst/>
                <a:gdLst>
                  <a:gd name="connsiteX0" fmla="*/ 621994 w 749892"/>
                  <a:gd name="connsiteY0" fmla="*/ 11040 h 784609"/>
                  <a:gd name="connsiteX1" fmla="*/ 712745 w 749892"/>
                  <a:gd name="connsiteY1" fmla="*/ 42494 h 784609"/>
                  <a:gd name="connsiteX2" fmla="*/ 308636 w 749892"/>
                  <a:gd name="connsiteY2" fmla="*/ 570752 h 784609"/>
                  <a:gd name="connsiteX3" fmla="*/ 304956 w 749892"/>
                  <a:gd name="connsiteY3" fmla="*/ 613107 h 784609"/>
                  <a:gd name="connsiteX4" fmla="*/ 354324 w 749892"/>
                  <a:gd name="connsiteY4" fmla="*/ 649490 h 784609"/>
                  <a:gd name="connsiteX5" fmla="*/ 431466 w 749892"/>
                  <a:gd name="connsiteY5" fmla="*/ 635881 h 784609"/>
                  <a:gd name="connsiteX6" fmla="*/ 494026 w 749892"/>
                  <a:gd name="connsiteY6" fmla="*/ 603247 h 784609"/>
                  <a:gd name="connsiteX7" fmla="*/ 524994 w 749892"/>
                  <a:gd name="connsiteY7" fmla="*/ 477154 h 784609"/>
                  <a:gd name="connsiteX8" fmla="*/ 631437 w 749892"/>
                  <a:gd name="connsiteY8" fmla="*/ 495832 h 784609"/>
                  <a:gd name="connsiteX9" fmla="*/ 565683 w 749892"/>
                  <a:gd name="connsiteY9" fmla="*/ 675667 h 784609"/>
                  <a:gd name="connsiteX10" fmla="*/ 444173 w 749892"/>
                  <a:gd name="connsiteY10" fmla="*/ 733020 h 784609"/>
                  <a:gd name="connsiteX11" fmla="*/ 306970 w 749892"/>
                  <a:gd name="connsiteY11" fmla="*/ 757183 h 784609"/>
                  <a:gd name="connsiteX12" fmla="*/ 198791 w 749892"/>
                  <a:gd name="connsiteY12" fmla="*/ 670737 h 784609"/>
                  <a:gd name="connsiteX13" fmla="*/ 43327 w 749892"/>
                  <a:gd name="connsiteY13" fmla="*/ 790720 h 784609"/>
                  <a:gd name="connsiteX14" fmla="*/ 0 w 749892"/>
                  <a:gd name="connsiteY14" fmla="*/ 701983 h 784609"/>
                  <a:gd name="connsiteX15" fmla="*/ 210039 w 749892"/>
                  <a:gd name="connsiteY15" fmla="*/ 538742 h 784609"/>
                  <a:gd name="connsiteX16" fmla="*/ 241424 w 749892"/>
                  <a:gd name="connsiteY16" fmla="*/ 179835 h 784609"/>
                  <a:gd name="connsiteX17" fmla="*/ 344534 w 749892"/>
                  <a:gd name="connsiteY17" fmla="*/ 161644 h 784609"/>
                  <a:gd name="connsiteX18" fmla="*/ 320926 w 749892"/>
                  <a:gd name="connsiteY18" fmla="*/ 431188 h 784609"/>
                  <a:gd name="connsiteX19" fmla="*/ 621994 w 749892"/>
                  <a:gd name="connsiteY19" fmla="*/ 11040 h 784609"/>
                  <a:gd name="connsiteX20" fmla="*/ 97764 w 749892"/>
                  <a:gd name="connsiteY20" fmla="*/ 267948 h 784609"/>
                  <a:gd name="connsiteX21" fmla="*/ 190875 w 749892"/>
                  <a:gd name="connsiteY21" fmla="*/ 272183 h 784609"/>
                  <a:gd name="connsiteX22" fmla="*/ 97070 w 749892"/>
                  <a:gd name="connsiteY22" fmla="*/ 584708 h 784609"/>
                  <a:gd name="connsiteX23" fmla="*/ 7152 w 749892"/>
                  <a:gd name="connsiteY23" fmla="*/ 569224 h 784609"/>
                  <a:gd name="connsiteX24" fmla="*/ 97764 w 749892"/>
                  <a:gd name="connsiteY24" fmla="*/ 267948 h 784609"/>
                  <a:gd name="connsiteX25" fmla="*/ 359254 w 749892"/>
                  <a:gd name="connsiteY25" fmla="*/ 0 h 784609"/>
                  <a:gd name="connsiteX26" fmla="*/ 511941 w 749892"/>
                  <a:gd name="connsiteY26" fmla="*/ 116095 h 784609"/>
                  <a:gd name="connsiteX27" fmla="*/ 432994 w 749892"/>
                  <a:gd name="connsiteY27" fmla="*/ 200388 h 784609"/>
                  <a:gd name="connsiteX28" fmla="*/ 286695 w 749892"/>
                  <a:gd name="connsiteY28" fmla="*/ 77836 h 784609"/>
                  <a:gd name="connsiteX29" fmla="*/ 359254 w 749892"/>
                  <a:gd name="connsiteY29" fmla="*/ 0 h 784609"/>
                  <a:gd name="connsiteX30" fmla="*/ 667890 w 749892"/>
                  <a:gd name="connsiteY30" fmla="*/ 229342 h 784609"/>
                  <a:gd name="connsiteX31" fmla="*/ 751490 w 749892"/>
                  <a:gd name="connsiteY31" fmla="*/ 425703 h 784609"/>
                  <a:gd name="connsiteX32" fmla="*/ 652059 w 749892"/>
                  <a:gd name="connsiteY32" fmla="*/ 485278 h 784609"/>
                  <a:gd name="connsiteX33" fmla="*/ 576931 w 749892"/>
                  <a:gd name="connsiteY33" fmla="*/ 283640 h 784609"/>
                  <a:gd name="connsiteX34" fmla="*/ 667890 w 749892"/>
                  <a:gd name="connsiteY34" fmla="*/ 229342 h 78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49892" h="784609">
                    <a:moveTo>
                      <a:pt x="621994" y="11040"/>
                    </a:moveTo>
                    <a:lnTo>
                      <a:pt x="712745" y="42494"/>
                    </a:lnTo>
                    <a:cubicBezTo>
                      <a:pt x="597970" y="244271"/>
                      <a:pt x="463267" y="420357"/>
                      <a:pt x="308636" y="570752"/>
                    </a:cubicBezTo>
                    <a:lnTo>
                      <a:pt x="304956" y="613107"/>
                    </a:lnTo>
                    <a:cubicBezTo>
                      <a:pt x="302318" y="643658"/>
                      <a:pt x="318774" y="655809"/>
                      <a:pt x="354324" y="649490"/>
                    </a:cubicBezTo>
                    <a:lnTo>
                      <a:pt x="431466" y="635881"/>
                    </a:lnTo>
                    <a:cubicBezTo>
                      <a:pt x="460906" y="630674"/>
                      <a:pt x="481736" y="619842"/>
                      <a:pt x="494026" y="603247"/>
                    </a:cubicBezTo>
                    <a:cubicBezTo>
                      <a:pt x="506317" y="586652"/>
                      <a:pt x="516593" y="544644"/>
                      <a:pt x="524994" y="477154"/>
                    </a:cubicBezTo>
                    <a:cubicBezTo>
                      <a:pt x="553948" y="485278"/>
                      <a:pt x="589499" y="491527"/>
                      <a:pt x="631437" y="495832"/>
                    </a:cubicBezTo>
                    <a:cubicBezTo>
                      <a:pt x="611023" y="587624"/>
                      <a:pt x="589082" y="647616"/>
                      <a:pt x="565683" y="675667"/>
                    </a:cubicBezTo>
                    <a:cubicBezTo>
                      <a:pt x="542284" y="703719"/>
                      <a:pt x="501803" y="722883"/>
                      <a:pt x="444173" y="733020"/>
                    </a:cubicBezTo>
                    <a:lnTo>
                      <a:pt x="306970" y="757183"/>
                    </a:lnTo>
                    <a:cubicBezTo>
                      <a:pt x="228856" y="770931"/>
                      <a:pt x="192750" y="742116"/>
                      <a:pt x="198791" y="670737"/>
                    </a:cubicBezTo>
                    <a:cubicBezTo>
                      <a:pt x="148868" y="712953"/>
                      <a:pt x="97000" y="752948"/>
                      <a:pt x="43327" y="790720"/>
                    </a:cubicBezTo>
                    <a:cubicBezTo>
                      <a:pt x="31662" y="762669"/>
                      <a:pt x="17220" y="733159"/>
                      <a:pt x="0" y="701983"/>
                    </a:cubicBezTo>
                    <a:cubicBezTo>
                      <a:pt x="74781" y="651087"/>
                      <a:pt x="144771" y="596651"/>
                      <a:pt x="210039" y="538742"/>
                    </a:cubicBezTo>
                    <a:lnTo>
                      <a:pt x="241424" y="179835"/>
                    </a:lnTo>
                    <a:lnTo>
                      <a:pt x="344534" y="161644"/>
                    </a:lnTo>
                    <a:lnTo>
                      <a:pt x="320926" y="431188"/>
                    </a:lnTo>
                    <a:cubicBezTo>
                      <a:pt x="440354" y="305928"/>
                      <a:pt x="540756" y="165879"/>
                      <a:pt x="621994" y="11040"/>
                    </a:cubicBezTo>
                    <a:close/>
                    <a:moveTo>
                      <a:pt x="97764" y="267948"/>
                    </a:moveTo>
                    <a:lnTo>
                      <a:pt x="190875" y="272183"/>
                    </a:lnTo>
                    <a:cubicBezTo>
                      <a:pt x="159838" y="399040"/>
                      <a:pt x="128523" y="503192"/>
                      <a:pt x="97070" y="584708"/>
                    </a:cubicBezTo>
                    <a:lnTo>
                      <a:pt x="7152" y="569224"/>
                    </a:lnTo>
                    <a:cubicBezTo>
                      <a:pt x="43397" y="477640"/>
                      <a:pt x="73601" y="377238"/>
                      <a:pt x="97764" y="267948"/>
                    </a:cubicBezTo>
                    <a:close/>
                    <a:moveTo>
                      <a:pt x="359254" y="0"/>
                    </a:moveTo>
                    <a:cubicBezTo>
                      <a:pt x="406678" y="30898"/>
                      <a:pt x="457643" y="69573"/>
                      <a:pt x="511941" y="116095"/>
                    </a:cubicBezTo>
                    <a:lnTo>
                      <a:pt x="432994" y="200388"/>
                    </a:lnTo>
                    <a:cubicBezTo>
                      <a:pt x="381265" y="151923"/>
                      <a:pt x="332452" y="111026"/>
                      <a:pt x="286695" y="77836"/>
                    </a:cubicBezTo>
                    <a:lnTo>
                      <a:pt x="359254" y="0"/>
                    </a:lnTo>
                    <a:close/>
                    <a:moveTo>
                      <a:pt x="667890" y="229342"/>
                    </a:moveTo>
                    <a:cubicBezTo>
                      <a:pt x="695803" y="288639"/>
                      <a:pt x="723646" y="354116"/>
                      <a:pt x="751490" y="425703"/>
                    </a:cubicBezTo>
                    <a:lnTo>
                      <a:pt x="652059" y="485278"/>
                    </a:lnTo>
                    <a:cubicBezTo>
                      <a:pt x="628521" y="415010"/>
                      <a:pt x="603455" y="347728"/>
                      <a:pt x="576931" y="283640"/>
                    </a:cubicBezTo>
                    <a:lnTo>
                      <a:pt x="667890" y="229342"/>
                    </a:ln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" name="手繪多邊形: 圖案 25">
                <a:extLst>
                  <a:ext uri="{FF2B5EF4-FFF2-40B4-BE49-F238E27FC236}">
                    <a16:creationId xmlns:a16="http://schemas.microsoft.com/office/drawing/2014/main" id="{C08334AE-3210-426A-95FA-0698F1A15D08}"/>
                  </a:ext>
                </a:extLst>
              </p:cNvPr>
              <p:cNvSpPr/>
              <p:nvPr/>
            </p:nvSpPr>
            <p:spPr>
              <a:xfrm>
                <a:off x="6875649" y="3003678"/>
                <a:ext cx="763780" cy="854044"/>
              </a:xfrm>
              <a:custGeom>
                <a:avLst/>
                <a:gdLst>
                  <a:gd name="connsiteX0" fmla="*/ 7291 w 763779"/>
                  <a:gd name="connsiteY0" fmla="*/ 542770 h 854044"/>
                  <a:gd name="connsiteX1" fmla="*/ 225732 w 763779"/>
                  <a:gd name="connsiteY1" fmla="*/ 504233 h 854044"/>
                  <a:gd name="connsiteX2" fmla="*/ 260657 w 763779"/>
                  <a:gd name="connsiteY2" fmla="*/ 447575 h 854044"/>
                  <a:gd name="connsiteX3" fmla="*/ 48118 w 763779"/>
                  <a:gd name="connsiteY3" fmla="*/ 485069 h 854044"/>
                  <a:gd name="connsiteX4" fmla="*/ 68115 w 763779"/>
                  <a:gd name="connsiteY4" fmla="*/ 256699 h 854044"/>
                  <a:gd name="connsiteX5" fmla="*/ 260240 w 763779"/>
                  <a:gd name="connsiteY5" fmla="*/ 222815 h 854044"/>
                  <a:gd name="connsiteX6" fmla="*/ 264962 w 763779"/>
                  <a:gd name="connsiteY6" fmla="*/ 169212 h 854044"/>
                  <a:gd name="connsiteX7" fmla="*/ 49854 w 763779"/>
                  <a:gd name="connsiteY7" fmla="*/ 207123 h 854044"/>
                  <a:gd name="connsiteX8" fmla="*/ 57075 w 763779"/>
                  <a:gd name="connsiteY8" fmla="*/ 124774 h 854044"/>
                  <a:gd name="connsiteX9" fmla="*/ 764751 w 763779"/>
                  <a:gd name="connsiteY9" fmla="*/ 0 h 854044"/>
                  <a:gd name="connsiteX10" fmla="*/ 757530 w 763779"/>
                  <a:gd name="connsiteY10" fmla="*/ 82349 h 854044"/>
                  <a:gd name="connsiteX11" fmla="*/ 541659 w 763779"/>
                  <a:gd name="connsiteY11" fmla="*/ 120399 h 854044"/>
                  <a:gd name="connsiteX12" fmla="*/ 536937 w 763779"/>
                  <a:gd name="connsiteY12" fmla="*/ 174003 h 854044"/>
                  <a:gd name="connsiteX13" fmla="*/ 729062 w 763779"/>
                  <a:gd name="connsiteY13" fmla="*/ 140119 h 854044"/>
                  <a:gd name="connsiteX14" fmla="*/ 709065 w 763779"/>
                  <a:gd name="connsiteY14" fmla="*/ 368558 h 854044"/>
                  <a:gd name="connsiteX15" fmla="*/ 368558 w 763779"/>
                  <a:gd name="connsiteY15" fmla="*/ 428619 h 854044"/>
                  <a:gd name="connsiteX16" fmla="*/ 333286 w 763779"/>
                  <a:gd name="connsiteY16" fmla="*/ 485347 h 854044"/>
                  <a:gd name="connsiteX17" fmla="*/ 740866 w 763779"/>
                  <a:gd name="connsiteY17" fmla="*/ 413483 h 854044"/>
                  <a:gd name="connsiteX18" fmla="*/ 733645 w 763779"/>
                  <a:gd name="connsiteY18" fmla="*/ 495832 h 854044"/>
                  <a:gd name="connsiteX19" fmla="*/ 591929 w 763779"/>
                  <a:gd name="connsiteY19" fmla="*/ 520828 h 854044"/>
                  <a:gd name="connsiteX20" fmla="*/ 491943 w 763779"/>
                  <a:gd name="connsiteY20" fmla="*/ 632548 h 854044"/>
                  <a:gd name="connsiteX21" fmla="*/ 686499 w 763779"/>
                  <a:gd name="connsiteY21" fmla="*/ 650254 h 854044"/>
                  <a:gd name="connsiteX22" fmla="*/ 632965 w 763779"/>
                  <a:gd name="connsiteY22" fmla="*/ 753017 h 854044"/>
                  <a:gd name="connsiteX23" fmla="*/ 389458 w 763779"/>
                  <a:gd name="connsiteY23" fmla="*/ 710662 h 854044"/>
                  <a:gd name="connsiteX24" fmla="*/ 33606 w 763779"/>
                  <a:gd name="connsiteY24" fmla="*/ 858697 h 854044"/>
                  <a:gd name="connsiteX25" fmla="*/ 7499 w 763779"/>
                  <a:gd name="connsiteY25" fmla="*/ 773014 h 854044"/>
                  <a:gd name="connsiteX26" fmla="*/ 262670 w 763779"/>
                  <a:gd name="connsiteY26" fmla="*/ 694762 h 854044"/>
                  <a:gd name="connsiteX27" fmla="*/ 92070 w 763779"/>
                  <a:gd name="connsiteY27" fmla="*/ 683166 h 854044"/>
                  <a:gd name="connsiteX28" fmla="*/ 160602 w 763779"/>
                  <a:gd name="connsiteY28" fmla="*/ 596929 h 854044"/>
                  <a:gd name="connsiteX29" fmla="*/ 0 w 763779"/>
                  <a:gd name="connsiteY29" fmla="*/ 625258 h 854044"/>
                  <a:gd name="connsiteX30" fmla="*/ 7291 w 763779"/>
                  <a:gd name="connsiteY30" fmla="*/ 542770 h 854044"/>
                  <a:gd name="connsiteX31" fmla="*/ 148520 w 763779"/>
                  <a:gd name="connsiteY31" fmla="*/ 389389 h 854044"/>
                  <a:gd name="connsiteX32" fmla="*/ 247187 w 763779"/>
                  <a:gd name="connsiteY32" fmla="*/ 372030 h 854044"/>
                  <a:gd name="connsiteX33" fmla="*/ 253297 w 763779"/>
                  <a:gd name="connsiteY33" fmla="*/ 302110 h 854044"/>
                  <a:gd name="connsiteX34" fmla="*/ 154630 w 763779"/>
                  <a:gd name="connsiteY34" fmla="*/ 319468 h 854044"/>
                  <a:gd name="connsiteX35" fmla="*/ 148520 w 763779"/>
                  <a:gd name="connsiteY35" fmla="*/ 389389 h 854044"/>
                  <a:gd name="connsiteX36" fmla="*/ 241702 w 763779"/>
                  <a:gd name="connsiteY36" fmla="*/ 618453 h 854044"/>
                  <a:gd name="connsiteX37" fmla="*/ 390500 w 763779"/>
                  <a:gd name="connsiteY37" fmla="*/ 624702 h 854044"/>
                  <a:gd name="connsiteX38" fmla="*/ 479653 w 763779"/>
                  <a:gd name="connsiteY38" fmla="*/ 540548 h 854044"/>
                  <a:gd name="connsiteX39" fmla="*/ 271975 w 763779"/>
                  <a:gd name="connsiteY39" fmla="*/ 577140 h 854044"/>
                  <a:gd name="connsiteX40" fmla="*/ 241702 w 763779"/>
                  <a:gd name="connsiteY40" fmla="*/ 618453 h 854044"/>
                  <a:gd name="connsiteX41" fmla="*/ 336202 w 763779"/>
                  <a:gd name="connsiteY41" fmla="*/ 356269 h 854044"/>
                  <a:gd name="connsiteX42" fmla="*/ 434868 w 763779"/>
                  <a:gd name="connsiteY42" fmla="*/ 338910 h 854044"/>
                  <a:gd name="connsiteX43" fmla="*/ 440979 w 763779"/>
                  <a:gd name="connsiteY43" fmla="*/ 268989 h 854044"/>
                  <a:gd name="connsiteX44" fmla="*/ 342312 w 763779"/>
                  <a:gd name="connsiteY44" fmla="*/ 286348 h 854044"/>
                  <a:gd name="connsiteX45" fmla="*/ 336202 w 763779"/>
                  <a:gd name="connsiteY45" fmla="*/ 356269 h 854044"/>
                  <a:gd name="connsiteX46" fmla="*/ 349255 w 763779"/>
                  <a:gd name="connsiteY46" fmla="*/ 207123 h 854044"/>
                  <a:gd name="connsiteX47" fmla="*/ 447922 w 763779"/>
                  <a:gd name="connsiteY47" fmla="*/ 189765 h 854044"/>
                  <a:gd name="connsiteX48" fmla="*/ 452644 w 763779"/>
                  <a:gd name="connsiteY48" fmla="*/ 136161 h 854044"/>
                  <a:gd name="connsiteX49" fmla="*/ 353977 w 763779"/>
                  <a:gd name="connsiteY49" fmla="*/ 153520 h 854044"/>
                  <a:gd name="connsiteX50" fmla="*/ 349255 w 763779"/>
                  <a:gd name="connsiteY50" fmla="*/ 207123 h 854044"/>
                  <a:gd name="connsiteX51" fmla="*/ 622550 w 763779"/>
                  <a:gd name="connsiteY51" fmla="*/ 305790 h 854044"/>
                  <a:gd name="connsiteX52" fmla="*/ 628660 w 763779"/>
                  <a:gd name="connsiteY52" fmla="*/ 235869 h 854044"/>
                  <a:gd name="connsiteX53" fmla="*/ 529993 w 763779"/>
                  <a:gd name="connsiteY53" fmla="*/ 253297 h 854044"/>
                  <a:gd name="connsiteX54" fmla="*/ 523883 w 763779"/>
                  <a:gd name="connsiteY54" fmla="*/ 323218 h 854044"/>
                  <a:gd name="connsiteX55" fmla="*/ 622550 w 763779"/>
                  <a:gd name="connsiteY55" fmla="*/ 305790 h 854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763779" h="854044">
                    <a:moveTo>
                      <a:pt x="7291" y="542770"/>
                    </a:moveTo>
                    <a:lnTo>
                      <a:pt x="225732" y="504233"/>
                    </a:lnTo>
                    <a:cubicBezTo>
                      <a:pt x="238368" y="484931"/>
                      <a:pt x="250034" y="466044"/>
                      <a:pt x="260657" y="447575"/>
                    </a:cubicBezTo>
                    <a:lnTo>
                      <a:pt x="48118" y="485069"/>
                    </a:lnTo>
                    <a:lnTo>
                      <a:pt x="68115" y="256699"/>
                    </a:lnTo>
                    <a:lnTo>
                      <a:pt x="260240" y="222815"/>
                    </a:lnTo>
                    <a:lnTo>
                      <a:pt x="264962" y="169212"/>
                    </a:lnTo>
                    <a:lnTo>
                      <a:pt x="49854" y="207123"/>
                    </a:lnTo>
                    <a:lnTo>
                      <a:pt x="57075" y="124774"/>
                    </a:lnTo>
                    <a:lnTo>
                      <a:pt x="764751" y="0"/>
                    </a:lnTo>
                    <a:lnTo>
                      <a:pt x="757530" y="82349"/>
                    </a:lnTo>
                    <a:lnTo>
                      <a:pt x="541659" y="120399"/>
                    </a:lnTo>
                    <a:lnTo>
                      <a:pt x="536937" y="174003"/>
                    </a:lnTo>
                    <a:lnTo>
                      <a:pt x="729062" y="140119"/>
                    </a:lnTo>
                    <a:lnTo>
                      <a:pt x="709065" y="368558"/>
                    </a:lnTo>
                    <a:lnTo>
                      <a:pt x="368558" y="428619"/>
                    </a:lnTo>
                    <a:cubicBezTo>
                      <a:pt x="356616" y="448339"/>
                      <a:pt x="344881" y="467225"/>
                      <a:pt x="333286" y="485347"/>
                    </a:cubicBezTo>
                    <a:lnTo>
                      <a:pt x="740866" y="413483"/>
                    </a:lnTo>
                    <a:lnTo>
                      <a:pt x="733645" y="495832"/>
                    </a:lnTo>
                    <a:lnTo>
                      <a:pt x="591929" y="520828"/>
                    </a:lnTo>
                    <a:cubicBezTo>
                      <a:pt x="563114" y="560823"/>
                      <a:pt x="529785" y="598109"/>
                      <a:pt x="491943" y="632548"/>
                    </a:cubicBezTo>
                    <a:lnTo>
                      <a:pt x="686499" y="650254"/>
                    </a:lnTo>
                    <a:lnTo>
                      <a:pt x="632965" y="753017"/>
                    </a:lnTo>
                    <a:cubicBezTo>
                      <a:pt x="544922" y="735659"/>
                      <a:pt x="463683" y="721563"/>
                      <a:pt x="389458" y="710662"/>
                    </a:cubicBezTo>
                    <a:cubicBezTo>
                      <a:pt x="291972" y="772737"/>
                      <a:pt x="173378" y="822035"/>
                      <a:pt x="33606" y="858697"/>
                    </a:cubicBezTo>
                    <a:cubicBezTo>
                      <a:pt x="28746" y="830506"/>
                      <a:pt x="20066" y="801969"/>
                      <a:pt x="7499" y="773014"/>
                    </a:cubicBezTo>
                    <a:cubicBezTo>
                      <a:pt x="106304" y="751004"/>
                      <a:pt x="191361" y="724896"/>
                      <a:pt x="262670" y="694762"/>
                    </a:cubicBezTo>
                    <a:cubicBezTo>
                      <a:pt x="199694" y="688027"/>
                      <a:pt x="142827" y="684138"/>
                      <a:pt x="92070" y="683166"/>
                    </a:cubicBezTo>
                    <a:cubicBezTo>
                      <a:pt x="116511" y="653865"/>
                      <a:pt x="139355" y="625119"/>
                      <a:pt x="160602" y="596929"/>
                    </a:cubicBezTo>
                    <a:lnTo>
                      <a:pt x="0" y="625258"/>
                    </a:lnTo>
                    <a:lnTo>
                      <a:pt x="7291" y="542770"/>
                    </a:lnTo>
                    <a:close/>
                    <a:moveTo>
                      <a:pt x="148520" y="389389"/>
                    </a:moveTo>
                    <a:lnTo>
                      <a:pt x="247187" y="372030"/>
                    </a:lnTo>
                    <a:lnTo>
                      <a:pt x="253297" y="302110"/>
                    </a:lnTo>
                    <a:lnTo>
                      <a:pt x="154630" y="319468"/>
                    </a:lnTo>
                    <a:lnTo>
                      <a:pt x="148520" y="389389"/>
                    </a:lnTo>
                    <a:close/>
                    <a:moveTo>
                      <a:pt x="241702" y="618453"/>
                    </a:moveTo>
                    <a:cubicBezTo>
                      <a:pt x="281348" y="618870"/>
                      <a:pt x="330925" y="620953"/>
                      <a:pt x="390500" y="624702"/>
                    </a:cubicBezTo>
                    <a:cubicBezTo>
                      <a:pt x="425842" y="599081"/>
                      <a:pt x="455560" y="571029"/>
                      <a:pt x="479653" y="540548"/>
                    </a:cubicBezTo>
                    <a:lnTo>
                      <a:pt x="271975" y="577140"/>
                    </a:lnTo>
                    <a:cubicBezTo>
                      <a:pt x="261699" y="591721"/>
                      <a:pt x="251561" y="605538"/>
                      <a:pt x="241702" y="618453"/>
                    </a:cubicBezTo>
                    <a:close/>
                    <a:moveTo>
                      <a:pt x="336202" y="356269"/>
                    </a:moveTo>
                    <a:lnTo>
                      <a:pt x="434868" y="338910"/>
                    </a:lnTo>
                    <a:lnTo>
                      <a:pt x="440979" y="268989"/>
                    </a:lnTo>
                    <a:lnTo>
                      <a:pt x="342312" y="286348"/>
                    </a:lnTo>
                    <a:lnTo>
                      <a:pt x="336202" y="356269"/>
                    </a:lnTo>
                    <a:close/>
                    <a:moveTo>
                      <a:pt x="349255" y="207123"/>
                    </a:moveTo>
                    <a:lnTo>
                      <a:pt x="447922" y="189765"/>
                    </a:lnTo>
                    <a:lnTo>
                      <a:pt x="452644" y="136161"/>
                    </a:lnTo>
                    <a:lnTo>
                      <a:pt x="353977" y="153520"/>
                    </a:lnTo>
                    <a:lnTo>
                      <a:pt x="349255" y="207123"/>
                    </a:lnTo>
                    <a:close/>
                    <a:moveTo>
                      <a:pt x="622550" y="305790"/>
                    </a:moveTo>
                    <a:lnTo>
                      <a:pt x="628660" y="235869"/>
                    </a:lnTo>
                    <a:lnTo>
                      <a:pt x="529993" y="253297"/>
                    </a:lnTo>
                    <a:lnTo>
                      <a:pt x="523883" y="323218"/>
                    </a:lnTo>
                    <a:lnTo>
                      <a:pt x="622550" y="305790"/>
                    </a:ln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" name="手繪多邊形: 圖案 26">
                <a:extLst>
                  <a:ext uri="{FF2B5EF4-FFF2-40B4-BE49-F238E27FC236}">
                    <a16:creationId xmlns:a16="http://schemas.microsoft.com/office/drawing/2014/main" id="{538E1227-2C9E-40E9-868F-88BA57DDBBDA}"/>
                  </a:ext>
                </a:extLst>
              </p:cNvPr>
              <p:cNvSpPr/>
              <p:nvPr/>
            </p:nvSpPr>
            <p:spPr>
              <a:xfrm>
                <a:off x="7699142" y="2885986"/>
                <a:ext cx="736006" cy="819327"/>
              </a:xfrm>
              <a:custGeom>
                <a:avLst/>
                <a:gdLst>
                  <a:gd name="connsiteX0" fmla="*/ 740450 w 736005"/>
                  <a:gd name="connsiteY0" fmla="*/ 568808 h 819327"/>
                  <a:gd name="connsiteX1" fmla="*/ 697053 w 736005"/>
                  <a:gd name="connsiteY1" fmla="*/ 688860 h 819327"/>
                  <a:gd name="connsiteX2" fmla="*/ 477918 w 736005"/>
                  <a:gd name="connsiteY2" fmla="*/ 727118 h 819327"/>
                  <a:gd name="connsiteX3" fmla="*/ 358351 w 736005"/>
                  <a:gd name="connsiteY3" fmla="*/ 745518 h 819327"/>
                  <a:gd name="connsiteX4" fmla="*/ 141716 w 736005"/>
                  <a:gd name="connsiteY4" fmla="*/ 691915 h 819327"/>
                  <a:gd name="connsiteX5" fmla="*/ 33745 w 736005"/>
                  <a:gd name="connsiteY5" fmla="*/ 824118 h 819327"/>
                  <a:gd name="connsiteX6" fmla="*/ 0 w 736005"/>
                  <a:gd name="connsiteY6" fmla="*/ 709204 h 819327"/>
                  <a:gd name="connsiteX7" fmla="*/ 68115 w 736005"/>
                  <a:gd name="connsiteY7" fmla="*/ 636367 h 819327"/>
                  <a:gd name="connsiteX8" fmla="*/ 121927 w 736005"/>
                  <a:gd name="connsiteY8" fmla="*/ 587138 h 819327"/>
                  <a:gd name="connsiteX9" fmla="*/ 149423 w 736005"/>
                  <a:gd name="connsiteY9" fmla="*/ 575404 h 819327"/>
                  <a:gd name="connsiteX10" fmla="*/ 165115 w 736005"/>
                  <a:gd name="connsiteY10" fmla="*/ 575334 h 819327"/>
                  <a:gd name="connsiteX11" fmla="*/ 553879 w 736005"/>
                  <a:gd name="connsiteY11" fmla="*/ 222260 h 819327"/>
                  <a:gd name="connsiteX12" fmla="*/ 76170 w 736005"/>
                  <a:gd name="connsiteY12" fmla="*/ 306484 h 819327"/>
                  <a:gd name="connsiteX13" fmla="*/ 85335 w 736005"/>
                  <a:gd name="connsiteY13" fmla="*/ 201638 h 819327"/>
                  <a:gd name="connsiteX14" fmla="*/ 367933 w 736005"/>
                  <a:gd name="connsiteY14" fmla="*/ 151784 h 819327"/>
                  <a:gd name="connsiteX15" fmla="*/ 319191 w 736005"/>
                  <a:gd name="connsiteY15" fmla="*/ 66310 h 819327"/>
                  <a:gd name="connsiteX16" fmla="*/ 422092 w 736005"/>
                  <a:gd name="connsiteY16" fmla="*/ 0 h 819327"/>
                  <a:gd name="connsiteX17" fmla="*/ 485139 w 736005"/>
                  <a:gd name="connsiteY17" fmla="*/ 105888 h 819327"/>
                  <a:gd name="connsiteX18" fmla="*/ 431744 w 736005"/>
                  <a:gd name="connsiteY18" fmla="*/ 140535 h 819327"/>
                  <a:gd name="connsiteX19" fmla="*/ 715870 w 736005"/>
                  <a:gd name="connsiteY19" fmla="*/ 90473 h 819327"/>
                  <a:gd name="connsiteX20" fmla="*/ 706913 w 736005"/>
                  <a:gd name="connsiteY20" fmla="*/ 193028 h 819327"/>
                  <a:gd name="connsiteX21" fmla="*/ 250381 w 736005"/>
                  <a:gd name="connsiteY21" fmla="*/ 632201 h 819327"/>
                  <a:gd name="connsiteX22" fmla="*/ 371475 w 736005"/>
                  <a:gd name="connsiteY22" fmla="*/ 637617 h 819327"/>
                  <a:gd name="connsiteX23" fmla="*/ 740450 w 736005"/>
                  <a:gd name="connsiteY23" fmla="*/ 568808 h 819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6005" h="819327">
                    <a:moveTo>
                      <a:pt x="740450" y="568808"/>
                    </a:moveTo>
                    <a:cubicBezTo>
                      <a:pt x="724618" y="604705"/>
                      <a:pt x="710176" y="644769"/>
                      <a:pt x="697053" y="688860"/>
                    </a:cubicBezTo>
                    <a:cubicBezTo>
                      <a:pt x="648171" y="698997"/>
                      <a:pt x="575126" y="711773"/>
                      <a:pt x="477918" y="727118"/>
                    </a:cubicBezTo>
                    <a:lnTo>
                      <a:pt x="358351" y="745518"/>
                    </a:lnTo>
                    <a:cubicBezTo>
                      <a:pt x="250520" y="764543"/>
                      <a:pt x="178308" y="746699"/>
                      <a:pt x="141716" y="691915"/>
                    </a:cubicBezTo>
                    <a:cubicBezTo>
                      <a:pt x="121302" y="713856"/>
                      <a:pt x="85266" y="757947"/>
                      <a:pt x="33745" y="824118"/>
                    </a:cubicBezTo>
                    <a:lnTo>
                      <a:pt x="0" y="709204"/>
                    </a:lnTo>
                    <a:cubicBezTo>
                      <a:pt x="18955" y="687263"/>
                      <a:pt x="41661" y="662961"/>
                      <a:pt x="68115" y="636367"/>
                    </a:cubicBezTo>
                    <a:cubicBezTo>
                      <a:pt x="94500" y="609774"/>
                      <a:pt x="112484" y="593387"/>
                      <a:pt x="121927" y="587138"/>
                    </a:cubicBezTo>
                    <a:cubicBezTo>
                      <a:pt x="131370" y="580889"/>
                      <a:pt x="140535" y="577001"/>
                      <a:pt x="149423" y="575404"/>
                    </a:cubicBezTo>
                    <a:cubicBezTo>
                      <a:pt x="154839" y="574432"/>
                      <a:pt x="160116" y="574432"/>
                      <a:pt x="165115" y="575334"/>
                    </a:cubicBezTo>
                    <a:cubicBezTo>
                      <a:pt x="321065" y="454241"/>
                      <a:pt x="450630" y="336618"/>
                      <a:pt x="553879" y="222260"/>
                    </a:cubicBezTo>
                    <a:lnTo>
                      <a:pt x="76170" y="306484"/>
                    </a:lnTo>
                    <a:lnTo>
                      <a:pt x="85335" y="201638"/>
                    </a:lnTo>
                    <a:lnTo>
                      <a:pt x="367933" y="151784"/>
                    </a:lnTo>
                    <a:cubicBezTo>
                      <a:pt x="356407" y="127551"/>
                      <a:pt x="340160" y="99083"/>
                      <a:pt x="319191" y="66310"/>
                    </a:cubicBezTo>
                    <a:lnTo>
                      <a:pt x="422092" y="0"/>
                    </a:lnTo>
                    <a:cubicBezTo>
                      <a:pt x="451324" y="44299"/>
                      <a:pt x="472363" y="79572"/>
                      <a:pt x="485139" y="105888"/>
                    </a:cubicBezTo>
                    <a:lnTo>
                      <a:pt x="431744" y="140535"/>
                    </a:lnTo>
                    <a:lnTo>
                      <a:pt x="715870" y="90473"/>
                    </a:lnTo>
                    <a:lnTo>
                      <a:pt x="706913" y="193028"/>
                    </a:lnTo>
                    <a:cubicBezTo>
                      <a:pt x="571654" y="353005"/>
                      <a:pt x="419523" y="499442"/>
                      <a:pt x="250381" y="632201"/>
                    </a:cubicBezTo>
                    <a:cubicBezTo>
                      <a:pt x="282946" y="644283"/>
                      <a:pt x="323287" y="646088"/>
                      <a:pt x="371475" y="637617"/>
                    </a:cubicBezTo>
                    <a:cubicBezTo>
                      <a:pt x="535826" y="608663"/>
                      <a:pt x="658864" y="585749"/>
                      <a:pt x="740450" y="568808"/>
                    </a:cubicBez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" name="手繪多邊形: 圖案 27">
                <a:extLst>
                  <a:ext uri="{FF2B5EF4-FFF2-40B4-BE49-F238E27FC236}">
                    <a16:creationId xmlns:a16="http://schemas.microsoft.com/office/drawing/2014/main" id="{7F7BD967-1EF2-4385-9142-F6825B9073E6}"/>
                  </a:ext>
                </a:extLst>
              </p:cNvPr>
              <p:cNvSpPr/>
              <p:nvPr/>
            </p:nvSpPr>
            <p:spPr>
              <a:xfrm>
                <a:off x="8544299" y="2773294"/>
                <a:ext cx="722119" cy="708232"/>
              </a:xfrm>
              <a:custGeom>
                <a:avLst/>
                <a:gdLst>
                  <a:gd name="connsiteX0" fmla="*/ 10346 w 722118"/>
                  <a:gd name="connsiteY0" fmla="*/ 596165 h 708231"/>
                  <a:gd name="connsiteX1" fmla="*/ 723924 w 722118"/>
                  <a:gd name="connsiteY1" fmla="*/ 470349 h 708231"/>
                  <a:gd name="connsiteX2" fmla="*/ 713578 w 722118"/>
                  <a:gd name="connsiteY2" fmla="*/ 588388 h 708231"/>
                  <a:gd name="connsiteX3" fmla="*/ 0 w 722118"/>
                  <a:gd name="connsiteY3" fmla="*/ 714203 h 708231"/>
                  <a:gd name="connsiteX4" fmla="*/ 10346 w 722118"/>
                  <a:gd name="connsiteY4" fmla="*/ 596165 h 708231"/>
                  <a:gd name="connsiteX5" fmla="*/ 105818 w 722118"/>
                  <a:gd name="connsiteY5" fmla="*/ 106721 h 708231"/>
                  <a:gd name="connsiteX6" fmla="*/ 711079 w 722118"/>
                  <a:gd name="connsiteY6" fmla="*/ 0 h 708231"/>
                  <a:gd name="connsiteX7" fmla="*/ 700872 w 722118"/>
                  <a:gd name="connsiteY7" fmla="*/ 116511 h 708231"/>
                  <a:gd name="connsiteX8" fmla="*/ 95611 w 722118"/>
                  <a:gd name="connsiteY8" fmla="*/ 223232 h 708231"/>
                  <a:gd name="connsiteX9" fmla="*/ 105818 w 722118"/>
                  <a:gd name="connsiteY9" fmla="*/ 106721 h 70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2118" h="708231">
                    <a:moveTo>
                      <a:pt x="10346" y="596165"/>
                    </a:moveTo>
                    <a:lnTo>
                      <a:pt x="723924" y="470349"/>
                    </a:lnTo>
                    <a:lnTo>
                      <a:pt x="713578" y="588388"/>
                    </a:lnTo>
                    <a:lnTo>
                      <a:pt x="0" y="714203"/>
                    </a:lnTo>
                    <a:lnTo>
                      <a:pt x="10346" y="596165"/>
                    </a:lnTo>
                    <a:close/>
                    <a:moveTo>
                      <a:pt x="105818" y="106721"/>
                    </a:moveTo>
                    <a:lnTo>
                      <a:pt x="711079" y="0"/>
                    </a:lnTo>
                    <a:lnTo>
                      <a:pt x="700872" y="116511"/>
                    </a:lnTo>
                    <a:lnTo>
                      <a:pt x="95611" y="223232"/>
                    </a:lnTo>
                    <a:lnTo>
                      <a:pt x="105818" y="106721"/>
                    </a:ln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3969F4E-DB48-486F-A9A2-F974996443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892" y="558750"/>
            <a:ext cx="11432504" cy="1235714"/>
          </a:xfrm>
        </p:spPr>
        <p:txBody>
          <a:bodyPr>
            <a:normAutofit/>
          </a:bodyPr>
          <a:lstStyle/>
          <a:p>
            <a:r>
              <a:rPr lang="zh-CN" altLang="en-US" sz="6000" b="1" spc="3000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直播      大綱</a:t>
            </a:r>
            <a:endParaRPr lang="en-US" sz="6000" b="1" spc="30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D8447-33CF-49D0-B665-C9EABC9B435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78723" y="2223547"/>
            <a:ext cx="4218657" cy="34374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2400" dirty="0">
                <a:solidFill>
                  <a:schemeClr val="bg1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資安意識知多少</a:t>
            </a:r>
            <a:r>
              <a:rPr lang="zh-CN" altLang="en-US" sz="24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？</a:t>
            </a:r>
            <a:endParaRPr lang="zh-CN" altLang="en-US" sz="2400" dirty="0">
              <a:solidFill>
                <a:schemeClr val="bg1"/>
              </a:solidFill>
              <a:latin typeface="Arial"/>
              <a:ea typeface="微軟正黑體"/>
              <a:cs typeface="Calibri"/>
              <a:sym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挖礦、勒索病毒從何而來？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eCh0raix </a:t>
            </a:r>
            <a:r>
              <a:rPr lang="zh-CN" altLang="en-US" sz="2400" dirty="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勒索軟體事件</a:t>
            </a:r>
            <a:endParaRPr lang="zh-CN" altLang="en-US" sz="2400" dirty="0">
              <a:solidFill>
                <a:schemeClr val="bg1"/>
              </a:solidFill>
              <a:latin typeface="Arial"/>
              <a:ea typeface="微軟正黑體"/>
              <a:cs typeface="Calibri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QNAP </a:t>
            </a:r>
            <a:r>
              <a:rPr lang="zh-CN" altLang="en-US" sz="1600" dirty="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Se</a:t>
            </a:r>
            <a:r>
              <a:rPr lang="en-US" altLang="zh-CN" sz="1600" dirty="0" err="1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curity</a:t>
            </a:r>
            <a:r>
              <a:rPr lang="en-US" altLang="zh-CN" sz="1600" dirty="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 Response</a:t>
            </a:r>
            <a:r>
              <a:rPr lang="ja-JP" altLang="en-US" sz="1600" dirty="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Team </a:t>
            </a:r>
            <a:r>
              <a:rPr lang="en-US" altLang="zh-CN" sz="1600" dirty="0" err="1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處理流程</a:t>
            </a:r>
            <a:endParaRPr lang="en-US" altLang="zh-CN" sz="1600" dirty="0">
              <a:solidFill>
                <a:schemeClr val="bg1"/>
              </a:solidFill>
              <a:latin typeface="Arial"/>
              <a:ea typeface="微軟正黑體"/>
              <a:cs typeface="Calibri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1600" dirty="0" err="1">
                <a:solidFill>
                  <a:schemeClr val="bg1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如何防範</a:t>
            </a:r>
            <a:r>
              <a:rPr lang="en-US" altLang="zh-CN" sz="1600" dirty="0">
                <a:solidFill>
                  <a:schemeClr val="bg1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 </a:t>
            </a:r>
            <a:endParaRPr lang="en-US" altLang="zh-CN" sz="1600" dirty="0">
              <a:solidFill>
                <a:schemeClr val="bg1"/>
              </a:solidFill>
              <a:latin typeface="Arial"/>
              <a:ea typeface="微軟正黑體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ED6608-DDD5-4220-8D68-F1FD92286826}"/>
              </a:ext>
            </a:extLst>
          </p:cNvPr>
          <p:cNvSpPr txBox="1">
            <a:spLocks/>
          </p:cNvSpPr>
          <p:nvPr/>
        </p:nvSpPr>
        <p:spPr>
          <a:xfrm>
            <a:off x="6161362" y="2223547"/>
            <a:ext cx="5446462" cy="36501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2400" err="1">
                <a:solidFill>
                  <a:schemeClr val="bg1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資安守護不麻煩！Security</a:t>
            </a:r>
            <a:r>
              <a:rPr lang="en-US" altLang="zh-CN" sz="2400">
                <a:solidFill>
                  <a:schemeClr val="bg1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 Counselor </a:t>
            </a:r>
            <a:r>
              <a:rPr lang="en-US" altLang="zh-CN" sz="2400" err="1">
                <a:solidFill>
                  <a:schemeClr val="bg1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幫您瞻前顧後</a:t>
            </a:r>
            <a:endParaRPr lang="en-US" altLang="zh-CN" sz="2400">
              <a:solidFill>
                <a:schemeClr val="bg1"/>
              </a:solidFill>
              <a:latin typeface="Arial"/>
              <a:ea typeface="微軟正黑體"/>
              <a:cs typeface="Calibri"/>
              <a:sym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altLang="zh-TW" sz="2400" err="1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程式碼數位簽章</a:t>
            </a:r>
            <a:r>
              <a:rPr lang="en-US" altLang="zh-CN" sz="2400">
                <a:solidFill>
                  <a:schemeClr val="bg1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，</a:t>
            </a:r>
            <a:r>
              <a:rPr lang="en-US" altLang="zh-CN" sz="2400" err="1">
                <a:solidFill>
                  <a:schemeClr val="bg1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將來路不明的應用程式拒於門外</a:t>
            </a:r>
            <a:endParaRPr lang="en-US" altLang="zh-CN" sz="2400" err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資安意識總複習</a:t>
            </a:r>
            <a:endParaRPr lang="en-US" altLang="zh-CN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每個人都做得到的基本安全自保術</a:t>
            </a:r>
            <a:endParaRPr lang="zh-CN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2EA81A94-0D81-4B49-AD9F-17A79C43FC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92140" y="6662460"/>
            <a:ext cx="807720" cy="137538"/>
          </a:xfrm>
          <a:prstGeom prst="rect">
            <a:avLst/>
          </a:prstGeom>
        </p:spPr>
      </p:pic>
      <p:sp>
        <p:nvSpPr>
          <p:cNvPr id="30" name="文字方塊 29" hidden="1">
            <a:extLst>
              <a:ext uri="{FF2B5EF4-FFF2-40B4-BE49-F238E27FC236}">
                <a16:creationId xmlns:a16="http://schemas.microsoft.com/office/drawing/2014/main" id="{E92BEEA0-3598-44D5-9304-341DC485AD54}"/>
              </a:ext>
            </a:extLst>
          </p:cNvPr>
          <p:cNvSpPr txBox="1"/>
          <p:nvPr/>
        </p:nvSpPr>
        <p:spPr>
          <a:xfrm>
            <a:off x="921510" y="2046254"/>
            <a:ext cx="739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>
                <a:solidFill>
                  <a:srgbClr val="49B4F7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</a:t>
            </a:r>
            <a:endParaRPr lang="zh-TW" altLang="en-US" sz="5400" b="1">
              <a:solidFill>
                <a:srgbClr val="49B4F7"/>
              </a:solidFill>
              <a:latin typeface="D-DIN Condensed" panose="020B050603020203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文字方塊 30" hidden="1">
            <a:extLst>
              <a:ext uri="{FF2B5EF4-FFF2-40B4-BE49-F238E27FC236}">
                <a16:creationId xmlns:a16="http://schemas.microsoft.com/office/drawing/2014/main" id="{38E16A4B-20EA-47D9-9E1C-97B8B9EC4201}"/>
              </a:ext>
            </a:extLst>
          </p:cNvPr>
          <p:cNvSpPr txBox="1"/>
          <p:nvPr/>
        </p:nvSpPr>
        <p:spPr>
          <a:xfrm>
            <a:off x="921510" y="2739277"/>
            <a:ext cx="739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>
                <a:solidFill>
                  <a:srgbClr val="49B4F7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</a:t>
            </a:r>
            <a:endParaRPr lang="zh-TW" altLang="en-US" sz="5400" b="1">
              <a:solidFill>
                <a:srgbClr val="49B4F7"/>
              </a:solidFill>
              <a:latin typeface="D-DIN Condensed" panose="020B050603020203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文字方塊 31" hidden="1">
            <a:extLst>
              <a:ext uri="{FF2B5EF4-FFF2-40B4-BE49-F238E27FC236}">
                <a16:creationId xmlns:a16="http://schemas.microsoft.com/office/drawing/2014/main" id="{8A57FD70-760B-46BB-9EEB-5B7CF8E26E83}"/>
              </a:ext>
            </a:extLst>
          </p:cNvPr>
          <p:cNvSpPr txBox="1"/>
          <p:nvPr/>
        </p:nvSpPr>
        <p:spPr>
          <a:xfrm>
            <a:off x="921510" y="3432299"/>
            <a:ext cx="739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>
                <a:solidFill>
                  <a:srgbClr val="49B4F7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</a:t>
            </a:r>
            <a:endParaRPr lang="zh-TW" altLang="en-US" sz="5400" b="1">
              <a:solidFill>
                <a:srgbClr val="49B4F7"/>
              </a:solidFill>
              <a:latin typeface="D-DIN Condensed" panose="020B050603020203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" name="文字方塊 37" hidden="1">
            <a:extLst>
              <a:ext uri="{FF2B5EF4-FFF2-40B4-BE49-F238E27FC236}">
                <a16:creationId xmlns:a16="http://schemas.microsoft.com/office/drawing/2014/main" id="{F23DCA0E-42E9-4CB1-B943-FFBFBFF0818B}"/>
              </a:ext>
            </a:extLst>
          </p:cNvPr>
          <p:cNvSpPr txBox="1"/>
          <p:nvPr/>
        </p:nvSpPr>
        <p:spPr>
          <a:xfrm>
            <a:off x="5743525" y="2046254"/>
            <a:ext cx="739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>
                <a:solidFill>
                  <a:srgbClr val="49B4F7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endParaRPr lang="zh-TW" altLang="en-US" sz="5400" b="1">
              <a:solidFill>
                <a:srgbClr val="49B4F7"/>
              </a:solidFill>
              <a:latin typeface="D-DIN Condensed" panose="020B050603020203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文字方塊 38" hidden="1">
            <a:extLst>
              <a:ext uri="{FF2B5EF4-FFF2-40B4-BE49-F238E27FC236}">
                <a16:creationId xmlns:a16="http://schemas.microsoft.com/office/drawing/2014/main" id="{172DFFF6-6618-41FE-ABB2-44AAD52A80B3}"/>
              </a:ext>
            </a:extLst>
          </p:cNvPr>
          <p:cNvSpPr txBox="1"/>
          <p:nvPr/>
        </p:nvSpPr>
        <p:spPr>
          <a:xfrm>
            <a:off x="5743525" y="3305560"/>
            <a:ext cx="739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>
                <a:solidFill>
                  <a:srgbClr val="49B4F7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</a:t>
            </a:r>
            <a:endParaRPr lang="zh-TW" altLang="en-US" sz="5400" b="1">
              <a:solidFill>
                <a:srgbClr val="49B4F7"/>
              </a:solidFill>
              <a:latin typeface="D-DIN Condensed" panose="020B050603020203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" name="文字方塊 39" hidden="1">
            <a:extLst>
              <a:ext uri="{FF2B5EF4-FFF2-40B4-BE49-F238E27FC236}">
                <a16:creationId xmlns:a16="http://schemas.microsoft.com/office/drawing/2014/main" id="{96B4B649-E848-40A9-B383-CAF0DEBF2A5A}"/>
              </a:ext>
            </a:extLst>
          </p:cNvPr>
          <p:cNvSpPr txBox="1"/>
          <p:nvPr/>
        </p:nvSpPr>
        <p:spPr>
          <a:xfrm>
            <a:off x="5743525" y="4510154"/>
            <a:ext cx="739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>
                <a:solidFill>
                  <a:srgbClr val="49B4F7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</a:t>
            </a:r>
            <a:endParaRPr lang="zh-TW" altLang="en-US" sz="5400" b="1">
              <a:solidFill>
                <a:srgbClr val="49B4F7"/>
              </a:solidFill>
              <a:latin typeface="D-DIN Condensed" panose="020B050603020203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" name="文字方塊 40" hidden="1">
            <a:extLst>
              <a:ext uri="{FF2B5EF4-FFF2-40B4-BE49-F238E27FC236}">
                <a16:creationId xmlns:a16="http://schemas.microsoft.com/office/drawing/2014/main" id="{5FDA6C32-298D-4283-B4F9-250555D4B9FA}"/>
              </a:ext>
            </a:extLst>
          </p:cNvPr>
          <p:cNvSpPr txBox="1"/>
          <p:nvPr/>
        </p:nvSpPr>
        <p:spPr>
          <a:xfrm>
            <a:off x="5743525" y="5199340"/>
            <a:ext cx="739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>
                <a:solidFill>
                  <a:srgbClr val="49B4F7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7</a:t>
            </a:r>
            <a:endParaRPr lang="zh-TW" altLang="en-US" sz="5400" b="1">
              <a:solidFill>
                <a:srgbClr val="49B4F7"/>
              </a:solidFill>
              <a:latin typeface="D-DIN Condensed" panose="020B050603020203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6F539107-CFEA-4A8D-8641-595A6F84FCB8}"/>
              </a:ext>
            </a:extLst>
          </p:cNvPr>
          <p:cNvGrpSpPr/>
          <p:nvPr/>
        </p:nvGrpSpPr>
        <p:grpSpPr>
          <a:xfrm>
            <a:off x="4362116" y="212207"/>
            <a:ext cx="3467768" cy="1870356"/>
            <a:chOff x="1601151" y="1475587"/>
            <a:chExt cx="9065366" cy="4889449"/>
          </a:xfrm>
        </p:grpSpPr>
        <p:pic>
          <p:nvPicPr>
            <p:cNvPr id="42" name="副標">
              <a:extLst>
                <a:ext uri="{FF2B5EF4-FFF2-40B4-BE49-F238E27FC236}">
                  <a16:creationId xmlns:a16="http://schemas.microsoft.com/office/drawing/2014/main" id="{8ED85271-FA45-449F-8059-A6044D525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01151" y="3429175"/>
              <a:ext cx="9065366" cy="2935861"/>
            </a:xfrm>
            <a:prstGeom prst="rect">
              <a:avLst/>
            </a:prstGeom>
          </p:spPr>
        </p:pic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17533931-4302-4003-A062-D60D508C8CAB}"/>
                </a:ext>
              </a:extLst>
            </p:cNvPr>
            <p:cNvGrpSpPr/>
            <p:nvPr/>
          </p:nvGrpSpPr>
          <p:grpSpPr>
            <a:xfrm>
              <a:off x="2778720" y="1475587"/>
              <a:ext cx="6598861" cy="3092785"/>
              <a:chOff x="2778720" y="1475587"/>
              <a:chExt cx="6598861" cy="3092785"/>
            </a:xfrm>
          </p:grpSpPr>
          <p:pic>
            <p:nvPicPr>
              <p:cNvPr id="44" name="圖片 43">
                <a:extLst>
                  <a:ext uri="{FF2B5EF4-FFF2-40B4-BE49-F238E27FC236}">
                    <a16:creationId xmlns:a16="http://schemas.microsoft.com/office/drawing/2014/main" id="{B106A4B0-50D8-4390-B70F-D49429BE86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artisticBlur radius="8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793330" y="1483529"/>
                <a:ext cx="6584251" cy="3084843"/>
              </a:xfrm>
              <a:prstGeom prst="rect">
                <a:avLst/>
              </a:prstGeom>
              <a:effectLst>
                <a:outerShdw blurRad="50800" dist="88900" dir="2700000" algn="ctr" rotWithShape="0">
                  <a:srgbClr val="7030A0">
                    <a:alpha val="41000"/>
                  </a:srgbClr>
                </a:outerShdw>
              </a:effectLst>
            </p:spPr>
          </p:pic>
          <p:grpSp>
            <p:nvGrpSpPr>
              <p:cNvPr id="45" name="圖形 29">
                <a:extLst>
                  <a:ext uri="{FF2B5EF4-FFF2-40B4-BE49-F238E27FC236}">
                    <a16:creationId xmlns:a16="http://schemas.microsoft.com/office/drawing/2014/main" id="{61F35298-76D7-4878-9ECC-BC5F7BE25DB5}"/>
                  </a:ext>
                </a:extLst>
              </p:cNvPr>
              <p:cNvGrpSpPr/>
              <p:nvPr/>
            </p:nvGrpSpPr>
            <p:grpSpPr>
              <a:xfrm>
                <a:off x="2778720" y="1475587"/>
                <a:ext cx="6582391" cy="3082892"/>
                <a:chOff x="2688609" y="1518335"/>
                <a:chExt cx="6582391" cy="3082892"/>
              </a:xfrm>
              <a:solidFill>
                <a:srgbClr val="FF79BC"/>
              </a:solidFill>
            </p:grpSpPr>
            <p:sp>
              <p:nvSpPr>
                <p:cNvPr id="46" name="手繪多邊形: 圖案 45">
                  <a:extLst>
                    <a:ext uri="{FF2B5EF4-FFF2-40B4-BE49-F238E27FC236}">
                      <a16:creationId xmlns:a16="http://schemas.microsoft.com/office/drawing/2014/main" id="{07C9BA10-22B5-4128-9917-046EE7A5E461}"/>
                    </a:ext>
                  </a:extLst>
                </p:cNvPr>
                <p:cNvSpPr/>
                <p:nvPr/>
              </p:nvSpPr>
              <p:spPr>
                <a:xfrm>
                  <a:off x="4331514" y="1913204"/>
                  <a:ext cx="1124839" cy="1326199"/>
                </a:xfrm>
                <a:custGeom>
                  <a:avLst/>
                  <a:gdLst>
                    <a:gd name="connsiteX0" fmla="*/ 3595 w 1124838"/>
                    <a:gd name="connsiteY0" fmla="*/ 744343 h 1326199"/>
                    <a:gd name="connsiteX1" fmla="*/ 194749 w 1124838"/>
                    <a:gd name="connsiteY1" fmla="*/ 254066 h 1326199"/>
                    <a:gd name="connsiteX2" fmla="*/ 617813 w 1124838"/>
                    <a:gd name="connsiteY2" fmla="*/ 9657 h 1326199"/>
                    <a:gd name="connsiteX3" fmla="*/ 988801 w 1124838"/>
                    <a:gd name="connsiteY3" fmla="*/ 110198 h 1326199"/>
                    <a:gd name="connsiteX4" fmla="*/ 1096494 w 1124838"/>
                    <a:gd name="connsiteY4" fmla="*/ 523333 h 1326199"/>
                    <a:gd name="connsiteX5" fmla="*/ 906036 w 1124838"/>
                    <a:gd name="connsiteY5" fmla="*/ 1014304 h 1326199"/>
                    <a:gd name="connsiteX6" fmla="*/ 823409 w 1124838"/>
                    <a:gd name="connsiteY6" fmla="*/ 1099223 h 1326199"/>
                    <a:gd name="connsiteX7" fmla="*/ 1124893 w 1124838"/>
                    <a:gd name="connsiteY7" fmla="*/ 1284682 h 1326199"/>
                    <a:gd name="connsiteX8" fmla="*/ 880831 w 1124838"/>
                    <a:gd name="connsiteY8" fmla="*/ 1327732 h 1326199"/>
                    <a:gd name="connsiteX9" fmla="*/ 677596 w 1124838"/>
                    <a:gd name="connsiteY9" fmla="*/ 1196848 h 1326199"/>
                    <a:gd name="connsiteX10" fmla="*/ 490540 w 1124838"/>
                    <a:gd name="connsiteY10" fmla="*/ 1256631 h 1326199"/>
                    <a:gd name="connsiteX11" fmla="*/ 112885 w 1124838"/>
                    <a:gd name="connsiteY11" fmla="*/ 1157270 h 1326199"/>
                    <a:gd name="connsiteX12" fmla="*/ 3595 w 1124838"/>
                    <a:gd name="connsiteY12" fmla="*/ 744343 h 1326199"/>
                    <a:gd name="connsiteX13" fmla="*/ 160448 w 1124838"/>
                    <a:gd name="connsiteY13" fmla="*/ 704418 h 1326199"/>
                    <a:gd name="connsiteX14" fmla="*/ 236270 w 1124838"/>
                    <a:gd name="connsiteY14" fmla="*/ 1035621 h 1326199"/>
                    <a:gd name="connsiteX15" fmla="*/ 502552 w 1124838"/>
                    <a:gd name="connsiteY15" fmla="*/ 1118317 h 1326199"/>
                    <a:gd name="connsiteX16" fmla="*/ 802509 w 1124838"/>
                    <a:gd name="connsiteY16" fmla="*/ 941121 h 1326199"/>
                    <a:gd name="connsiteX17" fmla="*/ 938392 w 1124838"/>
                    <a:gd name="connsiteY17" fmla="*/ 569576 h 1326199"/>
                    <a:gd name="connsiteX18" fmla="*/ 867152 w 1124838"/>
                    <a:gd name="connsiteY18" fmla="*/ 228028 h 1326199"/>
                    <a:gd name="connsiteX19" fmla="*/ 596705 w 1124838"/>
                    <a:gd name="connsiteY19" fmla="*/ 151025 h 1326199"/>
                    <a:gd name="connsiteX20" fmla="*/ 300150 w 1124838"/>
                    <a:gd name="connsiteY20" fmla="*/ 334888 h 1326199"/>
                    <a:gd name="connsiteX21" fmla="*/ 160448 w 1124838"/>
                    <a:gd name="connsiteY21" fmla="*/ 704418 h 1326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124838" h="1326199">
                      <a:moveTo>
                        <a:pt x="3595" y="744343"/>
                      </a:moveTo>
                      <a:cubicBezTo>
                        <a:pt x="20607" y="550135"/>
                        <a:pt x="84278" y="386686"/>
                        <a:pt x="194749" y="254066"/>
                      </a:cubicBezTo>
                      <a:cubicBezTo>
                        <a:pt x="305149" y="121377"/>
                        <a:pt x="446171" y="39930"/>
                        <a:pt x="617813" y="9657"/>
                      </a:cubicBezTo>
                      <a:cubicBezTo>
                        <a:pt x="777512" y="-18534"/>
                        <a:pt x="901175" y="15003"/>
                        <a:pt x="988801" y="110198"/>
                      </a:cubicBezTo>
                      <a:cubicBezTo>
                        <a:pt x="1076358" y="205392"/>
                        <a:pt x="1112326" y="343081"/>
                        <a:pt x="1096494" y="523333"/>
                      </a:cubicBezTo>
                      <a:cubicBezTo>
                        <a:pt x="1079414" y="718583"/>
                        <a:pt x="1015881" y="882240"/>
                        <a:pt x="906036" y="1014304"/>
                      </a:cubicBezTo>
                      <a:cubicBezTo>
                        <a:pt x="879928" y="1045411"/>
                        <a:pt x="852363" y="1073740"/>
                        <a:pt x="823409" y="1099223"/>
                      </a:cubicBezTo>
                      <a:lnTo>
                        <a:pt x="1124893" y="1284682"/>
                      </a:lnTo>
                      <a:lnTo>
                        <a:pt x="880831" y="1327732"/>
                      </a:lnTo>
                      <a:lnTo>
                        <a:pt x="677596" y="1196848"/>
                      </a:lnTo>
                      <a:cubicBezTo>
                        <a:pt x="619618" y="1224899"/>
                        <a:pt x="557266" y="1244827"/>
                        <a:pt x="490540" y="1256631"/>
                      </a:cubicBezTo>
                      <a:cubicBezTo>
                        <a:pt x="327368" y="1285377"/>
                        <a:pt x="201484" y="1252257"/>
                        <a:pt x="112885" y="1157270"/>
                      </a:cubicBezTo>
                      <a:cubicBezTo>
                        <a:pt x="24217" y="1062214"/>
                        <a:pt x="-12236" y="924526"/>
                        <a:pt x="3595" y="744343"/>
                      </a:cubicBezTo>
                      <a:close/>
                      <a:moveTo>
                        <a:pt x="160448" y="704418"/>
                      </a:moveTo>
                      <a:cubicBezTo>
                        <a:pt x="147741" y="849953"/>
                        <a:pt x="173015" y="960354"/>
                        <a:pt x="236270" y="1035621"/>
                      </a:cubicBezTo>
                      <a:cubicBezTo>
                        <a:pt x="299525" y="1110888"/>
                        <a:pt x="388332" y="1138453"/>
                        <a:pt x="502552" y="1118317"/>
                      </a:cubicBezTo>
                      <a:cubicBezTo>
                        <a:pt x="625173" y="1096723"/>
                        <a:pt x="725159" y="1037634"/>
                        <a:pt x="802509" y="941121"/>
                      </a:cubicBezTo>
                      <a:cubicBezTo>
                        <a:pt x="879859" y="844607"/>
                        <a:pt x="925130" y="720805"/>
                        <a:pt x="938392" y="569576"/>
                      </a:cubicBezTo>
                      <a:cubicBezTo>
                        <a:pt x="952001" y="414182"/>
                        <a:pt x="928255" y="300379"/>
                        <a:pt x="867152" y="228028"/>
                      </a:cubicBezTo>
                      <a:cubicBezTo>
                        <a:pt x="806050" y="155677"/>
                        <a:pt x="715924" y="130056"/>
                        <a:pt x="596705" y="151025"/>
                      </a:cubicBezTo>
                      <a:cubicBezTo>
                        <a:pt x="479500" y="171717"/>
                        <a:pt x="380625" y="232958"/>
                        <a:pt x="300150" y="334888"/>
                      </a:cubicBezTo>
                      <a:cubicBezTo>
                        <a:pt x="219606" y="436748"/>
                        <a:pt x="173085" y="559925"/>
                        <a:pt x="160448" y="704418"/>
                      </a:cubicBez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7" name="手繪多邊形: 圖案 46">
                  <a:extLst>
                    <a:ext uri="{FF2B5EF4-FFF2-40B4-BE49-F238E27FC236}">
                      <a16:creationId xmlns:a16="http://schemas.microsoft.com/office/drawing/2014/main" id="{6B70BAB6-0413-41F0-A205-487D38BFEF13}"/>
                    </a:ext>
                  </a:extLst>
                </p:cNvPr>
                <p:cNvSpPr/>
                <p:nvPr/>
              </p:nvSpPr>
              <p:spPr>
                <a:xfrm>
                  <a:off x="5651102" y="1673868"/>
                  <a:ext cx="819327" cy="1284538"/>
                </a:xfrm>
                <a:custGeom>
                  <a:avLst/>
                  <a:gdLst>
                    <a:gd name="connsiteX0" fmla="*/ 810717 w 819327"/>
                    <a:gd name="connsiteY0" fmla="*/ 138314 h 1284538"/>
                    <a:gd name="connsiteX1" fmla="*/ 479168 w 819327"/>
                    <a:gd name="connsiteY1" fmla="*/ 196777 h 1284538"/>
                    <a:gd name="connsiteX2" fmla="*/ 385986 w 819327"/>
                    <a:gd name="connsiteY2" fmla="*/ 1261764 h 1284538"/>
                    <a:gd name="connsiteX3" fmla="*/ 236911 w 819327"/>
                    <a:gd name="connsiteY3" fmla="*/ 1288080 h 1284538"/>
                    <a:gd name="connsiteX4" fmla="*/ 330092 w 819327"/>
                    <a:gd name="connsiteY4" fmla="*/ 223024 h 1284538"/>
                    <a:gd name="connsiteX5" fmla="*/ 0 w 819327"/>
                    <a:gd name="connsiteY5" fmla="*/ 281210 h 1284538"/>
                    <a:gd name="connsiteX6" fmla="*/ 12082 w 819327"/>
                    <a:gd name="connsiteY6" fmla="*/ 142966 h 1284538"/>
                    <a:gd name="connsiteX7" fmla="*/ 822868 w 819327"/>
                    <a:gd name="connsiteY7" fmla="*/ 0 h 1284538"/>
                    <a:gd name="connsiteX8" fmla="*/ 810717 w 819327"/>
                    <a:gd name="connsiteY8" fmla="*/ 138314 h 1284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19327" h="1284538">
                      <a:moveTo>
                        <a:pt x="810717" y="138314"/>
                      </a:moveTo>
                      <a:lnTo>
                        <a:pt x="479168" y="196777"/>
                      </a:lnTo>
                      <a:lnTo>
                        <a:pt x="385986" y="1261764"/>
                      </a:lnTo>
                      <a:lnTo>
                        <a:pt x="236911" y="1288080"/>
                      </a:lnTo>
                      <a:lnTo>
                        <a:pt x="330092" y="223024"/>
                      </a:lnTo>
                      <a:lnTo>
                        <a:pt x="0" y="281210"/>
                      </a:lnTo>
                      <a:lnTo>
                        <a:pt x="12082" y="142966"/>
                      </a:lnTo>
                      <a:lnTo>
                        <a:pt x="822868" y="0"/>
                      </a:lnTo>
                      <a:lnTo>
                        <a:pt x="810717" y="138314"/>
                      </a:ln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8" name="手繪多邊形: 圖案 47">
                  <a:extLst>
                    <a:ext uri="{FF2B5EF4-FFF2-40B4-BE49-F238E27FC236}">
                      <a16:creationId xmlns:a16="http://schemas.microsoft.com/office/drawing/2014/main" id="{36D7B95A-AE8A-4961-99A7-04E64D34F495}"/>
                    </a:ext>
                  </a:extLst>
                </p:cNvPr>
                <p:cNvSpPr/>
                <p:nvPr/>
              </p:nvSpPr>
              <p:spPr>
                <a:xfrm>
                  <a:off x="6647973" y="1518228"/>
                  <a:ext cx="749893" cy="1284538"/>
                </a:xfrm>
                <a:custGeom>
                  <a:avLst/>
                  <a:gdLst>
                    <a:gd name="connsiteX0" fmla="*/ 15553 w 749892"/>
                    <a:gd name="connsiteY0" fmla="*/ 1084396 h 1284538"/>
                    <a:gd name="connsiteX1" fmla="*/ 149562 w 749892"/>
                    <a:gd name="connsiteY1" fmla="*/ 1138764 h 1284538"/>
                    <a:gd name="connsiteX2" fmla="*/ 314469 w 749892"/>
                    <a:gd name="connsiteY2" fmla="*/ 1140291 h 1284538"/>
                    <a:gd name="connsiteX3" fmla="*/ 572071 w 749892"/>
                    <a:gd name="connsiteY3" fmla="*/ 917406 h 1284538"/>
                    <a:gd name="connsiteX4" fmla="*/ 554088 w 749892"/>
                    <a:gd name="connsiteY4" fmla="*/ 831099 h 1284538"/>
                    <a:gd name="connsiteX5" fmla="*/ 489097 w 749892"/>
                    <a:gd name="connsiteY5" fmla="*/ 772149 h 1284538"/>
                    <a:gd name="connsiteX6" fmla="*/ 327592 w 749892"/>
                    <a:gd name="connsiteY6" fmla="*/ 706534 h 1284538"/>
                    <a:gd name="connsiteX7" fmla="*/ 114497 w 749892"/>
                    <a:gd name="connsiteY7" fmla="*/ 579260 h 1284538"/>
                    <a:gd name="connsiteX8" fmla="*/ 75059 w 749892"/>
                    <a:gd name="connsiteY8" fmla="*/ 412201 h 1284538"/>
                    <a:gd name="connsiteX9" fmla="*/ 210803 w 749892"/>
                    <a:gd name="connsiteY9" fmla="*/ 154252 h 1284538"/>
                    <a:gd name="connsiteX10" fmla="*/ 508538 w 749892"/>
                    <a:gd name="connsiteY10" fmla="*/ 15313 h 1284538"/>
                    <a:gd name="connsiteX11" fmla="*/ 756211 w 749892"/>
                    <a:gd name="connsiteY11" fmla="*/ 14480 h 1284538"/>
                    <a:gd name="connsiteX12" fmla="*/ 741352 w 749892"/>
                    <a:gd name="connsiteY12" fmla="*/ 183900 h 1284538"/>
                    <a:gd name="connsiteX13" fmla="*/ 485347 w 749892"/>
                    <a:gd name="connsiteY13" fmla="*/ 154877 h 1284538"/>
                    <a:gd name="connsiteX14" fmla="*/ 309609 w 749892"/>
                    <a:gd name="connsiteY14" fmla="*/ 231393 h 1284538"/>
                    <a:gd name="connsiteX15" fmla="*/ 231981 w 749892"/>
                    <a:gd name="connsiteY15" fmla="*/ 371651 h 1284538"/>
                    <a:gd name="connsiteX16" fmla="*/ 267601 w 749892"/>
                    <a:gd name="connsiteY16" fmla="*/ 482399 h 1284538"/>
                    <a:gd name="connsiteX17" fmla="*/ 456185 w 749892"/>
                    <a:gd name="connsiteY17" fmla="*/ 572317 h 1284538"/>
                    <a:gd name="connsiteX18" fmla="*/ 678028 w 749892"/>
                    <a:gd name="connsiteY18" fmla="*/ 699937 h 1284538"/>
                    <a:gd name="connsiteX19" fmla="*/ 728854 w 749892"/>
                    <a:gd name="connsiteY19" fmla="*/ 878384 h 1284538"/>
                    <a:gd name="connsiteX20" fmla="*/ 597762 w 749892"/>
                    <a:gd name="connsiteY20" fmla="*/ 1140916 h 1284538"/>
                    <a:gd name="connsiteX21" fmla="*/ 285515 w 749892"/>
                    <a:gd name="connsiteY21" fmla="*/ 1279368 h 1284538"/>
                    <a:gd name="connsiteX22" fmla="*/ 128107 w 749892"/>
                    <a:gd name="connsiteY22" fmla="*/ 1287631 h 1284538"/>
                    <a:gd name="connsiteX23" fmla="*/ 0 w 749892"/>
                    <a:gd name="connsiteY23" fmla="*/ 1261663 h 1284538"/>
                    <a:gd name="connsiteX24" fmla="*/ 15553 w 749892"/>
                    <a:gd name="connsiteY24" fmla="*/ 1084396 h 1284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9892" h="1284538">
                      <a:moveTo>
                        <a:pt x="15553" y="1084396"/>
                      </a:moveTo>
                      <a:cubicBezTo>
                        <a:pt x="47840" y="1110295"/>
                        <a:pt x="92487" y="1128487"/>
                        <a:pt x="149562" y="1138764"/>
                      </a:cubicBezTo>
                      <a:cubicBezTo>
                        <a:pt x="206568" y="1149109"/>
                        <a:pt x="261560" y="1149595"/>
                        <a:pt x="314469" y="1140291"/>
                      </a:cubicBezTo>
                      <a:cubicBezTo>
                        <a:pt x="475696" y="1111892"/>
                        <a:pt x="561517" y="1037597"/>
                        <a:pt x="572071" y="917406"/>
                      </a:cubicBezTo>
                      <a:cubicBezTo>
                        <a:pt x="574987" y="883731"/>
                        <a:pt x="569016" y="854985"/>
                        <a:pt x="554088" y="831099"/>
                      </a:cubicBezTo>
                      <a:cubicBezTo>
                        <a:pt x="539090" y="807214"/>
                        <a:pt x="517496" y="787564"/>
                        <a:pt x="489097" y="772149"/>
                      </a:cubicBezTo>
                      <a:cubicBezTo>
                        <a:pt x="460768" y="756804"/>
                        <a:pt x="406886" y="734932"/>
                        <a:pt x="327592" y="706534"/>
                      </a:cubicBezTo>
                      <a:cubicBezTo>
                        <a:pt x="217608" y="666817"/>
                        <a:pt x="146577" y="624393"/>
                        <a:pt x="114497" y="579260"/>
                      </a:cubicBezTo>
                      <a:cubicBezTo>
                        <a:pt x="82419" y="534197"/>
                        <a:pt x="69296" y="478511"/>
                        <a:pt x="75059" y="412201"/>
                      </a:cubicBezTo>
                      <a:cubicBezTo>
                        <a:pt x="83808" y="312285"/>
                        <a:pt x="129079" y="226255"/>
                        <a:pt x="210803" y="154252"/>
                      </a:cubicBezTo>
                      <a:cubicBezTo>
                        <a:pt x="292597" y="82248"/>
                        <a:pt x="391819" y="35935"/>
                        <a:pt x="508538" y="15313"/>
                      </a:cubicBezTo>
                      <a:cubicBezTo>
                        <a:pt x="622758" y="-4823"/>
                        <a:pt x="705316" y="-5101"/>
                        <a:pt x="756211" y="14480"/>
                      </a:cubicBezTo>
                      <a:lnTo>
                        <a:pt x="741352" y="183900"/>
                      </a:lnTo>
                      <a:cubicBezTo>
                        <a:pt x="676500" y="145850"/>
                        <a:pt x="591166" y="136199"/>
                        <a:pt x="485347" y="154877"/>
                      </a:cubicBezTo>
                      <a:cubicBezTo>
                        <a:pt x="415149" y="167236"/>
                        <a:pt x="356546" y="192788"/>
                        <a:pt x="309609" y="231393"/>
                      </a:cubicBezTo>
                      <a:cubicBezTo>
                        <a:pt x="262671" y="269999"/>
                        <a:pt x="236772" y="316798"/>
                        <a:pt x="231981" y="371651"/>
                      </a:cubicBezTo>
                      <a:cubicBezTo>
                        <a:pt x="227746" y="420325"/>
                        <a:pt x="239549" y="457264"/>
                        <a:pt x="267601" y="482399"/>
                      </a:cubicBezTo>
                      <a:cubicBezTo>
                        <a:pt x="295583" y="507534"/>
                        <a:pt x="358421" y="537530"/>
                        <a:pt x="456185" y="572317"/>
                      </a:cubicBezTo>
                      <a:cubicBezTo>
                        <a:pt x="564017" y="608909"/>
                        <a:pt x="637964" y="651403"/>
                        <a:pt x="678028" y="699937"/>
                      </a:cubicBezTo>
                      <a:cubicBezTo>
                        <a:pt x="718092" y="748472"/>
                        <a:pt x="735034" y="807908"/>
                        <a:pt x="728854" y="878384"/>
                      </a:cubicBezTo>
                      <a:cubicBezTo>
                        <a:pt x="719619" y="984064"/>
                        <a:pt x="675945" y="1071551"/>
                        <a:pt x="597762" y="1140916"/>
                      </a:cubicBezTo>
                      <a:cubicBezTo>
                        <a:pt x="519648" y="1210281"/>
                        <a:pt x="415566" y="1256386"/>
                        <a:pt x="285515" y="1279368"/>
                      </a:cubicBezTo>
                      <a:cubicBezTo>
                        <a:pt x="240035" y="1287423"/>
                        <a:pt x="187543" y="1290131"/>
                        <a:pt x="128107" y="1287631"/>
                      </a:cubicBezTo>
                      <a:cubicBezTo>
                        <a:pt x="68671" y="1285132"/>
                        <a:pt x="25968" y="1276452"/>
                        <a:pt x="0" y="1261663"/>
                      </a:cubicBezTo>
                      <a:lnTo>
                        <a:pt x="15553" y="1084396"/>
                      </a:ln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9" name="手繪多邊形: 圖案 48">
                  <a:extLst>
                    <a:ext uri="{FF2B5EF4-FFF2-40B4-BE49-F238E27FC236}">
                      <a16:creationId xmlns:a16="http://schemas.microsoft.com/office/drawing/2014/main" id="{56CCE925-90CA-4A90-A7CE-84892B1115D4}"/>
                    </a:ext>
                  </a:extLst>
                </p:cNvPr>
                <p:cNvSpPr/>
                <p:nvPr/>
              </p:nvSpPr>
              <p:spPr>
                <a:xfrm>
                  <a:off x="2688540" y="3755237"/>
                  <a:ext cx="770723" cy="840158"/>
                </a:xfrm>
                <a:custGeom>
                  <a:avLst/>
                  <a:gdLst>
                    <a:gd name="connsiteX0" fmla="*/ 767737 w 770722"/>
                    <a:gd name="connsiteY0" fmla="*/ 0 h 840157"/>
                    <a:gd name="connsiteX1" fmla="*/ 762183 w 770722"/>
                    <a:gd name="connsiteY1" fmla="*/ 63671 h 840157"/>
                    <a:gd name="connsiteX2" fmla="*/ 715453 w 770722"/>
                    <a:gd name="connsiteY2" fmla="*/ 155255 h 840157"/>
                    <a:gd name="connsiteX3" fmla="*/ 625952 w 770722"/>
                    <a:gd name="connsiteY3" fmla="*/ 151159 h 840157"/>
                    <a:gd name="connsiteX4" fmla="*/ 656920 w 770722"/>
                    <a:gd name="connsiteY4" fmla="*/ 97486 h 840157"/>
                    <a:gd name="connsiteX5" fmla="*/ 547144 w 770722"/>
                    <a:gd name="connsiteY5" fmla="*/ 116928 h 840157"/>
                    <a:gd name="connsiteX6" fmla="*/ 541242 w 770722"/>
                    <a:gd name="connsiteY6" fmla="*/ 134009 h 840157"/>
                    <a:gd name="connsiteX7" fmla="*/ 771626 w 770722"/>
                    <a:gd name="connsiteY7" fmla="*/ 189001 h 840157"/>
                    <a:gd name="connsiteX8" fmla="*/ 720661 w 770722"/>
                    <a:gd name="connsiteY8" fmla="*/ 287459 h 840157"/>
                    <a:gd name="connsiteX9" fmla="*/ 498054 w 770722"/>
                    <a:gd name="connsiteY9" fmla="*/ 218857 h 840157"/>
                    <a:gd name="connsiteX10" fmla="*/ 284890 w 770722"/>
                    <a:gd name="connsiteY10" fmla="*/ 359671 h 840157"/>
                    <a:gd name="connsiteX11" fmla="*/ 678028 w 770722"/>
                    <a:gd name="connsiteY11" fmla="*/ 290375 h 840157"/>
                    <a:gd name="connsiteX12" fmla="*/ 649976 w 770722"/>
                    <a:gd name="connsiteY12" fmla="*/ 611232 h 840157"/>
                    <a:gd name="connsiteX13" fmla="*/ 469724 w 770722"/>
                    <a:gd name="connsiteY13" fmla="*/ 643033 h 840157"/>
                    <a:gd name="connsiteX14" fmla="*/ 724896 w 770722"/>
                    <a:gd name="connsiteY14" fmla="*/ 639353 h 840157"/>
                    <a:gd name="connsiteX15" fmla="*/ 670668 w 770722"/>
                    <a:gd name="connsiteY15" fmla="*/ 733020 h 840157"/>
                    <a:gd name="connsiteX16" fmla="*/ 400637 w 770722"/>
                    <a:gd name="connsiteY16" fmla="*/ 722535 h 840157"/>
                    <a:gd name="connsiteX17" fmla="*/ 451880 w 770722"/>
                    <a:gd name="connsiteY17" fmla="*/ 646227 h 840157"/>
                    <a:gd name="connsiteX18" fmla="*/ 271628 w 770722"/>
                    <a:gd name="connsiteY18" fmla="*/ 678028 h 840157"/>
                    <a:gd name="connsiteX19" fmla="*/ 324329 w 770722"/>
                    <a:gd name="connsiteY19" fmla="*/ 735242 h 840157"/>
                    <a:gd name="connsiteX20" fmla="*/ 36314 w 770722"/>
                    <a:gd name="connsiteY20" fmla="*/ 846476 h 840157"/>
                    <a:gd name="connsiteX21" fmla="*/ 0 w 770722"/>
                    <a:gd name="connsiteY21" fmla="*/ 768709 h 840157"/>
                    <a:gd name="connsiteX22" fmla="*/ 260449 w 770722"/>
                    <a:gd name="connsiteY22" fmla="*/ 679972 h 840157"/>
                    <a:gd name="connsiteX23" fmla="*/ 84641 w 770722"/>
                    <a:gd name="connsiteY23" fmla="*/ 710940 h 840157"/>
                    <a:gd name="connsiteX24" fmla="*/ 112692 w 770722"/>
                    <a:gd name="connsiteY24" fmla="*/ 390083 h 840157"/>
                    <a:gd name="connsiteX25" fmla="*/ 252117 w 770722"/>
                    <a:gd name="connsiteY25" fmla="*/ 365503 h 840157"/>
                    <a:gd name="connsiteX26" fmla="*/ 219066 w 770722"/>
                    <a:gd name="connsiteY26" fmla="*/ 292528 h 840157"/>
                    <a:gd name="connsiteX27" fmla="*/ 70198 w 770722"/>
                    <a:gd name="connsiteY27" fmla="*/ 399873 h 840157"/>
                    <a:gd name="connsiteX28" fmla="*/ 34578 w 770722"/>
                    <a:gd name="connsiteY28" fmla="*/ 314399 h 840157"/>
                    <a:gd name="connsiteX29" fmla="*/ 211498 w 770722"/>
                    <a:gd name="connsiteY29" fmla="*/ 195250 h 840157"/>
                    <a:gd name="connsiteX30" fmla="*/ 246284 w 770722"/>
                    <a:gd name="connsiteY30" fmla="*/ 273225 h 840157"/>
                    <a:gd name="connsiteX31" fmla="*/ 228440 w 770722"/>
                    <a:gd name="connsiteY31" fmla="*/ 285584 h 840157"/>
                    <a:gd name="connsiteX32" fmla="*/ 450560 w 770722"/>
                    <a:gd name="connsiteY32" fmla="*/ 134009 h 840157"/>
                    <a:gd name="connsiteX33" fmla="*/ 365226 w 770722"/>
                    <a:gd name="connsiteY33" fmla="*/ 149076 h 840157"/>
                    <a:gd name="connsiteX34" fmla="*/ 306484 w 770722"/>
                    <a:gd name="connsiteY34" fmla="*/ 227468 h 840157"/>
                    <a:gd name="connsiteX35" fmla="*/ 230523 w 770722"/>
                    <a:gd name="connsiteY35" fmla="*/ 194208 h 840157"/>
                    <a:gd name="connsiteX36" fmla="*/ 345923 w 770722"/>
                    <a:gd name="connsiteY36" fmla="*/ 27010 h 840157"/>
                    <a:gd name="connsiteX37" fmla="*/ 445353 w 770722"/>
                    <a:gd name="connsiteY37" fmla="*/ 17150 h 840157"/>
                    <a:gd name="connsiteX38" fmla="*/ 421051 w 770722"/>
                    <a:gd name="connsiteY38" fmla="*/ 61241 h 840157"/>
                    <a:gd name="connsiteX39" fmla="*/ 767737 w 770722"/>
                    <a:gd name="connsiteY39" fmla="*/ 0 h 840157"/>
                    <a:gd name="connsiteX40" fmla="*/ 63741 w 770722"/>
                    <a:gd name="connsiteY40" fmla="*/ 149423 h 840157"/>
                    <a:gd name="connsiteX41" fmla="*/ 130051 w 770722"/>
                    <a:gd name="connsiteY41" fmla="*/ 67351 h 840157"/>
                    <a:gd name="connsiteX42" fmla="*/ 241563 w 770722"/>
                    <a:gd name="connsiteY42" fmla="*/ 120330 h 840157"/>
                    <a:gd name="connsiteX43" fmla="*/ 169490 w 770722"/>
                    <a:gd name="connsiteY43" fmla="*/ 209553 h 840157"/>
                    <a:gd name="connsiteX44" fmla="*/ 63741 w 770722"/>
                    <a:gd name="connsiteY44" fmla="*/ 149423 h 840157"/>
                    <a:gd name="connsiteX45" fmla="*/ 552699 w 770722"/>
                    <a:gd name="connsiteY45" fmla="*/ 571029 h 840157"/>
                    <a:gd name="connsiteX46" fmla="*/ 555893 w 770722"/>
                    <a:gd name="connsiteY46" fmla="*/ 534507 h 840157"/>
                    <a:gd name="connsiteX47" fmla="*/ 195389 w 770722"/>
                    <a:gd name="connsiteY47" fmla="*/ 598039 h 840157"/>
                    <a:gd name="connsiteX48" fmla="*/ 192195 w 770722"/>
                    <a:gd name="connsiteY48" fmla="*/ 634562 h 840157"/>
                    <a:gd name="connsiteX49" fmla="*/ 552699 w 770722"/>
                    <a:gd name="connsiteY49" fmla="*/ 571029 h 840157"/>
                    <a:gd name="connsiteX50" fmla="*/ 199624 w 770722"/>
                    <a:gd name="connsiteY50" fmla="*/ 549921 h 840157"/>
                    <a:gd name="connsiteX51" fmla="*/ 560128 w 770722"/>
                    <a:gd name="connsiteY51" fmla="*/ 486389 h 840157"/>
                    <a:gd name="connsiteX52" fmla="*/ 563322 w 770722"/>
                    <a:gd name="connsiteY52" fmla="*/ 449866 h 840157"/>
                    <a:gd name="connsiteX53" fmla="*/ 202818 w 770722"/>
                    <a:gd name="connsiteY53" fmla="*/ 513399 h 840157"/>
                    <a:gd name="connsiteX54" fmla="*/ 199624 w 770722"/>
                    <a:gd name="connsiteY54" fmla="*/ 549921 h 840157"/>
                    <a:gd name="connsiteX55" fmla="*/ 570613 w 770722"/>
                    <a:gd name="connsiteY55" fmla="*/ 365989 h 840157"/>
                    <a:gd name="connsiteX56" fmla="*/ 210109 w 770722"/>
                    <a:gd name="connsiteY56" fmla="*/ 429522 h 840157"/>
                    <a:gd name="connsiteX57" fmla="*/ 206984 w 770722"/>
                    <a:gd name="connsiteY57" fmla="*/ 465281 h 840157"/>
                    <a:gd name="connsiteX58" fmla="*/ 567488 w 770722"/>
                    <a:gd name="connsiteY58" fmla="*/ 401748 h 840157"/>
                    <a:gd name="connsiteX59" fmla="*/ 570613 w 770722"/>
                    <a:gd name="connsiteY59" fmla="*/ 365989 h 840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770722" h="840157">
                      <a:moveTo>
                        <a:pt x="767737" y="0"/>
                      </a:moveTo>
                      <a:lnTo>
                        <a:pt x="762183" y="63671"/>
                      </a:lnTo>
                      <a:lnTo>
                        <a:pt x="715453" y="155255"/>
                      </a:lnTo>
                      <a:lnTo>
                        <a:pt x="625952" y="151159"/>
                      </a:lnTo>
                      <a:lnTo>
                        <a:pt x="656920" y="97486"/>
                      </a:lnTo>
                      <a:lnTo>
                        <a:pt x="547144" y="116928"/>
                      </a:lnTo>
                      <a:cubicBezTo>
                        <a:pt x="545200" y="122899"/>
                        <a:pt x="543186" y="128593"/>
                        <a:pt x="541242" y="134009"/>
                      </a:cubicBezTo>
                      <a:cubicBezTo>
                        <a:pt x="586236" y="182196"/>
                        <a:pt x="662961" y="200527"/>
                        <a:pt x="771626" y="189001"/>
                      </a:cubicBezTo>
                      <a:cubicBezTo>
                        <a:pt x="750865" y="225801"/>
                        <a:pt x="733853" y="258644"/>
                        <a:pt x="720661" y="287459"/>
                      </a:cubicBezTo>
                      <a:cubicBezTo>
                        <a:pt x="615398" y="293777"/>
                        <a:pt x="541242" y="270933"/>
                        <a:pt x="498054" y="218857"/>
                      </a:cubicBezTo>
                      <a:cubicBezTo>
                        <a:pt x="460142" y="273989"/>
                        <a:pt x="389042" y="320926"/>
                        <a:pt x="284890" y="359671"/>
                      </a:cubicBezTo>
                      <a:lnTo>
                        <a:pt x="678028" y="290375"/>
                      </a:lnTo>
                      <a:lnTo>
                        <a:pt x="649976" y="611232"/>
                      </a:lnTo>
                      <a:lnTo>
                        <a:pt x="469724" y="643033"/>
                      </a:lnTo>
                      <a:cubicBezTo>
                        <a:pt x="574223" y="639353"/>
                        <a:pt x="659281" y="638173"/>
                        <a:pt x="724896" y="639353"/>
                      </a:cubicBezTo>
                      <a:lnTo>
                        <a:pt x="670668" y="733020"/>
                      </a:lnTo>
                      <a:cubicBezTo>
                        <a:pt x="588457" y="726632"/>
                        <a:pt x="498470" y="723091"/>
                        <a:pt x="400637" y="722535"/>
                      </a:cubicBezTo>
                      <a:lnTo>
                        <a:pt x="451880" y="646227"/>
                      </a:lnTo>
                      <a:lnTo>
                        <a:pt x="271628" y="678028"/>
                      </a:lnTo>
                      <a:lnTo>
                        <a:pt x="324329" y="735242"/>
                      </a:lnTo>
                      <a:cubicBezTo>
                        <a:pt x="231564" y="777111"/>
                        <a:pt x="135606" y="814189"/>
                        <a:pt x="36314" y="846476"/>
                      </a:cubicBezTo>
                      <a:cubicBezTo>
                        <a:pt x="25830" y="821271"/>
                        <a:pt x="13748" y="795372"/>
                        <a:pt x="0" y="768709"/>
                      </a:cubicBezTo>
                      <a:cubicBezTo>
                        <a:pt x="90890" y="742463"/>
                        <a:pt x="177752" y="712884"/>
                        <a:pt x="260449" y="679972"/>
                      </a:cubicBezTo>
                      <a:lnTo>
                        <a:pt x="84641" y="710940"/>
                      </a:lnTo>
                      <a:lnTo>
                        <a:pt x="112692" y="390083"/>
                      </a:lnTo>
                      <a:lnTo>
                        <a:pt x="252117" y="365503"/>
                      </a:lnTo>
                      <a:cubicBezTo>
                        <a:pt x="242882" y="343145"/>
                        <a:pt x="231842" y="318843"/>
                        <a:pt x="219066" y="292528"/>
                      </a:cubicBezTo>
                      <a:cubicBezTo>
                        <a:pt x="164074" y="331272"/>
                        <a:pt x="114428" y="367100"/>
                        <a:pt x="70198" y="399873"/>
                      </a:cubicBezTo>
                      <a:lnTo>
                        <a:pt x="34578" y="314399"/>
                      </a:lnTo>
                      <a:cubicBezTo>
                        <a:pt x="97833" y="276210"/>
                        <a:pt x="156783" y="236494"/>
                        <a:pt x="211498" y="195250"/>
                      </a:cubicBezTo>
                      <a:cubicBezTo>
                        <a:pt x="226565" y="229342"/>
                        <a:pt x="238091" y="255311"/>
                        <a:pt x="246284" y="273225"/>
                      </a:cubicBezTo>
                      <a:cubicBezTo>
                        <a:pt x="240105" y="277391"/>
                        <a:pt x="234133" y="281488"/>
                        <a:pt x="228440" y="285584"/>
                      </a:cubicBezTo>
                      <a:cubicBezTo>
                        <a:pt x="360435" y="246006"/>
                        <a:pt x="434452" y="195458"/>
                        <a:pt x="450560" y="134009"/>
                      </a:cubicBezTo>
                      <a:lnTo>
                        <a:pt x="365226" y="149076"/>
                      </a:lnTo>
                      <a:cubicBezTo>
                        <a:pt x="346895" y="175253"/>
                        <a:pt x="327314" y="201430"/>
                        <a:pt x="306484" y="227468"/>
                      </a:cubicBezTo>
                      <a:cubicBezTo>
                        <a:pt x="286417" y="217747"/>
                        <a:pt x="261074" y="206637"/>
                        <a:pt x="230523" y="194208"/>
                      </a:cubicBezTo>
                      <a:cubicBezTo>
                        <a:pt x="283432" y="134425"/>
                        <a:pt x="321968" y="78669"/>
                        <a:pt x="345923" y="27010"/>
                      </a:cubicBezTo>
                      <a:lnTo>
                        <a:pt x="445353" y="17150"/>
                      </a:lnTo>
                      <a:cubicBezTo>
                        <a:pt x="437715" y="31732"/>
                        <a:pt x="429661" y="46452"/>
                        <a:pt x="421051" y="61241"/>
                      </a:cubicBezTo>
                      <a:lnTo>
                        <a:pt x="767737" y="0"/>
                      </a:lnTo>
                      <a:close/>
                      <a:moveTo>
                        <a:pt x="63741" y="149423"/>
                      </a:moveTo>
                      <a:lnTo>
                        <a:pt x="130051" y="67351"/>
                      </a:lnTo>
                      <a:cubicBezTo>
                        <a:pt x="172892" y="84293"/>
                        <a:pt x="210039" y="101930"/>
                        <a:pt x="241563" y="120330"/>
                      </a:cubicBezTo>
                      <a:lnTo>
                        <a:pt x="169490" y="209553"/>
                      </a:lnTo>
                      <a:cubicBezTo>
                        <a:pt x="138244" y="188515"/>
                        <a:pt x="102971" y="168517"/>
                        <a:pt x="63741" y="149423"/>
                      </a:cubicBezTo>
                      <a:close/>
                      <a:moveTo>
                        <a:pt x="552699" y="571029"/>
                      </a:moveTo>
                      <a:lnTo>
                        <a:pt x="555893" y="534507"/>
                      </a:lnTo>
                      <a:lnTo>
                        <a:pt x="195389" y="598039"/>
                      </a:lnTo>
                      <a:lnTo>
                        <a:pt x="192195" y="634562"/>
                      </a:lnTo>
                      <a:lnTo>
                        <a:pt x="552699" y="571029"/>
                      </a:lnTo>
                      <a:close/>
                      <a:moveTo>
                        <a:pt x="199624" y="549921"/>
                      </a:moveTo>
                      <a:lnTo>
                        <a:pt x="560128" y="486389"/>
                      </a:lnTo>
                      <a:lnTo>
                        <a:pt x="563322" y="449866"/>
                      </a:lnTo>
                      <a:lnTo>
                        <a:pt x="202818" y="513399"/>
                      </a:lnTo>
                      <a:lnTo>
                        <a:pt x="199624" y="549921"/>
                      </a:lnTo>
                      <a:close/>
                      <a:moveTo>
                        <a:pt x="570613" y="365989"/>
                      </a:moveTo>
                      <a:lnTo>
                        <a:pt x="210109" y="429522"/>
                      </a:lnTo>
                      <a:lnTo>
                        <a:pt x="206984" y="465281"/>
                      </a:lnTo>
                      <a:lnTo>
                        <a:pt x="567488" y="401748"/>
                      </a:lnTo>
                      <a:lnTo>
                        <a:pt x="570613" y="365989"/>
                      </a:ln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0" name="手繪多邊形: 圖案 49">
                  <a:extLst>
                    <a:ext uri="{FF2B5EF4-FFF2-40B4-BE49-F238E27FC236}">
                      <a16:creationId xmlns:a16="http://schemas.microsoft.com/office/drawing/2014/main" id="{89AD3310-43FC-4370-89E4-F176DB248AD9}"/>
                    </a:ext>
                  </a:extLst>
                </p:cNvPr>
                <p:cNvSpPr/>
                <p:nvPr/>
              </p:nvSpPr>
              <p:spPr>
                <a:xfrm>
                  <a:off x="3521962" y="3614979"/>
                  <a:ext cx="763780" cy="826271"/>
                </a:xfrm>
                <a:custGeom>
                  <a:avLst/>
                  <a:gdLst>
                    <a:gd name="connsiteX0" fmla="*/ 31662 w 763779"/>
                    <a:gd name="connsiteY0" fmla="*/ 383140 h 826270"/>
                    <a:gd name="connsiteX1" fmla="*/ 256422 w 763779"/>
                    <a:gd name="connsiteY1" fmla="*/ 343493 h 826270"/>
                    <a:gd name="connsiteX2" fmla="*/ 314816 w 763779"/>
                    <a:gd name="connsiteY2" fmla="*/ 218441 h 826270"/>
                    <a:gd name="connsiteX3" fmla="*/ 431397 w 763779"/>
                    <a:gd name="connsiteY3" fmla="*/ 230037 h 826270"/>
                    <a:gd name="connsiteX4" fmla="*/ 380293 w 763779"/>
                    <a:gd name="connsiteY4" fmla="*/ 321621 h 826270"/>
                    <a:gd name="connsiteX5" fmla="*/ 765307 w 763779"/>
                    <a:gd name="connsiteY5" fmla="*/ 253714 h 826270"/>
                    <a:gd name="connsiteX6" fmla="*/ 756767 w 763779"/>
                    <a:gd name="connsiteY6" fmla="*/ 351616 h 826270"/>
                    <a:gd name="connsiteX7" fmla="*/ 621786 w 763779"/>
                    <a:gd name="connsiteY7" fmla="*/ 375432 h 826270"/>
                    <a:gd name="connsiteX8" fmla="*/ 508122 w 763779"/>
                    <a:gd name="connsiteY8" fmla="*/ 568321 h 826270"/>
                    <a:gd name="connsiteX9" fmla="*/ 713995 w 763779"/>
                    <a:gd name="connsiteY9" fmla="*/ 615398 h 826270"/>
                    <a:gd name="connsiteX10" fmla="*/ 651504 w 763779"/>
                    <a:gd name="connsiteY10" fmla="*/ 728924 h 826270"/>
                    <a:gd name="connsiteX11" fmla="*/ 409039 w 763779"/>
                    <a:gd name="connsiteY11" fmla="*/ 657753 h 826270"/>
                    <a:gd name="connsiteX12" fmla="*/ 43535 w 763779"/>
                    <a:gd name="connsiteY12" fmla="*/ 833075 h 826270"/>
                    <a:gd name="connsiteX13" fmla="*/ 0 w 763779"/>
                    <a:gd name="connsiteY13" fmla="*/ 738297 h 826270"/>
                    <a:gd name="connsiteX14" fmla="*/ 288223 w 763779"/>
                    <a:gd name="connsiteY14" fmla="*/ 624355 h 826270"/>
                    <a:gd name="connsiteX15" fmla="*/ 118802 w 763779"/>
                    <a:gd name="connsiteY15" fmla="*/ 582694 h 826270"/>
                    <a:gd name="connsiteX16" fmla="*/ 199833 w 763779"/>
                    <a:gd name="connsiteY16" fmla="*/ 449866 h 826270"/>
                    <a:gd name="connsiteX17" fmla="*/ 23261 w 763779"/>
                    <a:gd name="connsiteY17" fmla="*/ 480973 h 826270"/>
                    <a:gd name="connsiteX18" fmla="*/ 31662 w 763779"/>
                    <a:gd name="connsiteY18" fmla="*/ 383140 h 826270"/>
                    <a:gd name="connsiteX19" fmla="*/ 349533 w 763779"/>
                    <a:gd name="connsiteY19" fmla="*/ 47216 h 826270"/>
                    <a:gd name="connsiteX20" fmla="*/ 474168 w 763779"/>
                    <a:gd name="connsiteY20" fmla="*/ 0 h 826270"/>
                    <a:gd name="connsiteX21" fmla="*/ 495068 w 763779"/>
                    <a:gd name="connsiteY21" fmla="*/ 78114 h 826270"/>
                    <a:gd name="connsiteX22" fmla="*/ 758364 w 763779"/>
                    <a:gd name="connsiteY22" fmla="*/ 31662 h 826270"/>
                    <a:gd name="connsiteX23" fmla="*/ 743574 w 763779"/>
                    <a:gd name="connsiteY23" fmla="*/ 201013 h 826270"/>
                    <a:gd name="connsiteX24" fmla="*/ 636020 w 763779"/>
                    <a:gd name="connsiteY24" fmla="*/ 219969 h 826270"/>
                    <a:gd name="connsiteX25" fmla="*/ 642408 w 763779"/>
                    <a:gd name="connsiteY25" fmla="*/ 146923 h 826270"/>
                    <a:gd name="connsiteX26" fmla="*/ 179558 w 763779"/>
                    <a:gd name="connsiteY26" fmla="*/ 228509 h 826270"/>
                    <a:gd name="connsiteX27" fmla="*/ 173447 w 763779"/>
                    <a:gd name="connsiteY27" fmla="*/ 298499 h 826270"/>
                    <a:gd name="connsiteX28" fmla="*/ 65893 w 763779"/>
                    <a:gd name="connsiteY28" fmla="*/ 317455 h 826270"/>
                    <a:gd name="connsiteX29" fmla="*/ 80405 w 763779"/>
                    <a:gd name="connsiteY29" fmla="*/ 151228 h 826270"/>
                    <a:gd name="connsiteX30" fmla="*/ 365225 w 763779"/>
                    <a:gd name="connsiteY30" fmla="*/ 101027 h 826270"/>
                    <a:gd name="connsiteX31" fmla="*/ 349533 w 763779"/>
                    <a:gd name="connsiteY31" fmla="*/ 47216 h 826270"/>
                    <a:gd name="connsiteX32" fmla="*/ 266212 w 763779"/>
                    <a:gd name="connsiteY32" fmla="*/ 514649 h 826270"/>
                    <a:gd name="connsiteX33" fmla="*/ 403067 w 763779"/>
                    <a:gd name="connsiteY33" fmla="*/ 544853 h 826270"/>
                    <a:gd name="connsiteX34" fmla="*/ 502567 w 763779"/>
                    <a:gd name="connsiteY34" fmla="*/ 396541 h 826270"/>
                    <a:gd name="connsiteX35" fmla="*/ 318218 w 763779"/>
                    <a:gd name="connsiteY35" fmla="*/ 429036 h 826270"/>
                    <a:gd name="connsiteX36" fmla="*/ 266212 w 763779"/>
                    <a:gd name="connsiteY36" fmla="*/ 514649 h 826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63779" h="826270">
                      <a:moveTo>
                        <a:pt x="31662" y="383140"/>
                      </a:moveTo>
                      <a:lnTo>
                        <a:pt x="256422" y="343493"/>
                      </a:lnTo>
                      <a:cubicBezTo>
                        <a:pt x="276766" y="302665"/>
                        <a:pt x="296277" y="261004"/>
                        <a:pt x="314816" y="218441"/>
                      </a:cubicBezTo>
                      <a:lnTo>
                        <a:pt x="431397" y="230037"/>
                      </a:lnTo>
                      <a:lnTo>
                        <a:pt x="380293" y="321621"/>
                      </a:lnTo>
                      <a:lnTo>
                        <a:pt x="765307" y="253714"/>
                      </a:lnTo>
                      <a:lnTo>
                        <a:pt x="756767" y="351616"/>
                      </a:lnTo>
                      <a:lnTo>
                        <a:pt x="621786" y="375432"/>
                      </a:lnTo>
                      <a:cubicBezTo>
                        <a:pt x="592276" y="450977"/>
                        <a:pt x="554435" y="515274"/>
                        <a:pt x="508122" y="568321"/>
                      </a:cubicBezTo>
                      <a:lnTo>
                        <a:pt x="713995" y="615398"/>
                      </a:lnTo>
                      <a:lnTo>
                        <a:pt x="651504" y="728924"/>
                      </a:lnTo>
                      <a:lnTo>
                        <a:pt x="409039" y="657753"/>
                      </a:lnTo>
                      <a:cubicBezTo>
                        <a:pt x="320718" y="721286"/>
                        <a:pt x="198860" y="779680"/>
                        <a:pt x="43535" y="833075"/>
                      </a:cubicBezTo>
                      <a:cubicBezTo>
                        <a:pt x="27010" y="793637"/>
                        <a:pt x="12498" y="762044"/>
                        <a:pt x="0" y="738297"/>
                      </a:cubicBezTo>
                      <a:cubicBezTo>
                        <a:pt x="118247" y="702677"/>
                        <a:pt x="214344" y="664697"/>
                        <a:pt x="288223" y="624355"/>
                      </a:cubicBezTo>
                      <a:cubicBezTo>
                        <a:pt x="225384" y="607899"/>
                        <a:pt x="168934" y="594012"/>
                        <a:pt x="118802" y="582694"/>
                      </a:cubicBezTo>
                      <a:cubicBezTo>
                        <a:pt x="147132" y="539715"/>
                        <a:pt x="174142" y="495415"/>
                        <a:pt x="199833" y="449866"/>
                      </a:cubicBezTo>
                      <a:lnTo>
                        <a:pt x="23261" y="480973"/>
                      </a:lnTo>
                      <a:lnTo>
                        <a:pt x="31662" y="383140"/>
                      </a:lnTo>
                      <a:close/>
                      <a:moveTo>
                        <a:pt x="349533" y="47216"/>
                      </a:moveTo>
                      <a:lnTo>
                        <a:pt x="474168" y="0"/>
                      </a:lnTo>
                      <a:lnTo>
                        <a:pt x="495068" y="78114"/>
                      </a:lnTo>
                      <a:lnTo>
                        <a:pt x="758364" y="31662"/>
                      </a:lnTo>
                      <a:lnTo>
                        <a:pt x="743574" y="201013"/>
                      </a:lnTo>
                      <a:lnTo>
                        <a:pt x="636020" y="219969"/>
                      </a:lnTo>
                      <a:lnTo>
                        <a:pt x="642408" y="146923"/>
                      </a:lnTo>
                      <a:lnTo>
                        <a:pt x="179558" y="228509"/>
                      </a:lnTo>
                      <a:lnTo>
                        <a:pt x="173447" y="298499"/>
                      </a:lnTo>
                      <a:lnTo>
                        <a:pt x="65893" y="317455"/>
                      </a:lnTo>
                      <a:lnTo>
                        <a:pt x="80405" y="151228"/>
                      </a:lnTo>
                      <a:lnTo>
                        <a:pt x="365225" y="101027"/>
                      </a:lnTo>
                      <a:cubicBezTo>
                        <a:pt x="360087" y="82072"/>
                        <a:pt x="354810" y="64088"/>
                        <a:pt x="349533" y="47216"/>
                      </a:cubicBezTo>
                      <a:close/>
                      <a:moveTo>
                        <a:pt x="266212" y="514649"/>
                      </a:moveTo>
                      <a:lnTo>
                        <a:pt x="403067" y="544853"/>
                      </a:lnTo>
                      <a:cubicBezTo>
                        <a:pt x="443895" y="506803"/>
                        <a:pt x="477084" y="457365"/>
                        <a:pt x="502567" y="396541"/>
                      </a:cubicBezTo>
                      <a:lnTo>
                        <a:pt x="318218" y="429036"/>
                      </a:lnTo>
                      <a:cubicBezTo>
                        <a:pt x="300027" y="460004"/>
                        <a:pt x="282668" y="488541"/>
                        <a:pt x="266212" y="514649"/>
                      </a:cubicBez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1" name="手繪多邊形: 圖案 50">
                  <a:extLst>
                    <a:ext uri="{FF2B5EF4-FFF2-40B4-BE49-F238E27FC236}">
                      <a16:creationId xmlns:a16="http://schemas.microsoft.com/office/drawing/2014/main" id="{3CDF0C28-0F0A-4A81-A6A5-7110B15DA952}"/>
                    </a:ext>
                  </a:extLst>
                </p:cNvPr>
                <p:cNvSpPr/>
                <p:nvPr/>
              </p:nvSpPr>
              <p:spPr>
                <a:xfrm>
                  <a:off x="4375104" y="3447573"/>
                  <a:ext cx="756836" cy="854044"/>
                </a:xfrm>
                <a:custGeom>
                  <a:avLst/>
                  <a:gdLst>
                    <a:gd name="connsiteX0" fmla="*/ 235661 w 756836"/>
                    <a:gd name="connsiteY0" fmla="*/ 374113 h 854044"/>
                    <a:gd name="connsiteX1" fmla="*/ 283362 w 756836"/>
                    <a:gd name="connsiteY1" fmla="*/ 546936 h 854044"/>
                    <a:gd name="connsiteX2" fmla="*/ 244479 w 756836"/>
                    <a:gd name="connsiteY2" fmla="*/ 647268 h 854044"/>
                    <a:gd name="connsiteX3" fmla="*/ 116233 w 756836"/>
                    <a:gd name="connsiteY3" fmla="*/ 704135 h 854044"/>
                    <a:gd name="connsiteX4" fmla="*/ 110331 w 756836"/>
                    <a:gd name="connsiteY4" fmla="*/ 621439 h 854044"/>
                    <a:gd name="connsiteX5" fmla="*/ 91237 w 756836"/>
                    <a:gd name="connsiteY5" fmla="*/ 839324 h 854044"/>
                    <a:gd name="connsiteX6" fmla="*/ 0 w 756836"/>
                    <a:gd name="connsiteY6" fmla="*/ 855433 h 854044"/>
                    <a:gd name="connsiteX7" fmla="*/ 63810 w 756836"/>
                    <a:gd name="connsiteY7" fmla="*/ 126024 h 854044"/>
                    <a:gd name="connsiteX8" fmla="*/ 316760 w 756836"/>
                    <a:gd name="connsiteY8" fmla="*/ 81447 h 854044"/>
                    <a:gd name="connsiteX9" fmla="*/ 308914 w 756836"/>
                    <a:gd name="connsiteY9" fmla="*/ 170809 h 854044"/>
                    <a:gd name="connsiteX10" fmla="*/ 235661 w 756836"/>
                    <a:gd name="connsiteY10" fmla="*/ 374113 h 854044"/>
                    <a:gd name="connsiteX11" fmla="*/ 142480 w 756836"/>
                    <a:gd name="connsiteY11" fmla="*/ 395915 h 854044"/>
                    <a:gd name="connsiteX12" fmla="*/ 211775 w 756836"/>
                    <a:gd name="connsiteY12" fmla="*/ 187890 h 854044"/>
                    <a:gd name="connsiteX13" fmla="*/ 147201 w 756836"/>
                    <a:gd name="connsiteY13" fmla="*/ 199277 h 854044"/>
                    <a:gd name="connsiteX14" fmla="*/ 112137 w 756836"/>
                    <a:gd name="connsiteY14" fmla="*/ 599706 h 854044"/>
                    <a:gd name="connsiteX15" fmla="*/ 143035 w 756836"/>
                    <a:gd name="connsiteY15" fmla="*/ 596928 h 854044"/>
                    <a:gd name="connsiteX16" fmla="*/ 192542 w 756836"/>
                    <a:gd name="connsiteY16" fmla="*/ 539992 h 854044"/>
                    <a:gd name="connsiteX17" fmla="*/ 142480 w 756836"/>
                    <a:gd name="connsiteY17" fmla="*/ 395915 h 854044"/>
                    <a:gd name="connsiteX18" fmla="*/ 443825 w 756836"/>
                    <a:gd name="connsiteY18" fmla="*/ 766487 h 854044"/>
                    <a:gd name="connsiteX19" fmla="*/ 429244 w 756836"/>
                    <a:gd name="connsiteY19" fmla="*/ 657406 h 854044"/>
                    <a:gd name="connsiteX20" fmla="*/ 504303 w 756836"/>
                    <a:gd name="connsiteY20" fmla="*/ 646852 h 854044"/>
                    <a:gd name="connsiteX21" fmla="*/ 553254 w 756836"/>
                    <a:gd name="connsiteY21" fmla="*/ 627480 h 854044"/>
                    <a:gd name="connsiteX22" fmla="*/ 574640 w 756836"/>
                    <a:gd name="connsiteY22" fmla="*/ 575334 h 854044"/>
                    <a:gd name="connsiteX23" fmla="*/ 595401 w 756836"/>
                    <a:gd name="connsiteY23" fmla="*/ 394041 h 854044"/>
                    <a:gd name="connsiteX24" fmla="*/ 455560 w 756836"/>
                    <a:gd name="connsiteY24" fmla="*/ 418690 h 854044"/>
                    <a:gd name="connsiteX25" fmla="*/ 389042 w 756836"/>
                    <a:gd name="connsiteY25" fmla="*/ 657406 h 854044"/>
                    <a:gd name="connsiteX26" fmla="*/ 291764 w 756836"/>
                    <a:gd name="connsiteY26" fmla="*/ 809329 h 854044"/>
                    <a:gd name="connsiteX27" fmla="*/ 205040 w 756836"/>
                    <a:gd name="connsiteY27" fmla="*/ 757322 h 854044"/>
                    <a:gd name="connsiteX28" fmla="*/ 291486 w 756836"/>
                    <a:gd name="connsiteY28" fmla="*/ 629077 h 854044"/>
                    <a:gd name="connsiteX29" fmla="*/ 343007 w 756836"/>
                    <a:gd name="connsiteY29" fmla="*/ 486944 h 854044"/>
                    <a:gd name="connsiteX30" fmla="*/ 374530 w 756836"/>
                    <a:gd name="connsiteY30" fmla="*/ 247951 h 854044"/>
                    <a:gd name="connsiteX31" fmla="*/ 307734 w 756836"/>
                    <a:gd name="connsiteY31" fmla="*/ 259755 h 854044"/>
                    <a:gd name="connsiteX32" fmla="*/ 316760 w 756836"/>
                    <a:gd name="connsiteY32" fmla="*/ 156436 h 854044"/>
                    <a:gd name="connsiteX33" fmla="*/ 480348 w 756836"/>
                    <a:gd name="connsiteY33" fmla="*/ 127621 h 854044"/>
                    <a:gd name="connsiteX34" fmla="*/ 459934 w 756836"/>
                    <a:gd name="connsiteY34" fmla="*/ 39439 h 854044"/>
                    <a:gd name="connsiteX35" fmla="*/ 570752 w 756836"/>
                    <a:gd name="connsiteY35" fmla="*/ 0 h 854044"/>
                    <a:gd name="connsiteX36" fmla="*/ 589360 w 756836"/>
                    <a:gd name="connsiteY36" fmla="*/ 108387 h 854044"/>
                    <a:gd name="connsiteX37" fmla="*/ 762599 w 756836"/>
                    <a:gd name="connsiteY37" fmla="*/ 77836 h 854044"/>
                    <a:gd name="connsiteX38" fmla="*/ 753573 w 756836"/>
                    <a:gd name="connsiteY38" fmla="*/ 181155 h 854044"/>
                    <a:gd name="connsiteX39" fmla="*/ 478751 w 756836"/>
                    <a:gd name="connsiteY39" fmla="*/ 229620 h 854044"/>
                    <a:gd name="connsiteX40" fmla="*/ 470280 w 756836"/>
                    <a:gd name="connsiteY40" fmla="*/ 313705 h 854044"/>
                    <a:gd name="connsiteX41" fmla="*/ 712815 w 756836"/>
                    <a:gd name="connsiteY41" fmla="*/ 270933 h 854044"/>
                    <a:gd name="connsiteX42" fmla="*/ 688582 w 756836"/>
                    <a:gd name="connsiteY42" fmla="*/ 481320 h 854044"/>
                    <a:gd name="connsiteX43" fmla="*/ 667057 w 756836"/>
                    <a:gd name="connsiteY43" fmla="*/ 625258 h 854044"/>
                    <a:gd name="connsiteX44" fmla="*/ 639075 w 756836"/>
                    <a:gd name="connsiteY44" fmla="*/ 690596 h 854044"/>
                    <a:gd name="connsiteX45" fmla="*/ 587138 w 756836"/>
                    <a:gd name="connsiteY45" fmla="*/ 731493 h 854044"/>
                    <a:gd name="connsiteX46" fmla="*/ 443825 w 756836"/>
                    <a:gd name="connsiteY46" fmla="*/ 766487 h 854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56836" h="854044">
                      <a:moveTo>
                        <a:pt x="235661" y="374113"/>
                      </a:moveTo>
                      <a:cubicBezTo>
                        <a:pt x="272808" y="427717"/>
                        <a:pt x="288709" y="485347"/>
                        <a:pt x="283362" y="546936"/>
                      </a:cubicBezTo>
                      <a:cubicBezTo>
                        <a:pt x="279821" y="587069"/>
                        <a:pt x="266906" y="620536"/>
                        <a:pt x="244479" y="647268"/>
                      </a:cubicBezTo>
                      <a:cubicBezTo>
                        <a:pt x="222052" y="674070"/>
                        <a:pt x="179349" y="692956"/>
                        <a:pt x="116233" y="704135"/>
                      </a:cubicBezTo>
                      <a:cubicBezTo>
                        <a:pt x="115956" y="676917"/>
                        <a:pt x="113942" y="649351"/>
                        <a:pt x="110331" y="621439"/>
                      </a:cubicBezTo>
                      <a:lnTo>
                        <a:pt x="91237" y="839324"/>
                      </a:lnTo>
                      <a:lnTo>
                        <a:pt x="0" y="855433"/>
                      </a:lnTo>
                      <a:lnTo>
                        <a:pt x="63810" y="126024"/>
                      </a:lnTo>
                      <a:lnTo>
                        <a:pt x="316760" y="81447"/>
                      </a:lnTo>
                      <a:lnTo>
                        <a:pt x="308914" y="170809"/>
                      </a:lnTo>
                      <a:cubicBezTo>
                        <a:pt x="282321" y="247326"/>
                        <a:pt x="257880" y="315094"/>
                        <a:pt x="235661" y="374113"/>
                      </a:cubicBezTo>
                      <a:close/>
                      <a:moveTo>
                        <a:pt x="142480" y="395915"/>
                      </a:moveTo>
                      <a:cubicBezTo>
                        <a:pt x="168170" y="324606"/>
                        <a:pt x="191292" y="255241"/>
                        <a:pt x="211775" y="187890"/>
                      </a:cubicBezTo>
                      <a:lnTo>
                        <a:pt x="147201" y="199277"/>
                      </a:lnTo>
                      <a:lnTo>
                        <a:pt x="112137" y="599706"/>
                      </a:lnTo>
                      <a:cubicBezTo>
                        <a:pt x="123385" y="599498"/>
                        <a:pt x="133662" y="598595"/>
                        <a:pt x="143035" y="596928"/>
                      </a:cubicBezTo>
                      <a:cubicBezTo>
                        <a:pt x="173170" y="591582"/>
                        <a:pt x="189695" y="572626"/>
                        <a:pt x="192542" y="539992"/>
                      </a:cubicBezTo>
                      <a:cubicBezTo>
                        <a:pt x="196500" y="496526"/>
                        <a:pt x="179766" y="448477"/>
                        <a:pt x="142480" y="395915"/>
                      </a:cubicBezTo>
                      <a:close/>
                      <a:moveTo>
                        <a:pt x="443825" y="766487"/>
                      </a:moveTo>
                      <a:cubicBezTo>
                        <a:pt x="439659" y="725382"/>
                        <a:pt x="434799" y="689068"/>
                        <a:pt x="429244" y="657406"/>
                      </a:cubicBezTo>
                      <a:cubicBezTo>
                        <a:pt x="464656" y="652962"/>
                        <a:pt x="489722" y="649421"/>
                        <a:pt x="504303" y="646852"/>
                      </a:cubicBezTo>
                      <a:cubicBezTo>
                        <a:pt x="526800" y="642894"/>
                        <a:pt x="543117" y="636437"/>
                        <a:pt x="553254" y="627480"/>
                      </a:cubicBezTo>
                      <a:cubicBezTo>
                        <a:pt x="563392" y="618523"/>
                        <a:pt x="570543" y="601164"/>
                        <a:pt x="574640" y="575334"/>
                      </a:cubicBezTo>
                      <a:cubicBezTo>
                        <a:pt x="578737" y="549505"/>
                        <a:pt x="585680" y="489097"/>
                        <a:pt x="595401" y="394041"/>
                      </a:cubicBezTo>
                      <a:lnTo>
                        <a:pt x="455560" y="418690"/>
                      </a:lnTo>
                      <a:cubicBezTo>
                        <a:pt x="440423" y="519023"/>
                        <a:pt x="418274" y="598595"/>
                        <a:pt x="389042" y="657406"/>
                      </a:cubicBezTo>
                      <a:cubicBezTo>
                        <a:pt x="359810" y="716217"/>
                        <a:pt x="327384" y="766904"/>
                        <a:pt x="291764" y="809329"/>
                      </a:cubicBezTo>
                      <a:cubicBezTo>
                        <a:pt x="263990" y="787179"/>
                        <a:pt x="235105" y="769890"/>
                        <a:pt x="205040" y="757322"/>
                      </a:cubicBezTo>
                      <a:cubicBezTo>
                        <a:pt x="238994" y="717467"/>
                        <a:pt x="267809" y="674695"/>
                        <a:pt x="291486" y="629077"/>
                      </a:cubicBezTo>
                      <a:cubicBezTo>
                        <a:pt x="315233" y="583458"/>
                        <a:pt x="332383" y="536104"/>
                        <a:pt x="343007" y="486944"/>
                      </a:cubicBezTo>
                      <a:cubicBezTo>
                        <a:pt x="353630" y="437784"/>
                        <a:pt x="364114" y="358074"/>
                        <a:pt x="374530" y="247951"/>
                      </a:cubicBezTo>
                      <a:lnTo>
                        <a:pt x="307734" y="259755"/>
                      </a:lnTo>
                      <a:lnTo>
                        <a:pt x="316760" y="156436"/>
                      </a:lnTo>
                      <a:lnTo>
                        <a:pt x="480348" y="127621"/>
                      </a:lnTo>
                      <a:cubicBezTo>
                        <a:pt x="474099" y="98666"/>
                        <a:pt x="467294" y="69226"/>
                        <a:pt x="459934" y="39439"/>
                      </a:cubicBezTo>
                      <a:lnTo>
                        <a:pt x="570752" y="0"/>
                      </a:lnTo>
                      <a:cubicBezTo>
                        <a:pt x="578320" y="41244"/>
                        <a:pt x="584569" y="77350"/>
                        <a:pt x="589360" y="108387"/>
                      </a:cubicBezTo>
                      <a:lnTo>
                        <a:pt x="762599" y="77836"/>
                      </a:lnTo>
                      <a:lnTo>
                        <a:pt x="753573" y="181155"/>
                      </a:lnTo>
                      <a:lnTo>
                        <a:pt x="478751" y="229620"/>
                      </a:lnTo>
                      <a:cubicBezTo>
                        <a:pt x="476182" y="259130"/>
                        <a:pt x="473335" y="287181"/>
                        <a:pt x="470280" y="313705"/>
                      </a:cubicBezTo>
                      <a:lnTo>
                        <a:pt x="712815" y="270933"/>
                      </a:lnTo>
                      <a:lnTo>
                        <a:pt x="688582" y="481320"/>
                      </a:lnTo>
                      <a:cubicBezTo>
                        <a:pt x="680597" y="550546"/>
                        <a:pt x="673376" y="598525"/>
                        <a:pt x="667057" y="625258"/>
                      </a:cubicBezTo>
                      <a:cubicBezTo>
                        <a:pt x="660669" y="651990"/>
                        <a:pt x="651365" y="673793"/>
                        <a:pt x="639075" y="690596"/>
                      </a:cubicBezTo>
                      <a:cubicBezTo>
                        <a:pt x="626785" y="707399"/>
                        <a:pt x="609427" y="721077"/>
                        <a:pt x="587138" y="731493"/>
                      </a:cubicBezTo>
                      <a:cubicBezTo>
                        <a:pt x="564780" y="741908"/>
                        <a:pt x="517009" y="753573"/>
                        <a:pt x="443825" y="766487"/>
                      </a:cubicBez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2" name="手繪多邊形: 圖案 51">
                  <a:extLst>
                    <a:ext uri="{FF2B5EF4-FFF2-40B4-BE49-F238E27FC236}">
                      <a16:creationId xmlns:a16="http://schemas.microsoft.com/office/drawing/2014/main" id="{9160C07F-8B1E-4661-9CE6-F81DE847CD52}"/>
                    </a:ext>
                  </a:extLst>
                </p:cNvPr>
                <p:cNvSpPr/>
                <p:nvPr/>
              </p:nvSpPr>
              <p:spPr>
                <a:xfrm>
                  <a:off x="5213109" y="3282805"/>
                  <a:ext cx="756836" cy="847101"/>
                </a:xfrm>
                <a:custGeom>
                  <a:avLst/>
                  <a:gdLst>
                    <a:gd name="connsiteX0" fmla="*/ 0 w 756836"/>
                    <a:gd name="connsiteY0" fmla="*/ 853281 h 847100"/>
                    <a:gd name="connsiteX1" fmla="*/ 25552 w 756836"/>
                    <a:gd name="connsiteY1" fmla="*/ 561239 h 847100"/>
                    <a:gd name="connsiteX2" fmla="*/ 231772 w 756836"/>
                    <a:gd name="connsiteY2" fmla="*/ 524855 h 847100"/>
                    <a:gd name="connsiteX3" fmla="*/ 210317 w 756836"/>
                    <a:gd name="connsiteY3" fmla="*/ 770306 h 847100"/>
                    <a:gd name="connsiteX4" fmla="*/ 77558 w 756836"/>
                    <a:gd name="connsiteY4" fmla="*/ 793706 h 847100"/>
                    <a:gd name="connsiteX5" fmla="*/ 73462 w 756836"/>
                    <a:gd name="connsiteY5" fmla="*/ 840297 h 847100"/>
                    <a:gd name="connsiteX6" fmla="*/ 0 w 756836"/>
                    <a:gd name="connsiteY6" fmla="*/ 853281 h 847100"/>
                    <a:gd name="connsiteX7" fmla="*/ 274266 w 756836"/>
                    <a:gd name="connsiteY7" fmla="*/ 239757 h 847100"/>
                    <a:gd name="connsiteX8" fmla="*/ 26524 w 756836"/>
                    <a:gd name="connsiteY8" fmla="*/ 283432 h 847100"/>
                    <a:gd name="connsiteX9" fmla="*/ 33537 w 756836"/>
                    <a:gd name="connsiteY9" fmla="*/ 203443 h 847100"/>
                    <a:gd name="connsiteX10" fmla="*/ 115123 w 756836"/>
                    <a:gd name="connsiteY10" fmla="*/ 189070 h 847100"/>
                    <a:gd name="connsiteX11" fmla="*/ 98458 w 756836"/>
                    <a:gd name="connsiteY11" fmla="*/ 112484 h 847100"/>
                    <a:gd name="connsiteX12" fmla="*/ 197125 w 756836"/>
                    <a:gd name="connsiteY12" fmla="*/ 86654 h 847100"/>
                    <a:gd name="connsiteX13" fmla="*/ 206359 w 756836"/>
                    <a:gd name="connsiteY13" fmla="*/ 172961 h 847100"/>
                    <a:gd name="connsiteX14" fmla="*/ 281279 w 756836"/>
                    <a:gd name="connsiteY14" fmla="*/ 159769 h 847100"/>
                    <a:gd name="connsiteX15" fmla="*/ 274266 w 756836"/>
                    <a:gd name="connsiteY15" fmla="*/ 239757 h 847100"/>
                    <a:gd name="connsiteX16" fmla="*/ 237883 w 756836"/>
                    <a:gd name="connsiteY16" fmla="*/ 480209 h 847100"/>
                    <a:gd name="connsiteX17" fmla="*/ 27218 w 756836"/>
                    <a:gd name="connsiteY17" fmla="*/ 517357 h 847100"/>
                    <a:gd name="connsiteX18" fmla="*/ 33745 w 756836"/>
                    <a:gd name="connsiteY18" fmla="*/ 442784 h 847100"/>
                    <a:gd name="connsiteX19" fmla="*/ 244410 w 756836"/>
                    <a:gd name="connsiteY19" fmla="*/ 405636 h 847100"/>
                    <a:gd name="connsiteX20" fmla="*/ 237883 w 756836"/>
                    <a:gd name="connsiteY20" fmla="*/ 480209 h 847100"/>
                    <a:gd name="connsiteX21" fmla="*/ 248228 w 756836"/>
                    <a:gd name="connsiteY21" fmla="*/ 361337 h 847100"/>
                    <a:gd name="connsiteX22" fmla="*/ 37564 w 756836"/>
                    <a:gd name="connsiteY22" fmla="*/ 398485 h 847100"/>
                    <a:gd name="connsiteX23" fmla="*/ 44091 w 756836"/>
                    <a:gd name="connsiteY23" fmla="*/ 323912 h 847100"/>
                    <a:gd name="connsiteX24" fmla="*/ 254755 w 756836"/>
                    <a:gd name="connsiteY24" fmla="*/ 286765 h 847100"/>
                    <a:gd name="connsiteX25" fmla="*/ 248228 w 756836"/>
                    <a:gd name="connsiteY25" fmla="*/ 361337 h 847100"/>
                    <a:gd name="connsiteX26" fmla="*/ 151367 w 756836"/>
                    <a:gd name="connsiteY26" fmla="*/ 617064 h 847100"/>
                    <a:gd name="connsiteX27" fmla="*/ 92001 w 756836"/>
                    <a:gd name="connsiteY27" fmla="*/ 627549 h 847100"/>
                    <a:gd name="connsiteX28" fmla="*/ 84363 w 756836"/>
                    <a:gd name="connsiteY28" fmla="*/ 714551 h 847100"/>
                    <a:gd name="connsiteX29" fmla="*/ 143730 w 756836"/>
                    <a:gd name="connsiteY29" fmla="*/ 704066 h 847100"/>
                    <a:gd name="connsiteX30" fmla="*/ 151367 w 756836"/>
                    <a:gd name="connsiteY30" fmla="*/ 617064 h 847100"/>
                    <a:gd name="connsiteX31" fmla="*/ 679833 w 756836"/>
                    <a:gd name="connsiteY31" fmla="*/ 504025 h 847100"/>
                    <a:gd name="connsiteX32" fmla="*/ 674279 w 756836"/>
                    <a:gd name="connsiteY32" fmla="*/ 567697 h 847100"/>
                    <a:gd name="connsiteX33" fmla="*/ 557837 w 756836"/>
                    <a:gd name="connsiteY33" fmla="*/ 679972 h 847100"/>
                    <a:gd name="connsiteX34" fmla="*/ 718994 w 756836"/>
                    <a:gd name="connsiteY34" fmla="*/ 674487 h 847100"/>
                    <a:gd name="connsiteX35" fmla="*/ 683444 w 756836"/>
                    <a:gd name="connsiteY35" fmla="*/ 754961 h 847100"/>
                    <a:gd name="connsiteX36" fmla="*/ 460490 w 756836"/>
                    <a:gd name="connsiteY36" fmla="*/ 740727 h 847100"/>
                    <a:gd name="connsiteX37" fmla="*/ 242951 w 756836"/>
                    <a:gd name="connsiteY37" fmla="*/ 831062 h 847100"/>
                    <a:gd name="connsiteX38" fmla="*/ 215803 w 756836"/>
                    <a:gd name="connsiteY38" fmla="*/ 765515 h 847100"/>
                    <a:gd name="connsiteX39" fmla="*/ 378418 w 756836"/>
                    <a:gd name="connsiteY39" fmla="*/ 710037 h 847100"/>
                    <a:gd name="connsiteX40" fmla="*/ 297458 w 756836"/>
                    <a:gd name="connsiteY40" fmla="*/ 650115 h 847100"/>
                    <a:gd name="connsiteX41" fmla="*/ 320718 w 756836"/>
                    <a:gd name="connsiteY41" fmla="*/ 634562 h 847100"/>
                    <a:gd name="connsiteX42" fmla="*/ 254686 w 756836"/>
                    <a:gd name="connsiteY42" fmla="*/ 646227 h 847100"/>
                    <a:gd name="connsiteX43" fmla="*/ 260657 w 756836"/>
                    <a:gd name="connsiteY43" fmla="*/ 577834 h 847100"/>
                    <a:gd name="connsiteX44" fmla="*/ 679833 w 756836"/>
                    <a:gd name="connsiteY44" fmla="*/ 504025 h 847100"/>
                    <a:gd name="connsiteX45" fmla="*/ 477918 w 756836"/>
                    <a:gd name="connsiteY45" fmla="*/ 174003 h 847100"/>
                    <a:gd name="connsiteX46" fmla="*/ 562975 w 756836"/>
                    <a:gd name="connsiteY46" fmla="*/ 145257 h 847100"/>
                    <a:gd name="connsiteX47" fmla="*/ 578876 w 756836"/>
                    <a:gd name="connsiteY47" fmla="*/ 197541 h 847100"/>
                    <a:gd name="connsiteX48" fmla="*/ 739825 w 756836"/>
                    <a:gd name="connsiteY48" fmla="*/ 169143 h 847100"/>
                    <a:gd name="connsiteX49" fmla="*/ 735173 w 756836"/>
                    <a:gd name="connsiteY49" fmla="*/ 222746 h 847100"/>
                    <a:gd name="connsiteX50" fmla="*/ 578667 w 756836"/>
                    <a:gd name="connsiteY50" fmla="*/ 250312 h 847100"/>
                    <a:gd name="connsiteX51" fmla="*/ 575890 w 756836"/>
                    <a:gd name="connsiteY51" fmla="*/ 282182 h 847100"/>
                    <a:gd name="connsiteX52" fmla="*/ 719828 w 756836"/>
                    <a:gd name="connsiteY52" fmla="*/ 256838 h 847100"/>
                    <a:gd name="connsiteX53" fmla="*/ 715384 w 756836"/>
                    <a:gd name="connsiteY53" fmla="*/ 307317 h 847100"/>
                    <a:gd name="connsiteX54" fmla="*/ 571446 w 756836"/>
                    <a:gd name="connsiteY54" fmla="*/ 332661 h 847100"/>
                    <a:gd name="connsiteX55" fmla="*/ 568808 w 756836"/>
                    <a:gd name="connsiteY55" fmla="*/ 362934 h 847100"/>
                    <a:gd name="connsiteX56" fmla="*/ 712745 w 756836"/>
                    <a:gd name="connsiteY56" fmla="*/ 337591 h 847100"/>
                    <a:gd name="connsiteX57" fmla="*/ 708301 w 756836"/>
                    <a:gd name="connsiteY57" fmla="*/ 388070 h 847100"/>
                    <a:gd name="connsiteX58" fmla="*/ 564364 w 756836"/>
                    <a:gd name="connsiteY58" fmla="*/ 413413 h 847100"/>
                    <a:gd name="connsiteX59" fmla="*/ 561586 w 756836"/>
                    <a:gd name="connsiteY59" fmla="*/ 445284 h 847100"/>
                    <a:gd name="connsiteX60" fmla="*/ 721841 w 756836"/>
                    <a:gd name="connsiteY60" fmla="*/ 417024 h 847100"/>
                    <a:gd name="connsiteX61" fmla="*/ 717189 w 756836"/>
                    <a:gd name="connsiteY61" fmla="*/ 469863 h 847100"/>
                    <a:gd name="connsiteX62" fmla="*/ 366337 w 756836"/>
                    <a:gd name="connsiteY62" fmla="*/ 531730 h 847100"/>
                    <a:gd name="connsiteX63" fmla="*/ 365156 w 756836"/>
                    <a:gd name="connsiteY63" fmla="*/ 544922 h 847100"/>
                    <a:gd name="connsiteX64" fmla="*/ 283571 w 756836"/>
                    <a:gd name="connsiteY64" fmla="*/ 559295 h 847100"/>
                    <a:gd name="connsiteX65" fmla="*/ 295305 w 756836"/>
                    <a:gd name="connsiteY65" fmla="*/ 424939 h 847100"/>
                    <a:gd name="connsiteX66" fmla="*/ 282876 w 756836"/>
                    <a:gd name="connsiteY66" fmla="*/ 441673 h 847100"/>
                    <a:gd name="connsiteX67" fmla="*/ 238577 w 756836"/>
                    <a:gd name="connsiteY67" fmla="*/ 380640 h 847100"/>
                    <a:gd name="connsiteX68" fmla="*/ 359185 w 756836"/>
                    <a:gd name="connsiteY68" fmla="*/ 187265 h 847100"/>
                    <a:gd name="connsiteX69" fmla="*/ 376752 w 756836"/>
                    <a:gd name="connsiteY69" fmla="*/ 187265 h 847100"/>
                    <a:gd name="connsiteX70" fmla="*/ 378488 w 756836"/>
                    <a:gd name="connsiteY70" fmla="*/ 167059 h 847100"/>
                    <a:gd name="connsiteX71" fmla="*/ 290931 w 756836"/>
                    <a:gd name="connsiteY71" fmla="*/ 182474 h 847100"/>
                    <a:gd name="connsiteX72" fmla="*/ 296902 w 756836"/>
                    <a:gd name="connsiteY72" fmla="*/ 114081 h 847100"/>
                    <a:gd name="connsiteX73" fmla="*/ 384459 w 756836"/>
                    <a:gd name="connsiteY73" fmla="*/ 98666 h 847100"/>
                    <a:gd name="connsiteX74" fmla="*/ 388694 w 756836"/>
                    <a:gd name="connsiteY74" fmla="*/ 50479 h 847100"/>
                    <a:gd name="connsiteX75" fmla="*/ 471808 w 756836"/>
                    <a:gd name="connsiteY75" fmla="*/ 35828 h 847100"/>
                    <a:gd name="connsiteX76" fmla="*/ 467572 w 756836"/>
                    <a:gd name="connsiteY76" fmla="*/ 84016 h 847100"/>
                    <a:gd name="connsiteX77" fmla="*/ 586999 w 756836"/>
                    <a:gd name="connsiteY77" fmla="*/ 62977 h 847100"/>
                    <a:gd name="connsiteX78" fmla="*/ 591235 w 756836"/>
                    <a:gd name="connsiteY78" fmla="*/ 14790 h 847100"/>
                    <a:gd name="connsiteX79" fmla="*/ 675042 w 756836"/>
                    <a:gd name="connsiteY79" fmla="*/ 0 h 847100"/>
                    <a:gd name="connsiteX80" fmla="*/ 670807 w 756836"/>
                    <a:gd name="connsiteY80" fmla="*/ 48188 h 847100"/>
                    <a:gd name="connsiteX81" fmla="*/ 758364 w 756836"/>
                    <a:gd name="connsiteY81" fmla="*/ 32773 h 847100"/>
                    <a:gd name="connsiteX82" fmla="*/ 752392 w 756836"/>
                    <a:gd name="connsiteY82" fmla="*/ 101166 h 847100"/>
                    <a:gd name="connsiteX83" fmla="*/ 664835 w 756836"/>
                    <a:gd name="connsiteY83" fmla="*/ 116581 h 847100"/>
                    <a:gd name="connsiteX84" fmla="*/ 661572 w 756836"/>
                    <a:gd name="connsiteY84" fmla="*/ 153867 h 847100"/>
                    <a:gd name="connsiteX85" fmla="*/ 577765 w 756836"/>
                    <a:gd name="connsiteY85" fmla="*/ 168656 h 847100"/>
                    <a:gd name="connsiteX86" fmla="*/ 581028 w 756836"/>
                    <a:gd name="connsiteY86" fmla="*/ 131370 h 847100"/>
                    <a:gd name="connsiteX87" fmla="*/ 461601 w 756836"/>
                    <a:gd name="connsiteY87" fmla="*/ 152409 h 847100"/>
                    <a:gd name="connsiteX88" fmla="*/ 458337 w 756836"/>
                    <a:gd name="connsiteY88" fmla="*/ 189695 h 847100"/>
                    <a:gd name="connsiteX89" fmla="*/ 435354 w 756836"/>
                    <a:gd name="connsiteY89" fmla="*/ 193722 h 847100"/>
                    <a:gd name="connsiteX90" fmla="*/ 418690 w 756836"/>
                    <a:gd name="connsiteY90" fmla="*/ 225732 h 847100"/>
                    <a:gd name="connsiteX91" fmla="*/ 494374 w 756836"/>
                    <a:gd name="connsiteY91" fmla="*/ 212400 h 847100"/>
                    <a:gd name="connsiteX92" fmla="*/ 477918 w 756836"/>
                    <a:gd name="connsiteY92" fmla="*/ 174003 h 847100"/>
                    <a:gd name="connsiteX93" fmla="*/ 370919 w 756836"/>
                    <a:gd name="connsiteY93" fmla="*/ 478959 h 847100"/>
                    <a:gd name="connsiteX94" fmla="*/ 479237 w 756836"/>
                    <a:gd name="connsiteY94" fmla="*/ 459865 h 847100"/>
                    <a:gd name="connsiteX95" fmla="*/ 482014 w 756836"/>
                    <a:gd name="connsiteY95" fmla="*/ 427994 h 847100"/>
                    <a:gd name="connsiteX96" fmla="*/ 373697 w 756836"/>
                    <a:gd name="connsiteY96" fmla="*/ 447089 h 847100"/>
                    <a:gd name="connsiteX97" fmla="*/ 370919 w 756836"/>
                    <a:gd name="connsiteY97" fmla="*/ 478959 h 847100"/>
                    <a:gd name="connsiteX98" fmla="*/ 378071 w 756836"/>
                    <a:gd name="connsiteY98" fmla="*/ 396610 h 847100"/>
                    <a:gd name="connsiteX99" fmla="*/ 486389 w 756836"/>
                    <a:gd name="connsiteY99" fmla="*/ 377515 h 847100"/>
                    <a:gd name="connsiteX100" fmla="*/ 489027 w 756836"/>
                    <a:gd name="connsiteY100" fmla="*/ 347242 h 847100"/>
                    <a:gd name="connsiteX101" fmla="*/ 380710 w 756836"/>
                    <a:gd name="connsiteY101" fmla="*/ 366337 h 847100"/>
                    <a:gd name="connsiteX102" fmla="*/ 378071 w 756836"/>
                    <a:gd name="connsiteY102" fmla="*/ 396610 h 847100"/>
                    <a:gd name="connsiteX103" fmla="*/ 385153 w 756836"/>
                    <a:gd name="connsiteY103" fmla="*/ 315788 h 847100"/>
                    <a:gd name="connsiteX104" fmla="*/ 493471 w 756836"/>
                    <a:gd name="connsiteY104" fmla="*/ 296694 h 847100"/>
                    <a:gd name="connsiteX105" fmla="*/ 496248 w 756836"/>
                    <a:gd name="connsiteY105" fmla="*/ 264823 h 847100"/>
                    <a:gd name="connsiteX106" fmla="*/ 387931 w 756836"/>
                    <a:gd name="connsiteY106" fmla="*/ 283918 h 847100"/>
                    <a:gd name="connsiteX107" fmla="*/ 385153 w 756836"/>
                    <a:gd name="connsiteY107" fmla="*/ 315788 h 847100"/>
                    <a:gd name="connsiteX108" fmla="*/ 470280 w 756836"/>
                    <a:gd name="connsiteY108" fmla="*/ 661780 h 847100"/>
                    <a:gd name="connsiteX109" fmla="*/ 561795 w 756836"/>
                    <a:gd name="connsiteY109" fmla="*/ 592068 h 847100"/>
                    <a:gd name="connsiteX110" fmla="*/ 391194 w 756836"/>
                    <a:gd name="connsiteY110" fmla="*/ 622133 h 847100"/>
                    <a:gd name="connsiteX111" fmla="*/ 470280 w 756836"/>
                    <a:gd name="connsiteY111" fmla="*/ 661780 h 847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</a:cxnLst>
                  <a:rect l="l" t="t" r="r" b="b"/>
                  <a:pathLst>
                    <a:path w="756836" h="847100">
                      <a:moveTo>
                        <a:pt x="0" y="853281"/>
                      </a:moveTo>
                      <a:lnTo>
                        <a:pt x="25552" y="561239"/>
                      </a:lnTo>
                      <a:lnTo>
                        <a:pt x="231772" y="524855"/>
                      </a:lnTo>
                      <a:lnTo>
                        <a:pt x="210317" y="770306"/>
                      </a:lnTo>
                      <a:lnTo>
                        <a:pt x="77558" y="793706"/>
                      </a:lnTo>
                      <a:lnTo>
                        <a:pt x="73462" y="840297"/>
                      </a:lnTo>
                      <a:lnTo>
                        <a:pt x="0" y="853281"/>
                      </a:lnTo>
                      <a:close/>
                      <a:moveTo>
                        <a:pt x="274266" y="239757"/>
                      </a:moveTo>
                      <a:lnTo>
                        <a:pt x="26524" y="283432"/>
                      </a:lnTo>
                      <a:lnTo>
                        <a:pt x="33537" y="203443"/>
                      </a:lnTo>
                      <a:lnTo>
                        <a:pt x="115123" y="189070"/>
                      </a:lnTo>
                      <a:cubicBezTo>
                        <a:pt x="110679" y="161783"/>
                        <a:pt x="105124" y="136300"/>
                        <a:pt x="98458" y="112484"/>
                      </a:cubicBezTo>
                      <a:lnTo>
                        <a:pt x="197125" y="86654"/>
                      </a:lnTo>
                      <a:cubicBezTo>
                        <a:pt x="200596" y="114081"/>
                        <a:pt x="203652" y="142896"/>
                        <a:pt x="206359" y="172961"/>
                      </a:cubicBezTo>
                      <a:lnTo>
                        <a:pt x="281279" y="159769"/>
                      </a:lnTo>
                      <a:lnTo>
                        <a:pt x="274266" y="239757"/>
                      </a:lnTo>
                      <a:close/>
                      <a:moveTo>
                        <a:pt x="237883" y="480209"/>
                      </a:moveTo>
                      <a:lnTo>
                        <a:pt x="27218" y="517357"/>
                      </a:lnTo>
                      <a:lnTo>
                        <a:pt x="33745" y="442784"/>
                      </a:lnTo>
                      <a:lnTo>
                        <a:pt x="244410" y="405636"/>
                      </a:lnTo>
                      <a:lnTo>
                        <a:pt x="237883" y="480209"/>
                      </a:lnTo>
                      <a:close/>
                      <a:moveTo>
                        <a:pt x="248228" y="361337"/>
                      </a:moveTo>
                      <a:lnTo>
                        <a:pt x="37564" y="398485"/>
                      </a:lnTo>
                      <a:lnTo>
                        <a:pt x="44091" y="323912"/>
                      </a:lnTo>
                      <a:lnTo>
                        <a:pt x="254755" y="286765"/>
                      </a:lnTo>
                      <a:lnTo>
                        <a:pt x="248228" y="361337"/>
                      </a:lnTo>
                      <a:close/>
                      <a:moveTo>
                        <a:pt x="151367" y="617064"/>
                      </a:moveTo>
                      <a:lnTo>
                        <a:pt x="92001" y="627549"/>
                      </a:lnTo>
                      <a:lnTo>
                        <a:pt x="84363" y="714551"/>
                      </a:lnTo>
                      <a:lnTo>
                        <a:pt x="143730" y="704066"/>
                      </a:lnTo>
                      <a:lnTo>
                        <a:pt x="151367" y="617064"/>
                      </a:lnTo>
                      <a:close/>
                      <a:moveTo>
                        <a:pt x="679833" y="504025"/>
                      </a:moveTo>
                      <a:lnTo>
                        <a:pt x="674279" y="567697"/>
                      </a:lnTo>
                      <a:cubicBezTo>
                        <a:pt x="642477" y="608455"/>
                        <a:pt x="603664" y="645949"/>
                        <a:pt x="557837" y="679972"/>
                      </a:cubicBezTo>
                      <a:cubicBezTo>
                        <a:pt x="606094" y="684694"/>
                        <a:pt x="659836" y="682888"/>
                        <a:pt x="718994" y="674487"/>
                      </a:cubicBezTo>
                      <a:cubicBezTo>
                        <a:pt x="706427" y="701150"/>
                        <a:pt x="694623" y="728021"/>
                        <a:pt x="683444" y="754961"/>
                      </a:cubicBezTo>
                      <a:cubicBezTo>
                        <a:pt x="598109" y="761835"/>
                        <a:pt x="523814" y="757114"/>
                        <a:pt x="460490" y="740727"/>
                      </a:cubicBezTo>
                      <a:cubicBezTo>
                        <a:pt x="397652" y="774750"/>
                        <a:pt x="325092" y="804885"/>
                        <a:pt x="242951" y="831062"/>
                      </a:cubicBezTo>
                      <a:cubicBezTo>
                        <a:pt x="234619" y="809051"/>
                        <a:pt x="225593" y="787179"/>
                        <a:pt x="215803" y="765515"/>
                      </a:cubicBezTo>
                      <a:cubicBezTo>
                        <a:pt x="275586" y="749893"/>
                        <a:pt x="329814" y="731423"/>
                        <a:pt x="378418" y="710037"/>
                      </a:cubicBezTo>
                      <a:cubicBezTo>
                        <a:pt x="347659" y="694067"/>
                        <a:pt x="320718" y="674070"/>
                        <a:pt x="297458" y="650115"/>
                      </a:cubicBezTo>
                      <a:lnTo>
                        <a:pt x="320718" y="634562"/>
                      </a:lnTo>
                      <a:lnTo>
                        <a:pt x="254686" y="646227"/>
                      </a:lnTo>
                      <a:lnTo>
                        <a:pt x="260657" y="577834"/>
                      </a:lnTo>
                      <a:lnTo>
                        <a:pt x="679833" y="504025"/>
                      </a:lnTo>
                      <a:close/>
                      <a:moveTo>
                        <a:pt x="477918" y="174003"/>
                      </a:moveTo>
                      <a:lnTo>
                        <a:pt x="562975" y="145257"/>
                      </a:lnTo>
                      <a:cubicBezTo>
                        <a:pt x="568252" y="162685"/>
                        <a:pt x="573529" y="180113"/>
                        <a:pt x="578876" y="197541"/>
                      </a:cubicBezTo>
                      <a:lnTo>
                        <a:pt x="739825" y="169143"/>
                      </a:lnTo>
                      <a:lnTo>
                        <a:pt x="735173" y="222746"/>
                      </a:lnTo>
                      <a:lnTo>
                        <a:pt x="578667" y="250312"/>
                      </a:lnTo>
                      <a:lnTo>
                        <a:pt x="575890" y="282182"/>
                      </a:lnTo>
                      <a:lnTo>
                        <a:pt x="719828" y="256838"/>
                      </a:lnTo>
                      <a:lnTo>
                        <a:pt x="715384" y="307317"/>
                      </a:lnTo>
                      <a:lnTo>
                        <a:pt x="571446" y="332661"/>
                      </a:lnTo>
                      <a:lnTo>
                        <a:pt x="568808" y="362934"/>
                      </a:lnTo>
                      <a:lnTo>
                        <a:pt x="712745" y="337591"/>
                      </a:lnTo>
                      <a:lnTo>
                        <a:pt x="708301" y="388070"/>
                      </a:lnTo>
                      <a:lnTo>
                        <a:pt x="564364" y="413413"/>
                      </a:lnTo>
                      <a:lnTo>
                        <a:pt x="561586" y="445284"/>
                      </a:lnTo>
                      <a:lnTo>
                        <a:pt x="721841" y="417024"/>
                      </a:lnTo>
                      <a:lnTo>
                        <a:pt x="717189" y="469863"/>
                      </a:lnTo>
                      <a:lnTo>
                        <a:pt x="366337" y="531730"/>
                      </a:lnTo>
                      <a:lnTo>
                        <a:pt x="365156" y="544922"/>
                      </a:lnTo>
                      <a:lnTo>
                        <a:pt x="283571" y="559295"/>
                      </a:lnTo>
                      <a:lnTo>
                        <a:pt x="295305" y="424939"/>
                      </a:lnTo>
                      <a:cubicBezTo>
                        <a:pt x="290931" y="430286"/>
                        <a:pt x="286765" y="435841"/>
                        <a:pt x="282876" y="441673"/>
                      </a:cubicBezTo>
                      <a:cubicBezTo>
                        <a:pt x="266976" y="417440"/>
                        <a:pt x="252186" y="397096"/>
                        <a:pt x="238577" y="380640"/>
                      </a:cubicBezTo>
                      <a:cubicBezTo>
                        <a:pt x="287737" y="319468"/>
                        <a:pt x="327939" y="254964"/>
                        <a:pt x="359185" y="187265"/>
                      </a:cubicBezTo>
                      <a:lnTo>
                        <a:pt x="376752" y="187265"/>
                      </a:lnTo>
                      <a:lnTo>
                        <a:pt x="378488" y="167059"/>
                      </a:lnTo>
                      <a:lnTo>
                        <a:pt x="290931" y="182474"/>
                      </a:lnTo>
                      <a:lnTo>
                        <a:pt x="296902" y="114081"/>
                      </a:lnTo>
                      <a:lnTo>
                        <a:pt x="384459" y="98666"/>
                      </a:lnTo>
                      <a:lnTo>
                        <a:pt x="388694" y="50479"/>
                      </a:lnTo>
                      <a:lnTo>
                        <a:pt x="471808" y="35828"/>
                      </a:lnTo>
                      <a:lnTo>
                        <a:pt x="467572" y="84016"/>
                      </a:lnTo>
                      <a:lnTo>
                        <a:pt x="586999" y="62977"/>
                      </a:lnTo>
                      <a:lnTo>
                        <a:pt x="591235" y="14790"/>
                      </a:lnTo>
                      <a:lnTo>
                        <a:pt x="675042" y="0"/>
                      </a:lnTo>
                      <a:lnTo>
                        <a:pt x="670807" y="48188"/>
                      </a:lnTo>
                      <a:lnTo>
                        <a:pt x="758364" y="32773"/>
                      </a:lnTo>
                      <a:lnTo>
                        <a:pt x="752392" y="101166"/>
                      </a:lnTo>
                      <a:lnTo>
                        <a:pt x="664835" y="116581"/>
                      </a:lnTo>
                      <a:lnTo>
                        <a:pt x="661572" y="153867"/>
                      </a:lnTo>
                      <a:lnTo>
                        <a:pt x="577765" y="168656"/>
                      </a:lnTo>
                      <a:lnTo>
                        <a:pt x="581028" y="131370"/>
                      </a:lnTo>
                      <a:lnTo>
                        <a:pt x="461601" y="152409"/>
                      </a:lnTo>
                      <a:lnTo>
                        <a:pt x="458337" y="189695"/>
                      </a:lnTo>
                      <a:lnTo>
                        <a:pt x="435354" y="193722"/>
                      </a:lnTo>
                      <a:cubicBezTo>
                        <a:pt x="430008" y="204346"/>
                        <a:pt x="424453" y="215039"/>
                        <a:pt x="418690" y="225732"/>
                      </a:cubicBezTo>
                      <a:lnTo>
                        <a:pt x="494374" y="212400"/>
                      </a:lnTo>
                      <a:cubicBezTo>
                        <a:pt x="490277" y="202402"/>
                        <a:pt x="484792" y="189626"/>
                        <a:pt x="477918" y="174003"/>
                      </a:cubicBezTo>
                      <a:close/>
                      <a:moveTo>
                        <a:pt x="370919" y="478959"/>
                      </a:moveTo>
                      <a:lnTo>
                        <a:pt x="479237" y="459865"/>
                      </a:lnTo>
                      <a:lnTo>
                        <a:pt x="482014" y="427994"/>
                      </a:lnTo>
                      <a:lnTo>
                        <a:pt x="373697" y="447089"/>
                      </a:lnTo>
                      <a:lnTo>
                        <a:pt x="370919" y="478959"/>
                      </a:lnTo>
                      <a:close/>
                      <a:moveTo>
                        <a:pt x="378071" y="396610"/>
                      </a:moveTo>
                      <a:lnTo>
                        <a:pt x="486389" y="377515"/>
                      </a:lnTo>
                      <a:lnTo>
                        <a:pt x="489027" y="347242"/>
                      </a:lnTo>
                      <a:lnTo>
                        <a:pt x="380710" y="366337"/>
                      </a:lnTo>
                      <a:lnTo>
                        <a:pt x="378071" y="396610"/>
                      </a:lnTo>
                      <a:close/>
                      <a:moveTo>
                        <a:pt x="385153" y="315788"/>
                      </a:moveTo>
                      <a:lnTo>
                        <a:pt x="493471" y="296694"/>
                      </a:lnTo>
                      <a:lnTo>
                        <a:pt x="496248" y="264823"/>
                      </a:lnTo>
                      <a:lnTo>
                        <a:pt x="387931" y="283918"/>
                      </a:lnTo>
                      <a:lnTo>
                        <a:pt x="385153" y="315788"/>
                      </a:lnTo>
                      <a:close/>
                      <a:moveTo>
                        <a:pt x="470280" y="661780"/>
                      </a:moveTo>
                      <a:cubicBezTo>
                        <a:pt x="504234" y="641019"/>
                        <a:pt x="534715" y="617759"/>
                        <a:pt x="561795" y="592068"/>
                      </a:cubicBezTo>
                      <a:lnTo>
                        <a:pt x="391194" y="622133"/>
                      </a:lnTo>
                      <a:cubicBezTo>
                        <a:pt x="415079" y="638867"/>
                        <a:pt x="441465" y="652129"/>
                        <a:pt x="470280" y="661780"/>
                      </a:cubicBez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3" name="手繪多邊形: 圖案 52">
                  <a:extLst>
                    <a:ext uri="{FF2B5EF4-FFF2-40B4-BE49-F238E27FC236}">
                      <a16:creationId xmlns:a16="http://schemas.microsoft.com/office/drawing/2014/main" id="{5EC10903-135F-4ED8-837E-F8AA5C1A2FC0}"/>
                    </a:ext>
                  </a:extLst>
                </p:cNvPr>
                <p:cNvSpPr/>
                <p:nvPr/>
              </p:nvSpPr>
              <p:spPr>
                <a:xfrm>
                  <a:off x="6029936" y="3184555"/>
                  <a:ext cx="749893" cy="784610"/>
                </a:xfrm>
                <a:custGeom>
                  <a:avLst/>
                  <a:gdLst>
                    <a:gd name="connsiteX0" fmla="*/ 621994 w 749892"/>
                    <a:gd name="connsiteY0" fmla="*/ 11040 h 784609"/>
                    <a:gd name="connsiteX1" fmla="*/ 712745 w 749892"/>
                    <a:gd name="connsiteY1" fmla="*/ 42494 h 784609"/>
                    <a:gd name="connsiteX2" fmla="*/ 308636 w 749892"/>
                    <a:gd name="connsiteY2" fmla="*/ 570752 h 784609"/>
                    <a:gd name="connsiteX3" fmla="*/ 304956 w 749892"/>
                    <a:gd name="connsiteY3" fmla="*/ 613107 h 784609"/>
                    <a:gd name="connsiteX4" fmla="*/ 354324 w 749892"/>
                    <a:gd name="connsiteY4" fmla="*/ 649490 h 784609"/>
                    <a:gd name="connsiteX5" fmla="*/ 431466 w 749892"/>
                    <a:gd name="connsiteY5" fmla="*/ 635881 h 784609"/>
                    <a:gd name="connsiteX6" fmla="*/ 494026 w 749892"/>
                    <a:gd name="connsiteY6" fmla="*/ 603247 h 784609"/>
                    <a:gd name="connsiteX7" fmla="*/ 524994 w 749892"/>
                    <a:gd name="connsiteY7" fmla="*/ 477154 h 784609"/>
                    <a:gd name="connsiteX8" fmla="*/ 631437 w 749892"/>
                    <a:gd name="connsiteY8" fmla="*/ 495832 h 784609"/>
                    <a:gd name="connsiteX9" fmla="*/ 565683 w 749892"/>
                    <a:gd name="connsiteY9" fmla="*/ 675667 h 784609"/>
                    <a:gd name="connsiteX10" fmla="*/ 444173 w 749892"/>
                    <a:gd name="connsiteY10" fmla="*/ 733020 h 784609"/>
                    <a:gd name="connsiteX11" fmla="*/ 306970 w 749892"/>
                    <a:gd name="connsiteY11" fmla="*/ 757183 h 784609"/>
                    <a:gd name="connsiteX12" fmla="*/ 198791 w 749892"/>
                    <a:gd name="connsiteY12" fmla="*/ 670737 h 784609"/>
                    <a:gd name="connsiteX13" fmla="*/ 43327 w 749892"/>
                    <a:gd name="connsiteY13" fmla="*/ 790720 h 784609"/>
                    <a:gd name="connsiteX14" fmla="*/ 0 w 749892"/>
                    <a:gd name="connsiteY14" fmla="*/ 701983 h 784609"/>
                    <a:gd name="connsiteX15" fmla="*/ 210039 w 749892"/>
                    <a:gd name="connsiteY15" fmla="*/ 538742 h 784609"/>
                    <a:gd name="connsiteX16" fmla="*/ 241424 w 749892"/>
                    <a:gd name="connsiteY16" fmla="*/ 179835 h 784609"/>
                    <a:gd name="connsiteX17" fmla="*/ 344534 w 749892"/>
                    <a:gd name="connsiteY17" fmla="*/ 161644 h 784609"/>
                    <a:gd name="connsiteX18" fmla="*/ 320926 w 749892"/>
                    <a:gd name="connsiteY18" fmla="*/ 431188 h 784609"/>
                    <a:gd name="connsiteX19" fmla="*/ 621994 w 749892"/>
                    <a:gd name="connsiteY19" fmla="*/ 11040 h 784609"/>
                    <a:gd name="connsiteX20" fmla="*/ 97764 w 749892"/>
                    <a:gd name="connsiteY20" fmla="*/ 267948 h 784609"/>
                    <a:gd name="connsiteX21" fmla="*/ 190875 w 749892"/>
                    <a:gd name="connsiteY21" fmla="*/ 272183 h 784609"/>
                    <a:gd name="connsiteX22" fmla="*/ 97070 w 749892"/>
                    <a:gd name="connsiteY22" fmla="*/ 584708 h 784609"/>
                    <a:gd name="connsiteX23" fmla="*/ 7152 w 749892"/>
                    <a:gd name="connsiteY23" fmla="*/ 569224 h 784609"/>
                    <a:gd name="connsiteX24" fmla="*/ 97764 w 749892"/>
                    <a:gd name="connsiteY24" fmla="*/ 267948 h 784609"/>
                    <a:gd name="connsiteX25" fmla="*/ 359254 w 749892"/>
                    <a:gd name="connsiteY25" fmla="*/ 0 h 784609"/>
                    <a:gd name="connsiteX26" fmla="*/ 511941 w 749892"/>
                    <a:gd name="connsiteY26" fmla="*/ 116095 h 784609"/>
                    <a:gd name="connsiteX27" fmla="*/ 432994 w 749892"/>
                    <a:gd name="connsiteY27" fmla="*/ 200388 h 784609"/>
                    <a:gd name="connsiteX28" fmla="*/ 286695 w 749892"/>
                    <a:gd name="connsiteY28" fmla="*/ 77836 h 784609"/>
                    <a:gd name="connsiteX29" fmla="*/ 359254 w 749892"/>
                    <a:gd name="connsiteY29" fmla="*/ 0 h 784609"/>
                    <a:gd name="connsiteX30" fmla="*/ 667890 w 749892"/>
                    <a:gd name="connsiteY30" fmla="*/ 229342 h 784609"/>
                    <a:gd name="connsiteX31" fmla="*/ 751490 w 749892"/>
                    <a:gd name="connsiteY31" fmla="*/ 425703 h 784609"/>
                    <a:gd name="connsiteX32" fmla="*/ 652059 w 749892"/>
                    <a:gd name="connsiteY32" fmla="*/ 485278 h 784609"/>
                    <a:gd name="connsiteX33" fmla="*/ 576931 w 749892"/>
                    <a:gd name="connsiteY33" fmla="*/ 283640 h 784609"/>
                    <a:gd name="connsiteX34" fmla="*/ 667890 w 749892"/>
                    <a:gd name="connsiteY34" fmla="*/ 229342 h 78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749892" h="784609">
                      <a:moveTo>
                        <a:pt x="621994" y="11040"/>
                      </a:moveTo>
                      <a:lnTo>
                        <a:pt x="712745" y="42494"/>
                      </a:lnTo>
                      <a:cubicBezTo>
                        <a:pt x="597970" y="244271"/>
                        <a:pt x="463267" y="420357"/>
                        <a:pt x="308636" y="570752"/>
                      </a:cubicBezTo>
                      <a:lnTo>
                        <a:pt x="304956" y="613107"/>
                      </a:lnTo>
                      <a:cubicBezTo>
                        <a:pt x="302318" y="643658"/>
                        <a:pt x="318774" y="655809"/>
                        <a:pt x="354324" y="649490"/>
                      </a:cubicBezTo>
                      <a:lnTo>
                        <a:pt x="431466" y="635881"/>
                      </a:lnTo>
                      <a:cubicBezTo>
                        <a:pt x="460906" y="630674"/>
                        <a:pt x="481736" y="619842"/>
                        <a:pt x="494026" y="603247"/>
                      </a:cubicBezTo>
                      <a:cubicBezTo>
                        <a:pt x="506317" y="586652"/>
                        <a:pt x="516593" y="544644"/>
                        <a:pt x="524994" y="477154"/>
                      </a:cubicBezTo>
                      <a:cubicBezTo>
                        <a:pt x="553948" y="485278"/>
                        <a:pt x="589499" y="491527"/>
                        <a:pt x="631437" y="495832"/>
                      </a:cubicBezTo>
                      <a:cubicBezTo>
                        <a:pt x="611023" y="587624"/>
                        <a:pt x="589082" y="647616"/>
                        <a:pt x="565683" y="675667"/>
                      </a:cubicBezTo>
                      <a:cubicBezTo>
                        <a:pt x="542284" y="703719"/>
                        <a:pt x="501803" y="722883"/>
                        <a:pt x="444173" y="733020"/>
                      </a:cubicBezTo>
                      <a:lnTo>
                        <a:pt x="306970" y="757183"/>
                      </a:lnTo>
                      <a:cubicBezTo>
                        <a:pt x="228856" y="770931"/>
                        <a:pt x="192750" y="742116"/>
                        <a:pt x="198791" y="670737"/>
                      </a:cubicBezTo>
                      <a:cubicBezTo>
                        <a:pt x="148868" y="712953"/>
                        <a:pt x="97000" y="752948"/>
                        <a:pt x="43327" y="790720"/>
                      </a:cubicBezTo>
                      <a:cubicBezTo>
                        <a:pt x="31662" y="762669"/>
                        <a:pt x="17220" y="733159"/>
                        <a:pt x="0" y="701983"/>
                      </a:cubicBezTo>
                      <a:cubicBezTo>
                        <a:pt x="74781" y="651087"/>
                        <a:pt x="144771" y="596651"/>
                        <a:pt x="210039" y="538742"/>
                      </a:cubicBezTo>
                      <a:lnTo>
                        <a:pt x="241424" y="179835"/>
                      </a:lnTo>
                      <a:lnTo>
                        <a:pt x="344534" y="161644"/>
                      </a:lnTo>
                      <a:lnTo>
                        <a:pt x="320926" y="431188"/>
                      </a:lnTo>
                      <a:cubicBezTo>
                        <a:pt x="440354" y="305928"/>
                        <a:pt x="540756" y="165879"/>
                        <a:pt x="621994" y="11040"/>
                      </a:cubicBezTo>
                      <a:close/>
                      <a:moveTo>
                        <a:pt x="97764" y="267948"/>
                      </a:moveTo>
                      <a:lnTo>
                        <a:pt x="190875" y="272183"/>
                      </a:lnTo>
                      <a:cubicBezTo>
                        <a:pt x="159838" y="399040"/>
                        <a:pt x="128523" y="503192"/>
                        <a:pt x="97070" y="584708"/>
                      </a:cubicBezTo>
                      <a:lnTo>
                        <a:pt x="7152" y="569224"/>
                      </a:lnTo>
                      <a:cubicBezTo>
                        <a:pt x="43397" y="477640"/>
                        <a:pt x="73601" y="377238"/>
                        <a:pt x="97764" y="267948"/>
                      </a:cubicBezTo>
                      <a:close/>
                      <a:moveTo>
                        <a:pt x="359254" y="0"/>
                      </a:moveTo>
                      <a:cubicBezTo>
                        <a:pt x="406678" y="30898"/>
                        <a:pt x="457643" y="69573"/>
                        <a:pt x="511941" y="116095"/>
                      </a:cubicBezTo>
                      <a:lnTo>
                        <a:pt x="432994" y="200388"/>
                      </a:lnTo>
                      <a:cubicBezTo>
                        <a:pt x="381265" y="151923"/>
                        <a:pt x="332452" y="111026"/>
                        <a:pt x="286695" y="77836"/>
                      </a:cubicBezTo>
                      <a:lnTo>
                        <a:pt x="359254" y="0"/>
                      </a:lnTo>
                      <a:close/>
                      <a:moveTo>
                        <a:pt x="667890" y="229342"/>
                      </a:moveTo>
                      <a:cubicBezTo>
                        <a:pt x="695803" y="288639"/>
                        <a:pt x="723646" y="354116"/>
                        <a:pt x="751490" y="425703"/>
                      </a:cubicBezTo>
                      <a:lnTo>
                        <a:pt x="652059" y="485278"/>
                      </a:lnTo>
                      <a:cubicBezTo>
                        <a:pt x="628521" y="415010"/>
                        <a:pt x="603455" y="347728"/>
                        <a:pt x="576931" y="283640"/>
                      </a:cubicBezTo>
                      <a:lnTo>
                        <a:pt x="667890" y="229342"/>
                      </a:ln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4" name="手繪多邊形: 圖案 53">
                  <a:extLst>
                    <a:ext uri="{FF2B5EF4-FFF2-40B4-BE49-F238E27FC236}">
                      <a16:creationId xmlns:a16="http://schemas.microsoft.com/office/drawing/2014/main" id="{A6E388F1-4DE4-4C8F-84B0-3957CD50A570}"/>
                    </a:ext>
                  </a:extLst>
                </p:cNvPr>
                <p:cNvSpPr/>
                <p:nvPr/>
              </p:nvSpPr>
              <p:spPr>
                <a:xfrm>
                  <a:off x="6875649" y="3003678"/>
                  <a:ext cx="763780" cy="854044"/>
                </a:xfrm>
                <a:custGeom>
                  <a:avLst/>
                  <a:gdLst>
                    <a:gd name="connsiteX0" fmla="*/ 7291 w 763779"/>
                    <a:gd name="connsiteY0" fmla="*/ 542770 h 854044"/>
                    <a:gd name="connsiteX1" fmla="*/ 225732 w 763779"/>
                    <a:gd name="connsiteY1" fmla="*/ 504233 h 854044"/>
                    <a:gd name="connsiteX2" fmla="*/ 260657 w 763779"/>
                    <a:gd name="connsiteY2" fmla="*/ 447575 h 854044"/>
                    <a:gd name="connsiteX3" fmla="*/ 48118 w 763779"/>
                    <a:gd name="connsiteY3" fmla="*/ 485069 h 854044"/>
                    <a:gd name="connsiteX4" fmla="*/ 68115 w 763779"/>
                    <a:gd name="connsiteY4" fmla="*/ 256699 h 854044"/>
                    <a:gd name="connsiteX5" fmla="*/ 260240 w 763779"/>
                    <a:gd name="connsiteY5" fmla="*/ 222815 h 854044"/>
                    <a:gd name="connsiteX6" fmla="*/ 264962 w 763779"/>
                    <a:gd name="connsiteY6" fmla="*/ 169212 h 854044"/>
                    <a:gd name="connsiteX7" fmla="*/ 49854 w 763779"/>
                    <a:gd name="connsiteY7" fmla="*/ 207123 h 854044"/>
                    <a:gd name="connsiteX8" fmla="*/ 57075 w 763779"/>
                    <a:gd name="connsiteY8" fmla="*/ 124774 h 854044"/>
                    <a:gd name="connsiteX9" fmla="*/ 764751 w 763779"/>
                    <a:gd name="connsiteY9" fmla="*/ 0 h 854044"/>
                    <a:gd name="connsiteX10" fmla="*/ 757530 w 763779"/>
                    <a:gd name="connsiteY10" fmla="*/ 82349 h 854044"/>
                    <a:gd name="connsiteX11" fmla="*/ 541659 w 763779"/>
                    <a:gd name="connsiteY11" fmla="*/ 120399 h 854044"/>
                    <a:gd name="connsiteX12" fmla="*/ 536937 w 763779"/>
                    <a:gd name="connsiteY12" fmla="*/ 174003 h 854044"/>
                    <a:gd name="connsiteX13" fmla="*/ 729062 w 763779"/>
                    <a:gd name="connsiteY13" fmla="*/ 140119 h 854044"/>
                    <a:gd name="connsiteX14" fmla="*/ 709065 w 763779"/>
                    <a:gd name="connsiteY14" fmla="*/ 368558 h 854044"/>
                    <a:gd name="connsiteX15" fmla="*/ 368558 w 763779"/>
                    <a:gd name="connsiteY15" fmla="*/ 428619 h 854044"/>
                    <a:gd name="connsiteX16" fmla="*/ 333286 w 763779"/>
                    <a:gd name="connsiteY16" fmla="*/ 485347 h 854044"/>
                    <a:gd name="connsiteX17" fmla="*/ 740866 w 763779"/>
                    <a:gd name="connsiteY17" fmla="*/ 413483 h 854044"/>
                    <a:gd name="connsiteX18" fmla="*/ 733645 w 763779"/>
                    <a:gd name="connsiteY18" fmla="*/ 495832 h 854044"/>
                    <a:gd name="connsiteX19" fmla="*/ 591929 w 763779"/>
                    <a:gd name="connsiteY19" fmla="*/ 520828 h 854044"/>
                    <a:gd name="connsiteX20" fmla="*/ 491943 w 763779"/>
                    <a:gd name="connsiteY20" fmla="*/ 632548 h 854044"/>
                    <a:gd name="connsiteX21" fmla="*/ 686499 w 763779"/>
                    <a:gd name="connsiteY21" fmla="*/ 650254 h 854044"/>
                    <a:gd name="connsiteX22" fmla="*/ 632965 w 763779"/>
                    <a:gd name="connsiteY22" fmla="*/ 753017 h 854044"/>
                    <a:gd name="connsiteX23" fmla="*/ 389458 w 763779"/>
                    <a:gd name="connsiteY23" fmla="*/ 710662 h 854044"/>
                    <a:gd name="connsiteX24" fmla="*/ 33606 w 763779"/>
                    <a:gd name="connsiteY24" fmla="*/ 858697 h 854044"/>
                    <a:gd name="connsiteX25" fmla="*/ 7499 w 763779"/>
                    <a:gd name="connsiteY25" fmla="*/ 773014 h 854044"/>
                    <a:gd name="connsiteX26" fmla="*/ 262670 w 763779"/>
                    <a:gd name="connsiteY26" fmla="*/ 694762 h 854044"/>
                    <a:gd name="connsiteX27" fmla="*/ 92070 w 763779"/>
                    <a:gd name="connsiteY27" fmla="*/ 683166 h 854044"/>
                    <a:gd name="connsiteX28" fmla="*/ 160602 w 763779"/>
                    <a:gd name="connsiteY28" fmla="*/ 596929 h 854044"/>
                    <a:gd name="connsiteX29" fmla="*/ 0 w 763779"/>
                    <a:gd name="connsiteY29" fmla="*/ 625258 h 854044"/>
                    <a:gd name="connsiteX30" fmla="*/ 7291 w 763779"/>
                    <a:gd name="connsiteY30" fmla="*/ 542770 h 854044"/>
                    <a:gd name="connsiteX31" fmla="*/ 148520 w 763779"/>
                    <a:gd name="connsiteY31" fmla="*/ 389389 h 854044"/>
                    <a:gd name="connsiteX32" fmla="*/ 247187 w 763779"/>
                    <a:gd name="connsiteY32" fmla="*/ 372030 h 854044"/>
                    <a:gd name="connsiteX33" fmla="*/ 253297 w 763779"/>
                    <a:gd name="connsiteY33" fmla="*/ 302110 h 854044"/>
                    <a:gd name="connsiteX34" fmla="*/ 154630 w 763779"/>
                    <a:gd name="connsiteY34" fmla="*/ 319468 h 854044"/>
                    <a:gd name="connsiteX35" fmla="*/ 148520 w 763779"/>
                    <a:gd name="connsiteY35" fmla="*/ 389389 h 854044"/>
                    <a:gd name="connsiteX36" fmla="*/ 241702 w 763779"/>
                    <a:gd name="connsiteY36" fmla="*/ 618453 h 854044"/>
                    <a:gd name="connsiteX37" fmla="*/ 390500 w 763779"/>
                    <a:gd name="connsiteY37" fmla="*/ 624702 h 854044"/>
                    <a:gd name="connsiteX38" fmla="*/ 479653 w 763779"/>
                    <a:gd name="connsiteY38" fmla="*/ 540548 h 854044"/>
                    <a:gd name="connsiteX39" fmla="*/ 271975 w 763779"/>
                    <a:gd name="connsiteY39" fmla="*/ 577140 h 854044"/>
                    <a:gd name="connsiteX40" fmla="*/ 241702 w 763779"/>
                    <a:gd name="connsiteY40" fmla="*/ 618453 h 854044"/>
                    <a:gd name="connsiteX41" fmla="*/ 336202 w 763779"/>
                    <a:gd name="connsiteY41" fmla="*/ 356269 h 854044"/>
                    <a:gd name="connsiteX42" fmla="*/ 434868 w 763779"/>
                    <a:gd name="connsiteY42" fmla="*/ 338910 h 854044"/>
                    <a:gd name="connsiteX43" fmla="*/ 440979 w 763779"/>
                    <a:gd name="connsiteY43" fmla="*/ 268989 h 854044"/>
                    <a:gd name="connsiteX44" fmla="*/ 342312 w 763779"/>
                    <a:gd name="connsiteY44" fmla="*/ 286348 h 854044"/>
                    <a:gd name="connsiteX45" fmla="*/ 336202 w 763779"/>
                    <a:gd name="connsiteY45" fmla="*/ 356269 h 854044"/>
                    <a:gd name="connsiteX46" fmla="*/ 349255 w 763779"/>
                    <a:gd name="connsiteY46" fmla="*/ 207123 h 854044"/>
                    <a:gd name="connsiteX47" fmla="*/ 447922 w 763779"/>
                    <a:gd name="connsiteY47" fmla="*/ 189765 h 854044"/>
                    <a:gd name="connsiteX48" fmla="*/ 452644 w 763779"/>
                    <a:gd name="connsiteY48" fmla="*/ 136161 h 854044"/>
                    <a:gd name="connsiteX49" fmla="*/ 353977 w 763779"/>
                    <a:gd name="connsiteY49" fmla="*/ 153520 h 854044"/>
                    <a:gd name="connsiteX50" fmla="*/ 349255 w 763779"/>
                    <a:gd name="connsiteY50" fmla="*/ 207123 h 854044"/>
                    <a:gd name="connsiteX51" fmla="*/ 622550 w 763779"/>
                    <a:gd name="connsiteY51" fmla="*/ 305790 h 854044"/>
                    <a:gd name="connsiteX52" fmla="*/ 628660 w 763779"/>
                    <a:gd name="connsiteY52" fmla="*/ 235869 h 854044"/>
                    <a:gd name="connsiteX53" fmla="*/ 529993 w 763779"/>
                    <a:gd name="connsiteY53" fmla="*/ 253297 h 854044"/>
                    <a:gd name="connsiteX54" fmla="*/ 523883 w 763779"/>
                    <a:gd name="connsiteY54" fmla="*/ 323218 h 854044"/>
                    <a:gd name="connsiteX55" fmla="*/ 622550 w 763779"/>
                    <a:gd name="connsiteY55" fmla="*/ 305790 h 854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763779" h="854044">
                      <a:moveTo>
                        <a:pt x="7291" y="542770"/>
                      </a:moveTo>
                      <a:lnTo>
                        <a:pt x="225732" y="504233"/>
                      </a:lnTo>
                      <a:cubicBezTo>
                        <a:pt x="238368" y="484931"/>
                        <a:pt x="250034" y="466044"/>
                        <a:pt x="260657" y="447575"/>
                      </a:cubicBezTo>
                      <a:lnTo>
                        <a:pt x="48118" y="485069"/>
                      </a:lnTo>
                      <a:lnTo>
                        <a:pt x="68115" y="256699"/>
                      </a:lnTo>
                      <a:lnTo>
                        <a:pt x="260240" y="222815"/>
                      </a:lnTo>
                      <a:lnTo>
                        <a:pt x="264962" y="169212"/>
                      </a:lnTo>
                      <a:lnTo>
                        <a:pt x="49854" y="207123"/>
                      </a:lnTo>
                      <a:lnTo>
                        <a:pt x="57075" y="124774"/>
                      </a:lnTo>
                      <a:lnTo>
                        <a:pt x="764751" y="0"/>
                      </a:lnTo>
                      <a:lnTo>
                        <a:pt x="757530" y="82349"/>
                      </a:lnTo>
                      <a:lnTo>
                        <a:pt x="541659" y="120399"/>
                      </a:lnTo>
                      <a:lnTo>
                        <a:pt x="536937" y="174003"/>
                      </a:lnTo>
                      <a:lnTo>
                        <a:pt x="729062" y="140119"/>
                      </a:lnTo>
                      <a:lnTo>
                        <a:pt x="709065" y="368558"/>
                      </a:lnTo>
                      <a:lnTo>
                        <a:pt x="368558" y="428619"/>
                      </a:lnTo>
                      <a:cubicBezTo>
                        <a:pt x="356616" y="448339"/>
                        <a:pt x="344881" y="467225"/>
                        <a:pt x="333286" y="485347"/>
                      </a:cubicBezTo>
                      <a:lnTo>
                        <a:pt x="740866" y="413483"/>
                      </a:lnTo>
                      <a:lnTo>
                        <a:pt x="733645" y="495832"/>
                      </a:lnTo>
                      <a:lnTo>
                        <a:pt x="591929" y="520828"/>
                      </a:lnTo>
                      <a:cubicBezTo>
                        <a:pt x="563114" y="560823"/>
                        <a:pt x="529785" y="598109"/>
                        <a:pt x="491943" y="632548"/>
                      </a:cubicBezTo>
                      <a:lnTo>
                        <a:pt x="686499" y="650254"/>
                      </a:lnTo>
                      <a:lnTo>
                        <a:pt x="632965" y="753017"/>
                      </a:lnTo>
                      <a:cubicBezTo>
                        <a:pt x="544922" y="735659"/>
                        <a:pt x="463683" y="721563"/>
                        <a:pt x="389458" y="710662"/>
                      </a:cubicBezTo>
                      <a:cubicBezTo>
                        <a:pt x="291972" y="772737"/>
                        <a:pt x="173378" y="822035"/>
                        <a:pt x="33606" y="858697"/>
                      </a:cubicBezTo>
                      <a:cubicBezTo>
                        <a:pt x="28746" y="830506"/>
                        <a:pt x="20066" y="801969"/>
                        <a:pt x="7499" y="773014"/>
                      </a:cubicBezTo>
                      <a:cubicBezTo>
                        <a:pt x="106304" y="751004"/>
                        <a:pt x="191361" y="724896"/>
                        <a:pt x="262670" y="694762"/>
                      </a:cubicBezTo>
                      <a:cubicBezTo>
                        <a:pt x="199694" y="688027"/>
                        <a:pt x="142827" y="684138"/>
                        <a:pt x="92070" y="683166"/>
                      </a:cubicBezTo>
                      <a:cubicBezTo>
                        <a:pt x="116511" y="653865"/>
                        <a:pt x="139355" y="625119"/>
                        <a:pt x="160602" y="596929"/>
                      </a:cubicBezTo>
                      <a:lnTo>
                        <a:pt x="0" y="625258"/>
                      </a:lnTo>
                      <a:lnTo>
                        <a:pt x="7291" y="542770"/>
                      </a:lnTo>
                      <a:close/>
                      <a:moveTo>
                        <a:pt x="148520" y="389389"/>
                      </a:moveTo>
                      <a:lnTo>
                        <a:pt x="247187" y="372030"/>
                      </a:lnTo>
                      <a:lnTo>
                        <a:pt x="253297" y="302110"/>
                      </a:lnTo>
                      <a:lnTo>
                        <a:pt x="154630" y="319468"/>
                      </a:lnTo>
                      <a:lnTo>
                        <a:pt x="148520" y="389389"/>
                      </a:lnTo>
                      <a:close/>
                      <a:moveTo>
                        <a:pt x="241702" y="618453"/>
                      </a:moveTo>
                      <a:cubicBezTo>
                        <a:pt x="281348" y="618870"/>
                        <a:pt x="330925" y="620953"/>
                        <a:pt x="390500" y="624702"/>
                      </a:cubicBezTo>
                      <a:cubicBezTo>
                        <a:pt x="425842" y="599081"/>
                        <a:pt x="455560" y="571029"/>
                        <a:pt x="479653" y="540548"/>
                      </a:cubicBezTo>
                      <a:lnTo>
                        <a:pt x="271975" y="577140"/>
                      </a:lnTo>
                      <a:cubicBezTo>
                        <a:pt x="261699" y="591721"/>
                        <a:pt x="251561" y="605538"/>
                        <a:pt x="241702" y="618453"/>
                      </a:cubicBezTo>
                      <a:close/>
                      <a:moveTo>
                        <a:pt x="336202" y="356269"/>
                      </a:moveTo>
                      <a:lnTo>
                        <a:pt x="434868" y="338910"/>
                      </a:lnTo>
                      <a:lnTo>
                        <a:pt x="440979" y="268989"/>
                      </a:lnTo>
                      <a:lnTo>
                        <a:pt x="342312" y="286348"/>
                      </a:lnTo>
                      <a:lnTo>
                        <a:pt x="336202" y="356269"/>
                      </a:lnTo>
                      <a:close/>
                      <a:moveTo>
                        <a:pt x="349255" y="207123"/>
                      </a:moveTo>
                      <a:lnTo>
                        <a:pt x="447922" y="189765"/>
                      </a:lnTo>
                      <a:lnTo>
                        <a:pt x="452644" y="136161"/>
                      </a:lnTo>
                      <a:lnTo>
                        <a:pt x="353977" y="153520"/>
                      </a:lnTo>
                      <a:lnTo>
                        <a:pt x="349255" y="207123"/>
                      </a:lnTo>
                      <a:close/>
                      <a:moveTo>
                        <a:pt x="622550" y="305790"/>
                      </a:moveTo>
                      <a:lnTo>
                        <a:pt x="628660" y="235869"/>
                      </a:lnTo>
                      <a:lnTo>
                        <a:pt x="529993" y="253297"/>
                      </a:lnTo>
                      <a:lnTo>
                        <a:pt x="523883" y="323218"/>
                      </a:lnTo>
                      <a:lnTo>
                        <a:pt x="622550" y="305790"/>
                      </a:ln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5" name="手繪多邊形: 圖案 54">
                  <a:extLst>
                    <a:ext uri="{FF2B5EF4-FFF2-40B4-BE49-F238E27FC236}">
                      <a16:creationId xmlns:a16="http://schemas.microsoft.com/office/drawing/2014/main" id="{8EEEC3DA-A24F-4F69-9137-B80444B4E75F}"/>
                    </a:ext>
                  </a:extLst>
                </p:cNvPr>
                <p:cNvSpPr/>
                <p:nvPr/>
              </p:nvSpPr>
              <p:spPr>
                <a:xfrm>
                  <a:off x="7699142" y="2885986"/>
                  <a:ext cx="736006" cy="819327"/>
                </a:xfrm>
                <a:custGeom>
                  <a:avLst/>
                  <a:gdLst>
                    <a:gd name="connsiteX0" fmla="*/ 740450 w 736005"/>
                    <a:gd name="connsiteY0" fmla="*/ 568808 h 819327"/>
                    <a:gd name="connsiteX1" fmla="*/ 697053 w 736005"/>
                    <a:gd name="connsiteY1" fmla="*/ 688860 h 819327"/>
                    <a:gd name="connsiteX2" fmla="*/ 477918 w 736005"/>
                    <a:gd name="connsiteY2" fmla="*/ 727118 h 819327"/>
                    <a:gd name="connsiteX3" fmla="*/ 358351 w 736005"/>
                    <a:gd name="connsiteY3" fmla="*/ 745518 h 819327"/>
                    <a:gd name="connsiteX4" fmla="*/ 141716 w 736005"/>
                    <a:gd name="connsiteY4" fmla="*/ 691915 h 819327"/>
                    <a:gd name="connsiteX5" fmla="*/ 33745 w 736005"/>
                    <a:gd name="connsiteY5" fmla="*/ 824118 h 819327"/>
                    <a:gd name="connsiteX6" fmla="*/ 0 w 736005"/>
                    <a:gd name="connsiteY6" fmla="*/ 709204 h 819327"/>
                    <a:gd name="connsiteX7" fmla="*/ 68115 w 736005"/>
                    <a:gd name="connsiteY7" fmla="*/ 636367 h 819327"/>
                    <a:gd name="connsiteX8" fmla="*/ 121927 w 736005"/>
                    <a:gd name="connsiteY8" fmla="*/ 587138 h 819327"/>
                    <a:gd name="connsiteX9" fmla="*/ 149423 w 736005"/>
                    <a:gd name="connsiteY9" fmla="*/ 575404 h 819327"/>
                    <a:gd name="connsiteX10" fmla="*/ 165115 w 736005"/>
                    <a:gd name="connsiteY10" fmla="*/ 575334 h 819327"/>
                    <a:gd name="connsiteX11" fmla="*/ 553879 w 736005"/>
                    <a:gd name="connsiteY11" fmla="*/ 222260 h 819327"/>
                    <a:gd name="connsiteX12" fmla="*/ 76170 w 736005"/>
                    <a:gd name="connsiteY12" fmla="*/ 306484 h 819327"/>
                    <a:gd name="connsiteX13" fmla="*/ 85335 w 736005"/>
                    <a:gd name="connsiteY13" fmla="*/ 201638 h 819327"/>
                    <a:gd name="connsiteX14" fmla="*/ 367933 w 736005"/>
                    <a:gd name="connsiteY14" fmla="*/ 151784 h 819327"/>
                    <a:gd name="connsiteX15" fmla="*/ 319191 w 736005"/>
                    <a:gd name="connsiteY15" fmla="*/ 66310 h 819327"/>
                    <a:gd name="connsiteX16" fmla="*/ 422092 w 736005"/>
                    <a:gd name="connsiteY16" fmla="*/ 0 h 819327"/>
                    <a:gd name="connsiteX17" fmla="*/ 485139 w 736005"/>
                    <a:gd name="connsiteY17" fmla="*/ 105888 h 819327"/>
                    <a:gd name="connsiteX18" fmla="*/ 431744 w 736005"/>
                    <a:gd name="connsiteY18" fmla="*/ 140535 h 819327"/>
                    <a:gd name="connsiteX19" fmla="*/ 715870 w 736005"/>
                    <a:gd name="connsiteY19" fmla="*/ 90473 h 819327"/>
                    <a:gd name="connsiteX20" fmla="*/ 706913 w 736005"/>
                    <a:gd name="connsiteY20" fmla="*/ 193028 h 819327"/>
                    <a:gd name="connsiteX21" fmla="*/ 250381 w 736005"/>
                    <a:gd name="connsiteY21" fmla="*/ 632201 h 819327"/>
                    <a:gd name="connsiteX22" fmla="*/ 371475 w 736005"/>
                    <a:gd name="connsiteY22" fmla="*/ 637617 h 819327"/>
                    <a:gd name="connsiteX23" fmla="*/ 740450 w 736005"/>
                    <a:gd name="connsiteY23" fmla="*/ 568808 h 819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36005" h="819327">
                      <a:moveTo>
                        <a:pt x="740450" y="568808"/>
                      </a:moveTo>
                      <a:cubicBezTo>
                        <a:pt x="724618" y="604705"/>
                        <a:pt x="710176" y="644769"/>
                        <a:pt x="697053" y="688860"/>
                      </a:cubicBezTo>
                      <a:cubicBezTo>
                        <a:pt x="648171" y="698997"/>
                        <a:pt x="575126" y="711773"/>
                        <a:pt x="477918" y="727118"/>
                      </a:cubicBezTo>
                      <a:lnTo>
                        <a:pt x="358351" y="745518"/>
                      </a:lnTo>
                      <a:cubicBezTo>
                        <a:pt x="250520" y="764543"/>
                        <a:pt x="178308" y="746699"/>
                        <a:pt x="141716" y="691915"/>
                      </a:cubicBezTo>
                      <a:cubicBezTo>
                        <a:pt x="121302" y="713856"/>
                        <a:pt x="85266" y="757947"/>
                        <a:pt x="33745" y="824118"/>
                      </a:cubicBezTo>
                      <a:lnTo>
                        <a:pt x="0" y="709204"/>
                      </a:lnTo>
                      <a:cubicBezTo>
                        <a:pt x="18955" y="687263"/>
                        <a:pt x="41661" y="662961"/>
                        <a:pt x="68115" y="636367"/>
                      </a:cubicBezTo>
                      <a:cubicBezTo>
                        <a:pt x="94500" y="609774"/>
                        <a:pt x="112484" y="593387"/>
                        <a:pt x="121927" y="587138"/>
                      </a:cubicBezTo>
                      <a:cubicBezTo>
                        <a:pt x="131370" y="580889"/>
                        <a:pt x="140535" y="577001"/>
                        <a:pt x="149423" y="575404"/>
                      </a:cubicBezTo>
                      <a:cubicBezTo>
                        <a:pt x="154839" y="574432"/>
                        <a:pt x="160116" y="574432"/>
                        <a:pt x="165115" y="575334"/>
                      </a:cubicBezTo>
                      <a:cubicBezTo>
                        <a:pt x="321065" y="454241"/>
                        <a:pt x="450630" y="336618"/>
                        <a:pt x="553879" y="222260"/>
                      </a:cubicBezTo>
                      <a:lnTo>
                        <a:pt x="76170" y="306484"/>
                      </a:lnTo>
                      <a:lnTo>
                        <a:pt x="85335" y="201638"/>
                      </a:lnTo>
                      <a:lnTo>
                        <a:pt x="367933" y="151784"/>
                      </a:lnTo>
                      <a:cubicBezTo>
                        <a:pt x="356407" y="127551"/>
                        <a:pt x="340160" y="99083"/>
                        <a:pt x="319191" y="66310"/>
                      </a:cubicBezTo>
                      <a:lnTo>
                        <a:pt x="422092" y="0"/>
                      </a:lnTo>
                      <a:cubicBezTo>
                        <a:pt x="451324" y="44299"/>
                        <a:pt x="472363" y="79572"/>
                        <a:pt x="485139" y="105888"/>
                      </a:cubicBezTo>
                      <a:lnTo>
                        <a:pt x="431744" y="140535"/>
                      </a:lnTo>
                      <a:lnTo>
                        <a:pt x="715870" y="90473"/>
                      </a:lnTo>
                      <a:lnTo>
                        <a:pt x="706913" y="193028"/>
                      </a:lnTo>
                      <a:cubicBezTo>
                        <a:pt x="571654" y="353005"/>
                        <a:pt x="419523" y="499442"/>
                        <a:pt x="250381" y="632201"/>
                      </a:cubicBezTo>
                      <a:cubicBezTo>
                        <a:pt x="282946" y="644283"/>
                        <a:pt x="323287" y="646088"/>
                        <a:pt x="371475" y="637617"/>
                      </a:cubicBezTo>
                      <a:cubicBezTo>
                        <a:pt x="535826" y="608663"/>
                        <a:pt x="658864" y="585749"/>
                        <a:pt x="740450" y="568808"/>
                      </a:cubicBez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6" name="手繪多邊形: 圖案 55">
                  <a:extLst>
                    <a:ext uri="{FF2B5EF4-FFF2-40B4-BE49-F238E27FC236}">
                      <a16:creationId xmlns:a16="http://schemas.microsoft.com/office/drawing/2014/main" id="{F9147909-F4BD-4968-AA9A-9F4F34A9A515}"/>
                    </a:ext>
                  </a:extLst>
                </p:cNvPr>
                <p:cNvSpPr/>
                <p:nvPr/>
              </p:nvSpPr>
              <p:spPr>
                <a:xfrm>
                  <a:off x="8544299" y="2773294"/>
                  <a:ext cx="722119" cy="708232"/>
                </a:xfrm>
                <a:custGeom>
                  <a:avLst/>
                  <a:gdLst>
                    <a:gd name="connsiteX0" fmla="*/ 10346 w 722118"/>
                    <a:gd name="connsiteY0" fmla="*/ 596165 h 708231"/>
                    <a:gd name="connsiteX1" fmla="*/ 723924 w 722118"/>
                    <a:gd name="connsiteY1" fmla="*/ 470349 h 708231"/>
                    <a:gd name="connsiteX2" fmla="*/ 713578 w 722118"/>
                    <a:gd name="connsiteY2" fmla="*/ 588388 h 708231"/>
                    <a:gd name="connsiteX3" fmla="*/ 0 w 722118"/>
                    <a:gd name="connsiteY3" fmla="*/ 714203 h 708231"/>
                    <a:gd name="connsiteX4" fmla="*/ 10346 w 722118"/>
                    <a:gd name="connsiteY4" fmla="*/ 596165 h 708231"/>
                    <a:gd name="connsiteX5" fmla="*/ 105818 w 722118"/>
                    <a:gd name="connsiteY5" fmla="*/ 106721 h 708231"/>
                    <a:gd name="connsiteX6" fmla="*/ 711079 w 722118"/>
                    <a:gd name="connsiteY6" fmla="*/ 0 h 708231"/>
                    <a:gd name="connsiteX7" fmla="*/ 700872 w 722118"/>
                    <a:gd name="connsiteY7" fmla="*/ 116511 h 708231"/>
                    <a:gd name="connsiteX8" fmla="*/ 95611 w 722118"/>
                    <a:gd name="connsiteY8" fmla="*/ 223232 h 708231"/>
                    <a:gd name="connsiteX9" fmla="*/ 105818 w 722118"/>
                    <a:gd name="connsiteY9" fmla="*/ 106721 h 708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2118" h="708231">
                      <a:moveTo>
                        <a:pt x="10346" y="596165"/>
                      </a:moveTo>
                      <a:lnTo>
                        <a:pt x="723924" y="470349"/>
                      </a:lnTo>
                      <a:lnTo>
                        <a:pt x="713578" y="588388"/>
                      </a:lnTo>
                      <a:lnTo>
                        <a:pt x="0" y="714203"/>
                      </a:lnTo>
                      <a:lnTo>
                        <a:pt x="10346" y="596165"/>
                      </a:lnTo>
                      <a:close/>
                      <a:moveTo>
                        <a:pt x="105818" y="106721"/>
                      </a:moveTo>
                      <a:lnTo>
                        <a:pt x="711079" y="0"/>
                      </a:lnTo>
                      <a:lnTo>
                        <a:pt x="700872" y="116511"/>
                      </a:lnTo>
                      <a:lnTo>
                        <a:pt x="95611" y="223232"/>
                      </a:lnTo>
                      <a:lnTo>
                        <a:pt x="105818" y="106721"/>
                      </a:ln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</p:grpSp>
      <p:cxnSp>
        <p:nvCxnSpPr>
          <p:cNvPr id="58" name="直線接點 57" hidden="1">
            <a:extLst>
              <a:ext uri="{FF2B5EF4-FFF2-40B4-BE49-F238E27FC236}">
                <a16:creationId xmlns:a16="http://schemas.microsoft.com/office/drawing/2014/main" id="{C5255FD0-6379-43F3-B332-CAB25C54C2DA}"/>
              </a:ext>
            </a:extLst>
          </p:cNvPr>
          <p:cNvCxnSpPr/>
          <p:nvPr/>
        </p:nvCxnSpPr>
        <p:spPr>
          <a:xfrm>
            <a:off x="1390650" y="2809875"/>
            <a:ext cx="2667000" cy="0"/>
          </a:xfrm>
          <a:prstGeom prst="line">
            <a:avLst/>
          </a:prstGeom>
          <a:ln w="12700">
            <a:solidFill>
              <a:srgbClr val="86D8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 hidden="1">
            <a:extLst>
              <a:ext uri="{FF2B5EF4-FFF2-40B4-BE49-F238E27FC236}">
                <a16:creationId xmlns:a16="http://schemas.microsoft.com/office/drawing/2014/main" id="{2AF5E4C3-87D4-4A7B-9E3C-DB9BC1084826}"/>
              </a:ext>
            </a:extLst>
          </p:cNvPr>
          <p:cNvCxnSpPr>
            <a:cxnSpLocks/>
          </p:cNvCxnSpPr>
          <p:nvPr/>
        </p:nvCxnSpPr>
        <p:spPr>
          <a:xfrm>
            <a:off x="1390650" y="3526155"/>
            <a:ext cx="3600450" cy="0"/>
          </a:xfrm>
          <a:prstGeom prst="line">
            <a:avLst/>
          </a:prstGeom>
          <a:ln w="12700">
            <a:solidFill>
              <a:srgbClr val="86D8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 hidden="1">
            <a:extLst>
              <a:ext uri="{FF2B5EF4-FFF2-40B4-BE49-F238E27FC236}">
                <a16:creationId xmlns:a16="http://schemas.microsoft.com/office/drawing/2014/main" id="{8B508AB2-86C2-44E6-8A81-99646F5E3779}"/>
              </a:ext>
            </a:extLst>
          </p:cNvPr>
          <p:cNvCxnSpPr>
            <a:cxnSpLocks/>
          </p:cNvCxnSpPr>
          <p:nvPr/>
        </p:nvCxnSpPr>
        <p:spPr>
          <a:xfrm>
            <a:off x="1390650" y="4150995"/>
            <a:ext cx="3143250" cy="0"/>
          </a:xfrm>
          <a:prstGeom prst="line">
            <a:avLst/>
          </a:prstGeom>
          <a:ln w="12700">
            <a:solidFill>
              <a:srgbClr val="86D8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 hidden="1">
            <a:extLst>
              <a:ext uri="{FF2B5EF4-FFF2-40B4-BE49-F238E27FC236}">
                <a16:creationId xmlns:a16="http://schemas.microsoft.com/office/drawing/2014/main" id="{59B946ED-1B12-4F7B-88BB-6B5BA2DC084E}"/>
              </a:ext>
            </a:extLst>
          </p:cNvPr>
          <p:cNvCxnSpPr>
            <a:cxnSpLocks/>
          </p:cNvCxnSpPr>
          <p:nvPr/>
        </p:nvCxnSpPr>
        <p:spPr>
          <a:xfrm>
            <a:off x="6259229" y="2809875"/>
            <a:ext cx="5041231" cy="0"/>
          </a:xfrm>
          <a:prstGeom prst="line">
            <a:avLst/>
          </a:prstGeom>
          <a:ln w="12700">
            <a:solidFill>
              <a:srgbClr val="86D8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 hidden="1">
            <a:extLst>
              <a:ext uri="{FF2B5EF4-FFF2-40B4-BE49-F238E27FC236}">
                <a16:creationId xmlns:a16="http://schemas.microsoft.com/office/drawing/2014/main" id="{45BF1C8B-CEA4-4740-84A7-66D7BE418E20}"/>
              </a:ext>
            </a:extLst>
          </p:cNvPr>
          <p:cNvCxnSpPr>
            <a:cxnSpLocks/>
          </p:cNvCxnSpPr>
          <p:nvPr/>
        </p:nvCxnSpPr>
        <p:spPr>
          <a:xfrm>
            <a:off x="6259229" y="3381375"/>
            <a:ext cx="1825591" cy="0"/>
          </a:xfrm>
          <a:prstGeom prst="line">
            <a:avLst/>
          </a:prstGeom>
          <a:ln w="12700">
            <a:solidFill>
              <a:srgbClr val="86D8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接點 66" hidden="1">
            <a:extLst>
              <a:ext uri="{FF2B5EF4-FFF2-40B4-BE49-F238E27FC236}">
                <a16:creationId xmlns:a16="http://schemas.microsoft.com/office/drawing/2014/main" id="{DDB41939-D2A9-43D9-8C02-1994BED8F9D9}"/>
              </a:ext>
            </a:extLst>
          </p:cNvPr>
          <p:cNvCxnSpPr>
            <a:cxnSpLocks/>
          </p:cNvCxnSpPr>
          <p:nvPr/>
        </p:nvCxnSpPr>
        <p:spPr>
          <a:xfrm>
            <a:off x="6259229" y="4051935"/>
            <a:ext cx="5208871" cy="0"/>
          </a:xfrm>
          <a:prstGeom prst="line">
            <a:avLst/>
          </a:prstGeom>
          <a:ln w="12700">
            <a:solidFill>
              <a:srgbClr val="86D8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 hidden="1">
            <a:extLst>
              <a:ext uri="{FF2B5EF4-FFF2-40B4-BE49-F238E27FC236}">
                <a16:creationId xmlns:a16="http://schemas.microsoft.com/office/drawing/2014/main" id="{C05FF6B8-8E5C-41E0-ACAF-4EE18DE24465}"/>
              </a:ext>
            </a:extLst>
          </p:cNvPr>
          <p:cNvCxnSpPr>
            <a:cxnSpLocks/>
          </p:cNvCxnSpPr>
          <p:nvPr/>
        </p:nvCxnSpPr>
        <p:spPr>
          <a:xfrm>
            <a:off x="6259229" y="4600575"/>
            <a:ext cx="1825591" cy="0"/>
          </a:xfrm>
          <a:prstGeom prst="line">
            <a:avLst/>
          </a:prstGeom>
          <a:ln w="12700">
            <a:solidFill>
              <a:srgbClr val="86D8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接點 69" hidden="1">
            <a:extLst>
              <a:ext uri="{FF2B5EF4-FFF2-40B4-BE49-F238E27FC236}">
                <a16:creationId xmlns:a16="http://schemas.microsoft.com/office/drawing/2014/main" id="{2ACFFDF6-0A18-4807-A2EC-F776421288C5}"/>
              </a:ext>
            </a:extLst>
          </p:cNvPr>
          <p:cNvCxnSpPr>
            <a:cxnSpLocks/>
          </p:cNvCxnSpPr>
          <p:nvPr/>
        </p:nvCxnSpPr>
        <p:spPr>
          <a:xfrm>
            <a:off x="6259229" y="5278755"/>
            <a:ext cx="2130391" cy="0"/>
          </a:xfrm>
          <a:prstGeom prst="line">
            <a:avLst/>
          </a:prstGeom>
          <a:ln w="12700">
            <a:solidFill>
              <a:srgbClr val="86D8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接點 71" hidden="1">
            <a:extLst>
              <a:ext uri="{FF2B5EF4-FFF2-40B4-BE49-F238E27FC236}">
                <a16:creationId xmlns:a16="http://schemas.microsoft.com/office/drawing/2014/main" id="{833F9C14-63D8-4D2A-9A84-0897E3CD7055}"/>
              </a:ext>
            </a:extLst>
          </p:cNvPr>
          <p:cNvCxnSpPr>
            <a:cxnSpLocks/>
          </p:cNvCxnSpPr>
          <p:nvPr/>
        </p:nvCxnSpPr>
        <p:spPr>
          <a:xfrm>
            <a:off x="6259229" y="5949315"/>
            <a:ext cx="4576411" cy="0"/>
          </a:xfrm>
          <a:prstGeom prst="line">
            <a:avLst/>
          </a:prstGeom>
          <a:ln w="12700">
            <a:solidFill>
              <a:srgbClr val="86D8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CED59F72-B83A-4C50-BE05-73226D8B92E2}"/>
              </a:ext>
            </a:extLst>
          </p:cNvPr>
          <p:cNvSpPr/>
          <p:nvPr/>
        </p:nvSpPr>
        <p:spPr>
          <a:xfrm>
            <a:off x="1390650" y="2759211"/>
            <a:ext cx="2614613" cy="45719"/>
          </a:xfrm>
          <a:prstGeom prst="roundRect">
            <a:avLst/>
          </a:prstGeom>
          <a:solidFill>
            <a:srgbClr val="86D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7C11B8A9-D0BF-4014-A1D4-BC52A2827002}"/>
              </a:ext>
            </a:extLst>
          </p:cNvPr>
          <p:cNvSpPr/>
          <p:nvPr/>
        </p:nvSpPr>
        <p:spPr>
          <a:xfrm>
            <a:off x="1390650" y="3439595"/>
            <a:ext cx="3600450" cy="45719"/>
          </a:xfrm>
          <a:prstGeom prst="roundRect">
            <a:avLst/>
          </a:prstGeom>
          <a:solidFill>
            <a:srgbClr val="86D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7DE54583-B9D5-4626-B2EB-3A9E6940289A}"/>
              </a:ext>
            </a:extLst>
          </p:cNvPr>
          <p:cNvSpPr/>
          <p:nvPr/>
        </p:nvSpPr>
        <p:spPr>
          <a:xfrm>
            <a:off x="1390650" y="4100337"/>
            <a:ext cx="3187700" cy="45719"/>
          </a:xfrm>
          <a:prstGeom prst="roundRect">
            <a:avLst/>
          </a:prstGeom>
          <a:solidFill>
            <a:srgbClr val="86D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FD327C0E-3AAE-4AB4-A8AE-97F3F9FBFB15}"/>
              </a:ext>
            </a:extLst>
          </p:cNvPr>
          <p:cNvSpPr/>
          <p:nvPr/>
        </p:nvSpPr>
        <p:spPr>
          <a:xfrm>
            <a:off x="6269980" y="4592790"/>
            <a:ext cx="5177382" cy="56314"/>
          </a:xfrm>
          <a:prstGeom prst="roundRect">
            <a:avLst/>
          </a:prstGeom>
          <a:solidFill>
            <a:srgbClr val="86D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4A3CE645-CABD-4A18-B8B1-2DDAFF431482}"/>
              </a:ext>
            </a:extLst>
          </p:cNvPr>
          <p:cNvSpPr/>
          <p:nvPr/>
        </p:nvSpPr>
        <p:spPr>
          <a:xfrm>
            <a:off x="6269980" y="3405382"/>
            <a:ext cx="5177382" cy="45719"/>
          </a:xfrm>
          <a:prstGeom prst="roundRect">
            <a:avLst/>
          </a:prstGeom>
          <a:solidFill>
            <a:srgbClr val="86D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254C5A6D-9BF4-407F-99FA-A9B454EE1E54}"/>
              </a:ext>
            </a:extLst>
          </p:cNvPr>
          <p:cNvSpPr/>
          <p:nvPr/>
        </p:nvSpPr>
        <p:spPr>
          <a:xfrm>
            <a:off x="6269980" y="5268025"/>
            <a:ext cx="2118370" cy="45719"/>
          </a:xfrm>
          <a:prstGeom prst="roundRect">
            <a:avLst/>
          </a:prstGeom>
          <a:solidFill>
            <a:srgbClr val="86D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13C98C4E-6AEB-4D5D-B84A-721B59BB175A}"/>
              </a:ext>
            </a:extLst>
          </p:cNvPr>
          <p:cNvSpPr/>
          <p:nvPr/>
        </p:nvSpPr>
        <p:spPr>
          <a:xfrm>
            <a:off x="6269980" y="5909653"/>
            <a:ext cx="4565660" cy="45719"/>
          </a:xfrm>
          <a:prstGeom prst="roundRect">
            <a:avLst/>
          </a:prstGeom>
          <a:solidFill>
            <a:srgbClr val="86D8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3" name="圖片 82">
            <a:extLst>
              <a:ext uri="{FF2B5EF4-FFF2-40B4-BE49-F238E27FC236}">
                <a16:creationId xmlns:a16="http://schemas.microsoft.com/office/drawing/2014/main" id="{8C882B31-A9D4-41A5-B357-BB998AD7CC2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7989" t="25553" r="39264" b="35506"/>
          <a:stretch/>
        </p:blipFill>
        <p:spPr>
          <a:xfrm>
            <a:off x="1039919" y="2257178"/>
            <a:ext cx="241300" cy="567393"/>
          </a:xfrm>
          <a:prstGeom prst="rect">
            <a:avLst/>
          </a:prstGeom>
        </p:spPr>
      </p:pic>
      <p:pic>
        <p:nvPicPr>
          <p:cNvPr id="84" name="圖片 83">
            <a:extLst>
              <a:ext uri="{FF2B5EF4-FFF2-40B4-BE49-F238E27FC236}">
                <a16:creationId xmlns:a16="http://schemas.microsoft.com/office/drawing/2014/main" id="{70DE810E-F8BF-4D1F-92A0-AD302C3836D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3363" t="25423" r="31506" b="35202"/>
          <a:stretch/>
        </p:blipFill>
        <p:spPr>
          <a:xfrm>
            <a:off x="965664" y="2934516"/>
            <a:ext cx="389810" cy="573716"/>
          </a:xfrm>
          <a:prstGeom prst="rect">
            <a:avLst/>
          </a:prstGeom>
        </p:spPr>
      </p:pic>
      <p:pic>
        <p:nvPicPr>
          <p:cNvPr id="86" name="圖片 85">
            <a:extLst>
              <a:ext uri="{FF2B5EF4-FFF2-40B4-BE49-F238E27FC236}">
                <a16:creationId xmlns:a16="http://schemas.microsoft.com/office/drawing/2014/main" id="{D6DD5EE0-3546-452F-BC6A-A2E10262BC9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3363" t="24016" r="30456" b="32927"/>
          <a:stretch/>
        </p:blipFill>
        <p:spPr>
          <a:xfrm>
            <a:off x="959842" y="3623630"/>
            <a:ext cx="401454" cy="627369"/>
          </a:xfrm>
          <a:prstGeom prst="rect">
            <a:avLst/>
          </a:prstGeom>
        </p:spPr>
      </p:pic>
      <p:pic>
        <p:nvPicPr>
          <p:cNvPr id="87" name="圖片 86">
            <a:extLst>
              <a:ext uri="{FF2B5EF4-FFF2-40B4-BE49-F238E27FC236}">
                <a16:creationId xmlns:a16="http://schemas.microsoft.com/office/drawing/2014/main" id="{EABAEB95-62F8-4F55-8B6F-B667E518491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6409" t="27808" r="36409" b="36088"/>
          <a:stretch/>
        </p:blipFill>
        <p:spPr>
          <a:xfrm>
            <a:off x="5821044" y="2284594"/>
            <a:ext cx="306568" cy="526065"/>
          </a:xfrm>
          <a:prstGeom prst="rect">
            <a:avLst/>
          </a:prstGeom>
        </p:spPr>
      </p:pic>
      <p:pic>
        <p:nvPicPr>
          <p:cNvPr id="88" name="圖片 87">
            <a:extLst>
              <a:ext uri="{FF2B5EF4-FFF2-40B4-BE49-F238E27FC236}">
                <a16:creationId xmlns:a16="http://schemas.microsoft.com/office/drawing/2014/main" id="{CF445EEB-67C1-48C8-BAA9-7322077CB98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5562" t="26107" r="35562" b="34392"/>
          <a:stretch/>
        </p:blipFill>
        <p:spPr>
          <a:xfrm>
            <a:off x="5813250" y="3524772"/>
            <a:ext cx="322156" cy="575566"/>
          </a:xfrm>
          <a:prstGeom prst="rect">
            <a:avLst/>
          </a:prstGeom>
        </p:spPr>
      </p:pic>
      <p:pic>
        <p:nvPicPr>
          <p:cNvPr id="89" name="圖片 88">
            <a:extLst>
              <a:ext uri="{FF2B5EF4-FFF2-40B4-BE49-F238E27FC236}">
                <a16:creationId xmlns:a16="http://schemas.microsoft.com/office/drawing/2014/main" id="{27ACA184-22DF-4F51-84EC-EF06EB448EA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9185" t="27199" r="39185" b="35330"/>
          <a:stretch/>
        </p:blipFill>
        <p:spPr>
          <a:xfrm>
            <a:off x="5854332" y="4744919"/>
            <a:ext cx="239992" cy="545965"/>
          </a:xfrm>
          <a:prstGeom prst="rect">
            <a:avLst/>
          </a:prstGeom>
        </p:spPr>
      </p:pic>
      <p:pic>
        <p:nvPicPr>
          <p:cNvPr id="90" name="圖片 89">
            <a:extLst>
              <a:ext uri="{FF2B5EF4-FFF2-40B4-BE49-F238E27FC236}">
                <a16:creationId xmlns:a16="http://schemas.microsoft.com/office/drawing/2014/main" id="{43A5CF32-187B-44DC-A462-7835465D303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5934" t="27070" r="35934" b="35460"/>
          <a:stretch/>
        </p:blipFill>
        <p:spPr>
          <a:xfrm>
            <a:off x="5819975" y="5429191"/>
            <a:ext cx="308706" cy="545965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4F0CE79B-A2FC-41B8-AA17-774FD3AF6A4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101884" y="8580362"/>
            <a:ext cx="9065538" cy="2938527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2093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473797D0-5386-4E4B-BFF5-05F6F7D2D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92140" y="6662460"/>
            <a:ext cx="807720" cy="13753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ED5EF68-829D-45DB-AE98-F6FE47DE54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318" b="17516"/>
          <a:stretch/>
        </p:blipFill>
        <p:spPr>
          <a:xfrm>
            <a:off x="4053663" y="4070809"/>
            <a:ext cx="4084674" cy="133700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C3EE867-1FEA-49AA-8690-AEF47F6B64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47" b="31976"/>
          <a:stretch/>
        </p:blipFill>
        <p:spPr>
          <a:xfrm>
            <a:off x="4419455" y="2597944"/>
            <a:ext cx="3353091" cy="1354932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EE124B3C-E43A-4649-8495-ED121FE7D7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4451"/>
          <a:stretch/>
        </p:blipFill>
        <p:spPr>
          <a:xfrm>
            <a:off x="3516418" y="1741431"/>
            <a:ext cx="5172203" cy="4787956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8A294E57-0301-41B3-B11F-738F91CB2D1B}"/>
              </a:ext>
            </a:extLst>
          </p:cNvPr>
          <p:cNvGrpSpPr/>
          <p:nvPr/>
        </p:nvGrpSpPr>
        <p:grpSpPr>
          <a:xfrm>
            <a:off x="4362116" y="440415"/>
            <a:ext cx="3467768" cy="1870356"/>
            <a:chOff x="1601151" y="1475587"/>
            <a:chExt cx="9065366" cy="4889449"/>
          </a:xfrm>
        </p:grpSpPr>
        <p:pic>
          <p:nvPicPr>
            <p:cNvPr id="10" name="副標">
              <a:extLst>
                <a:ext uri="{FF2B5EF4-FFF2-40B4-BE49-F238E27FC236}">
                  <a16:creationId xmlns:a16="http://schemas.microsoft.com/office/drawing/2014/main" id="{3B287FF0-6A06-491F-85F2-D85DB80CA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601151" y="3429175"/>
              <a:ext cx="9065366" cy="2935861"/>
            </a:xfrm>
            <a:prstGeom prst="rect">
              <a:avLst/>
            </a:prstGeom>
          </p:spPr>
        </p:pic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BD7ADFEE-0C73-415E-A2A3-00C3C929B0AF}"/>
                </a:ext>
              </a:extLst>
            </p:cNvPr>
            <p:cNvGrpSpPr/>
            <p:nvPr/>
          </p:nvGrpSpPr>
          <p:grpSpPr>
            <a:xfrm>
              <a:off x="2778720" y="1475587"/>
              <a:ext cx="6598861" cy="3092785"/>
              <a:chOff x="2778720" y="1475587"/>
              <a:chExt cx="6598861" cy="3092785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39F3EDB1-FA02-49F1-9D38-75483D89A2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artisticBlur radius="8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793330" y="1483529"/>
                <a:ext cx="6584251" cy="3084843"/>
              </a:xfrm>
              <a:prstGeom prst="rect">
                <a:avLst/>
              </a:prstGeom>
              <a:effectLst>
                <a:outerShdw blurRad="50800" dist="88900" dir="2700000" algn="ctr" rotWithShape="0">
                  <a:srgbClr val="7030A0">
                    <a:alpha val="41000"/>
                  </a:srgbClr>
                </a:outerShdw>
              </a:effectLst>
            </p:spPr>
          </p:pic>
          <p:grpSp>
            <p:nvGrpSpPr>
              <p:cNvPr id="13" name="圖形 29">
                <a:extLst>
                  <a:ext uri="{FF2B5EF4-FFF2-40B4-BE49-F238E27FC236}">
                    <a16:creationId xmlns:a16="http://schemas.microsoft.com/office/drawing/2014/main" id="{AA12506F-176B-4B06-A3E7-8B97D242695D}"/>
                  </a:ext>
                </a:extLst>
              </p:cNvPr>
              <p:cNvGrpSpPr/>
              <p:nvPr/>
            </p:nvGrpSpPr>
            <p:grpSpPr>
              <a:xfrm>
                <a:off x="2778720" y="1475587"/>
                <a:ext cx="6582391" cy="3082892"/>
                <a:chOff x="2688609" y="1518335"/>
                <a:chExt cx="6582391" cy="3082892"/>
              </a:xfrm>
              <a:solidFill>
                <a:srgbClr val="FF79BC"/>
              </a:solidFill>
            </p:grpSpPr>
            <p:sp>
              <p:nvSpPr>
                <p:cNvPr id="14" name="手繪多邊形: 圖案 13">
                  <a:extLst>
                    <a:ext uri="{FF2B5EF4-FFF2-40B4-BE49-F238E27FC236}">
                      <a16:creationId xmlns:a16="http://schemas.microsoft.com/office/drawing/2014/main" id="{AE85D9A2-7F0C-4409-9725-D12B1356E98A}"/>
                    </a:ext>
                  </a:extLst>
                </p:cNvPr>
                <p:cNvSpPr/>
                <p:nvPr/>
              </p:nvSpPr>
              <p:spPr>
                <a:xfrm>
                  <a:off x="4331514" y="1913204"/>
                  <a:ext cx="1124839" cy="1326199"/>
                </a:xfrm>
                <a:custGeom>
                  <a:avLst/>
                  <a:gdLst>
                    <a:gd name="connsiteX0" fmla="*/ 3595 w 1124838"/>
                    <a:gd name="connsiteY0" fmla="*/ 744343 h 1326199"/>
                    <a:gd name="connsiteX1" fmla="*/ 194749 w 1124838"/>
                    <a:gd name="connsiteY1" fmla="*/ 254066 h 1326199"/>
                    <a:gd name="connsiteX2" fmla="*/ 617813 w 1124838"/>
                    <a:gd name="connsiteY2" fmla="*/ 9657 h 1326199"/>
                    <a:gd name="connsiteX3" fmla="*/ 988801 w 1124838"/>
                    <a:gd name="connsiteY3" fmla="*/ 110198 h 1326199"/>
                    <a:gd name="connsiteX4" fmla="*/ 1096494 w 1124838"/>
                    <a:gd name="connsiteY4" fmla="*/ 523333 h 1326199"/>
                    <a:gd name="connsiteX5" fmla="*/ 906036 w 1124838"/>
                    <a:gd name="connsiteY5" fmla="*/ 1014304 h 1326199"/>
                    <a:gd name="connsiteX6" fmla="*/ 823409 w 1124838"/>
                    <a:gd name="connsiteY6" fmla="*/ 1099223 h 1326199"/>
                    <a:gd name="connsiteX7" fmla="*/ 1124893 w 1124838"/>
                    <a:gd name="connsiteY7" fmla="*/ 1284682 h 1326199"/>
                    <a:gd name="connsiteX8" fmla="*/ 880831 w 1124838"/>
                    <a:gd name="connsiteY8" fmla="*/ 1327732 h 1326199"/>
                    <a:gd name="connsiteX9" fmla="*/ 677596 w 1124838"/>
                    <a:gd name="connsiteY9" fmla="*/ 1196848 h 1326199"/>
                    <a:gd name="connsiteX10" fmla="*/ 490540 w 1124838"/>
                    <a:gd name="connsiteY10" fmla="*/ 1256631 h 1326199"/>
                    <a:gd name="connsiteX11" fmla="*/ 112885 w 1124838"/>
                    <a:gd name="connsiteY11" fmla="*/ 1157270 h 1326199"/>
                    <a:gd name="connsiteX12" fmla="*/ 3595 w 1124838"/>
                    <a:gd name="connsiteY12" fmla="*/ 744343 h 1326199"/>
                    <a:gd name="connsiteX13" fmla="*/ 160448 w 1124838"/>
                    <a:gd name="connsiteY13" fmla="*/ 704418 h 1326199"/>
                    <a:gd name="connsiteX14" fmla="*/ 236270 w 1124838"/>
                    <a:gd name="connsiteY14" fmla="*/ 1035621 h 1326199"/>
                    <a:gd name="connsiteX15" fmla="*/ 502552 w 1124838"/>
                    <a:gd name="connsiteY15" fmla="*/ 1118317 h 1326199"/>
                    <a:gd name="connsiteX16" fmla="*/ 802509 w 1124838"/>
                    <a:gd name="connsiteY16" fmla="*/ 941121 h 1326199"/>
                    <a:gd name="connsiteX17" fmla="*/ 938392 w 1124838"/>
                    <a:gd name="connsiteY17" fmla="*/ 569576 h 1326199"/>
                    <a:gd name="connsiteX18" fmla="*/ 867152 w 1124838"/>
                    <a:gd name="connsiteY18" fmla="*/ 228028 h 1326199"/>
                    <a:gd name="connsiteX19" fmla="*/ 596705 w 1124838"/>
                    <a:gd name="connsiteY19" fmla="*/ 151025 h 1326199"/>
                    <a:gd name="connsiteX20" fmla="*/ 300150 w 1124838"/>
                    <a:gd name="connsiteY20" fmla="*/ 334888 h 1326199"/>
                    <a:gd name="connsiteX21" fmla="*/ 160448 w 1124838"/>
                    <a:gd name="connsiteY21" fmla="*/ 704418 h 1326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124838" h="1326199">
                      <a:moveTo>
                        <a:pt x="3595" y="744343"/>
                      </a:moveTo>
                      <a:cubicBezTo>
                        <a:pt x="20607" y="550135"/>
                        <a:pt x="84278" y="386686"/>
                        <a:pt x="194749" y="254066"/>
                      </a:cubicBezTo>
                      <a:cubicBezTo>
                        <a:pt x="305149" y="121377"/>
                        <a:pt x="446171" y="39930"/>
                        <a:pt x="617813" y="9657"/>
                      </a:cubicBezTo>
                      <a:cubicBezTo>
                        <a:pt x="777512" y="-18534"/>
                        <a:pt x="901175" y="15003"/>
                        <a:pt x="988801" y="110198"/>
                      </a:cubicBezTo>
                      <a:cubicBezTo>
                        <a:pt x="1076358" y="205392"/>
                        <a:pt x="1112326" y="343081"/>
                        <a:pt x="1096494" y="523333"/>
                      </a:cubicBezTo>
                      <a:cubicBezTo>
                        <a:pt x="1079414" y="718583"/>
                        <a:pt x="1015881" y="882240"/>
                        <a:pt x="906036" y="1014304"/>
                      </a:cubicBezTo>
                      <a:cubicBezTo>
                        <a:pt x="879928" y="1045411"/>
                        <a:pt x="852363" y="1073740"/>
                        <a:pt x="823409" y="1099223"/>
                      </a:cubicBezTo>
                      <a:lnTo>
                        <a:pt x="1124893" y="1284682"/>
                      </a:lnTo>
                      <a:lnTo>
                        <a:pt x="880831" y="1327732"/>
                      </a:lnTo>
                      <a:lnTo>
                        <a:pt x="677596" y="1196848"/>
                      </a:lnTo>
                      <a:cubicBezTo>
                        <a:pt x="619618" y="1224899"/>
                        <a:pt x="557266" y="1244827"/>
                        <a:pt x="490540" y="1256631"/>
                      </a:cubicBezTo>
                      <a:cubicBezTo>
                        <a:pt x="327368" y="1285377"/>
                        <a:pt x="201484" y="1252257"/>
                        <a:pt x="112885" y="1157270"/>
                      </a:cubicBezTo>
                      <a:cubicBezTo>
                        <a:pt x="24217" y="1062214"/>
                        <a:pt x="-12236" y="924526"/>
                        <a:pt x="3595" y="744343"/>
                      </a:cubicBezTo>
                      <a:close/>
                      <a:moveTo>
                        <a:pt x="160448" y="704418"/>
                      </a:moveTo>
                      <a:cubicBezTo>
                        <a:pt x="147741" y="849953"/>
                        <a:pt x="173015" y="960354"/>
                        <a:pt x="236270" y="1035621"/>
                      </a:cubicBezTo>
                      <a:cubicBezTo>
                        <a:pt x="299525" y="1110888"/>
                        <a:pt x="388332" y="1138453"/>
                        <a:pt x="502552" y="1118317"/>
                      </a:cubicBezTo>
                      <a:cubicBezTo>
                        <a:pt x="625173" y="1096723"/>
                        <a:pt x="725159" y="1037634"/>
                        <a:pt x="802509" y="941121"/>
                      </a:cubicBezTo>
                      <a:cubicBezTo>
                        <a:pt x="879859" y="844607"/>
                        <a:pt x="925130" y="720805"/>
                        <a:pt x="938392" y="569576"/>
                      </a:cubicBezTo>
                      <a:cubicBezTo>
                        <a:pt x="952001" y="414182"/>
                        <a:pt x="928255" y="300379"/>
                        <a:pt x="867152" y="228028"/>
                      </a:cubicBezTo>
                      <a:cubicBezTo>
                        <a:pt x="806050" y="155677"/>
                        <a:pt x="715924" y="130056"/>
                        <a:pt x="596705" y="151025"/>
                      </a:cubicBezTo>
                      <a:cubicBezTo>
                        <a:pt x="479500" y="171717"/>
                        <a:pt x="380625" y="232958"/>
                        <a:pt x="300150" y="334888"/>
                      </a:cubicBezTo>
                      <a:cubicBezTo>
                        <a:pt x="219606" y="436748"/>
                        <a:pt x="173085" y="559925"/>
                        <a:pt x="160448" y="704418"/>
                      </a:cubicBez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" name="手繪多邊形: 圖案 14">
                  <a:extLst>
                    <a:ext uri="{FF2B5EF4-FFF2-40B4-BE49-F238E27FC236}">
                      <a16:creationId xmlns:a16="http://schemas.microsoft.com/office/drawing/2014/main" id="{BDB06471-550B-4EF5-9FEE-2F94EEBC9114}"/>
                    </a:ext>
                  </a:extLst>
                </p:cNvPr>
                <p:cNvSpPr/>
                <p:nvPr/>
              </p:nvSpPr>
              <p:spPr>
                <a:xfrm>
                  <a:off x="5651102" y="1673868"/>
                  <a:ext cx="819327" cy="1284538"/>
                </a:xfrm>
                <a:custGeom>
                  <a:avLst/>
                  <a:gdLst>
                    <a:gd name="connsiteX0" fmla="*/ 810717 w 819327"/>
                    <a:gd name="connsiteY0" fmla="*/ 138314 h 1284538"/>
                    <a:gd name="connsiteX1" fmla="*/ 479168 w 819327"/>
                    <a:gd name="connsiteY1" fmla="*/ 196777 h 1284538"/>
                    <a:gd name="connsiteX2" fmla="*/ 385986 w 819327"/>
                    <a:gd name="connsiteY2" fmla="*/ 1261764 h 1284538"/>
                    <a:gd name="connsiteX3" fmla="*/ 236911 w 819327"/>
                    <a:gd name="connsiteY3" fmla="*/ 1288080 h 1284538"/>
                    <a:gd name="connsiteX4" fmla="*/ 330092 w 819327"/>
                    <a:gd name="connsiteY4" fmla="*/ 223024 h 1284538"/>
                    <a:gd name="connsiteX5" fmla="*/ 0 w 819327"/>
                    <a:gd name="connsiteY5" fmla="*/ 281210 h 1284538"/>
                    <a:gd name="connsiteX6" fmla="*/ 12082 w 819327"/>
                    <a:gd name="connsiteY6" fmla="*/ 142966 h 1284538"/>
                    <a:gd name="connsiteX7" fmla="*/ 822868 w 819327"/>
                    <a:gd name="connsiteY7" fmla="*/ 0 h 1284538"/>
                    <a:gd name="connsiteX8" fmla="*/ 810717 w 819327"/>
                    <a:gd name="connsiteY8" fmla="*/ 138314 h 1284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19327" h="1284538">
                      <a:moveTo>
                        <a:pt x="810717" y="138314"/>
                      </a:moveTo>
                      <a:lnTo>
                        <a:pt x="479168" y="196777"/>
                      </a:lnTo>
                      <a:lnTo>
                        <a:pt x="385986" y="1261764"/>
                      </a:lnTo>
                      <a:lnTo>
                        <a:pt x="236911" y="1288080"/>
                      </a:lnTo>
                      <a:lnTo>
                        <a:pt x="330092" y="223024"/>
                      </a:lnTo>
                      <a:lnTo>
                        <a:pt x="0" y="281210"/>
                      </a:lnTo>
                      <a:lnTo>
                        <a:pt x="12082" y="142966"/>
                      </a:lnTo>
                      <a:lnTo>
                        <a:pt x="822868" y="0"/>
                      </a:lnTo>
                      <a:lnTo>
                        <a:pt x="810717" y="138314"/>
                      </a:ln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" name="手繪多邊形: 圖案 15">
                  <a:extLst>
                    <a:ext uri="{FF2B5EF4-FFF2-40B4-BE49-F238E27FC236}">
                      <a16:creationId xmlns:a16="http://schemas.microsoft.com/office/drawing/2014/main" id="{292F682B-3B24-4550-878C-7E90ECD44EEB}"/>
                    </a:ext>
                  </a:extLst>
                </p:cNvPr>
                <p:cNvSpPr/>
                <p:nvPr/>
              </p:nvSpPr>
              <p:spPr>
                <a:xfrm>
                  <a:off x="6647973" y="1518228"/>
                  <a:ext cx="749893" cy="1284538"/>
                </a:xfrm>
                <a:custGeom>
                  <a:avLst/>
                  <a:gdLst>
                    <a:gd name="connsiteX0" fmla="*/ 15553 w 749892"/>
                    <a:gd name="connsiteY0" fmla="*/ 1084396 h 1284538"/>
                    <a:gd name="connsiteX1" fmla="*/ 149562 w 749892"/>
                    <a:gd name="connsiteY1" fmla="*/ 1138764 h 1284538"/>
                    <a:gd name="connsiteX2" fmla="*/ 314469 w 749892"/>
                    <a:gd name="connsiteY2" fmla="*/ 1140291 h 1284538"/>
                    <a:gd name="connsiteX3" fmla="*/ 572071 w 749892"/>
                    <a:gd name="connsiteY3" fmla="*/ 917406 h 1284538"/>
                    <a:gd name="connsiteX4" fmla="*/ 554088 w 749892"/>
                    <a:gd name="connsiteY4" fmla="*/ 831099 h 1284538"/>
                    <a:gd name="connsiteX5" fmla="*/ 489097 w 749892"/>
                    <a:gd name="connsiteY5" fmla="*/ 772149 h 1284538"/>
                    <a:gd name="connsiteX6" fmla="*/ 327592 w 749892"/>
                    <a:gd name="connsiteY6" fmla="*/ 706534 h 1284538"/>
                    <a:gd name="connsiteX7" fmla="*/ 114497 w 749892"/>
                    <a:gd name="connsiteY7" fmla="*/ 579260 h 1284538"/>
                    <a:gd name="connsiteX8" fmla="*/ 75059 w 749892"/>
                    <a:gd name="connsiteY8" fmla="*/ 412201 h 1284538"/>
                    <a:gd name="connsiteX9" fmla="*/ 210803 w 749892"/>
                    <a:gd name="connsiteY9" fmla="*/ 154252 h 1284538"/>
                    <a:gd name="connsiteX10" fmla="*/ 508538 w 749892"/>
                    <a:gd name="connsiteY10" fmla="*/ 15313 h 1284538"/>
                    <a:gd name="connsiteX11" fmla="*/ 756211 w 749892"/>
                    <a:gd name="connsiteY11" fmla="*/ 14480 h 1284538"/>
                    <a:gd name="connsiteX12" fmla="*/ 741352 w 749892"/>
                    <a:gd name="connsiteY12" fmla="*/ 183900 h 1284538"/>
                    <a:gd name="connsiteX13" fmla="*/ 485347 w 749892"/>
                    <a:gd name="connsiteY13" fmla="*/ 154877 h 1284538"/>
                    <a:gd name="connsiteX14" fmla="*/ 309609 w 749892"/>
                    <a:gd name="connsiteY14" fmla="*/ 231393 h 1284538"/>
                    <a:gd name="connsiteX15" fmla="*/ 231981 w 749892"/>
                    <a:gd name="connsiteY15" fmla="*/ 371651 h 1284538"/>
                    <a:gd name="connsiteX16" fmla="*/ 267601 w 749892"/>
                    <a:gd name="connsiteY16" fmla="*/ 482399 h 1284538"/>
                    <a:gd name="connsiteX17" fmla="*/ 456185 w 749892"/>
                    <a:gd name="connsiteY17" fmla="*/ 572317 h 1284538"/>
                    <a:gd name="connsiteX18" fmla="*/ 678028 w 749892"/>
                    <a:gd name="connsiteY18" fmla="*/ 699937 h 1284538"/>
                    <a:gd name="connsiteX19" fmla="*/ 728854 w 749892"/>
                    <a:gd name="connsiteY19" fmla="*/ 878384 h 1284538"/>
                    <a:gd name="connsiteX20" fmla="*/ 597762 w 749892"/>
                    <a:gd name="connsiteY20" fmla="*/ 1140916 h 1284538"/>
                    <a:gd name="connsiteX21" fmla="*/ 285515 w 749892"/>
                    <a:gd name="connsiteY21" fmla="*/ 1279368 h 1284538"/>
                    <a:gd name="connsiteX22" fmla="*/ 128107 w 749892"/>
                    <a:gd name="connsiteY22" fmla="*/ 1287631 h 1284538"/>
                    <a:gd name="connsiteX23" fmla="*/ 0 w 749892"/>
                    <a:gd name="connsiteY23" fmla="*/ 1261663 h 1284538"/>
                    <a:gd name="connsiteX24" fmla="*/ 15553 w 749892"/>
                    <a:gd name="connsiteY24" fmla="*/ 1084396 h 1284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9892" h="1284538">
                      <a:moveTo>
                        <a:pt x="15553" y="1084396"/>
                      </a:moveTo>
                      <a:cubicBezTo>
                        <a:pt x="47840" y="1110295"/>
                        <a:pt x="92487" y="1128487"/>
                        <a:pt x="149562" y="1138764"/>
                      </a:cubicBezTo>
                      <a:cubicBezTo>
                        <a:pt x="206568" y="1149109"/>
                        <a:pt x="261560" y="1149595"/>
                        <a:pt x="314469" y="1140291"/>
                      </a:cubicBezTo>
                      <a:cubicBezTo>
                        <a:pt x="475696" y="1111892"/>
                        <a:pt x="561517" y="1037597"/>
                        <a:pt x="572071" y="917406"/>
                      </a:cubicBezTo>
                      <a:cubicBezTo>
                        <a:pt x="574987" y="883731"/>
                        <a:pt x="569016" y="854985"/>
                        <a:pt x="554088" y="831099"/>
                      </a:cubicBezTo>
                      <a:cubicBezTo>
                        <a:pt x="539090" y="807214"/>
                        <a:pt x="517496" y="787564"/>
                        <a:pt x="489097" y="772149"/>
                      </a:cubicBezTo>
                      <a:cubicBezTo>
                        <a:pt x="460768" y="756804"/>
                        <a:pt x="406886" y="734932"/>
                        <a:pt x="327592" y="706534"/>
                      </a:cubicBezTo>
                      <a:cubicBezTo>
                        <a:pt x="217608" y="666817"/>
                        <a:pt x="146577" y="624393"/>
                        <a:pt x="114497" y="579260"/>
                      </a:cubicBezTo>
                      <a:cubicBezTo>
                        <a:pt x="82419" y="534197"/>
                        <a:pt x="69296" y="478511"/>
                        <a:pt x="75059" y="412201"/>
                      </a:cubicBezTo>
                      <a:cubicBezTo>
                        <a:pt x="83808" y="312285"/>
                        <a:pt x="129079" y="226255"/>
                        <a:pt x="210803" y="154252"/>
                      </a:cubicBezTo>
                      <a:cubicBezTo>
                        <a:pt x="292597" y="82248"/>
                        <a:pt x="391819" y="35935"/>
                        <a:pt x="508538" y="15313"/>
                      </a:cubicBezTo>
                      <a:cubicBezTo>
                        <a:pt x="622758" y="-4823"/>
                        <a:pt x="705316" y="-5101"/>
                        <a:pt x="756211" y="14480"/>
                      </a:cubicBezTo>
                      <a:lnTo>
                        <a:pt x="741352" y="183900"/>
                      </a:lnTo>
                      <a:cubicBezTo>
                        <a:pt x="676500" y="145850"/>
                        <a:pt x="591166" y="136199"/>
                        <a:pt x="485347" y="154877"/>
                      </a:cubicBezTo>
                      <a:cubicBezTo>
                        <a:pt x="415149" y="167236"/>
                        <a:pt x="356546" y="192788"/>
                        <a:pt x="309609" y="231393"/>
                      </a:cubicBezTo>
                      <a:cubicBezTo>
                        <a:pt x="262671" y="269999"/>
                        <a:pt x="236772" y="316798"/>
                        <a:pt x="231981" y="371651"/>
                      </a:cubicBezTo>
                      <a:cubicBezTo>
                        <a:pt x="227746" y="420325"/>
                        <a:pt x="239549" y="457264"/>
                        <a:pt x="267601" y="482399"/>
                      </a:cubicBezTo>
                      <a:cubicBezTo>
                        <a:pt x="295583" y="507534"/>
                        <a:pt x="358421" y="537530"/>
                        <a:pt x="456185" y="572317"/>
                      </a:cubicBezTo>
                      <a:cubicBezTo>
                        <a:pt x="564017" y="608909"/>
                        <a:pt x="637964" y="651403"/>
                        <a:pt x="678028" y="699937"/>
                      </a:cubicBezTo>
                      <a:cubicBezTo>
                        <a:pt x="718092" y="748472"/>
                        <a:pt x="735034" y="807908"/>
                        <a:pt x="728854" y="878384"/>
                      </a:cubicBezTo>
                      <a:cubicBezTo>
                        <a:pt x="719619" y="984064"/>
                        <a:pt x="675945" y="1071551"/>
                        <a:pt x="597762" y="1140916"/>
                      </a:cubicBezTo>
                      <a:cubicBezTo>
                        <a:pt x="519648" y="1210281"/>
                        <a:pt x="415566" y="1256386"/>
                        <a:pt x="285515" y="1279368"/>
                      </a:cubicBezTo>
                      <a:cubicBezTo>
                        <a:pt x="240035" y="1287423"/>
                        <a:pt x="187543" y="1290131"/>
                        <a:pt x="128107" y="1287631"/>
                      </a:cubicBezTo>
                      <a:cubicBezTo>
                        <a:pt x="68671" y="1285132"/>
                        <a:pt x="25968" y="1276452"/>
                        <a:pt x="0" y="1261663"/>
                      </a:cubicBezTo>
                      <a:lnTo>
                        <a:pt x="15553" y="1084396"/>
                      </a:ln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" name="手繪多邊形: 圖案 16">
                  <a:extLst>
                    <a:ext uri="{FF2B5EF4-FFF2-40B4-BE49-F238E27FC236}">
                      <a16:creationId xmlns:a16="http://schemas.microsoft.com/office/drawing/2014/main" id="{55A62D6B-BF03-4C38-80AA-C51794559120}"/>
                    </a:ext>
                  </a:extLst>
                </p:cNvPr>
                <p:cNvSpPr/>
                <p:nvPr/>
              </p:nvSpPr>
              <p:spPr>
                <a:xfrm>
                  <a:off x="2688540" y="3755237"/>
                  <a:ext cx="770723" cy="840158"/>
                </a:xfrm>
                <a:custGeom>
                  <a:avLst/>
                  <a:gdLst>
                    <a:gd name="connsiteX0" fmla="*/ 767737 w 770722"/>
                    <a:gd name="connsiteY0" fmla="*/ 0 h 840157"/>
                    <a:gd name="connsiteX1" fmla="*/ 762183 w 770722"/>
                    <a:gd name="connsiteY1" fmla="*/ 63671 h 840157"/>
                    <a:gd name="connsiteX2" fmla="*/ 715453 w 770722"/>
                    <a:gd name="connsiteY2" fmla="*/ 155255 h 840157"/>
                    <a:gd name="connsiteX3" fmla="*/ 625952 w 770722"/>
                    <a:gd name="connsiteY3" fmla="*/ 151159 h 840157"/>
                    <a:gd name="connsiteX4" fmla="*/ 656920 w 770722"/>
                    <a:gd name="connsiteY4" fmla="*/ 97486 h 840157"/>
                    <a:gd name="connsiteX5" fmla="*/ 547144 w 770722"/>
                    <a:gd name="connsiteY5" fmla="*/ 116928 h 840157"/>
                    <a:gd name="connsiteX6" fmla="*/ 541242 w 770722"/>
                    <a:gd name="connsiteY6" fmla="*/ 134009 h 840157"/>
                    <a:gd name="connsiteX7" fmla="*/ 771626 w 770722"/>
                    <a:gd name="connsiteY7" fmla="*/ 189001 h 840157"/>
                    <a:gd name="connsiteX8" fmla="*/ 720661 w 770722"/>
                    <a:gd name="connsiteY8" fmla="*/ 287459 h 840157"/>
                    <a:gd name="connsiteX9" fmla="*/ 498054 w 770722"/>
                    <a:gd name="connsiteY9" fmla="*/ 218857 h 840157"/>
                    <a:gd name="connsiteX10" fmla="*/ 284890 w 770722"/>
                    <a:gd name="connsiteY10" fmla="*/ 359671 h 840157"/>
                    <a:gd name="connsiteX11" fmla="*/ 678028 w 770722"/>
                    <a:gd name="connsiteY11" fmla="*/ 290375 h 840157"/>
                    <a:gd name="connsiteX12" fmla="*/ 649976 w 770722"/>
                    <a:gd name="connsiteY12" fmla="*/ 611232 h 840157"/>
                    <a:gd name="connsiteX13" fmla="*/ 469724 w 770722"/>
                    <a:gd name="connsiteY13" fmla="*/ 643033 h 840157"/>
                    <a:gd name="connsiteX14" fmla="*/ 724896 w 770722"/>
                    <a:gd name="connsiteY14" fmla="*/ 639353 h 840157"/>
                    <a:gd name="connsiteX15" fmla="*/ 670668 w 770722"/>
                    <a:gd name="connsiteY15" fmla="*/ 733020 h 840157"/>
                    <a:gd name="connsiteX16" fmla="*/ 400637 w 770722"/>
                    <a:gd name="connsiteY16" fmla="*/ 722535 h 840157"/>
                    <a:gd name="connsiteX17" fmla="*/ 451880 w 770722"/>
                    <a:gd name="connsiteY17" fmla="*/ 646227 h 840157"/>
                    <a:gd name="connsiteX18" fmla="*/ 271628 w 770722"/>
                    <a:gd name="connsiteY18" fmla="*/ 678028 h 840157"/>
                    <a:gd name="connsiteX19" fmla="*/ 324329 w 770722"/>
                    <a:gd name="connsiteY19" fmla="*/ 735242 h 840157"/>
                    <a:gd name="connsiteX20" fmla="*/ 36314 w 770722"/>
                    <a:gd name="connsiteY20" fmla="*/ 846476 h 840157"/>
                    <a:gd name="connsiteX21" fmla="*/ 0 w 770722"/>
                    <a:gd name="connsiteY21" fmla="*/ 768709 h 840157"/>
                    <a:gd name="connsiteX22" fmla="*/ 260449 w 770722"/>
                    <a:gd name="connsiteY22" fmla="*/ 679972 h 840157"/>
                    <a:gd name="connsiteX23" fmla="*/ 84641 w 770722"/>
                    <a:gd name="connsiteY23" fmla="*/ 710940 h 840157"/>
                    <a:gd name="connsiteX24" fmla="*/ 112692 w 770722"/>
                    <a:gd name="connsiteY24" fmla="*/ 390083 h 840157"/>
                    <a:gd name="connsiteX25" fmla="*/ 252117 w 770722"/>
                    <a:gd name="connsiteY25" fmla="*/ 365503 h 840157"/>
                    <a:gd name="connsiteX26" fmla="*/ 219066 w 770722"/>
                    <a:gd name="connsiteY26" fmla="*/ 292528 h 840157"/>
                    <a:gd name="connsiteX27" fmla="*/ 70198 w 770722"/>
                    <a:gd name="connsiteY27" fmla="*/ 399873 h 840157"/>
                    <a:gd name="connsiteX28" fmla="*/ 34578 w 770722"/>
                    <a:gd name="connsiteY28" fmla="*/ 314399 h 840157"/>
                    <a:gd name="connsiteX29" fmla="*/ 211498 w 770722"/>
                    <a:gd name="connsiteY29" fmla="*/ 195250 h 840157"/>
                    <a:gd name="connsiteX30" fmla="*/ 246284 w 770722"/>
                    <a:gd name="connsiteY30" fmla="*/ 273225 h 840157"/>
                    <a:gd name="connsiteX31" fmla="*/ 228440 w 770722"/>
                    <a:gd name="connsiteY31" fmla="*/ 285584 h 840157"/>
                    <a:gd name="connsiteX32" fmla="*/ 450560 w 770722"/>
                    <a:gd name="connsiteY32" fmla="*/ 134009 h 840157"/>
                    <a:gd name="connsiteX33" fmla="*/ 365226 w 770722"/>
                    <a:gd name="connsiteY33" fmla="*/ 149076 h 840157"/>
                    <a:gd name="connsiteX34" fmla="*/ 306484 w 770722"/>
                    <a:gd name="connsiteY34" fmla="*/ 227468 h 840157"/>
                    <a:gd name="connsiteX35" fmla="*/ 230523 w 770722"/>
                    <a:gd name="connsiteY35" fmla="*/ 194208 h 840157"/>
                    <a:gd name="connsiteX36" fmla="*/ 345923 w 770722"/>
                    <a:gd name="connsiteY36" fmla="*/ 27010 h 840157"/>
                    <a:gd name="connsiteX37" fmla="*/ 445353 w 770722"/>
                    <a:gd name="connsiteY37" fmla="*/ 17150 h 840157"/>
                    <a:gd name="connsiteX38" fmla="*/ 421051 w 770722"/>
                    <a:gd name="connsiteY38" fmla="*/ 61241 h 840157"/>
                    <a:gd name="connsiteX39" fmla="*/ 767737 w 770722"/>
                    <a:gd name="connsiteY39" fmla="*/ 0 h 840157"/>
                    <a:gd name="connsiteX40" fmla="*/ 63741 w 770722"/>
                    <a:gd name="connsiteY40" fmla="*/ 149423 h 840157"/>
                    <a:gd name="connsiteX41" fmla="*/ 130051 w 770722"/>
                    <a:gd name="connsiteY41" fmla="*/ 67351 h 840157"/>
                    <a:gd name="connsiteX42" fmla="*/ 241563 w 770722"/>
                    <a:gd name="connsiteY42" fmla="*/ 120330 h 840157"/>
                    <a:gd name="connsiteX43" fmla="*/ 169490 w 770722"/>
                    <a:gd name="connsiteY43" fmla="*/ 209553 h 840157"/>
                    <a:gd name="connsiteX44" fmla="*/ 63741 w 770722"/>
                    <a:gd name="connsiteY44" fmla="*/ 149423 h 840157"/>
                    <a:gd name="connsiteX45" fmla="*/ 552699 w 770722"/>
                    <a:gd name="connsiteY45" fmla="*/ 571029 h 840157"/>
                    <a:gd name="connsiteX46" fmla="*/ 555893 w 770722"/>
                    <a:gd name="connsiteY46" fmla="*/ 534507 h 840157"/>
                    <a:gd name="connsiteX47" fmla="*/ 195389 w 770722"/>
                    <a:gd name="connsiteY47" fmla="*/ 598039 h 840157"/>
                    <a:gd name="connsiteX48" fmla="*/ 192195 w 770722"/>
                    <a:gd name="connsiteY48" fmla="*/ 634562 h 840157"/>
                    <a:gd name="connsiteX49" fmla="*/ 552699 w 770722"/>
                    <a:gd name="connsiteY49" fmla="*/ 571029 h 840157"/>
                    <a:gd name="connsiteX50" fmla="*/ 199624 w 770722"/>
                    <a:gd name="connsiteY50" fmla="*/ 549921 h 840157"/>
                    <a:gd name="connsiteX51" fmla="*/ 560128 w 770722"/>
                    <a:gd name="connsiteY51" fmla="*/ 486389 h 840157"/>
                    <a:gd name="connsiteX52" fmla="*/ 563322 w 770722"/>
                    <a:gd name="connsiteY52" fmla="*/ 449866 h 840157"/>
                    <a:gd name="connsiteX53" fmla="*/ 202818 w 770722"/>
                    <a:gd name="connsiteY53" fmla="*/ 513399 h 840157"/>
                    <a:gd name="connsiteX54" fmla="*/ 199624 w 770722"/>
                    <a:gd name="connsiteY54" fmla="*/ 549921 h 840157"/>
                    <a:gd name="connsiteX55" fmla="*/ 570613 w 770722"/>
                    <a:gd name="connsiteY55" fmla="*/ 365989 h 840157"/>
                    <a:gd name="connsiteX56" fmla="*/ 210109 w 770722"/>
                    <a:gd name="connsiteY56" fmla="*/ 429522 h 840157"/>
                    <a:gd name="connsiteX57" fmla="*/ 206984 w 770722"/>
                    <a:gd name="connsiteY57" fmla="*/ 465281 h 840157"/>
                    <a:gd name="connsiteX58" fmla="*/ 567488 w 770722"/>
                    <a:gd name="connsiteY58" fmla="*/ 401748 h 840157"/>
                    <a:gd name="connsiteX59" fmla="*/ 570613 w 770722"/>
                    <a:gd name="connsiteY59" fmla="*/ 365989 h 840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770722" h="840157">
                      <a:moveTo>
                        <a:pt x="767737" y="0"/>
                      </a:moveTo>
                      <a:lnTo>
                        <a:pt x="762183" y="63671"/>
                      </a:lnTo>
                      <a:lnTo>
                        <a:pt x="715453" y="155255"/>
                      </a:lnTo>
                      <a:lnTo>
                        <a:pt x="625952" y="151159"/>
                      </a:lnTo>
                      <a:lnTo>
                        <a:pt x="656920" y="97486"/>
                      </a:lnTo>
                      <a:lnTo>
                        <a:pt x="547144" y="116928"/>
                      </a:lnTo>
                      <a:cubicBezTo>
                        <a:pt x="545200" y="122899"/>
                        <a:pt x="543186" y="128593"/>
                        <a:pt x="541242" y="134009"/>
                      </a:cubicBezTo>
                      <a:cubicBezTo>
                        <a:pt x="586236" y="182196"/>
                        <a:pt x="662961" y="200527"/>
                        <a:pt x="771626" y="189001"/>
                      </a:cubicBezTo>
                      <a:cubicBezTo>
                        <a:pt x="750865" y="225801"/>
                        <a:pt x="733853" y="258644"/>
                        <a:pt x="720661" y="287459"/>
                      </a:cubicBezTo>
                      <a:cubicBezTo>
                        <a:pt x="615398" y="293777"/>
                        <a:pt x="541242" y="270933"/>
                        <a:pt x="498054" y="218857"/>
                      </a:cubicBezTo>
                      <a:cubicBezTo>
                        <a:pt x="460142" y="273989"/>
                        <a:pt x="389042" y="320926"/>
                        <a:pt x="284890" y="359671"/>
                      </a:cubicBezTo>
                      <a:lnTo>
                        <a:pt x="678028" y="290375"/>
                      </a:lnTo>
                      <a:lnTo>
                        <a:pt x="649976" y="611232"/>
                      </a:lnTo>
                      <a:lnTo>
                        <a:pt x="469724" y="643033"/>
                      </a:lnTo>
                      <a:cubicBezTo>
                        <a:pt x="574223" y="639353"/>
                        <a:pt x="659281" y="638173"/>
                        <a:pt x="724896" y="639353"/>
                      </a:cubicBezTo>
                      <a:lnTo>
                        <a:pt x="670668" y="733020"/>
                      </a:lnTo>
                      <a:cubicBezTo>
                        <a:pt x="588457" y="726632"/>
                        <a:pt x="498470" y="723091"/>
                        <a:pt x="400637" y="722535"/>
                      </a:cubicBezTo>
                      <a:lnTo>
                        <a:pt x="451880" y="646227"/>
                      </a:lnTo>
                      <a:lnTo>
                        <a:pt x="271628" y="678028"/>
                      </a:lnTo>
                      <a:lnTo>
                        <a:pt x="324329" y="735242"/>
                      </a:lnTo>
                      <a:cubicBezTo>
                        <a:pt x="231564" y="777111"/>
                        <a:pt x="135606" y="814189"/>
                        <a:pt x="36314" y="846476"/>
                      </a:cubicBezTo>
                      <a:cubicBezTo>
                        <a:pt x="25830" y="821271"/>
                        <a:pt x="13748" y="795372"/>
                        <a:pt x="0" y="768709"/>
                      </a:cubicBezTo>
                      <a:cubicBezTo>
                        <a:pt x="90890" y="742463"/>
                        <a:pt x="177752" y="712884"/>
                        <a:pt x="260449" y="679972"/>
                      </a:cubicBezTo>
                      <a:lnTo>
                        <a:pt x="84641" y="710940"/>
                      </a:lnTo>
                      <a:lnTo>
                        <a:pt x="112692" y="390083"/>
                      </a:lnTo>
                      <a:lnTo>
                        <a:pt x="252117" y="365503"/>
                      </a:lnTo>
                      <a:cubicBezTo>
                        <a:pt x="242882" y="343145"/>
                        <a:pt x="231842" y="318843"/>
                        <a:pt x="219066" y="292528"/>
                      </a:cubicBezTo>
                      <a:cubicBezTo>
                        <a:pt x="164074" y="331272"/>
                        <a:pt x="114428" y="367100"/>
                        <a:pt x="70198" y="399873"/>
                      </a:cubicBezTo>
                      <a:lnTo>
                        <a:pt x="34578" y="314399"/>
                      </a:lnTo>
                      <a:cubicBezTo>
                        <a:pt x="97833" y="276210"/>
                        <a:pt x="156783" y="236494"/>
                        <a:pt x="211498" y="195250"/>
                      </a:cubicBezTo>
                      <a:cubicBezTo>
                        <a:pt x="226565" y="229342"/>
                        <a:pt x="238091" y="255311"/>
                        <a:pt x="246284" y="273225"/>
                      </a:cubicBezTo>
                      <a:cubicBezTo>
                        <a:pt x="240105" y="277391"/>
                        <a:pt x="234133" y="281488"/>
                        <a:pt x="228440" y="285584"/>
                      </a:cubicBezTo>
                      <a:cubicBezTo>
                        <a:pt x="360435" y="246006"/>
                        <a:pt x="434452" y="195458"/>
                        <a:pt x="450560" y="134009"/>
                      </a:cubicBezTo>
                      <a:lnTo>
                        <a:pt x="365226" y="149076"/>
                      </a:lnTo>
                      <a:cubicBezTo>
                        <a:pt x="346895" y="175253"/>
                        <a:pt x="327314" y="201430"/>
                        <a:pt x="306484" y="227468"/>
                      </a:cubicBezTo>
                      <a:cubicBezTo>
                        <a:pt x="286417" y="217747"/>
                        <a:pt x="261074" y="206637"/>
                        <a:pt x="230523" y="194208"/>
                      </a:cubicBezTo>
                      <a:cubicBezTo>
                        <a:pt x="283432" y="134425"/>
                        <a:pt x="321968" y="78669"/>
                        <a:pt x="345923" y="27010"/>
                      </a:cubicBezTo>
                      <a:lnTo>
                        <a:pt x="445353" y="17150"/>
                      </a:lnTo>
                      <a:cubicBezTo>
                        <a:pt x="437715" y="31732"/>
                        <a:pt x="429661" y="46452"/>
                        <a:pt x="421051" y="61241"/>
                      </a:cubicBezTo>
                      <a:lnTo>
                        <a:pt x="767737" y="0"/>
                      </a:lnTo>
                      <a:close/>
                      <a:moveTo>
                        <a:pt x="63741" y="149423"/>
                      </a:moveTo>
                      <a:lnTo>
                        <a:pt x="130051" y="67351"/>
                      </a:lnTo>
                      <a:cubicBezTo>
                        <a:pt x="172892" y="84293"/>
                        <a:pt x="210039" y="101930"/>
                        <a:pt x="241563" y="120330"/>
                      </a:cubicBezTo>
                      <a:lnTo>
                        <a:pt x="169490" y="209553"/>
                      </a:lnTo>
                      <a:cubicBezTo>
                        <a:pt x="138244" y="188515"/>
                        <a:pt x="102971" y="168517"/>
                        <a:pt x="63741" y="149423"/>
                      </a:cubicBezTo>
                      <a:close/>
                      <a:moveTo>
                        <a:pt x="552699" y="571029"/>
                      </a:moveTo>
                      <a:lnTo>
                        <a:pt x="555893" y="534507"/>
                      </a:lnTo>
                      <a:lnTo>
                        <a:pt x="195389" y="598039"/>
                      </a:lnTo>
                      <a:lnTo>
                        <a:pt x="192195" y="634562"/>
                      </a:lnTo>
                      <a:lnTo>
                        <a:pt x="552699" y="571029"/>
                      </a:lnTo>
                      <a:close/>
                      <a:moveTo>
                        <a:pt x="199624" y="549921"/>
                      </a:moveTo>
                      <a:lnTo>
                        <a:pt x="560128" y="486389"/>
                      </a:lnTo>
                      <a:lnTo>
                        <a:pt x="563322" y="449866"/>
                      </a:lnTo>
                      <a:lnTo>
                        <a:pt x="202818" y="513399"/>
                      </a:lnTo>
                      <a:lnTo>
                        <a:pt x="199624" y="549921"/>
                      </a:lnTo>
                      <a:close/>
                      <a:moveTo>
                        <a:pt x="570613" y="365989"/>
                      </a:moveTo>
                      <a:lnTo>
                        <a:pt x="210109" y="429522"/>
                      </a:lnTo>
                      <a:lnTo>
                        <a:pt x="206984" y="465281"/>
                      </a:lnTo>
                      <a:lnTo>
                        <a:pt x="567488" y="401748"/>
                      </a:lnTo>
                      <a:lnTo>
                        <a:pt x="570613" y="365989"/>
                      </a:ln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" name="手繪多邊形: 圖案 17">
                  <a:extLst>
                    <a:ext uri="{FF2B5EF4-FFF2-40B4-BE49-F238E27FC236}">
                      <a16:creationId xmlns:a16="http://schemas.microsoft.com/office/drawing/2014/main" id="{CBE1C518-0259-430E-8B43-DB585CD36D82}"/>
                    </a:ext>
                  </a:extLst>
                </p:cNvPr>
                <p:cNvSpPr/>
                <p:nvPr/>
              </p:nvSpPr>
              <p:spPr>
                <a:xfrm>
                  <a:off x="3521962" y="3614979"/>
                  <a:ext cx="763780" cy="826271"/>
                </a:xfrm>
                <a:custGeom>
                  <a:avLst/>
                  <a:gdLst>
                    <a:gd name="connsiteX0" fmla="*/ 31662 w 763779"/>
                    <a:gd name="connsiteY0" fmla="*/ 383140 h 826270"/>
                    <a:gd name="connsiteX1" fmla="*/ 256422 w 763779"/>
                    <a:gd name="connsiteY1" fmla="*/ 343493 h 826270"/>
                    <a:gd name="connsiteX2" fmla="*/ 314816 w 763779"/>
                    <a:gd name="connsiteY2" fmla="*/ 218441 h 826270"/>
                    <a:gd name="connsiteX3" fmla="*/ 431397 w 763779"/>
                    <a:gd name="connsiteY3" fmla="*/ 230037 h 826270"/>
                    <a:gd name="connsiteX4" fmla="*/ 380293 w 763779"/>
                    <a:gd name="connsiteY4" fmla="*/ 321621 h 826270"/>
                    <a:gd name="connsiteX5" fmla="*/ 765307 w 763779"/>
                    <a:gd name="connsiteY5" fmla="*/ 253714 h 826270"/>
                    <a:gd name="connsiteX6" fmla="*/ 756767 w 763779"/>
                    <a:gd name="connsiteY6" fmla="*/ 351616 h 826270"/>
                    <a:gd name="connsiteX7" fmla="*/ 621786 w 763779"/>
                    <a:gd name="connsiteY7" fmla="*/ 375432 h 826270"/>
                    <a:gd name="connsiteX8" fmla="*/ 508122 w 763779"/>
                    <a:gd name="connsiteY8" fmla="*/ 568321 h 826270"/>
                    <a:gd name="connsiteX9" fmla="*/ 713995 w 763779"/>
                    <a:gd name="connsiteY9" fmla="*/ 615398 h 826270"/>
                    <a:gd name="connsiteX10" fmla="*/ 651504 w 763779"/>
                    <a:gd name="connsiteY10" fmla="*/ 728924 h 826270"/>
                    <a:gd name="connsiteX11" fmla="*/ 409039 w 763779"/>
                    <a:gd name="connsiteY11" fmla="*/ 657753 h 826270"/>
                    <a:gd name="connsiteX12" fmla="*/ 43535 w 763779"/>
                    <a:gd name="connsiteY12" fmla="*/ 833075 h 826270"/>
                    <a:gd name="connsiteX13" fmla="*/ 0 w 763779"/>
                    <a:gd name="connsiteY13" fmla="*/ 738297 h 826270"/>
                    <a:gd name="connsiteX14" fmla="*/ 288223 w 763779"/>
                    <a:gd name="connsiteY14" fmla="*/ 624355 h 826270"/>
                    <a:gd name="connsiteX15" fmla="*/ 118802 w 763779"/>
                    <a:gd name="connsiteY15" fmla="*/ 582694 h 826270"/>
                    <a:gd name="connsiteX16" fmla="*/ 199833 w 763779"/>
                    <a:gd name="connsiteY16" fmla="*/ 449866 h 826270"/>
                    <a:gd name="connsiteX17" fmla="*/ 23261 w 763779"/>
                    <a:gd name="connsiteY17" fmla="*/ 480973 h 826270"/>
                    <a:gd name="connsiteX18" fmla="*/ 31662 w 763779"/>
                    <a:gd name="connsiteY18" fmla="*/ 383140 h 826270"/>
                    <a:gd name="connsiteX19" fmla="*/ 349533 w 763779"/>
                    <a:gd name="connsiteY19" fmla="*/ 47216 h 826270"/>
                    <a:gd name="connsiteX20" fmla="*/ 474168 w 763779"/>
                    <a:gd name="connsiteY20" fmla="*/ 0 h 826270"/>
                    <a:gd name="connsiteX21" fmla="*/ 495068 w 763779"/>
                    <a:gd name="connsiteY21" fmla="*/ 78114 h 826270"/>
                    <a:gd name="connsiteX22" fmla="*/ 758364 w 763779"/>
                    <a:gd name="connsiteY22" fmla="*/ 31662 h 826270"/>
                    <a:gd name="connsiteX23" fmla="*/ 743574 w 763779"/>
                    <a:gd name="connsiteY23" fmla="*/ 201013 h 826270"/>
                    <a:gd name="connsiteX24" fmla="*/ 636020 w 763779"/>
                    <a:gd name="connsiteY24" fmla="*/ 219969 h 826270"/>
                    <a:gd name="connsiteX25" fmla="*/ 642408 w 763779"/>
                    <a:gd name="connsiteY25" fmla="*/ 146923 h 826270"/>
                    <a:gd name="connsiteX26" fmla="*/ 179558 w 763779"/>
                    <a:gd name="connsiteY26" fmla="*/ 228509 h 826270"/>
                    <a:gd name="connsiteX27" fmla="*/ 173447 w 763779"/>
                    <a:gd name="connsiteY27" fmla="*/ 298499 h 826270"/>
                    <a:gd name="connsiteX28" fmla="*/ 65893 w 763779"/>
                    <a:gd name="connsiteY28" fmla="*/ 317455 h 826270"/>
                    <a:gd name="connsiteX29" fmla="*/ 80405 w 763779"/>
                    <a:gd name="connsiteY29" fmla="*/ 151228 h 826270"/>
                    <a:gd name="connsiteX30" fmla="*/ 365225 w 763779"/>
                    <a:gd name="connsiteY30" fmla="*/ 101027 h 826270"/>
                    <a:gd name="connsiteX31" fmla="*/ 349533 w 763779"/>
                    <a:gd name="connsiteY31" fmla="*/ 47216 h 826270"/>
                    <a:gd name="connsiteX32" fmla="*/ 266212 w 763779"/>
                    <a:gd name="connsiteY32" fmla="*/ 514649 h 826270"/>
                    <a:gd name="connsiteX33" fmla="*/ 403067 w 763779"/>
                    <a:gd name="connsiteY33" fmla="*/ 544853 h 826270"/>
                    <a:gd name="connsiteX34" fmla="*/ 502567 w 763779"/>
                    <a:gd name="connsiteY34" fmla="*/ 396541 h 826270"/>
                    <a:gd name="connsiteX35" fmla="*/ 318218 w 763779"/>
                    <a:gd name="connsiteY35" fmla="*/ 429036 h 826270"/>
                    <a:gd name="connsiteX36" fmla="*/ 266212 w 763779"/>
                    <a:gd name="connsiteY36" fmla="*/ 514649 h 826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63779" h="826270">
                      <a:moveTo>
                        <a:pt x="31662" y="383140"/>
                      </a:moveTo>
                      <a:lnTo>
                        <a:pt x="256422" y="343493"/>
                      </a:lnTo>
                      <a:cubicBezTo>
                        <a:pt x="276766" y="302665"/>
                        <a:pt x="296277" y="261004"/>
                        <a:pt x="314816" y="218441"/>
                      </a:cubicBezTo>
                      <a:lnTo>
                        <a:pt x="431397" y="230037"/>
                      </a:lnTo>
                      <a:lnTo>
                        <a:pt x="380293" y="321621"/>
                      </a:lnTo>
                      <a:lnTo>
                        <a:pt x="765307" y="253714"/>
                      </a:lnTo>
                      <a:lnTo>
                        <a:pt x="756767" y="351616"/>
                      </a:lnTo>
                      <a:lnTo>
                        <a:pt x="621786" y="375432"/>
                      </a:lnTo>
                      <a:cubicBezTo>
                        <a:pt x="592276" y="450977"/>
                        <a:pt x="554435" y="515274"/>
                        <a:pt x="508122" y="568321"/>
                      </a:cubicBezTo>
                      <a:lnTo>
                        <a:pt x="713995" y="615398"/>
                      </a:lnTo>
                      <a:lnTo>
                        <a:pt x="651504" y="728924"/>
                      </a:lnTo>
                      <a:lnTo>
                        <a:pt x="409039" y="657753"/>
                      </a:lnTo>
                      <a:cubicBezTo>
                        <a:pt x="320718" y="721286"/>
                        <a:pt x="198860" y="779680"/>
                        <a:pt x="43535" y="833075"/>
                      </a:cubicBezTo>
                      <a:cubicBezTo>
                        <a:pt x="27010" y="793637"/>
                        <a:pt x="12498" y="762044"/>
                        <a:pt x="0" y="738297"/>
                      </a:cubicBezTo>
                      <a:cubicBezTo>
                        <a:pt x="118247" y="702677"/>
                        <a:pt x="214344" y="664697"/>
                        <a:pt x="288223" y="624355"/>
                      </a:cubicBezTo>
                      <a:cubicBezTo>
                        <a:pt x="225384" y="607899"/>
                        <a:pt x="168934" y="594012"/>
                        <a:pt x="118802" y="582694"/>
                      </a:cubicBezTo>
                      <a:cubicBezTo>
                        <a:pt x="147132" y="539715"/>
                        <a:pt x="174142" y="495415"/>
                        <a:pt x="199833" y="449866"/>
                      </a:cubicBezTo>
                      <a:lnTo>
                        <a:pt x="23261" y="480973"/>
                      </a:lnTo>
                      <a:lnTo>
                        <a:pt x="31662" y="383140"/>
                      </a:lnTo>
                      <a:close/>
                      <a:moveTo>
                        <a:pt x="349533" y="47216"/>
                      </a:moveTo>
                      <a:lnTo>
                        <a:pt x="474168" y="0"/>
                      </a:lnTo>
                      <a:lnTo>
                        <a:pt x="495068" y="78114"/>
                      </a:lnTo>
                      <a:lnTo>
                        <a:pt x="758364" y="31662"/>
                      </a:lnTo>
                      <a:lnTo>
                        <a:pt x="743574" y="201013"/>
                      </a:lnTo>
                      <a:lnTo>
                        <a:pt x="636020" y="219969"/>
                      </a:lnTo>
                      <a:lnTo>
                        <a:pt x="642408" y="146923"/>
                      </a:lnTo>
                      <a:lnTo>
                        <a:pt x="179558" y="228509"/>
                      </a:lnTo>
                      <a:lnTo>
                        <a:pt x="173447" y="298499"/>
                      </a:lnTo>
                      <a:lnTo>
                        <a:pt x="65893" y="317455"/>
                      </a:lnTo>
                      <a:lnTo>
                        <a:pt x="80405" y="151228"/>
                      </a:lnTo>
                      <a:lnTo>
                        <a:pt x="365225" y="101027"/>
                      </a:lnTo>
                      <a:cubicBezTo>
                        <a:pt x="360087" y="82072"/>
                        <a:pt x="354810" y="64088"/>
                        <a:pt x="349533" y="47216"/>
                      </a:cubicBezTo>
                      <a:close/>
                      <a:moveTo>
                        <a:pt x="266212" y="514649"/>
                      </a:moveTo>
                      <a:lnTo>
                        <a:pt x="403067" y="544853"/>
                      </a:lnTo>
                      <a:cubicBezTo>
                        <a:pt x="443895" y="506803"/>
                        <a:pt x="477084" y="457365"/>
                        <a:pt x="502567" y="396541"/>
                      </a:cubicBezTo>
                      <a:lnTo>
                        <a:pt x="318218" y="429036"/>
                      </a:lnTo>
                      <a:cubicBezTo>
                        <a:pt x="300027" y="460004"/>
                        <a:pt x="282668" y="488541"/>
                        <a:pt x="266212" y="514649"/>
                      </a:cubicBez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" name="手繪多邊形: 圖案 18">
                  <a:extLst>
                    <a:ext uri="{FF2B5EF4-FFF2-40B4-BE49-F238E27FC236}">
                      <a16:creationId xmlns:a16="http://schemas.microsoft.com/office/drawing/2014/main" id="{BF1B7708-E40D-4E53-99DA-5031E4FEC4C6}"/>
                    </a:ext>
                  </a:extLst>
                </p:cNvPr>
                <p:cNvSpPr/>
                <p:nvPr/>
              </p:nvSpPr>
              <p:spPr>
                <a:xfrm>
                  <a:off x="4375104" y="3447573"/>
                  <a:ext cx="756836" cy="854044"/>
                </a:xfrm>
                <a:custGeom>
                  <a:avLst/>
                  <a:gdLst>
                    <a:gd name="connsiteX0" fmla="*/ 235661 w 756836"/>
                    <a:gd name="connsiteY0" fmla="*/ 374113 h 854044"/>
                    <a:gd name="connsiteX1" fmla="*/ 283362 w 756836"/>
                    <a:gd name="connsiteY1" fmla="*/ 546936 h 854044"/>
                    <a:gd name="connsiteX2" fmla="*/ 244479 w 756836"/>
                    <a:gd name="connsiteY2" fmla="*/ 647268 h 854044"/>
                    <a:gd name="connsiteX3" fmla="*/ 116233 w 756836"/>
                    <a:gd name="connsiteY3" fmla="*/ 704135 h 854044"/>
                    <a:gd name="connsiteX4" fmla="*/ 110331 w 756836"/>
                    <a:gd name="connsiteY4" fmla="*/ 621439 h 854044"/>
                    <a:gd name="connsiteX5" fmla="*/ 91237 w 756836"/>
                    <a:gd name="connsiteY5" fmla="*/ 839324 h 854044"/>
                    <a:gd name="connsiteX6" fmla="*/ 0 w 756836"/>
                    <a:gd name="connsiteY6" fmla="*/ 855433 h 854044"/>
                    <a:gd name="connsiteX7" fmla="*/ 63810 w 756836"/>
                    <a:gd name="connsiteY7" fmla="*/ 126024 h 854044"/>
                    <a:gd name="connsiteX8" fmla="*/ 316760 w 756836"/>
                    <a:gd name="connsiteY8" fmla="*/ 81447 h 854044"/>
                    <a:gd name="connsiteX9" fmla="*/ 308914 w 756836"/>
                    <a:gd name="connsiteY9" fmla="*/ 170809 h 854044"/>
                    <a:gd name="connsiteX10" fmla="*/ 235661 w 756836"/>
                    <a:gd name="connsiteY10" fmla="*/ 374113 h 854044"/>
                    <a:gd name="connsiteX11" fmla="*/ 142480 w 756836"/>
                    <a:gd name="connsiteY11" fmla="*/ 395915 h 854044"/>
                    <a:gd name="connsiteX12" fmla="*/ 211775 w 756836"/>
                    <a:gd name="connsiteY12" fmla="*/ 187890 h 854044"/>
                    <a:gd name="connsiteX13" fmla="*/ 147201 w 756836"/>
                    <a:gd name="connsiteY13" fmla="*/ 199277 h 854044"/>
                    <a:gd name="connsiteX14" fmla="*/ 112137 w 756836"/>
                    <a:gd name="connsiteY14" fmla="*/ 599706 h 854044"/>
                    <a:gd name="connsiteX15" fmla="*/ 143035 w 756836"/>
                    <a:gd name="connsiteY15" fmla="*/ 596928 h 854044"/>
                    <a:gd name="connsiteX16" fmla="*/ 192542 w 756836"/>
                    <a:gd name="connsiteY16" fmla="*/ 539992 h 854044"/>
                    <a:gd name="connsiteX17" fmla="*/ 142480 w 756836"/>
                    <a:gd name="connsiteY17" fmla="*/ 395915 h 854044"/>
                    <a:gd name="connsiteX18" fmla="*/ 443825 w 756836"/>
                    <a:gd name="connsiteY18" fmla="*/ 766487 h 854044"/>
                    <a:gd name="connsiteX19" fmla="*/ 429244 w 756836"/>
                    <a:gd name="connsiteY19" fmla="*/ 657406 h 854044"/>
                    <a:gd name="connsiteX20" fmla="*/ 504303 w 756836"/>
                    <a:gd name="connsiteY20" fmla="*/ 646852 h 854044"/>
                    <a:gd name="connsiteX21" fmla="*/ 553254 w 756836"/>
                    <a:gd name="connsiteY21" fmla="*/ 627480 h 854044"/>
                    <a:gd name="connsiteX22" fmla="*/ 574640 w 756836"/>
                    <a:gd name="connsiteY22" fmla="*/ 575334 h 854044"/>
                    <a:gd name="connsiteX23" fmla="*/ 595401 w 756836"/>
                    <a:gd name="connsiteY23" fmla="*/ 394041 h 854044"/>
                    <a:gd name="connsiteX24" fmla="*/ 455560 w 756836"/>
                    <a:gd name="connsiteY24" fmla="*/ 418690 h 854044"/>
                    <a:gd name="connsiteX25" fmla="*/ 389042 w 756836"/>
                    <a:gd name="connsiteY25" fmla="*/ 657406 h 854044"/>
                    <a:gd name="connsiteX26" fmla="*/ 291764 w 756836"/>
                    <a:gd name="connsiteY26" fmla="*/ 809329 h 854044"/>
                    <a:gd name="connsiteX27" fmla="*/ 205040 w 756836"/>
                    <a:gd name="connsiteY27" fmla="*/ 757322 h 854044"/>
                    <a:gd name="connsiteX28" fmla="*/ 291486 w 756836"/>
                    <a:gd name="connsiteY28" fmla="*/ 629077 h 854044"/>
                    <a:gd name="connsiteX29" fmla="*/ 343007 w 756836"/>
                    <a:gd name="connsiteY29" fmla="*/ 486944 h 854044"/>
                    <a:gd name="connsiteX30" fmla="*/ 374530 w 756836"/>
                    <a:gd name="connsiteY30" fmla="*/ 247951 h 854044"/>
                    <a:gd name="connsiteX31" fmla="*/ 307734 w 756836"/>
                    <a:gd name="connsiteY31" fmla="*/ 259755 h 854044"/>
                    <a:gd name="connsiteX32" fmla="*/ 316760 w 756836"/>
                    <a:gd name="connsiteY32" fmla="*/ 156436 h 854044"/>
                    <a:gd name="connsiteX33" fmla="*/ 480348 w 756836"/>
                    <a:gd name="connsiteY33" fmla="*/ 127621 h 854044"/>
                    <a:gd name="connsiteX34" fmla="*/ 459934 w 756836"/>
                    <a:gd name="connsiteY34" fmla="*/ 39439 h 854044"/>
                    <a:gd name="connsiteX35" fmla="*/ 570752 w 756836"/>
                    <a:gd name="connsiteY35" fmla="*/ 0 h 854044"/>
                    <a:gd name="connsiteX36" fmla="*/ 589360 w 756836"/>
                    <a:gd name="connsiteY36" fmla="*/ 108387 h 854044"/>
                    <a:gd name="connsiteX37" fmla="*/ 762599 w 756836"/>
                    <a:gd name="connsiteY37" fmla="*/ 77836 h 854044"/>
                    <a:gd name="connsiteX38" fmla="*/ 753573 w 756836"/>
                    <a:gd name="connsiteY38" fmla="*/ 181155 h 854044"/>
                    <a:gd name="connsiteX39" fmla="*/ 478751 w 756836"/>
                    <a:gd name="connsiteY39" fmla="*/ 229620 h 854044"/>
                    <a:gd name="connsiteX40" fmla="*/ 470280 w 756836"/>
                    <a:gd name="connsiteY40" fmla="*/ 313705 h 854044"/>
                    <a:gd name="connsiteX41" fmla="*/ 712815 w 756836"/>
                    <a:gd name="connsiteY41" fmla="*/ 270933 h 854044"/>
                    <a:gd name="connsiteX42" fmla="*/ 688582 w 756836"/>
                    <a:gd name="connsiteY42" fmla="*/ 481320 h 854044"/>
                    <a:gd name="connsiteX43" fmla="*/ 667057 w 756836"/>
                    <a:gd name="connsiteY43" fmla="*/ 625258 h 854044"/>
                    <a:gd name="connsiteX44" fmla="*/ 639075 w 756836"/>
                    <a:gd name="connsiteY44" fmla="*/ 690596 h 854044"/>
                    <a:gd name="connsiteX45" fmla="*/ 587138 w 756836"/>
                    <a:gd name="connsiteY45" fmla="*/ 731493 h 854044"/>
                    <a:gd name="connsiteX46" fmla="*/ 443825 w 756836"/>
                    <a:gd name="connsiteY46" fmla="*/ 766487 h 854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56836" h="854044">
                      <a:moveTo>
                        <a:pt x="235661" y="374113"/>
                      </a:moveTo>
                      <a:cubicBezTo>
                        <a:pt x="272808" y="427717"/>
                        <a:pt x="288709" y="485347"/>
                        <a:pt x="283362" y="546936"/>
                      </a:cubicBezTo>
                      <a:cubicBezTo>
                        <a:pt x="279821" y="587069"/>
                        <a:pt x="266906" y="620536"/>
                        <a:pt x="244479" y="647268"/>
                      </a:cubicBezTo>
                      <a:cubicBezTo>
                        <a:pt x="222052" y="674070"/>
                        <a:pt x="179349" y="692956"/>
                        <a:pt x="116233" y="704135"/>
                      </a:cubicBezTo>
                      <a:cubicBezTo>
                        <a:pt x="115956" y="676917"/>
                        <a:pt x="113942" y="649351"/>
                        <a:pt x="110331" y="621439"/>
                      </a:cubicBezTo>
                      <a:lnTo>
                        <a:pt x="91237" y="839324"/>
                      </a:lnTo>
                      <a:lnTo>
                        <a:pt x="0" y="855433"/>
                      </a:lnTo>
                      <a:lnTo>
                        <a:pt x="63810" y="126024"/>
                      </a:lnTo>
                      <a:lnTo>
                        <a:pt x="316760" y="81447"/>
                      </a:lnTo>
                      <a:lnTo>
                        <a:pt x="308914" y="170809"/>
                      </a:lnTo>
                      <a:cubicBezTo>
                        <a:pt x="282321" y="247326"/>
                        <a:pt x="257880" y="315094"/>
                        <a:pt x="235661" y="374113"/>
                      </a:cubicBezTo>
                      <a:close/>
                      <a:moveTo>
                        <a:pt x="142480" y="395915"/>
                      </a:moveTo>
                      <a:cubicBezTo>
                        <a:pt x="168170" y="324606"/>
                        <a:pt x="191292" y="255241"/>
                        <a:pt x="211775" y="187890"/>
                      </a:cubicBezTo>
                      <a:lnTo>
                        <a:pt x="147201" y="199277"/>
                      </a:lnTo>
                      <a:lnTo>
                        <a:pt x="112137" y="599706"/>
                      </a:lnTo>
                      <a:cubicBezTo>
                        <a:pt x="123385" y="599498"/>
                        <a:pt x="133662" y="598595"/>
                        <a:pt x="143035" y="596928"/>
                      </a:cubicBezTo>
                      <a:cubicBezTo>
                        <a:pt x="173170" y="591582"/>
                        <a:pt x="189695" y="572626"/>
                        <a:pt x="192542" y="539992"/>
                      </a:cubicBezTo>
                      <a:cubicBezTo>
                        <a:pt x="196500" y="496526"/>
                        <a:pt x="179766" y="448477"/>
                        <a:pt x="142480" y="395915"/>
                      </a:cubicBezTo>
                      <a:close/>
                      <a:moveTo>
                        <a:pt x="443825" y="766487"/>
                      </a:moveTo>
                      <a:cubicBezTo>
                        <a:pt x="439659" y="725382"/>
                        <a:pt x="434799" y="689068"/>
                        <a:pt x="429244" y="657406"/>
                      </a:cubicBezTo>
                      <a:cubicBezTo>
                        <a:pt x="464656" y="652962"/>
                        <a:pt x="489722" y="649421"/>
                        <a:pt x="504303" y="646852"/>
                      </a:cubicBezTo>
                      <a:cubicBezTo>
                        <a:pt x="526800" y="642894"/>
                        <a:pt x="543117" y="636437"/>
                        <a:pt x="553254" y="627480"/>
                      </a:cubicBezTo>
                      <a:cubicBezTo>
                        <a:pt x="563392" y="618523"/>
                        <a:pt x="570543" y="601164"/>
                        <a:pt x="574640" y="575334"/>
                      </a:cubicBezTo>
                      <a:cubicBezTo>
                        <a:pt x="578737" y="549505"/>
                        <a:pt x="585680" y="489097"/>
                        <a:pt x="595401" y="394041"/>
                      </a:cubicBezTo>
                      <a:lnTo>
                        <a:pt x="455560" y="418690"/>
                      </a:lnTo>
                      <a:cubicBezTo>
                        <a:pt x="440423" y="519023"/>
                        <a:pt x="418274" y="598595"/>
                        <a:pt x="389042" y="657406"/>
                      </a:cubicBezTo>
                      <a:cubicBezTo>
                        <a:pt x="359810" y="716217"/>
                        <a:pt x="327384" y="766904"/>
                        <a:pt x="291764" y="809329"/>
                      </a:cubicBezTo>
                      <a:cubicBezTo>
                        <a:pt x="263990" y="787179"/>
                        <a:pt x="235105" y="769890"/>
                        <a:pt x="205040" y="757322"/>
                      </a:cubicBezTo>
                      <a:cubicBezTo>
                        <a:pt x="238994" y="717467"/>
                        <a:pt x="267809" y="674695"/>
                        <a:pt x="291486" y="629077"/>
                      </a:cubicBezTo>
                      <a:cubicBezTo>
                        <a:pt x="315233" y="583458"/>
                        <a:pt x="332383" y="536104"/>
                        <a:pt x="343007" y="486944"/>
                      </a:cubicBezTo>
                      <a:cubicBezTo>
                        <a:pt x="353630" y="437784"/>
                        <a:pt x="364114" y="358074"/>
                        <a:pt x="374530" y="247951"/>
                      </a:cubicBezTo>
                      <a:lnTo>
                        <a:pt x="307734" y="259755"/>
                      </a:lnTo>
                      <a:lnTo>
                        <a:pt x="316760" y="156436"/>
                      </a:lnTo>
                      <a:lnTo>
                        <a:pt x="480348" y="127621"/>
                      </a:lnTo>
                      <a:cubicBezTo>
                        <a:pt x="474099" y="98666"/>
                        <a:pt x="467294" y="69226"/>
                        <a:pt x="459934" y="39439"/>
                      </a:cubicBezTo>
                      <a:lnTo>
                        <a:pt x="570752" y="0"/>
                      </a:lnTo>
                      <a:cubicBezTo>
                        <a:pt x="578320" y="41244"/>
                        <a:pt x="584569" y="77350"/>
                        <a:pt x="589360" y="108387"/>
                      </a:cubicBezTo>
                      <a:lnTo>
                        <a:pt x="762599" y="77836"/>
                      </a:lnTo>
                      <a:lnTo>
                        <a:pt x="753573" y="181155"/>
                      </a:lnTo>
                      <a:lnTo>
                        <a:pt x="478751" y="229620"/>
                      </a:lnTo>
                      <a:cubicBezTo>
                        <a:pt x="476182" y="259130"/>
                        <a:pt x="473335" y="287181"/>
                        <a:pt x="470280" y="313705"/>
                      </a:cubicBezTo>
                      <a:lnTo>
                        <a:pt x="712815" y="270933"/>
                      </a:lnTo>
                      <a:lnTo>
                        <a:pt x="688582" y="481320"/>
                      </a:lnTo>
                      <a:cubicBezTo>
                        <a:pt x="680597" y="550546"/>
                        <a:pt x="673376" y="598525"/>
                        <a:pt x="667057" y="625258"/>
                      </a:cubicBezTo>
                      <a:cubicBezTo>
                        <a:pt x="660669" y="651990"/>
                        <a:pt x="651365" y="673793"/>
                        <a:pt x="639075" y="690596"/>
                      </a:cubicBezTo>
                      <a:cubicBezTo>
                        <a:pt x="626785" y="707399"/>
                        <a:pt x="609427" y="721077"/>
                        <a:pt x="587138" y="731493"/>
                      </a:cubicBezTo>
                      <a:cubicBezTo>
                        <a:pt x="564780" y="741908"/>
                        <a:pt x="517009" y="753573"/>
                        <a:pt x="443825" y="766487"/>
                      </a:cubicBez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" name="手繪多邊形: 圖案 19">
                  <a:extLst>
                    <a:ext uri="{FF2B5EF4-FFF2-40B4-BE49-F238E27FC236}">
                      <a16:creationId xmlns:a16="http://schemas.microsoft.com/office/drawing/2014/main" id="{B1CC77F5-D2B5-4787-80C7-47D5A34AC011}"/>
                    </a:ext>
                  </a:extLst>
                </p:cNvPr>
                <p:cNvSpPr/>
                <p:nvPr/>
              </p:nvSpPr>
              <p:spPr>
                <a:xfrm>
                  <a:off x="5213109" y="3282805"/>
                  <a:ext cx="756836" cy="847101"/>
                </a:xfrm>
                <a:custGeom>
                  <a:avLst/>
                  <a:gdLst>
                    <a:gd name="connsiteX0" fmla="*/ 0 w 756836"/>
                    <a:gd name="connsiteY0" fmla="*/ 853281 h 847100"/>
                    <a:gd name="connsiteX1" fmla="*/ 25552 w 756836"/>
                    <a:gd name="connsiteY1" fmla="*/ 561239 h 847100"/>
                    <a:gd name="connsiteX2" fmla="*/ 231772 w 756836"/>
                    <a:gd name="connsiteY2" fmla="*/ 524855 h 847100"/>
                    <a:gd name="connsiteX3" fmla="*/ 210317 w 756836"/>
                    <a:gd name="connsiteY3" fmla="*/ 770306 h 847100"/>
                    <a:gd name="connsiteX4" fmla="*/ 77558 w 756836"/>
                    <a:gd name="connsiteY4" fmla="*/ 793706 h 847100"/>
                    <a:gd name="connsiteX5" fmla="*/ 73462 w 756836"/>
                    <a:gd name="connsiteY5" fmla="*/ 840297 h 847100"/>
                    <a:gd name="connsiteX6" fmla="*/ 0 w 756836"/>
                    <a:gd name="connsiteY6" fmla="*/ 853281 h 847100"/>
                    <a:gd name="connsiteX7" fmla="*/ 274266 w 756836"/>
                    <a:gd name="connsiteY7" fmla="*/ 239757 h 847100"/>
                    <a:gd name="connsiteX8" fmla="*/ 26524 w 756836"/>
                    <a:gd name="connsiteY8" fmla="*/ 283432 h 847100"/>
                    <a:gd name="connsiteX9" fmla="*/ 33537 w 756836"/>
                    <a:gd name="connsiteY9" fmla="*/ 203443 h 847100"/>
                    <a:gd name="connsiteX10" fmla="*/ 115123 w 756836"/>
                    <a:gd name="connsiteY10" fmla="*/ 189070 h 847100"/>
                    <a:gd name="connsiteX11" fmla="*/ 98458 w 756836"/>
                    <a:gd name="connsiteY11" fmla="*/ 112484 h 847100"/>
                    <a:gd name="connsiteX12" fmla="*/ 197125 w 756836"/>
                    <a:gd name="connsiteY12" fmla="*/ 86654 h 847100"/>
                    <a:gd name="connsiteX13" fmla="*/ 206359 w 756836"/>
                    <a:gd name="connsiteY13" fmla="*/ 172961 h 847100"/>
                    <a:gd name="connsiteX14" fmla="*/ 281279 w 756836"/>
                    <a:gd name="connsiteY14" fmla="*/ 159769 h 847100"/>
                    <a:gd name="connsiteX15" fmla="*/ 274266 w 756836"/>
                    <a:gd name="connsiteY15" fmla="*/ 239757 h 847100"/>
                    <a:gd name="connsiteX16" fmla="*/ 237883 w 756836"/>
                    <a:gd name="connsiteY16" fmla="*/ 480209 h 847100"/>
                    <a:gd name="connsiteX17" fmla="*/ 27218 w 756836"/>
                    <a:gd name="connsiteY17" fmla="*/ 517357 h 847100"/>
                    <a:gd name="connsiteX18" fmla="*/ 33745 w 756836"/>
                    <a:gd name="connsiteY18" fmla="*/ 442784 h 847100"/>
                    <a:gd name="connsiteX19" fmla="*/ 244410 w 756836"/>
                    <a:gd name="connsiteY19" fmla="*/ 405636 h 847100"/>
                    <a:gd name="connsiteX20" fmla="*/ 237883 w 756836"/>
                    <a:gd name="connsiteY20" fmla="*/ 480209 h 847100"/>
                    <a:gd name="connsiteX21" fmla="*/ 248228 w 756836"/>
                    <a:gd name="connsiteY21" fmla="*/ 361337 h 847100"/>
                    <a:gd name="connsiteX22" fmla="*/ 37564 w 756836"/>
                    <a:gd name="connsiteY22" fmla="*/ 398485 h 847100"/>
                    <a:gd name="connsiteX23" fmla="*/ 44091 w 756836"/>
                    <a:gd name="connsiteY23" fmla="*/ 323912 h 847100"/>
                    <a:gd name="connsiteX24" fmla="*/ 254755 w 756836"/>
                    <a:gd name="connsiteY24" fmla="*/ 286765 h 847100"/>
                    <a:gd name="connsiteX25" fmla="*/ 248228 w 756836"/>
                    <a:gd name="connsiteY25" fmla="*/ 361337 h 847100"/>
                    <a:gd name="connsiteX26" fmla="*/ 151367 w 756836"/>
                    <a:gd name="connsiteY26" fmla="*/ 617064 h 847100"/>
                    <a:gd name="connsiteX27" fmla="*/ 92001 w 756836"/>
                    <a:gd name="connsiteY27" fmla="*/ 627549 h 847100"/>
                    <a:gd name="connsiteX28" fmla="*/ 84363 w 756836"/>
                    <a:gd name="connsiteY28" fmla="*/ 714551 h 847100"/>
                    <a:gd name="connsiteX29" fmla="*/ 143730 w 756836"/>
                    <a:gd name="connsiteY29" fmla="*/ 704066 h 847100"/>
                    <a:gd name="connsiteX30" fmla="*/ 151367 w 756836"/>
                    <a:gd name="connsiteY30" fmla="*/ 617064 h 847100"/>
                    <a:gd name="connsiteX31" fmla="*/ 679833 w 756836"/>
                    <a:gd name="connsiteY31" fmla="*/ 504025 h 847100"/>
                    <a:gd name="connsiteX32" fmla="*/ 674279 w 756836"/>
                    <a:gd name="connsiteY32" fmla="*/ 567697 h 847100"/>
                    <a:gd name="connsiteX33" fmla="*/ 557837 w 756836"/>
                    <a:gd name="connsiteY33" fmla="*/ 679972 h 847100"/>
                    <a:gd name="connsiteX34" fmla="*/ 718994 w 756836"/>
                    <a:gd name="connsiteY34" fmla="*/ 674487 h 847100"/>
                    <a:gd name="connsiteX35" fmla="*/ 683444 w 756836"/>
                    <a:gd name="connsiteY35" fmla="*/ 754961 h 847100"/>
                    <a:gd name="connsiteX36" fmla="*/ 460490 w 756836"/>
                    <a:gd name="connsiteY36" fmla="*/ 740727 h 847100"/>
                    <a:gd name="connsiteX37" fmla="*/ 242951 w 756836"/>
                    <a:gd name="connsiteY37" fmla="*/ 831062 h 847100"/>
                    <a:gd name="connsiteX38" fmla="*/ 215803 w 756836"/>
                    <a:gd name="connsiteY38" fmla="*/ 765515 h 847100"/>
                    <a:gd name="connsiteX39" fmla="*/ 378418 w 756836"/>
                    <a:gd name="connsiteY39" fmla="*/ 710037 h 847100"/>
                    <a:gd name="connsiteX40" fmla="*/ 297458 w 756836"/>
                    <a:gd name="connsiteY40" fmla="*/ 650115 h 847100"/>
                    <a:gd name="connsiteX41" fmla="*/ 320718 w 756836"/>
                    <a:gd name="connsiteY41" fmla="*/ 634562 h 847100"/>
                    <a:gd name="connsiteX42" fmla="*/ 254686 w 756836"/>
                    <a:gd name="connsiteY42" fmla="*/ 646227 h 847100"/>
                    <a:gd name="connsiteX43" fmla="*/ 260657 w 756836"/>
                    <a:gd name="connsiteY43" fmla="*/ 577834 h 847100"/>
                    <a:gd name="connsiteX44" fmla="*/ 679833 w 756836"/>
                    <a:gd name="connsiteY44" fmla="*/ 504025 h 847100"/>
                    <a:gd name="connsiteX45" fmla="*/ 477918 w 756836"/>
                    <a:gd name="connsiteY45" fmla="*/ 174003 h 847100"/>
                    <a:gd name="connsiteX46" fmla="*/ 562975 w 756836"/>
                    <a:gd name="connsiteY46" fmla="*/ 145257 h 847100"/>
                    <a:gd name="connsiteX47" fmla="*/ 578876 w 756836"/>
                    <a:gd name="connsiteY47" fmla="*/ 197541 h 847100"/>
                    <a:gd name="connsiteX48" fmla="*/ 739825 w 756836"/>
                    <a:gd name="connsiteY48" fmla="*/ 169143 h 847100"/>
                    <a:gd name="connsiteX49" fmla="*/ 735173 w 756836"/>
                    <a:gd name="connsiteY49" fmla="*/ 222746 h 847100"/>
                    <a:gd name="connsiteX50" fmla="*/ 578667 w 756836"/>
                    <a:gd name="connsiteY50" fmla="*/ 250312 h 847100"/>
                    <a:gd name="connsiteX51" fmla="*/ 575890 w 756836"/>
                    <a:gd name="connsiteY51" fmla="*/ 282182 h 847100"/>
                    <a:gd name="connsiteX52" fmla="*/ 719828 w 756836"/>
                    <a:gd name="connsiteY52" fmla="*/ 256838 h 847100"/>
                    <a:gd name="connsiteX53" fmla="*/ 715384 w 756836"/>
                    <a:gd name="connsiteY53" fmla="*/ 307317 h 847100"/>
                    <a:gd name="connsiteX54" fmla="*/ 571446 w 756836"/>
                    <a:gd name="connsiteY54" fmla="*/ 332661 h 847100"/>
                    <a:gd name="connsiteX55" fmla="*/ 568808 w 756836"/>
                    <a:gd name="connsiteY55" fmla="*/ 362934 h 847100"/>
                    <a:gd name="connsiteX56" fmla="*/ 712745 w 756836"/>
                    <a:gd name="connsiteY56" fmla="*/ 337591 h 847100"/>
                    <a:gd name="connsiteX57" fmla="*/ 708301 w 756836"/>
                    <a:gd name="connsiteY57" fmla="*/ 388070 h 847100"/>
                    <a:gd name="connsiteX58" fmla="*/ 564364 w 756836"/>
                    <a:gd name="connsiteY58" fmla="*/ 413413 h 847100"/>
                    <a:gd name="connsiteX59" fmla="*/ 561586 w 756836"/>
                    <a:gd name="connsiteY59" fmla="*/ 445284 h 847100"/>
                    <a:gd name="connsiteX60" fmla="*/ 721841 w 756836"/>
                    <a:gd name="connsiteY60" fmla="*/ 417024 h 847100"/>
                    <a:gd name="connsiteX61" fmla="*/ 717189 w 756836"/>
                    <a:gd name="connsiteY61" fmla="*/ 469863 h 847100"/>
                    <a:gd name="connsiteX62" fmla="*/ 366337 w 756836"/>
                    <a:gd name="connsiteY62" fmla="*/ 531730 h 847100"/>
                    <a:gd name="connsiteX63" fmla="*/ 365156 w 756836"/>
                    <a:gd name="connsiteY63" fmla="*/ 544922 h 847100"/>
                    <a:gd name="connsiteX64" fmla="*/ 283571 w 756836"/>
                    <a:gd name="connsiteY64" fmla="*/ 559295 h 847100"/>
                    <a:gd name="connsiteX65" fmla="*/ 295305 w 756836"/>
                    <a:gd name="connsiteY65" fmla="*/ 424939 h 847100"/>
                    <a:gd name="connsiteX66" fmla="*/ 282876 w 756836"/>
                    <a:gd name="connsiteY66" fmla="*/ 441673 h 847100"/>
                    <a:gd name="connsiteX67" fmla="*/ 238577 w 756836"/>
                    <a:gd name="connsiteY67" fmla="*/ 380640 h 847100"/>
                    <a:gd name="connsiteX68" fmla="*/ 359185 w 756836"/>
                    <a:gd name="connsiteY68" fmla="*/ 187265 h 847100"/>
                    <a:gd name="connsiteX69" fmla="*/ 376752 w 756836"/>
                    <a:gd name="connsiteY69" fmla="*/ 187265 h 847100"/>
                    <a:gd name="connsiteX70" fmla="*/ 378488 w 756836"/>
                    <a:gd name="connsiteY70" fmla="*/ 167059 h 847100"/>
                    <a:gd name="connsiteX71" fmla="*/ 290931 w 756836"/>
                    <a:gd name="connsiteY71" fmla="*/ 182474 h 847100"/>
                    <a:gd name="connsiteX72" fmla="*/ 296902 w 756836"/>
                    <a:gd name="connsiteY72" fmla="*/ 114081 h 847100"/>
                    <a:gd name="connsiteX73" fmla="*/ 384459 w 756836"/>
                    <a:gd name="connsiteY73" fmla="*/ 98666 h 847100"/>
                    <a:gd name="connsiteX74" fmla="*/ 388694 w 756836"/>
                    <a:gd name="connsiteY74" fmla="*/ 50479 h 847100"/>
                    <a:gd name="connsiteX75" fmla="*/ 471808 w 756836"/>
                    <a:gd name="connsiteY75" fmla="*/ 35828 h 847100"/>
                    <a:gd name="connsiteX76" fmla="*/ 467572 w 756836"/>
                    <a:gd name="connsiteY76" fmla="*/ 84016 h 847100"/>
                    <a:gd name="connsiteX77" fmla="*/ 586999 w 756836"/>
                    <a:gd name="connsiteY77" fmla="*/ 62977 h 847100"/>
                    <a:gd name="connsiteX78" fmla="*/ 591235 w 756836"/>
                    <a:gd name="connsiteY78" fmla="*/ 14790 h 847100"/>
                    <a:gd name="connsiteX79" fmla="*/ 675042 w 756836"/>
                    <a:gd name="connsiteY79" fmla="*/ 0 h 847100"/>
                    <a:gd name="connsiteX80" fmla="*/ 670807 w 756836"/>
                    <a:gd name="connsiteY80" fmla="*/ 48188 h 847100"/>
                    <a:gd name="connsiteX81" fmla="*/ 758364 w 756836"/>
                    <a:gd name="connsiteY81" fmla="*/ 32773 h 847100"/>
                    <a:gd name="connsiteX82" fmla="*/ 752392 w 756836"/>
                    <a:gd name="connsiteY82" fmla="*/ 101166 h 847100"/>
                    <a:gd name="connsiteX83" fmla="*/ 664835 w 756836"/>
                    <a:gd name="connsiteY83" fmla="*/ 116581 h 847100"/>
                    <a:gd name="connsiteX84" fmla="*/ 661572 w 756836"/>
                    <a:gd name="connsiteY84" fmla="*/ 153867 h 847100"/>
                    <a:gd name="connsiteX85" fmla="*/ 577765 w 756836"/>
                    <a:gd name="connsiteY85" fmla="*/ 168656 h 847100"/>
                    <a:gd name="connsiteX86" fmla="*/ 581028 w 756836"/>
                    <a:gd name="connsiteY86" fmla="*/ 131370 h 847100"/>
                    <a:gd name="connsiteX87" fmla="*/ 461601 w 756836"/>
                    <a:gd name="connsiteY87" fmla="*/ 152409 h 847100"/>
                    <a:gd name="connsiteX88" fmla="*/ 458337 w 756836"/>
                    <a:gd name="connsiteY88" fmla="*/ 189695 h 847100"/>
                    <a:gd name="connsiteX89" fmla="*/ 435354 w 756836"/>
                    <a:gd name="connsiteY89" fmla="*/ 193722 h 847100"/>
                    <a:gd name="connsiteX90" fmla="*/ 418690 w 756836"/>
                    <a:gd name="connsiteY90" fmla="*/ 225732 h 847100"/>
                    <a:gd name="connsiteX91" fmla="*/ 494374 w 756836"/>
                    <a:gd name="connsiteY91" fmla="*/ 212400 h 847100"/>
                    <a:gd name="connsiteX92" fmla="*/ 477918 w 756836"/>
                    <a:gd name="connsiteY92" fmla="*/ 174003 h 847100"/>
                    <a:gd name="connsiteX93" fmla="*/ 370919 w 756836"/>
                    <a:gd name="connsiteY93" fmla="*/ 478959 h 847100"/>
                    <a:gd name="connsiteX94" fmla="*/ 479237 w 756836"/>
                    <a:gd name="connsiteY94" fmla="*/ 459865 h 847100"/>
                    <a:gd name="connsiteX95" fmla="*/ 482014 w 756836"/>
                    <a:gd name="connsiteY95" fmla="*/ 427994 h 847100"/>
                    <a:gd name="connsiteX96" fmla="*/ 373697 w 756836"/>
                    <a:gd name="connsiteY96" fmla="*/ 447089 h 847100"/>
                    <a:gd name="connsiteX97" fmla="*/ 370919 w 756836"/>
                    <a:gd name="connsiteY97" fmla="*/ 478959 h 847100"/>
                    <a:gd name="connsiteX98" fmla="*/ 378071 w 756836"/>
                    <a:gd name="connsiteY98" fmla="*/ 396610 h 847100"/>
                    <a:gd name="connsiteX99" fmla="*/ 486389 w 756836"/>
                    <a:gd name="connsiteY99" fmla="*/ 377515 h 847100"/>
                    <a:gd name="connsiteX100" fmla="*/ 489027 w 756836"/>
                    <a:gd name="connsiteY100" fmla="*/ 347242 h 847100"/>
                    <a:gd name="connsiteX101" fmla="*/ 380710 w 756836"/>
                    <a:gd name="connsiteY101" fmla="*/ 366337 h 847100"/>
                    <a:gd name="connsiteX102" fmla="*/ 378071 w 756836"/>
                    <a:gd name="connsiteY102" fmla="*/ 396610 h 847100"/>
                    <a:gd name="connsiteX103" fmla="*/ 385153 w 756836"/>
                    <a:gd name="connsiteY103" fmla="*/ 315788 h 847100"/>
                    <a:gd name="connsiteX104" fmla="*/ 493471 w 756836"/>
                    <a:gd name="connsiteY104" fmla="*/ 296694 h 847100"/>
                    <a:gd name="connsiteX105" fmla="*/ 496248 w 756836"/>
                    <a:gd name="connsiteY105" fmla="*/ 264823 h 847100"/>
                    <a:gd name="connsiteX106" fmla="*/ 387931 w 756836"/>
                    <a:gd name="connsiteY106" fmla="*/ 283918 h 847100"/>
                    <a:gd name="connsiteX107" fmla="*/ 385153 w 756836"/>
                    <a:gd name="connsiteY107" fmla="*/ 315788 h 847100"/>
                    <a:gd name="connsiteX108" fmla="*/ 470280 w 756836"/>
                    <a:gd name="connsiteY108" fmla="*/ 661780 h 847100"/>
                    <a:gd name="connsiteX109" fmla="*/ 561795 w 756836"/>
                    <a:gd name="connsiteY109" fmla="*/ 592068 h 847100"/>
                    <a:gd name="connsiteX110" fmla="*/ 391194 w 756836"/>
                    <a:gd name="connsiteY110" fmla="*/ 622133 h 847100"/>
                    <a:gd name="connsiteX111" fmla="*/ 470280 w 756836"/>
                    <a:gd name="connsiteY111" fmla="*/ 661780 h 847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</a:cxnLst>
                  <a:rect l="l" t="t" r="r" b="b"/>
                  <a:pathLst>
                    <a:path w="756836" h="847100">
                      <a:moveTo>
                        <a:pt x="0" y="853281"/>
                      </a:moveTo>
                      <a:lnTo>
                        <a:pt x="25552" y="561239"/>
                      </a:lnTo>
                      <a:lnTo>
                        <a:pt x="231772" y="524855"/>
                      </a:lnTo>
                      <a:lnTo>
                        <a:pt x="210317" y="770306"/>
                      </a:lnTo>
                      <a:lnTo>
                        <a:pt x="77558" y="793706"/>
                      </a:lnTo>
                      <a:lnTo>
                        <a:pt x="73462" y="840297"/>
                      </a:lnTo>
                      <a:lnTo>
                        <a:pt x="0" y="853281"/>
                      </a:lnTo>
                      <a:close/>
                      <a:moveTo>
                        <a:pt x="274266" y="239757"/>
                      </a:moveTo>
                      <a:lnTo>
                        <a:pt x="26524" y="283432"/>
                      </a:lnTo>
                      <a:lnTo>
                        <a:pt x="33537" y="203443"/>
                      </a:lnTo>
                      <a:lnTo>
                        <a:pt x="115123" y="189070"/>
                      </a:lnTo>
                      <a:cubicBezTo>
                        <a:pt x="110679" y="161783"/>
                        <a:pt x="105124" y="136300"/>
                        <a:pt x="98458" y="112484"/>
                      </a:cubicBezTo>
                      <a:lnTo>
                        <a:pt x="197125" y="86654"/>
                      </a:lnTo>
                      <a:cubicBezTo>
                        <a:pt x="200596" y="114081"/>
                        <a:pt x="203652" y="142896"/>
                        <a:pt x="206359" y="172961"/>
                      </a:cubicBezTo>
                      <a:lnTo>
                        <a:pt x="281279" y="159769"/>
                      </a:lnTo>
                      <a:lnTo>
                        <a:pt x="274266" y="239757"/>
                      </a:lnTo>
                      <a:close/>
                      <a:moveTo>
                        <a:pt x="237883" y="480209"/>
                      </a:moveTo>
                      <a:lnTo>
                        <a:pt x="27218" y="517357"/>
                      </a:lnTo>
                      <a:lnTo>
                        <a:pt x="33745" y="442784"/>
                      </a:lnTo>
                      <a:lnTo>
                        <a:pt x="244410" y="405636"/>
                      </a:lnTo>
                      <a:lnTo>
                        <a:pt x="237883" y="480209"/>
                      </a:lnTo>
                      <a:close/>
                      <a:moveTo>
                        <a:pt x="248228" y="361337"/>
                      </a:moveTo>
                      <a:lnTo>
                        <a:pt x="37564" y="398485"/>
                      </a:lnTo>
                      <a:lnTo>
                        <a:pt x="44091" y="323912"/>
                      </a:lnTo>
                      <a:lnTo>
                        <a:pt x="254755" y="286765"/>
                      </a:lnTo>
                      <a:lnTo>
                        <a:pt x="248228" y="361337"/>
                      </a:lnTo>
                      <a:close/>
                      <a:moveTo>
                        <a:pt x="151367" y="617064"/>
                      </a:moveTo>
                      <a:lnTo>
                        <a:pt x="92001" y="627549"/>
                      </a:lnTo>
                      <a:lnTo>
                        <a:pt x="84363" y="714551"/>
                      </a:lnTo>
                      <a:lnTo>
                        <a:pt x="143730" y="704066"/>
                      </a:lnTo>
                      <a:lnTo>
                        <a:pt x="151367" y="617064"/>
                      </a:lnTo>
                      <a:close/>
                      <a:moveTo>
                        <a:pt x="679833" y="504025"/>
                      </a:moveTo>
                      <a:lnTo>
                        <a:pt x="674279" y="567697"/>
                      </a:lnTo>
                      <a:cubicBezTo>
                        <a:pt x="642477" y="608455"/>
                        <a:pt x="603664" y="645949"/>
                        <a:pt x="557837" y="679972"/>
                      </a:cubicBezTo>
                      <a:cubicBezTo>
                        <a:pt x="606094" y="684694"/>
                        <a:pt x="659836" y="682888"/>
                        <a:pt x="718994" y="674487"/>
                      </a:cubicBezTo>
                      <a:cubicBezTo>
                        <a:pt x="706427" y="701150"/>
                        <a:pt x="694623" y="728021"/>
                        <a:pt x="683444" y="754961"/>
                      </a:cubicBezTo>
                      <a:cubicBezTo>
                        <a:pt x="598109" y="761835"/>
                        <a:pt x="523814" y="757114"/>
                        <a:pt x="460490" y="740727"/>
                      </a:cubicBezTo>
                      <a:cubicBezTo>
                        <a:pt x="397652" y="774750"/>
                        <a:pt x="325092" y="804885"/>
                        <a:pt x="242951" y="831062"/>
                      </a:cubicBezTo>
                      <a:cubicBezTo>
                        <a:pt x="234619" y="809051"/>
                        <a:pt x="225593" y="787179"/>
                        <a:pt x="215803" y="765515"/>
                      </a:cubicBezTo>
                      <a:cubicBezTo>
                        <a:pt x="275586" y="749893"/>
                        <a:pt x="329814" y="731423"/>
                        <a:pt x="378418" y="710037"/>
                      </a:cubicBezTo>
                      <a:cubicBezTo>
                        <a:pt x="347659" y="694067"/>
                        <a:pt x="320718" y="674070"/>
                        <a:pt x="297458" y="650115"/>
                      </a:cubicBezTo>
                      <a:lnTo>
                        <a:pt x="320718" y="634562"/>
                      </a:lnTo>
                      <a:lnTo>
                        <a:pt x="254686" y="646227"/>
                      </a:lnTo>
                      <a:lnTo>
                        <a:pt x="260657" y="577834"/>
                      </a:lnTo>
                      <a:lnTo>
                        <a:pt x="679833" y="504025"/>
                      </a:lnTo>
                      <a:close/>
                      <a:moveTo>
                        <a:pt x="477918" y="174003"/>
                      </a:moveTo>
                      <a:lnTo>
                        <a:pt x="562975" y="145257"/>
                      </a:lnTo>
                      <a:cubicBezTo>
                        <a:pt x="568252" y="162685"/>
                        <a:pt x="573529" y="180113"/>
                        <a:pt x="578876" y="197541"/>
                      </a:cubicBezTo>
                      <a:lnTo>
                        <a:pt x="739825" y="169143"/>
                      </a:lnTo>
                      <a:lnTo>
                        <a:pt x="735173" y="222746"/>
                      </a:lnTo>
                      <a:lnTo>
                        <a:pt x="578667" y="250312"/>
                      </a:lnTo>
                      <a:lnTo>
                        <a:pt x="575890" y="282182"/>
                      </a:lnTo>
                      <a:lnTo>
                        <a:pt x="719828" y="256838"/>
                      </a:lnTo>
                      <a:lnTo>
                        <a:pt x="715384" y="307317"/>
                      </a:lnTo>
                      <a:lnTo>
                        <a:pt x="571446" y="332661"/>
                      </a:lnTo>
                      <a:lnTo>
                        <a:pt x="568808" y="362934"/>
                      </a:lnTo>
                      <a:lnTo>
                        <a:pt x="712745" y="337591"/>
                      </a:lnTo>
                      <a:lnTo>
                        <a:pt x="708301" y="388070"/>
                      </a:lnTo>
                      <a:lnTo>
                        <a:pt x="564364" y="413413"/>
                      </a:lnTo>
                      <a:lnTo>
                        <a:pt x="561586" y="445284"/>
                      </a:lnTo>
                      <a:lnTo>
                        <a:pt x="721841" y="417024"/>
                      </a:lnTo>
                      <a:lnTo>
                        <a:pt x="717189" y="469863"/>
                      </a:lnTo>
                      <a:lnTo>
                        <a:pt x="366337" y="531730"/>
                      </a:lnTo>
                      <a:lnTo>
                        <a:pt x="365156" y="544922"/>
                      </a:lnTo>
                      <a:lnTo>
                        <a:pt x="283571" y="559295"/>
                      </a:lnTo>
                      <a:lnTo>
                        <a:pt x="295305" y="424939"/>
                      </a:lnTo>
                      <a:cubicBezTo>
                        <a:pt x="290931" y="430286"/>
                        <a:pt x="286765" y="435841"/>
                        <a:pt x="282876" y="441673"/>
                      </a:cubicBezTo>
                      <a:cubicBezTo>
                        <a:pt x="266976" y="417440"/>
                        <a:pt x="252186" y="397096"/>
                        <a:pt x="238577" y="380640"/>
                      </a:cubicBezTo>
                      <a:cubicBezTo>
                        <a:pt x="287737" y="319468"/>
                        <a:pt x="327939" y="254964"/>
                        <a:pt x="359185" y="187265"/>
                      </a:cubicBezTo>
                      <a:lnTo>
                        <a:pt x="376752" y="187265"/>
                      </a:lnTo>
                      <a:lnTo>
                        <a:pt x="378488" y="167059"/>
                      </a:lnTo>
                      <a:lnTo>
                        <a:pt x="290931" y="182474"/>
                      </a:lnTo>
                      <a:lnTo>
                        <a:pt x="296902" y="114081"/>
                      </a:lnTo>
                      <a:lnTo>
                        <a:pt x="384459" y="98666"/>
                      </a:lnTo>
                      <a:lnTo>
                        <a:pt x="388694" y="50479"/>
                      </a:lnTo>
                      <a:lnTo>
                        <a:pt x="471808" y="35828"/>
                      </a:lnTo>
                      <a:lnTo>
                        <a:pt x="467572" y="84016"/>
                      </a:lnTo>
                      <a:lnTo>
                        <a:pt x="586999" y="62977"/>
                      </a:lnTo>
                      <a:lnTo>
                        <a:pt x="591235" y="14790"/>
                      </a:lnTo>
                      <a:lnTo>
                        <a:pt x="675042" y="0"/>
                      </a:lnTo>
                      <a:lnTo>
                        <a:pt x="670807" y="48188"/>
                      </a:lnTo>
                      <a:lnTo>
                        <a:pt x="758364" y="32773"/>
                      </a:lnTo>
                      <a:lnTo>
                        <a:pt x="752392" y="101166"/>
                      </a:lnTo>
                      <a:lnTo>
                        <a:pt x="664835" y="116581"/>
                      </a:lnTo>
                      <a:lnTo>
                        <a:pt x="661572" y="153867"/>
                      </a:lnTo>
                      <a:lnTo>
                        <a:pt x="577765" y="168656"/>
                      </a:lnTo>
                      <a:lnTo>
                        <a:pt x="581028" y="131370"/>
                      </a:lnTo>
                      <a:lnTo>
                        <a:pt x="461601" y="152409"/>
                      </a:lnTo>
                      <a:lnTo>
                        <a:pt x="458337" y="189695"/>
                      </a:lnTo>
                      <a:lnTo>
                        <a:pt x="435354" y="193722"/>
                      </a:lnTo>
                      <a:cubicBezTo>
                        <a:pt x="430008" y="204346"/>
                        <a:pt x="424453" y="215039"/>
                        <a:pt x="418690" y="225732"/>
                      </a:cubicBezTo>
                      <a:lnTo>
                        <a:pt x="494374" y="212400"/>
                      </a:lnTo>
                      <a:cubicBezTo>
                        <a:pt x="490277" y="202402"/>
                        <a:pt x="484792" y="189626"/>
                        <a:pt x="477918" y="174003"/>
                      </a:cubicBezTo>
                      <a:close/>
                      <a:moveTo>
                        <a:pt x="370919" y="478959"/>
                      </a:moveTo>
                      <a:lnTo>
                        <a:pt x="479237" y="459865"/>
                      </a:lnTo>
                      <a:lnTo>
                        <a:pt x="482014" y="427994"/>
                      </a:lnTo>
                      <a:lnTo>
                        <a:pt x="373697" y="447089"/>
                      </a:lnTo>
                      <a:lnTo>
                        <a:pt x="370919" y="478959"/>
                      </a:lnTo>
                      <a:close/>
                      <a:moveTo>
                        <a:pt x="378071" y="396610"/>
                      </a:moveTo>
                      <a:lnTo>
                        <a:pt x="486389" y="377515"/>
                      </a:lnTo>
                      <a:lnTo>
                        <a:pt x="489027" y="347242"/>
                      </a:lnTo>
                      <a:lnTo>
                        <a:pt x="380710" y="366337"/>
                      </a:lnTo>
                      <a:lnTo>
                        <a:pt x="378071" y="396610"/>
                      </a:lnTo>
                      <a:close/>
                      <a:moveTo>
                        <a:pt x="385153" y="315788"/>
                      </a:moveTo>
                      <a:lnTo>
                        <a:pt x="493471" y="296694"/>
                      </a:lnTo>
                      <a:lnTo>
                        <a:pt x="496248" y="264823"/>
                      </a:lnTo>
                      <a:lnTo>
                        <a:pt x="387931" y="283918"/>
                      </a:lnTo>
                      <a:lnTo>
                        <a:pt x="385153" y="315788"/>
                      </a:lnTo>
                      <a:close/>
                      <a:moveTo>
                        <a:pt x="470280" y="661780"/>
                      </a:moveTo>
                      <a:cubicBezTo>
                        <a:pt x="504234" y="641019"/>
                        <a:pt x="534715" y="617759"/>
                        <a:pt x="561795" y="592068"/>
                      </a:cubicBezTo>
                      <a:lnTo>
                        <a:pt x="391194" y="622133"/>
                      </a:lnTo>
                      <a:cubicBezTo>
                        <a:pt x="415079" y="638867"/>
                        <a:pt x="441465" y="652129"/>
                        <a:pt x="470280" y="661780"/>
                      </a:cubicBez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" name="手繪多邊形: 圖案 20">
                  <a:extLst>
                    <a:ext uri="{FF2B5EF4-FFF2-40B4-BE49-F238E27FC236}">
                      <a16:creationId xmlns:a16="http://schemas.microsoft.com/office/drawing/2014/main" id="{C54D2E51-1DB3-4D7D-BBB8-62651652DAA1}"/>
                    </a:ext>
                  </a:extLst>
                </p:cNvPr>
                <p:cNvSpPr/>
                <p:nvPr/>
              </p:nvSpPr>
              <p:spPr>
                <a:xfrm>
                  <a:off x="6029936" y="3184555"/>
                  <a:ext cx="749893" cy="784610"/>
                </a:xfrm>
                <a:custGeom>
                  <a:avLst/>
                  <a:gdLst>
                    <a:gd name="connsiteX0" fmla="*/ 621994 w 749892"/>
                    <a:gd name="connsiteY0" fmla="*/ 11040 h 784609"/>
                    <a:gd name="connsiteX1" fmla="*/ 712745 w 749892"/>
                    <a:gd name="connsiteY1" fmla="*/ 42494 h 784609"/>
                    <a:gd name="connsiteX2" fmla="*/ 308636 w 749892"/>
                    <a:gd name="connsiteY2" fmla="*/ 570752 h 784609"/>
                    <a:gd name="connsiteX3" fmla="*/ 304956 w 749892"/>
                    <a:gd name="connsiteY3" fmla="*/ 613107 h 784609"/>
                    <a:gd name="connsiteX4" fmla="*/ 354324 w 749892"/>
                    <a:gd name="connsiteY4" fmla="*/ 649490 h 784609"/>
                    <a:gd name="connsiteX5" fmla="*/ 431466 w 749892"/>
                    <a:gd name="connsiteY5" fmla="*/ 635881 h 784609"/>
                    <a:gd name="connsiteX6" fmla="*/ 494026 w 749892"/>
                    <a:gd name="connsiteY6" fmla="*/ 603247 h 784609"/>
                    <a:gd name="connsiteX7" fmla="*/ 524994 w 749892"/>
                    <a:gd name="connsiteY7" fmla="*/ 477154 h 784609"/>
                    <a:gd name="connsiteX8" fmla="*/ 631437 w 749892"/>
                    <a:gd name="connsiteY8" fmla="*/ 495832 h 784609"/>
                    <a:gd name="connsiteX9" fmla="*/ 565683 w 749892"/>
                    <a:gd name="connsiteY9" fmla="*/ 675667 h 784609"/>
                    <a:gd name="connsiteX10" fmla="*/ 444173 w 749892"/>
                    <a:gd name="connsiteY10" fmla="*/ 733020 h 784609"/>
                    <a:gd name="connsiteX11" fmla="*/ 306970 w 749892"/>
                    <a:gd name="connsiteY11" fmla="*/ 757183 h 784609"/>
                    <a:gd name="connsiteX12" fmla="*/ 198791 w 749892"/>
                    <a:gd name="connsiteY12" fmla="*/ 670737 h 784609"/>
                    <a:gd name="connsiteX13" fmla="*/ 43327 w 749892"/>
                    <a:gd name="connsiteY13" fmla="*/ 790720 h 784609"/>
                    <a:gd name="connsiteX14" fmla="*/ 0 w 749892"/>
                    <a:gd name="connsiteY14" fmla="*/ 701983 h 784609"/>
                    <a:gd name="connsiteX15" fmla="*/ 210039 w 749892"/>
                    <a:gd name="connsiteY15" fmla="*/ 538742 h 784609"/>
                    <a:gd name="connsiteX16" fmla="*/ 241424 w 749892"/>
                    <a:gd name="connsiteY16" fmla="*/ 179835 h 784609"/>
                    <a:gd name="connsiteX17" fmla="*/ 344534 w 749892"/>
                    <a:gd name="connsiteY17" fmla="*/ 161644 h 784609"/>
                    <a:gd name="connsiteX18" fmla="*/ 320926 w 749892"/>
                    <a:gd name="connsiteY18" fmla="*/ 431188 h 784609"/>
                    <a:gd name="connsiteX19" fmla="*/ 621994 w 749892"/>
                    <a:gd name="connsiteY19" fmla="*/ 11040 h 784609"/>
                    <a:gd name="connsiteX20" fmla="*/ 97764 w 749892"/>
                    <a:gd name="connsiteY20" fmla="*/ 267948 h 784609"/>
                    <a:gd name="connsiteX21" fmla="*/ 190875 w 749892"/>
                    <a:gd name="connsiteY21" fmla="*/ 272183 h 784609"/>
                    <a:gd name="connsiteX22" fmla="*/ 97070 w 749892"/>
                    <a:gd name="connsiteY22" fmla="*/ 584708 h 784609"/>
                    <a:gd name="connsiteX23" fmla="*/ 7152 w 749892"/>
                    <a:gd name="connsiteY23" fmla="*/ 569224 h 784609"/>
                    <a:gd name="connsiteX24" fmla="*/ 97764 w 749892"/>
                    <a:gd name="connsiteY24" fmla="*/ 267948 h 784609"/>
                    <a:gd name="connsiteX25" fmla="*/ 359254 w 749892"/>
                    <a:gd name="connsiteY25" fmla="*/ 0 h 784609"/>
                    <a:gd name="connsiteX26" fmla="*/ 511941 w 749892"/>
                    <a:gd name="connsiteY26" fmla="*/ 116095 h 784609"/>
                    <a:gd name="connsiteX27" fmla="*/ 432994 w 749892"/>
                    <a:gd name="connsiteY27" fmla="*/ 200388 h 784609"/>
                    <a:gd name="connsiteX28" fmla="*/ 286695 w 749892"/>
                    <a:gd name="connsiteY28" fmla="*/ 77836 h 784609"/>
                    <a:gd name="connsiteX29" fmla="*/ 359254 w 749892"/>
                    <a:gd name="connsiteY29" fmla="*/ 0 h 784609"/>
                    <a:gd name="connsiteX30" fmla="*/ 667890 w 749892"/>
                    <a:gd name="connsiteY30" fmla="*/ 229342 h 784609"/>
                    <a:gd name="connsiteX31" fmla="*/ 751490 w 749892"/>
                    <a:gd name="connsiteY31" fmla="*/ 425703 h 784609"/>
                    <a:gd name="connsiteX32" fmla="*/ 652059 w 749892"/>
                    <a:gd name="connsiteY32" fmla="*/ 485278 h 784609"/>
                    <a:gd name="connsiteX33" fmla="*/ 576931 w 749892"/>
                    <a:gd name="connsiteY33" fmla="*/ 283640 h 784609"/>
                    <a:gd name="connsiteX34" fmla="*/ 667890 w 749892"/>
                    <a:gd name="connsiteY34" fmla="*/ 229342 h 78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749892" h="784609">
                      <a:moveTo>
                        <a:pt x="621994" y="11040"/>
                      </a:moveTo>
                      <a:lnTo>
                        <a:pt x="712745" y="42494"/>
                      </a:lnTo>
                      <a:cubicBezTo>
                        <a:pt x="597970" y="244271"/>
                        <a:pt x="463267" y="420357"/>
                        <a:pt x="308636" y="570752"/>
                      </a:cubicBezTo>
                      <a:lnTo>
                        <a:pt x="304956" y="613107"/>
                      </a:lnTo>
                      <a:cubicBezTo>
                        <a:pt x="302318" y="643658"/>
                        <a:pt x="318774" y="655809"/>
                        <a:pt x="354324" y="649490"/>
                      </a:cubicBezTo>
                      <a:lnTo>
                        <a:pt x="431466" y="635881"/>
                      </a:lnTo>
                      <a:cubicBezTo>
                        <a:pt x="460906" y="630674"/>
                        <a:pt x="481736" y="619842"/>
                        <a:pt x="494026" y="603247"/>
                      </a:cubicBezTo>
                      <a:cubicBezTo>
                        <a:pt x="506317" y="586652"/>
                        <a:pt x="516593" y="544644"/>
                        <a:pt x="524994" y="477154"/>
                      </a:cubicBezTo>
                      <a:cubicBezTo>
                        <a:pt x="553948" y="485278"/>
                        <a:pt x="589499" y="491527"/>
                        <a:pt x="631437" y="495832"/>
                      </a:cubicBezTo>
                      <a:cubicBezTo>
                        <a:pt x="611023" y="587624"/>
                        <a:pt x="589082" y="647616"/>
                        <a:pt x="565683" y="675667"/>
                      </a:cubicBezTo>
                      <a:cubicBezTo>
                        <a:pt x="542284" y="703719"/>
                        <a:pt x="501803" y="722883"/>
                        <a:pt x="444173" y="733020"/>
                      </a:cubicBezTo>
                      <a:lnTo>
                        <a:pt x="306970" y="757183"/>
                      </a:lnTo>
                      <a:cubicBezTo>
                        <a:pt x="228856" y="770931"/>
                        <a:pt x="192750" y="742116"/>
                        <a:pt x="198791" y="670737"/>
                      </a:cubicBezTo>
                      <a:cubicBezTo>
                        <a:pt x="148868" y="712953"/>
                        <a:pt x="97000" y="752948"/>
                        <a:pt x="43327" y="790720"/>
                      </a:cubicBezTo>
                      <a:cubicBezTo>
                        <a:pt x="31662" y="762669"/>
                        <a:pt x="17220" y="733159"/>
                        <a:pt x="0" y="701983"/>
                      </a:cubicBezTo>
                      <a:cubicBezTo>
                        <a:pt x="74781" y="651087"/>
                        <a:pt x="144771" y="596651"/>
                        <a:pt x="210039" y="538742"/>
                      </a:cubicBezTo>
                      <a:lnTo>
                        <a:pt x="241424" y="179835"/>
                      </a:lnTo>
                      <a:lnTo>
                        <a:pt x="344534" y="161644"/>
                      </a:lnTo>
                      <a:lnTo>
                        <a:pt x="320926" y="431188"/>
                      </a:lnTo>
                      <a:cubicBezTo>
                        <a:pt x="440354" y="305928"/>
                        <a:pt x="540756" y="165879"/>
                        <a:pt x="621994" y="11040"/>
                      </a:cubicBezTo>
                      <a:close/>
                      <a:moveTo>
                        <a:pt x="97764" y="267948"/>
                      </a:moveTo>
                      <a:lnTo>
                        <a:pt x="190875" y="272183"/>
                      </a:lnTo>
                      <a:cubicBezTo>
                        <a:pt x="159838" y="399040"/>
                        <a:pt x="128523" y="503192"/>
                        <a:pt x="97070" y="584708"/>
                      </a:cubicBezTo>
                      <a:lnTo>
                        <a:pt x="7152" y="569224"/>
                      </a:lnTo>
                      <a:cubicBezTo>
                        <a:pt x="43397" y="477640"/>
                        <a:pt x="73601" y="377238"/>
                        <a:pt x="97764" y="267948"/>
                      </a:cubicBezTo>
                      <a:close/>
                      <a:moveTo>
                        <a:pt x="359254" y="0"/>
                      </a:moveTo>
                      <a:cubicBezTo>
                        <a:pt x="406678" y="30898"/>
                        <a:pt x="457643" y="69573"/>
                        <a:pt x="511941" y="116095"/>
                      </a:cubicBezTo>
                      <a:lnTo>
                        <a:pt x="432994" y="200388"/>
                      </a:lnTo>
                      <a:cubicBezTo>
                        <a:pt x="381265" y="151923"/>
                        <a:pt x="332452" y="111026"/>
                        <a:pt x="286695" y="77836"/>
                      </a:cubicBezTo>
                      <a:lnTo>
                        <a:pt x="359254" y="0"/>
                      </a:lnTo>
                      <a:close/>
                      <a:moveTo>
                        <a:pt x="667890" y="229342"/>
                      </a:moveTo>
                      <a:cubicBezTo>
                        <a:pt x="695803" y="288639"/>
                        <a:pt x="723646" y="354116"/>
                        <a:pt x="751490" y="425703"/>
                      </a:cubicBezTo>
                      <a:lnTo>
                        <a:pt x="652059" y="485278"/>
                      </a:lnTo>
                      <a:cubicBezTo>
                        <a:pt x="628521" y="415010"/>
                        <a:pt x="603455" y="347728"/>
                        <a:pt x="576931" y="283640"/>
                      </a:cubicBezTo>
                      <a:lnTo>
                        <a:pt x="667890" y="229342"/>
                      </a:ln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" name="手繪多邊形: 圖案 21">
                  <a:extLst>
                    <a:ext uri="{FF2B5EF4-FFF2-40B4-BE49-F238E27FC236}">
                      <a16:creationId xmlns:a16="http://schemas.microsoft.com/office/drawing/2014/main" id="{9ACEC1B0-A89C-40E7-97AF-CFEF38FD5AA0}"/>
                    </a:ext>
                  </a:extLst>
                </p:cNvPr>
                <p:cNvSpPr/>
                <p:nvPr/>
              </p:nvSpPr>
              <p:spPr>
                <a:xfrm>
                  <a:off x="6875649" y="3003678"/>
                  <a:ext cx="763780" cy="854044"/>
                </a:xfrm>
                <a:custGeom>
                  <a:avLst/>
                  <a:gdLst>
                    <a:gd name="connsiteX0" fmla="*/ 7291 w 763779"/>
                    <a:gd name="connsiteY0" fmla="*/ 542770 h 854044"/>
                    <a:gd name="connsiteX1" fmla="*/ 225732 w 763779"/>
                    <a:gd name="connsiteY1" fmla="*/ 504233 h 854044"/>
                    <a:gd name="connsiteX2" fmla="*/ 260657 w 763779"/>
                    <a:gd name="connsiteY2" fmla="*/ 447575 h 854044"/>
                    <a:gd name="connsiteX3" fmla="*/ 48118 w 763779"/>
                    <a:gd name="connsiteY3" fmla="*/ 485069 h 854044"/>
                    <a:gd name="connsiteX4" fmla="*/ 68115 w 763779"/>
                    <a:gd name="connsiteY4" fmla="*/ 256699 h 854044"/>
                    <a:gd name="connsiteX5" fmla="*/ 260240 w 763779"/>
                    <a:gd name="connsiteY5" fmla="*/ 222815 h 854044"/>
                    <a:gd name="connsiteX6" fmla="*/ 264962 w 763779"/>
                    <a:gd name="connsiteY6" fmla="*/ 169212 h 854044"/>
                    <a:gd name="connsiteX7" fmla="*/ 49854 w 763779"/>
                    <a:gd name="connsiteY7" fmla="*/ 207123 h 854044"/>
                    <a:gd name="connsiteX8" fmla="*/ 57075 w 763779"/>
                    <a:gd name="connsiteY8" fmla="*/ 124774 h 854044"/>
                    <a:gd name="connsiteX9" fmla="*/ 764751 w 763779"/>
                    <a:gd name="connsiteY9" fmla="*/ 0 h 854044"/>
                    <a:gd name="connsiteX10" fmla="*/ 757530 w 763779"/>
                    <a:gd name="connsiteY10" fmla="*/ 82349 h 854044"/>
                    <a:gd name="connsiteX11" fmla="*/ 541659 w 763779"/>
                    <a:gd name="connsiteY11" fmla="*/ 120399 h 854044"/>
                    <a:gd name="connsiteX12" fmla="*/ 536937 w 763779"/>
                    <a:gd name="connsiteY12" fmla="*/ 174003 h 854044"/>
                    <a:gd name="connsiteX13" fmla="*/ 729062 w 763779"/>
                    <a:gd name="connsiteY13" fmla="*/ 140119 h 854044"/>
                    <a:gd name="connsiteX14" fmla="*/ 709065 w 763779"/>
                    <a:gd name="connsiteY14" fmla="*/ 368558 h 854044"/>
                    <a:gd name="connsiteX15" fmla="*/ 368558 w 763779"/>
                    <a:gd name="connsiteY15" fmla="*/ 428619 h 854044"/>
                    <a:gd name="connsiteX16" fmla="*/ 333286 w 763779"/>
                    <a:gd name="connsiteY16" fmla="*/ 485347 h 854044"/>
                    <a:gd name="connsiteX17" fmla="*/ 740866 w 763779"/>
                    <a:gd name="connsiteY17" fmla="*/ 413483 h 854044"/>
                    <a:gd name="connsiteX18" fmla="*/ 733645 w 763779"/>
                    <a:gd name="connsiteY18" fmla="*/ 495832 h 854044"/>
                    <a:gd name="connsiteX19" fmla="*/ 591929 w 763779"/>
                    <a:gd name="connsiteY19" fmla="*/ 520828 h 854044"/>
                    <a:gd name="connsiteX20" fmla="*/ 491943 w 763779"/>
                    <a:gd name="connsiteY20" fmla="*/ 632548 h 854044"/>
                    <a:gd name="connsiteX21" fmla="*/ 686499 w 763779"/>
                    <a:gd name="connsiteY21" fmla="*/ 650254 h 854044"/>
                    <a:gd name="connsiteX22" fmla="*/ 632965 w 763779"/>
                    <a:gd name="connsiteY22" fmla="*/ 753017 h 854044"/>
                    <a:gd name="connsiteX23" fmla="*/ 389458 w 763779"/>
                    <a:gd name="connsiteY23" fmla="*/ 710662 h 854044"/>
                    <a:gd name="connsiteX24" fmla="*/ 33606 w 763779"/>
                    <a:gd name="connsiteY24" fmla="*/ 858697 h 854044"/>
                    <a:gd name="connsiteX25" fmla="*/ 7499 w 763779"/>
                    <a:gd name="connsiteY25" fmla="*/ 773014 h 854044"/>
                    <a:gd name="connsiteX26" fmla="*/ 262670 w 763779"/>
                    <a:gd name="connsiteY26" fmla="*/ 694762 h 854044"/>
                    <a:gd name="connsiteX27" fmla="*/ 92070 w 763779"/>
                    <a:gd name="connsiteY27" fmla="*/ 683166 h 854044"/>
                    <a:gd name="connsiteX28" fmla="*/ 160602 w 763779"/>
                    <a:gd name="connsiteY28" fmla="*/ 596929 h 854044"/>
                    <a:gd name="connsiteX29" fmla="*/ 0 w 763779"/>
                    <a:gd name="connsiteY29" fmla="*/ 625258 h 854044"/>
                    <a:gd name="connsiteX30" fmla="*/ 7291 w 763779"/>
                    <a:gd name="connsiteY30" fmla="*/ 542770 h 854044"/>
                    <a:gd name="connsiteX31" fmla="*/ 148520 w 763779"/>
                    <a:gd name="connsiteY31" fmla="*/ 389389 h 854044"/>
                    <a:gd name="connsiteX32" fmla="*/ 247187 w 763779"/>
                    <a:gd name="connsiteY32" fmla="*/ 372030 h 854044"/>
                    <a:gd name="connsiteX33" fmla="*/ 253297 w 763779"/>
                    <a:gd name="connsiteY33" fmla="*/ 302110 h 854044"/>
                    <a:gd name="connsiteX34" fmla="*/ 154630 w 763779"/>
                    <a:gd name="connsiteY34" fmla="*/ 319468 h 854044"/>
                    <a:gd name="connsiteX35" fmla="*/ 148520 w 763779"/>
                    <a:gd name="connsiteY35" fmla="*/ 389389 h 854044"/>
                    <a:gd name="connsiteX36" fmla="*/ 241702 w 763779"/>
                    <a:gd name="connsiteY36" fmla="*/ 618453 h 854044"/>
                    <a:gd name="connsiteX37" fmla="*/ 390500 w 763779"/>
                    <a:gd name="connsiteY37" fmla="*/ 624702 h 854044"/>
                    <a:gd name="connsiteX38" fmla="*/ 479653 w 763779"/>
                    <a:gd name="connsiteY38" fmla="*/ 540548 h 854044"/>
                    <a:gd name="connsiteX39" fmla="*/ 271975 w 763779"/>
                    <a:gd name="connsiteY39" fmla="*/ 577140 h 854044"/>
                    <a:gd name="connsiteX40" fmla="*/ 241702 w 763779"/>
                    <a:gd name="connsiteY40" fmla="*/ 618453 h 854044"/>
                    <a:gd name="connsiteX41" fmla="*/ 336202 w 763779"/>
                    <a:gd name="connsiteY41" fmla="*/ 356269 h 854044"/>
                    <a:gd name="connsiteX42" fmla="*/ 434868 w 763779"/>
                    <a:gd name="connsiteY42" fmla="*/ 338910 h 854044"/>
                    <a:gd name="connsiteX43" fmla="*/ 440979 w 763779"/>
                    <a:gd name="connsiteY43" fmla="*/ 268989 h 854044"/>
                    <a:gd name="connsiteX44" fmla="*/ 342312 w 763779"/>
                    <a:gd name="connsiteY44" fmla="*/ 286348 h 854044"/>
                    <a:gd name="connsiteX45" fmla="*/ 336202 w 763779"/>
                    <a:gd name="connsiteY45" fmla="*/ 356269 h 854044"/>
                    <a:gd name="connsiteX46" fmla="*/ 349255 w 763779"/>
                    <a:gd name="connsiteY46" fmla="*/ 207123 h 854044"/>
                    <a:gd name="connsiteX47" fmla="*/ 447922 w 763779"/>
                    <a:gd name="connsiteY47" fmla="*/ 189765 h 854044"/>
                    <a:gd name="connsiteX48" fmla="*/ 452644 w 763779"/>
                    <a:gd name="connsiteY48" fmla="*/ 136161 h 854044"/>
                    <a:gd name="connsiteX49" fmla="*/ 353977 w 763779"/>
                    <a:gd name="connsiteY49" fmla="*/ 153520 h 854044"/>
                    <a:gd name="connsiteX50" fmla="*/ 349255 w 763779"/>
                    <a:gd name="connsiteY50" fmla="*/ 207123 h 854044"/>
                    <a:gd name="connsiteX51" fmla="*/ 622550 w 763779"/>
                    <a:gd name="connsiteY51" fmla="*/ 305790 h 854044"/>
                    <a:gd name="connsiteX52" fmla="*/ 628660 w 763779"/>
                    <a:gd name="connsiteY52" fmla="*/ 235869 h 854044"/>
                    <a:gd name="connsiteX53" fmla="*/ 529993 w 763779"/>
                    <a:gd name="connsiteY53" fmla="*/ 253297 h 854044"/>
                    <a:gd name="connsiteX54" fmla="*/ 523883 w 763779"/>
                    <a:gd name="connsiteY54" fmla="*/ 323218 h 854044"/>
                    <a:gd name="connsiteX55" fmla="*/ 622550 w 763779"/>
                    <a:gd name="connsiteY55" fmla="*/ 305790 h 854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763779" h="854044">
                      <a:moveTo>
                        <a:pt x="7291" y="542770"/>
                      </a:moveTo>
                      <a:lnTo>
                        <a:pt x="225732" y="504233"/>
                      </a:lnTo>
                      <a:cubicBezTo>
                        <a:pt x="238368" y="484931"/>
                        <a:pt x="250034" y="466044"/>
                        <a:pt x="260657" y="447575"/>
                      </a:cubicBezTo>
                      <a:lnTo>
                        <a:pt x="48118" y="485069"/>
                      </a:lnTo>
                      <a:lnTo>
                        <a:pt x="68115" y="256699"/>
                      </a:lnTo>
                      <a:lnTo>
                        <a:pt x="260240" y="222815"/>
                      </a:lnTo>
                      <a:lnTo>
                        <a:pt x="264962" y="169212"/>
                      </a:lnTo>
                      <a:lnTo>
                        <a:pt x="49854" y="207123"/>
                      </a:lnTo>
                      <a:lnTo>
                        <a:pt x="57075" y="124774"/>
                      </a:lnTo>
                      <a:lnTo>
                        <a:pt x="764751" y="0"/>
                      </a:lnTo>
                      <a:lnTo>
                        <a:pt x="757530" y="82349"/>
                      </a:lnTo>
                      <a:lnTo>
                        <a:pt x="541659" y="120399"/>
                      </a:lnTo>
                      <a:lnTo>
                        <a:pt x="536937" y="174003"/>
                      </a:lnTo>
                      <a:lnTo>
                        <a:pt x="729062" y="140119"/>
                      </a:lnTo>
                      <a:lnTo>
                        <a:pt x="709065" y="368558"/>
                      </a:lnTo>
                      <a:lnTo>
                        <a:pt x="368558" y="428619"/>
                      </a:lnTo>
                      <a:cubicBezTo>
                        <a:pt x="356616" y="448339"/>
                        <a:pt x="344881" y="467225"/>
                        <a:pt x="333286" y="485347"/>
                      </a:cubicBezTo>
                      <a:lnTo>
                        <a:pt x="740866" y="413483"/>
                      </a:lnTo>
                      <a:lnTo>
                        <a:pt x="733645" y="495832"/>
                      </a:lnTo>
                      <a:lnTo>
                        <a:pt x="591929" y="520828"/>
                      </a:lnTo>
                      <a:cubicBezTo>
                        <a:pt x="563114" y="560823"/>
                        <a:pt x="529785" y="598109"/>
                        <a:pt x="491943" y="632548"/>
                      </a:cubicBezTo>
                      <a:lnTo>
                        <a:pt x="686499" y="650254"/>
                      </a:lnTo>
                      <a:lnTo>
                        <a:pt x="632965" y="753017"/>
                      </a:lnTo>
                      <a:cubicBezTo>
                        <a:pt x="544922" y="735659"/>
                        <a:pt x="463683" y="721563"/>
                        <a:pt x="389458" y="710662"/>
                      </a:cubicBezTo>
                      <a:cubicBezTo>
                        <a:pt x="291972" y="772737"/>
                        <a:pt x="173378" y="822035"/>
                        <a:pt x="33606" y="858697"/>
                      </a:cubicBezTo>
                      <a:cubicBezTo>
                        <a:pt x="28746" y="830506"/>
                        <a:pt x="20066" y="801969"/>
                        <a:pt x="7499" y="773014"/>
                      </a:cubicBezTo>
                      <a:cubicBezTo>
                        <a:pt x="106304" y="751004"/>
                        <a:pt x="191361" y="724896"/>
                        <a:pt x="262670" y="694762"/>
                      </a:cubicBezTo>
                      <a:cubicBezTo>
                        <a:pt x="199694" y="688027"/>
                        <a:pt x="142827" y="684138"/>
                        <a:pt x="92070" y="683166"/>
                      </a:cubicBezTo>
                      <a:cubicBezTo>
                        <a:pt x="116511" y="653865"/>
                        <a:pt x="139355" y="625119"/>
                        <a:pt x="160602" y="596929"/>
                      </a:cubicBezTo>
                      <a:lnTo>
                        <a:pt x="0" y="625258"/>
                      </a:lnTo>
                      <a:lnTo>
                        <a:pt x="7291" y="542770"/>
                      </a:lnTo>
                      <a:close/>
                      <a:moveTo>
                        <a:pt x="148520" y="389389"/>
                      </a:moveTo>
                      <a:lnTo>
                        <a:pt x="247187" y="372030"/>
                      </a:lnTo>
                      <a:lnTo>
                        <a:pt x="253297" y="302110"/>
                      </a:lnTo>
                      <a:lnTo>
                        <a:pt x="154630" y="319468"/>
                      </a:lnTo>
                      <a:lnTo>
                        <a:pt x="148520" y="389389"/>
                      </a:lnTo>
                      <a:close/>
                      <a:moveTo>
                        <a:pt x="241702" y="618453"/>
                      </a:moveTo>
                      <a:cubicBezTo>
                        <a:pt x="281348" y="618870"/>
                        <a:pt x="330925" y="620953"/>
                        <a:pt x="390500" y="624702"/>
                      </a:cubicBezTo>
                      <a:cubicBezTo>
                        <a:pt x="425842" y="599081"/>
                        <a:pt x="455560" y="571029"/>
                        <a:pt x="479653" y="540548"/>
                      </a:cubicBezTo>
                      <a:lnTo>
                        <a:pt x="271975" y="577140"/>
                      </a:lnTo>
                      <a:cubicBezTo>
                        <a:pt x="261699" y="591721"/>
                        <a:pt x="251561" y="605538"/>
                        <a:pt x="241702" y="618453"/>
                      </a:cubicBezTo>
                      <a:close/>
                      <a:moveTo>
                        <a:pt x="336202" y="356269"/>
                      </a:moveTo>
                      <a:lnTo>
                        <a:pt x="434868" y="338910"/>
                      </a:lnTo>
                      <a:lnTo>
                        <a:pt x="440979" y="268989"/>
                      </a:lnTo>
                      <a:lnTo>
                        <a:pt x="342312" y="286348"/>
                      </a:lnTo>
                      <a:lnTo>
                        <a:pt x="336202" y="356269"/>
                      </a:lnTo>
                      <a:close/>
                      <a:moveTo>
                        <a:pt x="349255" y="207123"/>
                      </a:moveTo>
                      <a:lnTo>
                        <a:pt x="447922" y="189765"/>
                      </a:lnTo>
                      <a:lnTo>
                        <a:pt x="452644" y="136161"/>
                      </a:lnTo>
                      <a:lnTo>
                        <a:pt x="353977" y="153520"/>
                      </a:lnTo>
                      <a:lnTo>
                        <a:pt x="349255" y="207123"/>
                      </a:lnTo>
                      <a:close/>
                      <a:moveTo>
                        <a:pt x="622550" y="305790"/>
                      </a:moveTo>
                      <a:lnTo>
                        <a:pt x="628660" y="235869"/>
                      </a:lnTo>
                      <a:lnTo>
                        <a:pt x="529993" y="253297"/>
                      </a:lnTo>
                      <a:lnTo>
                        <a:pt x="523883" y="323218"/>
                      </a:lnTo>
                      <a:lnTo>
                        <a:pt x="622550" y="305790"/>
                      </a:ln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" name="手繪多邊形: 圖案 22">
                  <a:extLst>
                    <a:ext uri="{FF2B5EF4-FFF2-40B4-BE49-F238E27FC236}">
                      <a16:creationId xmlns:a16="http://schemas.microsoft.com/office/drawing/2014/main" id="{63B83FAA-4EAF-43FC-84BD-104888453F68}"/>
                    </a:ext>
                  </a:extLst>
                </p:cNvPr>
                <p:cNvSpPr/>
                <p:nvPr/>
              </p:nvSpPr>
              <p:spPr>
                <a:xfrm>
                  <a:off x="7699142" y="2885986"/>
                  <a:ext cx="736006" cy="819327"/>
                </a:xfrm>
                <a:custGeom>
                  <a:avLst/>
                  <a:gdLst>
                    <a:gd name="connsiteX0" fmla="*/ 740450 w 736005"/>
                    <a:gd name="connsiteY0" fmla="*/ 568808 h 819327"/>
                    <a:gd name="connsiteX1" fmla="*/ 697053 w 736005"/>
                    <a:gd name="connsiteY1" fmla="*/ 688860 h 819327"/>
                    <a:gd name="connsiteX2" fmla="*/ 477918 w 736005"/>
                    <a:gd name="connsiteY2" fmla="*/ 727118 h 819327"/>
                    <a:gd name="connsiteX3" fmla="*/ 358351 w 736005"/>
                    <a:gd name="connsiteY3" fmla="*/ 745518 h 819327"/>
                    <a:gd name="connsiteX4" fmla="*/ 141716 w 736005"/>
                    <a:gd name="connsiteY4" fmla="*/ 691915 h 819327"/>
                    <a:gd name="connsiteX5" fmla="*/ 33745 w 736005"/>
                    <a:gd name="connsiteY5" fmla="*/ 824118 h 819327"/>
                    <a:gd name="connsiteX6" fmla="*/ 0 w 736005"/>
                    <a:gd name="connsiteY6" fmla="*/ 709204 h 819327"/>
                    <a:gd name="connsiteX7" fmla="*/ 68115 w 736005"/>
                    <a:gd name="connsiteY7" fmla="*/ 636367 h 819327"/>
                    <a:gd name="connsiteX8" fmla="*/ 121927 w 736005"/>
                    <a:gd name="connsiteY8" fmla="*/ 587138 h 819327"/>
                    <a:gd name="connsiteX9" fmla="*/ 149423 w 736005"/>
                    <a:gd name="connsiteY9" fmla="*/ 575404 h 819327"/>
                    <a:gd name="connsiteX10" fmla="*/ 165115 w 736005"/>
                    <a:gd name="connsiteY10" fmla="*/ 575334 h 819327"/>
                    <a:gd name="connsiteX11" fmla="*/ 553879 w 736005"/>
                    <a:gd name="connsiteY11" fmla="*/ 222260 h 819327"/>
                    <a:gd name="connsiteX12" fmla="*/ 76170 w 736005"/>
                    <a:gd name="connsiteY12" fmla="*/ 306484 h 819327"/>
                    <a:gd name="connsiteX13" fmla="*/ 85335 w 736005"/>
                    <a:gd name="connsiteY13" fmla="*/ 201638 h 819327"/>
                    <a:gd name="connsiteX14" fmla="*/ 367933 w 736005"/>
                    <a:gd name="connsiteY14" fmla="*/ 151784 h 819327"/>
                    <a:gd name="connsiteX15" fmla="*/ 319191 w 736005"/>
                    <a:gd name="connsiteY15" fmla="*/ 66310 h 819327"/>
                    <a:gd name="connsiteX16" fmla="*/ 422092 w 736005"/>
                    <a:gd name="connsiteY16" fmla="*/ 0 h 819327"/>
                    <a:gd name="connsiteX17" fmla="*/ 485139 w 736005"/>
                    <a:gd name="connsiteY17" fmla="*/ 105888 h 819327"/>
                    <a:gd name="connsiteX18" fmla="*/ 431744 w 736005"/>
                    <a:gd name="connsiteY18" fmla="*/ 140535 h 819327"/>
                    <a:gd name="connsiteX19" fmla="*/ 715870 w 736005"/>
                    <a:gd name="connsiteY19" fmla="*/ 90473 h 819327"/>
                    <a:gd name="connsiteX20" fmla="*/ 706913 w 736005"/>
                    <a:gd name="connsiteY20" fmla="*/ 193028 h 819327"/>
                    <a:gd name="connsiteX21" fmla="*/ 250381 w 736005"/>
                    <a:gd name="connsiteY21" fmla="*/ 632201 h 819327"/>
                    <a:gd name="connsiteX22" fmla="*/ 371475 w 736005"/>
                    <a:gd name="connsiteY22" fmla="*/ 637617 h 819327"/>
                    <a:gd name="connsiteX23" fmla="*/ 740450 w 736005"/>
                    <a:gd name="connsiteY23" fmla="*/ 568808 h 819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36005" h="819327">
                      <a:moveTo>
                        <a:pt x="740450" y="568808"/>
                      </a:moveTo>
                      <a:cubicBezTo>
                        <a:pt x="724618" y="604705"/>
                        <a:pt x="710176" y="644769"/>
                        <a:pt x="697053" y="688860"/>
                      </a:cubicBezTo>
                      <a:cubicBezTo>
                        <a:pt x="648171" y="698997"/>
                        <a:pt x="575126" y="711773"/>
                        <a:pt x="477918" y="727118"/>
                      </a:cubicBezTo>
                      <a:lnTo>
                        <a:pt x="358351" y="745518"/>
                      </a:lnTo>
                      <a:cubicBezTo>
                        <a:pt x="250520" y="764543"/>
                        <a:pt x="178308" y="746699"/>
                        <a:pt x="141716" y="691915"/>
                      </a:cubicBezTo>
                      <a:cubicBezTo>
                        <a:pt x="121302" y="713856"/>
                        <a:pt x="85266" y="757947"/>
                        <a:pt x="33745" y="824118"/>
                      </a:cubicBezTo>
                      <a:lnTo>
                        <a:pt x="0" y="709204"/>
                      </a:lnTo>
                      <a:cubicBezTo>
                        <a:pt x="18955" y="687263"/>
                        <a:pt x="41661" y="662961"/>
                        <a:pt x="68115" y="636367"/>
                      </a:cubicBezTo>
                      <a:cubicBezTo>
                        <a:pt x="94500" y="609774"/>
                        <a:pt x="112484" y="593387"/>
                        <a:pt x="121927" y="587138"/>
                      </a:cubicBezTo>
                      <a:cubicBezTo>
                        <a:pt x="131370" y="580889"/>
                        <a:pt x="140535" y="577001"/>
                        <a:pt x="149423" y="575404"/>
                      </a:cubicBezTo>
                      <a:cubicBezTo>
                        <a:pt x="154839" y="574432"/>
                        <a:pt x="160116" y="574432"/>
                        <a:pt x="165115" y="575334"/>
                      </a:cubicBezTo>
                      <a:cubicBezTo>
                        <a:pt x="321065" y="454241"/>
                        <a:pt x="450630" y="336618"/>
                        <a:pt x="553879" y="222260"/>
                      </a:cubicBezTo>
                      <a:lnTo>
                        <a:pt x="76170" y="306484"/>
                      </a:lnTo>
                      <a:lnTo>
                        <a:pt x="85335" y="201638"/>
                      </a:lnTo>
                      <a:lnTo>
                        <a:pt x="367933" y="151784"/>
                      </a:lnTo>
                      <a:cubicBezTo>
                        <a:pt x="356407" y="127551"/>
                        <a:pt x="340160" y="99083"/>
                        <a:pt x="319191" y="66310"/>
                      </a:cubicBezTo>
                      <a:lnTo>
                        <a:pt x="422092" y="0"/>
                      </a:lnTo>
                      <a:cubicBezTo>
                        <a:pt x="451324" y="44299"/>
                        <a:pt x="472363" y="79572"/>
                        <a:pt x="485139" y="105888"/>
                      </a:cubicBezTo>
                      <a:lnTo>
                        <a:pt x="431744" y="140535"/>
                      </a:lnTo>
                      <a:lnTo>
                        <a:pt x="715870" y="90473"/>
                      </a:lnTo>
                      <a:lnTo>
                        <a:pt x="706913" y="193028"/>
                      </a:lnTo>
                      <a:cubicBezTo>
                        <a:pt x="571654" y="353005"/>
                        <a:pt x="419523" y="499442"/>
                        <a:pt x="250381" y="632201"/>
                      </a:cubicBezTo>
                      <a:cubicBezTo>
                        <a:pt x="282946" y="644283"/>
                        <a:pt x="323287" y="646088"/>
                        <a:pt x="371475" y="637617"/>
                      </a:cubicBezTo>
                      <a:cubicBezTo>
                        <a:pt x="535826" y="608663"/>
                        <a:pt x="658864" y="585749"/>
                        <a:pt x="740450" y="568808"/>
                      </a:cubicBez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" name="手繪多邊形: 圖案 23">
                  <a:extLst>
                    <a:ext uri="{FF2B5EF4-FFF2-40B4-BE49-F238E27FC236}">
                      <a16:creationId xmlns:a16="http://schemas.microsoft.com/office/drawing/2014/main" id="{6574BBA4-A87B-4E3E-BA62-0FB559CA146F}"/>
                    </a:ext>
                  </a:extLst>
                </p:cNvPr>
                <p:cNvSpPr/>
                <p:nvPr/>
              </p:nvSpPr>
              <p:spPr>
                <a:xfrm>
                  <a:off x="8544299" y="2773294"/>
                  <a:ext cx="722119" cy="708232"/>
                </a:xfrm>
                <a:custGeom>
                  <a:avLst/>
                  <a:gdLst>
                    <a:gd name="connsiteX0" fmla="*/ 10346 w 722118"/>
                    <a:gd name="connsiteY0" fmla="*/ 596165 h 708231"/>
                    <a:gd name="connsiteX1" fmla="*/ 723924 w 722118"/>
                    <a:gd name="connsiteY1" fmla="*/ 470349 h 708231"/>
                    <a:gd name="connsiteX2" fmla="*/ 713578 w 722118"/>
                    <a:gd name="connsiteY2" fmla="*/ 588388 h 708231"/>
                    <a:gd name="connsiteX3" fmla="*/ 0 w 722118"/>
                    <a:gd name="connsiteY3" fmla="*/ 714203 h 708231"/>
                    <a:gd name="connsiteX4" fmla="*/ 10346 w 722118"/>
                    <a:gd name="connsiteY4" fmla="*/ 596165 h 708231"/>
                    <a:gd name="connsiteX5" fmla="*/ 105818 w 722118"/>
                    <a:gd name="connsiteY5" fmla="*/ 106721 h 708231"/>
                    <a:gd name="connsiteX6" fmla="*/ 711079 w 722118"/>
                    <a:gd name="connsiteY6" fmla="*/ 0 h 708231"/>
                    <a:gd name="connsiteX7" fmla="*/ 700872 w 722118"/>
                    <a:gd name="connsiteY7" fmla="*/ 116511 h 708231"/>
                    <a:gd name="connsiteX8" fmla="*/ 95611 w 722118"/>
                    <a:gd name="connsiteY8" fmla="*/ 223232 h 708231"/>
                    <a:gd name="connsiteX9" fmla="*/ 105818 w 722118"/>
                    <a:gd name="connsiteY9" fmla="*/ 106721 h 708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2118" h="708231">
                      <a:moveTo>
                        <a:pt x="10346" y="596165"/>
                      </a:moveTo>
                      <a:lnTo>
                        <a:pt x="723924" y="470349"/>
                      </a:lnTo>
                      <a:lnTo>
                        <a:pt x="713578" y="588388"/>
                      </a:lnTo>
                      <a:lnTo>
                        <a:pt x="0" y="714203"/>
                      </a:lnTo>
                      <a:lnTo>
                        <a:pt x="10346" y="596165"/>
                      </a:lnTo>
                      <a:close/>
                      <a:moveTo>
                        <a:pt x="105818" y="106721"/>
                      </a:moveTo>
                      <a:lnTo>
                        <a:pt x="711079" y="0"/>
                      </a:lnTo>
                      <a:lnTo>
                        <a:pt x="700872" y="116511"/>
                      </a:lnTo>
                      <a:lnTo>
                        <a:pt x="95611" y="223232"/>
                      </a:lnTo>
                      <a:lnTo>
                        <a:pt x="105818" y="106721"/>
                      </a:lnTo>
                      <a:close/>
                    </a:path>
                  </a:pathLst>
                </a:custGeom>
                <a:grpFill/>
                <a:ln w="6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45732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6D19C-0EE0-416A-9760-9E198A035A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微軟正黑體"/>
                <a:cs typeface="Calibri Light"/>
                <a:sym typeface="Arial" panose="020B0604020202020204" pitchFamily="34" charset="0"/>
              </a:rPr>
              <a:t>QNAP</a:t>
            </a:r>
            <a:r>
              <a:rPr lang="zh-TW" altLang="en-US">
                <a:latin typeface="Arial"/>
                <a:ea typeface="微軟正黑體"/>
                <a:cs typeface="Calibri Light"/>
                <a:sym typeface="Arial" panose="020B0604020202020204" pitchFamily="34" charset="0"/>
              </a:rPr>
              <a:t> </a:t>
            </a:r>
            <a:r>
              <a:rPr lang="zh-CN" altLang="en-US">
                <a:latin typeface="Arial"/>
                <a:ea typeface="微軟正黑體"/>
                <a:cs typeface="Calibri Light"/>
                <a:sym typeface="Arial" panose="020B0604020202020204" pitchFamily="34" charset="0"/>
              </a:rPr>
              <a:t>資安意識總複習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D5B3E-734F-4BDA-A335-8BEC9F27F41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07656" y="2177143"/>
            <a:ext cx="5544457" cy="3796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ja-JP" altLang="en-US" spc="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密碼強度要</a:t>
            </a:r>
            <a:r>
              <a:rPr lang="zh-TW" altLang="en-US" spc="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做好</a:t>
            </a:r>
            <a:endParaRPr lang="en-US" altLang="ja-JP" spc="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ja-JP" altLang="en-US" spc="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連接埠號要管好</a:t>
            </a:r>
            <a:endParaRPr lang="en-US" spc="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ja-JP" altLang="en-US" spc="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軟體更新要跟好</a:t>
            </a:r>
            <a:endParaRPr lang="en-US" altLang="ja-JP" spc="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ja-JP" altLang="en-US" spc="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權限授予要剛好</a:t>
            </a:r>
            <a:endParaRPr lang="en-US" altLang="ja-JP" spc="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ja-JP" altLang="en-US" spc="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機敏資料要藏好</a:t>
            </a:r>
            <a:endParaRPr lang="en-US" altLang="ja-JP" spc="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ja-JP" spc="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ja-JP" altLang="en-US" sz="3600" spc="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資安問題沒煩惱！</a:t>
            </a: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1A29B598-7E80-4FFE-BAE9-D85115BB6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92140" y="6662460"/>
            <a:ext cx="807720" cy="13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64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6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800"/>
                            </p:stCondLst>
                            <p:childTnLst>
                              <p:par>
                                <p:cTn id="38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400"/>
                            </p:stCondLst>
                            <p:childTnLst>
                              <p:par>
                                <p:cTn id="49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6">
            <a:extLst>
              <a:ext uri="{FF2B5EF4-FFF2-40B4-BE49-F238E27FC236}">
                <a16:creationId xmlns:a16="http://schemas.microsoft.com/office/drawing/2014/main" id="{41CC9C50-BC0E-4421-AD08-02E8E5234C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6276231" y="3080202"/>
            <a:ext cx="6743436" cy="3530333"/>
          </a:xfrm>
          <a:prstGeom prst="rect">
            <a:avLst/>
          </a:prstGeom>
          <a:ln>
            <a:noFill/>
          </a:ln>
          <a:scene3d>
            <a:camera prst="perspectiveLeft"/>
            <a:lightRig rig="threePt" dir="t"/>
          </a:scene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B0E79EA-F9F1-4EEB-885E-6717BF24BE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2800" b="1">
                <a:latin typeface="Arial" panose="020B0604020202020204" pitchFamily="34" charset="0"/>
                <a:sym typeface="Arial" panose="020B0604020202020204" pitchFamily="34" charset="0"/>
              </a:rPr>
              <a:t>6</a:t>
            </a:r>
            <a:r>
              <a:rPr lang="zh-CN" altLang="en-US" sz="2800" b="1">
                <a:latin typeface="Arial" panose="020B0604020202020204" pitchFamily="34" charset="0"/>
                <a:sym typeface="Arial" panose="020B0604020202020204" pitchFamily="34" charset="0"/>
              </a:rPr>
              <a:t>分鐘</a:t>
            </a:r>
            <a:r>
              <a:rPr lang="zh-TW" altLang="en-US" sz="2800" b="1">
                <a:latin typeface="Arial" panose="020B0604020202020204" pitchFamily="34" charset="0"/>
                <a:sym typeface="Arial" panose="020B0604020202020204" pitchFamily="34" charset="0"/>
              </a:rPr>
              <a:t>設定完成</a:t>
            </a:r>
            <a:br>
              <a:rPr lang="en-US" altLang="zh-TW" sz="2800" b="1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CN" altLang="en-US" b="1">
                <a:solidFill>
                  <a:srgbClr val="EB549A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每個人都做得到的</a:t>
            </a:r>
            <a:r>
              <a:rPr lang="zh-CN" altLang="en-US" b="1">
                <a:latin typeface="Arial" panose="020B0604020202020204" pitchFamily="34" charset="0"/>
                <a:sym typeface="Arial" panose="020B0604020202020204" pitchFamily="34" charset="0"/>
              </a:rPr>
              <a:t>基本安全</a:t>
            </a:r>
            <a:r>
              <a:rPr lang="zh-CN" altLang="en-US" b="1">
                <a:solidFill>
                  <a:srgbClr val="EB549A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自保術</a:t>
            </a:r>
            <a:endParaRPr lang="en-US" b="1">
              <a:solidFill>
                <a:srgbClr val="EB549A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71CEBA7E-95ED-4EE9-A8C8-8C4692236A28}"/>
              </a:ext>
            </a:extLst>
          </p:cNvPr>
          <p:cNvSpPr/>
          <p:nvPr/>
        </p:nvSpPr>
        <p:spPr>
          <a:xfrm>
            <a:off x="3176522" y="1789443"/>
            <a:ext cx="2835308" cy="881186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3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330" tIns="112330" rIns="112330" bIns="112330" numCol="1" spcCol="1270" anchor="ctr" anchorCtr="0">
            <a:noAutofit/>
          </a:bodyPr>
          <a:lstStyle/>
          <a:p>
            <a:pPr lvl="0" algn="ctr" defTabSz="889000">
              <a:spcBef>
                <a:spcPct val="0"/>
              </a:spcBef>
              <a:spcAft>
                <a:spcPct val="0"/>
              </a:spcAft>
            </a:pP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如何得知</a:t>
            </a: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正在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使用的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lvl="0" algn="ctr" defTabSz="889000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服務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有沒有漏洞 ？</a:t>
            </a:r>
            <a:endParaRPr lang="en-US" sz="1400" kern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6B74A18B-7D47-49B2-9AB9-1BD9060BA194}"/>
              </a:ext>
            </a:extLst>
          </p:cNvPr>
          <p:cNvSpPr/>
          <p:nvPr/>
        </p:nvSpPr>
        <p:spPr>
          <a:xfrm>
            <a:off x="6158657" y="1789443"/>
            <a:ext cx="2835308" cy="881186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3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330" tIns="112330" rIns="112330" bIns="112330" numCol="1" spcCol="1270" anchor="ctr" anchorCtr="0">
            <a:noAutofit/>
          </a:bodyPr>
          <a:lstStyle/>
          <a:p>
            <a:pPr marL="0" lvl="0" indent="0" algn="ctr" defTabSz="889000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kern="12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如何發現使用到來路不名的應用程式、被異常登入、不正當的權限控管？</a:t>
            </a:r>
            <a:endParaRPr lang="en-US" sz="1400" kern="12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661C5524-6661-44A4-B255-385C608FB4E4}"/>
              </a:ext>
            </a:extLst>
          </p:cNvPr>
          <p:cNvSpPr/>
          <p:nvPr/>
        </p:nvSpPr>
        <p:spPr>
          <a:xfrm>
            <a:off x="9140792" y="1789443"/>
            <a:ext cx="2835308" cy="881186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3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330" tIns="112330" rIns="112330" bIns="112330" numCol="1" spcCol="1270" anchor="ctr" anchorCtr="0">
            <a:noAutofit/>
          </a:bodyPr>
          <a:lstStyle/>
          <a:p>
            <a:pPr marL="0" lvl="0" indent="0" algn="ctr" defTabSz="889000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萬一不小心中毒了怎麼辦？</a:t>
            </a:r>
            <a:endParaRPr lang="en-US" sz="1400" kern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8" name="Picture 46">
            <a:extLst>
              <a:ext uri="{FF2B5EF4-FFF2-40B4-BE49-F238E27FC236}">
                <a16:creationId xmlns:a16="http://schemas.microsoft.com/office/drawing/2014/main" id="{B2A204A5-E1E2-4004-B0C0-A71BA9D3B3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576243" y="3055373"/>
            <a:ext cx="6743436" cy="3530333"/>
          </a:xfrm>
          <a:prstGeom prst="rect">
            <a:avLst/>
          </a:prstGeom>
          <a:ln>
            <a:noFill/>
          </a:ln>
          <a:scene3d>
            <a:camera prst="perspectiveLeft"/>
            <a:lightRig rig="threePt" dir="t"/>
          </a:scene3d>
        </p:spPr>
      </p:pic>
      <p:sp>
        <p:nvSpPr>
          <p:cNvPr id="8" name="Freeform 31">
            <a:extLst>
              <a:ext uri="{FF2B5EF4-FFF2-40B4-BE49-F238E27FC236}">
                <a16:creationId xmlns:a16="http://schemas.microsoft.com/office/drawing/2014/main" id="{8B0B3BF9-F9A0-411B-A22E-08E103A0BFEF}"/>
              </a:ext>
            </a:extLst>
          </p:cNvPr>
          <p:cNvSpPr/>
          <p:nvPr/>
        </p:nvSpPr>
        <p:spPr>
          <a:xfrm>
            <a:off x="194387" y="1789443"/>
            <a:ext cx="2835308" cy="881186"/>
          </a:xfrm>
          <a:prstGeom prst="roundRect">
            <a:avLst/>
          </a:prstGeom>
          <a:solidFill>
            <a:srgbClr val="EB549A"/>
          </a:solidFill>
          <a:ln>
            <a:noFill/>
          </a:ln>
        </p:spPr>
        <p:style>
          <a:lnRef idx="3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330" tIns="112330" rIns="112330" bIns="112330" numCol="1" spcCol="1270" anchor="ctr" anchorCtr="0">
            <a:noAutofit/>
          </a:bodyPr>
          <a:lstStyle/>
          <a:p>
            <a:pPr lvl="0" algn="ctr" defTabSz="889000"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如何避免安裝到</a:t>
            </a:r>
            <a:endParaRPr lang="en-US" altLang="zh-CN" sz="1400" kern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lvl="0" algn="ctr" defTabSz="889000"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不安全的應用程式？</a:t>
            </a:r>
            <a:endParaRPr lang="en-US" sz="1400" kern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Rounded Rectangle 40">
            <a:extLst>
              <a:ext uri="{FF2B5EF4-FFF2-40B4-BE49-F238E27FC236}">
                <a16:creationId xmlns:a16="http://schemas.microsoft.com/office/drawing/2014/main" id="{6CE592D6-4843-4CF2-9BF2-3A38DAF6B158}"/>
              </a:ext>
            </a:extLst>
          </p:cNvPr>
          <p:cNvSpPr/>
          <p:nvPr/>
        </p:nvSpPr>
        <p:spPr>
          <a:xfrm>
            <a:off x="274622" y="3307310"/>
            <a:ext cx="3314421" cy="643865"/>
          </a:xfrm>
          <a:prstGeom prst="roundRect">
            <a:avLst/>
          </a:prstGeom>
          <a:noFill/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88900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使用具有數位簽章的應用程式</a:t>
            </a:r>
            <a:endParaRPr lang="en-US" sz="2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" name="Picture 44">
            <a:extLst>
              <a:ext uri="{FF2B5EF4-FFF2-40B4-BE49-F238E27FC236}">
                <a16:creationId xmlns:a16="http://schemas.microsoft.com/office/drawing/2014/main" id="{ADAF6C4B-C019-428A-B422-C59AE491C2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954" y="2936075"/>
            <a:ext cx="6440349" cy="3646737"/>
          </a:xfrm>
          <a:prstGeom prst="rect">
            <a:avLst/>
          </a:prstGeom>
          <a:effectLst/>
          <a:scene3d>
            <a:camera prst="perspectiveLeft"/>
            <a:lightRig rig="threePt" dir="t"/>
          </a:scene3d>
        </p:spPr>
      </p:pic>
      <p:sp>
        <p:nvSpPr>
          <p:cNvPr id="11" name="Google Shape;76;p15">
            <a:extLst>
              <a:ext uri="{FF2B5EF4-FFF2-40B4-BE49-F238E27FC236}">
                <a16:creationId xmlns:a16="http://schemas.microsoft.com/office/drawing/2014/main" id="{6BF208AE-3C0C-4A8D-864A-72CE36A84B61}"/>
              </a:ext>
            </a:extLst>
          </p:cNvPr>
          <p:cNvSpPr txBox="1">
            <a:spLocks/>
          </p:cNvSpPr>
          <p:nvPr/>
        </p:nvSpPr>
        <p:spPr>
          <a:xfrm>
            <a:off x="379748" y="4357314"/>
            <a:ext cx="4523708" cy="1323439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>
              <a:defRPr sz="1200"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App Center 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裡的應用程式，於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QTS 4.4.1 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全面導入支援數位簽章機制，確保應用程式安全性。每個應用程式可查看並檢視數位簽章與憑證資訊。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B748C321-2D73-415A-A442-41CC8D757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92140" y="6662460"/>
            <a:ext cx="807720" cy="137538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772BDA15-3FBB-4253-877B-D79E878B4D48}"/>
              </a:ext>
            </a:extLst>
          </p:cNvPr>
          <p:cNvGrpSpPr/>
          <p:nvPr/>
        </p:nvGrpSpPr>
        <p:grpSpPr>
          <a:xfrm>
            <a:off x="3486342" y="3248503"/>
            <a:ext cx="904878" cy="834278"/>
            <a:chOff x="3486342" y="3248503"/>
            <a:chExt cx="904878" cy="834278"/>
          </a:xfrm>
        </p:grpSpPr>
        <p:sp>
          <p:nvSpPr>
            <p:cNvPr id="19" name="TextBox 52">
              <a:extLst>
                <a:ext uri="{FF2B5EF4-FFF2-40B4-BE49-F238E27FC236}">
                  <a16:creationId xmlns:a16="http://schemas.microsoft.com/office/drawing/2014/main" id="{C87AB6E9-5512-420F-8710-B2A92E719B92}"/>
                </a:ext>
              </a:extLst>
            </p:cNvPr>
            <p:cNvSpPr txBox="1"/>
            <p:nvPr/>
          </p:nvSpPr>
          <p:spPr>
            <a:xfrm>
              <a:off x="3486342" y="3713449"/>
              <a:ext cx="904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>
                  <a:solidFill>
                    <a:srgbClr val="86D8FA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</a:t>
              </a:r>
              <a:r>
                <a:rPr lang="zh-TW" altLang="en-US">
                  <a:solidFill>
                    <a:srgbClr val="86D8FA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TW">
                  <a:solidFill>
                    <a:srgbClr val="86D8FA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min</a:t>
              </a:r>
              <a:endParaRPr lang="en-US">
                <a:solidFill>
                  <a:srgbClr val="86D8FA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" name="time_17274">
              <a:extLst>
                <a:ext uri="{FF2B5EF4-FFF2-40B4-BE49-F238E27FC236}">
                  <a16:creationId xmlns:a16="http://schemas.microsoft.com/office/drawing/2014/main" id="{04199AF6-C41E-4EF0-88BC-A41AF97040B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26337" y="3248503"/>
              <a:ext cx="490874" cy="490018"/>
            </a:xfrm>
            <a:custGeom>
              <a:avLst/>
              <a:gdLst>
                <a:gd name="connsiteX0" fmla="*/ 126665 w 606862"/>
                <a:gd name="connsiteY0" fmla="*/ 114245 h 605804"/>
                <a:gd name="connsiteX1" fmla="*/ 293794 w 606862"/>
                <a:gd name="connsiteY1" fmla="*/ 255591 h 605804"/>
                <a:gd name="connsiteX2" fmla="*/ 309334 w 606862"/>
                <a:gd name="connsiteY2" fmla="*/ 254803 h 605804"/>
                <a:gd name="connsiteX3" fmla="*/ 348581 w 606862"/>
                <a:gd name="connsiteY3" fmla="*/ 275314 h 605804"/>
                <a:gd name="connsiteX4" fmla="*/ 361751 w 606862"/>
                <a:gd name="connsiteY4" fmla="*/ 317521 h 605804"/>
                <a:gd name="connsiteX5" fmla="*/ 304198 w 606862"/>
                <a:gd name="connsiteY5" fmla="*/ 370115 h 605804"/>
                <a:gd name="connsiteX6" fmla="*/ 298930 w 606862"/>
                <a:gd name="connsiteY6" fmla="*/ 369852 h 605804"/>
                <a:gd name="connsiteX7" fmla="*/ 259815 w 606862"/>
                <a:gd name="connsiteY7" fmla="*/ 349340 h 605804"/>
                <a:gd name="connsiteX8" fmla="*/ 246513 w 606862"/>
                <a:gd name="connsiteY8" fmla="*/ 307134 h 605804"/>
                <a:gd name="connsiteX9" fmla="*/ 249410 w 606862"/>
                <a:gd name="connsiteY9" fmla="*/ 294380 h 605804"/>
                <a:gd name="connsiteX10" fmla="*/ 276038 w 606862"/>
                <a:gd name="connsiteY10" fmla="*/ 0 h 605804"/>
                <a:gd name="connsiteX11" fmla="*/ 303431 w 606862"/>
                <a:gd name="connsiteY11" fmla="*/ 0 h 605804"/>
                <a:gd name="connsiteX12" fmla="*/ 606862 w 606862"/>
                <a:gd name="connsiteY12" fmla="*/ 302902 h 605804"/>
                <a:gd name="connsiteX13" fmla="*/ 303431 w 606862"/>
                <a:gd name="connsiteY13" fmla="*/ 605804 h 605804"/>
                <a:gd name="connsiteX14" fmla="*/ 0 w 606862"/>
                <a:gd name="connsiteY14" fmla="*/ 302902 h 605804"/>
                <a:gd name="connsiteX15" fmla="*/ 64400 w 606862"/>
                <a:gd name="connsiteY15" fmla="*/ 116349 h 605804"/>
                <a:gd name="connsiteX16" fmla="*/ 74014 w 606862"/>
                <a:gd name="connsiteY16" fmla="*/ 104123 h 605804"/>
                <a:gd name="connsiteX17" fmla="*/ 117079 w 606862"/>
                <a:gd name="connsiteY17" fmla="*/ 137778 h 605804"/>
                <a:gd name="connsiteX18" fmla="*/ 107465 w 606862"/>
                <a:gd name="connsiteY18" fmla="*/ 150005 h 605804"/>
                <a:gd name="connsiteX19" fmla="*/ 54786 w 606862"/>
                <a:gd name="connsiteY19" fmla="*/ 302902 h 605804"/>
                <a:gd name="connsiteX20" fmla="*/ 303431 w 606862"/>
                <a:gd name="connsiteY20" fmla="*/ 551113 h 605804"/>
                <a:gd name="connsiteX21" fmla="*/ 552076 w 606862"/>
                <a:gd name="connsiteY21" fmla="*/ 302902 h 605804"/>
                <a:gd name="connsiteX22" fmla="*/ 330692 w 606862"/>
                <a:gd name="connsiteY22" fmla="*/ 56137 h 605804"/>
                <a:gd name="connsiteX23" fmla="*/ 330692 w 606862"/>
                <a:gd name="connsiteY23" fmla="*/ 144089 h 605804"/>
                <a:gd name="connsiteX24" fmla="*/ 276038 w 606862"/>
                <a:gd name="connsiteY24" fmla="*/ 144089 h 60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6862" h="605804">
                  <a:moveTo>
                    <a:pt x="126665" y="114245"/>
                  </a:moveTo>
                  <a:lnTo>
                    <a:pt x="293794" y="255591"/>
                  </a:lnTo>
                  <a:cubicBezTo>
                    <a:pt x="299193" y="254540"/>
                    <a:pt x="304330" y="254277"/>
                    <a:pt x="309334" y="254803"/>
                  </a:cubicBezTo>
                  <a:cubicBezTo>
                    <a:pt x="324743" y="256117"/>
                    <a:pt x="338704" y="263481"/>
                    <a:pt x="348581" y="275314"/>
                  </a:cubicBezTo>
                  <a:cubicBezTo>
                    <a:pt x="358459" y="287279"/>
                    <a:pt x="363200" y="302137"/>
                    <a:pt x="361751" y="317521"/>
                  </a:cubicBezTo>
                  <a:cubicBezTo>
                    <a:pt x="359117" y="346974"/>
                    <a:pt x="333831" y="370115"/>
                    <a:pt x="304198" y="370115"/>
                  </a:cubicBezTo>
                  <a:cubicBezTo>
                    <a:pt x="302486" y="370115"/>
                    <a:pt x="300774" y="369984"/>
                    <a:pt x="298930" y="369852"/>
                  </a:cubicBezTo>
                  <a:cubicBezTo>
                    <a:pt x="283653" y="368406"/>
                    <a:pt x="269692" y="361174"/>
                    <a:pt x="259815" y="349340"/>
                  </a:cubicBezTo>
                  <a:cubicBezTo>
                    <a:pt x="249805" y="337507"/>
                    <a:pt x="245196" y="322517"/>
                    <a:pt x="246513" y="307134"/>
                  </a:cubicBezTo>
                  <a:cubicBezTo>
                    <a:pt x="246908" y="303058"/>
                    <a:pt x="247830" y="298850"/>
                    <a:pt x="249410" y="294380"/>
                  </a:cubicBezTo>
                  <a:close/>
                  <a:moveTo>
                    <a:pt x="276038" y="0"/>
                  </a:moveTo>
                  <a:lnTo>
                    <a:pt x="303431" y="0"/>
                  </a:lnTo>
                  <a:cubicBezTo>
                    <a:pt x="470687" y="0"/>
                    <a:pt x="606862" y="135806"/>
                    <a:pt x="606862" y="302902"/>
                  </a:cubicBezTo>
                  <a:cubicBezTo>
                    <a:pt x="606862" y="469866"/>
                    <a:pt x="470687" y="605804"/>
                    <a:pt x="303431" y="605804"/>
                  </a:cubicBezTo>
                  <a:cubicBezTo>
                    <a:pt x="136044" y="605804"/>
                    <a:pt x="0" y="469866"/>
                    <a:pt x="0" y="302902"/>
                  </a:cubicBezTo>
                  <a:cubicBezTo>
                    <a:pt x="0" y="234539"/>
                    <a:pt x="22257" y="169988"/>
                    <a:pt x="64400" y="116349"/>
                  </a:cubicBezTo>
                  <a:lnTo>
                    <a:pt x="74014" y="104123"/>
                  </a:lnTo>
                  <a:lnTo>
                    <a:pt x="117079" y="137778"/>
                  </a:lnTo>
                  <a:lnTo>
                    <a:pt x="107465" y="150005"/>
                  </a:lnTo>
                  <a:cubicBezTo>
                    <a:pt x="72960" y="194047"/>
                    <a:pt x="54786" y="246897"/>
                    <a:pt x="54786" y="302902"/>
                  </a:cubicBezTo>
                  <a:cubicBezTo>
                    <a:pt x="54786" y="439760"/>
                    <a:pt x="166334" y="551113"/>
                    <a:pt x="303431" y="551113"/>
                  </a:cubicBezTo>
                  <a:cubicBezTo>
                    <a:pt x="440528" y="551113"/>
                    <a:pt x="552076" y="439760"/>
                    <a:pt x="552076" y="302902"/>
                  </a:cubicBezTo>
                  <a:cubicBezTo>
                    <a:pt x="552076" y="175115"/>
                    <a:pt x="456068" y="69809"/>
                    <a:pt x="330692" y="56137"/>
                  </a:cubicBezTo>
                  <a:lnTo>
                    <a:pt x="330692" y="144089"/>
                  </a:lnTo>
                  <a:lnTo>
                    <a:pt x="276038" y="144089"/>
                  </a:lnTo>
                  <a:close/>
                </a:path>
              </a:pathLst>
            </a:custGeom>
            <a:solidFill>
              <a:srgbClr val="86D8FA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846684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0E79EA-F9F1-4EEB-885E-6717BF24BE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2800" b="1">
                <a:latin typeface="Arial" panose="020B0604020202020204" pitchFamily="34" charset="0"/>
                <a:sym typeface="Arial" panose="020B0604020202020204" pitchFamily="34" charset="0"/>
              </a:rPr>
              <a:t>6</a:t>
            </a:r>
            <a:r>
              <a:rPr lang="zh-CN" altLang="en-US" sz="2800" b="1">
                <a:latin typeface="Arial" panose="020B0604020202020204" pitchFamily="34" charset="0"/>
                <a:sym typeface="Arial" panose="020B0604020202020204" pitchFamily="34" charset="0"/>
              </a:rPr>
              <a:t>分鐘</a:t>
            </a:r>
            <a:r>
              <a:rPr lang="zh-TW" altLang="en-US" sz="2800" b="1">
                <a:latin typeface="Arial" panose="020B0604020202020204" pitchFamily="34" charset="0"/>
                <a:sym typeface="Arial" panose="020B0604020202020204" pitchFamily="34" charset="0"/>
              </a:rPr>
              <a:t>設定完成</a:t>
            </a:r>
            <a:br>
              <a:rPr lang="en-US" altLang="zh-TW" sz="2800" b="1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CN" altLang="en-US" b="1">
                <a:solidFill>
                  <a:srgbClr val="EB549A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每個人都做得到的</a:t>
            </a:r>
            <a:r>
              <a:rPr lang="zh-CN" altLang="en-US" b="1">
                <a:latin typeface="Arial" panose="020B0604020202020204" pitchFamily="34" charset="0"/>
                <a:sym typeface="Arial" panose="020B0604020202020204" pitchFamily="34" charset="0"/>
              </a:rPr>
              <a:t>基本安全</a:t>
            </a:r>
            <a:r>
              <a:rPr lang="zh-CN" altLang="en-US" b="1">
                <a:solidFill>
                  <a:srgbClr val="EB549A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自保術</a:t>
            </a:r>
            <a:endParaRPr lang="en-US" b="1">
              <a:solidFill>
                <a:srgbClr val="EB549A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71CEBA7E-95ED-4EE9-A8C8-8C4692236A28}"/>
              </a:ext>
            </a:extLst>
          </p:cNvPr>
          <p:cNvSpPr/>
          <p:nvPr/>
        </p:nvSpPr>
        <p:spPr>
          <a:xfrm>
            <a:off x="3176522" y="1789443"/>
            <a:ext cx="2835308" cy="881186"/>
          </a:xfrm>
          <a:prstGeom prst="roundRect">
            <a:avLst/>
          </a:prstGeom>
          <a:solidFill>
            <a:srgbClr val="EB549A"/>
          </a:solidFill>
          <a:ln>
            <a:noFill/>
          </a:ln>
        </p:spPr>
        <p:style>
          <a:lnRef idx="3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330" tIns="112330" rIns="112330" bIns="112330" numCol="1" spcCol="1270" anchor="ctr" anchorCtr="0">
            <a:noAutofit/>
          </a:bodyPr>
          <a:lstStyle/>
          <a:p>
            <a:pPr lvl="0" algn="ctr" defTabSz="889000">
              <a:spcBef>
                <a:spcPct val="0"/>
              </a:spcBef>
              <a:spcAft>
                <a:spcPct val="0"/>
              </a:spcAft>
            </a:pP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如何得知</a:t>
            </a: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正在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使用的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lvl="0" algn="ctr" defTabSz="889000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服務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有沒有漏洞 ？</a:t>
            </a:r>
            <a:endParaRPr lang="en-US" sz="1400" kern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6B74A18B-7D47-49B2-9AB9-1BD9060BA194}"/>
              </a:ext>
            </a:extLst>
          </p:cNvPr>
          <p:cNvSpPr/>
          <p:nvPr/>
        </p:nvSpPr>
        <p:spPr>
          <a:xfrm>
            <a:off x="6158657" y="1789443"/>
            <a:ext cx="2835308" cy="881186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3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330" tIns="112330" rIns="112330" bIns="112330" numCol="1" spcCol="1270" anchor="ctr" anchorCtr="0">
            <a:noAutofit/>
          </a:bodyPr>
          <a:lstStyle/>
          <a:p>
            <a:pPr marL="0" lvl="0" indent="0" algn="ctr" defTabSz="889000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kern="12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如何發現使用到來路不名的應用程式、被異常登入、不正當的權限控管？</a:t>
            </a:r>
            <a:endParaRPr lang="en-US" sz="1400" kern="12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661C5524-6661-44A4-B255-385C608FB4E4}"/>
              </a:ext>
            </a:extLst>
          </p:cNvPr>
          <p:cNvSpPr/>
          <p:nvPr/>
        </p:nvSpPr>
        <p:spPr>
          <a:xfrm>
            <a:off x="9140792" y="1789443"/>
            <a:ext cx="2835308" cy="881186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3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330" tIns="112330" rIns="112330" bIns="112330" numCol="1" spcCol="1270" anchor="ctr" anchorCtr="0">
            <a:noAutofit/>
          </a:bodyPr>
          <a:lstStyle/>
          <a:p>
            <a:pPr marL="0" lvl="0" indent="0" algn="ctr" defTabSz="889000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萬一不小心中毒了怎麼辦？</a:t>
            </a:r>
            <a:endParaRPr lang="en-US" sz="1400" kern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Freeform 31">
            <a:extLst>
              <a:ext uri="{FF2B5EF4-FFF2-40B4-BE49-F238E27FC236}">
                <a16:creationId xmlns:a16="http://schemas.microsoft.com/office/drawing/2014/main" id="{8B0B3BF9-F9A0-411B-A22E-08E103A0BFEF}"/>
              </a:ext>
            </a:extLst>
          </p:cNvPr>
          <p:cNvSpPr/>
          <p:nvPr/>
        </p:nvSpPr>
        <p:spPr>
          <a:xfrm>
            <a:off x="194387" y="1789443"/>
            <a:ext cx="2835308" cy="881186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3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330" tIns="112330" rIns="112330" bIns="112330" numCol="1" spcCol="1270" anchor="ctr" anchorCtr="0">
            <a:noAutofit/>
          </a:bodyPr>
          <a:lstStyle/>
          <a:p>
            <a:pPr lvl="0" algn="ctr" defTabSz="889000"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如何避免安裝到</a:t>
            </a:r>
            <a:endParaRPr lang="en-US" altLang="zh-CN" sz="1400" kern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lvl="0" algn="ctr" defTabSz="889000"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不安全的應用程式？</a:t>
            </a:r>
            <a:endParaRPr lang="en-US" sz="1400" kern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Rounded Rectangle 40">
            <a:extLst>
              <a:ext uri="{FF2B5EF4-FFF2-40B4-BE49-F238E27FC236}">
                <a16:creationId xmlns:a16="http://schemas.microsoft.com/office/drawing/2014/main" id="{6CE592D6-4843-4CF2-9BF2-3A38DAF6B158}"/>
              </a:ext>
            </a:extLst>
          </p:cNvPr>
          <p:cNvSpPr/>
          <p:nvPr/>
        </p:nvSpPr>
        <p:spPr>
          <a:xfrm>
            <a:off x="274622" y="3126505"/>
            <a:ext cx="3314421" cy="643865"/>
          </a:xfrm>
          <a:prstGeom prst="roundRect">
            <a:avLst/>
          </a:prstGeom>
          <a:noFill/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889000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訂閱資訊安全公告</a:t>
            </a:r>
          </a:p>
        </p:txBody>
      </p:sp>
      <p:sp>
        <p:nvSpPr>
          <p:cNvPr id="11" name="Google Shape;76;p15">
            <a:extLst>
              <a:ext uri="{FF2B5EF4-FFF2-40B4-BE49-F238E27FC236}">
                <a16:creationId xmlns:a16="http://schemas.microsoft.com/office/drawing/2014/main" id="{6BF208AE-3C0C-4A8D-864A-72CE36A84B61}"/>
              </a:ext>
            </a:extLst>
          </p:cNvPr>
          <p:cNvSpPr txBox="1">
            <a:spLocks/>
          </p:cNvSpPr>
          <p:nvPr/>
        </p:nvSpPr>
        <p:spPr>
          <a:xfrm>
            <a:off x="274623" y="4035816"/>
            <a:ext cx="5268928" cy="2246769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>
              <a:defRPr sz="1200"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當有漏洞時您將會第一時間收到通知，並且指引您如何排除漏洞。</a:t>
            </a:r>
          </a:p>
          <a:p>
            <a:endParaRPr lang="zh-TW" altLang="en-US" sz="2000" dirty="0">
              <a:solidFill>
                <a:schemeClr val="bg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  <a:p>
            <a:r>
              <a:rPr lang="zh-TW" altLang="en-US" sz="2000" dirty="0">
                <a:solidFill>
                  <a:srgbClr val="FF79B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透過以下管道訂閱及接收：</a:t>
            </a:r>
          </a:p>
          <a:p>
            <a:r>
              <a:rPr lang="en-US" altLang="zh-TW" sz="2000" dirty="0">
                <a:solidFill>
                  <a:srgbClr val="FF79B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1. </a:t>
            </a:r>
            <a:r>
              <a:rPr lang="zh-TW" altLang="en-US" sz="2000" dirty="0">
                <a:solidFill>
                  <a:srgbClr val="FF79B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從官網進入訂閱 </a:t>
            </a:r>
            <a:r>
              <a:rPr lang="en-US" altLang="zh-TW" sz="2000" dirty="0">
                <a:solidFill>
                  <a:srgbClr val="FF79B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email</a:t>
            </a:r>
            <a:endParaRPr lang="en-US" altLang="zh-TW" sz="2000" dirty="0">
              <a:solidFill>
                <a:srgbClr val="FF79BC"/>
              </a:solidFill>
              <a:latin typeface="Arial"/>
              <a:ea typeface="微軟正黑體"/>
              <a:cs typeface="Arial"/>
            </a:endParaRPr>
          </a:p>
          <a:p>
            <a:r>
              <a:rPr lang="en-US" altLang="zh-TW" sz="2000" dirty="0">
                <a:solidFill>
                  <a:srgbClr val="FF79B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2. </a:t>
            </a:r>
            <a:r>
              <a:rPr lang="zh-TW" altLang="en-US" sz="2000" dirty="0">
                <a:solidFill>
                  <a:srgbClr val="FF79B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透過 </a:t>
            </a:r>
            <a:r>
              <a:rPr lang="en-US" altLang="zh-TW" sz="2000" dirty="0">
                <a:solidFill>
                  <a:srgbClr val="FF79B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Security Counselor </a:t>
            </a:r>
            <a:r>
              <a:rPr lang="zh-TW" altLang="en-US" sz="2000" dirty="0">
                <a:solidFill>
                  <a:srgbClr val="FF79B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訂閱，當有公告時發 </a:t>
            </a:r>
            <a:r>
              <a:rPr lang="en-US" altLang="zh-TW" sz="2000" dirty="0">
                <a:solidFill>
                  <a:srgbClr val="FF79B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log </a:t>
            </a:r>
            <a:r>
              <a:rPr lang="zh-TW" altLang="en-US" sz="2000" dirty="0">
                <a:solidFill>
                  <a:srgbClr val="FF79B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通知。</a:t>
            </a:r>
            <a:endParaRPr lang="en-US" altLang="zh-TW" sz="2000" dirty="0">
              <a:solidFill>
                <a:srgbClr val="FF79BC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80CCC343-89C0-4DFF-AD93-3EEE3AC7C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92140" y="6662460"/>
            <a:ext cx="807720" cy="137538"/>
          </a:xfrm>
          <a:prstGeom prst="rect">
            <a:avLst/>
          </a:prstGeom>
        </p:spPr>
      </p:pic>
      <p:pic>
        <p:nvPicPr>
          <p:cNvPr id="19" name="Picture 43">
            <a:extLst>
              <a:ext uri="{FF2B5EF4-FFF2-40B4-BE49-F238E27FC236}">
                <a16:creationId xmlns:a16="http://schemas.microsoft.com/office/drawing/2014/main" id="{5A75DD73-9EF3-4B34-BD6B-7D468BFCED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6158657" y="3075211"/>
            <a:ext cx="6870645" cy="3535324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</p:spPr>
      </p:pic>
      <p:pic>
        <p:nvPicPr>
          <p:cNvPr id="18" name="Picture 44">
            <a:extLst>
              <a:ext uri="{FF2B5EF4-FFF2-40B4-BE49-F238E27FC236}">
                <a16:creationId xmlns:a16="http://schemas.microsoft.com/office/drawing/2014/main" id="{A14AA57C-D915-417D-8050-6A207FDFEE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0047" y="2936075"/>
            <a:ext cx="6440349" cy="3646737"/>
          </a:xfrm>
          <a:prstGeom prst="rect">
            <a:avLst/>
          </a:prstGeom>
          <a:effectLst/>
          <a:scene3d>
            <a:camera prst="perspectiveLeft"/>
            <a:lightRig rig="threePt" dir="t"/>
          </a:scene3d>
        </p:spPr>
      </p:pic>
      <p:pic>
        <p:nvPicPr>
          <p:cNvPr id="14" name="Picture 46">
            <a:extLst>
              <a:ext uri="{FF2B5EF4-FFF2-40B4-BE49-F238E27FC236}">
                <a16:creationId xmlns:a16="http://schemas.microsoft.com/office/drawing/2014/main" id="{3313F980-E80F-45EE-9BFD-2973B6C6F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1241" y="3055373"/>
            <a:ext cx="6743436" cy="3530333"/>
          </a:xfrm>
          <a:prstGeom prst="rect">
            <a:avLst/>
          </a:prstGeom>
          <a:ln>
            <a:noFill/>
          </a:ln>
          <a:scene3d>
            <a:camera prst="perspectiveLeft"/>
            <a:lightRig rig="threePt" dir="t"/>
          </a:scene3d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D657DD66-3A05-48E3-94A9-D187083053A3}"/>
              </a:ext>
            </a:extLst>
          </p:cNvPr>
          <p:cNvGrpSpPr/>
          <p:nvPr/>
        </p:nvGrpSpPr>
        <p:grpSpPr>
          <a:xfrm>
            <a:off x="3486342" y="3248503"/>
            <a:ext cx="904878" cy="834278"/>
            <a:chOff x="3486342" y="3248503"/>
            <a:chExt cx="904878" cy="834278"/>
          </a:xfrm>
        </p:grpSpPr>
        <p:sp>
          <p:nvSpPr>
            <p:cNvPr id="22" name="TextBox 52">
              <a:extLst>
                <a:ext uri="{FF2B5EF4-FFF2-40B4-BE49-F238E27FC236}">
                  <a16:creationId xmlns:a16="http://schemas.microsoft.com/office/drawing/2014/main" id="{226AC531-35CF-4820-90D9-C0C3193ACDC4}"/>
                </a:ext>
              </a:extLst>
            </p:cNvPr>
            <p:cNvSpPr txBox="1"/>
            <p:nvPr/>
          </p:nvSpPr>
          <p:spPr>
            <a:xfrm>
              <a:off x="3486342" y="3713449"/>
              <a:ext cx="904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>
                  <a:solidFill>
                    <a:srgbClr val="86D8FA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</a:t>
              </a:r>
              <a:r>
                <a:rPr lang="zh-TW" altLang="en-US">
                  <a:solidFill>
                    <a:srgbClr val="86D8FA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TW">
                  <a:solidFill>
                    <a:srgbClr val="86D8FA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min</a:t>
              </a:r>
              <a:endParaRPr lang="en-US">
                <a:solidFill>
                  <a:srgbClr val="86D8FA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" name="time_17274">
              <a:extLst>
                <a:ext uri="{FF2B5EF4-FFF2-40B4-BE49-F238E27FC236}">
                  <a16:creationId xmlns:a16="http://schemas.microsoft.com/office/drawing/2014/main" id="{A9C64252-C21B-465C-812F-585E75F3D55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26337" y="3248503"/>
              <a:ext cx="490874" cy="490018"/>
            </a:xfrm>
            <a:custGeom>
              <a:avLst/>
              <a:gdLst>
                <a:gd name="connsiteX0" fmla="*/ 126665 w 606862"/>
                <a:gd name="connsiteY0" fmla="*/ 114245 h 605804"/>
                <a:gd name="connsiteX1" fmla="*/ 293794 w 606862"/>
                <a:gd name="connsiteY1" fmla="*/ 255591 h 605804"/>
                <a:gd name="connsiteX2" fmla="*/ 309334 w 606862"/>
                <a:gd name="connsiteY2" fmla="*/ 254803 h 605804"/>
                <a:gd name="connsiteX3" fmla="*/ 348581 w 606862"/>
                <a:gd name="connsiteY3" fmla="*/ 275314 h 605804"/>
                <a:gd name="connsiteX4" fmla="*/ 361751 w 606862"/>
                <a:gd name="connsiteY4" fmla="*/ 317521 h 605804"/>
                <a:gd name="connsiteX5" fmla="*/ 304198 w 606862"/>
                <a:gd name="connsiteY5" fmla="*/ 370115 h 605804"/>
                <a:gd name="connsiteX6" fmla="*/ 298930 w 606862"/>
                <a:gd name="connsiteY6" fmla="*/ 369852 h 605804"/>
                <a:gd name="connsiteX7" fmla="*/ 259815 w 606862"/>
                <a:gd name="connsiteY7" fmla="*/ 349340 h 605804"/>
                <a:gd name="connsiteX8" fmla="*/ 246513 w 606862"/>
                <a:gd name="connsiteY8" fmla="*/ 307134 h 605804"/>
                <a:gd name="connsiteX9" fmla="*/ 249410 w 606862"/>
                <a:gd name="connsiteY9" fmla="*/ 294380 h 605804"/>
                <a:gd name="connsiteX10" fmla="*/ 276038 w 606862"/>
                <a:gd name="connsiteY10" fmla="*/ 0 h 605804"/>
                <a:gd name="connsiteX11" fmla="*/ 303431 w 606862"/>
                <a:gd name="connsiteY11" fmla="*/ 0 h 605804"/>
                <a:gd name="connsiteX12" fmla="*/ 606862 w 606862"/>
                <a:gd name="connsiteY12" fmla="*/ 302902 h 605804"/>
                <a:gd name="connsiteX13" fmla="*/ 303431 w 606862"/>
                <a:gd name="connsiteY13" fmla="*/ 605804 h 605804"/>
                <a:gd name="connsiteX14" fmla="*/ 0 w 606862"/>
                <a:gd name="connsiteY14" fmla="*/ 302902 h 605804"/>
                <a:gd name="connsiteX15" fmla="*/ 64400 w 606862"/>
                <a:gd name="connsiteY15" fmla="*/ 116349 h 605804"/>
                <a:gd name="connsiteX16" fmla="*/ 74014 w 606862"/>
                <a:gd name="connsiteY16" fmla="*/ 104123 h 605804"/>
                <a:gd name="connsiteX17" fmla="*/ 117079 w 606862"/>
                <a:gd name="connsiteY17" fmla="*/ 137778 h 605804"/>
                <a:gd name="connsiteX18" fmla="*/ 107465 w 606862"/>
                <a:gd name="connsiteY18" fmla="*/ 150005 h 605804"/>
                <a:gd name="connsiteX19" fmla="*/ 54786 w 606862"/>
                <a:gd name="connsiteY19" fmla="*/ 302902 h 605804"/>
                <a:gd name="connsiteX20" fmla="*/ 303431 w 606862"/>
                <a:gd name="connsiteY20" fmla="*/ 551113 h 605804"/>
                <a:gd name="connsiteX21" fmla="*/ 552076 w 606862"/>
                <a:gd name="connsiteY21" fmla="*/ 302902 h 605804"/>
                <a:gd name="connsiteX22" fmla="*/ 330692 w 606862"/>
                <a:gd name="connsiteY22" fmla="*/ 56137 h 605804"/>
                <a:gd name="connsiteX23" fmla="*/ 330692 w 606862"/>
                <a:gd name="connsiteY23" fmla="*/ 144089 h 605804"/>
                <a:gd name="connsiteX24" fmla="*/ 276038 w 606862"/>
                <a:gd name="connsiteY24" fmla="*/ 144089 h 60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6862" h="605804">
                  <a:moveTo>
                    <a:pt x="126665" y="114245"/>
                  </a:moveTo>
                  <a:lnTo>
                    <a:pt x="293794" y="255591"/>
                  </a:lnTo>
                  <a:cubicBezTo>
                    <a:pt x="299193" y="254540"/>
                    <a:pt x="304330" y="254277"/>
                    <a:pt x="309334" y="254803"/>
                  </a:cubicBezTo>
                  <a:cubicBezTo>
                    <a:pt x="324743" y="256117"/>
                    <a:pt x="338704" y="263481"/>
                    <a:pt x="348581" y="275314"/>
                  </a:cubicBezTo>
                  <a:cubicBezTo>
                    <a:pt x="358459" y="287279"/>
                    <a:pt x="363200" y="302137"/>
                    <a:pt x="361751" y="317521"/>
                  </a:cubicBezTo>
                  <a:cubicBezTo>
                    <a:pt x="359117" y="346974"/>
                    <a:pt x="333831" y="370115"/>
                    <a:pt x="304198" y="370115"/>
                  </a:cubicBezTo>
                  <a:cubicBezTo>
                    <a:pt x="302486" y="370115"/>
                    <a:pt x="300774" y="369984"/>
                    <a:pt x="298930" y="369852"/>
                  </a:cubicBezTo>
                  <a:cubicBezTo>
                    <a:pt x="283653" y="368406"/>
                    <a:pt x="269692" y="361174"/>
                    <a:pt x="259815" y="349340"/>
                  </a:cubicBezTo>
                  <a:cubicBezTo>
                    <a:pt x="249805" y="337507"/>
                    <a:pt x="245196" y="322517"/>
                    <a:pt x="246513" y="307134"/>
                  </a:cubicBezTo>
                  <a:cubicBezTo>
                    <a:pt x="246908" y="303058"/>
                    <a:pt x="247830" y="298850"/>
                    <a:pt x="249410" y="294380"/>
                  </a:cubicBezTo>
                  <a:close/>
                  <a:moveTo>
                    <a:pt x="276038" y="0"/>
                  </a:moveTo>
                  <a:lnTo>
                    <a:pt x="303431" y="0"/>
                  </a:lnTo>
                  <a:cubicBezTo>
                    <a:pt x="470687" y="0"/>
                    <a:pt x="606862" y="135806"/>
                    <a:pt x="606862" y="302902"/>
                  </a:cubicBezTo>
                  <a:cubicBezTo>
                    <a:pt x="606862" y="469866"/>
                    <a:pt x="470687" y="605804"/>
                    <a:pt x="303431" y="605804"/>
                  </a:cubicBezTo>
                  <a:cubicBezTo>
                    <a:pt x="136044" y="605804"/>
                    <a:pt x="0" y="469866"/>
                    <a:pt x="0" y="302902"/>
                  </a:cubicBezTo>
                  <a:cubicBezTo>
                    <a:pt x="0" y="234539"/>
                    <a:pt x="22257" y="169988"/>
                    <a:pt x="64400" y="116349"/>
                  </a:cubicBezTo>
                  <a:lnTo>
                    <a:pt x="74014" y="104123"/>
                  </a:lnTo>
                  <a:lnTo>
                    <a:pt x="117079" y="137778"/>
                  </a:lnTo>
                  <a:lnTo>
                    <a:pt x="107465" y="150005"/>
                  </a:lnTo>
                  <a:cubicBezTo>
                    <a:pt x="72960" y="194047"/>
                    <a:pt x="54786" y="246897"/>
                    <a:pt x="54786" y="302902"/>
                  </a:cubicBezTo>
                  <a:cubicBezTo>
                    <a:pt x="54786" y="439760"/>
                    <a:pt x="166334" y="551113"/>
                    <a:pt x="303431" y="551113"/>
                  </a:cubicBezTo>
                  <a:cubicBezTo>
                    <a:pt x="440528" y="551113"/>
                    <a:pt x="552076" y="439760"/>
                    <a:pt x="552076" y="302902"/>
                  </a:cubicBezTo>
                  <a:cubicBezTo>
                    <a:pt x="552076" y="175115"/>
                    <a:pt x="456068" y="69809"/>
                    <a:pt x="330692" y="56137"/>
                  </a:cubicBezTo>
                  <a:lnTo>
                    <a:pt x="330692" y="144089"/>
                  </a:lnTo>
                  <a:lnTo>
                    <a:pt x="276038" y="144089"/>
                  </a:lnTo>
                  <a:close/>
                </a:path>
              </a:pathLst>
            </a:custGeom>
            <a:solidFill>
              <a:srgbClr val="86D8FA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2088424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0E79EA-F9F1-4EEB-885E-6717BF24BE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2800" b="1">
                <a:latin typeface="Arial" panose="020B0604020202020204" pitchFamily="34" charset="0"/>
                <a:sym typeface="Arial" panose="020B0604020202020204" pitchFamily="34" charset="0"/>
              </a:rPr>
              <a:t>6</a:t>
            </a:r>
            <a:r>
              <a:rPr lang="zh-CN" altLang="en-US" sz="2800" b="1">
                <a:latin typeface="Arial" panose="020B0604020202020204" pitchFamily="34" charset="0"/>
                <a:sym typeface="Arial" panose="020B0604020202020204" pitchFamily="34" charset="0"/>
              </a:rPr>
              <a:t>分鐘</a:t>
            </a:r>
            <a:r>
              <a:rPr lang="zh-TW" altLang="en-US" sz="2800" b="1">
                <a:latin typeface="Arial" panose="020B0604020202020204" pitchFamily="34" charset="0"/>
                <a:sym typeface="Arial" panose="020B0604020202020204" pitchFamily="34" charset="0"/>
              </a:rPr>
              <a:t>設定完成</a:t>
            </a:r>
            <a:br>
              <a:rPr lang="en-US" altLang="zh-TW" sz="2800" b="1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CN" altLang="en-US" b="1">
                <a:solidFill>
                  <a:srgbClr val="EB549A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每個人都做得到的</a:t>
            </a:r>
            <a:r>
              <a:rPr lang="zh-CN" altLang="en-US" b="1">
                <a:latin typeface="Arial" panose="020B0604020202020204" pitchFamily="34" charset="0"/>
                <a:sym typeface="Arial" panose="020B0604020202020204" pitchFamily="34" charset="0"/>
              </a:rPr>
              <a:t>基本安全</a:t>
            </a:r>
            <a:r>
              <a:rPr lang="zh-CN" altLang="en-US" b="1">
                <a:solidFill>
                  <a:srgbClr val="EB549A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自保術</a:t>
            </a:r>
            <a:endParaRPr lang="en-US" b="1">
              <a:solidFill>
                <a:srgbClr val="EB549A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71CEBA7E-95ED-4EE9-A8C8-8C4692236A28}"/>
              </a:ext>
            </a:extLst>
          </p:cNvPr>
          <p:cNvSpPr/>
          <p:nvPr/>
        </p:nvSpPr>
        <p:spPr>
          <a:xfrm>
            <a:off x="3176522" y="1789443"/>
            <a:ext cx="2835308" cy="881186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3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330" tIns="112330" rIns="112330" bIns="112330" numCol="1" spcCol="1270" anchor="ctr" anchorCtr="0">
            <a:noAutofit/>
          </a:bodyPr>
          <a:lstStyle/>
          <a:p>
            <a:pPr lvl="0" algn="ctr" defTabSz="889000">
              <a:spcBef>
                <a:spcPct val="0"/>
              </a:spcBef>
              <a:spcAft>
                <a:spcPct val="0"/>
              </a:spcAft>
            </a:pP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如何得知</a:t>
            </a: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正在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使用的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lvl="0" algn="ctr" defTabSz="889000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服務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有沒有漏洞 ？</a:t>
            </a:r>
            <a:endParaRPr lang="en-US" sz="1400" kern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6B74A18B-7D47-49B2-9AB9-1BD9060BA194}"/>
              </a:ext>
            </a:extLst>
          </p:cNvPr>
          <p:cNvSpPr/>
          <p:nvPr/>
        </p:nvSpPr>
        <p:spPr>
          <a:xfrm>
            <a:off x="6158657" y="1789443"/>
            <a:ext cx="2835308" cy="881186"/>
          </a:xfrm>
          <a:prstGeom prst="roundRect">
            <a:avLst/>
          </a:prstGeom>
          <a:solidFill>
            <a:srgbClr val="EB549A"/>
          </a:solidFill>
          <a:ln>
            <a:noFill/>
          </a:ln>
        </p:spPr>
        <p:style>
          <a:lnRef idx="3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330" tIns="112330" rIns="112330" bIns="112330" numCol="1" spcCol="1270" anchor="ctr" anchorCtr="0">
            <a:noAutofit/>
          </a:bodyPr>
          <a:lstStyle/>
          <a:p>
            <a:pPr algn="ctr" defTabSz="889000">
              <a:spcBef>
                <a:spcPct val="0"/>
              </a:spcBef>
              <a:spcAft>
                <a:spcPct val="0"/>
              </a:spcAft>
            </a:pPr>
            <a:r>
              <a:rPr lang="zh-TW" altLang="en-US" sz="1400" b="1" kern="12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如何發現使用到來路不名的應用程式、被異常登入、不正當的權限控管？</a:t>
            </a:r>
            <a:endParaRPr lang="en-US" sz="1400" kern="12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661C5524-6661-44A4-B255-385C608FB4E4}"/>
              </a:ext>
            </a:extLst>
          </p:cNvPr>
          <p:cNvSpPr/>
          <p:nvPr/>
        </p:nvSpPr>
        <p:spPr>
          <a:xfrm>
            <a:off x="9140792" y="1789443"/>
            <a:ext cx="2835308" cy="881186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3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330" tIns="112330" rIns="112330" bIns="112330" numCol="1" spcCol="1270" anchor="ctr" anchorCtr="0">
            <a:noAutofit/>
          </a:bodyPr>
          <a:lstStyle/>
          <a:p>
            <a:pPr marL="0" lvl="0" indent="0" algn="ctr" defTabSz="889000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萬一不小心中毒了怎麼辦？</a:t>
            </a:r>
            <a:endParaRPr lang="en-US" sz="1400" kern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Freeform 31">
            <a:extLst>
              <a:ext uri="{FF2B5EF4-FFF2-40B4-BE49-F238E27FC236}">
                <a16:creationId xmlns:a16="http://schemas.microsoft.com/office/drawing/2014/main" id="{8B0B3BF9-F9A0-411B-A22E-08E103A0BFEF}"/>
              </a:ext>
            </a:extLst>
          </p:cNvPr>
          <p:cNvSpPr/>
          <p:nvPr/>
        </p:nvSpPr>
        <p:spPr>
          <a:xfrm>
            <a:off x="194387" y="1789443"/>
            <a:ext cx="2835308" cy="881186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3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330" tIns="112330" rIns="112330" bIns="112330" numCol="1" spcCol="1270" anchor="ctr" anchorCtr="0">
            <a:noAutofit/>
          </a:bodyPr>
          <a:lstStyle/>
          <a:p>
            <a:pPr lvl="0" algn="ctr" defTabSz="889000"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如何避免安裝到</a:t>
            </a:r>
            <a:endParaRPr lang="en-US" altLang="zh-CN" sz="1400" kern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lvl="0" algn="ctr" defTabSz="889000"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不安全的應用程式？</a:t>
            </a:r>
            <a:endParaRPr lang="en-US" sz="1400" kern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Rounded Rectangle 40">
            <a:extLst>
              <a:ext uri="{FF2B5EF4-FFF2-40B4-BE49-F238E27FC236}">
                <a16:creationId xmlns:a16="http://schemas.microsoft.com/office/drawing/2014/main" id="{6CE592D6-4843-4CF2-9BF2-3A38DAF6B158}"/>
              </a:ext>
            </a:extLst>
          </p:cNvPr>
          <p:cNvSpPr/>
          <p:nvPr/>
        </p:nvSpPr>
        <p:spPr>
          <a:xfrm>
            <a:off x="274621" y="3171728"/>
            <a:ext cx="4597182" cy="643865"/>
          </a:xfrm>
          <a:prstGeom prst="roundRect">
            <a:avLst/>
          </a:prstGeom>
          <a:noFill/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889000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安裝 </a:t>
            </a:r>
            <a:endParaRPr lang="en-US" altLang="zh-TW" sz="2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lvl="0" defTabSz="889000">
              <a:spcBef>
                <a:spcPct val="0"/>
              </a:spcBef>
              <a:spcAft>
                <a:spcPct val="0"/>
              </a:spcAft>
            </a:pP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Security Counselor </a:t>
            </a:r>
          </a:p>
        </p:txBody>
      </p:sp>
      <p:sp>
        <p:nvSpPr>
          <p:cNvPr id="11" name="Google Shape;76;p15">
            <a:extLst>
              <a:ext uri="{FF2B5EF4-FFF2-40B4-BE49-F238E27FC236}">
                <a16:creationId xmlns:a16="http://schemas.microsoft.com/office/drawing/2014/main" id="{6BF208AE-3C0C-4A8D-864A-72CE36A84B61}"/>
              </a:ext>
            </a:extLst>
          </p:cNvPr>
          <p:cNvSpPr txBox="1">
            <a:spLocks/>
          </p:cNvSpPr>
          <p:nvPr/>
        </p:nvSpPr>
        <p:spPr>
          <a:xfrm>
            <a:off x="274623" y="4174054"/>
            <a:ext cx="4398978" cy="1938992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>
              <a:defRPr sz="1200"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透過此軟體，幫您自動檢測出上述問題，並且提供風險報告及如何設定出一台安全的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NAS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。</a:t>
            </a:r>
          </a:p>
          <a:p>
            <a:endParaRPr lang="zh-TW" altLang="en-US" sz="2000">
              <a:solidFill>
                <a:schemeClr val="bg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  <a:p>
            <a:r>
              <a:rPr lang="zh-TW" altLang="en-US" sz="2000">
                <a:solidFill>
                  <a:srgbClr val="F080B3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提醒您：定期檢測，並修正風險，才能有效避免暴露風險。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42175ACC-A8C2-4F6F-B2FB-565E72C3A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92140" y="6662460"/>
            <a:ext cx="807720" cy="137538"/>
          </a:xfrm>
          <a:prstGeom prst="rect">
            <a:avLst/>
          </a:prstGeom>
        </p:spPr>
      </p:pic>
      <p:pic>
        <p:nvPicPr>
          <p:cNvPr id="18" name="Picture 46">
            <a:extLst>
              <a:ext uri="{FF2B5EF4-FFF2-40B4-BE49-F238E27FC236}">
                <a16:creationId xmlns:a16="http://schemas.microsoft.com/office/drawing/2014/main" id="{C18C2E53-E414-4BA0-B118-390B3A1F1E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3390431" y="3055373"/>
            <a:ext cx="6743436" cy="3530333"/>
          </a:xfrm>
          <a:prstGeom prst="rect">
            <a:avLst/>
          </a:prstGeom>
          <a:ln>
            <a:noFill/>
          </a:ln>
          <a:scene3d>
            <a:camera prst="perspectiveLeft"/>
            <a:lightRig rig="threePt" dir="t"/>
          </a:scene3d>
        </p:spPr>
      </p:pic>
      <p:pic>
        <p:nvPicPr>
          <p:cNvPr id="19" name="Picture 51">
            <a:extLst>
              <a:ext uri="{FF2B5EF4-FFF2-40B4-BE49-F238E27FC236}">
                <a16:creationId xmlns:a16="http://schemas.microsoft.com/office/drawing/2014/main" id="{22504AC0-C60A-4E4E-AC2C-A3AF9EF7F3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8263138" y="3210294"/>
            <a:ext cx="5042256" cy="3128223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perspectiveLeft"/>
            <a:lightRig rig="threePt" dir="t"/>
          </a:scene3d>
        </p:spPr>
      </p:pic>
      <p:pic>
        <p:nvPicPr>
          <p:cNvPr id="15" name="Picture 43">
            <a:extLst>
              <a:ext uri="{FF2B5EF4-FFF2-40B4-BE49-F238E27FC236}">
                <a16:creationId xmlns:a16="http://schemas.microsoft.com/office/drawing/2014/main" id="{983B6068-3F35-4860-80D6-D8764921F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1607" y="3075211"/>
            <a:ext cx="6870645" cy="3535324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</p:spPr>
      </p:pic>
      <p:pic>
        <p:nvPicPr>
          <p:cNvPr id="16" name="Picture 47" hidden="1">
            <a:extLst>
              <a:ext uri="{FF2B5EF4-FFF2-40B4-BE49-F238E27FC236}">
                <a16:creationId xmlns:a16="http://schemas.microsoft.com/office/drawing/2014/main" id="{595B7DD6-B59B-48C3-B7B3-D21ED08183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4096" y="2956262"/>
            <a:ext cx="916944" cy="91694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81B1A7E4-2D7A-46F5-869F-19A1F41550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96" y="2959180"/>
            <a:ext cx="881187" cy="881187"/>
          </a:xfrm>
          <a:prstGeom prst="rect">
            <a:avLst/>
          </a:prstGeom>
        </p:spPr>
      </p:pic>
      <p:sp>
        <p:nvSpPr>
          <p:cNvPr id="21" name="TextBox 52">
            <a:extLst>
              <a:ext uri="{FF2B5EF4-FFF2-40B4-BE49-F238E27FC236}">
                <a16:creationId xmlns:a16="http://schemas.microsoft.com/office/drawing/2014/main" id="{17B0C1A7-F780-443C-969C-B733E76BAB57}"/>
              </a:ext>
            </a:extLst>
          </p:cNvPr>
          <p:cNvSpPr txBox="1"/>
          <p:nvPr/>
        </p:nvSpPr>
        <p:spPr>
          <a:xfrm>
            <a:off x="3895314" y="3712807"/>
            <a:ext cx="904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rgbClr val="86D8FA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</a:t>
            </a:r>
            <a:r>
              <a:rPr lang="zh-TW" altLang="en-US">
                <a:solidFill>
                  <a:srgbClr val="86D8FA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rgbClr val="86D8FA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min</a:t>
            </a:r>
            <a:endParaRPr lang="en-US">
              <a:solidFill>
                <a:srgbClr val="86D8FA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ime_17274">
            <a:extLst>
              <a:ext uri="{FF2B5EF4-FFF2-40B4-BE49-F238E27FC236}">
                <a16:creationId xmlns:a16="http://schemas.microsoft.com/office/drawing/2014/main" id="{B8680AE8-2435-4930-B8ED-8647E0DCA3A2}"/>
              </a:ext>
            </a:extLst>
          </p:cNvPr>
          <p:cNvSpPr>
            <a:spLocks noChangeAspect="1"/>
          </p:cNvSpPr>
          <p:nvPr/>
        </p:nvSpPr>
        <p:spPr bwMode="auto">
          <a:xfrm>
            <a:off x="4035309" y="3247861"/>
            <a:ext cx="490874" cy="490018"/>
          </a:xfrm>
          <a:custGeom>
            <a:avLst/>
            <a:gdLst>
              <a:gd name="connsiteX0" fmla="*/ 126665 w 606862"/>
              <a:gd name="connsiteY0" fmla="*/ 114245 h 605804"/>
              <a:gd name="connsiteX1" fmla="*/ 293794 w 606862"/>
              <a:gd name="connsiteY1" fmla="*/ 255591 h 605804"/>
              <a:gd name="connsiteX2" fmla="*/ 309334 w 606862"/>
              <a:gd name="connsiteY2" fmla="*/ 254803 h 605804"/>
              <a:gd name="connsiteX3" fmla="*/ 348581 w 606862"/>
              <a:gd name="connsiteY3" fmla="*/ 275314 h 605804"/>
              <a:gd name="connsiteX4" fmla="*/ 361751 w 606862"/>
              <a:gd name="connsiteY4" fmla="*/ 317521 h 605804"/>
              <a:gd name="connsiteX5" fmla="*/ 304198 w 606862"/>
              <a:gd name="connsiteY5" fmla="*/ 370115 h 605804"/>
              <a:gd name="connsiteX6" fmla="*/ 298930 w 606862"/>
              <a:gd name="connsiteY6" fmla="*/ 369852 h 605804"/>
              <a:gd name="connsiteX7" fmla="*/ 259815 w 606862"/>
              <a:gd name="connsiteY7" fmla="*/ 349340 h 605804"/>
              <a:gd name="connsiteX8" fmla="*/ 246513 w 606862"/>
              <a:gd name="connsiteY8" fmla="*/ 307134 h 605804"/>
              <a:gd name="connsiteX9" fmla="*/ 249410 w 606862"/>
              <a:gd name="connsiteY9" fmla="*/ 294380 h 605804"/>
              <a:gd name="connsiteX10" fmla="*/ 276038 w 606862"/>
              <a:gd name="connsiteY10" fmla="*/ 0 h 605804"/>
              <a:gd name="connsiteX11" fmla="*/ 303431 w 606862"/>
              <a:gd name="connsiteY11" fmla="*/ 0 h 605804"/>
              <a:gd name="connsiteX12" fmla="*/ 606862 w 606862"/>
              <a:gd name="connsiteY12" fmla="*/ 302902 h 605804"/>
              <a:gd name="connsiteX13" fmla="*/ 303431 w 606862"/>
              <a:gd name="connsiteY13" fmla="*/ 605804 h 605804"/>
              <a:gd name="connsiteX14" fmla="*/ 0 w 606862"/>
              <a:gd name="connsiteY14" fmla="*/ 302902 h 605804"/>
              <a:gd name="connsiteX15" fmla="*/ 64400 w 606862"/>
              <a:gd name="connsiteY15" fmla="*/ 116349 h 605804"/>
              <a:gd name="connsiteX16" fmla="*/ 74014 w 606862"/>
              <a:gd name="connsiteY16" fmla="*/ 104123 h 605804"/>
              <a:gd name="connsiteX17" fmla="*/ 117079 w 606862"/>
              <a:gd name="connsiteY17" fmla="*/ 137778 h 605804"/>
              <a:gd name="connsiteX18" fmla="*/ 107465 w 606862"/>
              <a:gd name="connsiteY18" fmla="*/ 150005 h 605804"/>
              <a:gd name="connsiteX19" fmla="*/ 54786 w 606862"/>
              <a:gd name="connsiteY19" fmla="*/ 302902 h 605804"/>
              <a:gd name="connsiteX20" fmla="*/ 303431 w 606862"/>
              <a:gd name="connsiteY20" fmla="*/ 551113 h 605804"/>
              <a:gd name="connsiteX21" fmla="*/ 552076 w 606862"/>
              <a:gd name="connsiteY21" fmla="*/ 302902 h 605804"/>
              <a:gd name="connsiteX22" fmla="*/ 330692 w 606862"/>
              <a:gd name="connsiteY22" fmla="*/ 56137 h 605804"/>
              <a:gd name="connsiteX23" fmla="*/ 330692 w 606862"/>
              <a:gd name="connsiteY23" fmla="*/ 144089 h 605804"/>
              <a:gd name="connsiteX24" fmla="*/ 276038 w 606862"/>
              <a:gd name="connsiteY24" fmla="*/ 144089 h 60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6862" h="605804">
                <a:moveTo>
                  <a:pt x="126665" y="114245"/>
                </a:moveTo>
                <a:lnTo>
                  <a:pt x="293794" y="255591"/>
                </a:lnTo>
                <a:cubicBezTo>
                  <a:pt x="299193" y="254540"/>
                  <a:pt x="304330" y="254277"/>
                  <a:pt x="309334" y="254803"/>
                </a:cubicBezTo>
                <a:cubicBezTo>
                  <a:pt x="324743" y="256117"/>
                  <a:pt x="338704" y="263481"/>
                  <a:pt x="348581" y="275314"/>
                </a:cubicBezTo>
                <a:cubicBezTo>
                  <a:pt x="358459" y="287279"/>
                  <a:pt x="363200" y="302137"/>
                  <a:pt x="361751" y="317521"/>
                </a:cubicBezTo>
                <a:cubicBezTo>
                  <a:pt x="359117" y="346974"/>
                  <a:pt x="333831" y="370115"/>
                  <a:pt x="304198" y="370115"/>
                </a:cubicBezTo>
                <a:cubicBezTo>
                  <a:pt x="302486" y="370115"/>
                  <a:pt x="300774" y="369984"/>
                  <a:pt x="298930" y="369852"/>
                </a:cubicBezTo>
                <a:cubicBezTo>
                  <a:pt x="283653" y="368406"/>
                  <a:pt x="269692" y="361174"/>
                  <a:pt x="259815" y="349340"/>
                </a:cubicBezTo>
                <a:cubicBezTo>
                  <a:pt x="249805" y="337507"/>
                  <a:pt x="245196" y="322517"/>
                  <a:pt x="246513" y="307134"/>
                </a:cubicBezTo>
                <a:cubicBezTo>
                  <a:pt x="246908" y="303058"/>
                  <a:pt x="247830" y="298850"/>
                  <a:pt x="249410" y="294380"/>
                </a:cubicBezTo>
                <a:close/>
                <a:moveTo>
                  <a:pt x="276038" y="0"/>
                </a:moveTo>
                <a:lnTo>
                  <a:pt x="303431" y="0"/>
                </a:lnTo>
                <a:cubicBezTo>
                  <a:pt x="470687" y="0"/>
                  <a:pt x="606862" y="135806"/>
                  <a:pt x="606862" y="302902"/>
                </a:cubicBezTo>
                <a:cubicBezTo>
                  <a:pt x="606862" y="469866"/>
                  <a:pt x="470687" y="605804"/>
                  <a:pt x="303431" y="605804"/>
                </a:cubicBezTo>
                <a:cubicBezTo>
                  <a:pt x="136044" y="605804"/>
                  <a:pt x="0" y="469866"/>
                  <a:pt x="0" y="302902"/>
                </a:cubicBezTo>
                <a:cubicBezTo>
                  <a:pt x="0" y="234539"/>
                  <a:pt x="22257" y="169988"/>
                  <a:pt x="64400" y="116349"/>
                </a:cubicBezTo>
                <a:lnTo>
                  <a:pt x="74014" y="104123"/>
                </a:lnTo>
                <a:lnTo>
                  <a:pt x="117079" y="137778"/>
                </a:lnTo>
                <a:lnTo>
                  <a:pt x="107465" y="150005"/>
                </a:lnTo>
                <a:cubicBezTo>
                  <a:pt x="72960" y="194047"/>
                  <a:pt x="54786" y="246897"/>
                  <a:pt x="54786" y="302902"/>
                </a:cubicBezTo>
                <a:cubicBezTo>
                  <a:pt x="54786" y="439760"/>
                  <a:pt x="166334" y="551113"/>
                  <a:pt x="303431" y="551113"/>
                </a:cubicBezTo>
                <a:cubicBezTo>
                  <a:pt x="440528" y="551113"/>
                  <a:pt x="552076" y="439760"/>
                  <a:pt x="552076" y="302902"/>
                </a:cubicBezTo>
                <a:cubicBezTo>
                  <a:pt x="552076" y="175115"/>
                  <a:pt x="456068" y="69809"/>
                  <a:pt x="330692" y="56137"/>
                </a:cubicBezTo>
                <a:lnTo>
                  <a:pt x="330692" y="144089"/>
                </a:lnTo>
                <a:lnTo>
                  <a:pt x="276038" y="144089"/>
                </a:lnTo>
                <a:close/>
              </a:path>
            </a:pathLst>
          </a:custGeom>
          <a:solidFill>
            <a:srgbClr val="86D8FA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9160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方">
            <a:extLst>
              <a:ext uri="{FF2B5EF4-FFF2-40B4-BE49-F238E27FC236}">
                <a16:creationId xmlns:a16="http://schemas.microsoft.com/office/drawing/2014/main" id="{351DF8B8-D41F-467F-B52C-995F2C6BE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641233" y="-4430893"/>
            <a:ext cx="17595484" cy="17595440"/>
          </a:xfrm>
          <a:prstGeom prst="rect">
            <a:avLst/>
          </a:prstGeom>
          <a:effectLst>
            <a:glow rad="88900">
              <a:schemeClr val="accent1">
                <a:lumMod val="75000"/>
                <a:alpha val="28000"/>
              </a:schemeClr>
            </a:glow>
          </a:effectLst>
        </p:spPr>
      </p:pic>
      <p:pic>
        <p:nvPicPr>
          <p:cNvPr id="18" name="Picture 43">
            <a:extLst>
              <a:ext uri="{FF2B5EF4-FFF2-40B4-BE49-F238E27FC236}">
                <a16:creationId xmlns:a16="http://schemas.microsoft.com/office/drawing/2014/main" id="{F7D6308F-E03D-4706-8A8B-7EAB23ED69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4394130" y="3075211"/>
            <a:ext cx="6870645" cy="3535324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B0E79EA-F9F1-4EEB-885E-6717BF24BE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2800" b="1">
                <a:latin typeface="Arial" panose="020B0604020202020204" pitchFamily="34" charset="0"/>
                <a:sym typeface="Arial" panose="020B0604020202020204" pitchFamily="34" charset="0"/>
              </a:rPr>
              <a:t>6</a:t>
            </a:r>
            <a:r>
              <a:rPr lang="zh-CN" altLang="en-US" sz="2800" b="1">
                <a:latin typeface="Arial" panose="020B0604020202020204" pitchFamily="34" charset="0"/>
                <a:sym typeface="Arial" panose="020B0604020202020204" pitchFamily="34" charset="0"/>
              </a:rPr>
              <a:t>分鐘</a:t>
            </a:r>
            <a:r>
              <a:rPr lang="zh-TW" altLang="en-US" sz="2800" b="1">
                <a:latin typeface="Arial" panose="020B0604020202020204" pitchFamily="34" charset="0"/>
                <a:sym typeface="Arial" panose="020B0604020202020204" pitchFamily="34" charset="0"/>
              </a:rPr>
              <a:t>設定完成</a:t>
            </a:r>
            <a:br>
              <a:rPr lang="en-US" altLang="zh-TW" sz="2800" b="1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CN" altLang="en-US" b="1">
                <a:solidFill>
                  <a:srgbClr val="EB549A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每個人都做得到的</a:t>
            </a:r>
            <a:r>
              <a:rPr lang="zh-CN" altLang="en-US" b="1">
                <a:latin typeface="Arial" panose="020B0604020202020204" pitchFamily="34" charset="0"/>
                <a:sym typeface="Arial" panose="020B0604020202020204" pitchFamily="34" charset="0"/>
              </a:rPr>
              <a:t>基本安全</a:t>
            </a:r>
            <a:r>
              <a:rPr lang="zh-CN" altLang="en-US" b="1">
                <a:solidFill>
                  <a:srgbClr val="EB549A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自保術</a:t>
            </a:r>
            <a:endParaRPr lang="en-US" b="1">
              <a:solidFill>
                <a:srgbClr val="EB549A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71CEBA7E-95ED-4EE9-A8C8-8C4692236A28}"/>
              </a:ext>
            </a:extLst>
          </p:cNvPr>
          <p:cNvSpPr/>
          <p:nvPr/>
        </p:nvSpPr>
        <p:spPr>
          <a:xfrm>
            <a:off x="3176522" y="1789443"/>
            <a:ext cx="2835308" cy="881186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3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330" tIns="112330" rIns="112330" bIns="112330" numCol="1" spcCol="1270" anchor="ctr" anchorCtr="0">
            <a:noAutofit/>
          </a:bodyPr>
          <a:lstStyle/>
          <a:p>
            <a:pPr lvl="0" algn="ctr" defTabSz="889000">
              <a:spcBef>
                <a:spcPct val="0"/>
              </a:spcBef>
              <a:spcAft>
                <a:spcPct val="0"/>
              </a:spcAft>
            </a:pP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如何得知</a:t>
            </a: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正在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使用的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lvl="0" algn="ctr" defTabSz="889000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服務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有沒有漏洞 ？</a:t>
            </a:r>
            <a:endParaRPr lang="en-US" sz="1400" kern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6B74A18B-7D47-49B2-9AB9-1BD9060BA194}"/>
              </a:ext>
            </a:extLst>
          </p:cNvPr>
          <p:cNvSpPr/>
          <p:nvPr/>
        </p:nvSpPr>
        <p:spPr>
          <a:xfrm>
            <a:off x="6158657" y="1789443"/>
            <a:ext cx="2835308" cy="881186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3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330" tIns="112330" rIns="112330" bIns="112330" numCol="1" spcCol="1270" anchor="ctr" anchorCtr="0">
            <a:noAutofit/>
          </a:bodyPr>
          <a:lstStyle/>
          <a:p>
            <a:pPr marL="0" lvl="0" indent="0" algn="ctr" defTabSz="889000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如何發現使用到來路不名的應用程式、被異常登入、不正當的權限控管？</a:t>
            </a:r>
            <a:endParaRPr lang="en-US" sz="1400" kern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661C5524-6661-44A4-B255-385C608FB4E4}"/>
              </a:ext>
            </a:extLst>
          </p:cNvPr>
          <p:cNvSpPr/>
          <p:nvPr/>
        </p:nvSpPr>
        <p:spPr>
          <a:xfrm>
            <a:off x="9140792" y="1789443"/>
            <a:ext cx="2835308" cy="881186"/>
          </a:xfrm>
          <a:prstGeom prst="roundRect">
            <a:avLst/>
          </a:prstGeom>
          <a:solidFill>
            <a:srgbClr val="EB549A"/>
          </a:solidFill>
          <a:ln>
            <a:noFill/>
          </a:ln>
        </p:spPr>
        <p:style>
          <a:lnRef idx="3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330" tIns="112330" rIns="112330" bIns="112330" numCol="1" spcCol="1270" anchor="ctr" anchorCtr="0">
            <a:noAutofit/>
          </a:bodyPr>
          <a:lstStyle/>
          <a:p>
            <a:pPr marL="0" lvl="0" indent="0" algn="ctr" defTabSz="889000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14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萬一不小心中毒了怎麼辦？</a:t>
            </a:r>
            <a:endParaRPr lang="en-US" sz="1400" kern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Freeform 31">
            <a:extLst>
              <a:ext uri="{FF2B5EF4-FFF2-40B4-BE49-F238E27FC236}">
                <a16:creationId xmlns:a16="http://schemas.microsoft.com/office/drawing/2014/main" id="{8B0B3BF9-F9A0-411B-A22E-08E103A0BFEF}"/>
              </a:ext>
            </a:extLst>
          </p:cNvPr>
          <p:cNvSpPr/>
          <p:nvPr/>
        </p:nvSpPr>
        <p:spPr>
          <a:xfrm>
            <a:off x="194387" y="1789443"/>
            <a:ext cx="2835308" cy="881186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3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330" tIns="112330" rIns="112330" bIns="112330" numCol="1" spcCol="1270" anchor="ctr" anchorCtr="0">
            <a:noAutofit/>
          </a:bodyPr>
          <a:lstStyle/>
          <a:p>
            <a:pPr lvl="0" algn="ctr" defTabSz="889000"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如何避免安裝到</a:t>
            </a:r>
            <a:endParaRPr lang="en-US" altLang="zh-CN" sz="1400" kern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lvl="0" algn="ctr" defTabSz="889000"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不安全的應用程式？</a:t>
            </a:r>
            <a:endParaRPr lang="en-US" sz="1400" kern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Rounded Rectangle 40">
            <a:extLst>
              <a:ext uri="{FF2B5EF4-FFF2-40B4-BE49-F238E27FC236}">
                <a16:creationId xmlns:a16="http://schemas.microsoft.com/office/drawing/2014/main" id="{6CE592D6-4843-4CF2-9BF2-3A38DAF6B158}"/>
              </a:ext>
            </a:extLst>
          </p:cNvPr>
          <p:cNvSpPr/>
          <p:nvPr/>
        </p:nvSpPr>
        <p:spPr>
          <a:xfrm>
            <a:off x="328096" y="3042422"/>
            <a:ext cx="4273930" cy="1235713"/>
          </a:xfrm>
          <a:prstGeom prst="roundRect">
            <a:avLst/>
          </a:prstGeom>
          <a:noFill/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889000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安裝 </a:t>
            </a:r>
            <a:endParaRPr lang="en-US" altLang="zh-TW" sz="2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lvl="0" defTabSz="889000">
              <a:spcBef>
                <a:spcPct val="0"/>
              </a:spcBef>
              <a:spcAft>
                <a:spcPct val="0"/>
              </a:spcAft>
            </a:pP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Malware Remover </a:t>
            </a:r>
          </a:p>
          <a:p>
            <a:pPr lvl="0" defTabSz="889000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及 </a:t>
            </a: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McAfee</a:t>
            </a:r>
          </a:p>
        </p:txBody>
      </p:sp>
      <p:sp>
        <p:nvSpPr>
          <p:cNvPr id="11" name="Google Shape;76;p15">
            <a:extLst>
              <a:ext uri="{FF2B5EF4-FFF2-40B4-BE49-F238E27FC236}">
                <a16:creationId xmlns:a16="http://schemas.microsoft.com/office/drawing/2014/main" id="{6BF208AE-3C0C-4A8D-864A-72CE36A84B61}"/>
              </a:ext>
            </a:extLst>
          </p:cNvPr>
          <p:cNvSpPr txBox="1">
            <a:spLocks/>
          </p:cNvSpPr>
          <p:nvPr/>
        </p:nvSpPr>
        <p:spPr>
          <a:xfrm>
            <a:off x="379747" y="4344988"/>
            <a:ext cx="4676805" cy="1015663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>
              <a:defRPr sz="1200"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當 </a:t>
            </a:r>
            <a:r>
              <a:rPr lang="en-US" altLang="zh-TW" sz="20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NAS </a:t>
            </a:r>
            <a:r>
              <a:rPr lang="zh-TW" altLang="en-US" sz="20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不幸中毒，</a:t>
            </a:r>
            <a:r>
              <a:rPr lang="en-US" altLang="zh-TW" sz="20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Malware Remover  </a:t>
            </a:r>
            <a:r>
              <a:rPr lang="zh-TW" altLang="en-US" sz="20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偵測到後會將病毒移除，另可購買 </a:t>
            </a:r>
            <a:r>
              <a:rPr lang="en-US" altLang="zh-TW" sz="20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McAfee </a:t>
            </a:r>
            <a:r>
              <a:rPr lang="zh-TW" altLang="en-US" sz="2000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防毒軟體做搭配。</a:t>
            </a:r>
          </a:p>
        </p:txBody>
      </p:sp>
      <p:pic>
        <p:nvPicPr>
          <p:cNvPr id="16" name="Picture 51">
            <a:extLst>
              <a:ext uri="{FF2B5EF4-FFF2-40B4-BE49-F238E27FC236}">
                <a16:creationId xmlns:a16="http://schemas.microsoft.com/office/drawing/2014/main" id="{8C39E310-1F78-4ABD-88B5-7581BB607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6593" y="3210294"/>
            <a:ext cx="5042256" cy="3128223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perspectiveLeft"/>
            <a:lightRig rig="threePt" dir="t"/>
          </a:scene3d>
        </p:spPr>
      </p:pic>
      <p:pic>
        <p:nvPicPr>
          <p:cNvPr id="15" name="Picture 50">
            <a:extLst>
              <a:ext uri="{FF2B5EF4-FFF2-40B4-BE49-F238E27FC236}">
                <a16:creationId xmlns:a16="http://schemas.microsoft.com/office/drawing/2014/main" id="{CA36BF3B-5C77-426F-A15B-80CF181C0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004" y="3584419"/>
            <a:ext cx="2636961" cy="3182539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E42E900-C9C3-4D63-95F5-5A2E63086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5907" y="3425981"/>
            <a:ext cx="772818" cy="7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logo">
            <a:extLst>
              <a:ext uri="{FF2B5EF4-FFF2-40B4-BE49-F238E27FC236}">
                <a16:creationId xmlns:a16="http://schemas.microsoft.com/office/drawing/2014/main" id="{504B02DF-5A62-4D9A-AFD5-43A6E6B427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92140" y="6662460"/>
            <a:ext cx="807720" cy="13753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131C0FD-E8C3-4BDB-808A-C5AE96717B0B}"/>
              </a:ext>
            </a:extLst>
          </p:cNvPr>
          <p:cNvSpPr/>
          <p:nvPr/>
        </p:nvSpPr>
        <p:spPr>
          <a:xfrm>
            <a:off x="379747" y="5355731"/>
            <a:ext cx="36045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>
                <a:solidFill>
                  <a:srgbClr val="FF79B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急救</a:t>
            </a:r>
            <a:r>
              <a:rPr lang="en-US" altLang="zh-TW" sz="1600">
                <a:solidFill>
                  <a:srgbClr val="FF79B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SOP</a:t>
            </a:r>
            <a:r>
              <a:rPr lang="zh-TW" altLang="en-US" sz="1600">
                <a:solidFill>
                  <a:srgbClr val="FF79B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：</a:t>
            </a:r>
            <a:endParaRPr lang="zh-TW" altLang="en-US" sz="1600">
              <a:solidFill>
                <a:srgbClr val="FF79BC"/>
              </a:solidFill>
              <a:latin typeface="Arial"/>
              <a:ea typeface="微軟正黑體"/>
              <a:cs typeface="Arial"/>
            </a:endParaRPr>
          </a:p>
          <a:p>
            <a:r>
              <a:rPr lang="en-US" altLang="zh-TW" sz="1600">
                <a:solidFill>
                  <a:srgbClr val="FF79B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1. </a:t>
            </a:r>
            <a:r>
              <a:rPr lang="zh-TW" altLang="en-US" sz="1600">
                <a:solidFill>
                  <a:srgbClr val="FF79B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將 OS 及 App 更新至最新版</a:t>
            </a:r>
            <a:endParaRPr lang="zh-TW" altLang="en-US" sz="1600">
              <a:solidFill>
                <a:srgbClr val="FF79BC"/>
              </a:solidFill>
              <a:latin typeface="Arial"/>
              <a:ea typeface="微軟正黑體"/>
              <a:cs typeface="Arial"/>
            </a:endParaRPr>
          </a:p>
          <a:p>
            <a:r>
              <a:rPr lang="en-US" altLang="zh-TW" sz="1600">
                <a:solidFill>
                  <a:srgbClr val="FF79B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2. </a:t>
            </a:r>
            <a:r>
              <a:rPr lang="zh-TW" altLang="en-US" sz="1600">
                <a:solidFill>
                  <a:srgbClr val="FF79B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更換所有服務的密碼 </a:t>
            </a:r>
            <a:endParaRPr lang="zh-TW" altLang="en-US" sz="1600">
              <a:solidFill>
                <a:srgbClr val="FF79B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  <a:p>
            <a:r>
              <a:rPr lang="en-US" altLang="zh-TW" sz="1600">
                <a:solidFill>
                  <a:srgbClr val="FF79B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3. </a:t>
            </a:r>
            <a:r>
              <a:rPr lang="zh-TW" altLang="en-US" sz="1600">
                <a:solidFill>
                  <a:srgbClr val="FF79B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若您無法自救時，聯繫客服</a:t>
            </a:r>
            <a:endParaRPr lang="en-US" altLang="zh-TW" sz="1600">
              <a:solidFill>
                <a:srgbClr val="FF79BC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CA6F311E-0E54-40C3-9791-886B93DA278A}"/>
              </a:ext>
            </a:extLst>
          </p:cNvPr>
          <p:cNvGrpSpPr/>
          <p:nvPr/>
        </p:nvGrpSpPr>
        <p:grpSpPr>
          <a:xfrm>
            <a:off x="3717514" y="3247861"/>
            <a:ext cx="904878" cy="834278"/>
            <a:chOff x="3895314" y="3247861"/>
            <a:chExt cx="904878" cy="834278"/>
          </a:xfrm>
        </p:grpSpPr>
        <p:sp>
          <p:nvSpPr>
            <p:cNvPr id="21" name="TextBox 52">
              <a:extLst>
                <a:ext uri="{FF2B5EF4-FFF2-40B4-BE49-F238E27FC236}">
                  <a16:creationId xmlns:a16="http://schemas.microsoft.com/office/drawing/2014/main" id="{86420AAF-9ECC-4B36-9564-72F401559442}"/>
                </a:ext>
              </a:extLst>
            </p:cNvPr>
            <p:cNvSpPr txBox="1"/>
            <p:nvPr/>
          </p:nvSpPr>
          <p:spPr>
            <a:xfrm>
              <a:off x="3895314" y="3712807"/>
              <a:ext cx="904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>
                  <a:solidFill>
                    <a:srgbClr val="86D8FA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</a:t>
              </a:r>
              <a:r>
                <a:rPr lang="zh-TW" altLang="en-US">
                  <a:solidFill>
                    <a:srgbClr val="86D8FA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TW">
                  <a:solidFill>
                    <a:srgbClr val="86D8FA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min</a:t>
              </a:r>
              <a:endParaRPr lang="en-US">
                <a:solidFill>
                  <a:srgbClr val="86D8FA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" name="time_17274">
              <a:extLst>
                <a:ext uri="{FF2B5EF4-FFF2-40B4-BE49-F238E27FC236}">
                  <a16:creationId xmlns:a16="http://schemas.microsoft.com/office/drawing/2014/main" id="{937CBC4A-295F-4461-BFDA-95C85E4B29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35309" y="3247861"/>
              <a:ext cx="490874" cy="490018"/>
            </a:xfrm>
            <a:custGeom>
              <a:avLst/>
              <a:gdLst>
                <a:gd name="connsiteX0" fmla="*/ 126665 w 606862"/>
                <a:gd name="connsiteY0" fmla="*/ 114245 h 605804"/>
                <a:gd name="connsiteX1" fmla="*/ 293794 w 606862"/>
                <a:gd name="connsiteY1" fmla="*/ 255591 h 605804"/>
                <a:gd name="connsiteX2" fmla="*/ 309334 w 606862"/>
                <a:gd name="connsiteY2" fmla="*/ 254803 h 605804"/>
                <a:gd name="connsiteX3" fmla="*/ 348581 w 606862"/>
                <a:gd name="connsiteY3" fmla="*/ 275314 h 605804"/>
                <a:gd name="connsiteX4" fmla="*/ 361751 w 606862"/>
                <a:gd name="connsiteY4" fmla="*/ 317521 h 605804"/>
                <a:gd name="connsiteX5" fmla="*/ 304198 w 606862"/>
                <a:gd name="connsiteY5" fmla="*/ 370115 h 605804"/>
                <a:gd name="connsiteX6" fmla="*/ 298930 w 606862"/>
                <a:gd name="connsiteY6" fmla="*/ 369852 h 605804"/>
                <a:gd name="connsiteX7" fmla="*/ 259815 w 606862"/>
                <a:gd name="connsiteY7" fmla="*/ 349340 h 605804"/>
                <a:gd name="connsiteX8" fmla="*/ 246513 w 606862"/>
                <a:gd name="connsiteY8" fmla="*/ 307134 h 605804"/>
                <a:gd name="connsiteX9" fmla="*/ 249410 w 606862"/>
                <a:gd name="connsiteY9" fmla="*/ 294380 h 605804"/>
                <a:gd name="connsiteX10" fmla="*/ 276038 w 606862"/>
                <a:gd name="connsiteY10" fmla="*/ 0 h 605804"/>
                <a:gd name="connsiteX11" fmla="*/ 303431 w 606862"/>
                <a:gd name="connsiteY11" fmla="*/ 0 h 605804"/>
                <a:gd name="connsiteX12" fmla="*/ 606862 w 606862"/>
                <a:gd name="connsiteY12" fmla="*/ 302902 h 605804"/>
                <a:gd name="connsiteX13" fmla="*/ 303431 w 606862"/>
                <a:gd name="connsiteY13" fmla="*/ 605804 h 605804"/>
                <a:gd name="connsiteX14" fmla="*/ 0 w 606862"/>
                <a:gd name="connsiteY14" fmla="*/ 302902 h 605804"/>
                <a:gd name="connsiteX15" fmla="*/ 64400 w 606862"/>
                <a:gd name="connsiteY15" fmla="*/ 116349 h 605804"/>
                <a:gd name="connsiteX16" fmla="*/ 74014 w 606862"/>
                <a:gd name="connsiteY16" fmla="*/ 104123 h 605804"/>
                <a:gd name="connsiteX17" fmla="*/ 117079 w 606862"/>
                <a:gd name="connsiteY17" fmla="*/ 137778 h 605804"/>
                <a:gd name="connsiteX18" fmla="*/ 107465 w 606862"/>
                <a:gd name="connsiteY18" fmla="*/ 150005 h 605804"/>
                <a:gd name="connsiteX19" fmla="*/ 54786 w 606862"/>
                <a:gd name="connsiteY19" fmla="*/ 302902 h 605804"/>
                <a:gd name="connsiteX20" fmla="*/ 303431 w 606862"/>
                <a:gd name="connsiteY20" fmla="*/ 551113 h 605804"/>
                <a:gd name="connsiteX21" fmla="*/ 552076 w 606862"/>
                <a:gd name="connsiteY21" fmla="*/ 302902 h 605804"/>
                <a:gd name="connsiteX22" fmla="*/ 330692 w 606862"/>
                <a:gd name="connsiteY22" fmla="*/ 56137 h 605804"/>
                <a:gd name="connsiteX23" fmla="*/ 330692 w 606862"/>
                <a:gd name="connsiteY23" fmla="*/ 144089 h 605804"/>
                <a:gd name="connsiteX24" fmla="*/ 276038 w 606862"/>
                <a:gd name="connsiteY24" fmla="*/ 144089 h 60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6862" h="605804">
                  <a:moveTo>
                    <a:pt x="126665" y="114245"/>
                  </a:moveTo>
                  <a:lnTo>
                    <a:pt x="293794" y="255591"/>
                  </a:lnTo>
                  <a:cubicBezTo>
                    <a:pt x="299193" y="254540"/>
                    <a:pt x="304330" y="254277"/>
                    <a:pt x="309334" y="254803"/>
                  </a:cubicBezTo>
                  <a:cubicBezTo>
                    <a:pt x="324743" y="256117"/>
                    <a:pt x="338704" y="263481"/>
                    <a:pt x="348581" y="275314"/>
                  </a:cubicBezTo>
                  <a:cubicBezTo>
                    <a:pt x="358459" y="287279"/>
                    <a:pt x="363200" y="302137"/>
                    <a:pt x="361751" y="317521"/>
                  </a:cubicBezTo>
                  <a:cubicBezTo>
                    <a:pt x="359117" y="346974"/>
                    <a:pt x="333831" y="370115"/>
                    <a:pt x="304198" y="370115"/>
                  </a:cubicBezTo>
                  <a:cubicBezTo>
                    <a:pt x="302486" y="370115"/>
                    <a:pt x="300774" y="369984"/>
                    <a:pt x="298930" y="369852"/>
                  </a:cubicBezTo>
                  <a:cubicBezTo>
                    <a:pt x="283653" y="368406"/>
                    <a:pt x="269692" y="361174"/>
                    <a:pt x="259815" y="349340"/>
                  </a:cubicBezTo>
                  <a:cubicBezTo>
                    <a:pt x="249805" y="337507"/>
                    <a:pt x="245196" y="322517"/>
                    <a:pt x="246513" y="307134"/>
                  </a:cubicBezTo>
                  <a:cubicBezTo>
                    <a:pt x="246908" y="303058"/>
                    <a:pt x="247830" y="298850"/>
                    <a:pt x="249410" y="294380"/>
                  </a:cubicBezTo>
                  <a:close/>
                  <a:moveTo>
                    <a:pt x="276038" y="0"/>
                  </a:moveTo>
                  <a:lnTo>
                    <a:pt x="303431" y="0"/>
                  </a:lnTo>
                  <a:cubicBezTo>
                    <a:pt x="470687" y="0"/>
                    <a:pt x="606862" y="135806"/>
                    <a:pt x="606862" y="302902"/>
                  </a:cubicBezTo>
                  <a:cubicBezTo>
                    <a:pt x="606862" y="469866"/>
                    <a:pt x="470687" y="605804"/>
                    <a:pt x="303431" y="605804"/>
                  </a:cubicBezTo>
                  <a:cubicBezTo>
                    <a:pt x="136044" y="605804"/>
                    <a:pt x="0" y="469866"/>
                    <a:pt x="0" y="302902"/>
                  </a:cubicBezTo>
                  <a:cubicBezTo>
                    <a:pt x="0" y="234539"/>
                    <a:pt x="22257" y="169988"/>
                    <a:pt x="64400" y="116349"/>
                  </a:cubicBezTo>
                  <a:lnTo>
                    <a:pt x="74014" y="104123"/>
                  </a:lnTo>
                  <a:lnTo>
                    <a:pt x="117079" y="137778"/>
                  </a:lnTo>
                  <a:lnTo>
                    <a:pt x="107465" y="150005"/>
                  </a:lnTo>
                  <a:cubicBezTo>
                    <a:pt x="72960" y="194047"/>
                    <a:pt x="54786" y="246897"/>
                    <a:pt x="54786" y="302902"/>
                  </a:cubicBezTo>
                  <a:cubicBezTo>
                    <a:pt x="54786" y="439760"/>
                    <a:pt x="166334" y="551113"/>
                    <a:pt x="303431" y="551113"/>
                  </a:cubicBezTo>
                  <a:cubicBezTo>
                    <a:pt x="440528" y="551113"/>
                    <a:pt x="552076" y="439760"/>
                    <a:pt x="552076" y="302902"/>
                  </a:cubicBezTo>
                  <a:cubicBezTo>
                    <a:pt x="552076" y="175115"/>
                    <a:pt x="456068" y="69809"/>
                    <a:pt x="330692" y="56137"/>
                  </a:cubicBezTo>
                  <a:lnTo>
                    <a:pt x="330692" y="144089"/>
                  </a:lnTo>
                  <a:lnTo>
                    <a:pt x="276038" y="144089"/>
                  </a:lnTo>
                  <a:close/>
                </a:path>
              </a:pathLst>
            </a:custGeom>
            <a:solidFill>
              <a:srgbClr val="86D8FA"/>
            </a:solidFill>
            <a:ln>
              <a:noFill/>
            </a:ln>
          </p:spPr>
        </p:sp>
      </p:grpSp>
      <p:pic>
        <p:nvPicPr>
          <p:cNvPr id="56" name="圖片 55">
            <a:extLst>
              <a:ext uri="{FF2B5EF4-FFF2-40B4-BE49-F238E27FC236}">
                <a16:creationId xmlns:a16="http://schemas.microsoft.com/office/drawing/2014/main" id="{F4166C77-8954-48B3-96C8-9E0506A64F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44928" y="5170957"/>
            <a:ext cx="4265503" cy="1382631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副標">
            <a:extLst>
              <a:ext uri="{FF2B5EF4-FFF2-40B4-BE49-F238E27FC236}">
                <a16:creationId xmlns:a16="http://schemas.microsoft.com/office/drawing/2014/main" id="{42729193-9B9B-4E61-A8E2-E59AA6C950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7659232" y="5170772"/>
            <a:ext cx="4265423" cy="1381376"/>
          </a:xfrm>
          <a:prstGeom prst="rect">
            <a:avLst/>
          </a:prstGeom>
        </p:spPr>
      </p:pic>
      <p:grpSp>
        <p:nvGrpSpPr>
          <p:cNvPr id="58" name="群組 57">
            <a:extLst>
              <a:ext uri="{FF2B5EF4-FFF2-40B4-BE49-F238E27FC236}">
                <a16:creationId xmlns:a16="http://schemas.microsoft.com/office/drawing/2014/main" id="{AB4FFF97-D796-4C22-A5AE-4667C33F80B8}"/>
              </a:ext>
            </a:extLst>
          </p:cNvPr>
          <p:cNvGrpSpPr/>
          <p:nvPr/>
        </p:nvGrpSpPr>
        <p:grpSpPr>
          <a:xfrm>
            <a:off x="17302092" y="-2930051"/>
            <a:ext cx="3104886" cy="1455212"/>
            <a:chOff x="2778720" y="1475587"/>
            <a:chExt cx="6598861" cy="3092785"/>
          </a:xfrm>
        </p:grpSpPr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id="{ACF56ECC-8EEE-4C85-9961-AD4C6FFEC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Blur radius="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93330" y="1483529"/>
              <a:ext cx="6584251" cy="3084843"/>
            </a:xfrm>
            <a:prstGeom prst="rect">
              <a:avLst/>
            </a:prstGeom>
            <a:effectLst>
              <a:outerShdw blurRad="50800" dist="88900" dir="2700000" algn="ctr" rotWithShape="0">
                <a:srgbClr val="7030A0">
                  <a:alpha val="41000"/>
                </a:srgbClr>
              </a:outerShdw>
            </a:effectLst>
          </p:spPr>
        </p:pic>
        <p:grpSp>
          <p:nvGrpSpPr>
            <p:cNvPr id="60" name="圖形 29">
              <a:extLst>
                <a:ext uri="{FF2B5EF4-FFF2-40B4-BE49-F238E27FC236}">
                  <a16:creationId xmlns:a16="http://schemas.microsoft.com/office/drawing/2014/main" id="{8F30A324-F2BA-4344-8B37-D4488C01CD6E}"/>
                </a:ext>
              </a:extLst>
            </p:cNvPr>
            <p:cNvGrpSpPr/>
            <p:nvPr/>
          </p:nvGrpSpPr>
          <p:grpSpPr>
            <a:xfrm>
              <a:off x="2778720" y="1475587"/>
              <a:ext cx="6582391" cy="3082892"/>
              <a:chOff x="2688609" y="1518335"/>
              <a:chExt cx="6582391" cy="3082892"/>
            </a:xfrm>
            <a:solidFill>
              <a:srgbClr val="FF79BC"/>
            </a:solidFill>
          </p:grpSpPr>
          <p:sp>
            <p:nvSpPr>
              <p:cNvPr id="61" name="手繪多邊形: 圖案 60">
                <a:extLst>
                  <a:ext uri="{FF2B5EF4-FFF2-40B4-BE49-F238E27FC236}">
                    <a16:creationId xmlns:a16="http://schemas.microsoft.com/office/drawing/2014/main" id="{034F2763-C00C-44A7-9FC8-7960F029B52C}"/>
                  </a:ext>
                </a:extLst>
              </p:cNvPr>
              <p:cNvSpPr/>
              <p:nvPr/>
            </p:nvSpPr>
            <p:spPr>
              <a:xfrm>
                <a:off x="4331514" y="1913204"/>
                <a:ext cx="1124839" cy="1326199"/>
              </a:xfrm>
              <a:custGeom>
                <a:avLst/>
                <a:gdLst>
                  <a:gd name="connsiteX0" fmla="*/ 3595 w 1124838"/>
                  <a:gd name="connsiteY0" fmla="*/ 744343 h 1326199"/>
                  <a:gd name="connsiteX1" fmla="*/ 194749 w 1124838"/>
                  <a:gd name="connsiteY1" fmla="*/ 254066 h 1326199"/>
                  <a:gd name="connsiteX2" fmla="*/ 617813 w 1124838"/>
                  <a:gd name="connsiteY2" fmla="*/ 9657 h 1326199"/>
                  <a:gd name="connsiteX3" fmla="*/ 988801 w 1124838"/>
                  <a:gd name="connsiteY3" fmla="*/ 110198 h 1326199"/>
                  <a:gd name="connsiteX4" fmla="*/ 1096494 w 1124838"/>
                  <a:gd name="connsiteY4" fmla="*/ 523333 h 1326199"/>
                  <a:gd name="connsiteX5" fmla="*/ 906036 w 1124838"/>
                  <a:gd name="connsiteY5" fmla="*/ 1014304 h 1326199"/>
                  <a:gd name="connsiteX6" fmla="*/ 823409 w 1124838"/>
                  <a:gd name="connsiteY6" fmla="*/ 1099223 h 1326199"/>
                  <a:gd name="connsiteX7" fmla="*/ 1124893 w 1124838"/>
                  <a:gd name="connsiteY7" fmla="*/ 1284682 h 1326199"/>
                  <a:gd name="connsiteX8" fmla="*/ 880831 w 1124838"/>
                  <a:gd name="connsiteY8" fmla="*/ 1327732 h 1326199"/>
                  <a:gd name="connsiteX9" fmla="*/ 677596 w 1124838"/>
                  <a:gd name="connsiteY9" fmla="*/ 1196848 h 1326199"/>
                  <a:gd name="connsiteX10" fmla="*/ 490540 w 1124838"/>
                  <a:gd name="connsiteY10" fmla="*/ 1256631 h 1326199"/>
                  <a:gd name="connsiteX11" fmla="*/ 112885 w 1124838"/>
                  <a:gd name="connsiteY11" fmla="*/ 1157270 h 1326199"/>
                  <a:gd name="connsiteX12" fmla="*/ 3595 w 1124838"/>
                  <a:gd name="connsiteY12" fmla="*/ 744343 h 1326199"/>
                  <a:gd name="connsiteX13" fmla="*/ 160448 w 1124838"/>
                  <a:gd name="connsiteY13" fmla="*/ 704418 h 1326199"/>
                  <a:gd name="connsiteX14" fmla="*/ 236270 w 1124838"/>
                  <a:gd name="connsiteY14" fmla="*/ 1035621 h 1326199"/>
                  <a:gd name="connsiteX15" fmla="*/ 502552 w 1124838"/>
                  <a:gd name="connsiteY15" fmla="*/ 1118317 h 1326199"/>
                  <a:gd name="connsiteX16" fmla="*/ 802509 w 1124838"/>
                  <a:gd name="connsiteY16" fmla="*/ 941121 h 1326199"/>
                  <a:gd name="connsiteX17" fmla="*/ 938392 w 1124838"/>
                  <a:gd name="connsiteY17" fmla="*/ 569576 h 1326199"/>
                  <a:gd name="connsiteX18" fmla="*/ 867152 w 1124838"/>
                  <a:gd name="connsiteY18" fmla="*/ 228028 h 1326199"/>
                  <a:gd name="connsiteX19" fmla="*/ 596705 w 1124838"/>
                  <a:gd name="connsiteY19" fmla="*/ 151025 h 1326199"/>
                  <a:gd name="connsiteX20" fmla="*/ 300150 w 1124838"/>
                  <a:gd name="connsiteY20" fmla="*/ 334888 h 1326199"/>
                  <a:gd name="connsiteX21" fmla="*/ 160448 w 1124838"/>
                  <a:gd name="connsiteY21" fmla="*/ 704418 h 1326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24838" h="1326199">
                    <a:moveTo>
                      <a:pt x="3595" y="744343"/>
                    </a:moveTo>
                    <a:cubicBezTo>
                      <a:pt x="20607" y="550135"/>
                      <a:pt x="84278" y="386686"/>
                      <a:pt x="194749" y="254066"/>
                    </a:cubicBezTo>
                    <a:cubicBezTo>
                      <a:pt x="305149" y="121377"/>
                      <a:pt x="446171" y="39930"/>
                      <a:pt x="617813" y="9657"/>
                    </a:cubicBezTo>
                    <a:cubicBezTo>
                      <a:pt x="777512" y="-18534"/>
                      <a:pt x="901175" y="15003"/>
                      <a:pt x="988801" y="110198"/>
                    </a:cubicBezTo>
                    <a:cubicBezTo>
                      <a:pt x="1076358" y="205392"/>
                      <a:pt x="1112326" y="343081"/>
                      <a:pt x="1096494" y="523333"/>
                    </a:cubicBezTo>
                    <a:cubicBezTo>
                      <a:pt x="1079414" y="718583"/>
                      <a:pt x="1015881" y="882240"/>
                      <a:pt x="906036" y="1014304"/>
                    </a:cubicBezTo>
                    <a:cubicBezTo>
                      <a:pt x="879928" y="1045411"/>
                      <a:pt x="852363" y="1073740"/>
                      <a:pt x="823409" y="1099223"/>
                    </a:cubicBezTo>
                    <a:lnTo>
                      <a:pt x="1124893" y="1284682"/>
                    </a:lnTo>
                    <a:lnTo>
                      <a:pt x="880831" y="1327732"/>
                    </a:lnTo>
                    <a:lnTo>
                      <a:pt x="677596" y="1196848"/>
                    </a:lnTo>
                    <a:cubicBezTo>
                      <a:pt x="619618" y="1224899"/>
                      <a:pt x="557266" y="1244827"/>
                      <a:pt x="490540" y="1256631"/>
                    </a:cubicBezTo>
                    <a:cubicBezTo>
                      <a:pt x="327368" y="1285377"/>
                      <a:pt x="201484" y="1252257"/>
                      <a:pt x="112885" y="1157270"/>
                    </a:cubicBezTo>
                    <a:cubicBezTo>
                      <a:pt x="24217" y="1062214"/>
                      <a:pt x="-12236" y="924526"/>
                      <a:pt x="3595" y="744343"/>
                    </a:cubicBezTo>
                    <a:close/>
                    <a:moveTo>
                      <a:pt x="160448" y="704418"/>
                    </a:moveTo>
                    <a:cubicBezTo>
                      <a:pt x="147741" y="849953"/>
                      <a:pt x="173015" y="960354"/>
                      <a:pt x="236270" y="1035621"/>
                    </a:cubicBezTo>
                    <a:cubicBezTo>
                      <a:pt x="299525" y="1110888"/>
                      <a:pt x="388332" y="1138453"/>
                      <a:pt x="502552" y="1118317"/>
                    </a:cubicBezTo>
                    <a:cubicBezTo>
                      <a:pt x="625173" y="1096723"/>
                      <a:pt x="725159" y="1037634"/>
                      <a:pt x="802509" y="941121"/>
                    </a:cubicBezTo>
                    <a:cubicBezTo>
                      <a:pt x="879859" y="844607"/>
                      <a:pt x="925130" y="720805"/>
                      <a:pt x="938392" y="569576"/>
                    </a:cubicBezTo>
                    <a:cubicBezTo>
                      <a:pt x="952001" y="414182"/>
                      <a:pt x="928255" y="300379"/>
                      <a:pt x="867152" y="228028"/>
                    </a:cubicBezTo>
                    <a:cubicBezTo>
                      <a:pt x="806050" y="155677"/>
                      <a:pt x="715924" y="130056"/>
                      <a:pt x="596705" y="151025"/>
                    </a:cubicBezTo>
                    <a:cubicBezTo>
                      <a:pt x="479500" y="171717"/>
                      <a:pt x="380625" y="232958"/>
                      <a:pt x="300150" y="334888"/>
                    </a:cubicBezTo>
                    <a:cubicBezTo>
                      <a:pt x="219606" y="436748"/>
                      <a:pt x="173085" y="559925"/>
                      <a:pt x="160448" y="704418"/>
                    </a:cubicBez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" name="手繪多邊形: 圖案 61">
                <a:extLst>
                  <a:ext uri="{FF2B5EF4-FFF2-40B4-BE49-F238E27FC236}">
                    <a16:creationId xmlns:a16="http://schemas.microsoft.com/office/drawing/2014/main" id="{35717E98-5990-476E-BCEF-15E95258839D}"/>
                  </a:ext>
                </a:extLst>
              </p:cNvPr>
              <p:cNvSpPr/>
              <p:nvPr/>
            </p:nvSpPr>
            <p:spPr>
              <a:xfrm>
                <a:off x="5651102" y="1673868"/>
                <a:ext cx="819327" cy="1284538"/>
              </a:xfrm>
              <a:custGeom>
                <a:avLst/>
                <a:gdLst>
                  <a:gd name="connsiteX0" fmla="*/ 810717 w 819327"/>
                  <a:gd name="connsiteY0" fmla="*/ 138314 h 1284538"/>
                  <a:gd name="connsiteX1" fmla="*/ 479168 w 819327"/>
                  <a:gd name="connsiteY1" fmla="*/ 196777 h 1284538"/>
                  <a:gd name="connsiteX2" fmla="*/ 385986 w 819327"/>
                  <a:gd name="connsiteY2" fmla="*/ 1261764 h 1284538"/>
                  <a:gd name="connsiteX3" fmla="*/ 236911 w 819327"/>
                  <a:gd name="connsiteY3" fmla="*/ 1288080 h 1284538"/>
                  <a:gd name="connsiteX4" fmla="*/ 330092 w 819327"/>
                  <a:gd name="connsiteY4" fmla="*/ 223024 h 1284538"/>
                  <a:gd name="connsiteX5" fmla="*/ 0 w 819327"/>
                  <a:gd name="connsiteY5" fmla="*/ 281210 h 1284538"/>
                  <a:gd name="connsiteX6" fmla="*/ 12082 w 819327"/>
                  <a:gd name="connsiteY6" fmla="*/ 142966 h 1284538"/>
                  <a:gd name="connsiteX7" fmla="*/ 822868 w 819327"/>
                  <a:gd name="connsiteY7" fmla="*/ 0 h 1284538"/>
                  <a:gd name="connsiteX8" fmla="*/ 810717 w 819327"/>
                  <a:gd name="connsiteY8" fmla="*/ 138314 h 128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19327" h="1284538">
                    <a:moveTo>
                      <a:pt x="810717" y="138314"/>
                    </a:moveTo>
                    <a:lnTo>
                      <a:pt x="479168" y="196777"/>
                    </a:lnTo>
                    <a:lnTo>
                      <a:pt x="385986" y="1261764"/>
                    </a:lnTo>
                    <a:lnTo>
                      <a:pt x="236911" y="1288080"/>
                    </a:lnTo>
                    <a:lnTo>
                      <a:pt x="330092" y="223024"/>
                    </a:lnTo>
                    <a:lnTo>
                      <a:pt x="0" y="281210"/>
                    </a:lnTo>
                    <a:lnTo>
                      <a:pt x="12082" y="142966"/>
                    </a:lnTo>
                    <a:lnTo>
                      <a:pt x="822868" y="0"/>
                    </a:lnTo>
                    <a:lnTo>
                      <a:pt x="810717" y="138314"/>
                    </a:ln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" name="手繪多邊形: 圖案 62">
                <a:extLst>
                  <a:ext uri="{FF2B5EF4-FFF2-40B4-BE49-F238E27FC236}">
                    <a16:creationId xmlns:a16="http://schemas.microsoft.com/office/drawing/2014/main" id="{CF156A33-1603-49EA-A24B-79930395245B}"/>
                  </a:ext>
                </a:extLst>
              </p:cNvPr>
              <p:cNvSpPr/>
              <p:nvPr/>
            </p:nvSpPr>
            <p:spPr>
              <a:xfrm>
                <a:off x="6647973" y="1518228"/>
                <a:ext cx="749893" cy="1284538"/>
              </a:xfrm>
              <a:custGeom>
                <a:avLst/>
                <a:gdLst>
                  <a:gd name="connsiteX0" fmla="*/ 15553 w 749892"/>
                  <a:gd name="connsiteY0" fmla="*/ 1084396 h 1284538"/>
                  <a:gd name="connsiteX1" fmla="*/ 149562 w 749892"/>
                  <a:gd name="connsiteY1" fmla="*/ 1138764 h 1284538"/>
                  <a:gd name="connsiteX2" fmla="*/ 314469 w 749892"/>
                  <a:gd name="connsiteY2" fmla="*/ 1140291 h 1284538"/>
                  <a:gd name="connsiteX3" fmla="*/ 572071 w 749892"/>
                  <a:gd name="connsiteY3" fmla="*/ 917406 h 1284538"/>
                  <a:gd name="connsiteX4" fmla="*/ 554088 w 749892"/>
                  <a:gd name="connsiteY4" fmla="*/ 831099 h 1284538"/>
                  <a:gd name="connsiteX5" fmla="*/ 489097 w 749892"/>
                  <a:gd name="connsiteY5" fmla="*/ 772149 h 1284538"/>
                  <a:gd name="connsiteX6" fmla="*/ 327592 w 749892"/>
                  <a:gd name="connsiteY6" fmla="*/ 706534 h 1284538"/>
                  <a:gd name="connsiteX7" fmla="*/ 114497 w 749892"/>
                  <a:gd name="connsiteY7" fmla="*/ 579260 h 1284538"/>
                  <a:gd name="connsiteX8" fmla="*/ 75059 w 749892"/>
                  <a:gd name="connsiteY8" fmla="*/ 412201 h 1284538"/>
                  <a:gd name="connsiteX9" fmla="*/ 210803 w 749892"/>
                  <a:gd name="connsiteY9" fmla="*/ 154252 h 1284538"/>
                  <a:gd name="connsiteX10" fmla="*/ 508538 w 749892"/>
                  <a:gd name="connsiteY10" fmla="*/ 15313 h 1284538"/>
                  <a:gd name="connsiteX11" fmla="*/ 756211 w 749892"/>
                  <a:gd name="connsiteY11" fmla="*/ 14480 h 1284538"/>
                  <a:gd name="connsiteX12" fmla="*/ 741352 w 749892"/>
                  <a:gd name="connsiteY12" fmla="*/ 183900 h 1284538"/>
                  <a:gd name="connsiteX13" fmla="*/ 485347 w 749892"/>
                  <a:gd name="connsiteY13" fmla="*/ 154877 h 1284538"/>
                  <a:gd name="connsiteX14" fmla="*/ 309609 w 749892"/>
                  <a:gd name="connsiteY14" fmla="*/ 231393 h 1284538"/>
                  <a:gd name="connsiteX15" fmla="*/ 231981 w 749892"/>
                  <a:gd name="connsiteY15" fmla="*/ 371651 h 1284538"/>
                  <a:gd name="connsiteX16" fmla="*/ 267601 w 749892"/>
                  <a:gd name="connsiteY16" fmla="*/ 482399 h 1284538"/>
                  <a:gd name="connsiteX17" fmla="*/ 456185 w 749892"/>
                  <a:gd name="connsiteY17" fmla="*/ 572317 h 1284538"/>
                  <a:gd name="connsiteX18" fmla="*/ 678028 w 749892"/>
                  <a:gd name="connsiteY18" fmla="*/ 699937 h 1284538"/>
                  <a:gd name="connsiteX19" fmla="*/ 728854 w 749892"/>
                  <a:gd name="connsiteY19" fmla="*/ 878384 h 1284538"/>
                  <a:gd name="connsiteX20" fmla="*/ 597762 w 749892"/>
                  <a:gd name="connsiteY20" fmla="*/ 1140916 h 1284538"/>
                  <a:gd name="connsiteX21" fmla="*/ 285515 w 749892"/>
                  <a:gd name="connsiteY21" fmla="*/ 1279368 h 1284538"/>
                  <a:gd name="connsiteX22" fmla="*/ 128107 w 749892"/>
                  <a:gd name="connsiteY22" fmla="*/ 1287631 h 1284538"/>
                  <a:gd name="connsiteX23" fmla="*/ 0 w 749892"/>
                  <a:gd name="connsiteY23" fmla="*/ 1261663 h 1284538"/>
                  <a:gd name="connsiteX24" fmla="*/ 15553 w 749892"/>
                  <a:gd name="connsiteY24" fmla="*/ 1084396 h 128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49892" h="1284538">
                    <a:moveTo>
                      <a:pt x="15553" y="1084396"/>
                    </a:moveTo>
                    <a:cubicBezTo>
                      <a:pt x="47840" y="1110295"/>
                      <a:pt x="92487" y="1128487"/>
                      <a:pt x="149562" y="1138764"/>
                    </a:cubicBezTo>
                    <a:cubicBezTo>
                      <a:pt x="206568" y="1149109"/>
                      <a:pt x="261560" y="1149595"/>
                      <a:pt x="314469" y="1140291"/>
                    </a:cubicBezTo>
                    <a:cubicBezTo>
                      <a:pt x="475696" y="1111892"/>
                      <a:pt x="561517" y="1037597"/>
                      <a:pt x="572071" y="917406"/>
                    </a:cubicBezTo>
                    <a:cubicBezTo>
                      <a:pt x="574987" y="883731"/>
                      <a:pt x="569016" y="854985"/>
                      <a:pt x="554088" y="831099"/>
                    </a:cubicBezTo>
                    <a:cubicBezTo>
                      <a:pt x="539090" y="807214"/>
                      <a:pt x="517496" y="787564"/>
                      <a:pt x="489097" y="772149"/>
                    </a:cubicBezTo>
                    <a:cubicBezTo>
                      <a:pt x="460768" y="756804"/>
                      <a:pt x="406886" y="734932"/>
                      <a:pt x="327592" y="706534"/>
                    </a:cubicBezTo>
                    <a:cubicBezTo>
                      <a:pt x="217608" y="666817"/>
                      <a:pt x="146577" y="624393"/>
                      <a:pt x="114497" y="579260"/>
                    </a:cubicBezTo>
                    <a:cubicBezTo>
                      <a:pt x="82419" y="534197"/>
                      <a:pt x="69296" y="478511"/>
                      <a:pt x="75059" y="412201"/>
                    </a:cubicBezTo>
                    <a:cubicBezTo>
                      <a:pt x="83808" y="312285"/>
                      <a:pt x="129079" y="226255"/>
                      <a:pt x="210803" y="154252"/>
                    </a:cubicBezTo>
                    <a:cubicBezTo>
                      <a:pt x="292597" y="82248"/>
                      <a:pt x="391819" y="35935"/>
                      <a:pt x="508538" y="15313"/>
                    </a:cubicBezTo>
                    <a:cubicBezTo>
                      <a:pt x="622758" y="-4823"/>
                      <a:pt x="705316" y="-5101"/>
                      <a:pt x="756211" y="14480"/>
                    </a:cubicBezTo>
                    <a:lnTo>
                      <a:pt x="741352" y="183900"/>
                    </a:lnTo>
                    <a:cubicBezTo>
                      <a:pt x="676500" y="145850"/>
                      <a:pt x="591166" y="136199"/>
                      <a:pt x="485347" y="154877"/>
                    </a:cubicBezTo>
                    <a:cubicBezTo>
                      <a:pt x="415149" y="167236"/>
                      <a:pt x="356546" y="192788"/>
                      <a:pt x="309609" y="231393"/>
                    </a:cubicBezTo>
                    <a:cubicBezTo>
                      <a:pt x="262671" y="269999"/>
                      <a:pt x="236772" y="316798"/>
                      <a:pt x="231981" y="371651"/>
                    </a:cubicBezTo>
                    <a:cubicBezTo>
                      <a:pt x="227746" y="420325"/>
                      <a:pt x="239549" y="457264"/>
                      <a:pt x="267601" y="482399"/>
                    </a:cubicBezTo>
                    <a:cubicBezTo>
                      <a:pt x="295583" y="507534"/>
                      <a:pt x="358421" y="537530"/>
                      <a:pt x="456185" y="572317"/>
                    </a:cubicBezTo>
                    <a:cubicBezTo>
                      <a:pt x="564017" y="608909"/>
                      <a:pt x="637964" y="651403"/>
                      <a:pt x="678028" y="699937"/>
                    </a:cubicBezTo>
                    <a:cubicBezTo>
                      <a:pt x="718092" y="748472"/>
                      <a:pt x="735034" y="807908"/>
                      <a:pt x="728854" y="878384"/>
                    </a:cubicBezTo>
                    <a:cubicBezTo>
                      <a:pt x="719619" y="984064"/>
                      <a:pt x="675945" y="1071551"/>
                      <a:pt x="597762" y="1140916"/>
                    </a:cubicBezTo>
                    <a:cubicBezTo>
                      <a:pt x="519648" y="1210281"/>
                      <a:pt x="415566" y="1256386"/>
                      <a:pt x="285515" y="1279368"/>
                    </a:cubicBezTo>
                    <a:cubicBezTo>
                      <a:pt x="240035" y="1287423"/>
                      <a:pt x="187543" y="1290131"/>
                      <a:pt x="128107" y="1287631"/>
                    </a:cubicBezTo>
                    <a:cubicBezTo>
                      <a:pt x="68671" y="1285132"/>
                      <a:pt x="25968" y="1276452"/>
                      <a:pt x="0" y="1261663"/>
                    </a:cubicBezTo>
                    <a:lnTo>
                      <a:pt x="15553" y="1084396"/>
                    </a:ln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" name="手繪多邊形: 圖案 63">
                <a:extLst>
                  <a:ext uri="{FF2B5EF4-FFF2-40B4-BE49-F238E27FC236}">
                    <a16:creationId xmlns:a16="http://schemas.microsoft.com/office/drawing/2014/main" id="{B32DC121-9FE9-4892-A015-ED82DCE40100}"/>
                  </a:ext>
                </a:extLst>
              </p:cNvPr>
              <p:cNvSpPr/>
              <p:nvPr/>
            </p:nvSpPr>
            <p:spPr>
              <a:xfrm>
                <a:off x="2688540" y="3755237"/>
                <a:ext cx="770723" cy="840158"/>
              </a:xfrm>
              <a:custGeom>
                <a:avLst/>
                <a:gdLst>
                  <a:gd name="connsiteX0" fmla="*/ 767737 w 770722"/>
                  <a:gd name="connsiteY0" fmla="*/ 0 h 840157"/>
                  <a:gd name="connsiteX1" fmla="*/ 762183 w 770722"/>
                  <a:gd name="connsiteY1" fmla="*/ 63671 h 840157"/>
                  <a:gd name="connsiteX2" fmla="*/ 715453 w 770722"/>
                  <a:gd name="connsiteY2" fmla="*/ 155255 h 840157"/>
                  <a:gd name="connsiteX3" fmla="*/ 625952 w 770722"/>
                  <a:gd name="connsiteY3" fmla="*/ 151159 h 840157"/>
                  <a:gd name="connsiteX4" fmla="*/ 656920 w 770722"/>
                  <a:gd name="connsiteY4" fmla="*/ 97486 h 840157"/>
                  <a:gd name="connsiteX5" fmla="*/ 547144 w 770722"/>
                  <a:gd name="connsiteY5" fmla="*/ 116928 h 840157"/>
                  <a:gd name="connsiteX6" fmla="*/ 541242 w 770722"/>
                  <a:gd name="connsiteY6" fmla="*/ 134009 h 840157"/>
                  <a:gd name="connsiteX7" fmla="*/ 771626 w 770722"/>
                  <a:gd name="connsiteY7" fmla="*/ 189001 h 840157"/>
                  <a:gd name="connsiteX8" fmla="*/ 720661 w 770722"/>
                  <a:gd name="connsiteY8" fmla="*/ 287459 h 840157"/>
                  <a:gd name="connsiteX9" fmla="*/ 498054 w 770722"/>
                  <a:gd name="connsiteY9" fmla="*/ 218857 h 840157"/>
                  <a:gd name="connsiteX10" fmla="*/ 284890 w 770722"/>
                  <a:gd name="connsiteY10" fmla="*/ 359671 h 840157"/>
                  <a:gd name="connsiteX11" fmla="*/ 678028 w 770722"/>
                  <a:gd name="connsiteY11" fmla="*/ 290375 h 840157"/>
                  <a:gd name="connsiteX12" fmla="*/ 649976 w 770722"/>
                  <a:gd name="connsiteY12" fmla="*/ 611232 h 840157"/>
                  <a:gd name="connsiteX13" fmla="*/ 469724 w 770722"/>
                  <a:gd name="connsiteY13" fmla="*/ 643033 h 840157"/>
                  <a:gd name="connsiteX14" fmla="*/ 724896 w 770722"/>
                  <a:gd name="connsiteY14" fmla="*/ 639353 h 840157"/>
                  <a:gd name="connsiteX15" fmla="*/ 670668 w 770722"/>
                  <a:gd name="connsiteY15" fmla="*/ 733020 h 840157"/>
                  <a:gd name="connsiteX16" fmla="*/ 400637 w 770722"/>
                  <a:gd name="connsiteY16" fmla="*/ 722535 h 840157"/>
                  <a:gd name="connsiteX17" fmla="*/ 451880 w 770722"/>
                  <a:gd name="connsiteY17" fmla="*/ 646227 h 840157"/>
                  <a:gd name="connsiteX18" fmla="*/ 271628 w 770722"/>
                  <a:gd name="connsiteY18" fmla="*/ 678028 h 840157"/>
                  <a:gd name="connsiteX19" fmla="*/ 324329 w 770722"/>
                  <a:gd name="connsiteY19" fmla="*/ 735242 h 840157"/>
                  <a:gd name="connsiteX20" fmla="*/ 36314 w 770722"/>
                  <a:gd name="connsiteY20" fmla="*/ 846476 h 840157"/>
                  <a:gd name="connsiteX21" fmla="*/ 0 w 770722"/>
                  <a:gd name="connsiteY21" fmla="*/ 768709 h 840157"/>
                  <a:gd name="connsiteX22" fmla="*/ 260449 w 770722"/>
                  <a:gd name="connsiteY22" fmla="*/ 679972 h 840157"/>
                  <a:gd name="connsiteX23" fmla="*/ 84641 w 770722"/>
                  <a:gd name="connsiteY23" fmla="*/ 710940 h 840157"/>
                  <a:gd name="connsiteX24" fmla="*/ 112692 w 770722"/>
                  <a:gd name="connsiteY24" fmla="*/ 390083 h 840157"/>
                  <a:gd name="connsiteX25" fmla="*/ 252117 w 770722"/>
                  <a:gd name="connsiteY25" fmla="*/ 365503 h 840157"/>
                  <a:gd name="connsiteX26" fmla="*/ 219066 w 770722"/>
                  <a:gd name="connsiteY26" fmla="*/ 292528 h 840157"/>
                  <a:gd name="connsiteX27" fmla="*/ 70198 w 770722"/>
                  <a:gd name="connsiteY27" fmla="*/ 399873 h 840157"/>
                  <a:gd name="connsiteX28" fmla="*/ 34578 w 770722"/>
                  <a:gd name="connsiteY28" fmla="*/ 314399 h 840157"/>
                  <a:gd name="connsiteX29" fmla="*/ 211498 w 770722"/>
                  <a:gd name="connsiteY29" fmla="*/ 195250 h 840157"/>
                  <a:gd name="connsiteX30" fmla="*/ 246284 w 770722"/>
                  <a:gd name="connsiteY30" fmla="*/ 273225 h 840157"/>
                  <a:gd name="connsiteX31" fmla="*/ 228440 w 770722"/>
                  <a:gd name="connsiteY31" fmla="*/ 285584 h 840157"/>
                  <a:gd name="connsiteX32" fmla="*/ 450560 w 770722"/>
                  <a:gd name="connsiteY32" fmla="*/ 134009 h 840157"/>
                  <a:gd name="connsiteX33" fmla="*/ 365226 w 770722"/>
                  <a:gd name="connsiteY33" fmla="*/ 149076 h 840157"/>
                  <a:gd name="connsiteX34" fmla="*/ 306484 w 770722"/>
                  <a:gd name="connsiteY34" fmla="*/ 227468 h 840157"/>
                  <a:gd name="connsiteX35" fmla="*/ 230523 w 770722"/>
                  <a:gd name="connsiteY35" fmla="*/ 194208 h 840157"/>
                  <a:gd name="connsiteX36" fmla="*/ 345923 w 770722"/>
                  <a:gd name="connsiteY36" fmla="*/ 27010 h 840157"/>
                  <a:gd name="connsiteX37" fmla="*/ 445353 w 770722"/>
                  <a:gd name="connsiteY37" fmla="*/ 17150 h 840157"/>
                  <a:gd name="connsiteX38" fmla="*/ 421051 w 770722"/>
                  <a:gd name="connsiteY38" fmla="*/ 61241 h 840157"/>
                  <a:gd name="connsiteX39" fmla="*/ 767737 w 770722"/>
                  <a:gd name="connsiteY39" fmla="*/ 0 h 840157"/>
                  <a:gd name="connsiteX40" fmla="*/ 63741 w 770722"/>
                  <a:gd name="connsiteY40" fmla="*/ 149423 h 840157"/>
                  <a:gd name="connsiteX41" fmla="*/ 130051 w 770722"/>
                  <a:gd name="connsiteY41" fmla="*/ 67351 h 840157"/>
                  <a:gd name="connsiteX42" fmla="*/ 241563 w 770722"/>
                  <a:gd name="connsiteY42" fmla="*/ 120330 h 840157"/>
                  <a:gd name="connsiteX43" fmla="*/ 169490 w 770722"/>
                  <a:gd name="connsiteY43" fmla="*/ 209553 h 840157"/>
                  <a:gd name="connsiteX44" fmla="*/ 63741 w 770722"/>
                  <a:gd name="connsiteY44" fmla="*/ 149423 h 840157"/>
                  <a:gd name="connsiteX45" fmla="*/ 552699 w 770722"/>
                  <a:gd name="connsiteY45" fmla="*/ 571029 h 840157"/>
                  <a:gd name="connsiteX46" fmla="*/ 555893 w 770722"/>
                  <a:gd name="connsiteY46" fmla="*/ 534507 h 840157"/>
                  <a:gd name="connsiteX47" fmla="*/ 195389 w 770722"/>
                  <a:gd name="connsiteY47" fmla="*/ 598039 h 840157"/>
                  <a:gd name="connsiteX48" fmla="*/ 192195 w 770722"/>
                  <a:gd name="connsiteY48" fmla="*/ 634562 h 840157"/>
                  <a:gd name="connsiteX49" fmla="*/ 552699 w 770722"/>
                  <a:gd name="connsiteY49" fmla="*/ 571029 h 840157"/>
                  <a:gd name="connsiteX50" fmla="*/ 199624 w 770722"/>
                  <a:gd name="connsiteY50" fmla="*/ 549921 h 840157"/>
                  <a:gd name="connsiteX51" fmla="*/ 560128 w 770722"/>
                  <a:gd name="connsiteY51" fmla="*/ 486389 h 840157"/>
                  <a:gd name="connsiteX52" fmla="*/ 563322 w 770722"/>
                  <a:gd name="connsiteY52" fmla="*/ 449866 h 840157"/>
                  <a:gd name="connsiteX53" fmla="*/ 202818 w 770722"/>
                  <a:gd name="connsiteY53" fmla="*/ 513399 h 840157"/>
                  <a:gd name="connsiteX54" fmla="*/ 199624 w 770722"/>
                  <a:gd name="connsiteY54" fmla="*/ 549921 h 840157"/>
                  <a:gd name="connsiteX55" fmla="*/ 570613 w 770722"/>
                  <a:gd name="connsiteY55" fmla="*/ 365989 h 840157"/>
                  <a:gd name="connsiteX56" fmla="*/ 210109 w 770722"/>
                  <a:gd name="connsiteY56" fmla="*/ 429522 h 840157"/>
                  <a:gd name="connsiteX57" fmla="*/ 206984 w 770722"/>
                  <a:gd name="connsiteY57" fmla="*/ 465281 h 840157"/>
                  <a:gd name="connsiteX58" fmla="*/ 567488 w 770722"/>
                  <a:gd name="connsiteY58" fmla="*/ 401748 h 840157"/>
                  <a:gd name="connsiteX59" fmla="*/ 570613 w 770722"/>
                  <a:gd name="connsiteY59" fmla="*/ 365989 h 840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770722" h="840157">
                    <a:moveTo>
                      <a:pt x="767737" y="0"/>
                    </a:moveTo>
                    <a:lnTo>
                      <a:pt x="762183" y="63671"/>
                    </a:lnTo>
                    <a:lnTo>
                      <a:pt x="715453" y="155255"/>
                    </a:lnTo>
                    <a:lnTo>
                      <a:pt x="625952" y="151159"/>
                    </a:lnTo>
                    <a:lnTo>
                      <a:pt x="656920" y="97486"/>
                    </a:lnTo>
                    <a:lnTo>
                      <a:pt x="547144" y="116928"/>
                    </a:lnTo>
                    <a:cubicBezTo>
                      <a:pt x="545200" y="122899"/>
                      <a:pt x="543186" y="128593"/>
                      <a:pt x="541242" y="134009"/>
                    </a:cubicBezTo>
                    <a:cubicBezTo>
                      <a:pt x="586236" y="182196"/>
                      <a:pt x="662961" y="200527"/>
                      <a:pt x="771626" y="189001"/>
                    </a:cubicBezTo>
                    <a:cubicBezTo>
                      <a:pt x="750865" y="225801"/>
                      <a:pt x="733853" y="258644"/>
                      <a:pt x="720661" y="287459"/>
                    </a:cubicBezTo>
                    <a:cubicBezTo>
                      <a:pt x="615398" y="293777"/>
                      <a:pt x="541242" y="270933"/>
                      <a:pt x="498054" y="218857"/>
                    </a:cubicBezTo>
                    <a:cubicBezTo>
                      <a:pt x="460142" y="273989"/>
                      <a:pt x="389042" y="320926"/>
                      <a:pt x="284890" y="359671"/>
                    </a:cubicBezTo>
                    <a:lnTo>
                      <a:pt x="678028" y="290375"/>
                    </a:lnTo>
                    <a:lnTo>
                      <a:pt x="649976" y="611232"/>
                    </a:lnTo>
                    <a:lnTo>
                      <a:pt x="469724" y="643033"/>
                    </a:lnTo>
                    <a:cubicBezTo>
                      <a:pt x="574223" y="639353"/>
                      <a:pt x="659281" y="638173"/>
                      <a:pt x="724896" y="639353"/>
                    </a:cubicBezTo>
                    <a:lnTo>
                      <a:pt x="670668" y="733020"/>
                    </a:lnTo>
                    <a:cubicBezTo>
                      <a:pt x="588457" y="726632"/>
                      <a:pt x="498470" y="723091"/>
                      <a:pt x="400637" y="722535"/>
                    </a:cubicBezTo>
                    <a:lnTo>
                      <a:pt x="451880" y="646227"/>
                    </a:lnTo>
                    <a:lnTo>
                      <a:pt x="271628" y="678028"/>
                    </a:lnTo>
                    <a:lnTo>
                      <a:pt x="324329" y="735242"/>
                    </a:lnTo>
                    <a:cubicBezTo>
                      <a:pt x="231564" y="777111"/>
                      <a:pt x="135606" y="814189"/>
                      <a:pt x="36314" y="846476"/>
                    </a:cubicBezTo>
                    <a:cubicBezTo>
                      <a:pt x="25830" y="821271"/>
                      <a:pt x="13748" y="795372"/>
                      <a:pt x="0" y="768709"/>
                    </a:cubicBezTo>
                    <a:cubicBezTo>
                      <a:pt x="90890" y="742463"/>
                      <a:pt x="177752" y="712884"/>
                      <a:pt x="260449" y="679972"/>
                    </a:cubicBezTo>
                    <a:lnTo>
                      <a:pt x="84641" y="710940"/>
                    </a:lnTo>
                    <a:lnTo>
                      <a:pt x="112692" y="390083"/>
                    </a:lnTo>
                    <a:lnTo>
                      <a:pt x="252117" y="365503"/>
                    </a:lnTo>
                    <a:cubicBezTo>
                      <a:pt x="242882" y="343145"/>
                      <a:pt x="231842" y="318843"/>
                      <a:pt x="219066" y="292528"/>
                    </a:cubicBezTo>
                    <a:cubicBezTo>
                      <a:pt x="164074" y="331272"/>
                      <a:pt x="114428" y="367100"/>
                      <a:pt x="70198" y="399873"/>
                    </a:cubicBezTo>
                    <a:lnTo>
                      <a:pt x="34578" y="314399"/>
                    </a:lnTo>
                    <a:cubicBezTo>
                      <a:pt x="97833" y="276210"/>
                      <a:pt x="156783" y="236494"/>
                      <a:pt x="211498" y="195250"/>
                    </a:cubicBezTo>
                    <a:cubicBezTo>
                      <a:pt x="226565" y="229342"/>
                      <a:pt x="238091" y="255311"/>
                      <a:pt x="246284" y="273225"/>
                    </a:cubicBezTo>
                    <a:cubicBezTo>
                      <a:pt x="240105" y="277391"/>
                      <a:pt x="234133" y="281488"/>
                      <a:pt x="228440" y="285584"/>
                    </a:cubicBezTo>
                    <a:cubicBezTo>
                      <a:pt x="360435" y="246006"/>
                      <a:pt x="434452" y="195458"/>
                      <a:pt x="450560" y="134009"/>
                    </a:cubicBezTo>
                    <a:lnTo>
                      <a:pt x="365226" y="149076"/>
                    </a:lnTo>
                    <a:cubicBezTo>
                      <a:pt x="346895" y="175253"/>
                      <a:pt x="327314" y="201430"/>
                      <a:pt x="306484" y="227468"/>
                    </a:cubicBezTo>
                    <a:cubicBezTo>
                      <a:pt x="286417" y="217747"/>
                      <a:pt x="261074" y="206637"/>
                      <a:pt x="230523" y="194208"/>
                    </a:cubicBezTo>
                    <a:cubicBezTo>
                      <a:pt x="283432" y="134425"/>
                      <a:pt x="321968" y="78669"/>
                      <a:pt x="345923" y="27010"/>
                    </a:cubicBezTo>
                    <a:lnTo>
                      <a:pt x="445353" y="17150"/>
                    </a:lnTo>
                    <a:cubicBezTo>
                      <a:pt x="437715" y="31732"/>
                      <a:pt x="429661" y="46452"/>
                      <a:pt x="421051" y="61241"/>
                    </a:cubicBezTo>
                    <a:lnTo>
                      <a:pt x="767737" y="0"/>
                    </a:lnTo>
                    <a:close/>
                    <a:moveTo>
                      <a:pt x="63741" y="149423"/>
                    </a:moveTo>
                    <a:lnTo>
                      <a:pt x="130051" y="67351"/>
                    </a:lnTo>
                    <a:cubicBezTo>
                      <a:pt x="172892" y="84293"/>
                      <a:pt x="210039" y="101930"/>
                      <a:pt x="241563" y="120330"/>
                    </a:cubicBezTo>
                    <a:lnTo>
                      <a:pt x="169490" y="209553"/>
                    </a:lnTo>
                    <a:cubicBezTo>
                      <a:pt x="138244" y="188515"/>
                      <a:pt x="102971" y="168517"/>
                      <a:pt x="63741" y="149423"/>
                    </a:cubicBezTo>
                    <a:close/>
                    <a:moveTo>
                      <a:pt x="552699" y="571029"/>
                    </a:moveTo>
                    <a:lnTo>
                      <a:pt x="555893" y="534507"/>
                    </a:lnTo>
                    <a:lnTo>
                      <a:pt x="195389" y="598039"/>
                    </a:lnTo>
                    <a:lnTo>
                      <a:pt x="192195" y="634562"/>
                    </a:lnTo>
                    <a:lnTo>
                      <a:pt x="552699" y="571029"/>
                    </a:lnTo>
                    <a:close/>
                    <a:moveTo>
                      <a:pt x="199624" y="549921"/>
                    </a:moveTo>
                    <a:lnTo>
                      <a:pt x="560128" y="486389"/>
                    </a:lnTo>
                    <a:lnTo>
                      <a:pt x="563322" y="449866"/>
                    </a:lnTo>
                    <a:lnTo>
                      <a:pt x="202818" y="513399"/>
                    </a:lnTo>
                    <a:lnTo>
                      <a:pt x="199624" y="549921"/>
                    </a:lnTo>
                    <a:close/>
                    <a:moveTo>
                      <a:pt x="570613" y="365989"/>
                    </a:moveTo>
                    <a:lnTo>
                      <a:pt x="210109" y="429522"/>
                    </a:lnTo>
                    <a:lnTo>
                      <a:pt x="206984" y="465281"/>
                    </a:lnTo>
                    <a:lnTo>
                      <a:pt x="567488" y="401748"/>
                    </a:lnTo>
                    <a:lnTo>
                      <a:pt x="570613" y="365989"/>
                    </a:ln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" name="手繪多邊形: 圖案 64">
                <a:extLst>
                  <a:ext uri="{FF2B5EF4-FFF2-40B4-BE49-F238E27FC236}">
                    <a16:creationId xmlns:a16="http://schemas.microsoft.com/office/drawing/2014/main" id="{A02D07D9-5CAB-445E-BD7A-0902A3BF1071}"/>
                  </a:ext>
                </a:extLst>
              </p:cNvPr>
              <p:cNvSpPr/>
              <p:nvPr/>
            </p:nvSpPr>
            <p:spPr>
              <a:xfrm>
                <a:off x="3521962" y="3614979"/>
                <a:ext cx="763780" cy="826271"/>
              </a:xfrm>
              <a:custGeom>
                <a:avLst/>
                <a:gdLst>
                  <a:gd name="connsiteX0" fmla="*/ 31662 w 763779"/>
                  <a:gd name="connsiteY0" fmla="*/ 383140 h 826270"/>
                  <a:gd name="connsiteX1" fmla="*/ 256422 w 763779"/>
                  <a:gd name="connsiteY1" fmla="*/ 343493 h 826270"/>
                  <a:gd name="connsiteX2" fmla="*/ 314816 w 763779"/>
                  <a:gd name="connsiteY2" fmla="*/ 218441 h 826270"/>
                  <a:gd name="connsiteX3" fmla="*/ 431397 w 763779"/>
                  <a:gd name="connsiteY3" fmla="*/ 230037 h 826270"/>
                  <a:gd name="connsiteX4" fmla="*/ 380293 w 763779"/>
                  <a:gd name="connsiteY4" fmla="*/ 321621 h 826270"/>
                  <a:gd name="connsiteX5" fmla="*/ 765307 w 763779"/>
                  <a:gd name="connsiteY5" fmla="*/ 253714 h 826270"/>
                  <a:gd name="connsiteX6" fmla="*/ 756767 w 763779"/>
                  <a:gd name="connsiteY6" fmla="*/ 351616 h 826270"/>
                  <a:gd name="connsiteX7" fmla="*/ 621786 w 763779"/>
                  <a:gd name="connsiteY7" fmla="*/ 375432 h 826270"/>
                  <a:gd name="connsiteX8" fmla="*/ 508122 w 763779"/>
                  <a:gd name="connsiteY8" fmla="*/ 568321 h 826270"/>
                  <a:gd name="connsiteX9" fmla="*/ 713995 w 763779"/>
                  <a:gd name="connsiteY9" fmla="*/ 615398 h 826270"/>
                  <a:gd name="connsiteX10" fmla="*/ 651504 w 763779"/>
                  <a:gd name="connsiteY10" fmla="*/ 728924 h 826270"/>
                  <a:gd name="connsiteX11" fmla="*/ 409039 w 763779"/>
                  <a:gd name="connsiteY11" fmla="*/ 657753 h 826270"/>
                  <a:gd name="connsiteX12" fmla="*/ 43535 w 763779"/>
                  <a:gd name="connsiteY12" fmla="*/ 833075 h 826270"/>
                  <a:gd name="connsiteX13" fmla="*/ 0 w 763779"/>
                  <a:gd name="connsiteY13" fmla="*/ 738297 h 826270"/>
                  <a:gd name="connsiteX14" fmla="*/ 288223 w 763779"/>
                  <a:gd name="connsiteY14" fmla="*/ 624355 h 826270"/>
                  <a:gd name="connsiteX15" fmla="*/ 118802 w 763779"/>
                  <a:gd name="connsiteY15" fmla="*/ 582694 h 826270"/>
                  <a:gd name="connsiteX16" fmla="*/ 199833 w 763779"/>
                  <a:gd name="connsiteY16" fmla="*/ 449866 h 826270"/>
                  <a:gd name="connsiteX17" fmla="*/ 23261 w 763779"/>
                  <a:gd name="connsiteY17" fmla="*/ 480973 h 826270"/>
                  <a:gd name="connsiteX18" fmla="*/ 31662 w 763779"/>
                  <a:gd name="connsiteY18" fmla="*/ 383140 h 826270"/>
                  <a:gd name="connsiteX19" fmla="*/ 349533 w 763779"/>
                  <a:gd name="connsiteY19" fmla="*/ 47216 h 826270"/>
                  <a:gd name="connsiteX20" fmla="*/ 474168 w 763779"/>
                  <a:gd name="connsiteY20" fmla="*/ 0 h 826270"/>
                  <a:gd name="connsiteX21" fmla="*/ 495068 w 763779"/>
                  <a:gd name="connsiteY21" fmla="*/ 78114 h 826270"/>
                  <a:gd name="connsiteX22" fmla="*/ 758364 w 763779"/>
                  <a:gd name="connsiteY22" fmla="*/ 31662 h 826270"/>
                  <a:gd name="connsiteX23" fmla="*/ 743574 w 763779"/>
                  <a:gd name="connsiteY23" fmla="*/ 201013 h 826270"/>
                  <a:gd name="connsiteX24" fmla="*/ 636020 w 763779"/>
                  <a:gd name="connsiteY24" fmla="*/ 219969 h 826270"/>
                  <a:gd name="connsiteX25" fmla="*/ 642408 w 763779"/>
                  <a:gd name="connsiteY25" fmla="*/ 146923 h 826270"/>
                  <a:gd name="connsiteX26" fmla="*/ 179558 w 763779"/>
                  <a:gd name="connsiteY26" fmla="*/ 228509 h 826270"/>
                  <a:gd name="connsiteX27" fmla="*/ 173447 w 763779"/>
                  <a:gd name="connsiteY27" fmla="*/ 298499 h 826270"/>
                  <a:gd name="connsiteX28" fmla="*/ 65893 w 763779"/>
                  <a:gd name="connsiteY28" fmla="*/ 317455 h 826270"/>
                  <a:gd name="connsiteX29" fmla="*/ 80405 w 763779"/>
                  <a:gd name="connsiteY29" fmla="*/ 151228 h 826270"/>
                  <a:gd name="connsiteX30" fmla="*/ 365225 w 763779"/>
                  <a:gd name="connsiteY30" fmla="*/ 101027 h 826270"/>
                  <a:gd name="connsiteX31" fmla="*/ 349533 w 763779"/>
                  <a:gd name="connsiteY31" fmla="*/ 47216 h 826270"/>
                  <a:gd name="connsiteX32" fmla="*/ 266212 w 763779"/>
                  <a:gd name="connsiteY32" fmla="*/ 514649 h 826270"/>
                  <a:gd name="connsiteX33" fmla="*/ 403067 w 763779"/>
                  <a:gd name="connsiteY33" fmla="*/ 544853 h 826270"/>
                  <a:gd name="connsiteX34" fmla="*/ 502567 w 763779"/>
                  <a:gd name="connsiteY34" fmla="*/ 396541 h 826270"/>
                  <a:gd name="connsiteX35" fmla="*/ 318218 w 763779"/>
                  <a:gd name="connsiteY35" fmla="*/ 429036 h 826270"/>
                  <a:gd name="connsiteX36" fmla="*/ 266212 w 763779"/>
                  <a:gd name="connsiteY36" fmla="*/ 514649 h 82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63779" h="826270">
                    <a:moveTo>
                      <a:pt x="31662" y="383140"/>
                    </a:moveTo>
                    <a:lnTo>
                      <a:pt x="256422" y="343493"/>
                    </a:lnTo>
                    <a:cubicBezTo>
                      <a:pt x="276766" y="302665"/>
                      <a:pt x="296277" y="261004"/>
                      <a:pt x="314816" y="218441"/>
                    </a:cubicBezTo>
                    <a:lnTo>
                      <a:pt x="431397" y="230037"/>
                    </a:lnTo>
                    <a:lnTo>
                      <a:pt x="380293" y="321621"/>
                    </a:lnTo>
                    <a:lnTo>
                      <a:pt x="765307" y="253714"/>
                    </a:lnTo>
                    <a:lnTo>
                      <a:pt x="756767" y="351616"/>
                    </a:lnTo>
                    <a:lnTo>
                      <a:pt x="621786" y="375432"/>
                    </a:lnTo>
                    <a:cubicBezTo>
                      <a:pt x="592276" y="450977"/>
                      <a:pt x="554435" y="515274"/>
                      <a:pt x="508122" y="568321"/>
                    </a:cubicBezTo>
                    <a:lnTo>
                      <a:pt x="713995" y="615398"/>
                    </a:lnTo>
                    <a:lnTo>
                      <a:pt x="651504" y="728924"/>
                    </a:lnTo>
                    <a:lnTo>
                      <a:pt x="409039" y="657753"/>
                    </a:lnTo>
                    <a:cubicBezTo>
                      <a:pt x="320718" y="721286"/>
                      <a:pt x="198860" y="779680"/>
                      <a:pt x="43535" y="833075"/>
                    </a:cubicBezTo>
                    <a:cubicBezTo>
                      <a:pt x="27010" y="793637"/>
                      <a:pt x="12498" y="762044"/>
                      <a:pt x="0" y="738297"/>
                    </a:cubicBezTo>
                    <a:cubicBezTo>
                      <a:pt x="118247" y="702677"/>
                      <a:pt x="214344" y="664697"/>
                      <a:pt x="288223" y="624355"/>
                    </a:cubicBezTo>
                    <a:cubicBezTo>
                      <a:pt x="225384" y="607899"/>
                      <a:pt x="168934" y="594012"/>
                      <a:pt x="118802" y="582694"/>
                    </a:cubicBezTo>
                    <a:cubicBezTo>
                      <a:pt x="147132" y="539715"/>
                      <a:pt x="174142" y="495415"/>
                      <a:pt x="199833" y="449866"/>
                    </a:cubicBezTo>
                    <a:lnTo>
                      <a:pt x="23261" y="480973"/>
                    </a:lnTo>
                    <a:lnTo>
                      <a:pt x="31662" y="383140"/>
                    </a:lnTo>
                    <a:close/>
                    <a:moveTo>
                      <a:pt x="349533" y="47216"/>
                    </a:moveTo>
                    <a:lnTo>
                      <a:pt x="474168" y="0"/>
                    </a:lnTo>
                    <a:lnTo>
                      <a:pt x="495068" y="78114"/>
                    </a:lnTo>
                    <a:lnTo>
                      <a:pt x="758364" y="31662"/>
                    </a:lnTo>
                    <a:lnTo>
                      <a:pt x="743574" y="201013"/>
                    </a:lnTo>
                    <a:lnTo>
                      <a:pt x="636020" y="219969"/>
                    </a:lnTo>
                    <a:lnTo>
                      <a:pt x="642408" y="146923"/>
                    </a:lnTo>
                    <a:lnTo>
                      <a:pt x="179558" y="228509"/>
                    </a:lnTo>
                    <a:lnTo>
                      <a:pt x="173447" y="298499"/>
                    </a:lnTo>
                    <a:lnTo>
                      <a:pt x="65893" y="317455"/>
                    </a:lnTo>
                    <a:lnTo>
                      <a:pt x="80405" y="151228"/>
                    </a:lnTo>
                    <a:lnTo>
                      <a:pt x="365225" y="101027"/>
                    </a:lnTo>
                    <a:cubicBezTo>
                      <a:pt x="360087" y="82072"/>
                      <a:pt x="354810" y="64088"/>
                      <a:pt x="349533" y="47216"/>
                    </a:cubicBezTo>
                    <a:close/>
                    <a:moveTo>
                      <a:pt x="266212" y="514649"/>
                    </a:moveTo>
                    <a:lnTo>
                      <a:pt x="403067" y="544853"/>
                    </a:lnTo>
                    <a:cubicBezTo>
                      <a:pt x="443895" y="506803"/>
                      <a:pt x="477084" y="457365"/>
                      <a:pt x="502567" y="396541"/>
                    </a:cubicBezTo>
                    <a:lnTo>
                      <a:pt x="318218" y="429036"/>
                    </a:lnTo>
                    <a:cubicBezTo>
                      <a:pt x="300027" y="460004"/>
                      <a:pt x="282668" y="488541"/>
                      <a:pt x="266212" y="514649"/>
                    </a:cubicBez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手繪多邊形: 圖案 65">
                <a:extLst>
                  <a:ext uri="{FF2B5EF4-FFF2-40B4-BE49-F238E27FC236}">
                    <a16:creationId xmlns:a16="http://schemas.microsoft.com/office/drawing/2014/main" id="{DD235E59-7F6C-498A-A7E1-17A2245FECEC}"/>
                  </a:ext>
                </a:extLst>
              </p:cNvPr>
              <p:cNvSpPr/>
              <p:nvPr/>
            </p:nvSpPr>
            <p:spPr>
              <a:xfrm>
                <a:off x="4375104" y="3447573"/>
                <a:ext cx="756836" cy="854044"/>
              </a:xfrm>
              <a:custGeom>
                <a:avLst/>
                <a:gdLst>
                  <a:gd name="connsiteX0" fmla="*/ 235661 w 756836"/>
                  <a:gd name="connsiteY0" fmla="*/ 374113 h 854044"/>
                  <a:gd name="connsiteX1" fmla="*/ 283362 w 756836"/>
                  <a:gd name="connsiteY1" fmla="*/ 546936 h 854044"/>
                  <a:gd name="connsiteX2" fmla="*/ 244479 w 756836"/>
                  <a:gd name="connsiteY2" fmla="*/ 647268 h 854044"/>
                  <a:gd name="connsiteX3" fmla="*/ 116233 w 756836"/>
                  <a:gd name="connsiteY3" fmla="*/ 704135 h 854044"/>
                  <a:gd name="connsiteX4" fmla="*/ 110331 w 756836"/>
                  <a:gd name="connsiteY4" fmla="*/ 621439 h 854044"/>
                  <a:gd name="connsiteX5" fmla="*/ 91237 w 756836"/>
                  <a:gd name="connsiteY5" fmla="*/ 839324 h 854044"/>
                  <a:gd name="connsiteX6" fmla="*/ 0 w 756836"/>
                  <a:gd name="connsiteY6" fmla="*/ 855433 h 854044"/>
                  <a:gd name="connsiteX7" fmla="*/ 63810 w 756836"/>
                  <a:gd name="connsiteY7" fmla="*/ 126024 h 854044"/>
                  <a:gd name="connsiteX8" fmla="*/ 316760 w 756836"/>
                  <a:gd name="connsiteY8" fmla="*/ 81447 h 854044"/>
                  <a:gd name="connsiteX9" fmla="*/ 308914 w 756836"/>
                  <a:gd name="connsiteY9" fmla="*/ 170809 h 854044"/>
                  <a:gd name="connsiteX10" fmla="*/ 235661 w 756836"/>
                  <a:gd name="connsiteY10" fmla="*/ 374113 h 854044"/>
                  <a:gd name="connsiteX11" fmla="*/ 142480 w 756836"/>
                  <a:gd name="connsiteY11" fmla="*/ 395915 h 854044"/>
                  <a:gd name="connsiteX12" fmla="*/ 211775 w 756836"/>
                  <a:gd name="connsiteY12" fmla="*/ 187890 h 854044"/>
                  <a:gd name="connsiteX13" fmla="*/ 147201 w 756836"/>
                  <a:gd name="connsiteY13" fmla="*/ 199277 h 854044"/>
                  <a:gd name="connsiteX14" fmla="*/ 112137 w 756836"/>
                  <a:gd name="connsiteY14" fmla="*/ 599706 h 854044"/>
                  <a:gd name="connsiteX15" fmla="*/ 143035 w 756836"/>
                  <a:gd name="connsiteY15" fmla="*/ 596928 h 854044"/>
                  <a:gd name="connsiteX16" fmla="*/ 192542 w 756836"/>
                  <a:gd name="connsiteY16" fmla="*/ 539992 h 854044"/>
                  <a:gd name="connsiteX17" fmla="*/ 142480 w 756836"/>
                  <a:gd name="connsiteY17" fmla="*/ 395915 h 854044"/>
                  <a:gd name="connsiteX18" fmla="*/ 443825 w 756836"/>
                  <a:gd name="connsiteY18" fmla="*/ 766487 h 854044"/>
                  <a:gd name="connsiteX19" fmla="*/ 429244 w 756836"/>
                  <a:gd name="connsiteY19" fmla="*/ 657406 h 854044"/>
                  <a:gd name="connsiteX20" fmla="*/ 504303 w 756836"/>
                  <a:gd name="connsiteY20" fmla="*/ 646852 h 854044"/>
                  <a:gd name="connsiteX21" fmla="*/ 553254 w 756836"/>
                  <a:gd name="connsiteY21" fmla="*/ 627480 h 854044"/>
                  <a:gd name="connsiteX22" fmla="*/ 574640 w 756836"/>
                  <a:gd name="connsiteY22" fmla="*/ 575334 h 854044"/>
                  <a:gd name="connsiteX23" fmla="*/ 595401 w 756836"/>
                  <a:gd name="connsiteY23" fmla="*/ 394041 h 854044"/>
                  <a:gd name="connsiteX24" fmla="*/ 455560 w 756836"/>
                  <a:gd name="connsiteY24" fmla="*/ 418690 h 854044"/>
                  <a:gd name="connsiteX25" fmla="*/ 389042 w 756836"/>
                  <a:gd name="connsiteY25" fmla="*/ 657406 h 854044"/>
                  <a:gd name="connsiteX26" fmla="*/ 291764 w 756836"/>
                  <a:gd name="connsiteY26" fmla="*/ 809329 h 854044"/>
                  <a:gd name="connsiteX27" fmla="*/ 205040 w 756836"/>
                  <a:gd name="connsiteY27" fmla="*/ 757322 h 854044"/>
                  <a:gd name="connsiteX28" fmla="*/ 291486 w 756836"/>
                  <a:gd name="connsiteY28" fmla="*/ 629077 h 854044"/>
                  <a:gd name="connsiteX29" fmla="*/ 343007 w 756836"/>
                  <a:gd name="connsiteY29" fmla="*/ 486944 h 854044"/>
                  <a:gd name="connsiteX30" fmla="*/ 374530 w 756836"/>
                  <a:gd name="connsiteY30" fmla="*/ 247951 h 854044"/>
                  <a:gd name="connsiteX31" fmla="*/ 307734 w 756836"/>
                  <a:gd name="connsiteY31" fmla="*/ 259755 h 854044"/>
                  <a:gd name="connsiteX32" fmla="*/ 316760 w 756836"/>
                  <a:gd name="connsiteY32" fmla="*/ 156436 h 854044"/>
                  <a:gd name="connsiteX33" fmla="*/ 480348 w 756836"/>
                  <a:gd name="connsiteY33" fmla="*/ 127621 h 854044"/>
                  <a:gd name="connsiteX34" fmla="*/ 459934 w 756836"/>
                  <a:gd name="connsiteY34" fmla="*/ 39439 h 854044"/>
                  <a:gd name="connsiteX35" fmla="*/ 570752 w 756836"/>
                  <a:gd name="connsiteY35" fmla="*/ 0 h 854044"/>
                  <a:gd name="connsiteX36" fmla="*/ 589360 w 756836"/>
                  <a:gd name="connsiteY36" fmla="*/ 108387 h 854044"/>
                  <a:gd name="connsiteX37" fmla="*/ 762599 w 756836"/>
                  <a:gd name="connsiteY37" fmla="*/ 77836 h 854044"/>
                  <a:gd name="connsiteX38" fmla="*/ 753573 w 756836"/>
                  <a:gd name="connsiteY38" fmla="*/ 181155 h 854044"/>
                  <a:gd name="connsiteX39" fmla="*/ 478751 w 756836"/>
                  <a:gd name="connsiteY39" fmla="*/ 229620 h 854044"/>
                  <a:gd name="connsiteX40" fmla="*/ 470280 w 756836"/>
                  <a:gd name="connsiteY40" fmla="*/ 313705 h 854044"/>
                  <a:gd name="connsiteX41" fmla="*/ 712815 w 756836"/>
                  <a:gd name="connsiteY41" fmla="*/ 270933 h 854044"/>
                  <a:gd name="connsiteX42" fmla="*/ 688582 w 756836"/>
                  <a:gd name="connsiteY42" fmla="*/ 481320 h 854044"/>
                  <a:gd name="connsiteX43" fmla="*/ 667057 w 756836"/>
                  <a:gd name="connsiteY43" fmla="*/ 625258 h 854044"/>
                  <a:gd name="connsiteX44" fmla="*/ 639075 w 756836"/>
                  <a:gd name="connsiteY44" fmla="*/ 690596 h 854044"/>
                  <a:gd name="connsiteX45" fmla="*/ 587138 w 756836"/>
                  <a:gd name="connsiteY45" fmla="*/ 731493 h 854044"/>
                  <a:gd name="connsiteX46" fmla="*/ 443825 w 756836"/>
                  <a:gd name="connsiteY46" fmla="*/ 766487 h 854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56836" h="854044">
                    <a:moveTo>
                      <a:pt x="235661" y="374113"/>
                    </a:moveTo>
                    <a:cubicBezTo>
                      <a:pt x="272808" y="427717"/>
                      <a:pt x="288709" y="485347"/>
                      <a:pt x="283362" y="546936"/>
                    </a:cubicBezTo>
                    <a:cubicBezTo>
                      <a:pt x="279821" y="587069"/>
                      <a:pt x="266906" y="620536"/>
                      <a:pt x="244479" y="647268"/>
                    </a:cubicBezTo>
                    <a:cubicBezTo>
                      <a:pt x="222052" y="674070"/>
                      <a:pt x="179349" y="692956"/>
                      <a:pt x="116233" y="704135"/>
                    </a:cubicBezTo>
                    <a:cubicBezTo>
                      <a:pt x="115956" y="676917"/>
                      <a:pt x="113942" y="649351"/>
                      <a:pt x="110331" y="621439"/>
                    </a:cubicBezTo>
                    <a:lnTo>
                      <a:pt x="91237" y="839324"/>
                    </a:lnTo>
                    <a:lnTo>
                      <a:pt x="0" y="855433"/>
                    </a:lnTo>
                    <a:lnTo>
                      <a:pt x="63810" y="126024"/>
                    </a:lnTo>
                    <a:lnTo>
                      <a:pt x="316760" y="81447"/>
                    </a:lnTo>
                    <a:lnTo>
                      <a:pt x="308914" y="170809"/>
                    </a:lnTo>
                    <a:cubicBezTo>
                      <a:pt x="282321" y="247326"/>
                      <a:pt x="257880" y="315094"/>
                      <a:pt x="235661" y="374113"/>
                    </a:cubicBezTo>
                    <a:close/>
                    <a:moveTo>
                      <a:pt x="142480" y="395915"/>
                    </a:moveTo>
                    <a:cubicBezTo>
                      <a:pt x="168170" y="324606"/>
                      <a:pt x="191292" y="255241"/>
                      <a:pt x="211775" y="187890"/>
                    </a:cubicBezTo>
                    <a:lnTo>
                      <a:pt x="147201" y="199277"/>
                    </a:lnTo>
                    <a:lnTo>
                      <a:pt x="112137" y="599706"/>
                    </a:lnTo>
                    <a:cubicBezTo>
                      <a:pt x="123385" y="599498"/>
                      <a:pt x="133662" y="598595"/>
                      <a:pt x="143035" y="596928"/>
                    </a:cubicBezTo>
                    <a:cubicBezTo>
                      <a:pt x="173170" y="591582"/>
                      <a:pt x="189695" y="572626"/>
                      <a:pt x="192542" y="539992"/>
                    </a:cubicBezTo>
                    <a:cubicBezTo>
                      <a:pt x="196500" y="496526"/>
                      <a:pt x="179766" y="448477"/>
                      <a:pt x="142480" y="395915"/>
                    </a:cubicBezTo>
                    <a:close/>
                    <a:moveTo>
                      <a:pt x="443825" y="766487"/>
                    </a:moveTo>
                    <a:cubicBezTo>
                      <a:pt x="439659" y="725382"/>
                      <a:pt x="434799" y="689068"/>
                      <a:pt x="429244" y="657406"/>
                    </a:cubicBezTo>
                    <a:cubicBezTo>
                      <a:pt x="464656" y="652962"/>
                      <a:pt x="489722" y="649421"/>
                      <a:pt x="504303" y="646852"/>
                    </a:cubicBezTo>
                    <a:cubicBezTo>
                      <a:pt x="526800" y="642894"/>
                      <a:pt x="543117" y="636437"/>
                      <a:pt x="553254" y="627480"/>
                    </a:cubicBezTo>
                    <a:cubicBezTo>
                      <a:pt x="563392" y="618523"/>
                      <a:pt x="570543" y="601164"/>
                      <a:pt x="574640" y="575334"/>
                    </a:cubicBezTo>
                    <a:cubicBezTo>
                      <a:pt x="578737" y="549505"/>
                      <a:pt x="585680" y="489097"/>
                      <a:pt x="595401" y="394041"/>
                    </a:cubicBezTo>
                    <a:lnTo>
                      <a:pt x="455560" y="418690"/>
                    </a:lnTo>
                    <a:cubicBezTo>
                      <a:pt x="440423" y="519023"/>
                      <a:pt x="418274" y="598595"/>
                      <a:pt x="389042" y="657406"/>
                    </a:cubicBezTo>
                    <a:cubicBezTo>
                      <a:pt x="359810" y="716217"/>
                      <a:pt x="327384" y="766904"/>
                      <a:pt x="291764" y="809329"/>
                    </a:cubicBezTo>
                    <a:cubicBezTo>
                      <a:pt x="263990" y="787179"/>
                      <a:pt x="235105" y="769890"/>
                      <a:pt x="205040" y="757322"/>
                    </a:cubicBezTo>
                    <a:cubicBezTo>
                      <a:pt x="238994" y="717467"/>
                      <a:pt x="267809" y="674695"/>
                      <a:pt x="291486" y="629077"/>
                    </a:cubicBezTo>
                    <a:cubicBezTo>
                      <a:pt x="315233" y="583458"/>
                      <a:pt x="332383" y="536104"/>
                      <a:pt x="343007" y="486944"/>
                    </a:cubicBezTo>
                    <a:cubicBezTo>
                      <a:pt x="353630" y="437784"/>
                      <a:pt x="364114" y="358074"/>
                      <a:pt x="374530" y="247951"/>
                    </a:cubicBezTo>
                    <a:lnTo>
                      <a:pt x="307734" y="259755"/>
                    </a:lnTo>
                    <a:lnTo>
                      <a:pt x="316760" y="156436"/>
                    </a:lnTo>
                    <a:lnTo>
                      <a:pt x="480348" y="127621"/>
                    </a:lnTo>
                    <a:cubicBezTo>
                      <a:pt x="474099" y="98666"/>
                      <a:pt x="467294" y="69226"/>
                      <a:pt x="459934" y="39439"/>
                    </a:cubicBezTo>
                    <a:lnTo>
                      <a:pt x="570752" y="0"/>
                    </a:lnTo>
                    <a:cubicBezTo>
                      <a:pt x="578320" y="41244"/>
                      <a:pt x="584569" y="77350"/>
                      <a:pt x="589360" y="108387"/>
                    </a:cubicBezTo>
                    <a:lnTo>
                      <a:pt x="762599" y="77836"/>
                    </a:lnTo>
                    <a:lnTo>
                      <a:pt x="753573" y="181155"/>
                    </a:lnTo>
                    <a:lnTo>
                      <a:pt x="478751" y="229620"/>
                    </a:lnTo>
                    <a:cubicBezTo>
                      <a:pt x="476182" y="259130"/>
                      <a:pt x="473335" y="287181"/>
                      <a:pt x="470280" y="313705"/>
                    </a:cubicBezTo>
                    <a:lnTo>
                      <a:pt x="712815" y="270933"/>
                    </a:lnTo>
                    <a:lnTo>
                      <a:pt x="688582" y="481320"/>
                    </a:lnTo>
                    <a:cubicBezTo>
                      <a:pt x="680597" y="550546"/>
                      <a:pt x="673376" y="598525"/>
                      <a:pt x="667057" y="625258"/>
                    </a:cubicBezTo>
                    <a:cubicBezTo>
                      <a:pt x="660669" y="651990"/>
                      <a:pt x="651365" y="673793"/>
                      <a:pt x="639075" y="690596"/>
                    </a:cubicBezTo>
                    <a:cubicBezTo>
                      <a:pt x="626785" y="707399"/>
                      <a:pt x="609427" y="721077"/>
                      <a:pt x="587138" y="731493"/>
                    </a:cubicBezTo>
                    <a:cubicBezTo>
                      <a:pt x="564780" y="741908"/>
                      <a:pt x="517009" y="753573"/>
                      <a:pt x="443825" y="766487"/>
                    </a:cubicBez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" name="手繪多邊形: 圖案 66">
                <a:extLst>
                  <a:ext uri="{FF2B5EF4-FFF2-40B4-BE49-F238E27FC236}">
                    <a16:creationId xmlns:a16="http://schemas.microsoft.com/office/drawing/2014/main" id="{E450F57A-6498-4F6A-B3CE-82E3A9972CC7}"/>
                  </a:ext>
                </a:extLst>
              </p:cNvPr>
              <p:cNvSpPr/>
              <p:nvPr/>
            </p:nvSpPr>
            <p:spPr>
              <a:xfrm>
                <a:off x="5213109" y="3282805"/>
                <a:ext cx="756836" cy="847101"/>
              </a:xfrm>
              <a:custGeom>
                <a:avLst/>
                <a:gdLst>
                  <a:gd name="connsiteX0" fmla="*/ 0 w 756836"/>
                  <a:gd name="connsiteY0" fmla="*/ 853281 h 847100"/>
                  <a:gd name="connsiteX1" fmla="*/ 25552 w 756836"/>
                  <a:gd name="connsiteY1" fmla="*/ 561239 h 847100"/>
                  <a:gd name="connsiteX2" fmla="*/ 231772 w 756836"/>
                  <a:gd name="connsiteY2" fmla="*/ 524855 h 847100"/>
                  <a:gd name="connsiteX3" fmla="*/ 210317 w 756836"/>
                  <a:gd name="connsiteY3" fmla="*/ 770306 h 847100"/>
                  <a:gd name="connsiteX4" fmla="*/ 77558 w 756836"/>
                  <a:gd name="connsiteY4" fmla="*/ 793706 h 847100"/>
                  <a:gd name="connsiteX5" fmla="*/ 73462 w 756836"/>
                  <a:gd name="connsiteY5" fmla="*/ 840297 h 847100"/>
                  <a:gd name="connsiteX6" fmla="*/ 0 w 756836"/>
                  <a:gd name="connsiteY6" fmla="*/ 853281 h 847100"/>
                  <a:gd name="connsiteX7" fmla="*/ 274266 w 756836"/>
                  <a:gd name="connsiteY7" fmla="*/ 239757 h 847100"/>
                  <a:gd name="connsiteX8" fmla="*/ 26524 w 756836"/>
                  <a:gd name="connsiteY8" fmla="*/ 283432 h 847100"/>
                  <a:gd name="connsiteX9" fmla="*/ 33537 w 756836"/>
                  <a:gd name="connsiteY9" fmla="*/ 203443 h 847100"/>
                  <a:gd name="connsiteX10" fmla="*/ 115123 w 756836"/>
                  <a:gd name="connsiteY10" fmla="*/ 189070 h 847100"/>
                  <a:gd name="connsiteX11" fmla="*/ 98458 w 756836"/>
                  <a:gd name="connsiteY11" fmla="*/ 112484 h 847100"/>
                  <a:gd name="connsiteX12" fmla="*/ 197125 w 756836"/>
                  <a:gd name="connsiteY12" fmla="*/ 86654 h 847100"/>
                  <a:gd name="connsiteX13" fmla="*/ 206359 w 756836"/>
                  <a:gd name="connsiteY13" fmla="*/ 172961 h 847100"/>
                  <a:gd name="connsiteX14" fmla="*/ 281279 w 756836"/>
                  <a:gd name="connsiteY14" fmla="*/ 159769 h 847100"/>
                  <a:gd name="connsiteX15" fmla="*/ 274266 w 756836"/>
                  <a:gd name="connsiteY15" fmla="*/ 239757 h 847100"/>
                  <a:gd name="connsiteX16" fmla="*/ 237883 w 756836"/>
                  <a:gd name="connsiteY16" fmla="*/ 480209 h 847100"/>
                  <a:gd name="connsiteX17" fmla="*/ 27218 w 756836"/>
                  <a:gd name="connsiteY17" fmla="*/ 517357 h 847100"/>
                  <a:gd name="connsiteX18" fmla="*/ 33745 w 756836"/>
                  <a:gd name="connsiteY18" fmla="*/ 442784 h 847100"/>
                  <a:gd name="connsiteX19" fmla="*/ 244410 w 756836"/>
                  <a:gd name="connsiteY19" fmla="*/ 405636 h 847100"/>
                  <a:gd name="connsiteX20" fmla="*/ 237883 w 756836"/>
                  <a:gd name="connsiteY20" fmla="*/ 480209 h 847100"/>
                  <a:gd name="connsiteX21" fmla="*/ 248228 w 756836"/>
                  <a:gd name="connsiteY21" fmla="*/ 361337 h 847100"/>
                  <a:gd name="connsiteX22" fmla="*/ 37564 w 756836"/>
                  <a:gd name="connsiteY22" fmla="*/ 398485 h 847100"/>
                  <a:gd name="connsiteX23" fmla="*/ 44091 w 756836"/>
                  <a:gd name="connsiteY23" fmla="*/ 323912 h 847100"/>
                  <a:gd name="connsiteX24" fmla="*/ 254755 w 756836"/>
                  <a:gd name="connsiteY24" fmla="*/ 286765 h 847100"/>
                  <a:gd name="connsiteX25" fmla="*/ 248228 w 756836"/>
                  <a:gd name="connsiteY25" fmla="*/ 361337 h 847100"/>
                  <a:gd name="connsiteX26" fmla="*/ 151367 w 756836"/>
                  <a:gd name="connsiteY26" fmla="*/ 617064 h 847100"/>
                  <a:gd name="connsiteX27" fmla="*/ 92001 w 756836"/>
                  <a:gd name="connsiteY27" fmla="*/ 627549 h 847100"/>
                  <a:gd name="connsiteX28" fmla="*/ 84363 w 756836"/>
                  <a:gd name="connsiteY28" fmla="*/ 714551 h 847100"/>
                  <a:gd name="connsiteX29" fmla="*/ 143730 w 756836"/>
                  <a:gd name="connsiteY29" fmla="*/ 704066 h 847100"/>
                  <a:gd name="connsiteX30" fmla="*/ 151367 w 756836"/>
                  <a:gd name="connsiteY30" fmla="*/ 617064 h 847100"/>
                  <a:gd name="connsiteX31" fmla="*/ 679833 w 756836"/>
                  <a:gd name="connsiteY31" fmla="*/ 504025 h 847100"/>
                  <a:gd name="connsiteX32" fmla="*/ 674279 w 756836"/>
                  <a:gd name="connsiteY32" fmla="*/ 567697 h 847100"/>
                  <a:gd name="connsiteX33" fmla="*/ 557837 w 756836"/>
                  <a:gd name="connsiteY33" fmla="*/ 679972 h 847100"/>
                  <a:gd name="connsiteX34" fmla="*/ 718994 w 756836"/>
                  <a:gd name="connsiteY34" fmla="*/ 674487 h 847100"/>
                  <a:gd name="connsiteX35" fmla="*/ 683444 w 756836"/>
                  <a:gd name="connsiteY35" fmla="*/ 754961 h 847100"/>
                  <a:gd name="connsiteX36" fmla="*/ 460490 w 756836"/>
                  <a:gd name="connsiteY36" fmla="*/ 740727 h 847100"/>
                  <a:gd name="connsiteX37" fmla="*/ 242951 w 756836"/>
                  <a:gd name="connsiteY37" fmla="*/ 831062 h 847100"/>
                  <a:gd name="connsiteX38" fmla="*/ 215803 w 756836"/>
                  <a:gd name="connsiteY38" fmla="*/ 765515 h 847100"/>
                  <a:gd name="connsiteX39" fmla="*/ 378418 w 756836"/>
                  <a:gd name="connsiteY39" fmla="*/ 710037 h 847100"/>
                  <a:gd name="connsiteX40" fmla="*/ 297458 w 756836"/>
                  <a:gd name="connsiteY40" fmla="*/ 650115 h 847100"/>
                  <a:gd name="connsiteX41" fmla="*/ 320718 w 756836"/>
                  <a:gd name="connsiteY41" fmla="*/ 634562 h 847100"/>
                  <a:gd name="connsiteX42" fmla="*/ 254686 w 756836"/>
                  <a:gd name="connsiteY42" fmla="*/ 646227 h 847100"/>
                  <a:gd name="connsiteX43" fmla="*/ 260657 w 756836"/>
                  <a:gd name="connsiteY43" fmla="*/ 577834 h 847100"/>
                  <a:gd name="connsiteX44" fmla="*/ 679833 w 756836"/>
                  <a:gd name="connsiteY44" fmla="*/ 504025 h 847100"/>
                  <a:gd name="connsiteX45" fmla="*/ 477918 w 756836"/>
                  <a:gd name="connsiteY45" fmla="*/ 174003 h 847100"/>
                  <a:gd name="connsiteX46" fmla="*/ 562975 w 756836"/>
                  <a:gd name="connsiteY46" fmla="*/ 145257 h 847100"/>
                  <a:gd name="connsiteX47" fmla="*/ 578876 w 756836"/>
                  <a:gd name="connsiteY47" fmla="*/ 197541 h 847100"/>
                  <a:gd name="connsiteX48" fmla="*/ 739825 w 756836"/>
                  <a:gd name="connsiteY48" fmla="*/ 169143 h 847100"/>
                  <a:gd name="connsiteX49" fmla="*/ 735173 w 756836"/>
                  <a:gd name="connsiteY49" fmla="*/ 222746 h 847100"/>
                  <a:gd name="connsiteX50" fmla="*/ 578667 w 756836"/>
                  <a:gd name="connsiteY50" fmla="*/ 250312 h 847100"/>
                  <a:gd name="connsiteX51" fmla="*/ 575890 w 756836"/>
                  <a:gd name="connsiteY51" fmla="*/ 282182 h 847100"/>
                  <a:gd name="connsiteX52" fmla="*/ 719828 w 756836"/>
                  <a:gd name="connsiteY52" fmla="*/ 256838 h 847100"/>
                  <a:gd name="connsiteX53" fmla="*/ 715384 w 756836"/>
                  <a:gd name="connsiteY53" fmla="*/ 307317 h 847100"/>
                  <a:gd name="connsiteX54" fmla="*/ 571446 w 756836"/>
                  <a:gd name="connsiteY54" fmla="*/ 332661 h 847100"/>
                  <a:gd name="connsiteX55" fmla="*/ 568808 w 756836"/>
                  <a:gd name="connsiteY55" fmla="*/ 362934 h 847100"/>
                  <a:gd name="connsiteX56" fmla="*/ 712745 w 756836"/>
                  <a:gd name="connsiteY56" fmla="*/ 337591 h 847100"/>
                  <a:gd name="connsiteX57" fmla="*/ 708301 w 756836"/>
                  <a:gd name="connsiteY57" fmla="*/ 388070 h 847100"/>
                  <a:gd name="connsiteX58" fmla="*/ 564364 w 756836"/>
                  <a:gd name="connsiteY58" fmla="*/ 413413 h 847100"/>
                  <a:gd name="connsiteX59" fmla="*/ 561586 w 756836"/>
                  <a:gd name="connsiteY59" fmla="*/ 445284 h 847100"/>
                  <a:gd name="connsiteX60" fmla="*/ 721841 w 756836"/>
                  <a:gd name="connsiteY60" fmla="*/ 417024 h 847100"/>
                  <a:gd name="connsiteX61" fmla="*/ 717189 w 756836"/>
                  <a:gd name="connsiteY61" fmla="*/ 469863 h 847100"/>
                  <a:gd name="connsiteX62" fmla="*/ 366337 w 756836"/>
                  <a:gd name="connsiteY62" fmla="*/ 531730 h 847100"/>
                  <a:gd name="connsiteX63" fmla="*/ 365156 w 756836"/>
                  <a:gd name="connsiteY63" fmla="*/ 544922 h 847100"/>
                  <a:gd name="connsiteX64" fmla="*/ 283571 w 756836"/>
                  <a:gd name="connsiteY64" fmla="*/ 559295 h 847100"/>
                  <a:gd name="connsiteX65" fmla="*/ 295305 w 756836"/>
                  <a:gd name="connsiteY65" fmla="*/ 424939 h 847100"/>
                  <a:gd name="connsiteX66" fmla="*/ 282876 w 756836"/>
                  <a:gd name="connsiteY66" fmla="*/ 441673 h 847100"/>
                  <a:gd name="connsiteX67" fmla="*/ 238577 w 756836"/>
                  <a:gd name="connsiteY67" fmla="*/ 380640 h 847100"/>
                  <a:gd name="connsiteX68" fmla="*/ 359185 w 756836"/>
                  <a:gd name="connsiteY68" fmla="*/ 187265 h 847100"/>
                  <a:gd name="connsiteX69" fmla="*/ 376752 w 756836"/>
                  <a:gd name="connsiteY69" fmla="*/ 187265 h 847100"/>
                  <a:gd name="connsiteX70" fmla="*/ 378488 w 756836"/>
                  <a:gd name="connsiteY70" fmla="*/ 167059 h 847100"/>
                  <a:gd name="connsiteX71" fmla="*/ 290931 w 756836"/>
                  <a:gd name="connsiteY71" fmla="*/ 182474 h 847100"/>
                  <a:gd name="connsiteX72" fmla="*/ 296902 w 756836"/>
                  <a:gd name="connsiteY72" fmla="*/ 114081 h 847100"/>
                  <a:gd name="connsiteX73" fmla="*/ 384459 w 756836"/>
                  <a:gd name="connsiteY73" fmla="*/ 98666 h 847100"/>
                  <a:gd name="connsiteX74" fmla="*/ 388694 w 756836"/>
                  <a:gd name="connsiteY74" fmla="*/ 50479 h 847100"/>
                  <a:gd name="connsiteX75" fmla="*/ 471808 w 756836"/>
                  <a:gd name="connsiteY75" fmla="*/ 35828 h 847100"/>
                  <a:gd name="connsiteX76" fmla="*/ 467572 w 756836"/>
                  <a:gd name="connsiteY76" fmla="*/ 84016 h 847100"/>
                  <a:gd name="connsiteX77" fmla="*/ 586999 w 756836"/>
                  <a:gd name="connsiteY77" fmla="*/ 62977 h 847100"/>
                  <a:gd name="connsiteX78" fmla="*/ 591235 w 756836"/>
                  <a:gd name="connsiteY78" fmla="*/ 14790 h 847100"/>
                  <a:gd name="connsiteX79" fmla="*/ 675042 w 756836"/>
                  <a:gd name="connsiteY79" fmla="*/ 0 h 847100"/>
                  <a:gd name="connsiteX80" fmla="*/ 670807 w 756836"/>
                  <a:gd name="connsiteY80" fmla="*/ 48188 h 847100"/>
                  <a:gd name="connsiteX81" fmla="*/ 758364 w 756836"/>
                  <a:gd name="connsiteY81" fmla="*/ 32773 h 847100"/>
                  <a:gd name="connsiteX82" fmla="*/ 752392 w 756836"/>
                  <a:gd name="connsiteY82" fmla="*/ 101166 h 847100"/>
                  <a:gd name="connsiteX83" fmla="*/ 664835 w 756836"/>
                  <a:gd name="connsiteY83" fmla="*/ 116581 h 847100"/>
                  <a:gd name="connsiteX84" fmla="*/ 661572 w 756836"/>
                  <a:gd name="connsiteY84" fmla="*/ 153867 h 847100"/>
                  <a:gd name="connsiteX85" fmla="*/ 577765 w 756836"/>
                  <a:gd name="connsiteY85" fmla="*/ 168656 h 847100"/>
                  <a:gd name="connsiteX86" fmla="*/ 581028 w 756836"/>
                  <a:gd name="connsiteY86" fmla="*/ 131370 h 847100"/>
                  <a:gd name="connsiteX87" fmla="*/ 461601 w 756836"/>
                  <a:gd name="connsiteY87" fmla="*/ 152409 h 847100"/>
                  <a:gd name="connsiteX88" fmla="*/ 458337 w 756836"/>
                  <a:gd name="connsiteY88" fmla="*/ 189695 h 847100"/>
                  <a:gd name="connsiteX89" fmla="*/ 435354 w 756836"/>
                  <a:gd name="connsiteY89" fmla="*/ 193722 h 847100"/>
                  <a:gd name="connsiteX90" fmla="*/ 418690 w 756836"/>
                  <a:gd name="connsiteY90" fmla="*/ 225732 h 847100"/>
                  <a:gd name="connsiteX91" fmla="*/ 494374 w 756836"/>
                  <a:gd name="connsiteY91" fmla="*/ 212400 h 847100"/>
                  <a:gd name="connsiteX92" fmla="*/ 477918 w 756836"/>
                  <a:gd name="connsiteY92" fmla="*/ 174003 h 847100"/>
                  <a:gd name="connsiteX93" fmla="*/ 370919 w 756836"/>
                  <a:gd name="connsiteY93" fmla="*/ 478959 h 847100"/>
                  <a:gd name="connsiteX94" fmla="*/ 479237 w 756836"/>
                  <a:gd name="connsiteY94" fmla="*/ 459865 h 847100"/>
                  <a:gd name="connsiteX95" fmla="*/ 482014 w 756836"/>
                  <a:gd name="connsiteY95" fmla="*/ 427994 h 847100"/>
                  <a:gd name="connsiteX96" fmla="*/ 373697 w 756836"/>
                  <a:gd name="connsiteY96" fmla="*/ 447089 h 847100"/>
                  <a:gd name="connsiteX97" fmla="*/ 370919 w 756836"/>
                  <a:gd name="connsiteY97" fmla="*/ 478959 h 847100"/>
                  <a:gd name="connsiteX98" fmla="*/ 378071 w 756836"/>
                  <a:gd name="connsiteY98" fmla="*/ 396610 h 847100"/>
                  <a:gd name="connsiteX99" fmla="*/ 486389 w 756836"/>
                  <a:gd name="connsiteY99" fmla="*/ 377515 h 847100"/>
                  <a:gd name="connsiteX100" fmla="*/ 489027 w 756836"/>
                  <a:gd name="connsiteY100" fmla="*/ 347242 h 847100"/>
                  <a:gd name="connsiteX101" fmla="*/ 380710 w 756836"/>
                  <a:gd name="connsiteY101" fmla="*/ 366337 h 847100"/>
                  <a:gd name="connsiteX102" fmla="*/ 378071 w 756836"/>
                  <a:gd name="connsiteY102" fmla="*/ 396610 h 847100"/>
                  <a:gd name="connsiteX103" fmla="*/ 385153 w 756836"/>
                  <a:gd name="connsiteY103" fmla="*/ 315788 h 847100"/>
                  <a:gd name="connsiteX104" fmla="*/ 493471 w 756836"/>
                  <a:gd name="connsiteY104" fmla="*/ 296694 h 847100"/>
                  <a:gd name="connsiteX105" fmla="*/ 496248 w 756836"/>
                  <a:gd name="connsiteY105" fmla="*/ 264823 h 847100"/>
                  <a:gd name="connsiteX106" fmla="*/ 387931 w 756836"/>
                  <a:gd name="connsiteY106" fmla="*/ 283918 h 847100"/>
                  <a:gd name="connsiteX107" fmla="*/ 385153 w 756836"/>
                  <a:gd name="connsiteY107" fmla="*/ 315788 h 847100"/>
                  <a:gd name="connsiteX108" fmla="*/ 470280 w 756836"/>
                  <a:gd name="connsiteY108" fmla="*/ 661780 h 847100"/>
                  <a:gd name="connsiteX109" fmla="*/ 561795 w 756836"/>
                  <a:gd name="connsiteY109" fmla="*/ 592068 h 847100"/>
                  <a:gd name="connsiteX110" fmla="*/ 391194 w 756836"/>
                  <a:gd name="connsiteY110" fmla="*/ 622133 h 847100"/>
                  <a:gd name="connsiteX111" fmla="*/ 470280 w 756836"/>
                  <a:gd name="connsiteY111" fmla="*/ 661780 h 84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756836" h="847100">
                    <a:moveTo>
                      <a:pt x="0" y="853281"/>
                    </a:moveTo>
                    <a:lnTo>
                      <a:pt x="25552" y="561239"/>
                    </a:lnTo>
                    <a:lnTo>
                      <a:pt x="231772" y="524855"/>
                    </a:lnTo>
                    <a:lnTo>
                      <a:pt x="210317" y="770306"/>
                    </a:lnTo>
                    <a:lnTo>
                      <a:pt x="77558" y="793706"/>
                    </a:lnTo>
                    <a:lnTo>
                      <a:pt x="73462" y="840297"/>
                    </a:lnTo>
                    <a:lnTo>
                      <a:pt x="0" y="853281"/>
                    </a:lnTo>
                    <a:close/>
                    <a:moveTo>
                      <a:pt x="274266" y="239757"/>
                    </a:moveTo>
                    <a:lnTo>
                      <a:pt x="26524" y="283432"/>
                    </a:lnTo>
                    <a:lnTo>
                      <a:pt x="33537" y="203443"/>
                    </a:lnTo>
                    <a:lnTo>
                      <a:pt x="115123" y="189070"/>
                    </a:lnTo>
                    <a:cubicBezTo>
                      <a:pt x="110679" y="161783"/>
                      <a:pt x="105124" y="136300"/>
                      <a:pt x="98458" y="112484"/>
                    </a:cubicBezTo>
                    <a:lnTo>
                      <a:pt x="197125" y="86654"/>
                    </a:lnTo>
                    <a:cubicBezTo>
                      <a:pt x="200596" y="114081"/>
                      <a:pt x="203652" y="142896"/>
                      <a:pt x="206359" y="172961"/>
                    </a:cubicBezTo>
                    <a:lnTo>
                      <a:pt x="281279" y="159769"/>
                    </a:lnTo>
                    <a:lnTo>
                      <a:pt x="274266" y="239757"/>
                    </a:lnTo>
                    <a:close/>
                    <a:moveTo>
                      <a:pt x="237883" y="480209"/>
                    </a:moveTo>
                    <a:lnTo>
                      <a:pt x="27218" y="517357"/>
                    </a:lnTo>
                    <a:lnTo>
                      <a:pt x="33745" y="442784"/>
                    </a:lnTo>
                    <a:lnTo>
                      <a:pt x="244410" y="405636"/>
                    </a:lnTo>
                    <a:lnTo>
                      <a:pt x="237883" y="480209"/>
                    </a:lnTo>
                    <a:close/>
                    <a:moveTo>
                      <a:pt x="248228" y="361337"/>
                    </a:moveTo>
                    <a:lnTo>
                      <a:pt x="37564" y="398485"/>
                    </a:lnTo>
                    <a:lnTo>
                      <a:pt x="44091" y="323912"/>
                    </a:lnTo>
                    <a:lnTo>
                      <a:pt x="254755" y="286765"/>
                    </a:lnTo>
                    <a:lnTo>
                      <a:pt x="248228" y="361337"/>
                    </a:lnTo>
                    <a:close/>
                    <a:moveTo>
                      <a:pt x="151367" y="617064"/>
                    </a:moveTo>
                    <a:lnTo>
                      <a:pt x="92001" y="627549"/>
                    </a:lnTo>
                    <a:lnTo>
                      <a:pt x="84363" y="714551"/>
                    </a:lnTo>
                    <a:lnTo>
                      <a:pt x="143730" y="704066"/>
                    </a:lnTo>
                    <a:lnTo>
                      <a:pt x="151367" y="617064"/>
                    </a:lnTo>
                    <a:close/>
                    <a:moveTo>
                      <a:pt x="679833" y="504025"/>
                    </a:moveTo>
                    <a:lnTo>
                      <a:pt x="674279" y="567697"/>
                    </a:lnTo>
                    <a:cubicBezTo>
                      <a:pt x="642477" y="608455"/>
                      <a:pt x="603664" y="645949"/>
                      <a:pt x="557837" y="679972"/>
                    </a:cubicBezTo>
                    <a:cubicBezTo>
                      <a:pt x="606094" y="684694"/>
                      <a:pt x="659836" y="682888"/>
                      <a:pt x="718994" y="674487"/>
                    </a:cubicBezTo>
                    <a:cubicBezTo>
                      <a:pt x="706427" y="701150"/>
                      <a:pt x="694623" y="728021"/>
                      <a:pt x="683444" y="754961"/>
                    </a:cubicBezTo>
                    <a:cubicBezTo>
                      <a:pt x="598109" y="761835"/>
                      <a:pt x="523814" y="757114"/>
                      <a:pt x="460490" y="740727"/>
                    </a:cubicBezTo>
                    <a:cubicBezTo>
                      <a:pt x="397652" y="774750"/>
                      <a:pt x="325092" y="804885"/>
                      <a:pt x="242951" y="831062"/>
                    </a:cubicBezTo>
                    <a:cubicBezTo>
                      <a:pt x="234619" y="809051"/>
                      <a:pt x="225593" y="787179"/>
                      <a:pt x="215803" y="765515"/>
                    </a:cubicBezTo>
                    <a:cubicBezTo>
                      <a:pt x="275586" y="749893"/>
                      <a:pt x="329814" y="731423"/>
                      <a:pt x="378418" y="710037"/>
                    </a:cubicBezTo>
                    <a:cubicBezTo>
                      <a:pt x="347659" y="694067"/>
                      <a:pt x="320718" y="674070"/>
                      <a:pt x="297458" y="650115"/>
                    </a:cubicBezTo>
                    <a:lnTo>
                      <a:pt x="320718" y="634562"/>
                    </a:lnTo>
                    <a:lnTo>
                      <a:pt x="254686" y="646227"/>
                    </a:lnTo>
                    <a:lnTo>
                      <a:pt x="260657" y="577834"/>
                    </a:lnTo>
                    <a:lnTo>
                      <a:pt x="679833" y="504025"/>
                    </a:lnTo>
                    <a:close/>
                    <a:moveTo>
                      <a:pt x="477918" y="174003"/>
                    </a:moveTo>
                    <a:lnTo>
                      <a:pt x="562975" y="145257"/>
                    </a:lnTo>
                    <a:cubicBezTo>
                      <a:pt x="568252" y="162685"/>
                      <a:pt x="573529" y="180113"/>
                      <a:pt x="578876" y="197541"/>
                    </a:cubicBezTo>
                    <a:lnTo>
                      <a:pt x="739825" y="169143"/>
                    </a:lnTo>
                    <a:lnTo>
                      <a:pt x="735173" y="222746"/>
                    </a:lnTo>
                    <a:lnTo>
                      <a:pt x="578667" y="250312"/>
                    </a:lnTo>
                    <a:lnTo>
                      <a:pt x="575890" y="282182"/>
                    </a:lnTo>
                    <a:lnTo>
                      <a:pt x="719828" y="256838"/>
                    </a:lnTo>
                    <a:lnTo>
                      <a:pt x="715384" y="307317"/>
                    </a:lnTo>
                    <a:lnTo>
                      <a:pt x="571446" y="332661"/>
                    </a:lnTo>
                    <a:lnTo>
                      <a:pt x="568808" y="362934"/>
                    </a:lnTo>
                    <a:lnTo>
                      <a:pt x="712745" y="337591"/>
                    </a:lnTo>
                    <a:lnTo>
                      <a:pt x="708301" y="388070"/>
                    </a:lnTo>
                    <a:lnTo>
                      <a:pt x="564364" y="413413"/>
                    </a:lnTo>
                    <a:lnTo>
                      <a:pt x="561586" y="445284"/>
                    </a:lnTo>
                    <a:lnTo>
                      <a:pt x="721841" y="417024"/>
                    </a:lnTo>
                    <a:lnTo>
                      <a:pt x="717189" y="469863"/>
                    </a:lnTo>
                    <a:lnTo>
                      <a:pt x="366337" y="531730"/>
                    </a:lnTo>
                    <a:lnTo>
                      <a:pt x="365156" y="544922"/>
                    </a:lnTo>
                    <a:lnTo>
                      <a:pt x="283571" y="559295"/>
                    </a:lnTo>
                    <a:lnTo>
                      <a:pt x="295305" y="424939"/>
                    </a:lnTo>
                    <a:cubicBezTo>
                      <a:pt x="290931" y="430286"/>
                      <a:pt x="286765" y="435841"/>
                      <a:pt x="282876" y="441673"/>
                    </a:cubicBezTo>
                    <a:cubicBezTo>
                      <a:pt x="266976" y="417440"/>
                      <a:pt x="252186" y="397096"/>
                      <a:pt x="238577" y="380640"/>
                    </a:cubicBezTo>
                    <a:cubicBezTo>
                      <a:pt x="287737" y="319468"/>
                      <a:pt x="327939" y="254964"/>
                      <a:pt x="359185" y="187265"/>
                    </a:cubicBezTo>
                    <a:lnTo>
                      <a:pt x="376752" y="187265"/>
                    </a:lnTo>
                    <a:lnTo>
                      <a:pt x="378488" y="167059"/>
                    </a:lnTo>
                    <a:lnTo>
                      <a:pt x="290931" y="182474"/>
                    </a:lnTo>
                    <a:lnTo>
                      <a:pt x="296902" y="114081"/>
                    </a:lnTo>
                    <a:lnTo>
                      <a:pt x="384459" y="98666"/>
                    </a:lnTo>
                    <a:lnTo>
                      <a:pt x="388694" y="50479"/>
                    </a:lnTo>
                    <a:lnTo>
                      <a:pt x="471808" y="35828"/>
                    </a:lnTo>
                    <a:lnTo>
                      <a:pt x="467572" y="84016"/>
                    </a:lnTo>
                    <a:lnTo>
                      <a:pt x="586999" y="62977"/>
                    </a:lnTo>
                    <a:lnTo>
                      <a:pt x="591235" y="14790"/>
                    </a:lnTo>
                    <a:lnTo>
                      <a:pt x="675042" y="0"/>
                    </a:lnTo>
                    <a:lnTo>
                      <a:pt x="670807" y="48188"/>
                    </a:lnTo>
                    <a:lnTo>
                      <a:pt x="758364" y="32773"/>
                    </a:lnTo>
                    <a:lnTo>
                      <a:pt x="752392" y="101166"/>
                    </a:lnTo>
                    <a:lnTo>
                      <a:pt x="664835" y="116581"/>
                    </a:lnTo>
                    <a:lnTo>
                      <a:pt x="661572" y="153867"/>
                    </a:lnTo>
                    <a:lnTo>
                      <a:pt x="577765" y="168656"/>
                    </a:lnTo>
                    <a:lnTo>
                      <a:pt x="581028" y="131370"/>
                    </a:lnTo>
                    <a:lnTo>
                      <a:pt x="461601" y="152409"/>
                    </a:lnTo>
                    <a:lnTo>
                      <a:pt x="458337" y="189695"/>
                    </a:lnTo>
                    <a:lnTo>
                      <a:pt x="435354" y="193722"/>
                    </a:lnTo>
                    <a:cubicBezTo>
                      <a:pt x="430008" y="204346"/>
                      <a:pt x="424453" y="215039"/>
                      <a:pt x="418690" y="225732"/>
                    </a:cubicBezTo>
                    <a:lnTo>
                      <a:pt x="494374" y="212400"/>
                    </a:lnTo>
                    <a:cubicBezTo>
                      <a:pt x="490277" y="202402"/>
                      <a:pt x="484792" y="189626"/>
                      <a:pt x="477918" y="174003"/>
                    </a:cubicBezTo>
                    <a:close/>
                    <a:moveTo>
                      <a:pt x="370919" y="478959"/>
                    </a:moveTo>
                    <a:lnTo>
                      <a:pt x="479237" y="459865"/>
                    </a:lnTo>
                    <a:lnTo>
                      <a:pt x="482014" y="427994"/>
                    </a:lnTo>
                    <a:lnTo>
                      <a:pt x="373697" y="447089"/>
                    </a:lnTo>
                    <a:lnTo>
                      <a:pt x="370919" y="478959"/>
                    </a:lnTo>
                    <a:close/>
                    <a:moveTo>
                      <a:pt x="378071" y="396610"/>
                    </a:moveTo>
                    <a:lnTo>
                      <a:pt x="486389" y="377515"/>
                    </a:lnTo>
                    <a:lnTo>
                      <a:pt x="489027" y="347242"/>
                    </a:lnTo>
                    <a:lnTo>
                      <a:pt x="380710" y="366337"/>
                    </a:lnTo>
                    <a:lnTo>
                      <a:pt x="378071" y="396610"/>
                    </a:lnTo>
                    <a:close/>
                    <a:moveTo>
                      <a:pt x="385153" y="315788"/>
                    </a:moveTo>
                    <a:lnTo>
                      <a:pt x="493471" y="296694"/>
                    </a:lnTo>
                    <a:lnTo>
                      <a:pt x="496248" y="264823"/>
                    </a:lnTo>
                    <a:lnTo>
                      <a:pt x="387931" y="283918"/>
                    </a:lnTo>
                    <a:lnTo>
                      <a:pt x="385153" y="315788"/>
                    </a:lnTo>
                    <a:close/>
                    <a:moveTo>
                      <a:pt x="470280" y="661780"/>
                    </a:moveTo>
                    <a:cubicBezTo>
                      <a:pt x="504234" y="641019"/>
                      <a:pt x="534715" y="617759"/>
                      <a:pt x="561795" y="592068"/>
                    </a:cubicBezTo>
                    <a:lnTo>
                      <a:pt x="391194" y="622133"/>
                    </a:lnTo>
                    <a:cubicBezTo>
                      <a:pt x="415079" y="638867"/>
                      <a:pt x="441465" y="652129"/>
                      <a:pt x="470280" y="661780"/>
                    </a:cubicBez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" name="手繪多邊形: 圖案 67">
                <a:extLst>
                  <a:ext uri="{FF2B5EF4-FFF2-40B4-BE49-F238E27FC236}">
                    <a16:creationId xmlns:a16="http://schemas.microsoft.com/office/drawing/2014/main" id="{60942D61-88F2-4ECF-80A0-86813D2156D6}"/>
                  </a:ext>
                </a:extLst>
              </p:cNvPr>
              <p:cNvSpPr/>
              <p:nvPr/>
            </p:nvSpPr>
            <p:spPr>
              <a:xfrm>
                <a:off x="6029936" y="3184555"/>
                <a:ext cx="749893" cy="784610"/>
              </a:xfrm>
              <a:custGeom>
                <a:avLst/>
                <a:gdLst>
                  <a:gd name="connsiteX0" fmla="*/ 621994 w 749892"/>
                  <a:gd name="connsiteY0" fmla="*/ 11040 h 784609"/>
                  <a:gd name="connsiteX1" fmla="*/ 712745 w 749892"/>
                  <a:gd name="connsiteY1" fmla="*/ 42494 h 784609"/>
                  <a:gd name="connsiteX2" fmla="*/ 308636 w 749892"/>
                  <a:gd name="connsiteY2" fmla="*/ 570752 h 784609"/>
                  <a:gd name="connsiteX3" fmla="*/ 304956 w 749892"/>
                  <a:gd name="connsiteY3" fmla="*/ 613107 h 784609"/>
                  <a:gd name="connsiteX4" fmla="*/ 354324 w 749892"/>
                  <a:gd name="connsiteY4" fmla="*/ 649490 h 784609"/>
                  <a:gd name="connsiteX5" fmla="*/ 431466 w 749892"/>
                  <a:gd name="connsiteY5" fmla="*/ 635881 h 784609"/>
                  <a:gd name="connsiteX6" fmla="*/ 494026 w 749892"/>
                  <a:gd name="connsiteY6" fmla="*/ 603247 h 784609"/>
                  <a:gd name="connsiteX7" fmla="*/ 524994 w 749892"/>
                  <a:gd name="connsiteY7" fmla="*/ 477154 h 784609"/>
                  <a:gd name="connsiteX8" fmla="*/ 631437 w 749892"/>
                  <a:gd name="connsiteY8" fmla="*/ 495832 h 784609"/>
                  <a:gd name="connsiteX9" fmla="*/ 565683 w 749892"/>
                  <a:gd name="connsiteY9" fmla="*/ 675667 h 784609"/>
                  <a:gd name="connsiteX10" fmla="*/ 444173 w 749892"/>
                  <a:gd name="connsiteY10" fmla="*/ 733020 h 784609"/>
                  <a:gd name="connsiteX11" fmla="*/ 306970 w 749892"/>
                  <a:gd name="connsiteY11" fmla="*/ 757183 h 784609"/>
                  <a:gd name="connsiteX12" fmla="*/ 198791 w 749892"/>
                  <a:gd name="connsiteY12" fmla="*/ 670737 h 784609"/>
                  <a:gd name="connsiteX13" fmla="*/ 43327 w 749892"/>
                  <a:gd name="connsiteY13" fmla="*/ 790720 h 784609"/>
                  <a:gd name="connsiteX14" fmla="*/ 0 w 749892"/>
                  <a:gd name="connsiteY14" fmla="*/ 701983 h 784609"/>
                  <a:gd name="connsiteX15" fmla="*/ 210039 w 749892"/>
                  <a:gd name="connsiteY15" fmla="*/ 538742 h 784609"/>
                  <a:gd name="connsiteX16" fmla="*/ 241424 w 749892"/>
                  <a:gd name="connsiteY16" fmla="*/ 179835 h 784609"/>
                  <a:gd name="connsiteX17" fmla="*/ 344534 w 749892"/>
                  <a:gd name="connsiteY17" fmla="*/ 161644 h 784609"/>
                  <a:gd name="connsiteX18" fmla="*/ 320926 w 749892"/>
                  <a:gd name="connsiteY18" fmla="*/ 431188 h 784609"/>
                  <a:gd name="connsiteX19" fmla="*/ 621994 w 749892"/>
                  <a:gd name="connsiteY19" fmla="*/ 11040 h 784609"/>
                  <a:gd name="connsiteX20" fmla="*/ 97764 w 749892"/>
                  <a:gd name="connsiteY20" fmla="*/ 267948 h 784609"/>
                  <a:gd name="connsiteX21" fmla="*/ 190875 w 749892"/>
                  <a:gd name="connsiteY21" fmla="*/ 272183 h 784609"/>
                  <a:gd name="connsiteX22" fmla="*/ 97070 w 749892"/>
                  <a:gd name="connsiteY22" fmla="*/ 584708 h 784609"/>
                  <a:gd name="connsiteX23" fmla="*/ 7152 w 749892"/>
                  <a:gd name="connsiteY23" fmla="*/ 569224 h 784609"/>
                  <a:gd name="connsiteX24" fmla="*/ 97764 w 749892"/>
                  <a:gd name="connsiteY24" fmla="*/ 267948 h 784609"/>
                  <a:gd name="connsiteX25" fmla="*/ 359254 w 749892"/>
                  <a:gd name="connsiteY25" fmla="*/ 0 h 784609"/>
                  <a:gd name="connsiteX26" fmla="*/ 511941 w 749892"/>
                  <a:gd name="connsiteY26" fmla="*/ 116095 h 784609"/>
                  <a:gd name="connsiteX27" fmla="*/ 432994 w 749892"/>
                  <a:gd name="connsiteY27" fmla="*/ 200388 h 784609"/>
                  <a:gd name="connsiteX28" fmla="*/ 286695 w 749892"/>
                  <a:gd name="connsiteY28" fmla="*/ 77836 h 784609"/>
                  <a:gd name="connsiteX29" fmla="*/ 359254 w 749892"/>
                  <a:gd name="connsiteY29" fmla="*/ 0 h 784609"/>
                  <a:gd name="connsiteX30" fmla="*/ 667890 w 749892"/>
                  <a:gd name="connsiteY30" fmla="*/ 229342 h 784609"/>
                  <a:gd name="connsiteX31" fmla="*/ 751490 w 749892"/>
                  <a:gd name="connsiteY31" fmla="*/ 425703 h 784609"/>
                  <a:gd name="connsiteX32" fmla="*/ 652059 w 749892"/>
                  <a:gd name="connsiteY32" fmla="*/ 485278 h 784609"/>
                  <a:gd name="connsiteX33" fmla="*/ 576931 w 749892"/>
                  <a:gd name="connsiteY33" fmla="*/ 283640 h 784609"/>
                  <a:gd name="connsiteX34" fmla="*/ 667890 w 749892"/>
                  <a:gd name="connsiteY34" fmla="*/ 229342 h 78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49892" h="784609">
                    <a:moveTo>
                      <a:pt x="621994" y="11040"/>
                    </a:moveTo>
                    <a:lnTo>
                      <a:pt x="712745" y="42494"/>
                    </a:lnTo>
                    <a:cubicBezTo>
                      <a:pt x="597970" y="244271"/>
                      <a:pt x="463267" y="420357"/>
                      <a:pt x="308636" y="570752"/>
                    </a:cubicBezTo>
                    <a:lnTo>
                      <a:pt x="304956" y="613107"/>
                    </a:lnTo>
                    <a:cubicBezTo>
                      <a:pt x="302318" y="643658"/>
                      <a:pt x="318774" y="655809"/>
                      <a:pt x="354324" y="649490"/>
                    </a:cubicBezTo>
                    <a:lnTo>
                      <a:pt x="431466" y="635881"/>
                    </a:lnTo>
                    <a:cubicBezTo>
                      <a:pt x="460906" y="630674"/>
                      <a:pt x="481736" y="619842"/>
                      <a:pt x="494026" y="603247"/>
                    </a:cubicBezTo>
                    <a:cubicBezTo>
                      <a:pt x="506317" y="586652"/>
                      <a:pt x="516593" y="544644"/>
                      <a:pt x="524994" y="477154"/>
                    </a:cubicBezTo>
                    <a:cubicBezTo>
                      <a:pt x="553948" y="485278"/>
                      <a:pt x="589499" y="491527"/>
                      <a:pt x="631437" y="495832"/>
                    </a:cubicBezTo>
                    <a:cubicBezTo>
                      <a:pt x="611023" y="587624"/>
                      <a:pt x="589082" y="647616"/>
                      <a:pt x="565683" y="675667"/>
                    </a:cubicBezTo>
                    <a:cubicBezTo>
                      <a:pt x="542284" y="703719"/>
                      <a:pt x="501803" y="722883"/>
                      <a:pt x="444173" y="733020"/>
                    </a:cubicBezTo>
                    <a:lnTo>
                      <a:pt x="306970" y="757183"/>
                    </a:lnTo>
                    <a:cubicBezTo>
                      <a:pt x="228856" y="770931"/>
                      <a:pt x="192750" y="742116"/>
                      <a:pt x="198791" y="670737"/>
                    </a:cubicBezTo>
                    <a:cubicBezTo>
                      <a:pt x="148868" y="712953"/>
                      <a:pt x="97000" y="752948"/>
                      <a:pt x="43327" y="790720"/>
                    </a:cubicBezTo>
                    <a:cubicBezTo>
                      <a:pt x="31662" y="762669"/>
                      <a:pt x="17220" y="733159"/>
                      <a:pt x="0" y="701983"/>
                    </a:cubicBezTo>
                    <a:cubicBezTo>
                      <a:pt x="74781" y="651087"/>
                      <a:pt x="144771" y="596651"/>
                      <a:pt x="210039" y="538742"/>
                    </a:cubicBezTo>
                    <a:lnTo>
                      <a:pt x="241424" y="179835"/>
                    </a:lnTo>
                    <a:lnTo>
                      <a:pt x="344534" y="161644"/>
                    </a:lnTo>
                    <a:lnTo>
                      <a:pt x="320926" y="431188"/>
                    </a:lnTo>
                    <a:cubicBezTo>
                      <a:pt x="440354" y="305928"/>
                      <a:pt x="540756" y="165879"/>
                      <a:pt x="621994" y="11040"/>
                    </a:cubicBezTo>
                    <a:close/>
                    <a:moveTo>
                      <a:pt x="97764" y="267948"/>
                    </a:moveTo>
                    <a:lnTo>
                      <a:pt x="190875" y="272183"/>
                    </a:lnTo>
                    <a:cubicBezTo>
                      <a:pt x="159838" y="399040"/>
                      <a:pt x="128523" y="503192"/>
                      <a:pt x="97070" y="584708"/>
                    </a:cubicBezTo>
                    <a:lnTo>
                      <a:pt x="7152" y="569224"/>
                    </a:lnTo>
                    <a:cubicBezTo>
                      <a:pt x="43397" y="477640"/>
                      <a:pt x="73601" y="377238"/>
                      <a:pt x="97764" y="267948"/>
                    </a:cubicBezTo>
                    <a:close/>
                    <a:moveTo>
                      <a:pt x="359254" y="0"/>
                    </a:moveTo>
                    <a:cubicBezTo>
                      <a:pt x="406678" y="30898"/>
                      <a:pt x="457643" y="69573"/>
                      <a:pt x="511941" y="116095"/>
                    </a:cubicBezTo>
                    <a:lnTo>
                      <a:pt x="432994" y="200388"/>
                    </a:lnTo>
                    <a:cubicBezTo>
                      <a:pt x="381265" y="151923"/>
                      <a:pt x="332452" y="111026"/>
                      <a:pt x="286695" y="77836"/>
                    </a:cubicBezTo>
                    <a:lnTo>
                      <a:pt x="359254" y="0"/>
                    </a:lnTo>
                    <a:close/>
                    <a:moveTo>
                      <a:pt x="667890" y="229342"/>
                    </a:moveTo>
                    <a:cubicBezTo>
                      <a:pt x="695803" y="288639"/>
                      <a:pt x="723646" y="354116"/>
                      <a:pt x="751490" y="425703"/>
                    </a:cubicBezTo>
                    <a:lnTo>
                      <a:pt x="652059" y="485278"/>
                    </a:lnTo>
                    <a:cubicBezTo>
                      <a:pt x="628521" y="415010"/>
                      <a:pt x="603455" y="347728"/>
                      <a:pt x="576931" y="283640"/>
                    </a:cubicBezTo>
                    <a:lnTo>
                      <a:pt x="667890" y="229342"/>
                    </a:ln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手繪多邊形: 圖案 68">
                <a:extLst>
                  <a:ext uri="{FF2B5EF4-FFF2-40B4-BE49-F238E27FC236}">
                    <a16:creationId xmlns:a16="http://schemas.microsoft.com/office/drawing/2014/main" id="{309B3C9D-FD46-4153-91DC-3A5DC4F66F9A}"/>
                  </a:ext>
                </a:extLst>
              </p:cNvPr>
              <p:cNvSpPr/>
              <p:nvPr/>
            </p:nvSpPr>
            <p:spPr>
              <a:xfrm>
                <a:off x="6875649" y="3003678"/>
                <a:ext cx="763780" cy="854044"/>
              </a:xfrm>
              <a:custGeom>
                <a:avLst/>
                <a:gdLst>
                  <a:gd name="connsiteX0" fmla="*/ 7291 w 763779"/>
                  <a:gd name="connsiteY0" fmla="*/ 542770 h 854044"/>
                  <a:gd name="connsiteX1" fmla="*/ 225732 w 763779"/>
                  <a:gd name="connsiteY1" fmla="*/ 504233 h 854044"/>
                  <a:gd name="connsiteX2" fmla="*/ 260657 w 763779"/>
                  <a:gd name="connsiteY2" fmla="*/ 447575 h 854044"/>
                  <a:gd name="connsiteX3" fmla="*/ 48118 w 763779"/>
                  <a:gd name="connsiteY3" fmla="*/ 485069 h 854044"/>
                  <a:gd name="connsiteX4" fmla="*/ 68115 w 763779"/>
                  <a:gd name="connsiteY4" fmla="*/ 256699 h 854044"/>
                  <a:gd name="connsiteX5" fmla="*/ 260240 w 763779"/>
                  <a:gd name="connsiteY5" fmla="*/ 222815 h 854044"/>
                  <a:gd name="connsiteX6" fmla="*/ 264962 w 763779"/>
                  <a:gd name="connsiteY6" fmla="*/ 169212 h 854044"/>
                  <a:gd name="connsiteX7" fmla="*/ 49854 w 763779"/>
                  <a:gd name="connsiteY7" fmla="*/ 207123 h 854044"/>
                  <a:gd name="connsiteX8" fmla="*/ 57075 w 763779"/>
                  <a:gd name="connsiteY8" fmla="*/ 124774 h 854044"/>
                  <a:gd name="connsiteX9" fmla="*/ 764751 w 763779"/>
                  <a:gd name="connsiteY9" fmla="*/ 0 h 854044"/>
                  <a:gd name="connsiteX10" fmla="*/ 757530 w 763779"/>
                  <a:gd name="connsiteY10" fmla="*/ 82349 h 854044"/>
                  <a:gd name="connsiteX11" fmla="*/ 541659 w 763779"/>
                  <a:gd name="connsiteY11" fmla="*/ 120399 h 854044"/>
                  <a:gd name="connsiteX12" fmla="*/ 536937 w 763779"/>
                  <a:gd name="connsiteY12" fmla="*/ 174003 h 854044"/>
                  <a:gd name="connsiteX13" fmla="*/ 729062 w 763779"/>
                  <a:gd name="connsiteY13" fmla="*/ 140119 h 854044"/>
                  <a:gd name="connsiteX14" fmla="*/ 709065 w 763779"/>
                  <a:gd name="connsiteY14" fmla="*/ 368558 h 854044"/>
                  <a:gd name="connsiteX15" fmla="*/ 368558 w 763779"/>
                  <a:gd name="connsiteY15" fmla="*/ 428619 h 854044"/>
                  <a:gd name="connsiteX16" fmla="*/ 333286 w 763779"/>
                  <a:gd name="connsiteY16" fmla="*/ 485347 h 854044"/>
                  <a:gd name="connsiteX17" fmla="*/ 740866 w 763779"/>
                  <a:gd name="connsiteY17" fmla="*/ 413483 h 854044"/>
                  <a:gd name="connsiteX18" fmla="*/ 733645 w 763779"/>
                  <a:gd name="connsiteY18" fmla="*/ 495832 h 854044"/>
                  <a:gd name="connsiteX19" fmla="*/ 591929 w 763779"/>
                  <a:gd name="connsiteY19" fmla="*/ 520828 h 854044"/>
                  <a:gd name="connsiteX20" fmla="*/ 491943 w 763779"/>
                  <a:gd name="connsiteY20" fmla="*/ 632548 h 854044"/>
                  <a:gd name="connsiteX21" fmla="*/ 686499 w 763779"/>
                  <a:gd name="connsiteY21" fmla="*/ 650254 h 854044"/>
                  <a:gd name="connsiteX22" fmla="*/ 632965 w 763779"/>
                  <a:gd name="connsiteY22" fmla="*/ 753017 h 854044"/>
                  <a:gd name="connsiteX23" fmla="*/ 389458 w 763779"/>
                  <a:gd name="connsiteY23" fmla="*/ 710662 h 854044"/>
                  <a:gd name="connsiteX24" fmla="*/ 33606 w 763779"/>
                  <a:gd name="connsiteY24" fmla="*/ 858697 h 854044"/>
                  <a:gd name="connsiteX25" fmla="*/ 7499 w 763779"/>
                  <a:gd name="connsiteY25" fmla="*/ 773014 h 854044"/>
                  <a:gd name="connsiteX26" fmla="*/ 262670 w 763779"/>
                  <a:gd name="connsiteY26" fmla="*/ 694762 h 854044"/>
                  <a:gd name="connsiteX27" fmla="*/ 92070 w 763779"/>
                  <a:gd name="connsiteY27" fmla="*/ 683166 h 854044"/>
                  <a:gd name="connsiteX28" fmla="*/ 160602 w 763779"/>
                  <a:gd name="connsiteY28" fmla="*/ 596929 h 854044"/>
                  <a:gd name="connsiteX29" fmla="*/ 0 w 763779"/>
                  <a:gd name="connsiteY29" fmla="*/ 625258 h 854044"/>
                  <a:gd name="connsiteX30" fmla="*/ 7291 w 763779"/>
                  <a:gd name="connsiteY30" fmla="*/ 542770 h 854044"/>
                  <a:gd name="connsiteX31" fmla="*/ 148520 w 763779"/>
                  <a:gd name="connsiteY31" fmla="*/ 389389 h 854044"/>
                  <a:gd name="connsiteX32" fmla="*/ 247187 w 763779"/>
                  <a:gd name="connsiteY32" fmla="*/ 372030 h 854044"/>
                  <a:gd name="connsiteX33" fmla="*/ 253297 w 763779"/>
                  <a:gd name="connsiteY33" fmla="*/ 302110 h 854044"/>
                  <a:gd name="connsiteX34" fmla="*/ 154630 w 763779"/>
                  <a:gd name="connsiteY34" fmla="*/ 319468 h 854044"/>
                  <a:gd name="connsiteX35" fmla="*/ 148520 w 763779"/>
                  <a:gd name="connsiteY35" fmla="*/ 389389 h 854044"/>
                  <a:gd name="connsiteX36" fmla="*/ 241702 w 763779"/>
                  <a:gd name="connsiteY36" fmla="*/ 618453 h 854044"/>
                  <a:gd name="connsiteX37" fmla="*/ 390500 w 763779"/>
                  <a:gd name="connsiteY37" fmla="*/ 624702 h 854044"/>
                  <a:gd name="connsiteX38" fmla="*/ 479653 w 763779"/>
                  <a:gd name="connsiteY38" fmla="*/ 540548 h 854044"/>
                  <a:gd name="connsiteX39" fmla="*/ 271975 w 763779"/>
                  <a:gd name="connsiteY39" fmla="*/ 577140 h 854044"/>
                  <a:gd name="connsiteX40" fmla="*/ 241702 w 763779"/>
                  <a:gd name="connsiteY40" fmla="*/ 618453 h 854044"/>
                  <a:gd name="connsiteX41" fmla="*/ 336202 w 763779"/>
                  <a:gd name="connsiteY41" fmla="*/ 356269 h 854044"/>
                  <a:gd name="connsiteX42" fmla="*/ 434868 w 763779"/>
                  <a:gd name="connsiteY42" fmla="*/ 338910 h 854044"/>
                  <a:gd name="connsiteX43" fmla="*/ 440979 w 763779"/>
                  <a:gd name="connsiteY43" fmla="*/ 268989 h 854044"/>
                  <a:gd name="connsiteX44" fmla="*/ 342312 w 763779"/>
                  <a:gd name="connsiteY44" fmla="*/ 286348 h 854044"/>
                  <a:gd name="connsiteX45" fmla="*/ 336202 w 763779"/>
                  <a:gd name="connsiteY45" fmla="*/ 356269 h 854044"/>
                  <a:gd name="connsiteX46" fmla="*/ 349255 w 763779"/>
                  <a:gd name="connsiteY46" fmla="*/ 207123 h 854044"/>
                  <a:gd name="connsiteX47" fmla="*/ 447922 w 763779"/>
                  <a:gd name="connsiteY47" fmla="*/ 189765 h 854044"/>
                  <a:gd name="connsiteX48" fmla="*/ 452644 w 763779"/>
                  <a:gd name="connsiteY48" fmla="*/ 136161 h 854044"/>
                  <a:gd name="connsiteX49" fmla="*/ 353977 w 763779"/>
                  <a:gd name="connsiteY49" fmla="*/ 153520 h 854044"/>
                  <a:gd name="connsiteX50" fmla="*/ 349255 w 763779"/>
                  <a:gd name="connsiteY50" fmla="*/ 207123 h 854044"/>
                  <a:gd name="connsiteX51" fmla="*/ 622550 w 763779"/>
                  <a:gd name="connsiteY51" fmla="*/ 305790 h 854044"/>
                  <a:gd name="connsiteX52" fmla="*/ 628660 w 763779"/>
                  <a:gd name="connsiteY52" fmla="*/ 235869 h 854044"/>
                  <a:gd name="connsiteX53" fmla="*/ 529993 w 763779"/>
                  <a:gd name="connsiteY53" fmla="*/ 253297 h 854044"/>
                  <a:gd name="connsiteX54" fmla="*/ 523883 w 763779"/>
                  <a:gd name="connsiteY54" fmla="*/ 323218 h 854044"/>
                  <a:gd name="connsiteX55" fmla="*/ 622550 w 763779"/>
                  <a:gd name="connsiteY55" fmla="*/ 305790 h 854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763779" h="854044">
                    <a:moveTo>
                      <a:pt x="7291" y="542770"/>
                    </a:moveTo>
                    <a:lnTo>
                      <a:pt x="225732" y="504233"/>
                    </a:lnTo>
                    <a:cubicBezTo>
                      <a:pt x="238368" y="484931"/>
                      <a:pt x="250034" y="466044"/>
                      <a:pt x="260657" y="447575"/>
                    </a:cubicBezTo>
                    <a:lnTo>
                      <a:pt x="48118" y="485069"/>
                    </a:lnTo>
                    <a:lnTo>
                      <a:pt x="68115" y="256699"/>
                    </a:lnTo>
                    <a:lnTo>
                      <a:pt x="260240" y="222815"/>
                    </a:lnTo>
                    <a:lnTo>
                      <a:pt x="264962" y="169212"/>
                    </a:lnTo>
                    <a:lnTo>
                      <a:pt x="49854" y="207123"/>
                    </a:lnTo>
                    <a:lnTo>
                      <a:pt x="57075" y="124774"/>
                    </a:lnTo>
                    <a:lnTo>
                      <a:pt x="764751" y="0"/>
                    </a:lnTo>
                    <a:lnTo>
                      <a:pt x="757530" y="82349"/>
                    </a:lnTo>
                    <a:lnTo>
                      <a:pt x="541659" y="120399"/>
                    </a:lnTo>
                    <a:lnTo>
                      <a:pt x="536937" y="174003"/>
                    </a:lnTo>
                    <a:lnTo>
                      <a:pt x="729062" y="140119"/>
                    </a:lnTo>
                    <a:lnTo>
                      <a:pt x="709065" y="368558"/>
                    </a:lnTo>
                    <a:lnTo>
                      <a:pt x="368558" y="428619"/>
                    </a:lnTo>
                    <a:cubicBezTo>
                      <a:pt x="356616" y="448339"/>
                      <a:pt x="344881" y="467225"/>
                      <a:pt x="333286" y="485347"/>
                    </a:cubicBezTo>
                    <a:lnTo>
                      <a:pt x="740866" y="413483"/>
                    </a:lnTo>
                    <a:lnTo>
                      <a:pt x="733645" y="495832"/>
                    </a:lnTo>
                    <a:lnTo>
                      <a:pt x="591929" y="520828"/>
                    </a:lnTo>
                    <a:cubicBezTo>
                      <a:pt x="563114" y="560823"/>
                      <a:pt x="529785" y="598109"/>
                      <a:pt x="491943" y="632548"/>
                    </a:cubicBezTo>
                    <a:lnTo>
                      <a:pt x="686499" y="650254"/>
                    </a:lnTo>
                    <a:lnTo>
                      <a:pt x="632965" y="753017"/>
                    </a:lnTo>
                    <a:cubicBezTo>
                      <a:pt x="544922" y="735659"/>
                      <a:pt x="463683" y="721563"/>
                      <a:pt x="389458" y="710662"/>
                    </a:cubicBezTo>
                    <a:cubicBezTo>
                      <a:pt x="291972" y="772737"/>
                      <a:pt x="173378" y="822035"/>
                      <a:pt x="33606" y="858697"/>
                    </a:cubicBezTo>
                    <a:cubicBezTo>
                      <a:pt x="28746" y="830506"/>
                      <a:pt x="20066" y="801969"/>
                      <a:pt x="7499" y="773014"/>
                    </a:cubicBezTo>
                    <a:cubicBezTo>
                      <a:pt x="106304" y="751004"/>
                      <a:pt x="191361" y="724896"/>
                      <a:pt x="262670" y="694762"/>
                    </a:cubicBezTo>
                    <a:cubicBezTo>
                      <a:pt x="199694" y="688027"/>
                      <a:pt x="142827" y="684138"/>
                      <a:pt x="92070" y="683166"/>
                    </a:cubicBezTo>
                    <a:cubicBezTo>
                      <a:pt x="116511" y="653865"/>
                      <a:pt x="139355" y="625119"/>
                      <a:pt x="160602" y="596929"/>
                    </a:cubicBezTo>
                    <a:lnTo>
                      <a:pt x="0" y="625258"/>
                    </a:lnTo>
                    <a:lnTo>
                      <a:pt x="7291" y="542770"/>
                    </a:lnTo>
                    <a:close/>
                    <a:moveTo>
                      <a:pt x="148520" y="389389"/>
                    </a:moveTo>
                    <a:lnTo>
                      <a:pt x="247187" y="372030"/>
                    </a:lnTo>
                    <a:lnTo>
                      <a:pt x="253297" y="302110"/>
                    </a:lnTo>
                    <a:lnTo>
                      <a:pt x="154630" y="319468"/>
                    </a:lnTo>
                    <a:lnTo>
                      <a:pt x="148520" y="389389"/>
                    </a:lnTo>
                    <a:close/>
                    <a:moveTo>
                      <a:pt x="241702" y="618453"/>
                    </a:moveTo>
                    <a:cubicBezTo>
                      <a:pt x="281348" y="618870"/>
                      <a:pt x="330925" y="620953"/>
                      <a:pt x="390500" y="624702"/>
                    </a:cubicBezTo>
                    <a:cubicBezTo>
                      <a:pt x="425842" y="599081"/>
                      <a:pt x="455560" y="571029"/>
                      <a:pt x="479653" y="540548"/>
                    </a:cubicBezTo>
                    <a:lnTo>
                      <a:pt x="271975" y="577140"/>
                    </a:lnTo>
                    <a:cubicBezTo>
                      <a:pt x="261699" y="591721"/>
                      <a:pt x="251561" y="605538"/>
                      <a:pt x="241702" y="618453"/>
                    </a:cubicBezTo>
                    <a:close/>
                    <a:moveTo>
                      <a:pt x="336202" y="356269"/>
                    </a:moveTo>
                    <a:lnTo>
                      <a:pt x="434868" y="338910"/>
                    </a:lnTo>
                    <a:lnTo>
                      <a:pt x="440979" y="268989"/>
                    </a:lnTo>
                    <a:lnTo>
                      <a:pt x="342312" y="286348"/>
                    </a:lnTo>
                    <a:lnTo>
                      <a:pt x="336202" y="356269"/>
                    </a:lnTo>
                    <a:close/>
                    <a:moveTo>
                      <a:pt x="349255" y="207123"/>
                    </a:moveTo>
                    <a:lnTo>
                      <a:pt x="447922" y="189765"/>
                    </a:lnTo>
                    <a:lnTo>
                      <a:pt x="452644" y="136161"/>
                    </a:lnTo>
                    <a:lnTo>
                      <a:pt x="353977" y="153520"/>
                    </a:lnTo>
                    <a:lnTo>
                      <a:pt x="349255" y="207123"/>
                    </a:lnTo>
                    <a:close/>
                    <a:moveTo>
                      <a:pt x="622550" y="305790"/>
                    </a:moveTo>
                    <a:lnTo>
                      <a:pt x="628660" y="235869"/>
                    </a:lnTo>
                    <a:lnTo>
                      <a:pt x="529993" y="253297"/>
                    </a:lnTo>
                    <a:lnTo>
                      <a:pt x="523883" y="323218"/>
                    </a:lnTo>
                    <a:lnTo>
                      <a:pt x="622550" y="305790"/>
                    </a:ln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" name="手繪多邊形: 圖案 69">
                <a:extLst>
                  <a:ext uri="{FF2B5EF4-FFF2-40B4-BE49-F238E27FC236}">
                    <a16:creationId xmlns:a16="http://schemas.microsoft.com/office/drawing/2014/main" id="{0F3CB18D-669D-4BD4-AB3E-8D75F8E09001}"/>
                  </a:ext>
                </a:extLst>
              </p:cNvPr>
              <p:cNvSpPr/>
              <p:nvPr/>
            </p:nvSpPr>
            <p:spPr>
              <a:xfrm>
                <a:off x="7699142" y="2885986"/>
                <a:ext cx="736006" cy="819327"/>
              </a:xfrm>
              <a:custGeom>
                <a:avLst/>
                <a:gdLst>
                  <a:gd name="connsiteX0" fmla="*/ 740450 w 736005"/>
                  <a:gd name="connsiteY0" fmla="*/ 568808 h 819327"/>
                  <a:gd name="connsiteX1" fmla="*/ 697053 w 736005"/>
                  <a:gd name="connsiteY1" fmla="*/ 688860 h 819327"/>
                  <a:gd name="connsiteX2" fmla="*/ 477918 w 736005"/>
                  <a:gd name="connsiteY2" fmla="*/ 727118 h 819327"/>
                  <a:gd name="connsiteX3" fmla="*/ 358351 w 736005"/>
                  <a:gd name="connsiteY3" fmla="*/ 745518 h 819327"/>
                  <a:gd name="connsiteX4" fmla="*/ 141716 w 736005"/>
                  <a:gd name="connsiteY4" fmla="*/ 691915 h 819327"/>
                  <a:gd name="connsiteX5" fmla="*/ 33745 w 736005"/>
                  <a:gd name="connsiteY5" fmla="*/ 824118 h 819327"/>
                  <a:gd name="connsiteX6" fmla="*/ 0 w 736005"/>
                  <a:gd name="connsiteY6" fmla="*/ 709204 h 819327"/>
                  <a:gd name="connsiteX7" fmla="*/ 68115 w 736005"/>
                  <a:gd name="connsiteY7" fmla="*/ 636367 h 819327"/>
                  <a:gd name="connsiteX8" fmla="*/ 121927 w 736005"/>
                  <a:gd name="connsiteY8" fmla="*/ 587138 h 819327"/>
                  <a:gd name="connsiteX9" fmla="*/ 149423 w 736005"/>
                  <a:gd name="connsiteY9" fmla="*/ 575404 h 819327"/>
                  <a:gd name="connsiteX10" fmla="*/ 165115 w 736005"/>
                  <a:gd name="connsiteY10" fmla="*/ 575334 h 819327"/>
                  <a:gd name="connsiteX11" fmla="*/ 553879 w 736005"/>
                  <a:gd name="connsiteY11" fmla="*/ 222260 h 819327"/>
                  <a:gd name="connsiteX12" fmla="*/ 76170 w 736005"/>
                  <a:gd name="connsiteY12" fmla="*/ 306484 h 819327"/>
                  <a:gd name="connsiteX13" fmla="*/ 85335 w 736005"/>
                  <a:gd name="connsiteY13" fmla="*/ 201638 h 819327"/>
                  <a:gd name="connsiteX14" fmla="*/ 367933 w 736005"/>
                  <a:gd name="connsiteY14" fmla="*/ 151784 h 819327"/>
                  <a:gd name="connsiteX15" fmla="*/ 319191 w 736005"/>
                  <a:gd name="connsiteY15" fmla="*/ 66310 h 819327"/>
                  <a:gd name="connsiteX16" fmla="*/ 422092 w 736005"/>
                  <a:gd name="connsiteY16" fmla="*/ 0 h 819327"/>
                  <a:gd name="connsiteX17" fmla="*/ 485139 w 736005"/>
                  <a:gd name="connsiteY17" fmla="*/ 105888 h 819327"/>
                  <a:gd name="connsiteX18" fmla="*/ 431744 w 736005"/>
                  <a:gd name="connsiteY18" fmla="*/ 140535 h 819327"/>
                  <a:gd name="connsiteX19" fmla="*/ 715870 w 736005"/>
                  <a:gd name="connsiteY19" fmla="*/ 90473 h 819327"/>
                  <a:gd name="connsiteX20" fmla="*/ 706913 w 736005"/>
                  <a:gd name="connsiteY20" fmla="*/ 193028 h 819327"/>
                  <a:gd name="connsiteX21" fmla="*/ 250381 w 736005"/>
                  <a:gd name="connsiteY21" fmla="*/ 632201 h 819327"/>
                  <a:gd name="connsiteX22" fmla="*/ 371475 w 736005"/>
                  <a:gd name="connsiteY22" fmla="*/ 637617 h 819327"/>
                  <a:gd name="connsiteX23" fmla="*/ 740450 w 736005"/>
                  <a:gd name="connsiteY23" fmla="*/ 568808 h 819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6005" h="819327">
                    <a:moveTo>
                      <a:pt x="740450" y="568808"/>
                    </a:moveTo>
                    <a:cubicBezTo>
                      <a:pt x="724618" y="604705"/>
                      <a:pt x="710176" y="644769"/>
                      <a:pt x="697053" y="688860"/>
                    </a:cubicBezTo>
                    <a:cubicBezTo>
                      <a:pt x="648171" y="698997"/>
                      <a:pt x="575126" y="711773"/>
                      <a:pt x="477918" y="727118"/>
                    </a:cubicBezTo>
                    <a:lnTo>
                      <a:pt x="358351" y="745518"/>
                    </a:lnTo>
                    <a:cubicBezTo>
                      <a:pt x="250520" y="764543"/>
                      <a:pt x="178308" y="746699"/>
                      <a:pt x="141716" y="691915"/>
                    </a:cubicBezTo>
                    <a:cubicBezTo>
                      <a:pt x="121302" y="713856"/>
                      <a:pt x="85266" y="757947"/>
                      <a:pt x="33745" y="824118"/>
                    </a:cubicBezTo>
                    <a:lnTo>
                      <a:pt x="0" y="709204"/>
                    </a:lnTo>
                    <a:cubicBezTo>
                      <a:pt x="18955" y="687263"/>
                      <a:pt x="41661" y="662961"/>
                      <a:pt x="68115" y="636367"/>
                    </a:cubicBezTo>
                    <a:cubicBezTo>
                      <a:pt x="94500" y="609774"/>
                      <a:pt x="112484" y="593387"/>
                      <a:pt x="121927" y="587138"/>
                    </a:cubicBezTo>
                    <a:cubicBezTo>
                      <a:pt x="131370" y="580889"/>
                      <a:pt x="140535" y="577001"/>
                      <a:pt x="149423" y="575404"/>
                    </a:cubicBezTo>
                    <a:cubicBezTo>
                      <a:pt x="154839" y="574432"/>
                      <a:pt x="160116" y="574432"/>
                      <a:pt x="165115" y="575334"/>
                    </a:cubicBezTo>
                    <a:cubicBezTo>
                      <a:pt x="321065" y="454241"/>
                      <a:pt x="450630" y="336618"/>
                      <a:pt x="553879" y="222260"/>
                    </a:cubicBezTo>
                    <a:lnTo>
                      <a:pt x="76170" y="306484"/>
                    </a:lnTo>
                    <a:lnTo>
                      <a:pt x="85335" y="201638"/>
                    </a:lnTo>
                    <a:lnTo>
                      <a:pt x="367933" y="151784"/>
                    </a:lnTo>
                    <a:cubicBezTo>
                      <a:pt x="356407" y="127551"/>
                      <a:pt x="340160" y="99083"/>
                      <a:pt x="319191" y="66310"/>
                    </a:cubicBezTo>
                    <a:lnTo>
                      <a:pt x="422092" y="0"/>
                    </a:lnTo>
                    <a:cubicBezTo>
                      <a:pt x="451324" y="44299"/>
                      <a:pt x="472363" y="79572"/>
                      <a:pt x="485139" y="105888"/>
                    </a:cubicBezTo>
                    <a:lnTo>
                      <a:pt x="431744" y="140535"/>
                    </a:lnTo>
                    <a:lnTo>
                      <a:pt x="715870" y="90473"/>
                    </a:lnTo>
                    <a:lnTo>
                      <a:pt x="706913" y="193028"/>
                    </a:lnTo>
                    <a:cubicBezTo>
                      <a:pt x="571654" y="353005"/>
                      <a:pt x="419523" y="499442"/>
                      <a:pt x="250381" y="632201"/>
                    </a:cubicBezTo>
                    <a:cubicBezTo>
                      <a:pt x="282946" y="644283"/>
                      <a:pt x="323287" y="646088"/>
                      <a:pt x="371475" y="637617"/>
                    </a:cubicBezTo>
                    <a:cubicBezTo>
                      <a:pt x="535826" y="608663"/>
                      <a:pt x="658864" y="585749"/>
                      <a:pt x="740450" y="568808"/>
                    </a:cubicBez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" name="手繪多邊形: 圖案 70">
                <a:extLst>
                  <a:ext uri="{FF2B5EF4-FFF2-40B4-BE49-F238E27FC236}">
                    <a16:creationId xmlns:a16="http://schemas.microsoft.com/office/drawing/2014/main" id="{BADE1DF7-3627-4154-91BF-6C711E9A17A2}"/>
                  </a:ext>
                </a:extLst>
              </p:cNvPr>
              <p:cNvSpPr/>
              <p:nvPr/>
            </p:nvSpPr>
            <p:spPr>
              <a:xfrm>
                <a:off x="8544299" y="2773294"/>
                <a:ext cx="722119" cy="708232"/>
              </a:xfrm>
              <a:custGeom>
                <a:avLst/>
                <a:gdLst>
                  <a:gd name="connsiteX0" fmla="*/ 10346 w 722118"/>
                  <a:gd name="connsiteY0" fmla="*/ 596165 h 708231"/>
                  <a:gd name="connsiteX1" fmla="*/ 723924 w 722118"/>
                  <a:gd name="connsiteY1" fmla="*/ 470349 h 708231"/>
                  <a:gd name="connsiteX2" fmla="*/ 713578 w 722118"/>
                  <a:gd name="connsiteY2" fmla="*/ 588388 h 708231"/>
                  <a:gd name="connsiteX3" fmla="*/ 0 w 722118"/>
                  <a:gd name="connsiteY3" fmla="*/ 714203 h 708231"/>
                  <a:gd name="connsiteX4" fmla="*/ 10346 w 722118"/>
                  <a:gd name="connsiteY4" fmla="*/ 596165 h 708231"/>
                  <a:gd name="connsiteX5" fmla="*/ 105818 w 722118"/>
                  <a:gd name="connsiteY5" fmla="*/ 106721 h 708231"/>
                  <a:gd name="connsiteX6" fmla="*/ 711079 w 722118"/>
                  <a:gd name="connsiteY6" fmla="*/ 0 h 708231"/>
                  <a:gd name="connsiteX7" fmla="*/ 700872 w 722118"/>
                  <a:gd name="connsiteY7" fmla="*/ 116511 h 708231"/>
                  <a:gd name="connsiteX8" fmla="*/ 95611 w 722118"/>
                  <a:gd name="connsiteY8" fmla="*/ 223232 h 708231"/>
                  <a:gd name="connsiteX9" fmla="*/ 105818 w 722118"/>
                  <a:gd name="connsiteY9" fmla="*/ 106721 h 70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2118" h="708231">
                    <a:moveTo>
                      <a:pt x="10346" y="596165"/>
                    </a:moveTo>
                    <a:lnTo>
                      <a:pt x="723924" y="470349"/>
                    </a:lnTo>
                    <a:lnTo>
                      <a:pt x="713578" y="588388"/>
                    </a:lnTo>
                    <a:lnTo>
                      <a:pt x="0" y="714203"/>
                    </a:lnTo>
                    <a:lnTo>
                      <a:pt x="10346" y="596165"/>
                    </a:lnTo>
                    <a:close/>
                    <a:moveTo>
                      <a:pt x="105818" y="106721"/>
                    </a:moveTo>
                    <a:lnTo>
                      <a:pt x="711079" y="0"/>
                    </a:lnTo>
                    <a:lnTo>
                      <a:pt x="700872" y="116511"/>
                    </a:lnTo>
                    <a:lnTo>
                      <a:pt x="95611" y="223232"/>
                    </a:lnTo>
                    <a:lnTo>
                      <a:pt x="105818" y="106721"/>
                    </a:ln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1147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692DB6-B3B4-6F4D-BC32-A9348012D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6434" y="2473030"/>
            <a:ext cx="4079132" cy="2891773"/>
          </a:xfrm>
        </p:spPr>
        <p:txBody>
          <a:bodyPr>
            <a:normAutofit/>
          </a:bodyPr>
          <a:lstStyle/>
          <a:p>
            <a:r>
              <a:rPr lang="en-US" altLang="zh-TW" sz="8800">
                <a:solidFill>
                  <a:srgbClr val="F080B3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DEMO</a:t>
            </a:r>
            <a:endParaRPr lang="en-US" sz="8800">
              <a:solidFill>
                <a:srgbClr val="F080B3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2" name="方">
            <a:extLst>
              <a:ext uri="{FF2B5EF4-FFF2-40B4-BE49-F238E27FC236}">
                <a16:creationId xmlns:a16="http://schemas.microsoft.com/office/drawing/2014/main" id="{6721F64F-1D78-4553-AD0E-B7B7C294C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8525" y="1242920"/>
            <a:ext cx="4805467" cy="4805455"/>
          </a:xfrm>
          <a:prstGeom prst="rect">
            <a:avLst/>
          </a:prstGeom>
          <a:effectLst>
            <a:glow rad="88900">
              <a:schemeClr val="accent1">
                <a:lumMod val="75000"/>
                <a:alpha val="28000"/>
              </a:schemeClr>
            </a:glo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7127DCA-8699-447F-A20E-006DFBD1E8B2}"/>
              </a:ext>
            </a:extLst>
          </p:cNvPr>
          <p:cNvSpPr txBox="1"/>
          <p:nvPr/>
        </p:nvSpPr>
        <p:spPr>
          <a:xfrm>
            <a:off x="4330586" y="5484204"/>
            <a:ext cx="3530827" cy="35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6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©2019</a:t>
            </a:r>
            <a:r>
              <a:rPr lang="zh-TW" altLang="en-US" sz="6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473797D0-5386-4E4B-BFF5-05F6F7D2D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82714" y="3572978"/>
            <a:ext cx="3426570" cy="583474"/>
          </a:xfrm>
          <a:prstGeom prst="rect">
            <a:avLst/>
          </a:prstGeom>
        </p:spPr>
      </p:pic>
      <p:sp>
        <p:nvSpPr>
          <p:cNvPr id="4" name="標題 2">
            <a:extLst>
              <a:ext uri="{FF2B5EF4-FFF2-40B4-BE49-F238E27FC236}">
                <a16:creationId xmlns:a16="http://schemas.microsoft.com/office/drawing/2014/main" id="{7FFDCDBB-7EBE-4D7A-9040-00A9B1A1F06D}"/>
              </a:ext>
            </a:extLst>
          </p:cNvPr>
          <p:cNvSpPr txBox="1">
            <a:spLocks/>
          </p:cNvSpPr>
          <p:nvPr/>
        </p:nvSpPr>
        <p:spPr>
          <a:xfrm>
            <a:off x="850898" y="4370719"/>
            <a:ext cx="10769602" cy="86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600" b="0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4000" b="1" spc="3000" dirty="0">
                <a:solidFill>
                  <a:srgbClr val="F080B3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是你最好的選擇</a:t>
            </a:r>
            <a:endParaRPr lang="zh-TW" altLang="en-US" sz="4800" b="1" spc="3000" dirty="0">
              <a:solidFill>
                <a:srgbClr val="F080B3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23181DA-9AFF-435E-9D00-4D4BD67440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3179" y="1902391"/>
            <a:ext cx="4265503" cy="1382631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副標">
            <a:extLst>
              <a:ext uri="{FF2B5EF4-FFF2-40B4-BE49-F238E27FC236}">
                <a16:creationId xmlns:a16="http://schemas.microsoft.com/office/drawing/2014/main" id="{12819CD6-3936-4412-98B1-732D9C6E0B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63288" y="1901614"/>
            <a:ext cx="4265423" cy="1381376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0ACCE476-0D9B-4047-9C99-CB1E747B1192}"/>
              </a:ext>
            </a:extLst>
          </p:cNvPr>
          <p:cNvGrpSpPr/>
          <p:nvPr/>
        </p:nvGrpSpPr>
        <p:grpSpPr>
          <a:xfrm>
            <a:off x="4523844" y="941888"/>
            <a:ext cx="3104886" cy="1455212"/>
            <a:chOff x="2778720" y="1475587"/>
            <a:chExt cx="6598861" cy="3092785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1E86BEE4-D5ED-4BB6-9BEF-420AAD4A6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Blur radius="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93330" y="1483529"/>
              <a:ext cx="6584251" cy="3084843"/>
            </a:xfrm>
            <a:prstGeom prst="rect">
              <a:avLst/>
            </a:prstGeom>
            <a:effectLst>
              <a:outerShdw blurRad="50800" dist="88900" dir="2700000" algn="ctr" rotWithShape="0">
                <a:srgbClr val="7030A0">
                  <a:alpha val="41000"/>
                </a:srgbClr>
              </a:outerShdw>
            </a:effectLst>
          </p:spPr>
        </p:pic>
        <p:grpSp>
          <p:nvGrpSpPr>
            <p:cNvPr id="10" name="圖形 29">
              <a:extLst>
                <a:ext uri="{FF2B5EF4-FFF2-40B4-BE49-F238E27FC236}">
                  <a16:creationId xmlns:a16="http://schemas.microsoft.com/office/drawing/2014/main" id="{FB699416-1210-4CF3-97EB-B017E5694678}"/>
                </a:ext>
              </a:extLst>
            </p:cNvPr>
            <p:cNvGrpSpPr/>
            <p:nvPr/>
          </p:nvGrpSpPr>
          <p:grpSpPr>
            <a:xfrm>
              <a:off x="2778720" y="1475587"/>
              <a:ext cx="6582391" cy="3082892"/>
              <a:chOff x="2688609" y="1518335"/>
              <a:chExt cx="6582391" cy="3082892"/>
            </a:xfrm>
            <a:solidFill>
              <a:srgbClr val="FF79BC"/>
            </a:solidFill>
          </p:grpSpPr>
          <p:sp>
            <p:nvSpPr>
              <p:cNvPr id="11" name="手繪多邊形: 圖案 10">
                <a:extLst>
                  <a:ext uri="{FF2B5EF4-FFF2-40B4-BE49-F238E27FC236}">
                    <a16:creationId xmlns:a16="http://schemas.microsoft.com/office/drawing/2014/main" id="{D2D7FE6A-984C-4B5A-B740-C2F444E29BC9}"/>
                  </a:ext>
                </a:extLst>
              </p:cNvPr>
              <p:cNvSpPr/>
              <p:nvPr/>
            </p:nvSpPr>
            <p:spPr>
              <a:xfrm>
                <a:off x="4331514" y="1913204"/>
                <a:ext cx="1124839" cy="1326199"/>
              </a:xfrm>
              <a:custGeom>
                <a:avLst/>
                <a:gdLst>
                  <a:gd name="connsiteX0" fmla="*/ 3595 w 1124838"/>
                  <a:gd name="connsiteY0" fmla="*/ 744343 h 1326199"/>
                  <a:gd name="connsiteX1" fmla="*/ 194749 w 1124838"/>
                  <a:gd name="connsiteY1" fmla="*/ 254066 h 1326199"/>
                  <a:gd name="connsiteX2" fmla="*/ 617813 w 1124838"/>
                  <a:gd name="connsiteY2" fmla="*/ 9657 h 1326199"/>
                  <a:gd name="connsiteX3" fmla="*/ 988801 w 1124838"/>
                  <a:gd name="connsiteY3" fmla="*/ 110198 h 1326199"/>
                  <a:gd name="connsiteX4" fmla="*/ 1096494 w 1124838"/>
                  <a:gd name="connsiteY4" fmla="*/ 523333 h 1326199"/>
                  <a:gd name="connsiteX5" fmla="*/ 906036 w 1124838"/>
                  <a:gd name="connsiteY5" fmla="*/ 1014304 h 1326199"/>
                  <a:gd name="connsiteX6" fmla="*/ 823409 w 1124838"/>
                  <a:gd name="connsiteY6" fmla="*/ 1099223 h 1326199"/>
                  <a:gd name="connsiteX7" fmla="*/ 1124893 w 1124838"/>
                  <a:gd name="connsiteY7" fmla="*/ 1284682 h 1326199"/>
                  <a:gd name="connsiteX8" fmla="*/ 880831 w 1124838"/>
                  <a:gd name="connsiteY8" fmla="*/ 1327732 h 1326199"/>
                  <a:gd name="connsiteX9" fmla="*/ 677596 w 1124838"/>
                  <a:gd name="connsiteY9" fmla="*/ 1196848 h 1326199"/>
                  <a:gd name="connsiteX10" fmla="*/ 490540 w 1124838"/>
                  <a:gd name="connsiteY10" fmla="*/ 1256631 h 1326199"/>
                  <a:gd name="connsiteX11" fmla="*/ 112885 w 1124838"/>
                  <a:gd name="connsiteY11" fmla="*/ 1157270 h 1326199"/>
                  <a:gd name="connsiteX12" fmla="*/ 3595 w 1124838"/>
                  <a:gd name="connsiteY12" fmla="*/ 744343 h 1326199"/>
                  <a:gd name="connsiteX13" fmla="*/ 160448 w 1124838"/>
                  <a:gd name="connsiteY13" fmla="*/ 704418 h 1326199"/>
                  <a:gd name="connsiteX14" fmla="*/ 236270 w 1124838"/>
                  <a:gd name="connsiteY14" fmla="*/ 1035621 h 1326199"/>
                  <a:gd name="connsiteX15" fmla="*/ 502552 w 1124838"/>
                  <a:gd name="connsiteY15" fmla="*/ 1118317 h 1326199"/>
                  <a:gd name="connsiteX16" fmla="*/ 802509 w 1124838"/>
                  <a:gd name="connsiteY16" fmla="*/ 941121 h 1326199"/>
                  <a:gd name="connsiteX17" fmla="*/ 938392 w 1124838"/>
                  <a:gd name="connsiteY17" fmla="*/ 569576 h 1326199"/>
                  <a:gd name="connsiteX18" fmla="*/ 867152 w 1124838"/>
                  <a:gd name="connsiteY18" fmla="*/ 228028 h 1326199"/>
                  <a:gd name="connsiteX19" fmla="*/ 596705 w 1124838"/>
                  <a:gd name="connsiteY19" fmla="*/ 151025 h 1326199"/>
                  <a:gd name="connsiteX20" fmla="*/ 300150 w 1124838"/>
                  <a:gd name="connsiteY20" fmla="*/ 334888 h 1326199"/>
                  <a:gd name="connsiteX21" fmla="*/ 160448 w 1124838"/>
                  <a:gd name="connsiteY21" fmla="*/ 704418 h 1326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24838" h="1326199">
                    <a:moveTo>
                      <a:pt x="3595" y="744343"/>
                    </a:moveTo>
                    <a:cubicBezTo>
                      <a:pt x="20607" y="550135"/>
                      <a:pt x="84278" y="386686"/>
                      <a:pt x="194749" y="254066"/>
                    </a:cubicBezTo>
                    <a:cubicBezTo>
                      <a:pt x="305149" y="121377"/>
                      <a:pt x="446171" y="39930"/>
                      <a:pt x="617813" y="9657"/>
                    </a:cubicBezTo>
                    <a:cubicBezTo>
                      <a:pt x="777512" y="-18534"/>
                      <a:pt x="901175" y="15003"/>
                      <a:pt x="988801" y="110198"/>
                    </a:cubicBezTo>
                    <a:cubicBezTo>
                      <a:pt x="1076358" y="205392"/>
                      <a:pt x="1112326" y="343081"/>
                      <a:pt x="1096494" y="523333"/>
                    </a:cubicBezTo>
                    <a:cubicBezTo>
                      <a:pt x="1079414" y="718583"/>
                      <a:pt x="1015881" y="882240"/>
                      <a:pt x="906036" y="1014304"/>
                    </a:cubicBezTo>
                    <a:cubicBezTo>
                      <a:pt x="879928" y="1045411"/>
                      <a:pt x="852363" y="1073740"/>
                      <a:pt x="823409" y="1099223"/>
                    </a:cubicBezTo>
                    <a:lnTo>
                      <a:pt x="1124893" y="1284682"/>
                    </a:lnTo>
                    <a:lnTo>
                      <a:pt x="880831" y="1327732"/>
                    </a:lnTo>
                    <a:lnTo>
                      <a:pt x="677596" y="1196848"/>
                    </a:lnTo>
                    <a:cubicBezTo>
                      <a:pt x="619618" y="1224899"/>
                      <a:pt x="557266" y="1244827"/>
                      <a:pt x="490540" y="1256631"/>
                    </a:cubicBezTo>
                    <a:cubicBezTo>
                      <a:pt x="327368" y="1285377"/>
                      <a:pt x="201484" y="1252257"/>
                      <a:pt x="112885" y="1157270"/>
                    </a:cubicBezTo>
                    <a:cubicBezTo>
                      <a:pt x="24217" y="1062214"/>
                      <a:pt x="-12236" y="924526"/>
                      <a:pt x="3595" y="744343"/>
                    </a:cubicBezTo>
                    <a:close/>
                    <a:moveTo>
                      <a:pt x="160448" y="704418"/>
                    </a:moveTo>
                    <a:cubicBezTo>
                      <a:pt x="147741" y="849953"/>
                      <a:pt x="173015" y="960354"/>
                      <a:pt x="236270" y="1035621"/>
                    </a:cubicBezTo>
                    <a:cubicBezTo>
                      <a:pt x="299525" y="1110888"/>
                      <a:pt x="388332" y="1138453"/>
                      <a:pt x="502552" y="1118317"/>
                    </a:cubicBezTo>
                    <a:cubicBezTo>
                      <a:pt x="625173" y="1096723"/>
                      <a:pt x="725159" y="1037634"/>
                      <a:pt x="802509" y="941121"/>
                    </a:cubicBezTo>
                    <a:cubicBezTo>
                      <a:pt x="879859" y="844607"/>
                      <a:pt x="925130" y="720805"/>
                      <a:pt x="938392" y="569576"/>
                    </a:cubicBezTo>
                    <a:cubicBezTo>
                      <a:pt x="952001" y="414182"/>
                      <a:pt x="928255" y="300379"/>
                      <a:pt x="867152" y="228028"/>
                    </a:cubicBezTo>
                    <a:cubicBezTo>
                      <a:pt x="806050" y="155677"/>
                      <a:pt x="715924" y="130056"/>
                      <a:pt x="596705" y="151025"/>
                    </a:cubicBezTo>
                    <a:cubicBezTo>
                      <a:pt x="479500" y="171717"/>
                      <a:pt x="380625" y="232958"/>
                      <a:pt x="300150" y="334888"/>
                    </a:cubicBezTo>
                    <a:cubicBezTo>
                      <a:pt x="219606" y="436748"/>
                      <a:pt x="173085" y="559925"/>
                      <a:pt x="160448" y="704418"/>
                    </a:cubicBez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" name="手繪多邊形: 圖案 11">
                <a:extLst>
                  <a:ext uri="{FF2B5EF4-FFF2-40B4-BE49-F238E27FC236}">
                    <a16:creationId xmlns:a16="http://schemas.microsoft.com/office/drawing/2014/main" id="{C1F48812-5917-4243-9837-41A938D8687B}"/>
                  </a:ext>
                </a:extLst>
              </p:cNvPr>
              <p:cNvSpPr/>
              <p:nvPr/>
            </p:nvSpPr>
            <p:spPr>
              <a:xfrm>
                <a:off x="5651102" y="1673868"/>
                <a:ext cx="819327" cy="1284538"/>
              </a:xfrm>
              <a:custGeom>
                <a:avLst/>
                <a:gdLst>
                  <a:gd name="connsiteX0" fmla="*/ 810717 w 819327"/>
                  <a:gd name="connsiteY0" fmla="*/ 138314 h 1284538"/>
                  <a:gd name="connsiteX1" fmla="*/ 479168 w 819327"/>
                  <a:gd name="connsiteY1" fmla="*/ 196777 h 1284538"/>
                  <a:gd name="connsiteX2" fmla="*/ 385986 w 819327"/>
                  <a:gd name="connsiteY2" fmla="*/ 1261764 h 1284538"/>
                  <a:gd name="connsiteX3" fmla="*/ 236911 w 819327"/>
                  <a:gd name="connsiteY3" fmla="*/ 1288080 h 1284538"/>
                  <a:gd name="connsiteX4" fmla="*/ 330092 w 819327"/>
                  <a:gd name="connsiteY4" fmla="*/ 223024 h 1284538"/>
                  <a:gd name="connsiteX5" fmla="*/ 0 w 819327"/>
                  <a:gd name="connsiteY5" fmla="*/ 281210 h 1284538"/>
                  <a:gd name="connsiteX6" fmla="*/ 12082 w 819327"/>
                  <a:gd name="connsiteY6" fmla="*/ 142966 h 1284538"/>
                  <a:gd name="connsiteX7" fmla="*/ 822868 w 819327"/>
                  <a:gd name="connsiteY7" fmla="*/ 0 h 1284538"/>
                  <a:gd name="connsiteX8" fmla="*/ 810717 w 819327"/>
                  <a:gd name="connsiteY8" fmla="*/ 138314 h 128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19327" h="1284538">
                    <a:moveTo>
                      <a:pt x="810717" y="138314"/>
                    </a:moveTo>
                    <a:lnTo>
                      <a:pt x="479168" y="196777"/>
                    </a:lnTo>
                    <a:lnTo>
                      <a:pt x="385986" y="1261764"/>
                    </a:lnTo>
                    <a:lnTo>
                      <a:pt x="236911" y="1288080"/>
                    </a:lnTo>
                    <a:lnTo>
                      <a:pt x="330092" y="223024"/>
                    </a:lnTo>
                    <a:lnTo>
                      <a:pt x="0" y="281210"/>
                    </a:lnTo>
                    <a:lnTo>
                      <a:pt x="12082" y="142966"/>
                    </a:lnTo>
                    <a:lnTo>
                      <a:pt x="822868" y="0"/>
                    </a:lnTo>
                    <a:lnTo>
                      <a:pt x="810717" y="138314"/>
                    </a:ln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" name="手繪多邊形: 圖案 12">
                <a:extLst>
                  <a:ext uri="{FF2B5EF4-FFF2-40B4-BE49-F238E27FC236}">
                    <a16:creationId xmlns:a16="http://schemas.microsoft.com/office/drawing/2014/main" id="{7126A06E-38BF-49F3-A030-BFE2C1DB8A46}"/>
                  </a:ext>
                </a:extLst>
              </p:cNvPr>
              <p:cNvSpPr/>
              <p:nvPr/>
            </p:nvSpPr>
            <p:spPr>
              <a:xfrm>
                <a:off x="6647973" y="1518228"/>
                <a:ext cx="749893" cy="1284538"/>
              </a:xfrm>
              <a:custGeom>
                <a:avLst/>
                <a:gdLst>
                  <a:gd name="connsiteX0" fmla="*/ 15553 w 749892"/>
                  <a:gd name="connsiteY0" fmla="*/ 1084396 h 1284538"/>
                  <a:gd name="connsiteX1" fmla="*/ 149562 w 749892"/>
                  <a:gd name="connsiteY1" fmla="*/ 1138764 h 1284538"/>
                  <a:gd name="connsiteX2" fmla="*/ 314469 w 749892"/>
                  <a:gd name="connsiteY2" fmla="*/ 1140291 h 1284538"/>
                  <a:gd name="connsiteX3" fmla="*/ 572071 w 749892"/>
                  <a:gd name="connsiteY3" fmla="*/ 917406 h 1284538"/>
                  <a:gd name="connsiteX4" fmla="*/ 554088 w 749892"/>
                  <a:gd name="connsiteY4" fmla="*/ 831099 h 1284538"/>
                  <a:gd name="connsiteX5" fmla="*/ 489097 w 749892"/>
                  <a:gd name="connsiteY5" fmla="*/ 772149 h 1284538"/>
                  <a:gd name="connsiteX6" fmla="*/ 327592 w 749892"/>
                  <a:gd name="connsiteY6" fmla="*/ 706534 h 1284538"/>
                  <a:gd name="connsiteX7" fmla="*/ 114497 w 749892"/>
                  <a:gd name="connsiteY7" fmla="*/ 579260 h 1284538"/>
                  <a:gd name="connsiteX8" fmla="*/ 75059 w 749892"/>
                  <a:gd name="connsiteY8" fmla="*/ 412201 h 1284538"/>
                  <a:gd name="connsiteX9" fmla="*/ 210803 w 749892"/>
                  <a:gd name="connsiteY9" fmla="*/ 154252 h 1284538"/>
                  <a:gd name="connsiteX10" fmla="*/ 508538 w 749892"/>
                  <a:gd name="connsiteY10" fmla="*/ 15313 h 1284538"/>
                  <a:gd name="connsiteX11" fmla="*/ 756211 w 749892"/>
                  <a:gd name="connsiteY11" fmla="*/ 14480 h 1284538"/>
                  <a:gd name="connsiteX12" fmla="*/ 741352 w 749892"/>
                  <a:gd name="connsiteY12" fmla="*/ 183900 h 1284538"/>
                  <a:gd name="connsiteX13" fmla="*/ 485347 w 749892"/>
                  <a:gd name="connsiteY13" fmla="*/ 154877 h 1284538"/>
                  <a:gd name="connsiteX14" fmla="*/ 309609 w 749892"/>
                  <a:gd name="connsiteY14" fmla="*/ 231393 h 1284538"/>
                  <a:gd name="connsiteX15" fmla="*/ 231981 w 749892"/>
                  <a:gd name="connsiteY15" fmla="*/ 371651 h 1284538"/>
                  <a:gd name="connsiteX16" fmla="*/ 267601 w 749892"/>
                  <a:gd name="connsiteY16" fmla="*/ 482399 h 1284538"/>
                  <a:gd name="connsiteX17" fmla="*/ 456185 w 749892"/>
                  <a:gd name="connsiteY17" fmla="*/ 572317 h 1284538"/>
                  <a:gd name="connsiteX18" fmla="*/ 678028 w 749892"/>
                  <a:gd name="connsiteY18" fmla="*/ 699937 h 1284538"/>
                  <a:gd name="connsiteX19" fmla="*/ 728854 w 749892"/>
                  <a:gd name="connsiteY19" fmla="*/ 878384 h 1284538"/>
                  <a:gd name="connsiteX20" fmla="*/ 597762 w 749892"/>
                  <a:gd name="connsiteY20" fmla="*/ 1140916 h 1284538"/>
                  <a:gd name="connsiteX21" fmla="*/ 285515 w 749892"/>
                  <a:gd name="connsiteY21" fmla="*/ 1279368 h 1284538"/>
                  <a:gd name="connsiteX22" fmla="*/ 128107 w 749892"/>
                  <a:gd name="connsiteY22" fmla="*/ 1287631 h 1284538"/>
                  <a:gd name="connsiteX23" fmla="*/ 0 w 749892"/>
                  <a:gd name="connsiteY23" fmla="*/ 1261663 h 1284538"/>
                  <a:gd name="connsiteX24" fmla="*/ 15553 w 749892"/>
                  <a:gd name="connsiteY24" fmla="*/ 1084396 h 128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49892" h="1284538">
                    <a:moveTo>
                      <a:pt x="15553" y="1084396"/>
                    </a:moveTo>
                    <a:cubicBezTo>
                      <a:pt x="47840" y="1110295"/>
                      <a:pt x="92487" y="1128487"/>
                      <a:pt x="149562" y="1138764"/>
                    </a:cubicBezTo>
                    <a:cubicBezTo>
                      <a:pt x="206568" y="1149109"/>
                      <a:pt x="261560" y="1149595"/>
                      <a:pt x="314469" y="1140291"/>
                    </a:cubicBezTo>
                    <a:cubicBezTo>
                      <a:pt x="475696" y="1111892"/>
                      <a:pt x="561517" y="1037597"/>
                      <a:pt x="572071" y="917406"/>
                    </a:cubicBezTo>
                    <a:cubicBezTo>
                      <a:pt x="574987" y="883731"/>
                      <a:pt x="569016" y="854985"/>
                      <a:pt x="554088" y="831099"/>
                    </a:cubicBezTo>
                    <a:cubicBezTo>
                      <a:pt x="539090" y="807214"/>
                      <a:pt x="517496" y="787564"/>
                      <a:pt x="489097" y="772149"/>
                    </a:cubicBezTo>
                    <a:cubicBezTo>
                      <a:pt x="460768" y="756804"/>
                      <a:pt x="406886" y="734932"/>
                      <a:pt x="327592" y="706534"/>
                    </a:cubicBezTo>
                    <a:cubicBezTo>
                      <a:pt x="217608" y="666817"/>
                      <a:pt x="146577" y="624393"/>
                      <a:pt x="114497" y="579260"/>
                    </a:cubicBezTo>
                    <a:cubicBezTo>
                      <a:pt x="82419" y="534197"/>
                      <a:pt x="69296" y="478511"/>
                      <a:pt x="75059" y="412201"/>
                    </a:cubicBezTo>
                    <a:cubicBezTo>
                      <a:pt x="83808" y="312285"/>
                      <a:pt x="129079" y="226255"/>
                      <a:pt x="210803" y="154252"/>
                    </a:cubicBezTo>
                    <a:cubicBezTo>
                      <a:pt x="292597" y="82248"/>
                      <a:pt x="391819" y="35935"/>
                      <a:pt x="508538" y="15313"/>
                    </a:cubicBezTo>
                    <a:cubicBezTo>
                      <a:pt x="622758" y="-4823"/>
                      <a:pt x="705316" y="-5101"/>
                      <a:pt x="756211" y="14480"/>
                    </a:cubicBezTo>
                    <a:lnTo>
                      <a:pt x="741352" y="183900"/>
                    </a:lnTo>
                    <a:cubicBezTo>
                      <a:pt x="676500" y="145850"/>
                      <a:pt x="591166" y="136199"/>
                      <a:pt x="485347" y="154877"/>
                    </a:cubicBezTo>
                    <a:cubicBezTo>
                      <a:pt x="415149" y="167236"/>
                      <a:pt x="356546" y="192788"/>
                      <a:pt x="309609" y="231393"/>
                    </a:cubicBezTo>
                    <a:cubicBezTo>
                      <a:pt x="262671" y="269999"/>
                      <a:pt x="236772" y="316798"/>
                      <a:pt x="231981" y="371651"/>
                    </a:cubicBezTo>
                    <a:cubicBezTo>
                      <a:pt x="227746" y="420325"/>
                      <a:pt x="239549" y="457264"/>
                      <a:pt x="267601" y="482399"/>
                    </a:cubicBezTo>
                    <a:cubicBezTo>
                      <a:pt x="295583" y="507534"/>
                      <a:pt x="358421" y="537530"/>
                      <a:pt x="456185" y="572317"/>
                    </a:cubicBezTo>
                    <a:cubicBezTo>
                      <a:pt x="564017" y="608909"/>
                      <a:pt x="637964" y="651403"/>
                      <a:pt x="678028" y="699937"/>
                    </a:cubicBezTo>
                    <a:cubicBezTo>
                      <a:pt x="718092" y="748472"/>
                      <a:pt x="735034" y="807908"/>
                      <a:pt x="728854" y="878384"/>
                    </a:cubicBezTo>
                    <a:cubicBezTo>
                      <a:pt x="719619" y="984064"/>
                      <a:pt x="675945" y="1071551"/>
                      <a:pt x="597762" y="1140916"/>
                    </a:cubicBezTo>
                    <a:cubicBezTo>
                      <a:pt x="519648" y="1210281"/>
                      <a:pt x="415566" y="1256386"/>
                      <a:pt x="285515" y="1279368"/>
                    </a:cubicBezTo>
                    <a:cubicBezTo>
                      <a:pt x="240035" y="1287423"/>
                      <a:pt x="187543" y="1290131"/>
                      <a:pt x="128107" y="1287631"/>
                    </a:cubicBezTo>
                    <a:cubicBezTo>
                      <a:pt x="68671" y="1285132"/>
                      <a:pt x="25968" y="1276452"/>
                      <a:pt x="0" y="1261663"/>
                    </a:cubicBezTo>
                    <a:lnTo>
                      <a:pt x="15553" y="1084396"/>
                    </a:ln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" name="手繪多邊形: 圖案 13">
                <a:extLst>
                  <a:ext uri="{FF2B5EF4-FFF2-40B4-BE49-F238E27FC236}">
                    <a16:creationId xmlns:a16="http://schemas.microsoft.com/office/drawing/2014/main" id="{7AC24AC6-E3A6-4F28-B100-88460F0AA840}"/>
                  </a:ext>
                </a:extLst>
              </p:cNvPr>
              <p:cNvSpPr/>
              <p:nvPr/>
            </p:nvSpPr>
            <p:spPr>
              <a:xfrm>
                <a:off x="2688540" y="3755237"/>
                <a:ext cx="770723" cy="840158"/>
              </a:xfrm>
              <a:custGeom>
                <a:avLst/>
                <a:gdLst>
                  <a:gd name="connsiteX0" fmla="*/ 767737 w 770722"/>
                  <a:gd name="connsiteY0" fmla="*/ 0 h 840157"/>
                  <a:gd name="connsiteX1" fmla="*/ 762183 w 770722"/>
                  <a:gd name="connsiteY1" fmla="*/ 63671 h 840157"/>
                  <a:gd name="connsiteX2" fmla="*/ 715453 w 770722"/>
                  <a:gd name="connsiteY2" fmla="*/ 155255 h 840157"/>
                  <a:gd name="connsiteX3" fmla="*/ 625952 w 770722"/>
                  <a:gd name="connsiteY3" fmla="*/ 151159 h 840157"/>
                  <a:gd name="connsiteX4" fmla="*/ 656920 w 770722"/>
                  <a:gd name="connsiteY4" fmla="*/ 97486 h 840157"/>
                  <a:gd name="connsiteX5" fmla="*/ 547144 w 770722"/>
                  <a:gd name="connsiteY5" fmla="*/ 116928 h 840157"/>
                  <a:gd name="connsiteX6" fmla="*/ 541242 w 770722"/>
                  <a:gd name="connsiteY6" fmla="*/ 134009 h 840157"/>
                  <a:gd name="connsiteX7" fmla="*/ 771626 w 770722"/>
                  <a:gd name="connsiteY7" fmla="*/ 189001 h 840157"/>
                  <a:gd name="connsiteX8" fmla="*/ 720661 w 770722"/>
                  <a:gd name="connsiteY8" fmla="*/ 287459 h 840157"/>
                  <a:gd name="connsiteX9" fmla="*/ 498054 w 770722"/>
                  <a:gd name="connsiteY9" fmla="*/ 218857 h 840157"/>
                  <a:gd name="connsiteX10" fmla="*/ 284890 w 770722"/>
                  <a:gd name="connsiteY10" fmla="*/ 359671 h 840157"/>
                  <a:gd name="connsiteX11" fmla="*/ 678028 w 770722"/>
                  <a:gd name="connsiteY11" fmla="*/ 290375 h 840157"/>
                  <a:gd name="connsiteX12" fmla="*/ 649976 w 770722"/>
                  <a:gd name="connsiteY12" fmla="*/ 611232 h 840157"/>
                  <a:gd name="connsiteX13" fmla="*/ 469724 w 770722"/>
                  <a:gd name="connsiteY13" fmla="*/ 643033 h 840157"/>
                  <a:gd name="connsiteX14" fmla="*/ 724896 w 770722"/>
                  <a:gd name="connsiteY14" fmla="*/ 639353 h 840157"/>
                  <a:gd name="connsiteX15" fmla="*/ 670668 w 770722"/>
                  <a:gd name="connsiteY15" fmla="*/ 733020 h 840157"/>
                  <a:gd name="connsiteX16" fmla="*/ 400637 w 770722"/>
                  <a:gd name="connsiteY16" fmla="*/ 722535 h 840157"/>
                  <a:gd name="connsiteX17" fmla="*/ 451880 w 770722"/>
                  <a:gd name="connsiteY17" fmla="*/ 646227 h 840157"/>
                  <a:gd name="connsiteX18" fmla="*/ 271628 w 770722"/>
                  <a:gd name="connsiteY18" fmla="*/ 678028 h 840157"/>
                  <a:gd name="connsiteX19" fmla="*/ 324329 w 770722"/>
                  <a:gd name="connsiteY19" fmla="*/ 735242 h 840157"/>
                  <a:gd name="connsiteX20" fmla="*/ 36314 w 770722"/>
                  <a:gd name="connsiteY20" fmla="*/ 846476 h 840157"/>
                  <a:gd name="connsiteX21" fmla="*/ 0 w 770722"/>
                  <a:gd name="connsiteY21" fmla="*/ 768709 h 840157"/>
                  <a:gd name="connsiteX22" fmla="*/ 260449 w 770722"/>
                  <a:gd name="connsiteY22" fmla="*/ 679972 h 840157"/>
                  <a:gd name="connsiteX23" fmla="*/ 84641 w 770722"/>
                  <a:gd name="connsiteY23" fmla="*/ 710940 h 840157"/>
                  <a:gd name="connsiteX24" fmla="*/ 112692 w 770722"/>
                  <a:gd name="connsiteY24" fmla="*/ 390083 h 840157"/>
                  <a:gd name="connsiteX25" fmla="*/ 252117 w 770722"/>
                  <a:gd name="connsiteY25" fmla="*/ 365503 h 840157"/>
                  <a:gd name="connsiteX26" fmla="*/ 219066 w 770722"/>
                  <a:gd name="connsiteY26" fmla="*/ 292528 h 840157"/>
                  <a:gd name="connsiteX27" fmla="*/ 70198 w 770722"/>
                  <a:gd name="connsiteY27" fmla="*/ 399873 h 840157"/>
                  <a:gd name="connsiteX28" fmla="*/ 34578 w 770722"/>
                  <a:gd name="connsiteY28" fmla="*/ 314399 h 840157"/>
                  <a:gd name="connsiteX29" fmla="*/ 211498 w 770722"/>
                  <a:gd name="connsiteY29" fmla="*/ 195250 h 840157"/>
                  <a:gd name="connsiteX30" fmla="*/ 246284 w 770722"/>
                  <a:gd name="connsiteY30" fmla="*/ 273225 h 840157"/>
                  <a:gd name="connsiteX31" fmla="*/ 228440 w 770722"/>
                  <a:gd name="connsiteY31" fmla="*/ 285584 h 840157"/>
                  <a:gd name="connsiteX32" fmla="*/ 450560 w 770722"/>
                  <a:gd name="connsiteY32" fmla="*/ 134009 h 840157"/>
                  <a:gd name="connsiteX33" fmla="*/ 365226 w 770722"/>
                  <a:gd name="connsiteY33" fmla="*/ 149076 h 840157"/>
                  <a:gd name="connsiteX34" fmla="*/ 306484 w 770722"/>
                  <a:gd name="connsiteY34" fmla="*/ 227468 h 840157"/>
                  <a:gd name="connsiteX35" fmla="*/ 230523 w 770722"/>
                  <a:gd name="connsiteY35" fmla="*/ 194208 h 840157"/>
                  <a:gd name="connsiteX36" fmla="*/ 345923 w 770722"/>
                  <a:gd name="connsiteY36" fmla="*/ 27010 h 840157"/>
                  <a:gd name="connsiteX37" fmla="*/ 445353 w 770722"/>
                  <a:gd name="connsiteY37" fmla="*/ 17150 h 840157"/>
                  <a:gd name="connsiteX38" fmla="*/ 421051 w 770722"/>
                  <a:gd name="connsiteY38" fmla="*/ 61241 h 840157"/>
                  <a:gd name="connsiteX39" fmla="*/ 767737 w 770722"/>
                  <a:gd name="connsiteY39" fmla="*/ 0 h 840157"/>
                  <a:gd name="connsiteX40" fmla="*/ 63741 w 770722"/>
                  <a:gd name="connsiteY40" fmla="*/ 149423 h 840157"/>
                  <a:gd name="connsiteX41" fmla="*/ 130051 w 770722"/>
                  <a:gd name="connsiteY41" fmla="*/ 67351 h 840157"/>
                  <a:gd name="connsiteX42" fmla="*/ 241563 w 770722"/>
                  <a:gd name="connsiteY42" fmla="*/ 120330 h 840157"/>
                  <a:gd name="connsiteX43" fmla="*/ 169490 w 770722"/>
                  <a:gd name="connsiteY43" fmla="*/ 209553 h 840157"/>
                  <a:gd name="connsiteX44" fmla="*/ 63741 w 770722"/>
                  <a:gd name="connsiteY44" fmla="*/ 149423 h 840157"/>
                  <a:gd name="connsiteX45" fmla="*/ 552699 w 770722"/>
                  <a:gd name="connsiteY45" fmla="*/ 571029 h 840157"/>
                  <a:gd name="connsiteX46" fmla="*/ 555893 w 770722"/>
                  <a:gd name="connsiteY46" fmla="*/ 534507 h 840157"/>
                  <a:gd name="connsiteX47" fmla="*/ 195389 w 770722"/>
                  <a:gd name="connsiteY47" fmla="*/ 598039 h 840157"/>
                  <a:gd name="connsiteX48" fmla="*/ 192195 w 770722"/>
                  <a:gd name="connsiteY48" fmla="*/ 634562 h 840157"/>
                  <a:gd name="connsiteX49" fmla="*/ 552699 w 770722"/>
                  <a:gd name="connsiteY49" fmla="*/ 571029 h 840157"/>
                  <a:gd name="connsiteX50" fmla="*/ 199624 w 770722"/>
                  <a:gd name="connsiteY50" fmla="*/ 549921 h 840157"/>
                  <a:gd name="connsiteX51" fmla="*/ 560128 w 770722"/>
                  <a:gd name="connsiteY51" fmla="*/ 486389 h 840157"/>
                  <a:gd name="connsiteX52" fmla="*/ 563322 w 770722"/>
                  <a:gd name="connsiteY52" fmla="*/ 449866 h 840157"/>
                  <a:gd name="connsiteX53" fmla="*/ 202818 w 770722"/>
                  <a:gd name="connsiteY53" fmla="*/ 513399 h 840157"/>
                  <a:gd name="connsiteX54" fmla="*/ 199624 w 770722"/>
                  <a:gd name="connsiteY54" fmla="*/ 549921 h 840157"/>
                  <a:gd name="connsiteX55" fmla="*/ 570613 w 770722"/>
                  <a:gd name="connsiteY55" fmla="*/ 365989 h 840157"/>
                  <a:gd name="connsiteX56" fmla="*/ 210109 w 770722"/>
                  <a:gd name="connsiteY56" fmla="*/ 429522 h 840157"/>
                  <a:gd name="connsiteX57" fmla="*/ 206984 w 770722"/>
                  <a:gd name="connsiteY57" fmla="*/ 465281 h 840157"/>
                  <a:gd name="connsiteX58" fmla="*/ 567488 w 770722"/>
                  <a:gd name="connsiteY58" fmla="*/ 401748 h 840157"/>
                  <a:gd name="connsiteX59" fmla="*/ 570613 w 770722"/>
                  <a:gd name="connsiteY59" fmla="*/ 365989 h 840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770722" h="840157">
                    <a:moveTo>
                      <a:pt x="767737" y="0"/>
                    </a:moveTo>
                    <a:lnTo>
                      <a:pt x="762183" y="63671"/>
                    </a:lnTo>
                    <a:lnTo>
                      <a:pt x="715453" y="155255"/>
                    </a:lnTo>
                    <a:lnTo>
                      <a:pt x="625952" y="151159"/>
                    </a:lnTo>
                    <a:lnTo>
                      <a:pt x="656920" y="97486"/>
                    </a:lnTo>
                    <a:lnTo>
                      <a:pt x="547144" y="116928"/>
                    </a:lnTo>
                    <a:cubicBezTo>
                      <a:pt x="545200" y="122899"/>
                      <a:pt x="543186" y="128593"/>
                      <a:pt x="541242" y="134009"/>
                    </a:cubicBezTo>
                    <a:cubicBezTo>
                      <a:pt x="586236" y="182196"/>
                      <a:pt x="662961" y="200527"/>
                      <a:pt x="771626" y="189001"/>
                    </a:cubicBezTo>
                    <a:cubicBezTo>
                      <a:pt x="750865" y="225801"/>
                      <a:pt x="733853" y="258644"/>
                      <a:pt x="720661" y="287459"/>
                    </a:cubicBezTo>
                    <a:cubicBezTo>
                      <a:pt x="615398" y="293777"/>
                      <a:pt x="541242" y="270933"/>
                      <a:pt x="498054" y="218857"/>
                    </a:cubicBezTo>
                    <a:cubicBezTo>
                      <a:pt x="460142" y="273989"/>
                      <a:pt x="389042" y="320926"/>
                      <a:pt x="284890" y="359671"/>
                    </a:cubicBezTo>
                    <a:lnTo>
                      <a:pt x="678028" y="290375"/>
                    </a:lnTo>
                    <a:lnTo>
                      <a:pt x="649976" y="611232"/>
                    </a:lnTo>
                    <a:lnTo>
                      <a:pt x="469724" y="643033"/>
                    </a:lnTo>
                    <a:cubicBezTo>
                      <a:pt x="574223" y="639353"/>
                      <a:pt x="659281" y="638173"/>
                      <a:pt x="724896" y="639353"/>
                    </a:cubicBezTo>
                    <a:lnTo>
                      <a:pt x="670668" y="733020"/>
                    </a:lnTo>
                    <a:cubicBezTo>
                      <a:pt x="588457" y="726632"/>
                      <a:pt x="498470" y="723091"/>
                      <a:pt x="400637" y="722535"/>
                    </a:cubicBezTo>
                    <a:lnTo>
                      <a:pt x="451880" y="646227"/>
                    </a:lnTo>
                    <a:lnTo>
                      <a:pt x="271628" y="678028"/>
                    </a:lnTo>
                    <a:lnTo>
                      <a:pt x="324329" y="735242"/>
                    </a:lnTo>
                    <a:cubicBezTo>
                      <a:pt x="231564" y="777111"/>
                      <a:pt x="135606" y="814189"/>
                      <a:pt x="36314" y="846476"/>
                    </a:cubicBezTo>
                    <a:cubicBezTo>
                      <a:pt x="25830" y="821271"/>
                      <a:pt x="13748" y="795372"/>
                      <a:pt x="0" y="768709"/>
                    </a:cubicBezTo>
                    <a:cubicBezTo>
                      <a:pt x="90890" y="742463"/>
                      <a:pt x="177752" y="712884"/>
                      <a:pt x="260449" y="679972"/>
                    </a:cubicBezTo>
                    <a:lnTo>
                      <a:pt x="84641" y="710940"/>
                    </a:lnTo>
                    <a:lnTo>
                      <a:pt x="112692" y="390083"/>
                    </a:lnTo>
                    <a:lnTo>
                      <a:pt x="252117" y="365503"/>
                    </a:lnTo>
                    <a:cubicBezTo>
                      <a:pt x="242882" y="343145"/>
                      <a:pt x="231842" y="318843"/>
                      <a:pt x="219066" y="292528"/>
                    </a:cubicBezTo>
                    <a:cubicBezTo>
                      <a:pt x="164074" y="331272"/>
                      <a:pt x="114428" y="367100"/>
                      <a:pt x="70198" y="399873"/>
                    </a:cubicBezTo>
                    <a:lnTo>
                      <a:pt x="34578" y="314399"/>
                    </a:lnTo>
                    <a:cubicBezTo>
                      <a:pt x="97833" y="276210"/>
                      <a:pt x="156783" y="236494"/>
                      <a:pt x="211498" y="195250"/>
                    </a:cubicBezTo>
                    <a:cubicBezTo>
                      <a:pt x="226565" y="229342"/>
                      <a:pt x="238091" y="255311"/>
                      <a:pt x="246284" y="273225"/>
                    </a:cubicBezTo>
                    <a:cubicBezTo>
                      <a:pt x="240105" y="277391"/>
                      <a:pt x="234133" y="281488"/>
                      <a:pt x="228440" y="285584"/>
                    </a:cubicBezTo>
                    <a:cubicBezTo>
                      <a:pt x="360435" y="246006"/>
                      <a:pt x="434452" y="195458"/>
                      <a:pt x="450560" y="134009"/>
                    </a:cubicBezTo>
                    <a:lnTo>
                      <a:pt x="365226" y="149076"/>
                    </a:lnTo>
                    <a:cubicBezTo>
                      <a:pt x="346895" y="175253"/>
                      <a:pt x="327314" y="201430"/>
                      <a:pt x="306484" y="227468"/>
                    </a:cubicBezTo>
                    <a:cubicBezTo>
                      <a:pt x="286417" y="217747"/>
                      <a:pt x="261074" y="206637"/>
                      <a:pt x="230523" y="194208"/>
                    </a:cubicBezTo>
                    <a:cubicBezTo>
                      <a:pt x="283432" y="134425"/>
                      <a:pt x="321968" y="78669"/>
                      <a:pt x="345923" y="27010"/>
                    </a:cubicBezTo>
                    <a:lnTo>
                      <a:pt x="445353" y="17150"/>
                    </a:lnTo>
                    <a:cubicBezTo>
                      <a:pt x="437715" y="31732"/>
                      <a:pt x="429661" y="46452"/>
                      <a:pt x="421051" y="61241"/>
                    </a:cubicBezTo>
                    <a:lnTo>
                      <a:pt x="767737" y="0"/>
                    </a:lnTo>
                    <a:close/>
                    <a:moveTo>
                      <a:pt x="63741" y="149423"/>
                    </a:moveTo>
                    <a:lnTo>
                      <a:pt x="130051" y="67351"/>
                    </a:lnTo>
                    <a:cubicBezTo>
                      <a:pt x="172892" y="84293"/>
                      <a:pt x="210039" y="101930"/>
                      <a:pt x="241563" y="120330"/>
                    </a:cubicBezTo>
                    <a:lnTo>
                      <a:pt x="169490" y="209553"/>
                    </a:lnTo>
                    <a:cubicBezTo>
                      <a:pt x="138244" y="188515"/>
                      <a:pt x="102971" y="168517"/>
                      <a:pt x="63741" y="149423"/>
                    </a:cubicBezTo>
                    <a:close/>
                    <a:moveTo>
                      <a:pt x="552699" y="571029"/>
                    </a:moveTo>
                    <a:lnTo>
                      <a:pt x="555893" y="534507"/>
                    </a:lnTo>
                    <a:lnTo>
                      <a:pt x="195389" y="598039"/>
                    </a:lnTo>
                    <a:lnTo>
                      <a:pt x="192195" y="634562"/>
                    </a:lnTo>
                    <a:lnTo>
                      <a:pt x="552699" y="571029"/>
                    </a:lnTo>
                    <a:close/>
                    <a:moveTo>
                      <a:pt x="199624" y="549921"/>
                    </a:moveTo>
                    <a:lnTo>
                      <a:pt x="560128" y="486389"/>
                    </a:lnTo>
                    <a:lnTo>
                      <a:pt x="563322" y="449866"/>
                    </a:lnTo>
                    <a:lnTo>
                      <a:pt x="202818" y="513399"/>
                    </a:lnTo>
                    <a:lnTo>
                      <a:pt x="199624" y="549921"/>
                    </a:lnTo>
                    <a:close/>
                    <a:moveTo>
                      <a:pt x="570613" y="365989"/>
                    </a:moveTo>
                    <a:lnTo>
                      <a:pt x="210109" y="429522"/>
                    </a:lnTo>
                    <a:lnTo>
                      <a:pt x="206984" y="465281"/>
                    </a:lnTo>
                    <a:lnTo>
                      <a:pt x="567488" y="401748"/>
                    </a:lnTo>
                    <a:lnTo>
                      <a:pt x="570613" y="365989"/>
                    </a:ln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" name="手繪多邊形: 圖案 14">
                <a:extLst>
                  <a:ext uri="{FF2B5EF4-FFF2-40B4-BE49-F238E27FC236}">
                    <a16:creationId xmlns:a16="http://schemas.microsoft.com/office/drawing/2014/main" id="{02C0690A-BC5E-416F-94F0-9FCAA06AC18C}"/>
                  </a:ext>
                </a:extLst>
              </p:cNvPr>
              <p:cNvSpPr/>
              <p:nvPr/>
            </p:nvSpPr>
            <p:spPr>
              <a:xfrm>
                <a:off x="3521962" y="3614979"/>
                <a:ext cx="763780" cy="826271"/>
              </a:xfrm>
              <a:custGeom>
                <a:avLst/>
                <a:gdLst>
                  <a:gd name="connsiteX0" fmla="*/ 31662 w 763779"/>
                  <a:gd name="connsiteY0" fmla="*/ 383140 h 826270"/>
                  <a:gd name="connsiteX1" fmla="*/ 256422 w 763779"/>
                  <a:gd name="connsiteY1" fmla="*/ 343493 h 826270"/>
                  <a:gd name="connsiteX2" fmla="*/ 314816 w 763779"/>
                  <a:gd name="connsiteY2" fmla="*/ 218441 h 826270"/>
                  <a:gd name="connsiteX3" fmla="*/ 431397 w 763779"/>
                  <a:gd name="connsiteY3" fmla="*/ 230037 h 826270"/>
                  <a:gd name="connsiteX4" fmla="*/ 380293 w 763779"/>
                  <a:gd name="connsiteY4" fmla="*/ 321621 h 826270"/>
                  <a:gd name="connsiteX5" fmla="*/ 765307 w 763779"/>
                  <a:gd name="connsiteY5" fmla="*/ 253714 h 826270"/>
                  <a:gd name="connsiteX6" fmla="*/ 756767 w 763779"/>
                  <a:gd name="connsiteY6" fmla="*/ 351616 h 826270"/>
                  <a:gd name="connsiteX7" fmla="*/ 621786 w 763779"/>
                  <a:gd name="connsiteY7" fmla="*/ 375432 h 826270"/>
                  <a:gd name="connsiteX8" fmla="*/ 508122 w 763779"/>
                  <a:gd name="connsiteY8" fmla="*/ 568321 h 826270"/>
                  <a:gd name="connsiteX9" fmla="*/ 713995 w 763779"/>
                  <a:gd name="connsiteY9" fmla="*/ 615398 h 826270"/>
                  <a:gd name="connsiteX10" fmla="*/ 651504 w 763779"/>
                  <a:gd name="connsiteY10" fmla="*/ 728924 h 826270"/>
                  <a:gd name="connsiteX11" fmla="*/ 409039 w 763779"/>
                  <a:gd name="connsiteY11" fmla="*/ 657753 h 826270"/>
                  <a:gd name="connsiteX12" fmla="*/ 43535 w 763779"/>
                  <a:gd name="connsiteY12" fmla="*/ 833075 h 826270"/>
                  <a:gd name="connsiteX13" fmla="*/ 0 w 763779"/>
                  <a:gd name="connsiteY13" fmla="*/ 738297 h 826270"/>
                  <a:gd name="connsiteX14" fmla="*/ 288223 w 763779"/>
                  <a:gd name="connsiteY14" fmla="*/ 624355 h 826270"/>
                  <a:gd name="connsiteX15" fmla="*/ 118802 w 763779"/>
                  <a:gd name="connsiteY15" fmla="*/ 582694 h 826270"/>
                  <a:gd name="connsiteX16" fmla="*/ 199833 w 763779"/>
                  <a:gd name="connsiteY16" fmla="*/ 449866 h 826270"/>
                  <a:gd name="connsiteX17" fmla="*/ 23261 w 763779"/>
                  <a:gd name="connsiteY17" fmla="*/ 480973 h 826270"/>
                  <a:gd name="connsiteX18" fmla="*/ 31662 w 763779"/>
                  <a:gd name="connsiteY18" fmla="*/ 383140 h 826270"/>
                  <a:gd name="connsiteX19" fmla="*/ 349533 w 763779"/>
                  <a:gd name="connsiteY19" fmla="*/ 47216 h 826270"/>
                  <a:gd name="connsiteX20" fmla="*/ 474168 w 763779"/>
                  <a:gd name="connsiteY20" fmla="*/ 0 h 826270"/>
                  <a:gd name="connsiteX21" fmla="*/ 495068 w 763779"/>
                  <a:gd name="connsiteY21" fmla="*/ 78114 h 826270"/>
                  <a:gd name="connsiteX22" fmla="*/ 758364 w 763779"/>
                  <a:gd name="connsiteY22" fmla="*/ 31662 h 826270"/>
                  <a:gd name="connsiteX23" fmla="*/ 743574 w 763779"/>
                  <a:gd name="connsiteY23" fmla="*/ 201013 h 826270"/>
                  <a:gd name="connsiteX24" fmla="*/ 636020 w 763779"/>
                  <a:gd name="connsiteY24" fmla="*/ 219969 h 826270"/>
                  <a:gd name="connsiteX25" fmla="*/ 642408 w 763779"/>
                  <a:gd name="connsiteY25" fmla="*/ 146923 h 826270"/>
                  <a:gd name="connsiteX26" fmla="*/ 179558 w 763779"/>
                  <a:gd name="connsiteY26" fmla="*/ 228509 h 826270"/>
                  <a:gd name="connsiteX27" fmla="*/ 173447 w 763779"/>
                  <a:gd name="connsiteY27" fmla="*/ 298499 h 826270"/>
                  <a:gd name="connsiteX28" fmla="*/ 65893 w 763779"/>
                  <a:gd name="connsiteY28" fmla="*/ 317455 h 826270"/>
                  <a:gd name="connsiteX29" fmla="*/ 80405 w 763779"/>
                  <a:gd name="connsiteY29" fmla="*/ 151228 h 826270"/>
                  <a:gd name="connsiteX30" fmla="*/ 365225 w 763779"/>
                  <a:gd name="connsiteY30" fmla="*/ 101027 h 826270"/>
                  <a:gd name="connsiteX31" fmla="*/ 349533 w 763779"/>
                  <a:gd name="connsiteY31" fmla="*/ 47216 h 826270"/>
                  <a:gd name="connsiteX32" fmla="*/ 266212 w 763779"/>
                  <a:gd name="connsiteY32" fmla="*/ 514649 h 826270"/>
                  <a:gd name="connsiteX33" fmla="*/ 403067 w 763779"/>
                  <a:gd name="connsiteY33" fmla="*/ 544853 h 826270"/>
                  <a:gd name="connsiteX34" fmla="*/ 502567 w 763779"/>
                  <a:gd name="connsiteY34" fmla="*/ 396541 h 826270"/>
                  <a:gd name="connsiteX35" fmla="*/ 318218 w 763779"/>
                  <a:gd name="connsiteY35" fmla="*/ 429036 h 826270"/>
                  <a:gd name="connsiteX36" fmla="*/ 266212 w 763779"/>
                  <a:gd name="connsiteY36" fmla="*/ 514649 h 82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63779" h="826270">
                    <a:moveTo>
                      <a:pt x="31662" y="383140"/>
                    </a:moveTo>
                    <a:lnTo>
                      <a:pt x="256422" y="343493"/>
                    </a:lnTo>
                    <a:cubicBezTo>
                      <a:pt x="276766" y="302665"/>
                      <a:pt x="296277" y="261004"/>
                      <a:pt x="314816" y="218441"/>
                    </a:cubicBezTo>
                    <a:lnTo>
                      <a:pt x="431397" y="230037"/>
                    </a:lnTo>
                    <a:lnTo>
                      <a:pt x="380293" y="321621"/>
                    </a:lnTo>
                    <a:lnTo>
                      <a:pt x="765307" y="253714"/>
                    </a:lnTo>
                    <a:lnTo>
                      <a:pt x="756767" y="351616"/>
                    </a:lnTo>
                    <a:lnTo>
                      <a:pt x="621786" y="375432"/>
                    </a:lnTo>
                    <a:cubicBezTo>
                      <a:pt x="592276" y="450977"/>
                      <a:pt x="554435" y="515274"/>
                      <a:pt x="508122" y="568321"/>
                    </a:cubicBezTo>
                    <a:lnTo>
                      <a:pt x="713995" y="615398"/>
                    </a:lnTo>
                    <a:lnTo>
                      <a:pt x="651504" y="728924"/>
                    </a:lnTo>
                    <a:lnTo>
                      <a:pt x="409039" y="657753"/>
                    </a:lnTo>
                    <a:cubicBezTo>
                      <a:pt x="320718" y="721286"/>
                      <a:pt x="198860" y="779680"/>
                      <a:pt x="43535" y="833075"/>
                    </a:cubicBezTo>
                    <a:cubicBezTo>
                      <a:pt x="27010" y="793637"/>
                      <a:pt x="12498" y="762044"/>
                      <a:pt x="0" y="738297"/>
                    </a:cubicBezTo>
                    <a:cubicBezTo>
                      <a:pt x="118247" y="702677"/>
                      <a:pt x="214344" y="664697"/>
                      <a:pt x="288223" y="624355"/>
                    </a:cubicBezTo>
                    <a:cubicBezTo>
                      <a:pt x="225384" y="607899"/>
                      <a:pt x="168934" y="594012"/>
                      <a:pt x="118802" y="582694"/>
                    </a:cubicBezTo>
                    <a:cubicBezTo>
                      <a:pt x="147132" y="539715"/>
                      <a:pt x="174142" y="495415"/>
                      <a:pt x="199833" y="449866"/>
                    </a:cubicBezTo>
                    <a:lnTo>
                      <a:pt x="23261" y="480973"/>
                    </a:lnTo>
                    <a:lnTo>
                      <a:pt x="31662" y="383140"/>
                    </a:lnTo>
                    <a:close/>
                    <a:moveTo>
                      <a:pt x="349533" y="47216"/>
                    </a:moveTo>
                    <a:lnTo>
                      <a:pt x="474168" y="0"/>
                    </a:lnTo>
                    <a:lnTo>
                      <a:pt x="495068" y="78114"/>
                    </a:lnTo>
                    <a:lnTo>
                      <a:pt x="758364" y="31662"/>
                    </a:lnTo>
                    <a:lnTo>
                      <a:pt x="743574" y="201013"/>
                    </a:lnTo>
                    <a:lnTo>
                      <a:pt x="636020" y="219969"/>
                    </a:lnTo>
                    <a:lnTo>
                      <a:pt x="642408" y="146923"/>
                    </a:lnTo>
                    <a:lnTo>
                      <a:pt x="179558" y="228509"/>
                    </a:lnTo>
                    <a:lnTo>
                      <a:pt x="173447" y="298499"/>
                    </a:lnTo>
                    <a:lnTo>
                      <a:pt x="65893" y="317455"/>
                    </a:lnTo>
                    <a:lnTo>
                      <a:pt x="80405" y="151228"/>
                    </a:lnTo>
                    <a:lnTo>
                      <a:pt x="365225" y="101027"/>
                    </a:lnTo>
                    <a:cubicBezTo>
                      <a:pt x="360087" y="82072"/>
                      <a:pt x="354810" y="64088"/>
                      <a:pt x="349533" y="47216"/>
                    </a:cubicBezTo>
                    <a:close/>
                    <a:moveTo>
                      <a:pt x="266212" y="514649"/>
                    </a:moveTo>
                    <a:lnTo>
                      <a:pt x="403067" y="544853"/>
                    </a:lnTo>
                    <a:cubicBezTo>
                      <a:pt x="443895" y="506803"/>
                      <a:pt x="477084" y="457365"/>
                      <a:pt x="502567" y="396541"/>
                    </a:cubicBezTo>
                    <a:lnTo>
                      <a:pt x="318218" y="429036"/>
                    </a:lnTo>
                    <a:cubicBezTo>
                      <a:pt x="300027" y="460004"/>
                      <a:pt x="282668" y="488541"/>
                      <a:pt x="266212" y="514649"/>
                    </a:cubicBez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" name="手繪多邊形: 圖案 15">
                <a:extLst>
                  <a:ext uri="{FF2B5EF4-FFF2-40B4-BE49-F238E27FC236}">
                    <a16:creationId xmlns:a16="http://schemas.microsoft.com/office/drawing/2014/main" id="{FA0E34F7-3075-45E4-B9D0-772D11551121}"/>
                  </a:ext>
                </a:extLst>
              </p:cNvPr>
              <p:cNvSpPr/>
              <p:nvPr/>
            </p:nvSpPr>
            <p:spPr>
              <a:xfrm>
                <a:off x="4375104" y="3447573"/>
                <a:ext cx="756836" cy="854044"/>
              </a:xfrm>
              <a:custGeom>
                <a:avLst/>
                <a:gdLst>
                  <a:gd name="connsiteX0" fmla="*/ 235661 w 756836"/>
                  <a:gd name="connsiteY0" fmla="*/ 374113 h 854044"/>
                  <a:gd name="connsiteX1" fmla="*/ 283362 w 756836"/>
                  <a:gd name="connsiteY1" fmla="*/ 546936 h 854044"/>
                  <a:gd name="connsiteX2" fmla="*/ 244479 w 756836"/>
                  <a:gd name="connsiteY2" fmla="*/ 647268 h 854044"/>
                  <a:gd name="connsiteX3" fmla="*/ 116233 w 756836"/>
                  <a:gd name="connsiteY3" fmla="*/ 704135 h 854044"/>
                  <a:gd name="connsiteX4" fmla="*/ 110331 w 756836"/>
                  <a:gd name="connsiteY4" fmla="*/ 621439 h 854044"/>
                  <a:gd name="connsiteX5" fmla="*/ 91237 w 756836"/>
                  <a:gd name="connsiteY5" fmla="*/ 839324 h 854044"/>
                  <a:gd name="connsiteX6" fmla="*/ 0 w 756836"/>
                  <a:gd name="connsiteY6" fmla="*/ 855433 h 854044"/>
                  <a:gd name="connsiteX7" fmla="*/ 63810 w 756836"/>
                  <a:gd name="connsiteY7" fmla="*/ 126024 h 854044"/>
                  <a:gd name="connsiteX8" fmla="*/ 316760 w 756836"/>
                  <a:gd name="connsiteY8" fmla="*/ 81447 h 854044"/>
                  <a:gd name="connsiteX9" fmla="*/ 308914 w 756836"/>
                  <a:gd name="connsiteY9" fmla="*/ 170809 h 854044"/>
                  <a:gd name="connsiteX10" fmla="*/ 235661 w 756836"/>
                  <a:gd name="connsiteY10" fmla="*/ 374113 h 854044"/>
                  <a:gd name="connsiteX11" fmla="*/ 142480 w 756836"/>
                  <a:gd name="connsiteY11" fmla="*/ 395915 h 854044"/>
                  <a:gd name="connsiteX12" fmla="*/ 211775 w 756836"/>
                  <a:gd name="connsiteY12" fmla="*/ 187890 h 854044"/>
                  <a:gd name="connsiteX13" fmla="*/ 147201 w 756836"/>
                  <a:gd name="connsiteY13" fmla="*/ 199277 h 854044"/>
                  <a:gd name="connsiteX14" fmla="*/ 112137 w 756836"/>
                  <a:gd name="connsiteY14" fmla="*/ 599706 h 854044"/>
                  <a:gd name="connsiteX15" fmla="*/ 143035 w 756836"/>
                  <a:gd name="connsiteY15" fmla="*/ 596928 h 854044"/>
                  <a:gd name="connsiteX16" fmla="*/ 192542 w 756836"/>
                  <a:gd name="connsiteY16" fmla="*/ 539992 h 854044"/>
                  <a:gd name="connsiteX17" fmla="*/ 142480 w 756836"/>
                  <a:gd name="connsiteY17" fmla="*/ 395915 h 854044"/>
                  <a:gd name="connsiteX18" fmla="*/ 443825 w 756836"/>
                  <a:gd name="connsiteY18" fmla="*/ 766487 h 854044"/>
                  <a:gd name="connsiteX19" fmla="*/ 429244 w 756836"/>
                  <a:gd name="connsiteY19" fmla="*/ 657406 h 854044"/>
                  <a:gd name="connsiteX20" fmla="*/ 504303 w 756836"/>
                  <a:gd name="connsiteY20" fmla="*/ 646852 h 854044"/>
                  <a:gd name="connsiteX21" fmla="*/ 553254 w 756836"/>
                  <a:gd name="connsiteY21" fmla="*/ 627480 h 854044"/>
                  <a:gd name="connsiteX22" fmla="*/ 574640 w 756836"/>
                  <a:gd name="connsiteY22" fmla="*/ 575334 h 854044"/>
                  <a:gd name="connsiteX23" fmla="*/ 595401 w 756836"/>
                  <a:gd name="connsiteY23" fmla="*/ 394041 h 854044"/>
                  <a:gd name="connsiteX24" fmla="*/ 455560 w 756836"/>
                  <a:gd name="connsiteY24" fmla="*/ 418690 h 854044"/>
                  <a:gd name="connsiteX25" fmla="*/ 389042 w 756836"/>
                  <a:gd name="connsiteY25" fmla="*/ 657406 h 854044"/>
                  <a:gd name="connsiteX26" fmla="*/ 291764 w 756836"/>
                  <a:gd name="connsiteY26" fmla="*/ 809329 h 854044"/>
                  <a:gd name="connsiteX27" fmla="*/ 205040 w 756836"/>
                  <a:gd name="connsiteY27" fmla="*/ 757322 h 854044"/>
                  <a:gd name="connsiteX28" fmla="*/ 291486 w 756836"/>
                  <a:gd name="connsiteY28" fmla="*/ 629077 h 854044"/>
                  <a:gd name="connsiteX29" fmla="*/ 343007 w 756836"/>
                  <a:gd name="connsiteY29" fmla="*/ 486944 h 854044"/>
                  <a:gd name="connsiteX30" fmla="*/ 374530 w 756836"/>
                  <a:gd name="connsiteY30" fmla="*/ 247951 h 854044"/>
                  <a:gd name="connsiteX31" fmla="*/ 307734 w 756836"/>
                  <a:gd name="connsiteY31" fmla="*/ 259755 h 854044"/>
                  <a:gd name="connsiteX32" fmla="*/ 316760 w 756836"/>
                  <a:gd name="connsiteY32" fmla="*/ 156436 h 854044"/>
                  <a:gd name="connsiteX33" fmla="*/ 480348 w 756836"/>
                  <a:gd name="connsiteY33" fmla="*/ 127621 h 854044"/>
                  <a:gd name="connsiteX34" fmla="*/ 459934 w 756836"/>
                  <a:gd name="connsiteY34" fmla="*/ 39439 h 854044"/>
                  <a:gd name="connsiteX35" fmla="*/ 570752 w 756836"/>
                  <a:gd name="connsiteY35" fmla="*/ 0 h 854044"/>
                  <a:gd name="connsiteX36" fmla="*/ 589360 w 756836"/>
                  <a:gd name="connsiteY36" fmla="*/ 108387 h 854044"/>
                  <a:gd name="connsiteX37" fmla="*/ 762599 w 756836"/>
                  <a:gd name="connsiteY37" fmla="*/ 77836 h 854044"/>
                  <a:gd name="connsiteX38" fmla="*/ 753573 w 756836"/>
                  <a:gd name="connsiteY38" fmla="*/ 181155 h 854044"/>
                  <a:gd name="connsiteX39" fmla="*/ 478751 w 756836"/>
                  <a:gd name="connsiteY39" fmla="*/ 229620 h 854044"/>
                  <a:gd name="connsiteX40" fmla="*/ 470280 w 756836"/>
                  <a:gd name="connsiteY40" fmla="*/ 313705 h 854044"/>
                  <a:gd name="connsiteX41" fmla="*/ 712815 w 756836"/>
                  <a:gd name="connsiteY41" fmla="*/ 270933 h 854044"/>
                  <a:gd name="connsiteX42" fmla="*/ 688582 w 756836"/>
                  <a:gd name="connsiteY42" fmla="*/ 481320 h 854044"/>
                  <a:gd name="connsiteX43" fmla="*/ 667057 w 756836"/>
                  <a:gd name="connsiteY43" fmla="*/ 625258 h 854044"/>
                  <a:gd name="connsiteX44" fmla="*/ 639075 w 756836"/>
                  <a:gd name="connsiteY44" fmla="*/ 690596 h 854044"/>
                  <a:gd name="connsiteX45" fmla="*/ 587138 w 756836"/>
                  <a:gd name="connsiteY45" fmla="*/ 731493 h 854044"/>
                  <a:gd name="connsiteX46" fmla="*/ 443825 w 756836"/>
                  <a:gd name="connsiteY46" fmla="*/ 766487 h 854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56836" h="854044">
                    <a:moveTo>
                      <a:pt x="235661" y="374113"/>
                    </a:moveTo>
                    <a:cubicBezTo>
                      <a:pt x="272808" y="427717"/>
                      <a:pt x="288709" y="485347"/>
                      <a:pt x="283362" y="546936"/>
                    </a:cubicBezTo>
                    <a:cubicBezTo>
                      <a:pt x="279821" y="587069"/>
                      <a:pt x="266906" y="620536"/>
                      <a:pt x="244479" y="647268"/>
                    </a:cubicBezTo>
                    <a:cubicBezTo>
                      <a:pt x="222052" y="674070"/>
                      <a:pt x="179349" y="692956"/>
                      <a:pt x="116233" y="704135"/>
                    </a:cubicBezTo>
                    <a:cubicBezTo>
                      <a:pt x="115956" y="676917"/>
                      <a:pt x="113942" y="649351"/>
                      <a:pt x="110331" y="621439"/>
                    </a:cubicBezTo>
                    <a:lnTo>
                      <a:pt x="91237" y="839324"/>
                    </a:lnTo>
                    <a:lnTo>
                      <a:pt x="0" y="855433"/>
                    </a:lnTo>
                    <a:lnTo>
                      <a:pt x="63810" y="126024"/>
                    </a:lnTo>
                    <a:lnTo>
                      <a:pt x="316760" y="81447"/>
                    </a:lnTo>
                    <a:lnTo>
                      <a:pt x="308914" y="170809"/>
                    </a:lnTo>
                    <a:cubicBezTo>
                      <a:pt x="282321" y="247326"/>
                      <a:pt x="257880" y="315094"/>
                      <a:pt x="235661" y="374113"/>
                    </a:cubicBezTo>
                    <a:close/>
                    <a:moveTo>
                      <a:pt x="142480" y="395915"/>
                    </a:moveTo>
                    <a:cubicBezTo>
                      <a:pt x="168170" y="324606"/>
                      <a:pt x="191292" y="255241"/>
                      <a:pt x="211775" y="187890"/>
                    </a:cubicBezTo>
                    <a:lnTo>
                      <a:pt x="147201" y="199277"/>
                    </a:lnTo>
                    <a:lnTo>
                      <a:pt x="112137" y="599706"/>
                    </a:lnTo>
                    <a:cubicBezTo>
                      <a:pt x="123385" y="599498"/>
                      <a:pt x="133662" y="598595"/>
                      <a:pt x="143035" y="596928"/>
                    </a:cubicBezTo>
                    <a:cubicBezTo>
                      <a:pt x="173170" y="591582"/>
                      <a:pt x="189695" y="572626"/>
                      <a:pt x="192542" y="539992"/>
                    </a:cubicBezTo>
                    <a:cubicBezTo>
                      <a:pt x="196500" y="496526"/>
                      <a:pt x="179766" y="448477"/>
                      <a:pt x="142480" y="395915"/>
                    </a:cubicBezTo>
                    <a:close/>
                    <a:moveTo>
                      <a:pt x="443825" y="766487"/>
                    </a:moveTo>
                    <a:cubicBezTo>
                      <a:pt x="439659" y="725382"/>
                      <a:pt x="434799" y="689068"/>
                      <a:pt x="429244" y="657406"/>
                    </a:cubicBezTo>
                    <a:cubicBezTo>
                      <a:pt x="464656" y="652962"/>
                      <a:pt x="489722" y="649421"/>
                      <a:pt x="504303" y="646852"/>
                    </a:cubicBezTo>
                    <a:cubicBezTo>
                      <a:pt x="526800" y="642894"/>
                      <a:pt x="543117" y="636437"/>
                      <a:pt x="553254" y="627480"/>
                    </a:cubicBezTo>
                    <a:cubicBezTo>
                      <a:pt x="563392" y="618523"/>
                      <a:pt x="570543" y="601164"/>
                      <a:pt x="574640" y="575334"/>
                    </a:cubicBezTo>
                    <a:cubicBezTo>
                      <a:pt x="578737" y="549505"/>
                      <a:pt x="585680" y="489097"/>
                      <a:pt x="595401" y="394041"/>
                    </a:cubicBezTo>
                    <a:lnTo>
                      <a:pt x="455560" y="418690"/>
                    </a:lnTo>
                    <a:cubicBezTo>
                      <a:pt x="440423" y="519023"/>
                      <a:pt x="418274" y="598595"/>
                      <a:pt x="389042" y="657406"/>
                    </a:cubicBezTo>
                    <a:cubicBezTo>
                      <a:pt x="359810" y="716217"/>
                      <a:pt x="327384" y="766904"/>
                      <a:pt x="291764" y="809329"/>
                    </a:cubicBezTo>
                    <a:cubicBezTo>
                      <a:pt x="263990" y="787179"/>
                      <a:pt x="235105" y="769890"/>
                      <a:pt x="205040" y="757322"/>
                    </a:cubicBezTo>
                    <a:cubicBezTo>
                      <a:pt x="238994" y="717467"/>
                      <a:pt x="267809" y="674695"/>
                      <a:pt x="291486" y="629077"/>
                    </a:cubicBezTo>
                    <a:cubicBezTo>
                      <a:pt x="315233" y="583458"/>
                      <a:pt x="332383" y="536104"/>
                      <a:pt x="343007" y="486944"/>
                    </a:cubicBezTo>
                    <a:cubicBezTo>
                      <a:pt x="353630" y="437784"/>
                      <a:pt x="364114" y="358074"/>
                      <a:pt x="374530" y="247951"/>
                    </a:cubicBezTo>
                    <a:lnTo>
                      <a:pt x="307734" y="259755"/>
                    </a:lnTo>
                    <a:lnTo>
                      <a:pt x="316760" y="156436"/>
                    </a:lnTo>
                    <a:lnTo>
                      <a:pt x="480348" y="127621"/>
                    </a:lnTo>
                    <a:cubicBezTo>
                      <a:pt x="474099" y="98666"/>
                      <a:pt x="467294" y="69226"/>
                      <a:pt x="459934" y="39439"/>
                    </a:cubicBezTo>
                    <a:lnTo>
                      <a:pt x="570752" y="0"/>
                    </a:lnTo>
                    <a:cubicBezTo>
                      <a:pt x="578320" y="41244"/>
                      <a:pt x="584569" y="77350"/>
                      <a:pt x="589360" y="108387"/>
                    </a:cubicBezTo>
                    <a:lnTo>
                      <a:pt x="762599" y="77836"/>
                    </a:lnTo>
                    <a:lnTo>
                      <a:pt x="753573" y="181155"/>
                    </a:lnTo>
                    <a:lnTo>
                      <a:pt x="478751" y="229620"/>
                    </a:lnTo>
                    <a:cubicBezTo>
                      <a:pt x="476182" y="259130"/>
                      <a:pt x="473335" y="287181"/>
                      <a:pt x="470280" y="313705"/>
                    </a:cubicBezTo>
                    <a:lnTo>
                      <a:pt x="712815" y="270933"/>
                    </a:lnTo>
                    <a:lnTo>
                      <a:pt x="688582" y="481320"/>
                    </a:lnTo>
                    <a:cubicBezTo>
                      <a:pt x="680597" y="550546"/>
                      <a:pt x="673376" y="598525"/>
                      <a:pt x="667057" y="625258"/>
                    </a:cubicBezTo>
                    <a:cubicBezTo>
                      <a:pt x="660669" y="651990"/>
                      <a:pt x="651365" y="673793"/>
                      <a:pt x="639075" y="690596"/>
                    </a:cubicBezTo>
                    <a:cubicBezTo>
                      <a:pt x="626785" y="707399"/>
                      <a:pt x="609427" y="721077"/>
                      <a:pt x="587138" y="731493"/>
                    </a:cubicBezTo>
                    <a:cubicBezTo>
                      <a:pt x="564780" y="741908"/>
                      <a:pt x="517009" y="753573"/>
                      <a:pt x="443825" y="766487"/>
                    </a:cubicBez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" name="手繪多邊形: 圖案 16">
                <a:extLst>
                  <a:ext uri="{FF2B5EF4-FFF2-40B4-BE49-F238E27FC236}">
                    <a16:creationId xmlns:a16="http://schemas.microsoft.com/office/drawing/2014/main" id="{64A4D669-7A4C-40FF-BEFB-076BF05236E0}"/>
                  </a:ext>
                </a:extLst>
              </p:cNvPr>
              <p:cNvSpPr/>
              <p:nvPr/>
            </p:nvSpPr>
            <p:spPr>
              <a:xfrm>
                <a:off x="5213109" y="3282805"/>
                <a:ext cx="756836" cy="847101"/>
              </a:xfrm>
              <a:custGeom>
                <a:avLst/>
                <a:gdLst>
                  <a:gd name="connsiteX0" fmla="*/ 0 w 756836"/>
                  <a:gd name="connsiteY0" fmla="*/ 853281 h 847100"/>
                  <a:gd name="connsiteX1" fmla="*/ 25552 w 756836"/>
                  <a:gd name="connsiteY1" fmla="*/ 561239 h 847100"/>
                  <a:gd name="connsiteX2" fmla="*/ 231772 w 756836"/>
                  <a:gd name="connsiteY2" fmla="*/ 524855 h 847100"/>
                  <a:gd name="connsiteX3" fmla="*/ 210317 w 756836"/>
                  <a:gd name="connsiteY3" fmla="*/ 770306 h 847100"/>
                  <a:gd name="connsiteX4" fmla="*/ 77558 w 756836"/>
                  <a:gd name="connsiteY4" fmla="*/ 793706 h 847100"/>
                  <a:gd name="connsiteX5" fmla="*/ 73462 w 756836"/>
                  <a:gd name="connsiteY5" fmla="*/ 840297 h 847100"/>
                  <a:gd name="connsiteX6" fmla="*/ 0 w 756836"/>
                  <a:gd name="connsiteY6" fmla="*/ 853281 h 847100"/>
                  <a:gd name="connsiteX7" fmla="*/ 274266 w 756836"/>
                  <a:gd name="connsiteY7" fmla="*/ 239757 h 847100"/>
                  <a:gd name="connsiteX8" fmla="*/ 26524 w 756836"/>
                  <a:gd name="connsiteY8" fmla="*/ 283432 h 847100"/>
                  <a:gd name="connsiteX9" fmla="*/ 33537 w 756836"/>
                  <a:gd name="connsiteY9" fmla="*/ 203443 h 847100"/>
                  <a:gd name="connsiteX10" fmla="*/ 115123 w 756836"/>
                  <a:gd name="connsiteY10" fmla="*/ 189070 h 847100"/>
                  <a:gd name="connsiteX11" fmla="*/ 98458 w 756836"/>
                  <a:gd name="connsiteY11" fmla="*/ 112484 h 847100"/>
                  <a:gd name="connsiteX12" fmla="*/ 197125 w 756836"/>
                  <a:gd name="connsiteY12" fmla="*/ 86654 h 847100"/>
                  <a:gd name="connsiteX13" fmla="*/ 206359 w 756836"/>
                  <a:gd name="connsiteY13" fmla="*/ 172961 h 847100"/>
                  <a:gd name="connsiteX14" fmla="*/ 281279 w 756836"/>
                  <a:gd name="connsiteY14" fmla="*/ 159769 h 847100"/>
                  <a:gd name="connsiteX15" fmla="*/ 274266 w 756836"/>
                  <a:gd name="connsiteY15" fmla="*/ 239757 h 847100"/>
                  <a:gd name="connsiteX16" fmla="*/ 237883 w 756836"/>
                  <a:gd name="connsiteY16" fmla="*/ 480209 h 847100"/>
                  <a:gd name="connsiteX17" fmla="*/ 27218 w 756836"/>
                  <a:gd name="connsiteY17" fmla="*/ 517357 h 847100"/>
                  <a:gd name="connsiteX18" fmla="*/ 33745 w 756836"/>
                  <a:gd name="connsiteY18" fmla="*/ 442784 h 847100"/>
                  <a:gd name="connsiteX19" fmla="*/ 244410 w 756836"/>
                  <a:gd name="connsiteY19" fmla="*/ 405636 h 847100"/>
                  <a:gd name="connsiteX20" fmla="*/ 237883 w 756836"/>
                  <a:gd name="connsiteY20" fmla="*/ 480209 h 847100"/>
                  <a:gd name="connsiteX21" fmla="*/ 248228 w 756836"/>
                  <a:gd name="connsiteY21" fmla="*/ 361337 h 847100"/>
                  <a:gd name="connsiteX22" fmla="*/ 37564 w 756836"/>
                  <a:gd name="connsiteY22" fmla="*/ 398485 h 847100"/>
                  <a:gd name="connsiteX23" fmla="*/ 44091 w 756836"/>
                  <a:gd name="connsiteY23" fmla="*/ 323912 h 847100"/>
                  <a:gd name="connsiteX24" fmla="*/ 254755 w 756836"/>
                  <a:gd name="connsiteY24" fmla="*/ 286765 h 847100"/>
                  <a:gd name="connsiteX25" fmla="*/ 248228 w 756836"/>
                  <a:gd name="connsiteY25" fmla="*/ 361337 h 847100"/>
                  <a:gd name="connsiteX26" fmla="*/ 151367 w 756836"/>
                  <a:gd name="connsiteY26" fmla="*/ 617064 h 847100"/>
                  <a:gd name="connsiteX27" fmla="*/ 92001 w 756836"/>
                  <a:gd name="connsiteY27" fmla="*/ 627549 h 847100"/>
                  <a:gd name="connsiteX28" fmla="*/ 84363 w 756836"/>
                  <a:gd name="connsiteY28" fmla="*/ 714551 h 847100"/>
                  <a:gd name="connsiteX29" fmla="*/ 143730 w 756836"/>
                  <a:gd name="connsiteY29" fmla="*/ 704066 h 847100"/>
                  <a:gd name="connsiteX30" fmla="*/ 151367 w 756836"/>
                  <a:gd name="connsiteY30" fmla="*/ 617064 h 847100"/>
                  <a:gd name="connsiteX31" fmla="*/ 679833 w 756836"/>
                  <a:gd name="connsiteY31" fmla="*/ 504025 h 847100"/>
                  <a:gd name="connsiteX32" fmla="*/ 674279 w 756836"/>
                  <a:gd name="connsiteY32" fmla="*/ 567697 h 847100"/>
                  <a:gd name="connsiteX33" fmla="*/ 557837 w 756836"/>
                  <a:gd name="connsiteY33" fmla="*/ 679972 h 847100"/>
                  <a:gd name="connsiteX34" fmla="*/ 718994 w 756836"/>
                  <a:gd name="connsiteY34" fmla="*/ 674487 h 847100"/>
                  <a:gd name="connsiteX35" fmla="*/ 683444 w 756836"/>
                  <a:gd name="connsiteY35" fmla="*/ 754961 h 847100"/>
                  <a:gd name="connsiteX36" fmla="*/ 460490 w 756836"/>
                  <a:gd name="connsiteY36" fmla="*/ 740727 h 847100"/>
                  <a:gd name="connsiteX37" fmla="*/ 242951 w 756836"/>
                  <a:gd name="connsiteY37" fmla="*/ 831062 h 847100"/>
                  <a:gd name="connsiteX38" fmla="*/ 215803 w 756836"/>
                  <a:gd name="connsiteY38" fmla="*/ 765515 h 847100"/>
                  <a:gd name="connsiteX39" fmla="*/ 378418 w 756836"/>
                  <a:gd name="connsiteY39" fmla="*/ 710037 h 847100"/>
                  <a:gd name="connsiteX40" fmla="*/ 297458 w 756836"/>
                  <a:gd name="connsiteY40" fmla="*/ 650115 h 847100"/>
                  <a:gd name="connsiteX41" fmla="*/ 320718 w 756836"/>
                  <a:gd name="connsiteY41" fmla="*/ 634562 h 847100"/>
                  <a:gd name="connsiteX42" fmla="*/ 254686 w 756836"/>
                  <a:gd name="connsiteY42" fmla="*/ 646227 h 847100"/>
                  <a:gd name="connsiteX43" fmla="*/ 260657 w 756836"/>
                  <a:gd name="connsiteY43" fmla="*/ 577834 h 847100"/>
                  <a:gd name="connsiteX44" fmla="*/ 679833 w 756836"/>
                  <a:gd name="connsiteY44" fmla="*/ 504025 h 847100"/>
                  <a:gd name="connsiteX45" fmla="*/ 477918 w 756836"/>
                  <a:gd name="connsiteY45" fmla="*/ 174003 h 847100"/>
                  <a:gd name="connsiteX46" fmla="*/ 562975 w 756836"/>
                  <a:gd name="connsiteY46" fmla="*/ 145257 h 847100"/>
                  <a:gd name="connsiteX47" fmla="*/ 578876 w 756836"/>
                  <a:gd name="connsiteY47" fmla="*/ 197541 h 847100"/>
                  <a:gd name="connsiteX48" fmla="*/ 739825 w 756836"/>
                  <a:gd name="connsiteY48" fmla="*/ 169143 h 847100"/>
                  <a:gd name="connsiteX49" fmla="*/ 735173 w 756836"/>
                  <a:gd name="connsiteY49" fmla="*/ 222746 h 847100"/>
                  <a:gd name="connsiteX50" fmla="*/ 578667 w 756836"/>
                  <a:gd name="connsiteY50" fmla="*/ 250312 h 847100"/>
                  <a:gd name="connsiteX51" fmla="*/ 575890 w 756836"/>
                  <a:gd name="connsiteY51" fmla="*/ 282182 h 847100"/>
                  <a:gd name="connsiteX52" fmla="*/ 719828 w 756836"/>
                  <a:gd name="connsiteY52" fmla="*/ 256838 h 847100"/>
                  <a:gd name="connsiteX53" fmla="*/ 715384 w 756836"/>
                  <a:gd name="connsiteY53" fmla="*/ 307317 h 847100"/>
                  <a:gd name="connsiteX54" fmla="*/ 571446 w 756836"/>
                  <a:gd name="connsiteY54" fmla="*/ 332661 h 847100"/>
                  <a:gd name="connsiteX55" fmla="*/ 568808 w 756836"/>
                  <a:gd name="connsiteY55" fmla="*/ 362934 h 847100"/>
                  <a:gd name="connsiteX56" fmla="*/ 712745 w 756836"/>
                  <a:gd name="connsiteY56" fmla="*/ 337591 h 847100"/>
                  <a:gd name="connsiteX57" fmla="*/ 708301 w 756836"/>
                  <a:gd name="connsiteY57" fmla="*/ 388070 h 847100"/>
                  <a:gd name="connsiteX58" fmla="*/ 564364 w 756836"/>
                  <a:gd name="connsiteY58" fmla="*/ 413413 h 847100"/>
                  <a:gd name="connsiteX59" fmla="*/ 561586 w 756836"/>
                  <a:gd name="connsiteY59" fmla="*/ 445284 h 847100"/>
                  <a:gd name="connsiteX60" fmla="*/ 721841 w 756836"/>
                  <a:gd name="connsiteY60" fmla="*/ 417024 h 847100"/>
                  <a:gd name="connsiteX61" fmla="*/ 717189 w 756836"/>
                  <a:gd name="connsiteY61" fmla="*/ 469863 h 847100"/>
                  <a:gd name="connsiteX62" fmla="*/ 366337 w 756836"/>
                  <a:gd name="connsiteY62" fmla="*/ 531730 h 847100"/>
                  <a:gd name="connsiteX63" fmla="*/ 365156 w 756836"/>
                  <a:gd name="connsiteY63" fmla="*/ 544922 h 847100"/>
                  <a:gd name="connsiteX64" fmla="*/ 283571 w 756836"/>
                  <a:gd name="connsiteY64" fmla="*/ 559295 h 847100"/>
                  <a:gd name="connsiteX65" fmla="*/ 295305 w 756836"/>
                  <a:gd name="connsiteY65" fmla="*/ 424939 h 847100"/>
                  <a:gd name="connsiteX66" fmla="*/ 282876 w 756836"/>
                  <a:gd name="connsiteY66" fmla="*/ 441673 h 847100"/>
                  <a:gd name="connsiteX67" fmla="*/ 238577 w 756836"/>
                  <a:gd name="connsiteY67" fmla="*/ 380640 h 847100"/>
                  <a:gd name="connsiteX68" fmla="*/ 359185 w 756836"/>
                  <a:gd name="connsiteY68" fmla="*/ 187265 h 847100"/>
                  <a:gd name="connsiteX69" fmla="*/ 376752 w 756836"/>
                  <a:gd name="connsiteY69" fmla="*/ 187265 h 847100"/>
                  <a:gd name="connsiteX70" fmla="*/ 378488 w 756836"/>
                  <a:gd name="connsiteY70" fmla="*/ 167059 h 847100"/>
                  <a:gd name="connsiteX71" fmla="*/ 290931 w 756836"/>
                  <a:gd name="connsiteY71" fmla="*/ 182474 h 847100"/>
                  <a:gd name="connsiteX72" fmla="*/ 296902 w 756836"/>
                  <a:gd name="connsiteY72" fmla="*/ 114081 h 847100"/>
                  <a:gd name="connsiteX73" fmla="*/ 384459 w 756836"/>
                  <a:gd name="connsiteY73" fmla="*/ 98666 h 847100"/>
                  <a:gd name="connsiteX74" fmla="*/ 388694 w 756836"/>
                  <a:gd name="connsiteY74" fmla="*/ 50479 h 847100"/>
                  <a:gd name="connsiteX75" fmla="*/ 471808 w 756836"/>
                  <a:gd name="connsiteY75" fmla="*/ 35828 h 847100"/>
                  <a:gd name="connsiteX76" fmla="*/ 467572 w 756836"/>
                  <a:gd name="connsiteY76" fmla="*/ 84016 h 847100"/>
                  <a:gd name="connsiteX77" fmla="*/ 586999 w 756836"/>
                  <a:gd name="connsiteY77" fmla="*/ 62977 h 847100"/>
                  <a:gd name="connsiteX78" fmla="*/ 591235 w 756836"/>
                  <a:gd name="connsiteY78" fmla="*/ 14790 h 847100"/>
                  <a:gd name="connsiteX79" fmla="*/ 675042 w 756836"/>
                  <a:gd name="connsiteY79" fmla="*/ 0 h 847100"/>
                  <a:gd name="connsiteX80" fmla="*/ 670807 w 756836"/>
                  <a:gd name="connsiteY80" fmla="*/ 48188 h 847100"/>
                  <a:gd name="connsiteX81" fmla="*/ 758364 w 756836"/>
                  <a:gd name="connsiteY81" fmla="*/ 32773 h 847100"/>
                  <a:gd name="connsiteX82" fmla="*/ 752392 w 756836"/>
                  <a:gd name="connsiteY82" fmla="*/ 101166 h 847100"/>
                  <a:gd name="connsiteX83" fmla="*/ 664835 w 756836"/>
                  <a:gd name="connsiteY83" fmla="*/ 116581 h 847100"/>
                  <a:gd name="connsiteX84" fmla="*/ 661572 w 756836"/>
                  <a:gd name="connsiteY84" fmla="*/ 153867 h 847100"/>
                  <a:gd name="connsiteX85" fmla="*/ 577765 w 756836"/>
                  <a:gd name="connsiteY85" fmla="*/ 168656 h 847100"/>
                  <a:gd name="connsiteX86" fmla="*/ 581028 w 756836"/>
                  <a:gd name="connsiteY86" fmla="*/ 131370 h 847100"/>
                  <a:gd name="connsiteX87" fmla="*/ 461601 w 756836"/>
                  <a:gd name="connsiteY87" fmla="*/ 152409 h 847100"/>
                  <a:gd name="connsiteX88" fmla="*/ 458337 w 756836"/>
                  <a:gd name="connsiteY88" fmla="*/ 189695 h 847100"/>
                  <a:gd name="connsiteX89" fmla="*/ 435354 w 756836"/>
                  <a:gd name="connsiteY89" fmla="*/ 193722 h 847100"/>
                  <a:gd name="connsiteX90" fmla="*/ 418690 w 756836"/>
                  <a:gd name="connsiteY90" fmla="*/ 225732 h 847100"/>
                  <a:gd name="connsiteX91" fmla="*/ 494374 w 756836"/>
                  <a:gd name="connsiteY91" fmla="*/ 212400 h 847100"/>
                  <a:gd name="connsiteX92" fmla="*/ 477918 w 756836"/>
                  <a:gd name="connsiteY92" fmla="*/ 174003 h 847100"/>
                  <a:gd name="connsiteX93" fmla="*/ 370919 w 756836"/>
                  <a:gd name="connsiteY93" fmla="*/ 478959 h 847100"/>
                  <a:gd name="connsiteX94" fmla="*/ 479237 w 756836"/>
                  <a:gd name="connsiteY94" fmla="*/ 459865 h 847100"/>
                  <a:gd name="connsiteX95" fmla="*/ 482014 w 756836"/>
                  <a:gd name="connsiteY95" fmla="*/ 427994 h 847100"/>
                  <a:gd name="connsiteX96" fmla="*/ 373697 w 756836"/>
                  <a:gd name="connsiteY96" fmla="*/ 447089 h 847100"/>
                  <a:gd name="connsiteX97" fmla="*/ 370919 w 756836"/>
                  <a:gd name="connsiteY97" fmla="*/ 478959 h 847100"/>
                  <a:gd name="connsiteX98" fmla="*/ 378071 w 756836"/>
                  <a:gd name="connsiteY98" fmla="*/ 396610 h 847100"/>
                  <a:gd name="connsiteX99" fmla="*/ 486389 w 756836"/>
                  <a:gd name="connsiteY99" fmla="*/ 377515 h 847100"/>
                  <a:gd name="connsiteX100" fmla="*/ 489027 w 756836"/>
                  <a:gd name="connsiteY100" fmla="*/ 347242 h 847100"/>
                  <a:gd name="connsiteX101" fmla="*/ 380710 w 756836"/>
                  <a:gd name="connsiteY101" fmla="*/ 366337 h 847100"/>
                  <a:gd name="connsiteX102" fmla="*/ 378071 w 756836"/>
                  <a:gd name="connsiteY102" fmla="*/ 396610 h 847100"/>
                  <a:gd name="connsiteX103" fmla="*/ 385153 w 756836"/>
                  <a:gd name="connsiteY103" fmla="*/ 315788 h 847100"/>
                  <a:gd name="connsiteX104" fmla="*/ 493471 w 756836"/>
                  <a:gd name="connsiteY104" fmla="*/ 296694 h 847100"/>
                  <a:gd name="connsiteX105" fmla="*/ 496248 w 756836"/>
                  <a:gd name="connsiteY105" fmla="*/ 264823 h 847100"/>
                  <a:gd name="connsiteX106" fmla="*/ 387931 w 756836"/>
                  <a:gd name="connsiteY106" fmla="*/ 283918 h 847100"/>
                  <a:gd name="connsiteX107" fmla="*/ 385153 w 756836"/>
                  <a:gd name="connsiteY107" fmla="*/ 315788 h 847100"/>
                  <a:gd name="connsiteX108" fmla="*/ 470280 w 756836"/>
                  <a:gd name="connsiteY108" fmla="*/ 661780 h 847100"/>
                  <a:gd name="connsiteX109" fmla="*/ 561795 w 756836"/>
                  <a:gd name="connsiteY109" fmla="*/ 592068 h 847100"/>
                  <a:gd name="connsiteX110" fmla="*/ 391194 w 756836"/>
                  <a:gd name="connsiteY110" fmla="*/ 622133 h 847100"/>
                  <a:gd name="connsiteX111" fmla="*/ 470280 w 756836"/>
                  <a:gd name="connsiteY111" fmla="*/ 661780 h 84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756836" h="847100">
                    <a:moveTo>
                      <a:pt x="0" y="853281"/>
                    </a:moveTo>
                    <a:lnTo>
                      <a:pt x="25552" y="561239"/>
                    </a:lnTo>
                    <a:lnTo>
                      <a:pt x="231772" y="524855"/>
                    </a:lnTo>
                    <a:lnTo>
                      <a:pt x="210317" y="770306"/>
                    </a:lnTo>
                    <a:lnTo>
                      <a:pt x="77558" y="793706"/>
                    </a:lnTo>
                    <a:lnTo>
                      <a:pt x="73462" y="840297"/>
                    </a:lnTo>
                    <a:lnTo>
                      <a:pt x="0" y="853281"/>
                    </a:lnTo>
                    <a:close/>
                    <a:moveTo>
                      <a:pt x="274266" y="239757"/>
                    </a:moveTo>
                    <a:lnTo>
                      <a:pt x="26524" y="283432"/>
                    </a:lnTo>
                    <a:lnTo>
                      <a:pt x="33537" y="203443"/>
                    </a:lnTo>
                    <a:lnTo>
                      <a:pt x="115123" y="189070"/>
                    </a:lnTo>
                    <a:cubicBezTo>
                      <a:pt x="110679" y="161783"/>
                      <a:pt x="105124" y="136300"/>
                      <a:pt x="98458" y="112484"/>
                    </a:cubicBezTo>
                    <a:lnTo>
                      <a:pt x="197125" y="86654"/>
                    </a:lnTo>
                    <a:cubicBezTo>
                      <a:pt x="200596" y="114081"/>
                      <a:pt x="203652" y="142896"/>
                      <a:pt x="206359" y="172961"/>
                    </a:cubicBezTo>
                    <a:lnTo>
                      <a:pt x="281279" y="159769"/>
                    </a:lnTo>
                    <a:lnTo>
                      <a:pt x="274266" y="239757"/>
                    </a:lnTo>
                    <a:close/>
                    <a:moveTo>
                      <a:pt x="237883" y="480209"/>
                    </a:moveTo>
                    <a:lnTo>
                      <a:pt x="27218" y="517357"/>
                    </a:lnTo>
                    <a:lnTo>
                      <a:pt x="33745" y="442784"/>
                    </a:lnTo>
                    <a:lnTo>
                      <a:pt x="244410" y="405636"/>
                    </a:lnTo>
                    <a:lnTo>
                      <a:pt x="237883" y="480209"/>
                    </a:lnTo>
                    <a:close/>
                    <a:moveTo>
                      <a:pt x="248228" y="361337"/>
                    </a:moveTo>
                    <a:lnTo>
                      <a:pt x="37564" y="398485"/>
                    </a:lnTo>
                    <a:lnTo>
                      <a:pt x="44091" y="323912"/>
                    </a:lnTo>
                    <a:lnTo>
                      <a:pt x="254755" y="286765"/>
                    </a:lnTo>
                    <a:lnTo>
                      <a:pt x="248228" y="361337"/>
                    </a:lnTo>
                    <a:close/>
                    <a:moveTo>
                      <a:pt x="151367" y="617064"/>
                    </a:moveTo>
                    <a:lnTo>
                      <a:pt x="92001" y="627549"/>
                    </a:lnTo>
                    <a:lnTo>
                      <a:pt x="84363" y="714551"/>
                    </a:lnTo>
                    <a:lnTo>
                      <a:pt x="143730" y="704066"/>
                    </a:lnTo>
                    <a:lnTo>
                      <a:pt x="151367" y="617064"/>
                    </a:lnTo>
                    <a:close/>
                    <a:moveTo>
                      <a:pt x="679833" y="504025"/>
                    </a:moveTo>
                    <a:lnTo>
                      <a:pt x="674279" y="567697"/>
                    </a:lnTo>
                    <a:cubicBezTo>
                      <a:pt x="642477" y="608455"/>
                      <a:pt x="603664" y="645949"/>
                      <a:pt x="557837" y="679972"/>
                    </a:cubicBezTo>
                    <a:cubicBezTo>
                      <a:pt x="606094" y="684694"/>
                      <a:pt x="659836" y="682888"/>
                      <a:pt x="718994" y="674487"/>
                    </a:cubicBezTo>
                    <a:cubicBezTo>
                      <a:pt x="706427" y="701150"/>
                      <a:pt x="694623" y="728021"/>
                      <a:pt x="683444" y="754961"/>
                    </a:cubicBezTo>
                    <a:cubicBezTo>
                      <a:pt x="598109" y="761835"/>
                      <a:pt x="523814" y="757114"/>
                      <a:pt x="460490" y="740727"/>
                    </a:cubicBezTo>
                    <a:cubicBezTo>
                      <a:pt x="397652" y="774750"/>
                      <a:pt x="325092" y="804885"/>
                      <a:pt x="242951" y="831062"/>
                    </a:cubicBezTo>
                    <a:cubicBezTo>
                      <a:pt x="234619" y="809051"/>
                      <a:pt x="225593" y="787179"/>
                      <a:pt x="215803" y="765515"/>
                    </a:cubicBezTo>
                    <a:cubicBezTo>
                      <a:pt x="275586" y="749893"/>
                      <a:pt x="329814" y="731423"/>
                      <a:pt x="378418" y="710037"/>
                    </a:cubicBezTo>
                    <a:cubicBezTo>
                      <a:pt x="347659" y="694067"/>
                      <a:pt x="320718" y="674070"/>
                      <a:pt x="297458" y="650115"/>
                    </a:cubicBezTo>
                    <a:lnTo>
                      <a:pt x="320718" y="634562"/>
                    </a:lnTo>
                    <a:lnTo>
                      <a:pt x="254686" y="646227"/>
                    </a:lnTo>
                    <a:lnTo>
                      <a:pt x="260657" y="577834"/>
                    </a:lnTo>
                    <a:lnTo>
                      <a:pt x="679833" y="504025"/>
                    </a:lnTo>
                    <a:close/>
                    <a:moveTo>
                      <a:pt x="477918" y="174003"/>
                    </a:moveTo>
                    <a:lnTo>
                      <a:pt x="562975" y="145257"/>
                    </a:lnTo>
                    <a:cubicBezTo>
                      <a:pt x="568252" y="162685"/>
                      <a:pt x="573529" y="180113"/>
                      <a:pt x="578876" y="197541"/>
                    </a:cubicBezTo>
                    <a:lnTo>
                      <a:pt x="739825" y="169143"/>
                    </a:lnTo>
                    <a:lnTo>
                      <a:pt x="735173" y="222746"/>
                    </a:lnTo>
                    <a:lnTo>
                      <a:pt x="578667" y="250312"/>
                    </a:lnTo>
                    <a:lnTo>
                      <a:pt x="575890" y="282182"/>
                    </a:lnTo>
                    <a:lnTo>
                      <a:pt x="719828" y="256838"/>
                    </a:lnTo>
                    <a:lnTo>
                      <a:pt x="715384" y="307317"/>
                    </a:lnTo>
                    <a:lnTo>
                      <a:pt x="571446" y="332661"/>
                    </a:lnTo>
                    <a:lnTo>
                      <a:pt x="568808" y="362934"/>
                    </a:lnTo>
                    <a:lnTo>
                      <a:pt x="712745" y="337591"/>
                    </a:lnTo>
                    <a:lnTo>
                      <a:pt x="708301" y="388070"/>
                    </a:lnTo>
                    <a:lnTo>
                      <a:pt x="564364" y="413413"/>
                    </a:lnTo>
                    <a:lnTo>
                      <a:pt x="561586" y="445284"/>
                    </a:lnTo>
                    <a:lnTo>
                      <a:pt x="721841" y="417024"/>
                    </a:lnTo>
                    <a:lnTo>
                      <a:pt x="717189" y="469863"/>
                    </a:lnTo>
                    <a:lnTo>
                      <a:pt x="366337" y="531730"/>
                    </a:lnTo>
                    <a:lnTo>
                      <a:pt x="365156" y="544922"/>
                    </a:lnTo>
                    <a:lnTo>
                      <a:pt x="283571" y="559295"/>
                    </a:lnTo>
                    <a:lnTo>
                      <a:pt x="295305" y="424939"/>
                    </a:lnTo>
                    <a:cubicBezTo>
                      <a:pt x="290931" y="430286"/>
                      <a:pt x="286765" y="435841"/>
                      <a:pt x="282876" y="441673"/>
                    </a:cubicBezTo>
                    <a:cubicBezTo>
                      <a:pt x="266976" y="417440"/>
                      <a:pt x="252186" y="397096"/>
                      <a:pt x="238577" y="380640"/>
                    </a:cubicBezTo>
                    <a:cubicBezTo>
                      <a:pt x="287737" y="319468"/>
                      <a:pt x="327939" y="254964"/>
                      <a:pt x="359185" y="187265"/>
                    </a:cubicBezTo>
                    <a:lnTo>
                      <a:pt x="376752" y="187265"/>
                    </a:lnTo>
                    <a:lnTo>
                      <a:pt x="378488" y="167059"/>
                    </a:lnTo>
                    <a:lnTo>
                      <a:pt x="290931" y="182474"/>
                    </a:lnTo>
                    <a:lnTo>
                      <a:pt x="296902" y="114081"/>
                    </a:lnTo>
                    <a:lnTo>
                      <a:pt x="384459" y="98666"/>
                    </a:lnTo>
                    <a:lnTo>
                      <a:pt x="388694" y="50479"/>
                    </a:lnTo>
                    <a:lnTo>
                      <a:pt x="471808" y="35828"/>
                    </a:lnTo>
                    <a:lnTo>
                      <a:pt x="467572" y="84016"/>
                    </a:lnTo>
                    <a:lnTo>
                      <a:pt x="586999" y="62977"/>
                    </a:lnTo>
                    <a:lnTo>
                      <a:pt x="591235" y="14790"/>
                    </a:lnTo>
                    <a:lnTo>
                      <a:pt x="675042" y="0"/>
                    </a:lnTo>
                    <a:lnTo>
                      <a:pt x="670807" y="48188"/>
                    </a:lnTo>
                    <a:lnTo>
                      <a:pt x="758364" y="32773"/>
                    </a:lnTo>
                    <a:lnTo>
                      <a:pt x="752392" y="101166"/>
                    </a:lnTo>
                    <a:lnTo>
                      <a:pt x="664835" y="116581"/>
                    </a:lnTo>
                    <a:lnTo>
                      <a:pt x="661572" y="153867"/>
                    </a:lnTo>
                    <a:lnTo>
                      <a:pt x="577765" y="168656"/>
                    </a:lnTo>
                    <a:lnTo>
                      <a:pt x="581028" y="131370"/>
                    </a:lnTo>
                    <a:lnTo>
                      <a:pt x="461601" y="152409"/>
                    </a:lnTo>
                    <a:lnTo>
                      <a:pt x="458337" y="189695"/>
                    </a:lnTo>
                    <a:lnTo>
                      <a:pt x="435354" y="193722"/>
                    </a:lnTo>
                    <a:cubicBezTo>
                      <a:pt x="430008" y="204346"/>
                      <a:pt x="424453" y="215039"/>
                      <a:pt x="418690" y="225732"/>
                    </a:cubicBezTo>
                    <a:lnTo>
                      <a:pt x="494374" y="212400"/>
                    </a:lnTo>
                    <a:cubicBezTo>
                      <a:pt x="490277" y="202402"/>
                      <a:pt x="484792" y="189626"/>
                      <a:pt x="477918" y="174003"/>
                    </a:cubicBezTo>
                    <a:close/>
                    <a:moveTo>
                      <a:pt x="370919" y="478959"/>
                    </a:moveTo>
                    <a:lnTo>
                      <a:pt x="479237" y="459865"/>
                    </a:lnTo>
                    <a:lnTo>
                      <a:pt x="482014" y="427994"/>
                    </a:lnTo>
                    <a:lnTo>
                      <a:pt x="373697" y="447089"/>
                    </a:lnTo>
                    <a:lnTo>
                      <a:pt x="370919" y="478959"/>
                    </a:lnTo>
                    <a:close/>
                    <a:moveTo>
                      <a:pt x="378071" y="396610"/>
                    </a:moveTo>
                    <a:lnTo>
                      <a:pt x="486389" y="377515"/>
                    </a:lnTo>
                    <a:lnTo>
                      <a:pt x="489027" y="347242"/>
                    </a:lnTo>
                    <a:lnTo>
                      <a:pt x="380710" y="366337"/>
                    </a:lnTo>
                    <a:lnTo>
                      <a:pt x="378071" y="396610"/>
                    </a:lnTo>
                    <a:close/>
                    <a:moveTo>
                      <a:pt x="385153" y="315788"/>
                    </a:moveTo>
                    <a:lnTo>
                      <a:pt x="493471" y="296694"/>
                    </a:lnTo>
                    <a:lnTo>
                      <a:pt x="496248" y="264823"/>
                    </a:lnTo>
                    <a:lnTo>
                      <a:pt x="387931" y="283918"/>
                    </a:lnTo>
                    <a:lnTo>
                      <a:pt x="385153" y="315788"/>
                    </a:lnTo>
                    <a:close/>
                    <a:moveTo>
                      <a:pt x="470280" y="661780"/>
                    </a:moveTo>
                    <a:cubicBezTo>
                      <a:pt x="504234" y="641019"/>
                      <a:pt x="534715" y="617759"/>
                      <a:pt x="561795" y="592068"/>
                    </a:cubicBezTo>
                    <a:lnTo>
                      <a:pt x="391194" y="622133"/>
                    </a:lnTo>
                    <a:cubicBezTo>
                      <a:pt x="415079" y="638867"/>
                      <a:pt x="441465" y="652129"/>
                      <a:pt x="470280" y="661780"/>
                    </a:cubicBez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" name="手繪多邊形: 圖案 17">
                <a:extLst>
                  <a:ext uri="{FF2B5EF4-FFF2-40B4-BE49-F238E27FC236}">
                    <a16:creationId xmlns:a16="http://schemas.microsoft.com/office/drawing/2014/main" id="{E4BD803A-A521-4259-85A4-EB94AB6213A1}"/>
                  </a:ext>
                </a:extLst>
              </p:cNvPr>
              <p:cNvSpPr/>
              <p:nvPr/>
            </p:nvSpPr>
            <p:spPr>
              <a:xfrm>
                <a:off x="6029936" y="3184555"/>
                <a:ext cx="749893" cy="784610"/>
              </a:xfrm>
              <a:custGeom>
                <a:avLst/>
                <a:gdLst>
                  <a:gd name="connsiteX0" fmla="*/ 621994 w 749892"/>
                  <a:gd name="connsiteY0" fmla="*/ 11040 h 784609"/>
                  <a:gd name="connsiteX1" fmla="*/ 712745 w 749892"/>
                  <a:gd name="connsiteY1" fmla="*/ 42494 h 784609"/>
                  <a:gd name="connsiteX2" fmla="*/ 308636 w 749892"/>
                  <a:gd name="connsiteY2" fmla="*/ 570752 h 784609"/>
                  <a:gd name="connsiteX3" fmla="*/ 304956 w 749892"/>
                  <a:gd name="connsiteY3" fmla="*/ 613107 h 784609"/>
                  <a:gd name="connsiteX4" fmla="*/ 354324 w 749892"/>
                  <a:gd name="connsiteY4" fmla="*/ 649490 h 784609"/>
                  <a:gd name="connsiteX5" fmla="*/ 431466 w 749892"/>
                  <a:gd name="connsiteY5" fmla="*/ 635881 h 784609"/>
                  <a:gd name="connsiteX6" fmla="*/ 494026 w 749892"/>
                  <a:gd name="connsiteY6" fmla="*/ 603247 h 784609"/>
                  <a:gd name="connsiteX7" fmla="*/ 524994 w 749892"/>
                  <a:gd name="connsiteY7" fmla="*/ 477154 h 784609"/>
                  <a:gd name="connsiteX8" fmla="*/ 631437 w 749892"/>
                  <a:gd name="connsiteY8" fmla="*/ 495832 h 784609"/>
                  <a:gd name="connsiteX9" fmla="*/ 565683 w 749892"/>
                  <a:gd name="connsiteY9" fmla="*/ 675667 h 784609"/>
                  <a:gd name="connsiteX10" fmla="*/ 444173 w 749892"/>
                  <a:gd name="connsiteY10" fmla="*/ 733020 h 784609"/>
                  <a:gd name="connsiteX11" fmla="*/ 306970 w 749892"/>
                  <a:gd name="connsiteY11" fmla="*/ 757183 h 784609"/>
                  <a:gd name="connsiteX12" fmla="*/ 198791 w 749892"/>
                  <a:gd name="connsiteY12" fmla="*/ 670737 h 784609"/>
                  <a:gd name="connsiteX13" fmla="*/ 43327 w 749892"/>
                  <a:gd name="connsiteY13" fmla="*/ 790720 h 784609"/>
                  <a:gd name="connsiteX14" fmla="*/ 0 w 749892"/>
                  <a:gd name="connsiteY14" fmla="*/ 701983 h 784609"/>
                  <a:gd name="connsiteX15" fmla="*/ 210039 w 749892"/>
                  <a:gd name="connsiteY15" fmla="*/ 538742 h 784609"/>
                  <a:gd name="connsiteX16" fmla="*/ 241424 w 749892"/>
                  <a:gd name="connsiteY16" fmla="*/ 179835 h 784609"/>
                  <a:gd name="connsiteX17" fmla="*/ 344534 w 749892"/>
                  <a:gd name="connsiteY17" fmla="*/ 161644 h 784609"/>
                  <a:gd name="connsiteX18" fmla="*/ 320926 w 749892"/>
                  <a:gd name="connsiteY18" fmla="*/ 431188 h 784609"/>
                  <a:gd name="connsiteX19" fmla="*/ 621994 w 749892"/>
                  <a:gd name="connsiteY19" fmla="*/ 11040 h 784609"/>
                  <a:gd name="connsiteX20" fmla="*/ 97764 w 749892"/>
                  <a:gd name="connsiteY20" fmla="*/ 267948 h 784609"/>
                  <a:gd name="connsiteX21" fmla="*/ 190875 w 749892"/>
                  <a:gd name="connsiteY21" fmla="*/ 272183 h 784609"/>
                  <a:gd name="connsiteX22" fmla="*/ 97070 w 749892"/>
                  <a:gd name="connsiteY22" fmla="*/ 584708 h 784609"/>
                  <a:gd name="connsiteX23" fmla="*/ 7152 w 749892"/>
                  <a:gd name="connsiteY23" fmla="*/ 569224 h 784609"/>
                  <a:gd name="connsiteX24" fmla="*/ 97764 w 749892"/>
                  <a:gd name="connsiteY24" fmla="*/ 267948 h 784609"/>
                  <a:gd name="connsiteX25" fmla="*/ 359254 w 749892"/>
                  <a:gd name="connsiteY25" fmla="*/ 0 h 784609"/>
                  <a:gd name="connsiteX26" fmla="*/ 511941 w 749892"/>
                  <a:gd name="connsiteY26" fmla="*/ 116095 h 784609"/>
                  <a:gd name="connsiteX27" fmla="*/ 432994 w 749892"/>
                  <a:gd name="connsiteY27" fmla="*/ 200388 h 784609"/>
                  <a:gd name="connsiteX28" fmla="*/ 286695 w 749892"/>
                  <a:gd name="connsiteY28" fmla="*/ 77836 h 784609"/>
                  <a:gd name="connsiteX29" fmla="*/ 359254 w 749892"/>
                  <a:gd name="connsiteY29" fmla="*/ 0 h 784609"/>
                  <a:gd name="connsiteX30" fmla="*/ 667890 w 749892"/>
                  <a:gd name="connsiteY30" fmla="*/ 229342 h 784609"/>
                  <a:gd name="connsiteX31" fmla="*/ 751490 w 749892"/>
                  <a:gd name="connsiteY31" fmla="*/ 425703 h 784609"/>
                  <a:gd name="connsiteX32" fmla="*/ 652059 w 749892"/>
                  <a:gd name="connsiteY32" fmla="*/ 485278 h 784609"/>
                  <a:gd name="connsiteX33" fmla="*/ 576931 w 749892"/>
                  <a:gd name="connsiteY33" fmla="*/ 283640 h 784609"/>
                  <a:gd name="connsiteX34" fmla="*/ 667890 w 749892"/>
                  <a:gd name="connsiteY34" fmla="*/ 229342 h 78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49892" h="784609">
                    <a:moveTo>
                      <a:pt x="621994" y="11040"/>
                    </a:moveTo>
                    <a:lnTo>
                      <a:pt x="712745" y="42494"/>
                    </a:lnTo>
                    <a:cubicBezTo>
                      <a:pt x="597970" y="244271"/>
                      <a:pt x="463267" y="420357"/>
                      <a:pt x="308636" y="570752"/>
                    </a:cubicBezTo>
                    <a:lnTo>
                      <a:pt x="304956" y="613107"/>
                    </a:lnTo>
                    <a:cubicBezTo>
                      <a:pt x="302318" y="643658"/>
                      <a:pt x="318774" y="655809"/>
                      <a:pt x="354324" y="649490"/>
                    </a:cubicBezTo>
                    <a:lnTo>
                      <a:pt x="431466" y="635881"/>
                    </a:lnTo>
                    <a:cubicBezTo>
                      <a:pt x="460906" y="630674"/>
                      <a:pt x="481736" y="619842"/>
                      <a:pt x="494026" y="603247"/>
                    </a:cubicBezTo>
                    <a:cubicBezTo>
                      <a:pt x="506317" y="586652"/>
                      <a:pt x="516593" y="544644"/>
                      <a:pt x="524994" y="477154"/>
                    </a:cubicBezTo>
                    <a:cubicBezTo>
                      <a:pt x="553948" y="485278"/>
                      <a:pt x="589499" y="491527"/>
                      <a:pt x="631437" y="495832"/>
                    </a:cubicBezTo>
                    <a:cubicBezTo>
                      <a:pt x="611023" y="587624"/>
                      <a:pt x="589082" y="647616"/>
                      <a:pt x="565683" y="675667"/>
                    </a:cubicBezTo>
                    <a:cubicBezTo>
                      <a:pt x="542284" y="703719"/>
                      <a:pt x="501803" y="722883"/>
                      <a:pt x="444173" y="733020"/>
                    </a:cubicBezTo>
                    <a:lnTo>
                      <a:pt x="306970" y="757183"/>
                    </a:lnTo>
                    <a:cubicBezTo>
                      <a:pt x="228856" y="770931"/>
                      <a:pt x="192750" y="742116"/>
                      <a:pt x="198791" y="670737"/>
                    </a:cubicBezTo>
                    <a:cubicBezTo>
                      <a:pt x="148868" y="712953"/>
                      <a:pt x="97000" y="752948"/>
                      <a:pt x="43327" y="790720"/>
                    </a:cubicBezTo>
                    <a:cubicBezTo>
                      <a:pt x="31662" y="762669"/>
                      <a:pt x="17220" y="733159"/>
                      <a:pt x="0" y="701983"/>
                    </a:cubicBezTo>
                    <a:cubicBezTo>
                      <a:pt x="74781" y="651087"/>
                      <a:pt x="144771" y="596651"/>
                      <a:pt x="210039" y="538742"/>
                    </a:cubicBezTo>
                    <a:lnTo>
                      <a:pt x="241424" y="179835"/>
                    </a:lnTo>
                    <a:lnTo>
                      <a:pt x="344534" y="161644"/>
                    </a:lnTo>
                    <a:lnTo>
                      <a:pt x="320926" y="431188"/>
                    </a:lnTo>
                    <a:cubicBezTo>
                      <a:pt x="440354" y="305928"/>
                      <a:pt x="540756" y="165879"/>
                      <a:pt x="621994" y="11040"/>
                    </a:cubicBezTo>
                    <a:close/>
                    <a:moveTo>
                      <a:pt x="97764" y="267948"/>
                    </a:moveTo>
                    <a:lnTo>
                      <a:pt x="190875" y="272183"/>
                    </a:lnTo>
                    <a:cubicBezTo>
                      <a:pt x="159838" y="399040"/>
                      <a:pt x="128523" y="503192"/>
                      <a:pt x="97070" y="584708"/>
                    </a:cubicBezTo>
                    <a:lnTo>
                      <a:pt x="7152" y="569224"/>
                    </a:lnTo>
                    <a:cubicBezTo>
                      <a:pt x="43397" y="477640"/>
                      <a:pt x="73601" y="377238"/>
                      <a:pt x="97764" y="267948"/>
                    </a:cubicBezTo>
                    <a:close/>
                    <a:moveTo>
                      <a:pt x="359254" y="0"/>
                    </a:moveTo>
                    <a:cubicBezTo>
                      <a:pt x="406678" y="30898"/>
                      <a:pt x="457643" y="69573"/>
                      <a:pt x="511941" y="116095"/>
                    </a:cubicBezTo>
                    <a:lnTo>
                      <a:pt x="432994" y="200388"/>
                    </a:lnTo>
                    <a:cubicBezTo>
                      <a:pt x="381265" y="151923"/>
                      <a:pt x="332452" y="111026"/>
                      <a:pt x="286695" y="77836"/>
                    </a:cubicBezTo>
                    <a:lnTo>
                      <a:pt x="359254" y="0"/>
                    </a:lnTo>
                    <a:close/>
                    <a:moveTo>
                      <a:pt x="667890" y="229342"/>
                    </a:moveTo>
                    <a:cubicBezTo>
                      <a:pt x="695803" y="288639"/>
                      <a:pt x="723646" y="354116"/>
                      <a:pt x="751490" y="425703"/>
                    </a:cubicBezTo>
                    <a:lnTo>
                      <a:pt x="652059" y="485278"/>
                    </a:lnTo>
                    <a:cubicBezTo>
                      <a:pt x="628521" y="415010"/>
                      <a:pt x="603455" y="347728"/>
                      <a:pt x="576931" y="283640"/>
                    </a:cubicBezTo>
                    <a:lnTo>
                      <a:pt x="667890" y="229342"/>
                    </a:ln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" name="手繪多邊形: 圖案 18">
                <a:extLst>
                  <a:ext uri="{FF2B5EF4-FFF2-40B4-BE49-F238E27FC236}">
                    <a16:creationId xmlns:a16="http://schemas.microsoft.com/office/drawing/2014/main" id="{82581A4B-6D63-4483-B86D-86192E785DED}"/>
                  </a:ext>
                </a:extLst>
              </p:cNvPr>
              <p:cNvSpPr/>
              <p:nvPr/>
            </p:nvSpPr>
            <p:spPr>
              <a:xfrm>
                <a:off x="6875649" y="3003678"/>
                <a:ext cx="763780" cy="854044"/>
              </a:xfrm>
              <a:custGeom>
                <a:avLst/>
                <a:gdLst>
                  <a:gd name="connsiteX0" fmla="*/ 7291 w 763779"/>
                  <a:gd name="connsiteY0" fmla="*/ 542770 h 854044"/>
                  <a:gd name="connsiteX1" fmla="*/ 225732 w 763779"/>
                  <a:gd name="connsiteY1" fmla="*/ 504233 h 854044"/>
                  <a:gd name="connsiteX2" fmla="*/ 260657 w 763779"/>
                  <a:gd name="connsiteY2" fmla="*/ 447575 h 854044"/>
                  <a:gd name="connsiteX3" fmla="*/ 48118 w 763779"/>
                  <a:gd name="connsiteY3" fmla="*/ 485069 h 854044"/>
                  <a:gd name="connsiteX4" fmla="*/ 68115 w 763779"/>
                  <a:gd name="connsiteY4" fmla="*/ 256699 h 854044"/>
                  <a:gd name="connsiteX5" fmla="*/ 260240 w 763779"/>
                  <a:gd name="connsiteY5" fmla="*/ 222815 h 854044"/>
                  <a:gd name="connsiteX6" fmla="*/ 264962 w 763779"/>
                  <a:gd name="connsiteY6" fmla="*/ 169212 h 854044"/>
                  <a:gd name="connsiteX7" fmla="*/ 49854 w 763779"/>
                  <a:gd name="connsiteY7" fmla="*/ 207123 h 854044"/>
                  <a:gd name="connsiteX8" fmla="*/ 57075 w 763779"/>
                  <a:gd name="connsiteY8" fmla="*/ 124774 h 854044"/>
                  <a:gd name="connsiteX9" fmla="*/ 764751 w 763779"/>
                  <a:gd name="connsiteY9" fmla="*/ 0 h 854044"/>
                  <a:gd name="connsiteX10" fmla="*/ 757530 w 763779"/>
                  <a:gd name="connsiteY10" fmla="*/ 82349 h 854044"/>
                  <a:gd name="connsiteX11" fmla="*/ 541659 w 763779"/>
                  <a:gd name="connsiteY11" fmla="*/ 120399 h 854044"/>
                  <a:gd name="connsiteX12" fmla="*/ 536937 w 763779"/>
                  <a:gd name="connsiteY12" fmla="*/ 174003 h 854044"/>
                  <a:gd name="connsiteX13" fmla="*/ 729062 w 763779"/>
                  <a:gd name="connsiteY13" fmla="*/ 140119 h 854044"/>
                  <a:gd name="connsiteX14" fmla="*/ 709065 w 763779"/>
                  <a:gd name="connsiteY14" fmla="*/ 368558 h 854044"/>
                  <a:gd name="connsiteX15" fmla="*/ 368558 w 763779"/>
                  <a:gd name="connsiteY15" fmla="*/ 428619 h 854044"/>
                  <a:gd name="connsiteX16" fmla="*/ 333286 w 763779"/>
                  <a:gd name="connsiteY16" fmla="*/ 485347 h 854044"/>
                  <a:gd name="connsiteX17" fmla="*/ 740866 w 763779"/>
                  <a:gd name="connsiteY17" fmla="*/ 413483 h 854044"/>
                  <a:gd name="connsiteX18" fmla="*/ 733645 w 763779"/>
                  <a:gd name="connsiteY18" fmla="*/ 495832 h 854044"/>
                  <a:gd name="connsiteX19" fmla="*/ 591929 w 763779"/>
                  <a:gd name="connsiteY19" fmla="*/ 520828 h 854044"/>
                  <a:gd name="connsiteX20" fmla="*/ 491943 w 763779"/>
                  <a:gd name="connsiteY20" fmla="*/ 632548 h 854044"/>
                  <a:gd name="connsiteX21" fmla="*/ 686499 w 763779"/>
                  <a:gd name="connsiteY21" fmla="*/ 650254 h 854044"/>
                  <a:gd name="connsiteX22" fmla="*/ 632965 w 763779"/>
                  <a:gd name="connsiteY22" fmla="*/ 753017 h 854044"/>
                  <a:gd name="connsiteX23" fmla="*/ 389458 w 763779"/>
                  <a:gd name="connsiteY23" fmla="*/ 710662 h 854044"/>
                  <a:gd name="connsiteX24" fmla="*/ 33606 w 763779"/>
                  <a:gd name="connsiteY24" fmla="*/ 858697 h 854044"/>
                  <a:gd name="connsiteX25" fmla="*/ 7499 w 763779"/>
                  <a:gd name="connsiteY25" fmla="*/ 773014 h 854044"/>
                  <a:gd name="connsiteX26" fmla="*/ 262670 w 763779"/>
                  <a:gd name="connsiteY26" fmla="*/ 694762 h 854044"/>
                  <a:gd name="connsiteX27" fmla="*/ 92070 w 763779"/>
                  <a:gd name="connsiteY27" fmla="*/ 683166 h 854044"/>
                  <a:gd name="connsiteX28" fmla="*/ 160602 w 763779"/>
                  <a:gd name="connsiteY28" fmla="*/ 596929 h 854044"/>
                  <a:gd name="connsiteX29" fmla="*/ 0 w 763779"/>
                  <a:gd name="connsiteY29" fmla="*/ 625258 h 854044"/>
                  <a:gd name="connsiteX30" fmla="*/ 7291 w 763779"/>
                  <a:gd name="connsiteY30" fmla="*/ 542770 h 854044"/>
                  <a:gd name="connsiteX31" fmla="*/ 148520 w 763779"/>
                  <a:gd name="connsiteY31" fmla="*/ 389389 h 854044"/>
                  <a:gd name="connsiteX32" fmla="*/ 247187 w 763779"/>
                  <a:gd name="connsiteY32" fmla="*/ 372030 h 854044"/>
                  <a:gd name="connsiteX33" fmla="*/ 253297 w 763779"/>
                  <a:gd name="connsiteY33" fmla="*/ 302110 h 854044"/>
                  <a:gd name="connsiteX34" fmla="*/ 154630 w 763779"/>
                  <a:gd name="connsiteY34" fmla="*/ 319468 h 854044"/>
                  <a:gd name="connsiteX35" fmla="*/ 148520 w 763779"/>
                  <a:gd name="connsiteY35" fmla="*/ 389389 h 854044"/>
                  <a:gd name="connsiteX36" fmla="*/ 241702 w 763779"/>
                  <a:gd name="connsiteY36" fmla="*/ 618453 h 854044"/>
                  <a:gd name="connsiteX37" fmla="*/ 390500 w 763779"/>
                  <a:gd name="connsiteY37" fmla="*/ 624702 h 854044"/>
                  <a:gd name="connsiteX38" fmla="*/ 479653 w 763779"/>
                  <a:gd name="connsiteY38" fmla="*/ 540548 h 854044"/>
                  <a:gd name="connsiteX39" fmla="*/ 271975 w 763779"/>
                  <a:gd name="connsiteY39" fmla="*/ 577140 h 854044"/>
                  <a:gd name="connsiteX40" fmla="*/ 241702 w 763779"/>
                  <a:gd name="connsiteY40" fmla="*/ 618453 h 854044"/>
                  <a:gd name="connsiteX41" fmla="*/ 336202 w 763779"/>
                  <a:gd name="connsiteY41" fmla="*/ 356269 h 854044"/>
                  <a:gd name="connsiteX42" fmla="*/ 434868 w 763779"/>
                  <a:gd name="connsiteY42" fmla="*/ 338910 h 854044"/>
                  <a:gd name="connsiteX43" fmla="*/ 440979 w 763779"/>
                  <a:gd name="connsiteY43" fmla="*/ 268989 h 854044"/>
                  <a:gd name="connsiteX44" fmla="*/ 342312 w 763779"/>
                  <a:gd name="connsiteY44" fmla="*/ 286348 h 854044"/>
                  <a:gd name="connsiteX45" fmla="*/ 336202 w 763779"/>
                  <a:gd name="connsiteY45" fmla="*/ 356269 h 854044"/>
                  <a:gd name="connsiteX46" fmla="*/ 349255 w 763779"/>
                  <a:gd name="connsiteY46" fmla="*/ 207123 h 854044"/>
                  <a:gd name="connsiteX47" fmla="*/ 447922 w 763779"/>
                  <a:gd name="connsiteY47" fmla="*/ 189765 h 854044"/>
                  <a:gd name="connsiteX48" fmla="*/ 452644 w 763779"/>
                  <a:gd name="connsiteY48" fmla="*/ 136161 h 854044"/>
                  <a:gd name="connsiteX49" fmla="*/ 353977 w 763779"/>
                  <a:gd name="connsiteY49" fmla="*/ 153520 h 854044"/>
                  <a:gd name="connsiteX50" fmla="*/ 349255 w 763779"/>
                  <a:gd name="connsiteY50" fmla="*/ 207123 h 854044"/>
                  <a:gd name="connsiteX51" fmla="*/ 622550 w 763779"/>
                  <a:gd name="connsiteY51" fmla="*/ 305790 h 854044"/>
                  <a:gd name="connsiteX52" fmla="*/ 628660 w 763779"/>
                  <a:gd name="connsiteY52" fmla="*/ 235869 h 854044"/>
                  <a:gd name="connsiteX53" fmla="*/ 529993 w 763779"/>
                  <a:gd name="connsiteY53" fmla="*/ 253297 h 854044"/>
                  <a:gd name="connsiteX54" fmla="*/ 523883 w 763779"/>
                  <a:gd name="connsiteY54" fmla="*/ 323218 h 854044"/>
                  <a:gd name="connsiteX55" fmla="*/ 622550 w 763779"/>
                  <a:gd name="connsiteY55" fmla="*/ 305790 h 854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763779" h="854044">
                    <a:moveTo>
                      <a:pt x="7291" y="542770"/>
                    </a:moveTo>
                    <a:lnTo>
                      <a:pt x="225732" y="504233"/>
                    </a:lnTo>
                    <a:cubicBezTo>
                      <a:pt x="238368" y="484931"/>
                      <a:pt x="250034" y="466044"/>
                      <a:pt x="260657" y="447575"/>
                    </a:cubicBezTo>
                    <a:lnTo>
                      <a:pt x="48118" y="485069"/>
                    </a:lnTo>
                    <a:lnTo>
                      <a:pt x="68115" y="256699"/>
                    </a:lnTo>
                    <a:lnTo>
                      <a:pt x="260240" y="222815"/>
                    </a:lnTo>
                    <a:lnTo>
                      <a:pt x="264962" y="169212"/>
                    </a:lnTo>
                    <a:lnTo>
                      <a:pt x="49854" y="207123"/>
                    </a:lnTo>
                    <a:lnTo>
                      <a:pt x="57075" y="124774"/>
                    </a:lnTo>
                    <a:lnTo>
                      <a:pt x="764751" y="0"/>
                    </a:lnTo>
                    <a:lnTo>
                      <a:pt x="757530" y="82349"/>
                    </a:lnTo>
                    <a:lnTo>
                      <a:pt x="541659" y="120399"/>
                    </a:lnTo>
                    <a:lnTo>
                      <a:pt x="536937" y="174003"/>
                    </a:lnTo>
                    <a:lnTo>
                      <a:pt x="729062" y="140119"/>
                    </a:lnTo>
                    <a:lnTo>
                      <a:pt x="709065" y="368558"/>
                    </a:lnTo>
                    <a:lnTo>
                      <a:pt x="368558" y="428619"/>
                    </a:lnTo>
                    <a:cubicBezTo>
                      <a:pt x="356616" y="448339"/>
                      <a:pt x="344881" y="467225"/>
                      <a:pt x="333286" y="485347"/>
                    </a:cubicBezTo>
                    <a:lnTo>
                      <a:pt x="740866" y="413483"/>
                    </a:lnTo>
                    <a:lnTo>
                      <a:pt x="733645" y="495832"/>
                    </a:lnTo>
                    <a:lnTo>
                      <a:pt x="591929" y="520828"/>
                    </a:lnTo>
                    <a:cubicBezTo>
                      <a:pt x="563114" y="560823"/>
                      <a:pt x="529785" y="598109"/>
                      <a:pt x="491943" y="632548"/>
                    </a:cubicBezTo>
                    <a:lnTo>
                      <a:pt x="686499" y="650254"/>
                    </a:lnTo>
                    <a:lnTo>
                      <a:pt x="632965" y="753017"/>
                    </a:lnTo>
                    <a:cubicBezTo>
                      <a:pt x="544922" y="735659"/>
                      <a:pt x="463683" y="721563"/>
                      <a:pt x="389458" y="710662"/>
                    </a:cubicBezTo>
                    <a:cubicBezTo>
                      <a:pt x="291972" y="772737"/>
                      <a:pt x="173378" y="822035"/>
                      <a:pt x="33606" y="858697"/>
                    </a:cubicBezTo>
                    <a:cubicBezTo>
                      <a:pt x="28746" y="830506"/>
                      <a:pt x="20066" y="801969"/>
                      <a:pt x="7499" y="773014"/>
                    </a:cubicBezTo>
                    <a:cubicBezTo>
                      <a:pt x="106304" y="751004"/>
                      <a:pt x="191361" y="724896"/>
                      <a:pt x="262670" y="694762"/>
                    </a:cubicBezTo>
                    <a:cubicBezTo>
                      <a:pt x="199694" y="688027"/>
                      <a:pt x="142827" y="684138"/>
                      <a:pt x="92070" y="683166"/>
                    </a:cubicBezTo>
                    <a:cubicBezTo>
                      <a:pt x="116511" y="653865"/>
                      <a:pt x="139355" y="625119"/>
                      <a:pt x="160602" y="596929"/>
                    </a:cubicBezTo>
                    <a:lnTo>
                      <a:pt x="0" y="625258"/>
                    </a:lnTo>
                    <a:lnTo>
                      <a:pt x="7291" y="542770"/>
                    </a:lnTo>
                    <a:close/>
                    <a:moveTo>
                      <a:pt x="148520" y="389389"/>
                    </a:moveTo>
                    <a:lnTo>
                      <a:pt x="247187" y="372030"/>
                    </a:lnTo>
                    <a:lnTo>
                      <a:pt x="253297" y="302110"/>
                    </a:lnTo>
                    <a:lnTo>
                      <a:pt x="154630" y="319468"/>
                    </a:lnTo>
                    <a:lnTo>
                      <a:pt x="148520" y="389389"/>
                    </a:lnTo>
                    <a:close/>
                    <a:moveTo>
                      <a:pt x="241702" y="618453"/>
                    </a:moveTo>
                    <a:cubicBezTo>
                      <a:pt x="281348" y="618870"/>
                      <a:pt x="330925" y="620953"/>
                      <a:pt x="390500" y="624702"/>
                    </a:cubicBezTo>
                    <a:cubicBezTo>
                      <a:pt x="425842" y="599081"/>
                      <a:pt x="455560" y="571029"/>
                      <a:pt x="479653" y="540548"/>
                    </a:cubicBezTo>
                    <a:lnTo>
                      <a:pt x="271975" y="577140"/>
                    </a:lnTo>
                    <a:cubicBezTo>
                      <a:pt x="261699" y="591721"/>
                      <a:pt x="251561" y="605538"/>
                      <a:pt x="241702" y="618453"/>
                    </a:cubicBezTo>
                    <a:close/>
                    <a:moveTo>
                      <a:pt x="336202" y="356269"/>
                    </a:moveTo>
                    <a:lnTo>
                      <a:pt x="434868" y="338910"/>
                    </a:lnTo>
                    <a:lnTo>
                      <a:pt x="440979" y="268989"/>
                    </a:lnTo>
                    <a:lnTo>
                      <a:pt x="342312" y="286348"/>
                    </a:lnTo>
                    <a:lnTo>
                      <a:pt x="336202" y="356269"/>
                    </a:lnTo>
                    <a:close/>
                    <a:moveTo>
                      <a:pt x="349255" y="207123"/>
                    </a:moveTo>
                    <a:lnTo>
                      <a:pt x="447922" y="189765"/>
                    </a:lnTo>
                    <a:lnTo>
                      <a:pt x="452644" y="136161"/>
                    </a:lnTo>
                    <a:lnTo>
                      <a:pt x="353977" y="153520"/>
                    </a:lnTo>
                    <a:lnTo>
                      <a:pt x="349255" y="207123"/>
                    </a:lnTo>
                    <a:close/>
                    <a:moveTo>
                      <a:pt x="622550" y="305790"/>
                    </a:moveTo>
                    <a:lnTo>
                      <a:pt x="628660" y="235869"/>
                    </a:lnTo>
                    <a:lnTo>
                      <a:pt x="529993" y="253297"/>
                    </a:lnTo>
                    <a:lnTo>
                      <a:pt x="523883" y="323218"/>
                    </a:lnTo>
                    <a:lnTo>
                      <a:pt x="622550" y="305790"/>
                    </a:ln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" name="手繪多邊形: 圖案 19">
                <a:extLst>
                  <a:ext uri="{FF2B5EF4-FFF2-40B4-BE49-F238E27FC236}">
                    <a16:creationId xmlns:a16="http://schemas.microsoft.com/office/drawing/2014/main" id="{E0189BE6-E20D-4286-9F1C-BCEF7C5A8254}"/>
                  </a:ext>
                </a:extLst>
              </p:cNvPr>
              <p:cNvSpPr/>
              <p:nvPr/>
            </p:nvSpPr>
            <p:spPr>
              <a:xfrm>
                <a:off x="7699142" y="2885986"/>
                <a:ext cx="736006" cy="819327"/>
              </a:xfrm>
              <a:custGeom>
                <a:avLst/>
                <a:gdLst>
                  <a:gd name="connsiteX0" fmla="*/ 740450 w 736005"/>
                  <a:gd name="connsiteY0" fmla="*/ 568808 h 819327"/>
                  <a:gd name="connsiteX1" fmla="*/ 697053 w 736005"/>
                  <a:gd name="connsiteY1" fmla="*/ 688860 h 819327"/>
                  <a:gd name="connsiteX2" fmla="*/ 477918 w 736005"/>
                  <a:gd name="connsiteY2" fmla="*/ 727118 h 819327"/>
                  <a:gd name="connsiteX3" fmla="*/ 358351 w 736005"/>
                  <a:gd name="connsiteY3" fmla="*/ 745518 h 819327"/>
                  <a:gd name="connsiteX4" fmla="*/ 141716 w 736005"/>
                  <a:gd name="connsiteY4" fmla="*/ 691915 h 819327"/>
                  <a:gd name="connsiteX5" fmla="*/ 33745 w 736005"/>
                  <a:gd name="connsiteY5" fmla="*/ 824118 h 819327"/>
                  <a:gd name="connsiteX6" fmla="*/ 0 w 736005"/>
                  <a:gd name="connsiteY6" fmla="*/ 709204 h 819327"/>
                  <a:gd name="connsiteX7" fmla="*/ 68115 w 736005"/>
                  <a:gd name="connsiteY7" fmla="*/ 636367 h 819327"/>
                  <a:gd name="connsiteX8" fmla="*/ 121927 w 736005"/>
                  <a:gd name="connsiteY8" fmla="*/ 587138 h 819327"/>
                  <a:gd name="connsiteX9" fmla="*/ 149423 w 736005"/>
                  <a:gd name="connsiteY9" fmla="*/ 575404 h 819327"/>
                  <a:gd name="connsiteX10" fmla="*/ 165115 w 736005"/>
                  <a:gd name="connsiteY10" fmla="*/ 575334 h 819327"/>
                  <a:gd name="connsiteX11" fmla="*/ 553879 w 736005"/>
                  <a:gd name="connsiteY11" fmla="*/ 222260 h 819327"/>
                  <a:gd name="connsiteX12" fmla="*/ 76170 w 736005"/>
                  <a:gd name="connsiteY12" fmla="*/ 306484 h 819327"/>
                  <a:gd name="connsiteX13" fmla="*/ 85335 w 736005"/>
                  <a:gd name="connsiteY13" fmla="*/ 201638 h 819327"/>
                  <a:gd name="connsiteX14" fmla="*/ 367933 w 736005"/>
                  <a:gd name="connsiteY14" fmla="*/ 151784 h 819327"/>
                  <a:gd name="connsiteX15" fmla="*/ 319191 w 736005"/>
                  <a:gd name="connsiteY15" fmla="*/ 66310 h 819327"/>
                  <a:gd name="connsiteX16" fmla="*/ 422092 w 736005"/>
                  <a:gd name="connsiteY16" fmla="*/ 0 h 819327"/>
                  <a:gd name="connsiteX17" fmla="*/ 485139 w 736005"/>
                  <a:gd name="connsiteY17" fmla="*/ 105888 h 819327"/>
                  <a:gd name="connsiteX18" fmla="*/ 431744 w 736005"/>
                  <a:gd name="connsiteY18" fmla="*/ 140535 h 819327"/>
                  <a:gd name="connsiteX19" fmla="*/ 715870 w 736005"/>
                  <a:gd name="connsiteY19" fmla="*/ 90473 h 819327"/>
                  <a:gd name="connsiteX20" fmla="*/ 706913 w 736005"/>
                  <a:gd name="connsiteY20" fmla="*/ 193028 h 819327"/>
                  <a:gd name="connsiteX21" fmla="*/ 250381 w 736005"/>
                  <a:gd name="connsiteY21" fmla="*/ 632201 h 819327"/>
                  <a:gd name="connsiteX22" fmla="*/ 371475 w 736005"/>
                  <a:gd name="connsiteY22" fmla="*/ 637617 h 819327"/>
                  <a:gd name="connsiteX23" fmla="*/ 740450 w 736005"/>
                  <a:gd name="connsiteY23" fmla="*/ 568808 h 819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6005" h="819327">
                    <a:moveTo>
                      <a:pt x="740450" y="568808"/>
                    </a:moveTo>
                    <a:cubicBezTo>
                      <a:pt x="724618" y="604705"/>
                      <a:pt x="710176" y="644769"/>
                      <a:pt x="697053" y="688860"/>
                    </a:cubicBezTo>
                    <a:cubicBezTo>
                      <a:pt x="648171" y="698997"/>
                      <a:pt x="575126" y="711773"/>
                      <a:pt x="477918" y="727118"/>
                    </a:cubicBezTo>
                    <a:lnTo>
                      <a:pt x="358351" y="745518"/>
                    </a:lnTo>
                    <a:cubicBezTo>
                      <a:pt x="250520" y="764543"/>
                      <a:pt x="178308" y="746699"/>
                      <a:pt x="141716" y="691915"/>
                    </a:cubicBezTo>
                    <a:cubicBezTo>
                      <a:pt x="121302" y="713856"/>
                      <a:pt x="85266" y="757947"/>
                      <a:pt x="33745" y="824118"/>
                    </a:cubicBezTo>
                    <a:lnTo>
                      <a:pt x="0" y="709204"/>
                    </a:lnTo>
                    <a:cubicBezTo>
                      <a:pt x="18955" y="687263"/>
                      <a:pt x="41661" y="662961"/>
                      <a:pt x="68115" y="636367"/>
                    </a:cubicBezTo>
                    <a:cubicBezTo>
                      <a:pt x="94500" y="609774"/>
                      <a:pt x="112484" y="593387"/>
                      <a:pt x="121927" y="587138"/>
                    </a:cubicBezTo>
                    <a:cubicBezTo>
                      <a:pt x="131370" y="580889"/>
                      <a:pt x="140535" y="577001"/>
                      <a:pt x="149423" y="575404"/>
                    </a:cubicBezTo>
                    <a:cubicBezTo>
                      <a:pt x="154839" y="574432"/>
                      <a:pt x="160116" y="574432"/>
                      <a:pt x="165115" y="575334"/>
                    </a:cubicBezTo>
                    <a:cubicBezTo>
                      <a:pt x="321065" y="454241"/>
                      <a:pt x="450630" y="336618"/>
                      <a:pt x="553879" y="222260"/>
                    </a:cubicBezTo>
                    <a:lnTo>
                      <a:pt x="76170" y="306484"/>
                    </a:lnTo>
                    <a:lnTo>
                      <a:pt x="85335" y="201638"/>
                    </a:lnTo>
                    <a:lnTo>
                      <a:pt x="367933" y="151784"/>
                    </a:lnTo>
                    <a:cubicBezTo>
                      <a:pt x="356407" y="127551"/>
                      <a:pt x="340160" y="99083"/>
                      <a:pt x="319191" y="66310"/>
                    </a:cubicBezTo>
                    <a:lnTo>
                      <a:pt x="422092" y="0"/>
                    </a:lnTo>
                    <a:cubicBezTo>
                      <a:pt x="451324" y="44299"/>
                      <a:pt x="472363" y="79572"/>
                      <a:pt x="485139" y="105888"/>
                    </a:cubicBezTo>
                    <a:lnTo>
                      <a:pt x="431744" y="140535"/>
                    </a:lnTo>
                    <a:lnTo>
                      <a:pt x="715870" y="90473"/>
                    </a:lnTo>
                    <a:lnTo>
                      <a:pt x="706913" y="193028"/>
                    </a:lnTo>
                    <a:cubicBezTo>
                      <a:pt x="571654" y="353005"/>
                      <a:pt x="419523" y="499442"/>
                      <a:pt x="250381" y="632201"/>
                    </a:cubicBezTo>
                    <a:cubicBezTo>
                      <a:pt x="282946" y="644283"/>
                      <a:pt x="323287" y="646088"/>
                      <a:pt x="371475" y="637617"/>
                    </a:cubicBezTo>
                    <a:cubicBezTo>
                      <a:pt x="535826" y="608663"/>
                      <a:pt x="658864" y="585749"/>
                      <a:pt x="740450" y="568808"/>
                    </a:cubicBez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" name="手繪多邊形: 圖案 20">
                <a:extLst>
                  <a:ext uri="{FF2B5EF4-FFF2-40B4-BE49-F238E27FC236}">
                    <a16:creationId xmlns:a16="http://schemas.microsoft.com/office/drawing/2014/main" id="{48BB8A95-AD74-4E7A-9107-9BB0F37144FC}"/>
                  </a:ext>
                </a:extLst>
              </p:cNvPr>
              <p:cNvSpPr/>
              <p:nvPr/>
            </p:nvSpPr>
            <p:spPr>
              <a:xfrm>
                <a:off x="8544299" y="2773294"/>
                <a:ext cx="722119" cy="708232"/>
              </a:xfrm>
              <a:custGeom>
                <a:avLst/>
                <a:gdLst>
                  <a:gd name="connsiteX0" fmla="*/ 10346 w 722118"/>
                  <a:gd name="connsiteY0" fmla="*/ 596165 h 708231"/>
                  <a:gd name="connsiteX1" fmla="*/ 723924 w 722118"/>
                  <a:gd name="connsiteY1" fmla="*/ 470349 h 708231"/>
                  <a:gd name="connsiteX2" fmla="*/ 713578 w 722118"/>
                  <a:gd name="connsiteY2" fmla="*/ 588388 h 708231"/>
                  <a:gd name="connsiteX3" fmla="*/ 0 w 722118"/>
                  <a:gd name="connsiteY3" fmla="*/ 714203 h 708231"/>
                  <a:gd name="connsiteX4" fmla="*/ 10346 w 722118"/>
                  <a:gd name="connsiteY4" fmla="*/ 596165 h 708231"/>
                  <a:gd name="connsiteX5" fmla="*/ 105818 w 722118"/>
                  <a:gd name="connsiteY5" fmla="*/ 106721 h 708231"/>
                  <a:gd name="connsiteX6" fmla="*/ 711079 w 722118"/>
                  <a:gd name="connsiteY6" fmla="*/ 0 h 708231"/>
                  <a:gd name="connsiteX7" fmla="*/ 700872 w 722118"/>
                  <a:gd name="connsiteY7" fmla="*/ 116511 h 708231"/>
                  <a:gd name="connsiteX8" fmla="*/ 95611 w 722118"/>
                  <a:gd name="connsiteY8" fmla="*/ 223232 h 708231"/>
                  <a:gd name="connsiteX9" fmla="*/ 105818 w 722118"/>
                  <a:gd name="connsiteY9" fmla="*/ 106721 h 70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2118" h="708231">
                    <a:moveTo>
                      <a:pt x="10346" y="596165"/>
                    </a:moveTo>
                    <a:lnTo>
                      <a:pt x="723924" y="470349"/>
                    </a:lnTo>
                    <a:lnTo>
                      <a:pt x="713578" y="588388"/>
                    </a:lnTo>
                    <a:lnTo>
                      <a:pt x="0" y="714203"/>
                    </a:lnTo>
                    <a:lnTo>
                      <a:pt x="10346" y="596165"/>
                    </a:lnTo>
                    <a:close/>
                    <a:moveTo>
                      <a:pt x="105818" y="106721"/>
                    </a:moveTo>
                    <a:lnTo>
                      <a:pt x="711079" y="0"/>
                    </a:lnTo>
                    <a:lnTo>
                      <a:pt x="700872" y="116511"/>
                    </a:lnTo>
                    <a:lnTo>
                      <a:pt x="95611" y="223232"/>
                    </a:lnTo>
                    <a:lnTo>
                      <a:pt x="105818" y="106721"/>
                    </a:lnTo>
                    <a:close/>
                  </a:path>
                </a:pathLst>
              </a:custGeom>
              <a:grpFill/>
              <a:ln w="6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9134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ED43F-B363-4D99-9C16-AFD87901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748" y="537227"/>
            <a:ext cx="11432504" cy="1008757"/>
          </a:xfrm>
        </p:spPr>
        <p:txBody>
          <a:bodyPr/>
          <a:lstStyle/>
          <a:p>
            <a:r>
              <a:rPr lang="ja-JP">
                <a:latin typeface="Arial" panose="020B0604020202020204" pitchFamily="34" charset="0"/>
                <a:sym typeface="Arial" panose="020B0604020202020204" pitchFamily="34" charset="0"/>
              </a:rPr>
              <a:t>資安意識小測驗</a:t>
            </a:r>
            <a:r>
              <a:rPr lang="ja-JP" altLang="en-US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：</a:t>
            </a:r>
            <a:r>
              <a:rPr lang="ja-JP" altLang="en-US" b="1">
                <a:solidFill>
                  <a:srgbClr val="EB549A"/>
                </a:solidFill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你是三高危險群嗎？</a:t>
            </a:r>
          </a:p>
        </p:txBody>
      </p:sp>
      <p:sp>
        <p:nvSpPr>
          <p:cNvPr id="3" name="Content Placeholder 2" hidden="1">
            <a:extLst>
              <a:ext uri="{FF2B5EF4-FFF2-40B4-BE49-F238E27FC236}">
                <a16:creationId xmlns:a16="http://schemas.microsoft.com/office/drawing/2014/main" id="{2291D15B-2425-419F-9527-D69AC5D72BB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ja-JP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使用弱密碼且未定期更換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 </a:t>
            </a:r>
            <a:endParaRPr lang="en-US" altLang="ja-JP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ja-JP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內網和外網接在一起使用</a:t>
            </a:r>
            <a:endParaRPr lang="ja-JP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ja-JP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機敏資料沒有設定存取權限</a:t>
            </a:r>
          </a:p>
          <a:p>
            <a:endParaRPr lang="ja-JP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endParaRPr lang="ja-JP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3" name="文字方塊 12" hidden="1">
            <a:extLst>
              <a:ext uri="{FF2B5EF4-FFF2-40B4-BE49-F238E27FC236}">
                <a16:creationId xmlns:a16="http://schemas.microsoft.com/office/drawing/2014/main" id="{120F75BE-8D14-4BF4-B33C-07BFD16E9804}"/>
              </a:ext>
            </a:extLst>
          </p:cNvPr>
          <p:cNvSpPr txBox="1"/>
          <p:nvPr/>
        </p:nvSpPr>
        <p:spPr>
          <a:xfrm>
            <a:off x="1721207" y="-1862048"/>
            <a:ext cx="1320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</a:t>
            </a:r>
            <a:endParaRPr lang="zh-TW" altLang="en-US" sz="115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CBB8471-D9E7-44BC-A413-2E6A3D1D473B}"/>
              </a:ext>
            </a:extLst>
          </p:cNvPr>
          <p:cNvSpPr/>
          <p:nvPr/>
        </p:nvSpPr>
        <p:spPr>
          <a:xfrm>
            <a:off x="1225417" y="3931638"/>
            <a:ext cx="2675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使用弱密碼且</a:t>
            </a:r>
            <a:endParaRPr lang="en-US" altLang="ja-JP" sz="2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algn="ctr"/>
            <a:r>
              <a:rPr lang="ja-JP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未定期更換</a:t>
            </a:r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2B29F96-F925-4EF4-91B5-1980F9053D31}"/>
              </a:ext>
            </a:extLst>
          </p:cNvPr>
          <p:cNvSpPr/>
          <p:nvPr/>
        </p:nvSpPr>
        <p:spPr>
          <a:xfrm>
            <a:off x="4701420" y="3946223"/>
            <a:ext cx="2675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內網和外網</a:t>
            </a:r>
            <a:endParaRPr lang="en-US" altLang="ja-JP" sz="2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algn="ctr"/>
            <a:r>
              <a:rPr lang="ja-JP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同時使用</a:t>
            </a:r>
            <a:endParaRPr lang="ja-JP" altLang="zh-TW" sz="2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1A1F087-2628-47F4-8909-ABFC606163CB}"/>
              </a:ext>
            </a:extLst>
          </p:cNvPr>
          <p:cNvSpPr/>
          <p:nvPr/>
        </p:nvSpPr>
        <p:spPr>
          <a:xfrm>
            <a:off x="8077569" y="3956397"/>
            <a:ext cx="29074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機敏資料沒有</a:t>
            </a:r>
            <a:endParaRPr lang="en-US" altLang="ja-JP" sz="2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algn="ctr"/>
            <a:r>
              <a:rPr lang="ja-JP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設定存取權限</a:t>
            </a:r>
          </a:p>
        </p:txBody>
      </p:sp>
      <p:sp>
        <p:nvSpPr>
          <p:cNvPr id="10" name="文字方塊 9" hidden="1">
            <a:extLst>
              <a:ext uri="{FF2B5EF4-FFF2-40B4-BE49-F238E27FC236}">
                <a16:creationId xmlns:a16="http://schemas.microsoft.com/office/drawing/2014/main" id="{20C0D808-D7F5-4657-B35F-B9A452A84708}"/>
              </a:ext>
            </a:extLst>
          </p:cNvPr>
          <p:cNvSpPr txBox="1"/>
          <p:nvPr/>
        </p:nvSpPr>
        <p:spPr>
          <a:xfrm>
            <a:off x="3153819" y="1536143"/>
            <a:ext cx="7393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0" b="1">
                <a:solidFill>
                  <a:srgbClr val="49B4F7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</a:t>
            </a:r>
            <a:endParaRPr lang="zh-TW" altLang="en-US" sz="12000" b="1">
              <a:solidFill>
                <a:srgbClr val="49B4F7"/>
              </a:solidFill>
              <a:latin typeface="D-DIN Condensed" panose="020B050603020203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文字方塊 16" hidden="1">
            <a:extLst>
              <a:ext uri="{FF2B5EF4-FFF2-40B4-BE49-F238E27FC236}">
                <a16:creationId xmlns:a16="http://schemas.microsoft.com/office/drawing/2014/main" id="{3FFE0D21-0586-484C-B489-559BF6CA1F05}"/>
              </a:ext>
            </a:extLst>
          </p:cNvPr>
          <p:cNvSpPr txBox="1"/>
          <p:nvPr/>
        </p:nvSpPr>
        <p:spPr>
          <a:xfrm>
            <a:off x="6499860" y="1536143"/>
            <a:ext cx="7393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0" b="1">
                <a:solidFill>
                  <a:srgbClr val="49B4F7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</a:t>
            </a:r>
            <a:endParaRPr lang="zh-TW" altLang="en-US" sz="12000" b="1">
              <a:solidFill>
                <a:srgbClr val="49B4F7"/>
              </a:solidFill>
              <a:latin typeface="D-DIN Condensed" panose="020B050603020203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文字方塊 17" hidden="1">
            <a:extLst>
              <a:ext uri="{FF2B5EF4-FFF2-40B4-BE49-F238E27FC236}">
                <a16:creationId xmlns:a16="http://schemas.microsoft.com/office/drawing/2014/main" id="{2679848B-7EF2-4CD7-A314-D1973D429FFE}"/>
              </a:ext>
            </a:extLst>
          </p:cNvPr>
          <p:cNvSpPr txBox="1"/>
          <p:nvPr/>
        </p:nvSpPr>
        <p:spPr>
          <a:xfrm>
            <a:off x="9990468" y="1536143"/>
            <a:ext cx="7393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0" b="1">
                <a:solidFill>
                  <a:srgbClr val="49B4F7"/>
                </a:solidFill>
                <a:latin typeface="D-DIN Condensed" panose="020B050603020203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</a:t>
            </a:r>
            <a:endParaRPr lang="zh-TW" altLang="en-US" sz="12000" b="1">
              <a:solidFill>
                <a:srgbClr val="49B4F7"/>
              </a:solidFill>
              <a:latin typeface="D-DIN Condensed" panose="020B050603020203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0548C3F-3417-41B8-8606-B0FEC552DECF}"/>
              </a:ext>
            </a:extLst>
          </p:cNvPr>
          <p:cNvSpPr/>
          <p:nvPr/>
        </p:nvSpPr>
        <p:spPr>
          <a:xfrm rot="21162194">
            <a:off x="8442621" y="5118366"/>
            <a:ext cx="2520042" cy="830997"/>
          </a:xfrm>
          <a:prstGeom prst="rect">
            <a:avLst/>
          </a:prstGeom>
          <a:solidFill>
            <a:srgbClr val="1F133F">
              <a:alpha val="50196"/>
            </a:srgbClr>
          </a:solidFill>
          <a:ln w="38100" cap="rnd">
            <a:gradFill flip="none" rotWithShape="1">
              <a:gsLst>
                <a:gs pos="0">
                  <a:srgbClr val="86D8FA"/>
                </a:gs>
                <a:gs pos="100000">
                  <a:srgbClr val="EB549A"/>
                </a:gs>
              </a:gsLst>
              <a:lin ang="14700000" scaled="0"/>
              <a:tileRect/>
            </a:gra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400" b="1">
                <a:solidFill>
                  <a:srgbClr val="EB549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誰偷走資料，</a:t>
            </a:r>
            <a:endParaRPr lang="en-US" altLang="zh-TW" sz="2400" b="1">
              <a:solidFill>
                <a:srgbClr val="EB549A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algn="ctr"/>
            <a:r>
              <a:rPr lang="zh-TW" altLang="en-US" sz="2400" b="1">
                <a:solidFill>
                  <a:srgbClr val="EB549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無從得知！</a:t>
            </a:r>
            <a:endParaRPr lang="en-US" altLang="zh-TW" sz="2400" b="1">
              <a:solidFill>
                <a:srgbClr val="EB549A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F917778-71AA-4641-AB7F-BBDEF04D562D}"/>
              </a:ext>
            </a:extLst>
          </p:cNvPr>
          <p:cNvSpPr/>
          <p:nvPr/>
        </p:nvSpPr>
        <p:spPr>
          <a:xfrm rot="21162194">
            <a:off x="4806732" y="5070148"/>
            <a:ext cx="2956774" cy="830997"/>
          </a:xfrm>
          <a:prstGeom prst="rect">
            <a:avLst/>
          </a:prstGeom>
          <a:solidFill>
            <a:srgbClr val="1F133F">
              <a:alpha val="50196"/>
            </a:srgbClr>
          </a:solidFill>
          <a:ln w="38100" cap="rnd">
            <a:gradFill flip="none" rotWithShape="1">
              <a:gsLst>
                <a:gs pos="0">
                  <a:srgbClr val="86D8FA"/>
                </a:gs>
                <a:gs pos="100000">
                  <a:srgbClr val="EB549A"/>
                </a:gs>
              </a:gsLst>
              <a:lin ang="14700000" scaled="0"/>
              <a:tileRect/>
            </a:gra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400" b="1">
                <a:solidFill>
                  <a:srgbClr val="EB549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小心</a:t>
            </a:r>
            <a:r>
              <a:rPr lang="zh-CN" altLang="en-US" sz="2400" b="1">
                <a:solidFill>
                  <a:srgbClr val="EB549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引狼入室後，</a:t>
            </a:r>
            <a:endParaRPr lang="en-US" altLang="zh-CN" sz="2400" b="1">
              <a:solidFill>
                <a:srgbClr val="EB549A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algn="ctr"/>
            <a:r>
              <a:rPr lang="zh-CN" altLang="en-US" sz="2400" b="1">
                <a:solidFill>
                  <a:srgbClr val="EB549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橫向擴散至全公司</a:t>
            </a:r>
            <a:endParaRPr lang="ja-JP" altLang="en-US" sz="2400" b="1">
              <a:solidFill>
                <a:srgbClr val="EB549A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CA24EDD7-CBAD-4FCE-9B3A-33C04965F50D}"/>
              </a:ext>
            </a:extLst>
          </p:cNvPr>
          <p:cNvGrpSpPr/>
          <p:nvPr/>
        </p:nvGrpSpPr>
        <p:grpSpPr>
          <a:xfrm>
            <a:off x="2213175" y="2122895"/>
            <a:ext cx="7757677" cy="1692614"/>
            <a:chOff x="2213175" y="2122895"/>
            <a:chExt cx="7757677" cy="1692614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4A3495E4-0DA9-473F-827B-80CC9D58A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</a:blip>
            <a:srcRect l="40585" t="25080" r="40970" b="38706"/>
            <a:stretch/>
          </p:blipFill>
          <p:spPr>
            <a:xfrm>
              <a:off x="2213175" y="2166670"/>
              <a:ext cx="612843" cy="1605064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60C69AD1-BD80-4016-BF2A-0DF14ECFAF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35000"/>
            </a:blip>
            <a:srcRect l="38956" t="23707" r="39671" b="38104"/>
            <a:stretch/>
          </p:blipFill>
          <p:spPr>
            <a:xfrm>
              <a:off x="5710136" y="2122895"/>
              <a:ext cx="710121" cy="1692614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4FEB4044-4121-49EF-A160-1B4329FF5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</a:blip>
            <a:srcRect l="39262" t="23707" r="39365" b="38104"/>
            <a:stretch/>
          </p:blipFill>
          <p:spPr>
            <a:xfrm>
              <a:off x="9260731" y="2122895"/>
              <a:ext cx="710121" cy="1692614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F7B18684-B120-45E1-ACC9-EBC136E20C43}"/>
              </a:ext>
            </a:extLst>
          </p:cNvPr>
          <p:cNvSpPr/>
          <p:nvPr/>
        </p:nvSpPr>
        <p:spPr>
          <a:xfrm rot="21162194">
            <a:off x="955729" y="5028109"/>
            <a:ext cx="3461302" cy="1077218"/>
          </a:xfrm>
          <a:prstGeom prst="rect">
            <a:avLst/>
          </a:prstGeom>
          <a:solidFill>
            <a:srgbClr val="1F133F">
              <a:alpha val="47059"/>
            </a:srgbClr>
          </a:solidFill>
          <a:ln w="38100" cap="rnd">
            <a:gradFill flip="none" rotWithShape="1">
              <a:gsLst>
                <a:gs pos="0">
                  <a:srgbClr val="EB549A"/>
                </a:gs>
                <a:gs pos="100000">
                  <a:srgbClr val="86D8FA"/>
                </a:gs>
              </a:gsLst>
              <a:lin ang="2700000" scaled="1"/>
              <a:tileRect/>
            </a:gra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400" b="1">
                <a:solidFill>
                  <a:srgbClr val="EB549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中</a:t>
            </a:r>
            <a:r>
              <a:rPr lang="zh-CN" altLang="en-US" sz="2400" b="1">
                <a:solidFill>
                  <a:srgbClr val="EB549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勒索病毒的風險高達</a:t>
            </a:r>
            <a:r>
              <a:rPr lang="zh-CN" altLang="en-US" sz="4000" b="1">
                <a:solidFill>
                  <a:srgbClr val="EB549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九成！！！</a:t>
            </a:r>
            <a:endParaRPr lang="en-US" altLang="ja-JP" sz="2400" b="1">
              <a:solidFill>
                <a:srgbClr val="EB549A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pic>
        <p:nvPicPr>
          <p:cNvPr id="21" name="logo">
            <a:extLst>
              <a:ext uri="{FF2B5EF4-FFF2-40B4-BE49-F238E27FC236}">
                <a16:creationId xmlns:a16="http://schemas.microsoft.com/office/drawing/2014/main" id="{EA12B012-A36C-4B15-AFE3-ECB03073A8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92140" y="6662460"/>
            <a:ext cx="807720" cy="13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15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9" grpId="0" animBg="1"/>
      <p:bldP spid="1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475D2-F26D-401F-8870-517B28996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748" y="537227"/>
            <a:ext cx="11432504" cy="974541"/>
          </a:xfrm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這些設定，最多人掉以輕心！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Content Placeholder 2" hidden="1">
            <a:extLst>
              <a:ext uri="{FF2B5EF4-FFF2-40B4-BE49-F238E27FC236}">
                <a16:creationId xmlns:a16="http://schemas.microsoft.com/office/drawing/2014/main" id="{675AAC40-D5F1-4A3E-B8C9-774A47766ED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643016" cy="102773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直播前要抓最新的圖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自製圖表，不要使用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GA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上的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規則會換成中文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en-US" altLang="zh-CN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52345B61-D9B3-8A44-A221-CC612808689C}"/>
              </a:ext>
            </a:extLst>
          </p:cNvPr>
          <p:cNvGrpSpPr/>
          <p:nvPr/>
        </p:nvGrpSpPr>
        <p:grpSpPr>
          <a:xfrm>
            <a:off x="114300" y="2853357"/>
            <a:ext cx="12192000" cy="3767485"/>
            <a:chOff x="114300" y="2853357"/>
            <a:chExt cx="12192000" cy="376748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2D8ECBF-459B-D348-8767-89191EC839ED}"/>
                </a:ext>
              </a:extLst>
            </p:cNvPr>
            <p:cNvGrpSpPr/>
            <p:nvPr/>
          </p:nvGrpSpPr>
          <p:grpSpPr>
            <a:xfrm>
              <a:off x="114300" y="2853357"/>
              <a:ext cx="12192000" cy="3767485"/>
              <a:chOff x="114300" y="2853357"/>
              <a:chExt cx="12192000" cy="376748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8E976B6-4C75-DC45-A893-2509CBE05C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300" y="2853357"/>
                <a:ext cx="12192000" cy="3767485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D77E775-F023-1844-92A3-FC955DDB94D2}"/>
                  </a:ext>
                </a:extLst>
              </p:cNvPr>
              <p:cNvSpPr/>
              <p:nvPr/>
            </p:nvSpPr>
            <p:spPr>
              <a:xfrm>
                <a:off x="3784600" y="3293442"/>
                <a:ext cx="1003300" cy="3327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CDC9D29-F1A4-FF4D-818D-1E1B38576DC9}"/>
                </a:ext>
              </a:extLst>
            </p:cNvPr>
            <p:cNvSpPr/>
            <p:nvPr/>
          </p:nvSpPr>
          <p:spPr>
            <a:xfrm>
              <a:off x="444500" y="3293442"/>
              <a:ext cx="1003300" cy="237158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規則</a:t>
              </a:r>
              <a:endPara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4E16A2-CF0D-C94D-B364-3E523130C9FE}"/>
                </a:ext>
              </a:extLst>
            </p:cNvPr>
            <p:cNvSpPr/>
            <p:nvPr/>
          </p:nvSpPr>
          <p:spPr>
            <a:xfrm>
              <a:off x="4889500" y="3310421"/>
              <a:ext cx="1003300" cy="237158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通過</a:t>
              </a:r>
              <a:endPara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A8F076-3E69-8242-B263-27BFA4BD892F}"/>
                </a:ext>
              </a:extLst>
            </p:cNvPr>
            <p:cNvSpPr/>
            <p:nvPr/>
          </p:nvSpPr>
          <p:spPr>
            <a:xfrm>
              <a:off x="8699500" y="3293442"/>
              <a:ext cx="1003300" cy="237158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未通過</a:t>
              </a:r>
              <a:endPara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9C1BE9-8AB1-984E-9EB0-C2E7E0C9DFFC}"/>
                </a:ext>
              </a:extLst>
            </p:cNvPr>
            <p:cNvSpPr/>
            <p:nvPr/>
          </p:nvSpPr>
          <p:spPr>
            <a:xfrm>
              <a:off x="3492500" y="2988816"/>
              <a:ext cx="6210300" cy="237158"/>
            </a:xfrm>
            <a:prstGeom prst="rect">
              <a:avLst/>
            </a:prstGeom>
            <a:solidFill>
              <a:srgbClr val="5680BA"/>
            </a:solidFill>
            <a:ln>
              <a:solidFill>
                <a:srgbClr val="5680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安全檢查規則：通過</a:t>
              </a:r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/</a:t>
              </a:r>
              <a:r>
                <a:rPr lang="zh-CN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未通過排名</a:t>
              </a:r>
              <a:endPara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E3A4D5BB-0555-47BD-AE66-AFA470051D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500" y="2721769"/>
            <a:ext cx="3652502" cy="33274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78CEC9B3-D0EA-4FCF-8436-EA309623B8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0700" y="2721769"/>
            <a:ext cx="7416800" cy="332740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7DF40E95-321B-459D-AE02-4763DA0C9ADA}"/>
              </a:ext>
            </a:extLst>
          </p:cNvPr>
          <p:cNvSpPr/>
          <p:nvPr/>
        </p:nvSpPr>
        <p:spPr>
          <a:xfrm>
            <a:off x="3197191" y="2128483"/>
            <a:ext cx="5391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安全檢查規則：通過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未通過次數排名</a:t>
            </a:r>
            <a:endParaRPr lang="en-US" altLang="zh-TW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CADEBC-E3F7-1B4A-84CE-4ACAC4538458}"/>
              </a:ext>
            </a:extLst>
          </p:cNvPr>
          <p:cNvSpPr/>
          <p:nvPr/>
        </p:nvSpPr>
        <p:spPr>
          <a:xfrm>
            <a:off x="9562894" y="1989245"/>
            <a:ext cx="2249358" cy="732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期間：</a:t>
            </a:r>
            <a:r>
              <a:rPr lang="en-US" altLang="zh-TW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2019/7/1-7/7</a:t>
            </a:r>
            <a:endParaRPr lang="en-US" altLang="zh-TW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94C5683A-3FF0-4394-B779-52E9EE732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92140" y="6662460"/>
            <a:ext cx="807720" cy="13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27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3FC6235-416F-4F66-B0BC-943322295B54}"/>
              </a:ext>
            </a:extLst>
          </p:cNvPr>
          <p:cNvSpPr/>
          <p:nvPr/>
        </p:nvSpPr>
        <p:spPr>
          <a:xfrm>
            <a:off x="653125" y="1701800"/>
            <a:ext cx="3476196" cy="1952689"/>
          </a:xfrm>
          <a:prstGeom prst="rect">
            <a:avLst/>
          </a:prstGeom>
          <a:solidFill>
            <a:srgbClr val="4472C4">
              <a:alpha val="2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CFEA044-9502-4FE0-B1C5-708B90038FDE}"/>
              </a:ext>
            </a:extLst>
          </p:cNvPr>
          <p:cNvSpPr/>
          <p:nvPr/>
        </p:nvSpPr>
        <p:spPr>
          <a:xfrm>
            <a:off x="4363341" y="1701800"/>
            <a:ext cx="3476196" cy="1952689"/>
          </a:xfrm>
          <a:prstGeom prst="rect">
            <a:avLst/>
          </a:prstGeom>
          <a:solidFill>
            <a:srgbClr val="4472C4">
              <a:alpha val="2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D3EFC4A-E83D-43AF-B411-C1A9119C684C}"/>
              </a:ext>
            </a:extLst>
          </p:cNvPr>
          <p:cNvSpPr/>
          <p:nvPr/>
        </p:nvSpPr>
        <p:spPr>
          <a:xfrm>
            <a:off x="8073556" y="1701800"/>
            <a:ext cx="3476196" cy="1952689"/>
          </a:xfrm>
          <a:prstGeom prst="rect">
            <a:avLst/>
          </a:prstGeom>
          <a:solidFill>
            <a:srgbClr val="4472C4">
              <a:alpha val="2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08F1E5-BDD7-4341-ADA2-CB32813B1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748" y="626632"/>
            <a:ext cx="11432504" cy="708961"/>
          </a:xfrm>
        </p:spPr>
        <p:txBody>
          <a:bodyPr/>
          <a:lstStyle/>
          <a:p>
            <a:r>
              <a:rPr lang="ja-JP">
                <a:latin typeface="Arial" panose="020B0604020202020204" pitchFamily="34" charset="0"/>
                <a:cs typeface="+mj-lt"/>
                <a:sym typeface="Arial" panose="020B0604020202020204" pitchFamily="34" charset="0"/>
              </a:rPr>
              <a:t>挖礦</a:t>
            </a:r>
            <a:r>
              <a:rPr lang="zh-TW" altLang="en-US">
                <a:latin typeface="Arial" panose="020B0604020202020204" pitchFamily="34" charset="0"/>
                <a:cs typeface="+mj-lt"/>
                <a:sym typeface="Arial" panose="020B0604020202020204" pitchFamily="34" charset="0"/>
              </a:rPr>
              <a:t>、</a:t>
            </a:r>
            <a:r>
              <a:rPr lang="ja-JP">
                <a:latin typeface="Arial" panose="020B0604020202020204" pitchFamily="34" charset="0"/>
                <a:cs typeface="+mj-lt"/>
                <a:sym typeface="Arial" panose="020B0604020202020204" pitchFamily="34" charset="0"/>
              </a:rPr>
              <a:t>勒索病毒，從何而來？</a:t>
            </a:r>
            <a:endParaRPr lang="en-US" altLang="ja-JP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9B61F5-4817-4B54-AA0D-001CAB550217}"/>
              </a:ext>
            </a:extLst>
          </p:cNvPr>
          <p:cNvSpPr txBox="1">
            <a:spLocks/>
          </p:cNvSpPr>
          <p:nvPr/>
        </p:nvSpPr>
        <p:spPr>
          <a:xfrm>
            <a:off x="1018976" y="2331049"/>
            <a:ext cx="2783768" cy="789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2000">
                <a:solidFill>
                  <a:schemeClr val="bg1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使用已停止更新的 OS 或 App，透過未修補的漏洞進來</a:t>
            </a:r>
            <a:endParaRPr lang="en-US" altLang="ja-JP" sz="2000">
              <a:solidFill>
                <a:schemeClr val="bg1"/>
              </a:solidFill>
              <a:latin typeface="Arial"/>
              <a:ea typeface="微軟正黑體"/>
              <a:cs typeface="Calibri"/>
              <a:sym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" name="Picture 3" hidden="1">
            <a:extLst>
              <a:ext uri="{FF2B5EF4-FFF2-40B4-BE49-F238E27FC236}">
                <a16:creationId xmlns:a16="http://schemas.microsoft.com/office/drawing/2014/main" id="{D52D875B-CB46-4E53-8058-571DF4590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2" y="3910868"/>
            <a:ext cx="9202060" cy="29471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DA6F6CFE-C56F-434D-B742-8DB4A94B70FD}"/>
              </a:ext>
            </a:extLst>
          </p:cNvPr>
          <p:cNvSpPr/>
          <p:nvPr/>
        </p:nvSpPr>
        <p:spPr>
          <a:xfrm>
            <a:off x="203200" y="6488668"/>
            <a:ext cx="55161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" spc="3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資料</a:t>
            </a:r>
            <a:r>
              <a:rPr lang="zh-CN" altLang="en-US" sz="800" spc="3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來源：</a:t>
            </a:r>
            <a:r>
              <a:rPr lang="en-US" sz="800" spc="3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https://steachs.com/archives/43477</a:t>
            </a:r>
            <a:r>
              <a:rPr lang="zh-TW" altLang="en-US" sz="800" spc="3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en-US" sz="800" spc="30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" name="Snip Single Corner Rectangle 7" hidden="1">
            <a:extLst>
              <a:ext uri="{FF2B5EF4-FFF2-40B4-BE49-F238E27FC236}">
                <a16:creationId xmlns:a16="http://schemas.microsoft.com/office/drawing/2014/main" id="{3AF7C8C8-C04F-4D49-8BB2-DD8D91DBB3A2}"/>
              </a:ext>
            </a:extLst>
          </p:cNvPr>
          <p:cNvSpPr/>
          <p:nvPr/>
        </p:nvSpPr>
        <p:spPr>
          <a:xfrm>
            <a:off x="2270211" y="7238658"/>
            <a:ext cx="1382114" cy="1079206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十大最不安全密碼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Rectangle 2" hidden="1">
            <a:extLst>
              <a:ext uri="{FF2B5EF4-FFF2-40B4-BE49-F238E27FC236}">
                <a16:creationId xmlns:a16="http://schemas.microsoft.com/office/drawing/2014/main" id="{DF113BEE-341D-4126-BD04-8272ADC69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3622" y="7238658"/>
            <a:ext cx="414247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3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#10 iloveyou</a:t>
            </a:r>
            <a:br>
              <a:rPr kumimoji="0" lang="zh-TW" altLang="zh-TW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zh-TW" altLang="zh-TW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#9 qwerty</a:t>
            </a:r>
            <a:br>
              <a:rPr kumimoji="0" lang="zh-TW" altLang="zh-TW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zh-TW" altLang="zh-TW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#8 sunshine</a:t>
            </a:r>
            <a:br>
              <a:rPr kumimoji="0" lang="zh-TW" altLang="zh-TW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zh-TW" altLang="zh-TW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#7 1234567</a:t>
            </a:r>
            <a:br>
              <a:rPr kumimoji="0" lang="zh-TW" altLang="zh-TW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zh-TW" altLang="zh-TW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#6 111111</a:t>
            </a:r>
            <a:br>
              <a:rPr kumimoji="0" lang="zh-TW" altLang="zh-TW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zh-TW" altLang="zh-TW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#5 12345</a:t>
            </a:r>
            <a:br>
              <a:rPr kumimoji="0" lang="zh-TW" altLang="zh-TW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zh-TW" altLang="zh-TW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#4 12345678</a:t>
            </a:r>
            <a:br>
              <a:rPr kumimoji="0" lang="zh-TW" altLang="zh-TW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zh-TW" altLang="zh-TW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#3 123456789</a:t>
            </a:r>
            <a:br>
              <a:rPr kumimoji="0" lang="zh-TW" altLang="zh-TW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zh-TW" altLang="zh-TW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#2 password</a:t>
            </a:r>
            <a:br>
              <a:rPr kumimoji="0" lang="zh-TW" altLang="zh-TW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zh-TW" altLang="zh-TW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#1 123456 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7A686A7-3F30-41C9-A820-F651F80A86CE}"/>
              </a:ext>
            </a:extLst>
          </p:cNvPr>
          <p:cNvSpPr>
            <a:spLocks/>
          </p:cNvSpPr>
          <p:nvPr/>
        </p:nvSpPr>
        <p:spPr>
          <a:xfrm>
            <a:off x="8211439" y="2331049"/>
            <a:ext cx="3338314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2000">
                <a:solidFill>
                  <a:schemeClr val="bg1"/>
                </a:solidFill>
                <a:latin typeface="Arial"/>
                <a:ea typeface="微軟正黑體"/>
                <a:cs typeface="Calibri"/>
                <a:sym typeface="Arial" panose="020B0604020202020204" pitchFamily="34" charset="0"/>
              </a:rPr>
              <a:t>開啟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不常用的對外服務，使用預設埠號，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ex :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SSH,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Telnet</a:t>
            </a:r>
            <a:endParaRPr lang="zh-TW" altLang="en-US" sz="2000">
              <a:solidFill>
                <a:schemeClr val="bg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40532B9-3C61-49F5-B8B6-A9A39A3BEE43}"/>
              </a:ext>
            </a:extLst>
          </p:cNvPr>
          <p:cNvSpPr>
            <a:spLocks/>
          </p:cNvSpPr>
          <p:nvPr/>
        </p:nvSpPr>
        <p:spPr>
          <a:xfrm>
            <a:off x="4501223" y="2331049"/>
            <a:ext cx="33383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使用弱密碼，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小心！這組密碼就在惡意程式的</a:t>
            </a:r>
            <a:r>
              <a:rPr lang="ja-JP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字典裡</a:t>
            </a:r>
            <a:endParaRPr lang="en-US" altLang="ja-JP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4" name="Snip Single Corner Rectangle 7">
            <a:extLst>
              <a:ext uri="{FF2B5EF4-FFF2-40B4-BE49-F238E27FC236}">
                <a16:creationId xmlns:a16="http://schemas.microsoft.com/office/drawing/2014/main" id="{79DED7B1-663D-44A0-AB21-2C4C22BC20FC}"/>
              </a:ext>
            </a:extLst>
          </p:cNvPr>
          <p:cNvSpPr/>
          <p:nvPr/>
        </p:nvSpPr>
        <p:spPr>
          <a:xfrm>
            <a:off x="2451100" y="3890177"/>
            <a:ext cx="7289800" cy="10792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rgbClr val="F080B3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2018</a:t>
            </a:r>
            <a:r>
              <a:rPr lang="zh-CN" altLang="en-US" sz="3600" b="1">
                <a:solidFill>
                  <a:srgbClr val="F080B3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十大最不安全密碼</a:t>
            </a:r>
            <a:endParaRPr lang="en-US" sz="3600" b="1">
              <a:solidFill>
                <a:srgbClr val="F080B3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DAE19C36-B957-4F78-8CF2-149808AEF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502" y="4791787"/>
            <a:ext cx="108857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5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rgbClr val="F080B3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#10 iloveyou</a:t>
            </a:r>
            <a:b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rgbClr val="F080B3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rgbClr val="F080B3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#9 qwerty</a:t>
            </a:r>
            <a:b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rgbClr val="F080B3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rgbClr val="F080B3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#8 sunshine</a:t>
            </a:r>
            <a:b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rgbClr val="F080B3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rgbClr val="F080B3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#7 1234567</a:t>
            </a:r>
            <a:b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rgbClr val="F080B3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rgbClr val="F080B3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#6 111111</a:t>
            </a:r>
            <a:b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rgbClr val="F080B3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rgbClr val="F080B3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#5 12345</a:t>
            </a:r>
            <a:b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rgbClr val="F080B3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rgbClr val="F080B3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#4 12345678</a:t>
            </a:r>
            <a:b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rgbClr val="F080B3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rgbClr val="F080B3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#3 123456789</a:t>
            </a:r>
            <a:b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rgbClr val="F080B3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rgbClr val="F080B3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#2 password</a:t>
            </a:r>
            <a:b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rgbClr val="F080B3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zh-TW" altLang="zh-TW" sz="2000" b="0" i="0" u="none" strike="noStrike" cap="none" normalizeH="0" baseline="0" dirty="0">
                <a:ln>
                  <a:noFill/>
                </a:ln>
                <a:solidFill>
                  <a:srgbClr val="F080B3"/>
                </a:solidFill>
                <a:effectLst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#1 123456 </a:t>
            </a:r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6361A2E7-F874-4E79-8151-918DD2E3A0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92140" y="6662460"/>
            <a:ext cx="807720" cy="13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82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8C08B-2127-47D1-9575-F9F6886FDA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>
                <a:latin typeface="Arial"/>
                <a:ea typeface="微軟正黑體"/>
                <a:cs typeface="+mj-lt"/>
                <a:sym typeface="Arial" panose="020B0604020202020204" pitchFamily="34" charset="0"/>
              </a:rPr>
              <a:t>eCh0raix </a:t>
            </a:r>
            <a:r>
              <a:rPr lang="en-US" altLang="ja-JP" err="1">
                <a:latin typeface="Arial"/>
                <a:ea typeface="微軟正黑體"/>
                <a:cs typeface="+mj-lt"/>
                <a:sym typeface="Arial" panose="020B0604020202020204" pitchFamily="34" charset="0"/>
              </a:rPr>
              <a:t>勒索軟體事件</a:t>
            </a:r>
            <a:r>
              <a:rPr lang="zh-TW" altLang="en-US">
                <a:latin typeface="Arial"/>
                <a:ea typeface="微軟正黑體"/>
                <a:cs typeface="+mj-lt"/>
                <a:sym typeface="Arial" panose="020B0604020202020204" pitchFamily="34" charset="0"/>
              </a:rPr>
              <a:t> </a:t>
            </a:r>
            <a:br>
              <a:rPr lang="en-US" altLang="zh-TW">
                <a:latin typeface="Arial" panose="020B0604020202020204" pitchFamily="34" charset="0"/>
                <a:cs typeface="+mj-lt"/>
              </a:rPr>
            </a:br>
            <a:r>
              <a:rPr lang="en-US" altLang="zh-TW" b="1">
                <a:latin typeface="Arial"/>
                <a:ea typeface="微軟正黑體"/>
                <a:cs typeface="+mj-lt"/>
                <a:sym typeface="Arial" panose="020B0604020202020204" pitchFamily="34" charset="0"/>
              </a:rPr>
              <a:t>QNAP</a:t>
            </a:r>
            <a:r>
              <a:rPr lang="zh-TW" altLang="en-US">
                <a:latin typeface="Arial"/>
                <a:ea typeface="微軟正黑體"/>
                <a:cs typeface="+mj-lt"/>
                <a:sym typeface="Arial" panose="020B0604020202020204" pitchFamily="34" charset="0"/>
              </a:rPr>
              <a:t> </a:t>
            </a:r>
            <a:r>
              <a:rPr lang="zh-TW" altLang="en-US" b="1"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資安應變團隊如何</a:t>
            </a:r>
            <a:r>
              <a:rPr lang="zh-CN" altLang="en-US" b="1"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處理？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85;p16">
            <a:extLst>
              <a:ext uri="{FF2B5EF4-FFF2-40B4-BE49-F238E27FC236}">
                <a16:creationId xmlns:a16="http://schemas.microsoft.com/office/drawing/2014/main" id="{3C927B94-9F37-CB43-A00D-15BDA1F13B1D}"/>
              </a:ext>
            </a:extLst>
          </p:cNvPr>
          <p:cNvSpPr/>
          <p:nvPr/>
        </p:nvSpPr>
        <p:spPr>
          <a:xfrm>
            <a:off x="1739900" y="3787860"/>
            <a:ext cx="1819906" cy="650526"/>
          </a:xfrm>
          <a:prstGeom prst="chevron">
            <a:avLst/>
          </a:prstGeom>
          <a:solidFill>
            <a:srgbClr val="49B4F7">
              <a:alpha val="7059"/>
            </a:srgbClr>
          </a:solidFill>
          <a:ln w="28575" cap="flat" cmpd="sng">
            <a:solidFill>
              <a:srgbClr val="49B4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察覺</a:t>
            </a:r>
            <a:endParaRPr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Google Shape;86;p16">
            <a:extLst>
              <a:ext uri="{FF2B5EF4-FFF2-40B4-BE49-F238E27FC236}">
                <a16:creationId xmlns:a16="http://schemas.microsoft.com/office/drawing/2014/main" id="{BA73FFC2-B68E-8C45-8417-35CB2A1BEECF}"/>
              </a:ext>
            </a:extLst>
          </p:cNvPr>
          <p:cNvSpPr/>
          <p:nvPr/>
        </p:nvSpPr>
        <p:spPr>
          <a:xfrm>
            <a:off x="3367824" y="3787860"/>
            <a:ext cx="1903827" cy="650526"/>
          </a:xfrm>
          <a:prstGeom prst="chevron">
            <a:avLst/>
          </a:prstGeom>
          <a:solidFill>
            <a:srgbClr val="49B4F7">
              <a:alpha val="7059"/>
            </a:srgbClr>
          </a:solidFill>
          <a:ln w="28575" cap="flat" cmpd="sng">
            <a:solidFill>
              <a:srgbClr val="49B4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初步評估</a:t>
            </a:r>
            <a:endParaRPr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Google Shape;88;p16">
            <a:extLst>
              <a:ext uri="{FF2B5EF4-FFF2-40B4-BE49-F238E27FC236}">
                <a16:creationId xmlns:a16="http://schemas.microsoft.com/office/drawing/2014/main" id="{CA15FB3B-91FD-3447-8461-BA505A26FF46}"/>
              </a:ext>
            </a:extLst>
          </p:cNvPr>
          <p:cNvSpPr/>
          <p:nvPr/>
        </p:nvSpPr>
        <p:spPr>
          <a:xfrm>
            <a:off x="5111092" y="3787860"/>
            <a:ext cx="1819906" cy="650526"/>
          </a:xfrm>
          <a:prstGeom prst="chevron">
            <a:avLst/>
          </a:prstGeom>
          <a:solidFill>
            <a:srgbClr val="49B4F7">
              <a:alpha val="7059"/>
            </a:srgbClr>
          </a:solidFill>
          <a:ln w="28575" cap="flat" cmpd="sng">
            <a:solidFill>
              <a:srgbClr val="49B4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調查和確定緩解措施</a:t>
            </a:r>
            <a:endParaRPr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Google Shape;90;p16">
            <a:extLst>
              <a:ext uri="{FF2B5EF4-FFF2-40B4-BE49-F238E27FC236}">
                <a16:creationId xmlns:a16="http://schemas.microsoft.com/office/drawing/2014/main" id="{A33D2F82-3096-9940-839C-EA8A1366E640}"/>
              </a:ext>
            </a:extLst>
          </p:cNvPr>
          <p:cNvSpPr/>
          <p:nvPr/>
        </p:nvSpPr>
        <p:spPr>
          <a:xfrm>
            <a:off x="6770438" y="3787860"/>
            <a:ext cx="1819906" cy="650526"/>
          </a:xfrm>
          <a:prstGeom prst="chevron">
            <a:avLst/>
          </a:prstGeom>
          <a:solidFill>
            <a:srgbClr val="49B4F7">
              <a:alpha val="7059"/>
            </a:srgbClr>
          </a:solidFill>
          <a:ln w="28575" cap="flat" cmpd="sng">
            <a:solidFill>
              <a:srgbClr val="49B4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整合和緩解</a:t>
            </a:r>
            <a:endParaRPr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" name="Google Shape;92;p16">
            <a:extLst>
              <a:ext uri="{FF2B5EF4-FFF2-40B4-BE49-F238E27FC236}">
                <a16:creationId xmlns:a16="http://schemas.microsoft.com/office/drawing/2014/main" id="{1BAF21F6-0265-1849-840B-B3794E587EF2}"/>
              </a:ext>
            </a:extLst>
          </p:cNvPr>
          <p:cNvSpPr/>
          <p:nvPr/>
        </p:nvSpPr>
        <p:spPr>
          <a:xfrm>
            <a:off x="8429784" y="3787860"/>
            <a:ext cx="1819906" cy="650526"/>
          </a:xfrm>
          <a:prstGeom prst="chevron">
            <a:avLst/>
          </a:prstGeom>
          <a:solidFill>
            <a:srgbClr val="49B4F7">
              <a:alpha val="7059"/>
            </a:srgbClr>
          </a:solidFill>
          <a:ln w="28575" cap="flat" cmpd="sng">
            <a:solidFill>
              <a:srgbClr val="49B4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通知</a:t>
            </a:r>
            <a:endParaRPr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4" name="Google Shape;94;p16" hidden="1">
            <a:extLst>
              <a:ext uri="{FF2B5EF4-FFF2-40B4-BE49-F238E27FC236}">
                <a16:creationId xmlns:a16="http://schemas.microsoft.com/office/drawing/2014/main" id="{13E0C966-0E00-5B44-BED3-7A040E2C3A71}"/>
              </a:ext>
            </a:extLst>
          </p:cNvPr>
          <p:cNvCxnSpPr/>
          <p:nvPr/>
        </p:nvCxnSpPr>
        <p:spPr>
          <a:xfrm rot="10800000" flipH="1">
            <a:off x="2489940" y="4460719"/>
            <a:ext cx="8513700" cy="7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" name="Google Shape;95;p16">
            <a:extLst>
              <a:ext uri="{FF2B5EF4-FFF2-40B4-BE49-F238E27FC236}">
                <a16:creationId xmlns:a16="http://schemas.microsoft.com/office/drawing/2014/main" id="{0793B987-116D-DB4C-80BE-B8BACB9745F3}"/>
              </a:ext>
            </a:extLst>
          </p:cNvPr>
          <p:cNvSpPr txBox="1"/>
          <p:nvPr/>
        </p:nvSpPr>
        <p:spPr>
          <a:xfrm>
            <a:off x="1739900" y="3318958"/>
            <a:ext cx="8712200" cy="392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zh-CN" altLang="en-US">
                <a:solidFill>
                  <a:srgbClr val="86D8FA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依據嚴重程度或等級，整個處理流程會從</a:t>
            </a:r>
            <a:r>
              <a:rPr lang="zh-TW" altLang="en-US">
                <a:solidFill>
                  <a:srgbClr val="86D8FA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rgbClr val="86D8FA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1-4</a:t>
            </a:r>
            <a:r>
              <a:rPr lang="zh-TW" altLang="en-US">
                <a:solidFill>
                  <a:srgbClr val="86D8FA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>
                <a:solidFill>
                  <a:srgbClr val="86D8FA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週之內處理完善</a:t>
            </a:r>
            <a:endParaRPr>
              <a:solidFill>
                <a:srgbClr val="86D8FA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Google Shape;101;p16">
            <a:extLst>
              <a:ext uri="{FF2B5EF4-FFF2-40B4-BE49-F238E27FC236}">
                <a16:creationId xmlns:a16="http://schemas.microsoft.com/office/drawing/2014/main" id="{81EB60BA-1EB4-274E-83A5-461DB410EF87}"/>
              </a:ext>
            </a:extLst>
          </p:cNvPr>
          <p:cNvSpPr txBox="1"/>
          <p:nvPr/>
        </p:nvSpPr>
        <p:spPr>
          <a:xfrm>
            <a:off x="3004750" y="5437769"/>
            <a:ext cx="2087405" cy="639900"/>
          </a:xfrm>
          <a:prstGeom prst="chevron">
            <a:avLst/>
          </a:prstGeom>
          <a:solidFill>
            <a:srgbClr val="EB549A">
              <a:alpha val="12157"/>
            </a:srgbClr>
          </a:solidFill>
          <a:ln w="28575" cap="flat" cmpd="sng">
            <a:solidFill>
              <a:srgbClr val="FF79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緊急召開會議</a:t>
            </a:r>
            <a:endParaRPr sz="1400">
              <a:solidFill>
                <a:schemeClr val="bg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22" name="Google Shape;102;p16">
            <a:extLst>
              <a:ext uri="{FF2B5EF4-FFF2-40B4-BE49-F238E27FC236}">
                <a16:creationId xmlns:a16="http://schemas.microsoft.com/office/drawing/2014/main" id="{28C57D02-A7F1-994E-88C2-7311201BCD9B}"/>
              </a:ext>
            </a:extLst>
          </p:cNvPr>
          <p:cNvSpPr txBox="1"/>
          <p:nvPr/>
        </p:nvSpPr>
        <p:spPr>
          <a:xfrm>
            <a:off x="1056288" y="5437769"/>
            <a:ext cx="2087405" cy="639900"/>
          </a:xfrm>
          <a:prstGeom prst="chevron">
            <a:avLst/>
          </a:prstGeom>
          <a:solidFill>
            <a:srgbClr val="EB549A">
              <a:alpha val="12157"/>
            </a:srgbClr>
          </a:solidFill>
          <a:ln w="28575" cap="flat" cmpd="sng">
            <a:solidFill>
              <a:srgbClr val="FF79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客戶回報</a:t>
            </a:r>
            <a:endParaRPr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Google Shape;103;p16">
            <a:extLst>
              <a:ext uri="{FF2B5EF4-FFF2-40B4-BE49-F238E27FC236}">
                <a16:creationId xmlns:a16="http://schemas.microsoft.com/office/drawing/2014/main" id="{31FA6872-BD20-DC4D-8955-93CE311C1E53}"/>
              </a:ext>
            </a:extLst>
          </p:cNvPr>
          <p:cNvSpPr txBox="1"/>
          <p:nvPr/>
        </p:nvSpPr>
        <p:spPr>
          <a:xfrm>
            <a:off x="4953212" y="5437769"/>
            <a:ext cx="2087405" cy="639900"/>
          </a:xfrm>
          <a:prstGeom prst="chevron">
            <a:avLst/>
          </a:prstGeom>
          <a:solidFill>
            <a:srgbClr val="EB549A">
              <a:alpha val="12157"/>
            </a:srgbClr>
          </a:solidFill>
          <a:ln w="28575" cap="flat" cmpd="sng">
            <a:solidFill>
              <a:srgbClr val="FF79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分析案例</a:t>
            </a:r>
            <a:endParaRPr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Google Shape;104;p16">
            <a:extLst>
              <a:ext uri="{FF2B5EF4-FFF2-40B4-BE49-F238E27FC236}">
                <a16:creationId xmlns:a16="http://schemas.microsoft.com/office/drawing/2014/main" id="{D2C5E07C-AA6B-1741-8B00-5BCD2555028B}"/>
              </a:ext>
            </a:extLst>
          </p:cNvPr>
          <p:cNvSpPr txBox="1"/>
          <p:nvPr/>
        </p:nvSpPr>
        <p:spPr>
          <a:xfrm>
            <a:off x="6901674" y="5437769"/>
            <a:ext cx="2087405" cy="639900"/>
          </a:xfrm>
          <a:prstGeom prst="chevron">
            <a:avLst/>
          </a:prstGeom>
          <a:solidFill>
            <a:srgbClr val="EB549A">
              <a:alpha val="12157"/>
            </a:srgbClr>
          </a:solidFill>
          <a:ln w="28575" cap="flat" cmpd="sng">
            <a:solidFill>
              <a:srgbClr val="FF79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修正問題或擬定解決措施</a:t>
            </a:r>
            <a:endParaRPr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Google Shape;105;p16">
            <a:extLst>
              <a:ext uri="{FF2B5EF4-FFF2-40B4-BE49-F238E27FC236}">
                <a16:creationId xmlns:a16="http://schemas.microsoft.com/office/drawing/2014/main" id="{562A6AFC-4B31-8F44-A98D-2B107EE50949}"/>
              </a:ext>
            </a:extLst>
          </p:cNvPr>
          <p:cNvSpPr txBox="1"/>
          <p:nvPr/>
        </p:nvSpPr>
        <p:spPr>
          <a:xfrm>
            <a:off x="8850137" y="5437769"/>
            <a:ext cx="2087405" cy="639900"/>
          </a:xfrm>
          <a:prstGeom prst="chevron">
            <a:avLst/>
          </a:prstGeom>
          <a:solidFill>
            <a:srgbClr val="EB549A">
              <a:alpha val="12157"/>
            </a:srgbClr>
          </a:solidFill>
          <a:ln w="28575" cap="flat" cmpd="sng">
            <a:solidFill>
              <a:srgbClr val="FF79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發布資安公告</a:t>
            </a:r>
            <a:endParaRPr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8" name="Google Shape;94;p16" hidden="1">
            <a:extLst>
              <a:ext uri="{FF2B5EF4-FFF2-40B4-BE49-F238E27FC236}">
                <a16:creationId xmlns:a16="http://schemas.microsoft.com/office/drawing/2014/main" id="{9830EBA9-29D1-1145-8FFC-76092ED60EE7}"/>
              </a:ext>
            </a:extLst>
          </p:cNvPr>
          <p:cNvCxnSpPr/>
          <p:nvPr/>
        </p:nvCxnSpPr>
        <p:spPr>
          <a:xfrm rot="10800000" flipH="1">
            <a:off x="2489940" y="6000915"/>
            <a:ext cx="8513700" cy="7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8E383C6-4B1F-8F49-9C6A-FE85027F5FFC}"/>
              </a:ext>
            </a:extLst>
          </p:cNvPr>
          <p:cNvSpPr txBox="1"/>
          <p:nvPr/>
        </p:nvSpPr>
        <p:spPr>
          <a:xfrm>
            <a:off x="5513335" y="3028741"/>
            <a:ext cx="1200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86D8FA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一般流程</a:t>
            </a:r>
            <a:endParaRPr lang="en-US">
              <a:solidFill>
                <a:srgbClr val="86D8FA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3EB9DA-CDD3-534E-B02C-B74F08DA1CA5}"/>
              </a:ext>
            </a:extLst>
          </p:cNvPr>
          <p:cNvSpPr txBox="1"/>
          <p:nvPr/>
        </p:nvSpPr>
        <p:spPr>
          <a:xfrm>
            <a:off x="4804756" y="4980889"/>
            <a:ext cx="243747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ja-JP" b="1">
                <a:solidFill>
                  <a:srgbClr val="FF79BC"/>
                </a:solidFill>
                <a:latin typeface="Arial"/>
                <a:ea typeface="微軟正黑體"/>
                <a:cs typeface="+mj-lt"/>
                <a:sym typeface="Arial" panose="020B0604020202020204" pitchFamily="34" charset="0"/>
              </a:rPr>
              <a:t>eCh0raix </a:t>
            </a:r>
            <a:r>
              <a:rPr lang="zh-CN" altLang="en-US" b="1">
                <a:solidFill>
                  <a:srgbClr val="FF79BC"/>
                </a:solidFill>
                <a:latin typeface="Arial"/>
                <a:ea typeface="微軟正黑體"/>
                <a:cs typeface="+mj-lt"/>
                <a:sym typeface="Arial" panose="020B0604020202020204" pitchFamily="34" charset="0"/>
              </a:rPr>
              <a:t>處理</a:t>
            </a:r>
            <a:r>
              <a:rPr lang="zh-CN" altLang="en-US" b="1">
                <a:solidFill>
                  <a:srgbClr val="FF79BC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流程</a:t>
            </a:r>
            <a:endParaRPr lang="en-US" b="1">
              <a:solidFill>
                <a:srgbClr val="FF79BC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4E005F8-6704-481F-960A-8C41949565DB}"/>
              </a:ext>
            </a:extLst>
          </p:cNvPr>
          <p:cNvSpPr/>
          <p:nvPr/>
        </p:nvSpPr>
        <p:spPr>
          <a:xfrm>
            <a:off x="2659366" y="2116268"/>
            <a:ext cx="70640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Clr>
                <a:schemeClr val="bg1"/>
              </a:buClr>
            </a:pP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2019</a:t>
            </a:r>
            <a:r>
              <a:rPr lang="ja-JP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年</a:t>
            </a:r>
            <a:r>
              <a:rPr lang="en-US" altLang="ja-JP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7月</a:t>
            </a:r>
            <a:r>
              <a:rPr lang="ja-JP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出現 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eCh0raix </a:t>
            </a:r>
            <a:r>
              <a:rPr lang="en-US" altLang="zh-TW" sz="2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變種勒索軟體鎖定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QNAP NAS，</a:t>
            </a:r>
            <a:r>
              <a:rPr lang="ja-JP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並對使用者資料進行加密索取贖金。</a:t>
            </a:r>
            <a:endParaRPr lang="en-US" altLang="ja-JP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pic>
        <p:nvPicPr>
          <p:cNvPr id="26" name="logo">
            <a:extLst>
              <a:ext uri="{FF2B5EF4-FFF2-40B4-BE49-F238E27FC236}">
                <a16:creationId xmlns:a16="http://schemas.microsoft.com/office/drawing/2014/main" id="{2B8AB98C-6922-4476-890B-1734A9D24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2140" y="6662460"/>
            <a:ext cx="807720" cy="13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03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accel="16667" decel="50000" autoRev="1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DFFFF"/>
                                      </p:to>
                                    </p:animClr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repeatCount="indefinite" accel="16667" decel="50000" autoRev="1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DFFFF"/>
                                      </p:to>
                                    </p:animClr>
                                    <p:set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repeatCount="indefinite" accel="16667" decel="50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DFFFF"/>
                                      </p:to>
                                    </p:animClr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mph" presetSubtype="2" repeatCount="indefinite" accel="16667" decel="5000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DFFFF"/>
                                      </p:to>
                                    </p:animClr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mph" presetSubtype="2" repeatCount="indefinite" accel="16667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DFFFF"/>
                                      </p:to>
                                    </p:animClr>
                                    <p:set>
                                      <p:cBhvr>
                                        <p:cTn id="1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7" presetClass="emph" presetSubtype="2" repeatCount="indefinite" accel="16667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E7FF"/>
                                      </p:to>
                                    </p:animClr>
                                    <p:set>
                                      <p:cBhvr>
                                        <p:cTn id="2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7" presetClass="emph" presetSubtype="2" repeatCount="indefinite" accel="16667" decel="50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E7FF"/>
                                      </p:to>
                                    </p:animClr>
                                    <p:set>
                                      <p:cBhvr>
                                        <p:cTn id="2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7" presetClass="emph" presetSubtype="2" repeatCount="indefinite" accel="16667" decel="5000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E7FF"/>
                                      </p:to>
                                    </p:animClr>
                                    <p:set>
                                      <p:cBhvr>
                                        <p:cTn id="2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mph" presetSubtype="2" repeatCount="indefinite" accel="16667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E7FF"/>
                                      </p:to>
                                    </p:animClr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7" presetClass="emph" presetSubtype="2" repeatCount="indefinite" accel="16667" decel="50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E7FF"/>
                                      </p:to>
                                    </p:animClr>
                                    <p:set>
                                      <p:cBhvr>
                                        <p:cTn id="3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FB537-7064-5240-AF6B-985BAFB4E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748" y="537227"/>
            <a:ext cx="11432504" cy="821673"/>
          </a:xfrm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如何將感染 </a:t>
            </a:r>
            <a:r>
              <a:rPr lang="en-US">
                <a:latin typeface="Arial" panose="020B0604020202020204" pitchFamily="34" charset="0"/>
                <a:sym typeface="Arial" panose="020B0604020202020204" pitchFamily="34" charset="0"/>
              </a:rPr>
              <a:t>eCh0raix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的風險降到最低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2AC31-1B19-B845-B02A-35B5BC46332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22400" y="2858870"/>
            <a:ext cx="9347199" cy="308520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fontAlgn="base">
              <a:lnSpc>
                <a:spcPct val="120000"/>
              </a:lnSpc>
              <a:buNone/>
            </a:pPr>
            <a:r>
              <a:rPr lang="en-US" sz="2400" b="1">
                <a:solidFill>
                  <a:srgbClr val="EB549A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</a:t>
            </a:r>
            <a:r>
              <a:rPr lang="zh-TW" altLang="en-US" sz="2400" b="1">
                <a:solidFill>
                  <a:srgbClr val="EB549A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強烈建議所有 </a:t>
            </a:r>
            <a:r>
              <a:rPr lang="en-US" sz="2400" b="1">
                <a:solidFill>
                  <a:srgbClr val="EB549A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sz="2400" b="1">
                <a:solidFill>
                  <a:srgbClr val="EB549A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使用者採取下列動作：</a:t>
            </a:r>
          </a:p>
          <a:p>
            <a:pPr fontAlgn="base">
              <a:lnSpc>
                <a:spcPct val="100000"/>
              </a:lnSpc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將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QTS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更新至最新版。</a:t>
            </a:r>
          </a:p>
          <a:p>
            <a:pPr fontAlgn="base">
              <a:lnSpc>
                <a:spcPct val="100000"/>
              </a:lnSpc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安裝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更新至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最新版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Malware Remover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</a:p>
          <a:p>
            <a:pPr fontAlgn="base">
              <a:lnSpc>
                <a:spcPct val="100000"/>
              </a:lnSpc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使用高強度的管理者密碼。</a:t>
            </a:r>
          </a:p>
          <a:p>
            <a:pPr fontAlgn="base">
              <a:lnSpc>
                <a:spcPct val="100000"/>
              </a:lnSpc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啟用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IP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存取保護，避免帳戶受到暴力破解攻擊。</a:t>
            </a:r>
          </a:p>
          <a:p>
            <a:pPr fontAlgn="base">
              <a:lnSpc>
                <a:spcPct val="100000"/>
              </a:lnSpc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若不須使用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SSH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及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Telnet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服務，請將其停用。</a:t>
            </a:r>
          </a:p>
          <a:p>
            <a:pPr fontAlgn="base">
              <a:lnSpc>
                <a:spcPct val="100000"/>
              </a:lnSpc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避免使用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443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及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8080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等預設連接埠。</a:t>
            </a:r>
          </a:p>
          <a:p>
            <a:pPr marL="0" indent="0" fontAlgn="base">
              <a:lnSpc>
                <a:spcPct val="120000"/>
              </a:lnSpc>
              <a:buNone/>
            </a:pP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7" name="方">
            <a:extLst>
              <a:ext uri="{FF2B5EF4-FFF2-40B4-BE49-F238E27FC236}">
                <a16:creationId xmlns:a16="http://schemas.microsoft.com/office/drawing/2014/main" id="{EF4C6D58-048A-42B7-81F9-2152F426A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2946" y="3478274"/>
            <a:ext cx="2312167" cy="2312167"/>
          </a:xfrm>
          <a:prstGeom prst="rect">
            <a:avLst/>
          </a:prstGeom>
          <a:effectLst>
            <a:glow rad="88900">
              <a:schemeClr val="accent1">
                <a:lumMod val="75000"/>
                <a:alpha val="28000"/>
              </a:schemeClr>
            </a:glo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96089C-590C-2D4E-8A8A-4A5C05EB9525}"/>
              </a:ext>
            </a:extLst>
          </p:cNvPr>
          <p:cNvSpPr/>
          <p:nvPr/>
        </p:nvSpPr>
        <p:spPr>
          <a:xfrm>
            <a:off x="8979770" y="3972320"/>
            <a:ext cx="1789828" cy="1697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這些動作將可強化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安全性，讓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eCh0raix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入侵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NAS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的難度提高。</a:t>
            </a:r>
          </a:p>
          <a:p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95FDAA55-560F-4C2B-ABE7-A5F793933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92140" y="6662460"/>
            <a:ext cx="807720" cy="13753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FF977A-4266-41CA-9B4A-06CDBE5DB9F4}"/>
              </a:ext>
            </a:extLst>
          </p:cNvPr>
          <p:cNvSpPr/>
          <p:nvPr/>
        </p:nvSpPr>
        <p:spPr>
          <a:xfrm>
            <a:off x="1422399" y="1745420"/>
            <a:ext cx="9347199" cy="726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根據使用者回報，受感染的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NAS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使用了舊版的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QTS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作業系統，或系統記錄到在感染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eCh0raix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之前有大量無法識別的嘗試登入。再加上若採用弱密碼，更容易遭暴力破解。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317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284FF-3453-3848-9A6A-B7A956547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748" y="537227"/>
            <a:ext cx="11432504" cy="828444"/>
          </a:xfrm>
        </p:spPr>
        <p:txBody>
          <a:bodyPr/>
          <a:lstStyle/>
          <a:p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    </a:t>
            </a:r>
            <a:r>
              <a:rPr lang="zh-CN" altLang="en-US" dirty="0">
                <a:latin typeface="Arial" panose="020B0604020202020204" pitchFamily="34" charset="0"/>
                <a:sym typeface="Arial" panose="020B0604020202020204" pitchFamily="34" charset="0"/>
              </a:rPr>
              <a:t>資安守護不難，只是很麻煩！？</a:t>
            </a:r>
            <a:endParaRPr 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5AD21-A5DB-A242-A5F1-3381954CBC6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54678" y="3036109"/>
            <a:ext cx="3610593" cy="251334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要設定的項目好多喔</a:t>
            </a:r>
            <a:endParaRPr lang="en-US" altLang="zh-CN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要注意的細節可不少！</a:t>
            </a:r>
            <a:endParaRPr lang="en-US" altLang="zh-CN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哪些服務該打開？</a:t>
            </a:r>
            <a:endParaRPr lang="en-US" altLang="zh-CN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 </a:t>
            </a: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哪些該關閉？</a:t>
            </a:r>
            <a:endParaRPr lang="en-US" altLang="zh-CN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Picture 3" hidden="1">
            <a:extLst>
              <a:ext uri="{FF2B5EF4-FFF2-40B4-BE49-F238E27FC236}">
                <a16:creationId xmlns:a16="http://schemas.microsoft.com/office/drawing/2014/main" id="{F6A44AC0-DFEB-0642-88B8-22A62448B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591" y="3416300"/>
            <a:ext cx="4432300" cy="3441700"/>
          </a:xfrm>
          <a:prstGeom prst="rect">
            <a:avLst/>
          </a:prstGeom>
        </p:spPr>
      </p:pic>
      <p:sp>
        <p:nvSpPr>
          <p:cNvPr id="7" name="Snip Diagonal Corner Rectangle 6">
            <a:extLst>
              <a:ext uri="{FF2B5EF4-FFF2-40B4-BE49-F238E27FC236}">
                <a16:creationId xmlns:a16="http://schemas.microsoft.com/office/drawing/2014/main" id="{777A0774-649E-1542-848B-86884685C94F}"/>
              </a:ext>
            </a:extLst>
          </p:cNvPr>
          <p:cNvSpPr/>
          <p:nvPr/>
        </p:nvSpPr>
        <p:spPr>
          <a:xfrm>
            <a:off x="5692140" y="2654300"/>
            <a:ext cx="5356860" cy="3568700"/>
          </a:xfrm>
          <a:prstGeom prst="roundRect">
            <a:avLst>
              <a:gd name="adj" fmla="val 555"/>
            </a:avLst>
          </a:prstGeom>
          <a:solidFill>
            <a:srgbClr val="4472C4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spc="3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這些通通交給</a:t>
            </a:r>
            <a:r>
              <a:rPr lang="zh-TW" altLang="en-US" sz="2400" spc="3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en-US" altLang="zh-TW" sz="2400" spc="3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en-US" altLang="zh-TW" sz="3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Security</a:t>
            </a:r>
            <a:r>
              <a:rPr lang="zh-TW" altLang="en-US" sz="3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3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Counselor</a:t>
            </a:r>
          </a:p>
          <a:p>
            <a:pPr algn="ctr"/>
            <a:br>
              <a:rPr lang="en-US" altLang="zh-CN" sz="2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CN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我們來幫您瞻前顧後</a:t>
            </a:r>
            <a:endParaRPr lang="en-US" altLang="zh-CN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CN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讓您放心使用</a:t>
            </a:r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的各種服務</a:t>
            </a:r>
            <a:endParaRPr 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4" name="Picture 13" hidden="1">
            <a:extLst>
              <a:ext uri="{FF2B5EF4-FFF2-40B4-BE49-F238E27FC236}">
                <a16:creationId xmlns:a16="http://schemas.microsoft.com/office/drawing/2014/main" id="{6A8949E2-9962-8142-BB24-20874671F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567" y="1961815"/>
            <a:ext cx="1232706" cy="1232706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0E9725AF-CD6E-4065-8DB9-E47670E64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92140" y="6662460"/>
            <a:ext cx="807720" cy="13753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614AA97-4CCC-4368-B072-099C3A4945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545" y="1779302"/>
            <a:ext cx="1462645" cy="146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3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8465611" y="2936838"/>
            <a:ext cx="3095992" cy="3724068"/>
          </a:xfrm>
          <a:prstGeom prst="rect">
            <a:avLst/>
          </a:prstGeom>
          <a:solidFill>
            <a:srgbClr val="86D8FA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rgbClr val="86D8FA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599723" y="2936838"/>
            <a:ext cx="4781963" cy="3724068"/>
          </a:xfrm>
          <a:prstGeom prst="rect">
            <a:avLst/>
          </a:prstGeom>
          <a:solidFill>
            <a:srgbClr val="86D8FA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rgbClr val="86D8FA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23393" y="2936836"/>
            <a:ext cx="2872593" cy="3724070"/>
          </a:xfrm>
          <a:prstGeom prst="rect">
            <a:avLst/>
          </a:prstGeom>
          <a:solidFill>
            <a:srgbClr val="86D8FA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rgbClr val="86D8FA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102" name="Picture 6" descr="C:\Users\user\Desktop\0920直播PPT_Security Counselor_0912預錄\12.png" hidden="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309" y="1836045"/>
            <a:ext cx="11399332" cy="1545913"/>
          </a:xfrm>
          <a:prstGeom prst="rect">
            <a:avLst/>
          </a:prstGeom>
          <a:noFill/>
        </p:spPr>
      </p:pic>
      <p:sp>
        <p:nvSpPr>
          <p:cNvPr id="143" name="Google Shape;143;p2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如何防範？</a:t>
            </a:r>
            <a:r>
              <a:rPr lang="zh-CN" altLang="en-US" b="1">
                <a:solidFill>
                  <a:srgbClr val="EB549A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讓 </a:t>
            </a:r>
            <a:r>
              <a:rPr lang="en-US" altLang="zh-TW" b="1">
                <a:solidFill>
                  <a:srgbClr val="EB549A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Security Counselor </a:t>
            </a:r>
            <a:r>
              <a:rPr lang="zh-CN" altLang="en-US" b="1">
                <a:solidFill>
                  <a:srgbClr val="EB549A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幫您把關</a:t>
            </a:r>
          </a:p>
        </p:txBody>
      </p:sp>
      <p:pic>
        <p:nvPicPr>
          <p:cNvPr id="150" name="Google Shape;150;p23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3695733" y="3447224"/>
            <a:ext cx="4575728" cy="2336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 hidden="1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1160088" y="3450523"/>
            <a:ext cx="2055592" cy="240870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手繪多邊形: 圖案 32">
            <a:extLst>
              <a:ext uri="{FF2B5EF4-FFF2-40B4-BE49-F238E27FC236}">
                <a16:creationId xmlns:a16="http://schemas.microsoft.com/office/drawing/2014/main" id="{26D2F54C-F222-41F1-BCFC-0E434F8E2D5E}"/>
              </a:ext>
            </a:extLst>
          </p:cNvPr>
          <p:cNvSpPr/>
          <p:nvPr/>
        </p:nvSpPr>
        <p:spPr>
          <a:xfrm>
            <a:off x="4079743" y="4985543"/>
            <a:ext cx="3815397" cy="501047"/>
          </a:xfrm>
          <a:custGeom>
            <a:avLst/>
            <a:gdLst>
              <a:gd name="connsiteX0" fmla="*/ 0 w 1928812"/>
              <a:gd name="connsiteY0" fmla="*/ 800100 h 1095375"/>
              <a:gd name="connsiteX1" fmla="*/ 1323975 w 1928812"/>
              <a:gd name="connsiteY1" fmla="*/ 9525 h 1095375"/>
              <a:gd name="connsiteX2" fmla="*/ 1928812 w 1928812"/>
              <a:gd name="connsiteY2" fmla="*/ 0 h 1095375"/>
              <a:gd name="connsiteX3" fmla="*/ 1928812 w 1928812"/>
              <a:gd name="connsiteY3" fmla="*/ 90488 h 1095375"/>
              <a:gd name="connsiteX4" fmla="*/ 1490662 w 1928812"/>
              <a:gd name="connsiteY4" fmla="*/ 1095375 h 1095375"/>
              <a:gd name="connsiteX5" fmla="*/ 0 w 1928812"/>
              <a:gd name="connsiteY5" fmla="*/ 800100 h 1095375"/>
              <a:gd name="connsiteX0" fmla="*/ 0 w 1928812"/>
              <a:gd name="connsiteY0" fmla="*/ 800100 h 1095375"/>
              <a:gd name="connsiteX1" fmla="*/ 1326356 w 1928812"/>
              <a:gd name="connsiteY1" fmla="*/ 0 h 1095375"/>
              <a:gd name="connsiteX2" fmla="*/ 1928812 w 1928812"/>
              <a:gd name="connsiteY2" fmla="*/ 0 h 1095375"/>
              <a:gd name="connsiteX3" fmla="*/ 1928812 w 1928812"/>
              <a:gd name="connsiteY3" fmla="*/ 90488 h 1095375"/>
              <a:gd name="connsiteX4" fmla="*/ 1490662 w 1928812"/>
              <a:gd name="connsiteY4" fmla="*/ 1095375 h 1095375"/>
              <a:gd name="connsiteX5" fmla="*/ 0 w 1928812"/>
              <a:gd name="connsiteY5" fmla="*/ 800100 h 1095375"/>
              <a:gd name="connsiteX0" fmla="*/ 0 w 1928812"/>
              <a:gd name="connsiteY0" fmla="*/ 800100 h 1095375"/>
              <a:gd name="connsiteX1" fmla="*/ 850106 w 1928812"/>
              <a:gd name="connsiteY1" fmla="*/ 219075 h 1095375"/>
              <a:gd name="connsiteX2" fmla="*/ 1928812 w 1928812"/>
              <a:gd name="connsiteY2" fmla="*/ 0 h 1095375"/>
              <a:gd name="connsiteX3" fmla="*/ 1928812 w 1928812"/>
              <a:gd name="connsiteY3" fmla="*/ 90488 h 1095375"/>
              <a:gd name="connsiteX4" fmla="*/ 1490662 w 1928812"/>
              <a:gd name="connsiteY4" fmla="*/ 1095375 h 1095375"/>
              <a:gd name="connsiteX5" fmla="*/ 0 w 1928812"/>
              <a:gd name="connsiteY5" fmla="*/ 800100 h 1095375"/>
              <a:gd name="connsiteX0" fmla="*/ 0 w 1928812"/>
              <a:gd name="connsiteY0" fmla="*/ 800100 h 1095375"/>
              <a:gd name="connsiteX1" fmla="*/ 850106 w 1928812"/>
              <a:gd name="connsiteY1" fmla="*/ 219075 h 1095375"/>
              <a:gd name="connsiteX2" fmla="*/ 1928812 w 1928812"/>
              <a:gd name="connsiteY2" fmla="*/ 0 h 1095375"/>
              <a:gd name="connsiteX3" fmla="*/ 1500187 w 1928812"/>
              <a:gd name="connsiteY3" fmla="*/ 312738 h 1095375"/>
              <a:gd name="connsiteX4" fmla="*/ 1490662 w 1928812"/>
              <a:gd name="connsiteY4" fmla="*/ 1095375 h 1095375"/>
              <a:gd name="connsiteX5" fmla="*/ 0 w 1928812"/>
              <a:gd name="connsiteY5" fmla="*/ 800100 h 1095375"/>
              <a:gd name="connsiteX0" fmla="*/ 0 w 1500187"/>
              <a:gd name="connsiteY0" fmla="*/ 596900 h 892175"/>
              <a:gd name="connsiteX1" fmla="*/ 850106 w 1500187"/>
              <a:gd name="connsiteY1" fmla="*/ 15875 h 892175"/>
              <a:gd name="connsiteX2" fmla="*/ 1500187 w 1500187"/>
              <a:gd name="connsiteY2" fmla="*/ 0 h 892175"/>
              <a:gd name="connsiteX3" fmla="*/ 1500187 w 1500187"/>
              <a:gd name="connsiteY3" fmla="*/ 109538 h 892175"/>
              <a:gd name="connsiteX4" fmla="*/ 1490662 w 1500187"/>
              <a:gd name="connsiteY4" fmla="*/ 892175 h 892175"/>
              <a:gd name="connsiteX5" fmla="*/ 0 w 1500187"/>
              <a:gd name="connsiteY5" fmla="*/ 596900 h 892175"/>
              <a:gd name="connsiteX0" fmla="*/ 0 w 1500187"/>
              <a:gd name="connsiteY0" fmla="*/ 596900 h 892175"/>
              <a:gd name="connsiteX1" fmla="*/ 802481 w 1500187"/>
              <a:gd name="connsiteY1" fmla="*/ 12700 h 892175"/>
              <a:gd name="connsiteX2" fmla="*/ 1500187 w 1500187"/>
              <a:gd name="connsiteY2" fmla="*/ 0 h 892175"/>
              <a:gd name="connsiteX3" fmla="*/ 1500187 w 1500187"/>
              <a:gd name="connsiteY3" fmla="*/ 109538 h 892175"/>
              <a:gd name="connsiteX4" fmla="*/ 1490662 w 1500187"/>
              <a:gd name="connsiteY4" fmla="*/ 892175 h 892175"/>
              <a:gd name="connsiteX5" fmla="*/ 0 w 1500187"/>
              <a:gd name="connsiteY5" fmla="*/ 596900 h 892175"/>
              <a:gd name="connsiteX0" fmla="*/ 0 w 2001837"/>
              <a:gd name="connsiteY0" fmla="*/ 596900 h 596900"/>
              <a:gd name="connsiteX1" fmla="*/ 802481 w 2001837"/>
              <a:gd name="connsiteY1" fmla="*/ 12700 h 596900"/>
              <a:gd name="connsiteX2" fmla="*/ 1500187 w 2001837"/>
              <a:gd name="connsiteY2" fmla="*/ 0 h 596900"/>
              <a:gd name="connsiteX3" fmla="*/ 1500187 w 2001837"/>
              <a:gd name="connsiteY3" fmla="*/ 109538 h 596900"/>
              <a:gd name="connsiteX4" fmla="*/ 2001837 w 2001837"/>
              <a:gd name="connsiteY4" fmla="*/ 596900 h 596900"/>
              <a:gd name="connsiteX5" fmla="*/ 0 w 2001837"/>
              <a:gd name="connsiteY5" fmla="*/ 596900 h 596900"/>
              <a:gd name="connsiteX0" fmla="*/ 0 w 2001837"/>
              <a:gd name="connsiteY0" fmla="*/ 596900 h 596900"/>
              <a:gd name="connsiteX1" fmla="*/ 802481 w 2001837"/>
              <a:gd name="connsiteY1" fmla="*/ 12700 h 596900"/>
              <a:gd name="connsiteX2" fmla="*/ 1500187 w 2001837"/>
              <a:gd name="connsiteY2" fmla="*/ 0 h 596900"/>
              <a:gd name="connsiteX3" fmla="*/ 2001837 w 2001837"/>
              <a:gd name="connsiteY3" fmla="*/ 596900 h 596900"/>
              <a:gd name="connsiteX4" fmla="*/ 0 w 2001837"/>
              <a:gd name="connsiteY4" fmla="*/ 596900 h 596900"/>
              <a:gd name="connsiteX0" fmla="*/ 0 w 2001837"/>
              <a:gd name="connsiteY0" fmla="*/ 590550 h 590550"/>
              <a:gd name="connsiteX1" fmla="*/ 802481 w 2001837"/>
              <a:gd name="connsiteY1" fmla="*/ 6350 h 590550"/>
              <a:gd name="connsiteX2" fmla="*/ 1484312 w 2001837"/>
              <a:gd name="connsiteY2" fmla="*/ 0 h 590550"/>
              <a:gd name="connsiteX3" fmla="*/ 2001837 w 2001837"/>
              <a:gd name="connsiteY3" fmla="*/ 590550 h 590550"/>
              <a:gd name="connsiteX4" fmla="*/ 0 w 2001837"/>
              <a:gd name="connsiteY4" fmla="*/ 590550 h 590550"/>
              <a:gd name="connsiteX0" fmla="*/ 0 w 2908617"/>
              <a:gd name="connsiteY0" fmla="*/ 463632 h 590550"/>
              <a:gd name="connsiteX1" fmla="*/ 1709261 w 2908617"/>
              <a:gd name="connsiteY1" fmla="*/ 6350 h 590550"/>
              <a:gd name="connsiteX2" fmla="*/ 2391092 w 2908617"/>
              <a:gd name="connsiteY2" fmla="*/ 0 h 590550"/>
              <a:gd name="connsiteX3" fmla="*/ 2908617 w 2908617"/>
              <a:gd name="connsiteY3" fmla="*/ 590550 h 590550"/>
              <a:gd name="connsiteX4" fmla="*/ 0 w 2908617"/>
              <a:gd name="connsiteY4" fmla="*/ 463632 h 590550"/>
              <a:gd name="connsiteX0" fmla="*/ 0 w 3815397"/>
              <a:gd name="connsiteY0" fmla="*/ 463632 h 463632"/>
              <a:gd name="connsiteX1" fmla="*/ 1709261 w 3815397"/>
              <a:gd name="connsiteY1" fmla="*/ 6350 h 463632"/>
              <a:gd name="connsiteX2" fmla="*/ 2391092 w 3815397"/>
              <a:gd name="connsiteY2" fmla="*/ 0 h 463632"/>
              <a:gd name="connsiteX3" fmla="*/ 3815397 w 3815397"/>
              <a:gd name="connsiteY3" fmla="*/ 463632 h 463632"/>
              <a:gd name="connsiteX4" fmla="*/ 0 w 3815397"/>
              <a:gd name="connsiteY4" fmla="*/ 463632 h 463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5397" h="463632">
                <a:moveTo>
                  <a:pt x="0" y="463632"/>
                </a:moveTo>
                <a:lnTo>
                  <a:pt x="1709261" y="6350"/>
                </a:lnTo>
                <a:lnTo>
                  <a:pt x="2391092" y="0"/>
                </a:lnTo>
                <a:lnTo>
                  <a:pt x="3815397" y="463632"/>
                </a:lnTo>
                <a:lnTo>
                  <a:pt x="0" y="463632"/>
                </a:lnTo>
                <a:close/>
              </a:path>
            </a:pathLst>
          </a:custGeom>
          <a:gradFill>
            <a:gsLst>
              <a:gs pos="56000">
                <a:srgbClr val="A57DC2">
                  <a:alpha val="66000"/>
                </a:srgbClr>
              </a:gs>
              <a:gs pos="11000">
                <a:srgbClr val="EB549A">
                  <a:alpha val="0"/>
                </a:srgbClr>
              </a:gs>
              <a:gs pos="100000">
                <a:srgbClr val="49B4F7">
                  <a:alpha val="84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4082002" y="5497579"/>
            <a:ext cx="3806524" cy="573848"/>
          </a:xfrm>
          <a:prstGeom prst="rect">
            <a:avLst/>
          </a:prstGeom>
          <a:noFill/>
          <a:ln w="28575" cap="flat" cmpd="sng">
            <a:gradFill>
              <a:gsLst>
                <a:gs pos="0">
                  <a:srgbClr val="EB549A"/>
                </a:gs>
                <a:gs pos="100000">
                  <a:srgbClr val="49B4F7"/>
                </a:gs>
              </a:gsLst>
              <a:lin ang="2700000" scaled="0"/>
            </a:gra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4" name="Google Shape;154;p23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410"/>
          <a:stretch/>
        </p:blipFill>
        <p:spPr>
          <a:xfrm>
            <a:off x="8592278" y="3454837"/>
            <a:ext cx="2827076" cy="22648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手繪多邊形: 圖案 1">
            <a:extLst>
              <a:ext uri="{FF2B5EF4-FFF2-40B4-BE49-F238E27FC236}">
                <a16:creationId xmlns:a16="http://schemas.microsoft.com/office/drawing/2014/main" id="{B45686F9-4700-4634-BB7A-6AEDC0AECFE3}"/>
              </a:ext>
            </a:extLst>
          </p:cNvPr>
          <p:cNvSpPr/>
          <p:nvPr/>
        </p:nvSpPr>
        <p:spPr>
          <a:xfrm>
            <a:off x="8584247" y="4733925"/>
            <a:ext cx="2836227" cy="843915"/>
          </a:xfrm>
          <a:custGeom>
            <a:avLst/>
            <a:gdLst>
              <a:gd name="connsiteX0" fmla="*/ 0 w 1928812"/>
              <a:gd name="connsiteY0" fmla="*/ 800100 h 1095375"/>
              <a:gd name="connsiteX1" fmla="*/ 1323975 w 1928812"/>
              <a:gd name="connsiteY1" fmla="*/ 9525 h 1095375"/>
              <a:gd name="connsiteX2" fmla="*/ 1928812 w 1928812"/>
              <a:gd name="connsiteY2" fmla="*/ 0 h 1095375"/>
              <a:gd name="connsiteX3" fmla="*/ 1928812 w 1928812"/>
              <a:gd name="connsiteY3" fmla="*/ 90488 h 1095375"/>
              <a:gd name="connsiteX4" fmla="*/ 1490662 w 1928812"/>
              <a:gd name="connsiteY4" fmla="*/ 1095375 h 1095375"/>
              <a:gd name="connsiteX5" fmla="*/ 0 w 1928812"/>
              <a:gd name="connsiteY5" fmla="*/ 800100 h 1095375"/>
              <a:gd name="connsiteX0" fmla="*/ 0 w 1928812"/>
              <a:gd name="connsiteY0" fmla="*/ 800100 h 1095375"/>
              <a:gd name="connsiteX1" fmla="*/ 1326356 w 1928812"/>
              <a:gd name="connsiteY1" fmla="*/ 0 h 1095375"/>
              <a:gd name="connsiteX2" fmla="*/ 1928812 w 1928812"/>
              <a:gd name="connsiteY2" fmla="*/ 0 h 1095375"/>
              <a:gd name="connsiteX3" fmla="*/ 1928812 w 1928812"/>
              <a:gd name="connsiteY3" fmla="*/ 90488 h 1095375"/>
              <a:gd name="connsiteX4" fmla="*/ 1490662 w 1928812"/>
              <a:gd name="connsiteY4" fmla="*/ 1095375 h 1095375"/>
              <a:gd name="connsiteX5" fmla="*/ 0 w 1928812"/>
              <a:gd name="connsiteY5" fmla="*/ 800100 h 1095375"/>
              <a:gd name="connsiteX0" fmla="*/ 0 w 2629852"/>
              <a:gd name="connsiteY0" fmla="*/ 830580 h 1095375"/>
              <a:gd name="connsiteX1" fmla="*/ 2027396 w 2629852"/>
              <a:gd name="connsiteY1" fmla="*/ 0 h 1095375"/>
              <a:gd name="connsiteX2" fmla="*/ 2629852 w 2629852"/>
              <a:gd name="connsiteY2" fmla="*/ 0 h 1095375"/>
              <a:gd name="connsiteX3" fmla="*/ 2629852 w 2629852"/>
              <a:gd name="connsiteY3" fmla="*/ 90488 h 1095375"/>
              <a:gd name="connsiteX4" fmla="*/ 2191702 w 2629852"/>
              <a:gd name="connsiteY4" fmla="*/ 1095375 h 1095375"/>
              <a:gd name="connsiteX5" fmla="*/ 0 w 2629852"/>
              <a:gd name="connsiteY5" fmla="*/ 830580 h 1095375"/>
              <a:gd name="connsiteX0" fmla="*/ 0 w 2801302"/>
              <a:gd name="connsiteY0" fmla="*/ 830580 h 843915"/>
              <a:gd name="connsiteX1" fmla="*/ 2027396 w 2801302"/>
              <a:gd name="connsiteY1" fmla="*/ 0 h 843915"/>
              <a:gd name="connsiteX2" fmla="*/ 2629852 w 2801302"/>
              <a:gd name="connsiteY2" fmla="*/ 0 h 843915"/>
              <a:gd name="connsiteX3" fmla="*/ 2629852 w 2801302"/>
              <a:gd name="connsiteY3" fmla="*/ 90488 h 843915"/>
              <a:gd name="connsiteX4" fmla="*/ 2801302 w 2801302"/>
              <a:gd name="connsiteY4" fmla="*/ 843915 h 843915"/>
              <a:gd name="connsiteX5" fmla="*/ 0 w 2801302"/>
              <a:gd name="connsiteY5" fmla="*/ 830580 h 843915"/>
              <a:gd name="connsiteX0" fmla="*/ 0 w 2836227"/>
              <a:gd name="connsiteY0" fmla="*/ 805180 h 843915"/>
              <a:gd name="connsiteX1" fmla="*/ 2062321 w 2836227"/>
              <a:gd name="connsiteY1" fmla="*/ 0 h 843915"/>
              <a:gd name="connsiteX2" fmla="*/ 2664777 w 2836227"/>
              <a:gd name="connsiteY2" fmla="*/ 0 h 843915"/>
              <a:gd name="connsiteX3" fmla="*/ 2664777 w 2836227"/>
              <a:gd name="connsiteY3" fmla="*/ 90488 h 843915"/>
              <a:gd name="connsiteX4" fmla="*/ 2836227 w 2836227"/>
              <a:gd name="connsiteY4" fmla="*/ 843915 h 843915"/>
              <a:gd name="connsiteX5" fmla="*/ 0 w 2836227"/>
              <a:gd name="connsiteY5" fmla="*/ 805180 h 84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6227" h="843915">
                <a:moveTo>
                  <a:pt x="0" y="805180"/>
                </a:moveTo>
                <a:lnTo>
                  <a:pt x="2062321" y="0"/>
                </a:lnTo>
                <a:lnTo>
                  <a:pt x="2664777" y="0"/>
                </a:lnTo>
                <a:lnTo>
                  <a:pt x="2664777" y="90488"/>
                </a:lnTo>
                <a:lnTo>
                  <a:pt x="2836227" y="843915"/>
                </a:lnTo>
                <a:lnTo>
                  <a:pt x="0" y="805180"/>
                </a:lnTo>
                <a:close/>
              </a:path>
            </a:pathLst>
          </a:custGeom>
          <a:gradFill>
            <a:gsLst>
              <a:gs pos="61877">
                <a:srgbClr val="A57DC2">
                  <a:alpha val="71000"/>
                </a:srgbClr>
              </a:gs>
              <a:gs pos="5000">
                <a:srgbClr val="EB549A">
                  <a:alpha val="0"/>
                </a:srgbClr>
              </a:gs>
              <a:gs pos="100000">
                <a:srgbClr val="49B4F7">
                  <a:alpha val="8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5" name="Google Shape;155;p23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5322" y="5562712"/>
            <a:ext cx="2780988" cy="460412"/>
          </a:xfrm>
          <a:prstGeom prst="rect">
            <a:avLst/>
          </a:prstGeom>
          <a:noFill/>
          <a:ln w="28575" cap="flat" cmpd="sng">
            <a:gradFill>
              <a:gsLst>
                <a:gs pos="0">
                  <a:srgbClr val="EB549A"/>
                </a:gs>
                <a:gs pos="100000">
                  <a:srgbClr val="49B4F7"/>
                </a:gs>
              </a:gsLst>
              <a:lin ang="2700000" scaled="0"/>
            </a:gra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B950C635-9651-4308-96D6-B33FE09B3F94}"/>
              </a:ext>
            </a:extLst>
          </p:cNvPr>
          <p:cNvSpPr/>
          <p:nvPr/>
        </p:nvSpPr>
        <p:spPr>
          <a:xfrm>
            <a:off x="623393" y="2089217"/>
            <a:ext cx="2872593" cy="847621"/>
          </a:xfrm>
          <a:prstGeom prst="rect">
            <a:avLst/>
          </a:prstGeom>
          <a:solidFill>
            <a:srgbClr val="1F133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rgbClr val="86D8FA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35ED599-7B23-4DA8-A71E-00E06EEDE1CF}"/>
              </a:ext>
            </a:extLst>
          </p:cNvPr>
          <p:cNvSpPr/>
          <p:nvPr/>
        </p:nvSpPr>
        <p:spPr>
          <a:xfrm>
            <a:off x="3610710" y="2089217"/>
            <a:ext cx="4770976" cy="847621"/>
          </a:xfrm>
          <a:prstGeom prst="rect">
            <a:avLst/>
          </a:prstGeom>
          <a:solidFill>
            <a:srgbClr val="1F133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rgbClr val="86D8FA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F1DF5BC-9631-4BE2-953E-74A177F8E087}"/>
              </a:ext>
            </a:extLst>
          </p:cNvPr>
          <p:cNvSpPr/>
          <p:nvPr/>
        </p:nvSpPr>
        <p:spPr>
          <a:xfrm>
            <a:off x="8465611" y="2089217"/>
            <a:ext cx="3102996" cy="847621"/>
          </a:xfrm>
          <a:prstGeom prst="rect">
            <a:avLst/>
          </a:prstGeom>
          <a:solidFill>
            <a:srgbClr val="1F133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rgbClr val="86D8FA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1357510" y="2254097"/>
            <a:ext cx="176481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9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執行檢查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5319900" y="2254097"/>
            <a:ext cx="176481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2933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查看報告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9315407" y="2254097"/>
            <a:ext cx="176481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9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修正風險</a:t>
            </a:r>
          </a:p>
        </p:txBody>
      </p:sp>
      <p:pic>
        <p:nvPicPr>
          <p:cNvPr id="4101" name="Picture 5" descr="C:\Users\user\Desktop\0920直播PPT_Security Counselor_0912預錄\1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9365726" flipH="1">
            <a:off x="7625833" y="5910400"/>
            <a:ext cx="538612" cy="809081"/>
          </a:xfrm>
          <a:prstGeom prst="rect">
            <a:avLst/>
          </a:prstGeom>
          <a:noFill/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3762890-C04C-4D4A-A273-3BB51DE1F152}"/>
              </a:ext>
            </a:extLst>
          </p:cNvPr>
          <p:cNvSpPr txBox="1"/>
          <p:nvPr/>
        </p:nvSpPr>
        <p:spPr>
          <a:xfrm>
            <a:off x="9027114" y="6023124"/>
            <a:ext cx="1957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更改預設值</a:t>
            </a:r>
            <a:endParaRPr kumimoji="1"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8" name="Google Shape;151;p23">
            <a:extLst>
              <a:ext uri="{FF2B5EF4-FFF2-40B4-BE49-F238E27FC236}">
                <a16:creationId xmlns:a16="http://schemas.microsoft.com/office/drawing/2014/main" id="{995DBBA0-D98E-430C-9B34-824722169168}"/>
              </a:ext>
            </a:extLst>
          </p:cNvPr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1160088" y="3450523"/>
            <a:ext cx="2055592" cy="240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51;p23">
            <a:extLst>
              <a:ext uri="{FF2B5EF4-FFF2-40B4-BE49-F238E27FC236}">
                <a16:creationId xmlns:a16="http://schemas.microsoft.com/office/drawing/2014/main" id="{409DA708-8D4A-47FB-94CE-2A2F5E814AAF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</a:blip>
          <a:srcRect l="30289" t="20564" r="30203" b="45823"/>
          <a:stretch/>
        </p:blipFill>
        <p:spPr>
          <a:xfrm>
            <a:off x="1769269" y="3932807"/>
            <a:ext cx="845344" cy="84275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82B592A3-4261-4451-A00A-C5476767B8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70000"/>
          </a:blip>
          <a:srcRect l="40585" t="25080" r="40970" b="38706"/>
          <a:stretch/>
        </p:blipFill>
        <p:spPr>
          <a:xfrm>
            <a:off x="887232" y="1777174"/>
            <a:ext cx="447414" cy="1171797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75C2EA74-DF65-46A5-BA23-AB30A8C166D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70000"/>
          </a:blip>
          <a:srcRect l="38956" t="23707" r="39671" b="38104"/>
          <a:stretch/>
        </p:blipFill>
        <p:spPr>
          <a:xfrm>
            <a:off x="4738223" y="1713257"/>
            <a:ext cx="518433" cy="1235714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42B463C0-117F-4124-A2B0-9710625F03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0000"/>
          </a:blip>
          <a:srcRect l="39262" t="23707" r="39365" b="38104"/>
          <a:stretch/>
        </p:blipFill>
        <p:spPr>
          <a:xfrm>
            <a:off x="8796974" y="1713257"/>
            <a:ext cx="518433" cy="1235714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518E205A-1A29-4D49-8FDB-23ED0CA8596F}"/>
              </a:ext>
            </a:extLst>
          </p:cNvPr>
          <p:cNvSpPr/>
          <p:nvPr/>
        </p:nvSpPr>
        <p:spPr>
          <a:xfrm>
            <a:off x="5774531" y="4999056"/>
            <a:ext cx="700088" cy="161113"/>
          </a:xfrm>
          <a:prstGeom prst="rect">
            <a:avLst/>
          </a:prstGeom>
          <a:noFill/>
          <a:ln w="12700" cap="rnd">
            <a:gradFill flip="none" rotWithShape="1">
              <a:gsLst>
                <a:gs pos="0">
                  <a:srgbClr val="EB549A"/>
                </a:gs>
                <a:gs pos="100000">
                  <a:srgbClr val="86D8FA"/>
                </a:gs>
              </a:gsLst>
              <a:lin ang="2700000" scaled="1"/>
              <a:tileRect/>
            </a:gradFill>
          </a:ln>
        </p:spPr>
        <p:txBody>
          <a:bodyPr wrap="square">
            <a:spAutoFit/>
          </a:bodyPr>
          <a:lstStyle/>
          <a:p>
            <a:pPr algn="ctr"/>
            <a:endParaRPr lang="en-US" altLang="ja-JP" sz="600" b="1">
              <a:solidFill>
                <a:srgbClr val="EB549A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056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無&quot;,&quot;HeaderHeight&quot;:15.0,&quot;FooterHeight&quot;:0.0,&quot;SideMargin&quot;:1.7000000000000002,&quot;TopMargin&quot;:3.0,&quot;BottomMargin&quot;:0.0,&quot;IntervalMargin&quot;:5.0,&quot;SettingType&quot;:&quot;System&quot;}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</TotalTime>
  <Words>1771</Words>
  <Application>Microsoft Office PowerPoint</Application>
  <PresentationFormat>寬螢幕</PresentationFormat>
  <Paragraphs>255</Paragraphs>
  <Slides>26</Slides>
  <Notes>12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3" baseType="lpstr">
      <vt:lpstr>微軟正黑體</vt:lpstr>
      <vt:lpstr>Arial</vt:lpstr>
      <vt:lpstr>Bebas</vt:lpstr>
      <vt:lpstr>Calibri</vt:lpstr>
      <vt:lpstr>D-DIN Condensed</vt:lpstr>
      <vt:lpstr>Wingdings</vt:lpstr>
      <vt:lpstr>office theme</vt:lpstr>
      <vt:lpstr>直播      大綱</vt:lpstr>
      <vt:lpstr>直播      大綱</vt:lpstr>
      <vt:lpstr>資安意識小測驗：你是三高危險群嗎？</vt:lpstr>
      <vt:lpstr>這些設定，最多人掉以輕心！</vt:lpstr>
      <vt:lpstr>挖礦、勒索病毒，從何而來？</vt:lpstr>
      <vt:lpstr>eCh0raix 勒索軟體事件  QNAP 資安應變團隊如何處理？</vt:lpstr>
      <vt:lpstr>如何將感染 eCh0raix 的風險降到最低</vt:lpstr>
      <vt:lpstr>    資安守護不難，只是很麻煩！？</vt:lpstr>
      <vt:lpstr>如何防範？讓 Security Counselor 幫您把關</vt:lpstr>
      <vt:lpstr>魔鬼藏在細節裡 這些地方 Security Counselor 幫你注意！</vt:lpstr>
      <vt:lpstr>全新改版，更符合您的安全需求</vt:lpstr>
      <vt:lpstr> DEMO</vt:lpstr>
      <vt:lpstr>偷天換日，惡意程式偽裝成常用的應用程式</vt:lpstr>
      <vt:lpstr>別擔心！ QNAP NAS 有 App 數位簽章機制</vt:lpstr>
      <vt:lpstr>PowerPoint 簡報</vt:lpstr>
      <vt:lpstr>App Center 應用程式全面支援數位簽章機制</vt:lpstr>
      <vt:lpstr>什麼情況下，應用程式不具有效的數位簽章？</vt:lpstr>
      <vt:lpstr>當檢驗到「沒有數位簽章」時，該怎麼辦？</vt:lpstr>
      <vt:lpstr>如果我是開發人員 尚未取得數位簽章，卻非裝不可時？</vt:lpstr>
      <vt:lpstr>PowerPoint 簡報</vt:lpstr>
      <vt:lpstr>QNAP 資安意識總複習</vt:lpstr>
      <vt:lpstr>6分鐘設定完成 每個人都做得到的基本安全自保術</vt:lpstr>
      <vt:lpstr>6分鐘設定完成 每個人都做得到的基本安全自保術</vt:lpstr>
      <vt:lpstr>6分鐘設定完成 每個人都做得到的基本安全自保術</vt:lpstr>
      <vt:lpstr>6分鐘設定完成 每個人都做得到的基本安全自保術</vt:lpstr>
      <vt:lpstr>DEMO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Lucas Lin</dc:creator>
  <cp:lastModifiedBy>Lucas Lin</cp:lastModifiedBy>
  <cp:revision>5</cp:revision>
  <cp:lastPrinted>2019-07-19T14:02:20Z</cp:lastPrinted>
  <dcterms:created xsi:type="dcterms:W3CDTF">2013-07-15T20:26:40Z</dcterms:created>
  <dcterms:modified xsi:type="dcterms:W3CDTF">2019-07-26T06:23:47Z</dcterms:modified>
</cp:coreProperties>
</file>