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7" r:id="rId1"/>
  </p:sldMasterIdLst>
  <p:notesMasterIdLst>
    <p:notesMasterId r:id="rId32"/>
  </p:notesMasterIdLst>
  <p:handoutMasterIdLst>
    <p:handoutMasterId r:id="rId33"/>
  </p:handoutMasterIdLst>
  <p:sldIdLst>
    <p:sldId id="369" r:id="rId2"/>
    <p:sldId id="376" r:id="rId3"/>
    <p:sldId id="383" r:id="rId4"/>
    <p:sldId id="377" r:id="rId5"/>
    <p:sldId id="355" r:id="rId6"/>
    <p:sldId id="362" r:id="rId7"/>
    <p:sldId id="335" r:id="rId8"/>
    <p:sldId id="354" r:id="rId9"/>
    <p:sldId id="379" r:id="rId10"/>
    <p:sldId id="380" r:id="rId11"/>
    <p:sldId id="382" r:id="rId12"/>
    <p:sldId id="363" r:id="rId13"/>
    <p:sldId id="341" r:id="rId14"/>
    <p:sldId id="334" r:id="rId15"/>
    <p:sldId id="333" r:id="rId16"/>
    <p:sldId id="323" r:id="rId17"/>
    <p:sldId id="339" r:id="rId18"/>
    <p:sldId id="480" r:id="rId19"/>
    <p:sldId id="503" r:id="rId20"/>
    <p:sldId id="506" r:id="rId21"/>
    <p:sldId id="385" r:id="rId22"/>
    <p:sldId id="350" r:id="rId23"/>
    <p:sldId id="308" r:id="rId24"/>
    <p:sldId id="303" r:id="rId25"/>
    <p:sldId id="345" r:id="rId26"/>
    <p:sldId id="357" r:id="rId27"/>
    <p:sldId id="349" r:id="rId28"/>
    <p:sldId id="388" r:id="rId29"/>
    <p:sldId id="389" r:id="rId30"/>
    <p:sldId id="507" r:id="rId31"/>
  </p:sldIdLst>
  <p:sldSz cx="9144000" cy="5143500" type="screen16x9"/>
  <p:notesSz cx="6858000" cy="9144000"/>
  <p:embeddedFontLst>
    <p:embeddedFont>
      <p:font typeface="微軟正黑體" panose="020B0604030504040204" pitchFamily="34" charset="-120"/>
      <p:regular r:id="rId34"/>
      <p:bold r:id="rId35"/>
    </p:embeddedFont>
    <p:embeddedFont>
      <p:font typeface="微軟正黑體" panose="020B0604030504040204" pitchFamily="34" charset="-120"/>
      <p:regular r:id="rId34"/>
      <p:bold r:id="rId35"/>
    </p:embeddedFont>
    <p:embeddedFont>
      <p:font typeface="新細明體" panose="02020500000000000000" pitchFamily="18" charset="-120"/>
      <p:regular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Calibri Light" panose="020F0302020204030204" pitchFamily="34" charset="0"/>
      <p:regular r:id="rId41"/>
      <p:italic r:id="rId42"/>
    </p:embeddedFont>
    <p:embeddedFont>
      <p:font typeface="Impact" panose="020B0806030902050204" pitchFamily="34" charset="0"/>
      <p:regular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F7E1"/>
    <a:srgbClr val="09F8E1"/>
    <a:srgbClr val="53E3DE"/>
    <a:srgbClr val="298F8A"/>
    <a:srgbClr val="1CACA9"/>
    <a:srgbClr val="AEED59"/>
    <a:srgbClr val="165D92"/>
    <a:srgbClr val="7ABBEB"/>
    <a:srgbClr val="2DD52D"/>
    <a:srgbClr val="3CDA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69C8E4-18A4-36F1-3145-3AF66952D855}" v="5" dt="2019-06-03T06:22:20.514"/>
    <p1510:client id="{2CAC1620-7557-4759-92A1-9A92E237360C}" v="1557" dt="2019-06-04T02:00:16.974"/>
    <p1510:client id="{3D54036C-BF4E-4B9D-8B2B-C8651AE03203}" v="19" vWet="557" dt="2019-06-03T10:10:38.316"/>
    <p1510:client id="{6D196DE1-28DB-564D-86AE-B304C6B3E4D1}" v="2515" dt="2019-06-03T10:05:52.129"/>
  </p1510:revLst>
</p1510:revInfo>
</file>

<file path=ppt/tableStyles.xml><?xml version="1.0" encoding="utf-8"?>
<a:tblStyleLst xmlns:a="http://schemas.openxmlformats.org/drawingml/2006/main" def="{5C22544A-7EE6-4342-B048-85BDC9FD1C3A}"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25E5076-3810-47DD-B79F-674D7AD40C01}" styleName="深色樣式 1 - 輔色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深色樣式 1 - 輔色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font" Target="fonts/font5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QNAP_Hsuan Chang" userId="5fb03c0f-8452-49a0-9559-dac97cccae4d" providerId="ADAL" clId="{FFF7D8AD-EB59-45EA-92B3-770D3B1D91E6}"/>
    <pc:docChg chg="modSld">
      <pc:chgData name="QNAP_Hsuan Chang" userId="5fb03c0f-8452-49a0-9559-dac97cccae4d" providerId="ADAL" clId="{FFF7D8AD-EB59-45EA-92B3-770D3B1D91E6}" dt="2019-05-29T07:17:17.366" v="0" actId="2711"/>
      <pc:docMkLst>
        <pc:docMk/>
      </pc:docMkLst>
    </pc:docChg>
  </pc:docChgLst>
  <pc:docChgLst>
    <pc:chgData name="QNAP_Coco Chiang" userId="S::cocochiang@ieinet.onmicrosoft.com::31f7423a-afc2-4c20-bf5c-f3cb5a51960a" providerId="AD" clId="Web-{FB71F2F5-C3CA-17D3-7893-C3FA60916867}"/>
    <pc:docChg chg="modSld">
      <pc:chgData name="QNAP_Coco Chiang" userId="S::cocochiang@ieinet.onmicrosoft.com::31f7423a-afc2-4c20-bf5c-f3cb5a51960a" providerId="AD" clId="Web-{FB71F2F5-C3CA-17D3-7893-C3FA60916867}" dt="2019-05-31T05:06:01.686" v="28"/>
      <pc:docMkLst>
        <pc:docMk/>
      </pc:docMkLst>
      <pc:sldChg chg="modSp">
        <pc:chgData name="QNAP_Coco Chiang" userId="S::cocochiang@ieinet.onmicrosoft.com::31f7423a-afc2-4c20-bf5c-f3cb5a51960a" providerId="AD" clId="Web-{FB71F2F5-C3CA-17D3-7893-C3FA60916867}" dt="2019-05-31T05:05:20.639" v="26" actId="1076"/>
        <pc:sldMkLst>
          <pc:docMk/>
          <pc:sldMk cId="2967779242" sldId="355"/>
        </pc:sldMkLst>
        <pc:picChg chg="mod">
          <ac:chgData name="QNAP_Coco Chiang" userId="S::cocochiang@ieinet.onmicrosoft.com::31f7423a-afc2-4c20-bf5c-f3cb5a51960a" providerId="AD" clId="Web-{FB71F2F5-C3CA-17D3-7893-C3FA60916867}" dt="2019-05-31T05:05:20.639" v="26" actId="1076"/>
          <ac:picMkLst>
            <pc:docMk/>
            <pc:sldMk cId="2967779242" sldId="355"/>
            <ac:picMk id="31" creationId="{770B16D0-C749-4429-874F-A525955895B9}"/>
          </ac:picMkLst>
        </pc:picChg>
      </pc:sldChg>
      <pc:sldChg chg="modSp">
        <pc:chgData name="QNAP_Coco Chiang" userId="S::cocochiang@ieinet.onmicrosoft.com::31f7423a-afc2-4c20-bf5c-f3cb5a51960a" providerId="AD" clId="Web-{FB71F2F5-C3CA-17D3-7893-C3FA60916867}" dt="2019-05-31T05:06:01.686" v="28"/>
        <pc:sldMkLst>
          <pc:docMk/>
          <pc:sldMk cId="3035239112" sldId="382"/>
        </pc:sldMkLst>
        <pc:spChg chg="mod">
          <ac:chgData name="QNAP_Coco Chiang" userId="S::cocochiang@ieinet.onmicrosoft.com::31f7423a-afc2-4c20-bf5c-f3cb5a51960a" providerId="AD" clId="Web-{FB71F2F5-C3CA-17D3-7893-C3FA60916867}" dt="2019-05-31T05:06:01.670" v="27"/>
          <ac:spMkLst>
            <pc:docMk/>
            <pc:sldMk cId="3035239112" sldId="382"/>
            <ac:spMk id="10" creationId="{76FE0591-0598-5F47-8F30-49858396F22F}"/>
          </ac:spMkLst>
        </pc:spChg>
        <pc:spChg chg="mod">
          <ac:chgData name="QNAP_Coco Chiang" userId="S::cocochiang@ieinet.onmicrosoft.com::31f7423a-afc2-4c20-bf5c-f3cb5a51960a" providerId="AD" clId="Web-{FB71F2F5-C3CA-17D3-7893-C3FA60916867}" dt="2019-05-31T05:06:01.686" v="28"/>
          <ac:spMkLst>
            <pc:docMk/>
            <pc:sldMk cId="3035239112" sldId="382"/>
            <ac:spMk id="11" creationId="{C8C891BC-37A7-2B40-BCB7-8C421F9BDC7C}"/>
          </ac:spMkLst>
        </pc:spChg>
      </pc:sldChg>
    </pc:docChg>
  </pc:docChgLst>
  <pc:docChgLst>
    <pc:chgData name="QNAP_Copy Su" userId="S::copysu@ieinet.onmicrosoft.com::1126be78-0e4b-4fc6-8d80-fa9b94be460a" providerId="AD" clId="Web-{3A393FFE-AA53-6EFF-366A-84A5EDA9842E}"/>
    <pc:docChg chg="modSld">
      <pc:chgData name="QNAP_Copy Su" userId="S::copysu@ieinet.onmicrosoft.com::1126be78-0e4b-4fc6-8d80-fa9b94be460a" providerId="AD" clId="Web-{3A393FFE-AA53-6EFF-366A-84A5EDA9842E}" dt="2019-05-29T09:13:53.464" v="3" actId="1076"/>
      <pc:docMkLst>
        <pc:docMk/>
      </pc:docMkLst>
      <pc:sldChg chg="delSp modSp">
        <pc:chgData name="QNAP_Copy Su" userId="S::copysu@ieinet.onmicrosoft.com::1126be78-0e4b-4fc6-8d80-fa9b94be460a" providerId="AD" clId="Web-{3A393FFE-AA53-6EFF-366A-84A5EDA9842E}" dt="2019-05-29T09:13:44.588" v="1" actId="1076"/>
        <pc:sldMkLst>
          <pc:docMk/>
          <pc:sldMk cId="713518208" sldId="377"/>
        </pc:sldMkLst>
        <pc:spChg chg="mod">
          <ac:chgData name="QNAP_Copy Su" userId="S::copysu@ieinet.onmicrosoft.com::1126be78-0e4b-4fc6-8d80-fa9b94be460a" providerId="AD" clId="Web-{3A393FFE-AA53-6EFF-366A-84A5EDA9842E}" dt="2019-05-29T09:13:44.588" v="1" actId="1076"/>
          <ac:spMkLst>
            <pc:docMk/>
            <pc:sldMk cId="713518208" sldId="377"/>
            <ac:spMk id="4" creationId="{780159D2-AABA-F441-8762-995ECA100337}"/>
          </ac:spMkLst>
        </pc:spChg>
        <pc:picChg chg="del">
          <ac:chgData name="QNAP_Copy Su" userId="S::copysu@ieinet.onmicrosoft.com::1126be78-0e4b-4fc6-8d80-fa9b94be460a" providerId="AD" clId="Web-{3A393FFE-AA53-6EFF-366A-84A5EDA9842E}" dt="2019-05-29T09:13:36.119" v="0"/>
          <ac:picMkLst>
            <pc:docMk/>
            <pc:sldMk cId="713518208" sldId="377"/>
            <ac:picMk id="5" creationId="{45316B0D-590C-4B6C-81BE-F15FE9BB3D2D}"/>
          </ac:picMkLst>
        </pc:picChg>
      </pc:sldChg>
    </pc:docChg>
  </pc:docChgLst>
  <pc:docChgLst>
    <pc:chgData name="來賓使用者" userId="S::urn:spo:anon#7ddacdc0d3c614330a43fcf403c1b2d90c171cf88c76b93c329534842fe8cd8a::" providerId="AD" clId="Web-{00C0A1B2-5FBF-4517-B71F-CE82FF1A468C}"/>
    <pc:docChg chg="modSld">
      <pc:chgData name="來賓使用者" userId="S::urn:spo:anon#7ddacdc0d3c614330a43fcf403c1b2d90c171cf88c76b93c329534842fe8cd8a::" providerId="AD" clId="Web-{00C0A1B2-5FBF-4517-B71F-CE82FF1A468C}" dt="2019-05-31T03:15:31.173" v="1" actId="1076"/>
      <pc:docMkLst>
        <pc:docMk/>
      </pc:docMkLst>
      <pc:sldChg chg="modSp">
        <pc:chgData name="來賓使用者" userId="S::urn:spo:anon#7ddacdc0d3c614330a43fcf403c1b2d90c171cf88c76b93c329534842fe8cd8a::" providerId="AD" clId="Web-{00C0A1B2-5FBF-4517-B71F-CE82FF1A468C}" dt="2019-05-31T03:15:31.173" v="1" actId="1076"/>
        <pc:sldMkLst>
          <pc:docMk/>
          <pc:sldMk cId="3035239112" sldId="382"/>
        </pc:sldMkLst>
        <pc:picChg chg="mod">
          <ac:chgData name="來賓使用者" userId="S::urn:spo:anon#7ddacdc0d3c614330a43fcf403c1b2d90c171cf88c76b93c329534842fe8cd8a::" providerId="AD" clId="Web-{00C0A1B2-5FBF-4517-B71F-CE82FF1A468C}" dt="2019-05-31T03:15:31.173" v="1" actId="1076"/>
          <ac:picMkLst>
            <pc:docMk/>
            <pc:sldMk cId="3035239112" sldId="382"/>
            <ac:picMk id="3" creationId="{05DC21F9-FF53-C14E-9686-1A0643F73521}"/>
          </ac:picMkLst>
        </pc:picChg>
      </pc:sldChg>
    </pc:docChg>
  </pc:docChgLst>
  <pc:docChgLst>
    <pc:chgData name="QNAP_Coco Chiang" userId="31f7423a-afc2-4c20-bf5c-f3cb5a51960a" providerId="ADAL" clId="{3D54036C-BF4E-4B9D-8B2B-C8651AE03203}"/>
    <pc:docChg chg="custSel modSld">
      <pc:chgData name="QNAP_Coco Chiang" userId="31f7423a-afc2-4c20-bf5c-f3cb5a51960a" providerId="ADAL" clId="{3D54036C-BF4E-4B9D-8B2B-C8651AE03203}" dt="2019-06-03T05:42:23.666" v="16" actId="14100"/>
      <pc:docMkLst>
        <pc:docMk/>
      </pc:docMkLst>
      <pc:sldChg chg="addSp delSp modSp">
        <pc:chgData name="QNAP_Coco Chiang" userId="31f7423a-afc2-4c20-bf5c-f3cb5a51960a" providerId="ADAL" clId="{3D54036C-BF4E-4B9D-8B2B-C8651AE03203}" dt="2019-06-03T05:42:23.666" v="16" actId="14100"/>
        <pc:sldMkLst>
          <pc:docMk/>
          <pc:sldMk cId="1926880755" sldId="357"/>
        </pc:sldMkLst>
        <pc:spChg chg="mod">
          <ac:chgData name="QNAP_Coco Chiang" userId="31f7423a-afc2-4c20-bf5c-f3cb5a51960a" providerId="ADAL" clId="{3D54036C-BF4E-4B9D-8B2B-C8651AE03203}" dt="2019-06-03T05:41:01.802" v="3" actId="14100"/>
          <ac:spMkLst>
            <pc:docMk/>
            <pc:sldMk cId="1926880755" sldId="357"/>
            <ac:spMk id="2" creationId="{1A8CB86A-91A5-408B-924D-11AF1094C5F9}"/>
          </ac:spMkLst>
        </pc:spChg>
        <pc:spChg chg="mod">
          <ac:chgData name="QNAP_Coco Chiang" userId="31f7423a-afc2-4c20-bf5c-f3cb5a51960a" providerId="ADAL" clId="{3D54036C-BF4E-4B9D-8B2B-C8651AE03203}" dt="2019-06-03T05:41:45.231" v="10" actId="108"/>
          <ac:spMkLst>
            <pc:docMk/>
            <pc:sldMk cId="1926880755" sldId="357"/>
            <ac:spMk id="7" creationId="{BED28DE9-2D68-4498-BEF7-33B96E86A4CC}"/>
          </ac:spMkLst>
        </pc:spChg>
        <pc:spChg chg="mod">
          <ac:chgData name="QNAP_Coco Chiang" userId="31f7423a-afc2-4c20-bf5c-f3cb5a51960a" providerId="ADAL" clId="{3D54036C-BF4E-4B9D-8B2B-C8651AE03203}" dt="2019-06-03T05:41:57.866" v="14" actId="1076"/>
          <ac:spMkLst>
            <pc:docMk/>
            <pc:sldMk cId="1926880755" sldId="357"/>
            <ac:spMk id="8" creationId="{847072C1-D87E-4515-A252-D2152A6B28ED}"/>
          </ac:spMkLst>
        </pc:spChg>
        <pc:spChg chg="del mod">
          <ac:chgData name="QNAP_Coco Chiang" userId="31f7423a-afc2-4c20-bf5c-f3cb5a51960a" providerId="ADAL" clId="{3D54036C-BF4E-4B9D-8B2B-C8651AE03203}" dt="2019-06-03T05:41:03.752" v="4" actId="478"/>
          <ac:spMkLst>
            <pc:docMk/>
            <pc:sldMk cId="1926880755" sldId="357"/>
            <ac:spMk id="23" creationId="{20DDE4EE-7847-FA44-8F9F-889C9BBE81B9}"/>
          </ac:spMkLst>
        </pc:spChg>
        <pc:spChg chg="mod">
          <ac:chgData name="QNAP_Coco Chiang" userId="31f7423a-afc2-4c20-bf5c-f3cb5a51960a" providerId="ADAL" clId="{3D54036C-BF4E-4B9D-8B2B-C8651AE03203}" dt="2019-06-03T05:41:57.866" v="14" actId="1076"/>
          <ac:spMkLst>
            <pc:docMk/>
            <pc:sldMk cId="1926880755" sldId="357"/>
            <ac:spMk id="24" creationId="{DE0FABAC-6E4D-4BF8-9C8F-2AB219DF0B5F}"/>
          </ac:spMkLst>
        </pc:spChg>
        <pc:spChg chg="mod">
          <ac:chgData name="QNAP_Coco Chiang" userId="31f7423a-afc2-4c20-bf5c-f3cb5a51960a" providerId="ADAL" clId="{3D54036C-BF4E-4B9D-8B2B-C8651AE03203}" dt="2019-06-03T05:42:00.522" v="15" actId="1076"/>
          <ac:spMkLst>
            <pc:docMk/>
            <pc:sldMk cId="1926880755" sldId="357"/>
            <ac:spMk id="25" creationId="{BEB45F62-6646-1541-9201-71786B031DCD}"/>
          </ac:spMkLst>
        </pc:spChg>
        <pc:spChg chg="add del mod">
          <ac:chgData name="QNAP_Coco Chiang" userId="31f7423a-afc2-4c20-bf5c-f3cb5a51960a" providerId="ADAL" clId="{3D54036C-BF4E-4B9D-8B2B-C8651AE03203}" dt="2019-06-03T05:41:47.104" v="11" actId="478"/>
          <ac:spMkLst>
            <pc:docMk/>
            <pc:sldMk cId="1926880755" sldId="357"/>
            <ac:spMk id="26" creationId="{6BE6C462-CF1D-42F4-A2B1-79172C4D1FDE}"/>
          </ac:spMkLst>
        </pc:spChg>
        <pc:spChg chg="add mod">
          <ac:chgData name="QNAP_Coco Chiang" userId="31f7423a-afc2-4c20-bf5c-f3cb5a51960a" providerId="ADAL" clId="{3D54036C-BF4E-4B9D-8B2B-C8651AE03203}" dt="2019-06-03T05:41:53.960" v="13" actId="571"/>
          <ac:spMkLst>
            <pc:docMk/>
            <pc:sldMk cId="1926880755" sldId="357"/>
            <ac:spMk id="27" creationId="{1526FB28-9E97-4337-BA7A-3FDC2E0D4380}"/>
          </ac:spMkLst>
        </pc:spChg>
        <pc:grpChg chg="mod">
          <ac:chgData name="QNAP_Coco Chiang" userId="31f7423a-afc2-4c20-bf5c-f3cb5a51960a" providerId="ADAL" clId="{3D54036C-BF4E-4B9D-8B2B-C8651AE03203}" dt="2019-06-03T05:42:23.666" v="16" actId="14100"/>
          <ac:grpSpMkLst>
            <pc:docMk/>
            <pc:sldMk cId="1926880755" sldId="357"/>
            <ac:grpSpMk id="48" creationId="{5B7276A8-83B6-4EE3-95F8-E4147D052F13}"/>
          </ac:grpSpMkLst>
        </pc:grpChg>
        <pc:graphicFrameChg chg="mod">
          <ac:chgData name="QNAP_Coco Chiang" userId="31f7423a-afc2-4c20-bf5c-f3cb5a51960a" providerId="ADAL" clId="{3D54036C-BF4E-4B9D-8B2B-C8651AE03203}" dt="2019-06-03T05:41:57.866" v="14" actId="1076"/>
          <ac:graphicFrameMkLst>
            <pc:docMk/>
            <pc:sldMk cId="1926880755" sldId="357"/>
            <ac:graphicFrameMk id="5" creationId="{0CCBB0F3-DEDA-411E-8F6A-EB41AD8DD409}"/>
          </ac:graphicFrameMkLst>
        </pc:graphicFrameChg>
      </pc:sldChg>
    </pc:docChg>
  </pc:docChgLst>
  <pc:docChgLst>
    <pc:chgData name="QNAP_David Tsao" userId="14d332b2-efea-4967-9ef8-7e97fbd67649" providerId="ADAL" clId="{6D196DE1-28DB-564D-86AE-B304C6B3E4D1}"/>
    <pc:docChg chg="undo custSel addSld delSld modSld sldOrd">
      <pc:chgData name="QNAP_David Tsao" userId="14d332b2-efea-4967-9ef8-7e97fbd67649" providerId="ADAL" clId="{6D196DE1-28DB-564D-86AE-B304C6B3E4D1}" dt="2019-06-03T10:05:52.130" v="2494" actId="20577"/>
      <pc:docMkLst>
        <pc:docMk/>
      </pc:docMkLst>
      <pc:sldChg chg="del modTransition">
        <pc:chgData name="QNAP_David Tsao" userId="14d332b2-efea-4967-9ef8-7e97fbd67649" providerId="ADAL" clId="{6D196DE1-28DB-564D-86AE-B304C6B3E4D1}" dt="2019-06-02T22:44:00.459" v="980" actId="2696"/>
        <pc:sldMkLst>
          <pc:docMk/>
          <pc:sldMk cId="2845026369" sldId="278"/>
        </pc:sldMkLst>
      </pc:sldChg>
      <pc:sldChg chg="del modTransition">
        <pc:chgData name="QNAP_David Tsao" userId="14d332b2-efea-4967-9ef8-7e97fbd67649" providerId="ADAL" clId="{6D196DE1-28DB-564D-86AE-B304C6B3E4D1}" dt="2019-06-02T22:44:00.512" v="981" actId="2696"/>
        <pc:sldMkLst>
          <pc:docMk/>
          <pc:sldMk cId="3888710649" sldId="280"/>
        </pc:sldMkLst>
      </pc:sldChg>
      <pc:sldChg chg="del modTransition">
        <pc:chgData name="QNAP_David Tsao" userId="14d332b2-efea-4967-9ef8-7e97fbd67649" providerId="ADAL" clId="{6D196DE1-28DB-564D-86AE-B304C6B3E4D1}" dt="2019-06-02T22:44:00.557" v="982" actId="2696"/>
        <pc:sldMkLst>
          <pc:docMk/>
          <pc:sldMk cId="57444257" sldId="281"/>
        </pc:sldMkLst>
      </pc:sldChg>
      <pc:sldChg chg="add">
        <pc:chgData name="QNAP_David Tsao" userId="14d332b2-efea-4967-9ef8-7e97fbd67649" providerId="ADAL" clId="{6D196DE1-28DB-564D-86AE-B304C6B3E4D1}" dt="2019-06-03T02:21:13.483" v="1820"/>
        <pc:sldMkLst>
          <pc:docMk/>
          <pc:sldMk cId="2674108754" sldId="303"/>
        </pc:sldMkLst>
      </pc:sldChg>
      <pc:sldChg chg="delSp modSp add">
        <pc:chgData name="QNAP_David Tsao" userId="14d332b2-efea-4967-9ef8-7e97fbd67649" providerId="ADAL" clId="{6D196DE1-28DB-564D-86AE-B304C6B3E4D1}" dt="2019-06-03T02:21:40.493" v="1823" actId="1076"/>
        <pc:sldMkLst>
          <pc:docMk/>
          <pc:sldMk cId="875214747" sldId="308"/>
        </pc:sldMkLst>
        <pc:spChg chg="mod">
          <ac:chgData name="QNAP_David Tsao" userId="14d332b2-efea-4967-9ef8-7e97fbd67649" providerId="ADAL" clId="{6D196DE1-28DB-564D-86AE-B304C6B3E4D1}" dt="2019-06-03T02:21:40.493" v="1823" actId="1076"/>
          <ac:spMkLst>
            <pc:docMk/>
            <pc:sldMk cId="875214747" sldId="308"/>
            <ac:spMk id="7" creationId="{00000000-0000-0000-0000-000000000000}"/>
          </ac:spMkLst>
        </pc:spChg>
        <pc:spChg chg="del">
          <ac:chgData name="QNAP_David Tsao" userId="14d332b2-efea-4967-9ef8-7e97fbd67649" providerId="ADAL" clId="{6D196DE1-28DB-564D-86AE-B304C6B3E4D1}" dt="2019-06-03T02:21:32.625" v="1821" actId="478"/>
          <ac:spMkLst>
            <pc:docMk/>
            <pc:sldMk cId="875214747" sldId="308"/>
            <ac:spMk id="8" creationId="{00000000-0000-0000-0000-000000000000}"/>
          </ac:spMkLst>
        </pc:spChg>
        <pc:picChg chg="del">
          <ac:chgData name="QNAP_David Tsao" userId="14d332b2-efea-4967-9ef8-7e97fbd67649" providerId="ADAL" clId="{6D196DE1-28DB-564D-86AE-B304C6B3E4D1}" dt="2019-06-03T02:21:33.566" v="1822" actId="478"/>
          <ac:picMkLst>
            <pc:docMk/>
            <pc:sldMk cId="875214747" sldId="308"/>
            <ac:picMk id="18" creationId="{00000000-0000-0000-0000-000000000000}"/>
          </ac:picMkLst>
        </pc:picChg>
      </pc:sldChg>
      <pc:sldChg chg="del modTransition">
        <pc:chgData name="QNAP_David Tsao" userId="14d332b2-efea-4967-9ef8-7e97fbd67649" providerId="ADAL" clId="{6D196DE1-28DB-564D-86AE-B304C6B3E4D1}" dt="2019-06-02T22:44:00.597" v="983" actId="2696"/>
        <pc:sldMkLst>
          <pc:docMk/>
          <pc:sldMk cId="2557208089" sldId="318"/>
        </pc:sldMkLst>
      </pc:sldChg>
      <pc:sldChg chg="del modTransition">
        <pc:chgData name="QNAP_David Tsao" userId="14d332b2-efea-4967-9ef8-7e97fbd67649" providerId="ADAL" clId="{6D196DE1-28DB-564D-86AE-B304C6B3E4D1}" dt="2019-06-02T22:44:00.618" v="984" actId="2696"/>
        <pc:sldMkLst>
          <pc:docMk/>
          <pc:sldMk cId="942026745" sldId="319"/>
        </pc:sldMkLst>
      </pc:sldChg>
      <pc:sldChg chg="addSp delSp modSp">
        <pc:chgData name="QNAP_David Tsao" userId="14d332b2-efea-4967-9ef8-7e97fbd67649" providerId="ADAL" clId="{6D196DE1-28DB-564D-86AE-B304C6B3E4D1}" dt="2019-06-03T10:05:52.130" v="2494" actId="20577"/>
        <pc:sldMkLst>
          <pc:docMk/>
          <pc:sldMk cId="3631608610" sldId="323"/>
        </pc:sldMkLst>
        <pc:spChg chg="mod">
          <ac:chgData name="QNAP_David Tsao" userId="14d332b2-efea-4967-9ef8-7e97fbd67649" providerId="ADAL" clId="{6D196DE1-28DB-564D-86AE-B304C6B3E4D1}" dt="2019-06-03T02:25:42.722" v="1869" actId="20577"/>
          <ac:spMkLst>
            <pc:docMk/>
            <pc:sldMk cId="3631608610" sldId="323"/>
            <ac:spMk id="2" creationId="{D7744C13-1F9A-D34C-A943-D4170449CB76}"/>
          </ac:spMkLst>
        </pc:spChg>
        <pc:spChg chg="mod">
          <ac:chgData name="QNAP_David Tsao" userId="14d332b2-efea-4967-9ef8-7e97fbd67649" providerId="ADAL" clId="{6D196DE1-28DB-564D-86AE-B304C6B3E4D1}" dt="2019-06-03T05:25:44.336" v="2267" actId="20577"/>
          <ac:spMkLst>
            <pc:docMk/>
            <pc:sldMk cId="3631608610" sldId="323"/>
            <ac:spMk id="5" creationId="{5EF05846-FA70-9445-97A3-0713034513CF}"/>
          </ac:spMkLst>
        </pc:spChg>
        <pc:spChg chg="mod">
          <ac:chgData name="QNAP_David Tsao" userId="14d332b2-efea-4967-9ef8-7e97fbd67649" providerId="ADAL" clId="{6D196DE1-28DB-564D-86AE-B304C6B3E4D1}" dt="2019-06-03T05:26:48.062" v="2292" actId="1076"/>
          <ac:spMkLst>
            <pc:docMk/>
            <pc:sldMk cId="3631608610" sldId="323"/>
            <ac:spMk id="6" creationId="{D1B6BD1A-F425-DA41-9FB2-B1B8CA074B73}"/>
          </ac:spMkLst>
        </pc:spChg>
        <pc:spChg chg="mod">
          <ac:chgData name="QNAP_David Tsao" userId="14d332b2-efea-4967-9ef8-7e97fbd67649" providerId="ADAL" clId="{6D196DE1-28DB-564D-86AE-B304C6B3E4D1}" dt="2019-06-03T05:27:17.030" v="2298" actId="1076"/>
          <ac:spMkLst>
            <pc:docMk/>
            <pc:sldMk cId="3631608610" sldId="323"/>
            <ac:spMk id="7" creationId="{6FCF982A-ECAC-2E40-B7F7-313006C72FE7}"/>
          </ac:spMkLst>
        </pc:spChg>
        <pc:spChg chg="mod">
          <ac:chgData name="QNAP_David Tsao" userId="14d332b2-efea-4967-9ef8-7e97fbd67649" providerId="ADAL" clId="{6D196DE1-28DB-564D-86AE-B304C6B3E4D1}" dt="2019-06-03T05:27:00.038" v="2294" actId="1076"/>
          <ac:spMkLst>
            <pc:docMk/>
            <pc:sldMk cId="3631608610" sldId="323"/>
            <ac:spMk id="8" creationId="{BB8FD9FD-7F13-564D-AE69-C3CFF38646E5}"/>
          </ac:spMkLst>
        </pc:spChg>
        <pc:spChg chg="mod">
          <ac:chgData name="QNAP_David Tsao" userId="14d332b2-efea-4967-9ef8-7e97fbd67649" providerId="ADAL" clId="{6D196DE1-28DB-564D-86AE-B304C6B3E4D1}" dt="2019-06-03T05:26:29.359" v="2288" actId="255"/>
          <ac:spMkLst>
            <pc:docMk/>
            <pc:sldMk cId="3631608610" sldId="323"/>
            <ac:spMk id="11" creationId="{672C0D2B-3361-D649-936D-BEDF249CBDAF}"/>
          </ac:spMkLst>
        </pc:spChg>
        <pc:spChg chg="mod">
          <ac:chgData name="QNAP_David Tsao" userId="14d332b2-efea-4967-9ef8-7e97fbd67649" providerId="ADAL" clId="{6D196DE1-28DB-564D-86AE-B304C6B3E4D1}" dt="2019-06-03T05:27:13.094" v="2297" actId="1076"/>
          <ac:spMkLst>
            <pc:docMk/>
            <pc:sldMk cId="3631608610" sldId="323"/>
            <ac:spMk id="12" creationId="{02C4DD7E-710D-6F46-98C1-20AFA6D19950}"/>
          </ac:spMkLst>
        </pc:spChg>
        <pc:spChg chg="mod">
          <ac:chgData name="QNAP_David Tsao" userId="14d332b2-efea-4967-9ef8-7e97fbd67649" providerId="ADAL" clId="{6D196DE1-28DB-564D-86AE-B304C6B3E4D1}" dt="2019-06-03T05:27:17.030" v="2298" actId="1076"/>
          <ac:spMkLst>
            <pc:docMk/>
            <pc:sldMk cId="3631608610" sldId="323"/>
            <ac:spMk id="13" creationId="{75509A07-F739-0141-87DD-41732E6D0963}"/>
          </ac:spMkLst>
        </pc:spChg>
        <pc:spChg chg="mod">
          <ac:chgData name="QNAP_David Tsao" userId="14d332b2-efea-4967-9ef8-7e97fbd67649" providerId="ADAL" clId="{6D196DE1-28DB-564D-86AE-B304C6B3E4D1}" dt="2019-06-03T05:27:00.038" v="2294" actId="1076"/>
          <ac:spMkLst>
            <pc:docMk/>
            <pc:sldMk cId="3631608610" sldId="323"/>
            <ac:spMk id="14" creationId="{0D3AE013-4656-1B47-9D2C-8DD8DE3F888E}"/>
          </ac:spMkLst>
        </pc:spChg>
        <pc:spChg chg="add mod">
          <ac:chgData name="QNAP_David Tsao" userId="14d332b2-efea-4967-9ef8-7e97fbd67649" providerId="ADAL" clId="{6D196DE1-28DB-564D-86AE-B304C6B3E4D1}" dt="2019-06-03T02:28:27.847" v="1889" actId="20577"/>
          <ac:spMkLst>
            <pc:docMk/>
            <pc:sldMk cId="3631608610" sldId="323"/>
            <ac:spMk id="16" creationId="{87183070-DEF4-B94D-B143-510D7304FD1B}"/>
          </ac:spMkLst>
        </pc:spChg>
        <pc:spChg chg="add mod">
          <ac:chgData name="QNAP_David Tsao" userId="14d332b2-efea-4967-9ef8-7e97fbd67649" providerId="ADAL" clId="{6D196DE1-28DB-564D-86AE-B304C6B3E4D1}" dt="2019-06-03T02:29:07.807" v="1906" actId="20577"/>
          <ac:spMkLst>
            <pc:docMk/>
            <pc:sldMk cId="3631608610" sldId="323"/>
            <ac:spMk id="17" creationId="{C543953A-84FB-2B49-818E-BCABDFE91656}"/>
          </ac:spMkLst>
        </pc:spChg>
        <pc:spChg chg="add mod">
          <ac:chgData name="QNAP_David Tsao" userId="14d332b2-efea-4967-9ef8-7e97fbd67649" providerId="ADAL" clId="{6D196DE1-28DB-564D-86AE-B304C6B3E4D1}" dt="2019-06-03T02:29:56.089" v="1943" actId="20577"/>
          <ac:spMkLst>
            <pc:docMk/>
            <pc:sldMk cId="3631608610" sldId="323"/>
            <ac:spMk id="18" creationId="{83AA4048-1621-9349-B182-ADE72FA818B8}"/>
          </ac:spMkLst>
        </pc:spChg>
        <pc:spChg chg="add mod">
          <ac:chgData name="QNAP_David Tsao" userId="14d332b2-efea-4967-9ef8-7e97fbd67649" providerId="ADAL" clId="{6D196DE1-28DB-564D-86AE-B304C6B3E4D1}" dt="2019-06-03T05:27:23.462" v="2300" actId="20577"/>
          <ac:spMkLst>
            <pc:docMk/>
            <pc:sldMk cId="3631608610" sldId="323"/>
            <ac:spMk id="20" creationId="{A9FD5556-2ECB-C74E-8CC6-C809F368EE7B}"/>
          </ac:spMkLst>
        </pc:spChg>
        <pc:spChg chg="add mod">
          <ac:chgData name="QNAP_David Tsao" userId="14d332b2-efea-4967-9ef8-7e97fbd67649" providerId="ADAL" clId="{6D196DE1-28DB-564D-86AE-B304C6B3E4D1}" dt="2019-06-03T10:05:52.130" v="2494" actId="20577"/>
          <ac:spMkLst>
            <pc:docMk/>
            <pc:sldMk cId="3631608610" sldId="323"/>
            <ac:spMk id="21" creationId="{C2B541E6-340B-2540-9A36-0ECF5E036C0C}"/>
          </ac:spMkLst>
        </pc:spChg>
        <pc:picChg chg="add del">
          <ac:chgData name="QNAP_David Tsao" userId="14d332b2-efea-4967-9ef8-7e97fbd67649" providerId="ADAL" clId="{6D196DE1-28DB-564D-86AE-B304C6B3E4D1}" dt="2019-06-03T02:22:16.368" v="1825" actId="478"/>
          <ac:picMkLst>
            <pc:docMk/>
            <pc:sldMk cId="3631608610" sldId="323"/>
            <ac:picMk id="15" creationId="{35558C0C-F477-42C6-95A5-6220DC17409F}"/>
          </ac:picMkLst>
        </pc:picChg>
      </pc:sldChg>
      <pc:sldChg chg="del">
        <pc:chgData name="QNAP_David Tsao" userId="14d332b2-efea-4967-9ef8-7e97fbd67649" providerId="ADAL" clId="{6D196DE1-28DB-564D-86AE-B304C6B3E4D1}" dt="2019-06-03T02:30:50.466" v="1947" actId="2696"/>
        <pc:sldMkLst>
          <pc:docMk/>
          <pc:sldMk cId="1165283620" sldId="328"/>
        </pc:sldMkLst>
      </pc:sldChg>
      <pc:sldChg chg="del">
        <pc:chgData name="QNAP_David Tsao" userId="14d332b2-efea-4967-9ef8-7e97fbd67649" providerId="ADAL" clId="{6D196DE1-28DB-564D-86AE-B304C6B3E4D1}" dt="2019-06-02T22:43:18.603" v="978" actId="2696"/>
        <pc:sldMkLst>
          <pc:docMk/>
          <pc:sldMk cId="3689772371" sldId="332"/>
        </pc:sldMkLst>
      </pc:sldChg>
      <pc:sldChg chg="addSp">
        <pc:chgData name="QNAP_David Tsao" userId="14d332b2-efea-4967-9ef8-7e97fbd67649" providerId="ADAL" clId="{6D196DE1-28DB-564D-86AE-B304C6B3E4D1}" dt="2019-06-03T02:33:32.082" v="1980"/>
        <pc:sldMkLst>
          <pc:docMk/>
          <pc:sldMk cId="2394588450" sldId="333"/>
        </pc:sldMkLst>
        <pc:spChg chg="add">
          <ac:chgData name="QNAP_David Tsao" userId="14d332b2-efea-4967-9ef8-7e97fbd67649" providerId="ADAL" clId="{6D196DE1-28DB-564D-86AE-B304C6B3E4D1}" dt="2019-06-03T02:33:32.082" v="1980"/>
          <ac:spMkLst>
            <pc:docMk/>
            <pc:sldMk cId="2394588450" sldId="333"/>
            <ac:spMk id="10" creationId="{21BCAEE9-AEC8-1A49-82BF-A710AB1EA824}"/>
          </ac:spMkLst>
        </pc:spChg>
      </pc:sldChg>
      <pc:sldChg chg="addSp delSp modSp">
        <pc:chgData name="QNAP_David Tsao" userId="14d332b2-efea-4967-9ef8-7e97fbd67649" providerId="ADAL" clId="{6D196DE1-28DB-564D-86AE-B304C6B3E4D1}" dt="2019-06-03T02:52:41.183" v="2264" actId="14100"/>
        <pc:sldMkLst>
          <pc:docMk/>
          <pc:sldMk cId="723981784" sldId="334"/>
        </pc:sldMkLst>
        <pc:spChg chg="mod">
          <ac:chgData name="QNAP_David Tsao" userId="14d332b2-efea-4967-9ef8-7e97fbd67649" providerId="ADAL" clId="{6D196DE1-28DB-564D-86AE-B304C6B3E4D1}" dt="2019-06-03T02:52:25.230" v="2260" actId="1076"/>
          <ac:spMkLst>
            <pc:docMk/>
            <pc:sldMk cId="723981784" sldId="334"/>
            <ac:spMk id="4" creationId="{DE40FD61-8F11-7847-B83F-A2EB61AD41BF}"/>
          </ac:spMkLst>
        </pc:spChg>
        <pc:spChg chg="mod">
          <ac:chgData name="QNAP_David Tsao" userId="14d332b2-efea-4967-9ef8-7e97fbd67649" providerId="ADAL" clId="{6D196DE1-28DB-564D-86AE-B304C6B3E4D1}" dt="2019-06-03T02:32:49.945" v="1975" actId="20577"/>
          <ac:spMkLst>
            <pc:docMk/>
            <pc:sldMk cId="723981784" sldId="334"/>
            <ac:spMk id="10" creationId="{B5CCA4D2-D19A-374F-AF0D-C8319A29CB51}"/>
          </ac:spMkLst>
        </pc:spChg>
        <pc:spChg chg="del">
          <ac:chgData name="QNAP_David Tsao" userId="14d332b2-efea-4967-9ef8-7e97fbd67649" providerId="ADAL" clId="{6D196DE1-28DB-564D-86AE-B304C6B3E4D1}" dt="2019-06-03T02:32:34.592" v="1961" actId="478"/>
          <ac:spMkLst>
            <pc:docMk/>
            <pc:sldMk cId="723981784" sldId="334"/>
            <ac:spMk id="13" creationId="{D4A3AA66-67C3-3344-8C9D-5AFB672E8EF0}"/>
          </ac:spMkLst>
        </pc:spChg>
        <pc:spChg chg="mod">
          <ac:chgData name="QNAP_David Tsao" userId="14d332b2-efea-4967-9ef8-7e97fbd67649" providerId="ADAL" clId="{6D196DE1-28DB-564D-86AE-B304C6B3E4D1}" dt="2019-06-03T02:52:06.542" v="2256" actId="14100"/>
          <ac:spMkLst>
            <pc:docMk/>
            <pc:sldMk cId="723981784" sldId="334"/>
            <ac:spMk id="15" creationId="{1C12A223-C528-42B4-ADCE-472AEA82E55B}"/>
          </ac:spMkLst>
        </pc:spChg>
        <pc:spChg chg="del topLvl">
          <ac:chgData name="QNAP_David Tsao" userId="14d332b2-efea-4967-9ef8-7e97fbd67649" providerId="ADAL" clId="{6D196DE1-28DB-564D-86AE-B304C6B3E4D1}" dt="2019-06-03T02:32:15.964" v="1960" actId="478"/>
          <ac:spMkLst>
            <pc:docMk/>
            <pc:sldMk cId="723981784" sldId="334"/>
            <ac:spMk id="18" creationId="{CEC7FD1E-4036-584F-B79F-433DAF97EC9D}"/>
          </ac:spMkLst>
        </pc:spChg>
        <pc:spChg chg="add mod">
          <ac:chgData name="QNAP_David Tsao" userId="14d332b2-efea-4967-9ef8-7e97fbd67649" providerId="ADAL" clId="{6D196DE1-28DB-564D-86AE-B304C6B3E4D1}" dt="2019-06-03T02:52:13.815" v="2258" actId="14100"/>
          <ac:spMkLst>
            <pc:docMk/>
            <pc:sldMk cId="723981784" sldId="334"/>
            <ac:spMk id="19" creationId="{ADC101E2-72F3-A344-8F67-6E9A0019B58A}"/>
          </ac:spMkLst>
        </pc:spChg>
        <pc:spChg chg="add">
          <ac:chgData name="QNAP_David Tsao" userId="14d332b2-efea-4967-9ef8-7e97fbd67649" providerId="ADAL" clId="{6D196DE1-28DB-564D-86AE-B304C6B3E4D1}" dt="2019-06-03T02:33:35.712" v="1981"/>
          <ac:spMkLst>
            <pc:docMk/>
            <pc:sldMk cId="723981784" sldId="334"/>
            <ac:spMk id="23" creationId="{D198E029-D29B-204A-BA98-A84C34B282D5}"/>
          </ac:spMkLst>
        </pc:spChg>
        <pc:grpChg chg="mod">
          <ac:chgData name="QNAP_David Tsao" userId="14d332b2-efea-4967-9ef8-7e97fbd67649" providerId="ADAL" clId="{6D196DE1-28DB-564D-86AE-B304C6B3E4D1}" dt="2019-06-03T02:52:37.095" v="2263" actId="1076"/>
          <ac:grpSpMkLst>
            <pc:docMk/>
            <pc:sldMk cId="723981784" sldId="334"/>
            <ac:grpSpMk id="8" creationId="{6BA72687-F270-7549-8682-60B7DFE43079}"/>
          </ac:grpSpMkLst>
        </pc:grpChg>
        <pc:grpChg chg="add del mod">
          <ac:chgData name="QNAP_David Tsao" userId="14d332b2-efea-4967-9ef8-7e97fbd67649" providerId="ADAL" clId="{6D196DE1-28DB-564D-86AE-B304C6B3E4D1}" dt="2019-06-03T02:32:15.964" v="1960" actId="478"/>
          <ac:grpSpMkLst>
            <pc:docMk/>
            <pc:sldMk cId="723981784" sldId="334"/>
            <ac:grpSpMk id="14" creationId="{818F29FB-AF64-C442-88CD-1AE22C02DF77}"/>
          </ac:grpSpMkLst>
        </pc:grpChg>
        <pc:picChg chg="del">
          <ac:chgData name="QNAP_David Tsao" userId="14d332b2-efea-4967-9ef8-7e97fbd67649" providerId="ADAL" clId="{6D196DE1-28DB-564D-86AE-B304C6B3E4D1}" dt="2019-06-03T02:32:34.592" v="1961" actId="478"/>
          <ac:picMkLst>
            <pc:docMk/>
            <pc:sldMk cId="723981784" sldId="334"/>
            <ac:picMk id="3" creationId="{C6C9F04B-313E-44CD-A0C5-E208FBD99A29}"/>
          </ac:picMkLst>
        </pc:picChg>
        <pc:picChg chg="del">
          <ac:chgData name="QNAP_David Tsao" userId="14d332b2-efea-4967-9ef8-7e97fbd67649" providerId="ADAL" clId="{6D196DE1-28DB-564D-86AE-B304C6B3E4D1}" dt="2019-06-03T02:31:33.367" v="1948" actId="478"/>
          <ac:picMkLst>
            <pc:docMk/>
            <pc:sldMk cId="723981784" sldId="334"/>
            <ac:picMk id="5" creationId="{8FBB2A52-67F8-4A4E-ABCF-4F4F68178A2A}"/>
          </ac:picMkLst>
        </pc:picChg>
        <pc:picChg chg="del mod">
          <ac:chgData name="QNAP_David Tsao" userId="14d332b2-efea-4967-9ef8-7e97fbd67649" providerId="ADAL" clId="{6D196DE1-28DB-564D-86AE-B304C6B3E4D1}" dt="2019-06-03T02:51:55.486" v="2252" actId="478"/>
          <ac:picMkLst>
            <pc:docMk/>
            <pc:sldMk cId="723981784" sldId="334"/>
            <ac:picMk id="12" creationId="{E567954B-6301-4507-866E-956329C35D8C}"/>
          </ac:picMkLst>
        </pc:picChg>
        <pc:picChg chg="del">
          <ac:chgData name="QNAP_David Tsao" userId="14d332b2-efea-4967-9ef8-7e97fbd67649" providerId="ADAL" clId="{6D196DE1-28DB-564D-86AE-B304C6B3E4D1}" dt="2019-06-03T02:32:34.592" v="1961" actId="478"/>
          <ac:picMkLst>
            <pc:docMk/>
            <pc:sldMk cId="723981784" sldId="334"/>
            <ac:picMk id="16" creationId="{C19EC3E6-248C-424D-B557-F41A084754AA}"/>
          </ac:picMkLst>
        </pc:picChg>
        <pc:picChg chg="mod topLvl">
          <ac:chgData name="QNAP_David Tsao" userId="14d332b2-efea-4967-9ef8-7e97fbd67649" providerId="ADAL" clId="{6D196DE1-28DB-564D-86AE-B304C6B3E4D1}" dt="2019-06-03T02:52:01.926" v="2254" actId="1076"/>
          <ac:picMkLst>
            <pc:docMk/>
            <pc:sldMk cId="723981784" sldId="334"/>
            <ac:picMk id="17" creationId="{C1D9AC03-487F-FC49-8DF7-B2F4E61B4C07}"/>
          </ac:picMkLst>
        </pc:picChg>
        <pc:cxnChg chg="add mod">
          <ac:chgData name="QNAP_David Tsao" userId="14d332b2-efea-4967-9ef8-7e97fbd67649" providerId="ADAL" clId="{6D196DE1-28DB-564D-86AE-B304C6B3E4D1}" dt="2019-06-03T02:52:37.095" v="2263" actId="1076"/>
          <ac:cxnSpMkLst>
            <pc:docMk/>
            <pc:sldMk cId="723981784" sldId="334"/>
            <ac:cxnSpMk id="11" creationId="{E2ACC90A-3A8B-7D47-9D42-686039B03A15}"/>
          </ac:cxnSpMkLst>
        </pc:cxnChg>
        <pc:cxnChg chg="add mod">
          <ac:chgData name="QNAP_David Tsao" userId="14d332b2-efea-4967-9ef8-7e97fbd67649" providerId="ADAL" clId="{6D196DE1-28DB-564D-86AE-B304C6B3E4D1}" dt="2019-06-03T02:52:41.183" v="2264" actId="14100"/>
          <ac:cxnSpMkLst>
            <pc:docMk/>
            <pc:sldMk cId="723981784" sldId="334"/>
            <ac:cxnSpMk id="20" creationId="{E49563A3-C1B6-814F-9539-5EA7099B7EA6}"/>
          </ac:cxnSpMkLst>
        </pc:cxnChg>
      </pc:sldChg>
      <pc:sldChg chg="addSp ord">
        <pc:chgData name="QNAP_David Tsao" userId="14d332b2-efea-4967-9ef8-7e97fbd67649" providerId="ADAL" clId="{6D196DE1-28DB-564D-86AE-B304C6B3E4D1}" dt="2019-06-03T01:58:53.180" v="1800"/>
        <pc:sldMkLst>
          <pc:docMk/>
          <pc:sldMk cId="3987940930" sldId="335"/>
        </pc:sldMkLst>
        <pc:spChg chg="add">
          <ac:chgData name="QNAP_David Tsao" userId="14d332b2-efea-4967-9ef8-7e97fbd67649" providerId="ADAL" clId="{6D196DE1-28DB-564D-86AE-B304C6B3E4D1}" dt="2019-06-03T01:58:53.180" v="1800"/>
          <ac:spMkLst>
            <pc:docMk/>
            <pc:sldMk cId="3987940930" sldId="335"/>
            <ac:spMk id="12" creationId="{59999514-096A-BA4F-9E82-EAD3F1B1D4CA}"/>
          </ac:spMkLst>
        </pc:spChg>
      </pc:sldChg>
      <pc:sldChg chg="addSp delSp modSp">
        <pc:chgData name="QNAP_David Tsao" userId="14d332b2-efea-4967-9ef8-7e97fbd67649" providerId="ADAL" clId="{6D196DE1-28DB-564D-86AE-B304C6B3E4D1}" dt="2019-06-03T00:30:24.404" v="1195" actId="20577"/>
        <pc:sldMkLst>
          <pc:docMk/>
          <pc:sldMk cId="4157015321" sldId="339"/>
        </pc:sldMkLst>
        <pc:spChg chg="mod">
          <ac:chgData name="QNAP_David Tsao" userId="14d332b2-efea-4967-9ef8-7e97fbd67649" providerId="ADAL" clId="{6D196DE1-28DB-564D-86AE-B304C6B3E4D1}" dt="2019-06-03T00:30:24.404" v="1195" actId="20577"/>
          <ac:spMkLst>
            <pc:docMk/>
            <pc:sldMk cId="4157015321" sldId="339"/>
            <ac:spMk id="2" creationId="{D371CF20-5B8B-F444-BFA0-620454766ECD}"/>
          </ac:spMkLst>
        </pc:spChg>
        <pc:spChg chg="mod">
          <ac:chgData name="QNAP_David Tsao" userId="14d332b2-efea-4967-9ef8-7e97fbd67649" providerId="ADAL" clId="{6D196DE1-28DB-564D-86AE-B304C6B3E4D1}" dt="2019-06-02T22:50:45.061" v="1068" actId="1076"/>
          <ac:spMkLst>
            <pc:docMk/>
            <pc:sldMk cId="4157015321" sldId="339"/>
            <ac:spMk id="5" creationId="{D16F1025-ECE0-4146-94BA-D32FC8DE7BED}"/>
          </ac:spMkLst>
        </pc:spChg>
        <pc:picChg chg="add del mod">
          <ac:chgData name="QNAP_David Tsao" userId="14d332b2-efea-4967-9ef8-7e97fbd67649" providerId="ADAL" clId="{6D196DE1-28DB-564D-86AE-B304C6B3E4D1}" dt="2019-06-02T22:50:37.504" v="1067" actId="478"/>
          <ac:picMkLst>
            <pc:docMk/>
            <pc:sldMk cId="4157015321" sldId="339"/>
            <ac:picMk id="4" creationId="{5CAD4DDF-0189-4C5F-8DD2-24A7C19F3E8C}"/>
          </ac:picMkLst>
        </pc:picChg>
      </pc:sldChg>
      <pc:sldChg chg="addSp delSp modSp">
        <pc:chgData name="QNAP_David Tsao" userId="14d332b2-efea-4967-9ef8-7e97fbd67649" providerId="ADAL" clId="{6D196DE1-28DB-564D-86AE-B304C6B3E4D1}" dt="2019-06-03T06:55:22.341" v="2490" actId="20577"/>
        <pc:sldMkLst>
          <pc:docMk/>
          <pc:sldMk cId="2126963376" sldId="341"/>
        </pc:sldMkLst>
        <pc:spChg chg="mod">
          <ac:chgData name="QNAP_David Tsao" userId="14d332b2-efea-4967-9ef8-7e97fbd67649" providerId="ADAL" clId="{6D196DE1-28DB-564D-86AE-B304C6B3E4D1}" dt="2019-06-03T06:26:27.027" v="2465" actId="20577"/>
          <ac:spMkLst>
            <pc:docMk/>
            <pc:sldMk cId="2126963376" sldId="341"/>
            <ac:spMk id="2" creationId="{E6EF7AEB-4359-8541-86FD-E16D2ADA850D}"/>
          </ac:spMkLst>
        </pc:spChg>
        <pc:spChg chg="mod">
          <ac:chgData name="QNAP_David Tsao" userId="14d332b2-efea-4967-9ef8-7e97fbd67649" providerId="ADAL" clId="{6D196DE1-28DB-564D-86AE-B304C6B3E4D1}" dt="2019-06-03T06:35:22.947" v="2485" actId="20577"/>
          <ac:spMkLst>
            <pc:docMk/>
            <pc:sldMk cId="2126963376" sldId="341"/>
            <ac:spMk id="8" creationId="{93355D3F-7CDC-E74C-929C-E6FF1C9994E4}"/>
          </ac:spMkLst>
        </pc:spChg>
        <pc:spChg chg="mod">
          <ac:chgData name="QNAP_David Tsao" userId="14d332b2-efea-4967-9ef8-7e97fbd67649" providerId="ADAL" clId="{6D196DE1-28DB-564D-86AE-B304C6B3E4D1}" dt="2019-06-03T06:26:54.089" v="2471" actId="20577"/>
          <ac:spMkLst>
            <pc:docMk/>
            <pc:sldMk cId="2126963376" sldId="341"/>
            <ac:spMk id="9" creationId="{D3054583-9250-EF4C-973D-063E25534496}"/>
          </ac:spMkLst>
        </pc:spChg>
        <pc:spChg chg="mod">
          <ac:chgData name="QNAP_David Tsao" userId="14d332b2-efea-4967-9ef8-7e97fbd67649" providerId="ADAL" clId="{6D196DE1-28DB-564D-86AE-B304C6B3E4D1}" dt="2019-06-03T06:55:22.341" v="2490" actId="20577"/>
          <ac:spMkLst>
            <pc:docMk/>
            <pc:sldMk cId="2126963376" sldId="341"/>
            <ac:spMk id="11" creationId="{6FCD2E8C-D8AA-994A-92A2-4A992D5C5FE1}"/>
          </ac:spMkLst>
        </pc:spChg>
        <pc:spChg chg="add">
          <ac:chgData name="QNAP_David Tsao" userId="14d332b2-efea-4967-9ef8-7e97fbd67649" providerId="ADAL" clId="{6D196DE1-28DB-564D-86AE-B304C6B3E4D1}" dt="2019-06-03T02:33:38.873" v="1982"/>
          <ac:spMkLst>
            <pc:docMk/>
            <pc:sldMk cId="2126963376" sldId="341"/>
            <ac:spMk id="14" creationId="{B8CB4C10-9438-C740-85A9-1C246684679C}"/>
          </ac:spMkLst>
        </pc:spChg>
        <pc:picChg chg="add mod">
          <ac:chgData name="QNAP_David Tsao" userId="14d332b2-efea-4967-9ef8-7e97fbd67649" providerId="ADAL" clId="{6D196DE1-28DB-564D-86AE-B304C6B3E4D1}" dt="2019-06-03T06:34:16.810" v="2484" actId="1076"/>
          <ac:picMkLst>
            <pc:docMk/>
            <pc:sldMk cId="2126963376" sldId="341"/>
            <ac:picMk id="3" creationId="{001C8AD1-EC37-D640-84D8-E4D2591DC567}"/>
          </ac:picMkLst>
        </pc:picChg>
        <pc:picChg chg="del">
          <ac:chgData name="QNAP_David Tsao" userId="14d332b2-efea-4967-9ef8-7e97fbd67649" providerId="ADAL" clId="{6D196DE1-28DB-564D-86AE-B304C6B3E4D1}" dt="2019-06-02T22:40:25.068" v="969" actId="478"/>
          <ac:picMkLst>
            <pc:docMk/>
            <pc:sldMk cId="2126963376" sldId="341"/>
            <ac:picMk id="3" creationId="{C9A43A38-1C43-46E5-B3FC-FED8B565B2D6}"/>
          </ac:picMkLst>
        </pc:picChg>
        <pc:picChg chg="del">
          <ac:chgData name="QNAP_David Tsao" userId="14d332b2-efea-4967-9ef8-7e97fbd67649" providerId="ADAL" clId="{6D196DE1-28DB-564D-86AE-B304C6B3E4D1}" dt="2019-06-03T06:29:08.678" v="2473" actId="478"/>
          <ac:picMkLst>
            <pc:docMk/>
            <pc:sldMk cId="2126963376" sldId="341"/>
            <ac:picMk id="4" creationId="{C931CF9E-6B5C-3446-AF95-F59AC7037E5A}"/>
          </ac:picMkLst>
        </pc:picChg>
        <pc:picChg chg="del">
          <ac:chgData name="QNAP_David Tsao" userId="14d332b2-efea-4967-9ef8-7e97fbd67649" providerId="ADAL" clId="{6D196DE1-28DB-564D-86AE-B304C6B3E4D1}" dt="2019-06-03T06:55:09.358" v="2486" actId="478"/>
          <ac:picMkLst>
            <pc:docMk/>
            <pc:sldMk cId="2126963376" sldId="341"/>
            <ac:picMk id="5" creationId="{07246F53-8741-3948-AA62-7160649ED6FE}"/>
          </ac:picMkLst>
        </pc:picChg>
        <pc:picChg chg="add mod">
          <ac:chgData name="QNAP_David Tsao" userId="14d332b2-efea-4967-9ef8-7e97fbd67649" providerId="ADAL" clId="{6D196DE1-28DB-564D-86AE-B304C6B3E4D1}" dt="2019-06-03T06:55:13.702" v="2488" actId="1076"/>
          <ac:picMkLst>
            <pc:docMk/>
            <pc:sldMk cId="2126963376" sldId="341"/>
            <ac:picMk id="15" creationId="{4AC1C52C-B90D-3B40-9C46-D50A22F41AC0}"/>
          </ac:picMkLst>
        </pc:picChg>
      </pc:sldChg>
      <pc:sldChg chg="addSp delSp modSp add del">
        <pc:chgData name="QNAP_David Tsao" userId="14d332b2-efea-4967-9ef8-7e97fbd67649" providerId="ADAL" clId="{6D196DE1-28DB-564D-86AE-B304C6B3E4D1}" dt="2019-06-03T01:58:12.610" v="1792"/>
        <pc:sldMkLst>
          <pc:docMk/>
          <pc:sldMk cId="4276789525" sldId="345"/>
        </pc:sldMkLst>
        <pc:spChg chg="mod">
          <ac:chgData name="QNAP_David Tsao" userId="14d332b2-efea-4967-9ef8-7e97fbd67649" providerId="ADAL" clId="{6D196DE1-28DB-564D-86AE-B304C6B3E4D1}" dt="2019-06-03T00:25:50.020" v="1127" actId="20577"/>
          <ac:spMkLst>
            <pc:docMk/>
            <pc:sldMk cId="4276789525" sldId="345"/>
            <ac:spMk id="2" creationId="{4CEF49A9-4BBC-8B42-8D4E-73B32B19E565}"/>
          </ac:spMkLst>
        </pc:spChg>
        <pc:spChg chg="mod">
          <ac:chgData name="QNAP_David Tsao" userId="14d332b2-efea-4967-9ef8-7e97fbd67649" providerId="ADAL" clId="{6D196DE1-28DB-564D-86AE-B304C6B3E4D1}" dt="2019-06-03T00:27:40.345" v="1174" actId="20577"/>
          <ac:spMkLst>
            <pc:docMk/>
            <pc:sldMk cId="4276789525" sldId="345"/>
            <ac:spMk id="6" creationId="{CE331497-FC23-49C3-BD34-D08B3536418B}"/>
          </ac:spMkLst>
        </pc:spChg>
        <pc:spChg chg="del">
          <ac:chgData name="QNAP_David Tsao" userId="14d332b2-efea-4967-9ef8-7e97fbd67649" providerId="ADAL" clId="{6D196DE1-28DB-564D-86AE-B304C6B3E4D1}" dt="2019-06-03T00:28:55.692" v="1178" actId="478"/>
          <ac:spMkLst>
            <pc:docMk/>
            <pc:sldMk cId="4276789525" sldId="345"/>
            <ac:spMk id="7" creationId="{A115903C-61D3-4F53-B919-80D2F6DA6A15}"/>
          </ac:spMkLst>
        </pc:spChg>
        <pc:spChg chg="add">
          <ac:chgData name="QNAP_David Tsao" userId="14d332b2-efea-4967-9ef8-7e97fbd67649" providerId="ADAL" clId="{6D196DE1-28DB-564D-86AE-B304C6B3E4D1}" dt="2019-06-03T01:32:48.106" v="1709"/>
          <ac:spMkLst>
            <pc:docMk/>
            <pc:sldMk cId="4276789525" sldId="345"/>
            <ac:spMk id="9" creationId="{4EEAEDA6-238B-1F43-A9CD-6BE657C29A34}"/>
          </ac:spMkLst>
        </pc:spChg>
        <pc:spChg chg="add">
          <ac:chgData name="QNAP_David Tsao" userId="14d332b2-efea-4967-9ef8-7e97fbd67649" providerId="ADAL" clId="{6D196DE1-28DB-564D-86AE-B304C6B3E4D1}" dt="2019-06-03T01:58:12.610" v="1792"/>
          <ac:spMkLst>
            <pc:docMk/>
            <pc:sldMk cId="4276789525" sldId="345"/>
            <ac:spMk id="10" creationId="{EB088D9B-7F4B-CB47-AB18-2A51B20C212E}"/>
          </ac:spMkLst>
        </pc:spChg>
        <pc:picChg chg="del">
          <ac:chgData name="QNAP_David Tsao" userId="14d332b2-efea-4967-9ef8-7e97fbd67649" providerId="ADAL" clId="{6D196DE1-28DB-564D-86AE-B304C6B3E4D1}" dt="2019-06-03T00:28:52.741" v="1177" actId="478"/>
          <ac:picMkLst>
            <pc:docMk/>
            <pc:sldMk cId="4276789525" sldId="345"/>
            <ac:picMk id="3" creationId="{05CA3AA5-CCF8-4766-92E2-D1657EA6209B}"/>
          </ac:picMkLst>
        </pc:picChg>
        <pc:picChg chg="del">
          <ac:chgData name="QNAP_David Tsao" userId="14d332b2-efea-4967-9ef8-7e97fbd67649" providerId="ADAL" clId="{6D196DE1-28DB-564D-86AE-B304C6B3E4D1}" dt="2019-06-03T00:28:25.809" v="1175" actId="478"/>
          <ac:picMkLst>
            <pc:docMk/>
            <pc:sldMk cId="4276789525" sldId="345"/>
            <ac:picMk id="4" creationId="{FF625807-1181-4B94-9F70-2ECF43EFE79C}"/>
          </ac:picMkLst>
        </pc:picChg>
        <pc:picChg chg="del">
          <ac:chgData name="QNAP_David Tsao" userId="14d332b2-efea-4967-9ef8-7e97fbd67649" providerId="ADAL" clId="{6D196DE1-28DB-564D-86AE-B304C6B3E4D1}" dt="2019-06-03T00:28:26.642" v="1176" actId="478"/>
          <ac:picMkLst>
            <pc:docMk/>
            <pc:sldMk cId="4276789525" sldId="345"/>
            <ac:picMk id="5" creationId="{2BF7BB0E-BE54-43AC-AF95-257F7026698F}"/>
          </ac:picMkLst>
        </pc:picChg>
        <pc:picChg chg="add mod">
          <ac:chgData name="QNAP_David Tsao" userId="14d332b2-efea-4967-9ef8-7e97fbd67649" providerId="ADAL" clId="{6D196DE1-28DB-564D-86AE-B304C6B3E4D1}" dt="2019-06-03T00:29:05.204" v="1181" actId="1076"/>
          <ac:picMkLst>
            <pc:docMk/>
            <pc:sldMk cId="4276789525" sldId="345"/>
            <ac:picMk id="8" creationId="{B47DC6C0-7449-BE41-8443-E420FF312A9D}"/>
          </ac:picMkLst>
        </pc:picChg>
      </pc:sldChg>
      <pc:sldChg chg="del">
        <pc:chgData name="QNAP_David Tsao" userId="14d332b2-efea-4967-9ef8-7e97fbd67649" providerId="ADAL" clId="{6D196DE1-28DB-564D-86AE-B304C6B3E4D1}" dt="2019-06-03T02:17:15.330" v="1816" actId="2696"/>
        <pc:sldMkLst>
          <pc:docMk/>
          <pc:sldMk cId="154788447" sldId="346"/>
        </pc:sldMkLst>
      </pc:sldChg>
      <pc:sldChg chg="addSp delSp modSp del">
        <pc:chgData name="QNAP_David Tsao" userId="14d332b2-efea-4967-9ef8-7e97fbd67649" providerId="ADAL" clId="{6D196DE1-28DB-564D-86AE-B304C6B3E4D1}" dt="2019-06-03T01:49:54.538" v="1773" actId="2696"/>
        <pc:sldMkLst>
          <pc:docMk/>
          <pc:sldMk cId="3868582279" sldId="347"/>
        </pc:sldMkLst>
        <pc:spChg chg="mod">
          <ac:chgData name="QNAP_David Tsao" userId="14d332b2-efea-4967-9ef8-7e97fbd67649" providerId="ADAL" clId="{6D196DE1-28DB-564D-86AE-B304C6B3E4D1}" dt="2019-06-03T01:45:03.006" v="1763" actId="20577"/>
          <ac:spMkLst>
            <pc:docMk/>
            <pc:sldMk cId="3868582279" sldId="347"/>
            <ac:spMk id="2" creationId="{5CD83AD4-AB57-4E0C-9135-73C76E897581}"/>
          </ac:spMkLst>
        </pc:spChg>
        <pc:spChg chg="mod">
          <ac:chgData name="QNAP_David Tsao" userId="14d332b2-efea-4967-9ef8-7e97fbd67649" providerId="ADAL" clId="{6D196DE1-28DB-564D-86AE-B304C6B3E4D1}" dt="2019-06-03T01:49:16.696" v="1772" actId="20577"/>
          <ac:spMkLst>
            <pc:docMk/>
            <pc:sldMk cId="3868582279" sldId="347"/>
            <ac:spMk id="3" creationId="{FDEE2C19-1F69-49AE-8EE1-DC2D5BF2A060}"/>
          </ac:spMkLst>
        </pc:spChg>
        <pc:spChg chg="add">
          <ac:chgData name="QNAP_David Tsao" userId="14d332b2-efea-4967-9ef8-7e97fbd67649" providerId="ADAL" clId="{6D196DE1-28DB-564D-86AE-B304C6B3E4D1}" dt="2019-06-03T01:47:25.228" v="1768"/>
          <ac:spMkLst>
            <pc:docMk/>
            <pc:sldMk cId="3868582279" sldId="347"/>
            <ac:spMk id="8" creationId="{7FFBD804-A95D-DC45-B43F-602D506477FB}"/>
          </ac:spMkLst>
        </pc:spChg>
        <pc:spChg chg="add">
          <ac:chgData name="QNAP_David Tsao" userId="14d332b2-efea-4967-9ef8-7e97fbd67649" providerId="ADAL" clId="{6D196DE1-28DB-564D-86AE-B304C6B3E4D1}" dt="2019-06-03T01:47:25.228" v="1768"/>
          <ac:spMkLst>
            <pc:docMk/>
            <pc:sldMk cId="3868582279" sldId="347"/>
            <ac:spMk id="9" creationId="{4CF1E26F-676E-6B4B-B9DA-057149257C93}"/>
          </ac:spMkLst>
        </pc:spChg>
        <pc:spChg chg="add">
          <ac:chgData name="QNAP_David Tsao" userId="14d332b2-efea-4967-9ef8-7e97fbd67649" providerId="ADAL" clId="{6D196DE1-28DB-564D-86AE-B304C6B3E4D1}" dt="2019-06-03T01:47:25.228" v="1768"/>
          <ac:spMkLst>
            <pc:docMk/>
            <pc:sldMk cId="3868582279" sldId="347"/>
            <ac:spMk id="13" creationId="{74BCF64B-03C6-9248-BC9F-B00E21B6AB63}"/>
          </ac:spMkLst>
        </pc:spChg>
        <pc:spChg chg="add">
          <ac:chgData name="QNAP_David Tsao" userId="14d332b2-efea-4967-9ef8-7e97fbd67649" providerId="ADAL" clId="{6D196DE1-28DB-564D-86AE-B304C6B3E4D1}" dt="2019-06-03T01:47:25.228" v="1768"/>
          <ac:spMkLst>
            <pc:docMk/>
            <pc:sldMk cId="3868582279" sldId="347"/>
            <ac:spMk id="17" creationId="{FB8155EB-8F63-8546-BEC7-07C60DE7D002}"/>
          </ac:spMkLst>
        </pc:spChg>
        <pc:spChg chg="add">
          <ac:chgData name="QNAP_David Tsao" userId="14d332b2-efea-4967-9ef8-7e97fbd67649" providerId="ADAL" clId="{6D196DE1-28DB-564D-86AE-B304C6B3E4D1}" dt="2019-06-03T01:47:25.228" v="1768"/>
          <ac:spMkLst>
            <pc:docMk/>
            <pc:sldMk cId="3868582279" sldId="347"/>
            <ac:spMk id="21" creationId="{437B4704-874B-D441-BDAE-293EFD610C72}"/>
          </ac:spMkLst>
        </pc:spChg>
        <pc:spChg chg="add">
          <ac:chgData name="QNAP_David Tsao" userId="14d332b2-efea-4967-9ef8-7e97fbd67649" providerId="ADAL" clId="{6D196DE1-28DB-564D-86AE-B304C6B3E4D1}" dt="2019-06-03T01:47:25.228" v="1768"/>
          <ac:spMkLst>
            <pc:docMk/>
            <pc:sldMk cId="3868582279" sldId="347"/>
            <ac:spMk id="23" creationId="{6E70F262-5A05-E04C-9A4B-D6E3BE9D58BB}"/>
          </ac:spMkLst>
        </pc:spChg>
        <pc:spChg chg="add">
          <ac:chgData name="QNAP_David Tsao" userId="14d332b2-efea-4967-9ef8-7e97fbd67649" providerId="ADAL" clId="{6D196DE1-28DB-564D-86AE-B304C6B3E4D1}" dt="2019-06-03T01:47:25.228" v="1768"/>
          <ac:spMkLst>
            <pc:docMk/>
            <pc:sldMk cId="3868582279" sldId="347"/>
            <ac:spMk id="25" creationId="{D33D86A7-42FC-8D41-B8F0-8F643008CE44}"/>
          </ac:spMkLst>
        </pc:spChg>
        <pc:grpChg chg="add">
          <ac:chgData name="QNAP_David Tsao" userId="14d332b2-efea-4967-9ef8-7e97fbd67649" providerId="ADAL" clId="{6D196DE1-28DB-564D-86AE-B304C6B3E4D1}" dt="2019-06-03T01:47:25.228" v="1768"/>
          <ac:grpSpMkLst>
            <pc:docMk/>
            <pc:sldMk cId="3868582279" sldId="347"/>
            <ac:grpSpMk id="10" creationId="{5515D016-15BF-AC46-8ACC-3E544558162F}"/>
          </ac:grpSpMkLst>
        </pc:grpChg>
        <pc:grpChg chg="add">
          <ac:chgData name="QNAP_David Tsao" userId="14d332b2-efea-4967-9ef8-7e97fbd67649" providerId="ADAL" clId="{6D196DE1-28DB-564D-86AE-B304C6B3E4D1}" dt="2019-06-03T01:47:25.228" v="1768"/>
          <ac:grpSpMkLst>
            <pc:docMk/>
            <pc:sldMk cId="3868582279" sldId="347"/>
            <ac:grpSpMk id="14" creationId="{8B91F7BD-866A-A840-A579-C48E74AA7DBF}"/>
          </ac:grpSpMkLst>
        </pc:grpChg>
        <pc:grpChg chg="add">
          <ac:chgData name="QNAP_David Tsao" userId="14d332b2-efea-4967-9ef8-7e97fbd67649" providerId="ADAL" clId="{6D196DE1-28DB-564D-86AE-B304C6B3E4D1}" dt="2019-06-03T01:47:25.228" v="1768"/>
          <ac:grpSpMkLst>
            <pc:docMk/>
            <pc:sldMk cId="3868582279" sldId="347"/>
            <ac:grpSpMk id="18" creationId="{D38015AE-48B5-E047-B25E-B310A54B28B6}"/>
          </ac:grpSpMkLst>
        </pc:grpChg>
        <pc:graphicFrameChg chg="add">
          <ac:chgData name="QNAP_David Tsao" userId="14d332b2-efea-4967-9ef8-7e97fbd67649" providerId="ADAL" clId="{6D196DE1-28DB-564D-86AE-B304C6B3E4D1}" dt="2019-06-03T01:47:25.228" v="1768"/>
          <ac:graphicFrameMkLst>
            <pc:docMk/>
            <pc:sldMk cId="3868582279" sldId="347"/>
            <ac:graphicFrameMk id="24" creationId="{0AA2C941-729F-EC46-945E-22E657921EB6}"/>
          </ac:graphicFrameMkLst>
        </pc:graphicFrameChg>
        <pc:picChg chg="del">
          <ac:chgData name="QNAP_David Tsao" userId="14d332b2-efea-4967-9ef8-7e97fbd67649" providerId="ADAL" clId="{6D196DE1-28DB-564D-86AE-B304C6B3E4D1}" dt="2019-06-03T01:46:58.733" v="1764" actId="478"/>
          <ac:picMkLst>
            <pc:docMk/>
            <pc:sldMk cId="3868582279" sldId="347"/>
            <ac:picMk id="4" creationId="{C6FA1EF8-5282-4B0C-88E3-1685F652825A}"/>
          </ac:picMkLst>
        </pc:picChg>
        <pc:picChg chg="del">
          <ac:chgData name="QNAP_David Tsao" userId="14d332b2-efea-4967-9ef8-7e97fbd67649" providerId="ADAL" clId="{6D196DE1-28DB-564D-86AE-B304C6B3E4D1}" dt="2019-06-03T01:47:00.171" v="1765" actId="478"/>
          <ac:picMkLst>
            <pc:docMk/>
            <pc:sldMk cId="3868582279" sldId="347"/>
            <ac:picMk id="6" creationId="{765A21D7-7C65-4E57-82C2-EA6F44A4B47E}"/>
          </ac:picMkLst>
        </pc:picChg>
        <pc:picChg chg="add">
          <ac:chgData name="QNAP_David Tsao" userId="14d332b2-efea-4967-9ef8-7e97fbd67649" providerId="ADAL" clId="{6D196DE1-28DB-564D-86AE-B304C6B3E4D1}" dt="2019-06-03T01:47:25.228" v="1768"/>
          <ac:picMkLst>
            <pc:docMk/>
            <pc:sldMk cId="3868582279" sldId="347"/>
            <ac:picMk id="7" creationId="{F1F0D267-4B76-0C40-AE75-8E4E3AE932D6}"/>
          </ac:picMkLst>
        </pc:picChg>
        <pc:picChg chg="add">
          <ac:chgData name="QNAP_David Tsao" userId="14d332b2-efea-4967-9ef8-7e97fbd67649" providerId="ADAL" clId="{6D196DE1-28DB-564D-86AE-B304C6B3E4D1}" dt="2019-06-03T01:47:25.228" v="1768"/>
          <ac:picMkLst>
            <pc:docMk/>
            <pc:sldMk cId="3868582279" sldId="347"/>
            <ac:picMk id="22" creationId="{2C186A07-A76E-6243-9599-C5D25DDE5C95}"/>
          </ac:picMkLst>
        </pc:picChg>
      </pc:sldChg>
      <pc:sldChg chg="del">
        <pc:chgData name="QNAP_David Tsao" userId="14d332b2-efea-4967-9ef8-7e97fbd67649" providerId="ADAL" clId="{6D196DE1-28DB-564D-86AE-B304C6B3E4D1}" dt="2019-06-03T02:17:16.992" v="1817" actId="2696"/>
        <pc:sldMkLst>
          <pc:docMk/>
          <pc:sldMk cId="2397351093" sldId="348"/>
        </pc:sldMkLst>
      </pc:sldChg>
      <pc:sldChg chg="addSp delSp modSp">
        <pc:chgData name="QNAP_David Tsao" userId="14d332b2-efea-4967-9ef8-7e97fbd67649" providerId="ADAL" clId="{6D196DE1-28DB-564D-86AE-B304C6B3E4D1}" dt="2019-06-03T06:06:39.909" v="2364" actId="20577"/>
        <pc:sldMkLst>
          <pc:docMk/>
          <pc:sldMk cId="606908862" sldId="349"/>
        </pc:sldMkLst>
        <pc:spChg chg="mod">
          <ac:chgData name="QNAP_David Tsao" userId="14d332b2-efea-4967-9ef8-7e97fbd67649" providerId="ADAL" clId="{6D196DE1-28DB-564D-86AE-B304C6B3E4D1}" dt="2019-06-03T01:44:38.352" v="1754" actId="20577"/>
          <ac:spMkLst>
            <pc:docMk/>
            <pc:sldMk cId="606908862" sldId="349"/>
            <ac:spMk id="2" creationId="{A84D55B6-5693-45FD-BA4A-0E0A6CBE65B3}"/>
          </ac:spMkLst>
        </pc:spChg>
        <pc:spChg chg="del mod">
          <ac:chgData name="QNAP_David Tsao" userId="14d332b2-efea-4967-9ef8-7e97fbd67649" providerId="ADAL" clId="{6D196DE1-28DB-564D-86AE-B304C6B3E4D1}" dt="2019-06-03T01:41:46.029" v="1714" actId="478"/>
          <ac:spMkLst>
            <pc:docMk/>
            <pc:sldMk cId="606908862" sldId="349"/>
            <ac:spMk id="3" creationId="{BFFB81F5-670D-492F-B2CF-E14A073437FA}"/>
          </ac:spMkLst>
        </pc:spChg>
        <pc:spChg chg="add mod">
          <ac:chgData name="QNAP_David Tsao" userId="14d332b2-efea-4967-9ef8-7e97fbd67649" providerId="ADAL" clId="{6D196DE1-28DB-564D-86AE-B304C6B3E4D1}" dt="2019-06-03T01:39:31.113" v="1713" actId="1076"/>
          <ac:spMkLst>
            <pc:docMk/>
            <pc:sldMk cId="606908862" sldId="349"/>
            <ac:spMk id="7" creationId="{1BDD222A-5474-9A48-8441-2C5C62D587A4}"/>
          </ac:spMkLst>
        </pc:spChg>
        <pc:spChg chg="add mod">
          <ac:chgData name="QNAP_David Tsao" userId="14d332b2-efea-4967-9ef8-7e97fbd67649" providerId="ADAL" clId="{6D196DE1-28DB-564D-86AE-B304C6B3E4D1}" dt="2019-06-03T01:39:31.113" v="1713" actId="1076"/>
          <ac:spMkLst>
            <pc:docMk/>
            <pc:sldMk cId="606908862" sldId="349"/>
            <ac:spMk id="8" creationId="{BBE2EB26-7E01-EE4A-92D0-7301715DD421}"/>
          </ac:spMkLst>
        </pc:spChg>
        <pc:spChg chg="add mod">
          <ac:chgData name="QNAP_David Tsao" userId="14d332b2-efea-4967-9ef8-7e97fbd67649" providerId="ADAL" clId="{6D196DE1-28DB-564D-86AE-B304C6B3E4D1}" dt="2019-06-03T01:39:31.113" v="1713" actId="1076"/>
          <ac:spMkLst>
            <pc:docMk/>
            <pc:sldMk cId="606908862" sldId="349"/>
            <ac:spMk id="9" creationId="{B07E6530-BBEA-0B41-A796-E11238CE57D2}"/>
          </ac:spMkLst>
        </pc:spChg>
        <pc:spChg chg="add">
          <ac:chgData name="QNAP_David Tsao" userId="14d332b2-efea-4967-9ef8-7e97fbd67649" providerId="ADAL" clId="{6D196DE1-28DB-564D-86AE-B304C6B3E4D1}" dt="2019-06-03T01:41:46.621" v="1715"/>
          <ac:spMkLst>
            <pc:docMk/>
            <pc:sldMk cId="606908862" sldId="349"/>
            <ac:spMk id="30" creationId="{921FAB12-750D-A048-9C50-4BA7AEF60B9C}"/>
          </ac:spMkLst>
        </pc:spChg>
        <pc:spChg chg="add">
          <ac:chgData name="QNAP_David Tsao" userId="14d332b2-efea-4967-9ef8-7e97fbd67649" providerId="ADAL" clId="{6D196DE1-28DB-564D-86AE-B304C6B3E4D1}" dt="2019-06-03T01:41:46.621" v="1715"/>
          <ac:spMkLst>
            <pc:docMk/>
            <pc:sldMk cId="606908862" sldId="349"/>
            <ac:spMk id="31" creationId="{EAA5A831-5EEB-F343-852C-BE22590D6C41}"/>
          </ac:spMkLst>
        </pc:spChg>
        <pc:spChg chg="add">
          <ac:chgData name="QNAP_David Tsao" userId="14d332b2-efea-4967-9ef8-7e97fbd67649" providerId="ADAL" clId="{6D196DE1-28DB-564D-86AE-B304C6B3E4D1}" dt="2019-06-03T01:41:56.980" v="1716"/>
          <ac:spMkLst>
            <pc:docMk/>
            <pc:sldMk cId="606908862" sldId="349"/>
            <ac:spMk id="32" creationId="{36434985-E37C-4043-A075-8083CA2F18A8}"/>
          </ac:spMkLst>
        </pc:spChg>
        <pc:spChg chg="add mod">
          <ac:chgData name="QNAP_David Tsao" userId="14d332b2-efea-4967-9ef8-7e97fbd67649" providerId="ADAL" clId="{6D196DE1-28DB-564D-86AE-B304C6B3E4D1}" dt="2019-06-03T06:06:39.909" v="2364" actId="20577"/>
          <ac:spMkLst>
            <pc:docMk/>
            <pc:sldMk cId="606908862" sldId="349"/>
            <ac:spMk id="33" creationId="{A5114815-D5E9-FB4F-AF1A-29DE20160230}"/>
          </ac:spMkLst>
        </pc:spChg>
        <pc:picChg chg="del">
          <ac:chgData name="QNAP_David Tsao" userId="14d332b2-efea-4967-9ef8-7e97fbd67649" providerId="ADAL" clId="{6D196DE1-28DB-564D-86AE-B304C6B3E4D1}" dt="2019-06-03T00:36:39.583" v="1254" actId="478"/>
          <ac:picMkLst>
            <pc:docMk/>
            <pc:sldMk cId="606908862" sldId="349"/>
            <ac:picMk id="4" creationId="{45BB7F4E-2726-496A-8F4E-1B3D4F460EA5}"/>
          </ac:picMkLst>
        </pc:picChg>
        <pc:picChg chg="add del mod">
          <ac:chgData name="QNAP_David Tsao" userId="14d332b2-efea-4967-9ef8-7e97fbd67649" providerId="ADAL" clId="{6D196DE1-28DB-564D-86AE-B304C6B3E4D1}" dt="2019-06-03T01:39:04.153" v="1711" actId="478"/>
          <ac:picMkLst>
            <pc:docMk/>
            <pc:sldMk cId="606908862" sldId="349"/>
            <ac:picMk id="5" creationId="{131D997E-8E0B-FE49-998D-02AC350CD0F4}"/>
          </ac:picMkLst>
        </pc:picChg>
        <pc:picChg chg="del">
          <ac:chgData name="QNAP_David Tsao" userId="14d332b2-efea-4967-9ef8-7e97fbd67649" providerId="ADAL" clId="{6D196DE1-28DB-564D-86AE-B304C6B3E4D1}" dt="2019-06-03T00:36:40.251" v="1255" actId="478"/>
          <ac:picMkLst>
            <pc:docMk/>
            <pc:sldMk cId="606908862" sldId="349"/>
            <ac:picMk id="6" creationId="{420F19E2-0E87-4DE8-A5C9-2BD9E864CDF6}"/>
          </ac:picMkLst>
        </pc:picChg>
        <pc:picChg chg="add mod">
          <ac:chgData name="QNAP_David Tsao" userId="14d332b2-efea-4967-9ef8-7e97fbd67649" providerId="ADAL" clId="{6D196DE1-28DB-564D-86AE-B304C6B3E4D1}" dt="2019-06-03T01:39:31.113" v="1713" actId="1076"/>
          <ac:picMkLst>
            <pc:docMk/>
            <pc:sldMk cId="606908862" sldId="349"/>
            <ac:picMk id="10" creationId="{0E90CD58-DDD2-8A42-9FA3-4F27F42D37E6}"/>
          </ac:picMkLst>
        </pc:picChg>
        <pc:picChg chg="add mod">
          <ac:chgData name="QNAP_David Tsao" userId="14d332b2-efea-4967-9ef8-7e97fbd67649" providerId="ADAL" clId="{6D196DE1-28DB-564D-86AE-B304C6B3E4D1}" dt="2019-06-03T01:39:31.113" v="1713" actId="1076"/>
          <ac:picMkLst>
            <pc:docMk/>
            <pc:sldMk cId="606908862" sldId="349"/>
            <ac:picMk id="11" creationId="{A75D8414-F1EC-4843-B2B4-50D5434A9B3D}"/>
          </ac:picMkLst>
        </pc:picChg>
        <pc:picChg chg="add mod">
          <ac:chgData name="QNAP_David Tsao" userId="14d332b2-efea-4967-9ef8-7e97fbd67649" providerId="ADAL" clId="{6D196DE1-28DB-564D-86AE-B304C6B3E4D1}" dt="2019-06-03T01:39:31.113" v="1713" actId="1076"/>
          <ac:picMkLst>
            <pc:docMk/>
            <pc:sldMk cId="606908862" sldId="349"/>
            <ac:picMk id="12" creationId="{E5459034-E118-964C-B44F-16ACD30046D5}"/>
          </ac:picMkLst>
        </pc:picChg>
        <pc:picChg chg="add mod">
          <ac:chgData name="QNAP_David Tsao" userId="14d332b2-efea-4967-9ef8-7e97fbd67649" providerId="ADAL" clId="{6D196DE1-28DB-564D-86AE-B304C6B3E4D1}" dt="2019-06-03T01:39:31.113" v="1713" actId="1076"/>
          <ac:picMkLst>
            <pc:docMk/>
            <pc:sldMk cId="606908862" sldId="349"/>
            <ac:picMk id="13" creationId="{F5CFBC11-9C59-A747-BF06-1EA9634B9231}"/>
          </ac:picMkLst>
        </pc:picChg>
        <pc:picChg chg="add mod">
          <ac:chgData name="QNAP_David Tsao" userId="14d332b2-efea-4967-9ef8-7e97fbd67649" providerId="ADAL" clId="{6D196DE1-28DB-564D-86AE-B304C6B3E4D1}" dt="2019-06-03T01:39:31.113" v="1713" actId="1076"/>
          <ac:picMkLst>
            <pc:docMk/>
            <pc:sldMk cId="606908862" sldId="349"/>
            <ac:picMk id="14" creationId="{39B896AE-659E-5547-8943-9B8BB87AFA06}"/>
          </ac:picMkLst>
        </pc:picChg>
        <pc:picChg chg="add mod">
          <ac:chgData name="QNAP_David Tsao" userId="14d332b2-efea-4967-9ef8-7e97fbd67649" providerId="ADAL" clId="{6D196DE1-28DB-564D-86AE-B304C6B3E4D1}" dt="2019-06-03T01:39:31.113" v="1713" actId="1076"/>
          <ac:picMkLst>
            <pc:docMk/>
            <pc:sldMk cId="606908862" sldId="349"/>
            <ac:picMk id="15" creationId="{45F82A51-06CC-914B-BD4A-DC4976441B27}"/>
          </ac:picMkLst>
        </pc:picChg>
        <pc:picChg chg="add mod">
          <ac:chgData name="QNAP_David Tsao" userId="14d332b2-efea-4967-9ef8-7e97fbd67649" providerId="ADAL" clId="{6D196DE1-28DB-564D-86AE-B304C6B3E4D1}" dt="2019-06-03T01:39:31.113" v="1713" actId="1076"/>
          <ac:picMkLst>
            <pc:docMk/>
            <pc:sldMk cId="606908862" sldId="349"/>
            <ac:picMk id="16" creationId="{E12EA65B-AFB8-4542-A352-372A6D8C0591}"/>
          </ac:picMkLst>
        </pc:picChg>
        <pc:picChg chg="add mod">
          <ac:chgData name="QNAP_David Tsao" userId="14d332b2-efea-4967-9ef8-7e97fbd67649" providerId="ADAL" clId="{6D196DE1-28DB-564D-86AE-B304C6B3E4D1}" dt="2019-06-03T01:39:31.113" v="1713" actId="1076"/>
          <ac:picMkLst>
            <pc:docMk/>
            <pc:sldMk cId="606908862" sldId="349"/>
            <ac:picMk id="17" creationId="{3A0DAC19-8DF5-EC44-8D59-114C889FC0AA}"/>
          </ac:picMkLst>
        </pc:picChg>
        <pc:picChg chg="add mod">
          <ac:chgData name="QNAP_David Tsao" userId="14d332b2-efea-4967-9ef8-7e97fbd67649" providerId="ADAL" clId="{6D196DE1-28DB-564D-86AE-B304C6B3E4D1}" dt="2019-06-03T01:39:31.113" v="1713" actId="1076"/>
          <ac:picMkLst>
            <pc:docMk/>
            <pc:sldMk cId="606908862" sldId="349"/>
            <ac:picMk id="18" creationId="{26EA14CD-E66E-D347-BD91-3CE2B2F9905E}"/>
          </ac:picMkLst>
        </pc:picChg>
        <pc:picChg chg="add mod">
          <ac:chgData name="QNAP_David Tsao" userId="14d332b2-efea-4967-9ef8-7e97fbd67649" providerId="ADAL" clId="{6D196DE1-28DB-564D-86AE-B304C6B3E4D1}" dt="2019-06-03T01:39:31.113" v="1713" actId="1076"/>
          <ac:picMkLst>
            <pc:docMk/>
            <pc:sldMk cId="606908862" sldId="349"/>
            <ac:picMk id="19" creationId="{0CC9362D-19F3-0D47-961A-EF55597BB91C}"/>
          </ac:picMkLst>
        </pc:picChg>
        <pc:picChg chg="add mod">
          <ac:chgData name="QNAP_David Tsao" userId="14d332b2-efea-4967-9ef8-7e97fbd67649" providerId="ADAL" clId="{6D196DE1-28DB-564D-86AE-B304C6B3E4D1}" dt="2019-06-03T01:39:31.113" v="1713" actId="1076"/>
          <ac:picMkLst>
            <pc:docMk/>
            <pc:sldMk cId="606908862" sldId="349"/>
            <ac:picMk id="20" creationId="{5D914B81-33CA-D643-A3A9-1C9D94F4CB82}"/>
          </ac:picMkLst>
        </pc:picChg>
        <pc:picChg chg="add mod">
          <ac:chgData name="QNAP_David Tsao" userId="14d332b2-efea-4967-9ef8-7e97fbd67649" providerId="ADAL" clId="{6D196DE1-28DB-564D-86AE-B304C6B3E4D1}" dt="2019-06-03T01:39:31.113" v="1713" actId="1076"/>
          <ac:picMkLst>
            <pc:docMk/>
            <pc:sldMk cId="606908862" sldId="349"/>
            <ac:picMk id="21" creationId="{53CAC049-B085-C140-A6D5-59636528CE38}"/>
          </ac:picMkLst>
        </pc:picChg>
        <pc:picChg chg="add mod">
          <ac:chgData name="QNAP_David Tsao" userId="14d332b2-efea-4967-9ef8-7e97fbd67649" providerId="ADAL" clId="{6D196DE1-28DB-564D-86AE-B304C6B3E4D1}" dt="2019-06-03T01:39:31.113" v="1713" actId="1076"/>
          <ac:picMkLst>
            <pc:docMk/>
            <pc:sldMk cId="606908862" sldId="349"/>
            <ac:picMk id="22" creationId="{E5E36AAE-970C-314F-A205-5E642DB39F02}"/>
          </ac:picMkLst>
        </pc:picChg>
        <pc:picChg chg="add mod">
          <ac:chgData name="QNAP_David Tsao" userId="14d332b2-efea-4967-9ef8-7e97fbd67649" providerId="ADAL" clId="{6D196DE1-28DB-564D-86AE-B304C6B3E4D1}" dt="2019-06-03T01:39:31.113" v="1713" actId="1076"/>
          <ac:picMkLst>
            <pc:docMk/>
            <pc:sldMk cId="606908862" sldId="349"/>
            <ac:picMk id="23" creationId="{D2B9F20E-2436-1247-9690-D5DA5407D0A8}"/>
          </ac:picMkLst>
        </pc:picChg>
        <pc:picChg chg="add mod">
          <ac:chgData name="QNAP_David Tsao" userId="14d332b2-efea-4967-9ef8-7e97fbd67649" providerId="ADAL" clId="{6D196DE1-28DB-564D-86AE-B304C6B3E4D1}" dt="2019-06-03T01:39:31.113" v="1713" actId="1076"/>
          <ac:picMkLst>
            <pc:docMk/>
            <pc:sldMk cId="606908862" sldId="349"/>
            <ac:picMk id="24" creationId="{D66470BC-0E5D-264E-8329-E7ADC5DDBB41}"/>
          </ac:picMkLst>
        </pc:picChg>
        <pc:picChg chg="add mod">
          <ac:chgData name="QNAP_David Tsao" userId="14d332b2-efea-4967-9ef8-7e97fbd67649" providerId="ADAL" clId="{6D196DE1-28DB-564D-86AE-B304C6B3E4D1}" dt="2019-06-03T01:39:31.113" v="1713" actId="1076"/>
          <ac:picMkLst>
            <pc:docMk/>
            <pc:sldMk cId="606908862" sldId="349"/>
            <ac:picMk id="25" creationId="{B02B89BF-FD33-1043-BC51-D7AAFF59695C}"/>
          </ac:picMkLst>
        </pc:picChg>
        <pc:picChg chg="add mod">
          <ac:chgData name="QNAP_David Tsao" userId="14d332b2-efea-4967-9ef8-7e97fbd67649" providerId="ADAL" clId="{6D196DE1-28DB-564D-86AE-B304C6B3E4D1}" dt="2019-06-03T01:39:31.113" v="1713" actId="1076"/>
          <ac:picMkLst>
            <pc:docMk/>
            <pc:sldMk cId="606908862" sldId="349"/>
            <ac:picMk id="26" creationId="{FEF806A5-AC4D-3D42-BA2C-9B9299A8BA19}"/>
          </ac:picMkLst>
        </pc:picChg>
        <pc:picChg chg="add mod">
          <ac:chgData name="QNAP_David Tsao" userId="14d332b2-efea-4967-9ef8-7e97fbd67649" providerId="ADAL" clId="{6D196DE1-28DB-564D-86AE-B304C6B3E4D1}" dt="2019-06-03T01:39:31.113" v="1713" actId="1076"/>
          <ac:picMkLst>
            <pc:docMk/>
            <pc:sldMk cId="606908862" sldId="349"/>
            <ac:picMk id="27" creationId="{46D91E07-0E94-0048-BF25-0E76A731AF45}"/>
          </ac:picMkLst>
        </pc:picChg>
        <pc:picChg chg="add mod">
          <ac:chgData name="QNAP_David Tsao" userId="14d332b2-efea-4967-9ef8-7e97fbd67649" providerId="ADAL" clId="{6D196DE1-28DB-564D-86AE-B304C6B3E4D1}" dt="2019-06-03T01:39:31.113" v="1713" actId="1076"/>
          <ac:picMkLst>
            <pc:docMk/>
            <pc:sldMk cId="606908862" sldId="349"/>
            <ac:picMk id="28" creationId="{9E34D4EB-FCB4-A44B-A4EE-8FF6B6750B00}"/>
          </ac:picMkLst>
        </pc:picChg>
        <pc:picChg chg="add">
          <ac:chgData name="QNAP_David Tsao" userId="14d332b2-efea-4967-9ef8-7e97fbd67649" providerId="ADAL" clId="{6D196DE1-28DB-564D-86AE-B304C6B3E4D1}" dt="2019-06-03T01:41:46.621" v="1715"/>
          <ac:picMkLst>
            <pc:docMk/>
            <pc:sldMk cId="606908862" sldId="349"/>
            <ac:picMk id="29" creationId="{BC83388E-2375-E44B-998E-7E96A494125F}"/>
          </ac:picMkLst>
        </pc:picChg>
      </pc:sldChg>
      <pc:sldChg chg="addSp modSp">
        <pc:chgData name="QNAP_David Tsao" userId="14d332b2-efea-4967-9ef8-7e97fbd67649" providerId="ADAL" clId="{6D196DE1-28DB-564D-86AE-B304C6B3E4D1}" dt="2019-06-03T01:56:56.924" v="1785" actId="20577"/>
        <pc:sldMkLst>
          <pc:docMk/>
          <pc:sldMk cId="2289301485" sldId="350"/>
        </pc:sldMkLst>
        <pc:spChg chg="mod">
          <ac:chgData name="QNAP_David Tsao" userId="14d332b2-efea-4967-9ef8-7e97fbd67649" providerId="ADAL" clId="{6D196DE1-28DB-564D-86AE-B304C6B3E4D1}" dt="2019-06-03T00:30:06.880" v="1187" actId="20577"/>
          <ac:spMkLst>
            <pc:docMk/>
            <pc:sldMk cId="2289301485" sldId="350"/>
            <ac:spMk id="2" creationId="{E31C1192-75BC-41FA-A2F0-740837E739E7}"/>
          </ac:spMkLst>
        </pc:spChg>
        <pc:spChg chg="add mod">
          <ac:chgData name="QNAP_David Tsao" userId="14d332b2-efea-4967-9ef8-7e97fbd67649" providerId="ADAL" clId="{6D196DE1-28DB-564D-86AE-B304C6B3E4D1}" dt="2019-06-03T01:56:01.680" v="1780" actId="1076"/>
          <ac:spMkLst>
            <pc:docMk/>
            <pc:sldMk cId="2289301485" sldId="350"/>
            <ac:spMk id="4" creationId="{D64DF6F0-1F1C-2343-A6DE-4F8A4587420E}"/>
          </ac:spMkLst>
        </pc:spChg>
        <pc:spChg chg="add mod">
          <ac:chgData name="QNAP_David Tsao" userId="14d332b2-efea-4967-9ef8-7e97fbd67649" providerId="ADAL" clId="{6D196DE1-28DB-564D-86AE-B304C6B3E4D1}" dt="2019-06-03T01:56:56.924" v="1785" actId="20577"/>
          <ac:spMkLst>
            <pc:docMk/>
            <pc:sldMk cId="2289301485" sldId="350"/>
            <ac:spMk id="7" creationId="{DB3B3740-AE15-5643-BB29-C0B3A8A39E1D}"/>
          </ac:spMkLst>
        </pc:spChg>
        <pc:picChg chg="mod">
          <ac:chgData name="QNAP_David Tsao" userId="14d332b2-efea-4967-9ef8-7e97fbd67649" providerId="ADAL" clId="{6D196DE1-28DB-564D-86AE-B304C6B3E4D1}" dt="2019-05-31T11:20:06.812" v="967" actId="1076"/>
          <ac:picMkLst>
            <pc:docMk/>
            <pc:sldMk cId="2289301485" sldId="350"/>
            <ac:picMk id="5" creationId="{568620AC-EFFB-467F-AAA6-1E9AE73F1730}"/>
          </ac:picMkLst>
        </pc:picChg>
        <pc:picChg chg="mod">
          <ac:chgData name="QNAP_David Tsao" userId="14d332b2-efea-4967-9ef8-7e97fbd67649" providerId="ADAL" clId="{6D196DE1-28DB-564D-86AE-B304C6B3E4D1}" dt="2019-05-31T11:19:58.893" v="965" actId="1076"/>
          <ac:picMkLst>
            <pc:docMk/>
            <pc:sldMk cId="2289301485" sldId="350"/>
            <ac:picMk id="6" creationId="{D3D6367D-DA3E-4FA8-8DDE-FEEADDD6B5C7}"/>
          </ac:picMkLst>
        </pc:picChg>
      </pc:sldChg>
      <pc:sldChg chg="del modTransition">
        <pc:chgData name="QNAP_David Tsao" userId="14d332b2-efea-4967-9ef8-7e97fbd67649" providerId="ADAL" clId="{6D196DE1-28DB-564D-86AE-B304C6B3E4D1}" dt="2019-06-02T22:44:00.443" v="979" actId="2696"/>
        <pc:sldMkLst>
          <pc:docMk/>
          <pc:sldMk cId="2350384909" sldId="351"/>
        </pc:sldMkLst>
      </pc:sldChg>
      <pc:sldChg chg="addSp delSp modSp">
        <pc:chgData name="QNAP_David Tsao" userId="14d332b2-efea-4967-9ef8-7e97fbd67649" providerId="ADAL" clId="{6D196DE1-28DB-564D-86AE-B304C6B3E4D1}" dt="2019-06-03T06:03:23.223" v="2334" actId="1076"/>
        <pc:sldMkLst>
          <pc:docMk/>
          <pc:sldMk cId="2324510614" sldId="354"/>
        </pc:sldMkLst>
        <pc:spChg chg="add">
          <ac:chgData name="QNAP_David Tsao" userId="14d332b2-efea-4967-9ef8-7e97fbd67649" providerId="ADAL" clId="{6D196DE1-28DB-564D-86AE-B304C6B3E4D1}" dt="2019-05-31T02:57:06.537" v="233"/>
          <ac:spMkLst>
            <pc:docMk/>
            <pc:sldMk cId="2324510614" sldId="354"/>
            <ac:spMk id="62" creationId="{9392A80B-3AAF-C641-A48C-075918C08B1A}"/>
          </ac:spMkLst>
        </pc:spChg>
        <pc:spChg chg="add">
          <ac:chgData name="QNAP_David Tsao" userId="14d332b2-efea-4967-9ef8-7e97fbd67649" providerId="ADAL" clId="{6D196DE1-28DB-564D-86AE-B304C6B3E4D1}" dt="2019-05-31T02:57:06.537" v="233"/>
          <ac:spMkLst>
            <pc:docMk/>
            <pc:sldMk cId="2324510614" sldId="354"/>
            <ac:spMk id="63" creationId="{B82836C3-AE1F-7B4E-8EEE-374B25AAD573}"/>
          </ac:spMkLst>
        </pc:spChg>
        <pc:spChg chg="add">
          <ac:chgData name="QNAP_David Tsao" userId="14d332b2-efea-4967-9ef8-7e97fbd67649" providerId="ADAL" clId="{6D196DE1-28DB-564D-86AE-B304C6B3E4D1}" dt="2019-05-31T02:57:06.537" v="233"/>
          <ac:spMkLst>
            <pc:docMk/>
            <pc:sldMk cId="2324510614" sldId="354"/>
            <ac:spMk id="67" creationId="{8B280E61-D92A-CB48-AC0A-CE0FE43546C0}"/>
          </ac:spMkLst>
        </pc:spChg>
        <pc:spChg chg="add">
          <ac:chgData name="QNAP_David Tsao" userId="14d332b2-efea-4967-9ef8-7e97fbd67649" providerId="ADAL" clId="{6D196DE1-28DB-564D-86AE-B304C6B3E4D1}" dt="2019-05-31T02:57:06.537" v="233"/>
          <ac:spMkLst>
            <pc:docMk/>
            <pc:sldMk cId="2324510614" sldId="354"/>
            <ac:spMk id="68" creationId="{ADDA22E1-7ACB-924D-9506-4E1E66ABCC3C}"/>
          </ac:spMkLst>
        </pc:spChg>
        <pc:spChg chg="add">
          <ac:chgData name="QNAP_David Tsao" userId="14d332b2-efea-4967-9ef8-7e97fbd67649" providerId="ADAL" clId="{6D196DE1-28DB-564D-86AE-B304C6B3E4D1}" dt="2019-05-31T02:57:06.537" v="233"/>
          <ac:spMkLst>
            <pc:docMk/>
            <pc:sldMk cId="2324510614" sldId="354"/>
            <ac:spMk id="69" creationId="{758B1735-AE44-7D4A-9085-B39A69F5AE7D}"/>
          </ac:spMkLst>
        </pc:spChg>
        <pc:spChg chg="add">
          <ac:chgData name="QNAP_David Tsao" userId="14d332b2-efea-4967-9ef8-7e97fbd67649" providerId="ADAL" clId="{6D196DE1-28DB-564D-86AE-B304C6B3E4D1}" dt="2019-06-03T01:58:36.693" v="1796"/>
          <ac:spMkLst>
            <pc:docMk/>
            <pc:sldMk cId="2324510614" sldId="354"/>
            <ac:spMk id="71" creationId="{8AACC6A9-829F-1345-B48C-E1894DB54C80}"/>
          </ac:spMkLst>
        </pc:spChg>
        <pc:spChg chg="add">
          <ac:chgData name="QNAP_David Tsao" userId="14d332b2-efea-4967-9ef8-7e97fbd67649" providerId="ADAL" clId="{6D196DE1-28DB-564D-86AE-B304C6B3E4D1}" dt="2019-05-31T02:57:06.537" v="233"/>
          <ac:spMkLst>
            <pc:docMk/>
            <pc:sldMk cId="2324510614" sldId="354"/>
            <ac:spMk id="72" creationId="{2B732C76-A10A-B240-9A81-1876B361009B}"/>
          </ac:spMkLst>
        </pc:spChg>
        <pc:spChg chg="add">
          <ac:chgData name="QNAP_David Tsao" userId="14d332b2-efea-4967-9ef8-7e97fbd67649" providerId="ADAL" clId="{6D196DE1-28DB-564D-86AE-B304C6B3E4D1}" dt="2019-05-31T02:57:06.537" v="233"/>
          <ac:spMkLst>
            <pc:docMk/>
            <pc:sldMk cId="2324510614" sldId="354"/>
            <ac:spMk id="73" creationId="{66C593C8-AB15-6544-BAD6-75FEDA16956B}"/>
          </ac:spMkLst>
        </pc:spChg>
        <pc:spChg chg="add mod">
          <ac:chgData name="QNAP_David Tsao" userId="14d332b2-efea-4967-9ef8-7e97fbd67649" providerId="ADAL" clId="{6D196DE1-28DB-564D-86AE-B304C6B3E4D1}" dt="2019-06-03T06:03:23.223" v="2334" actId="1076"/>
          <ac:spMkLst>
            <pc:docMk/>
            <pc:sldMk cId="2324510614" sldId="354"/>
            <ac:spMk id="74" creationId="{D1A0AFCF-61F8-834A-85E0-BEED0E7062CF}"/>
          </ac:spMkLst>
        </pc:spChg>
        <pc:spChg chg="add">
          <ac:chgData name="QNAP_David Tsao" userId="14d332b2-efea-4967-9ef8-7e97fbd67649" providerId="ADAL" clId="{6D196DE1-28DB-564D-86AE-B304C6B3E4D1}" dt="2019-05-31T02:57:06.537" v="233"/>
          <ac:spMkLst>
            <pc:docMk/>
            <pc:sldMk cId="2324510614" sldId="354"/>
            <ac:spMk id="75" creationId="{6C871E8B-CDA4-7A4C-9057-054BA46BE2D5}"/>
          </ac:spMkLst>
        </pc:spChg>
        <pc:spChg chg="add">
          <ac:chgData name="QNAP_David Tsao" userId="14d332b2-efea-4967-9ef8-7e97fbd67649" providerId="ADAL" clId="{6D196DE1-28DB-564D-86AE-B304C6B3E4D1}" dt="2019-05-31T02:57:06.537" v="233"/>
          <ac:spMkLst>
            <pc:docMk/>
            <pc:sldMk cId="2324510614" sldId="354"/>
            <ac:spMk id="78" creationId="{967E68AE-D694-954C-BAC4-22E88304DDCB}"/>
          </ac:spMkLst>
        </pc:spChg>
        <pc:spChg chg="add">
          <ac:chgData name="QNAP_David Tsao" userId="14d332b2-efea-4967-9ef8-7e97fbd67649" providerId="ADAL" clId="{6D196DE1-28DB-564D-86AE-B304C6B3E4D1}" dt="2019-05-31T02:57:06.537" v="233"/>
          <ac:spMkLst>
            <pc:docMk/>
            <pc:sldMk cId="2324510614" sldId="354"/>
            <ac:spMk id="80" creationId="{98EC721D-0C27-4D42-9CB2-EC923A288424}"/>
          </ac:spMkLst>
        </pc:spChg>
        <pc:spChg chg="add">
          <ac:chgData name="QNAP_David Tsao" userId="14d332b2-efea-4967-9ef8-7e97fbd67649" providerId="ADAL" clId="{6D196DE1-28DB-564D-86AE-B304C6B3E4D1}" dt="2019-05-31T02:57:06.537" v="233"/>
          <ac:spMkLst>
            <pc:docMk/>
            <pc:sldMk cId="2324510614" sldId="354"/>
            <ac:spMk id="82" creationId="{A0017A9D-0589-4648-A7A9-55ADF482EE20}"/>
          </ac:spMkLst>
        </pc:spChg>
        <pc:spChg chg="add">
          <ac:chgData name="QNAP_David Tsao" userId="14d332b2-efea-4967-9ef8-7e97fbd67649" providerId="ADAL" clId="{6D196DE1-28DB-564D-86AE-B304C6B3E4D1}" dt="2019-05-31T02:57:06.537" v="233"/>
          <ac:spMkLst>
            <pc:docMk/>
            <pc:sldMk cId="2324510614" sldId="354"/>
            <ac:spMk id="99" creationId="{5583EAE1-D87D-9F48-B12C-E980E42189C6}"/>
          </ac:spMkLst>
        </pc:spChg>
        <pc:spChg chg="add">
          <ac:chgData name="QNAP_David Tsao" userId="14d332b2-efea-4967-9ef8-7e97fbd67649" providerId="ADAL" clId="{6D196DE1-28DB-564D-86AE-B304C6B3E4D1}" dt="2019-05-31T02:57:06.537" v="233"/>
          <ac:spMkLst>
            <pc:docMk/>
            <pc:sldMk cId="2324510614" sldId="354"/>
            <ac:spMk id="104" creationId="{5B0C853F-8F39-CE4B-97E5-D333C21B4A89}"/>
          </ac:spMkLst>
        </pc:spChg>
        <pc:spChg chg="add">
          <ac:chgData name="QNAP_David Tsao" userId="14d332b2-efea-4967-9ef8-7e97fbd67649" providerId="ADAL" clId="{6D196DE1-28DB-564D-86AE-B304C6B3E4D1}" dt="2019-05-31T02:57:06.537" v="233"/>
          <ac:spMkLst>
            <pc:docMk/>
            <pc:sldMk cId="2324510614" sldId="354"/>
            <ac:spMk id="106" creationId="{856B7882-7096-2C47-90F0-88104C655996}"/>
          </ac:spMkLst>
        </pc:spChg>
        <pc:spChg chg="add">
          <ac:chgData name="QNAP_David Tsao" userId="14d332b2-efea-4967-9ef8-7e97fbd67649" providerId="ADAL" clId="{6D196DE1-28DB-564D-86AE-B304C6B3E4D1}" dt="2019-05-31T02:57:06.537" v="233"/>
          <ac:spMkLst>
            <pc:docMk/>
            <pc:sldMk cId="2324510614" sldId="354"/>
            <ac:spMk id="108" creationId="{A6B3AA65-7291-A04C-B177-F814EEB8380A}"/>
          </ac:spMkLst>
        </pc:spChg>
        <pc:spChg chg="add">
          <ac:chgData name="QNAP_David Tsao" userId="14d332b2-efea-4967-9ef8-7e97fbd67649" providerId="ADAL" clId="{6D196DE1-28DB-564D-86AE-B304C6B3E4D1}" dt="2019-05-31T02:57:06.537" v="233"/>
          <ac:spMkLst>
            <pc:docMk/>
            <pc:sldMk cId="2324510614" sldId="354"/>
            <ac:spMk id="111" creationId="{A8CD287B-CFB5-4648-8535-902009B09DCA}"/>
          </ac:spMkLst>
        </pc:spChg>
        <pc:spChg chg="add">
          <ac:chgData name="QNAP_David Tsao" userId="14d332b2-efea-4967-9ef8-7e97fbd67649" providerId="ADAL" clId="{6D196DE1-28DB-564D-86AE-B304C6B3E4D1}" dt="2019-05-31T02:57:06.537" v="233"/>
          <ac:spMkLst>
            <pc:docMk/>
            <pc:sldMk cId="2324510614" sldId="354"/>
            <ac:spMk id="113" creationId="{C9618DC5-272B-2E44-90A1-55A9E2BA419D}"/>
          </ac:spMkLst>
        </pc:spChg>
        <pc:spChg chg="add">
          <ac:chgData name="QNAP_David Tsao" userId="14d332b2-efea-4967-9ef8-7e97fbd67649" providerId="ADAL" clId="{6D196DE1-28DB-564D-86AE-B304C6B3E4D1}" dt="2019-05-31T02:57:06.537" v="233"/>
          <ac:spMkLst>
            <pc:docMk/>
            <pc:sldMk cId="2324510614" sldId="354"/>
            <ac:spMk id="117" creationId="{AE501091-C262-D84C-9424-AF63AF328857}"/>
          </ac:spMkLst>
        </pc:spChg>
        <pc:spChg chg="add">
          <ac:chgData name="QNAP_David Tsao" userId="14d332b2-efea-4967-9ef8-7e97fbd67649" providerId="ADAL" clId="{6D196DE1-28DB-564D-86AE-B304C6B3E4D1}" dt="2019-05-31T02:57:06.537" v="233"/>
          <ac:spMkLst>
            <pc:docMk/>
            <pc:sldMk cId="2324510614" sldId="354"/>
            <ac:spMk id="118" creationId="{1F809F66-66BB-0641-9987-042778FF1E58}"/>
          </ac:spMkLst>
        </pc:spChg>
        <pc:spChg chg="add">
          <ac:chgData name="QNAP_David Tsao" userId="14d332b2-efea-4967-9ef8-7e97fbd67649" providerId="ADAL" clId="{6D196DE1-28DB-564D-86AE-B304C6B3E4D1}" dt="2019-05-31T02:57:06.537" v="233"/>
          <ac:spMkLst>
            <pc:docMk/>
            <pc:sldMk cId="2324510614" sldId="354"/>
            <ac:spMk id="119" creationId="{6EA3FE55-9651-FC48-BEF1-3B70A2ABF392}"/>
          </ac:spMkLst>
        </pc:spChg>
        <pc:spChg chg="del mod">
          <ac:chgData name="QNAP_David Tsao" userId="14d332b2-efea-4967-9ef8-7e97fbd67649" providerId="ADAL" clId="{6D196DE1-28DB-564D-86AE-B304C6B3E4D1}" dt="2019-06-03T05:29:08.461" v="2320" actId="478"/>
          <ac:spMkLst>
            <pc:docMk/>
            <pc:sldMk cId="2324510614" sldId="354"/>
            <ac:spMk id="123" creationId="{AB669434-047D-2C4E-96A0-92AA4536BA52}"/>
          </ac:spMkLst>
        </pc:spChg>
        <pc:spChg chg="add del">
          <ac:chgData name="QNAP_David Tsao" userId="14d332b2-efea-4967-9ef8-7e97fbd67649" providerId="ADAL" clId="{6D196DE1-28DB-564D-86AE-B304C6B3E4D1}" dt="2019-06-03T05:29:03.254" v="2317" actId="478"/>
          <ac:spMkLst>
            <pc:docMk/>
            <pc:sldMk cId="2324510614" sldId="354"/>
            <ac:spMk id="128" creationId="{647CAABF-BD8E-074B-B280-C0F63609A084}"/>
          </ac:spMkLst>
        </pc:spChg>
        <pc:spChg chg="add">
          <ac:chgData name="QNAP_David Tsao" userId="14d332b2-efea-4967-9ef8-7e97fbd67649" providerId="ADAL" clId="{6D196DE1-28DB-564D-86AE-B304C6B3E4D1}" dt="2019-05-31T02:57:06.537" v="233"/>
          <ac:spMkLst>
            <pc:docMk/>
            <pc:sldMk cId="2324510614" sldId="354"/>
            <ac:spMk id="129" creationId="{867FAA43-AB01-A342-80DB-6DCF8E97000A}"/>
          </ac:spMkLst>
        </pc:spChg>
        <pc:spChg chg="add">
          <ac:chgData name="QNAP_David Tsao" userId="14d332b2-efea-4967-9ef8-7e97fbd67649" providerId="ADAL" clId="{6D196DE1-28DB-564D-86AE-B304C6B3E4D1}" dt="2019-05-31T02:57:06.537" v="233"/>
          <ac:spMkLst>
            <pc:docMk/>
            <pc:sldMk cId="2324510614" sldId="354"/>
            <ac:spMk id="136" creationId="{490ACE5B-AE10-DD4C-9CEA-8E12C90584FE}"/>
          </ac:spMkLst>
        </pc:spChg>
        <pc:grpChg chg="del">
          <ac:chgData name="QNAP_David Tsao" userId="14d332b2-efea-4967-9ef8-7e97fbd67649" providerId="ADAL" clId="{6D196DE1-28DB-564D-86AE-B304C6B3E4D1}" dt="2019-05-31T02:57:05.965" v="232" actId="478"/>
          <ac:grpSpMkLst>
            <pc:docMk/>
            <pc:sldMk cId="2324510614" sldId="354"/>
            <ac:grpSpMk id="5" creationId="{A84E583D-04C0-4724-B44F-7BDADBD96495}"/>
          </ac:grpSpMkLst>
        </pc:grpChg>
        <pc:grpChg chg="add">
          <ac:chgData name="QNAP_David Tsao" userId="14d332b2-efea-4967-9ef8-7e97fbd67649" providerId="ADAL" clId="{6D196DE1-28DB-564D-86AE-B304C6B3E4D1}" dt="2019-05-31T02:57:06.537" v="233"/>
          <ac:grpSpMkLst>
            <pc:docMk/>
            <pc:sldMk cId="2324510614" sldId="354"/>
            <ac:grpSpMk id="84" creationId="{F59204A9-543A-C247-ABFF-4CD96EC655AE}"/>
          </ac:grpSpMkLst>
        </pc:grpChg>
        <pc:grpChg chg="add">
          <ac:chgData name="QNAP_David Tsao" userId="14d332b2-efea-4967-9ef8-7e97fbd67649" providerId="ADAL" clId="{6D196DE1-28DB-564D-86AE-B304C6B3E4D1}" dt="2019-05-31T02:57:06.537" v="233"/>
          <ac:grpSpMkLst>
            <pc:docMk/>
            <pc:sldMk cId="2324510614" sldId="354"/>
            <ac:grpSpMk id="120" creationId="{AEE84D63-E793-B644-AB5E-CF991636289A}"/>
          </ac:grpSpMkLst>
        </pc:grpChg>
        <pc:grpChg chg="add del">
          <ac:chgData name="QNAP_David Tsao" userId="14d332b2-efea-4967-9ef8-7e97fbd67649" providerId="ADAL" clId="{6D196DE1-28DB-564D-86AE-B304C6B3E4D1}" dt="2019-06-03T05:28:58.054" v="2316" actId="478"/>
          <ac:grpSpMkLst>
            <pc:docMk/>
            <pc:sldMk cId="2324510614" sldId="354"/>
            <ac:grpSpMk id="124" creationId="{3E822D1C-C941-D541-A78D-3A3F52EC38B6}"/>
          </ac:grpSpMkLst>
        </pc:grpChg>
        <pc:grpChg chg="add">
          <ac:chgData name="QNAP_David Tsao" userId="14d332b2-efea-4967-9ef8-7e97fbd67649" providerId="ADAL" clId="{6D196DE1-28DB-564D-86AE-B304C6B3E4D1}" dt="2019-05-31T02:57:06.537" v="233"/>
          <ac:grpSpMkLst>
            <pc:docMk/>
            <pc:sldMk cId="2324510614" sldId="354"/>
            <ac:grpSpMk id="130" creationId="{9C0613B9-A2B1-2048-9967-1EBD024F52D6}"/>
          </ac:grpSpMkLst>
        </pc:grpChg>
        <pc:grpChg chg="add">
          <ac:chgData name="QNAP_David Tsao" userId="14d332b2-efea-4967-9ef8-7e97fbd67649" providerId="ADAL" clId="{6D196DE1-28DB-564D-86AE-B304C6B3E4D1}" dt="2019-05-31T02:57:06.537" v="233"/>
          <ac:grpSpMkLst>
            <pc:docMk/>
            <pc:sldMk cId="2324510614" sldId="354"/>
            <ac:grpSpMk id="137" creationId="{07307073-0E74-3142-BD99-CCCAE5A4D55E}"/>
          </ac:grpSpMkLst>
        </pc:grpChg>
        <pc:grpChg chg="add">
          <ac:chgData name="QNAP_David Tsao" userId="14d332b2-efea-4967-9ef8-7e97fbd67649" providerId="ADAL" clId="{6D196DE1-28DB-564D-86AE-B304C6B3E4D1}" dt="2019-05-31T02:57:06.537" v="233"/>
          <ac:grpSpMkLst>
            <pc:docMk/>
            <pc:sldMk cId="2324510614" sldId="354"/>
            <ac:grpSpMk id="140" creationId="{7A5C76D9-C59E-9945-A2BF-13665C224AE2}"/>
          </ac:grpSpMkLst>
        </pc:grpChg>
        <pc:grpChg chg="add mod">
          <ac:chgData name="QNAP_David Tsao" userId="14d332b2-efea-4967-9ef8-7e97fbd67649" providerId="ADAL" clId="{6D196DE1-28DB-564D-86AE-B304C6B3E4D1}" dt="2019-06-03T05:33:39.644" v="2332" actId="1076"/>
          <ac:grpSpMkLst>
            <pc:docMk/>
            <pc:sldMk cId="2324510614" sldId="354"/>
            <ac:grpSpMk id="143" creationId="{C6A9ACF6-228F-6047-97FD-D6FCA510C664}"/>
          </ac:grpSpMkLst>
        </pc:grpChg>
        <pc:grpChg chg="add mod">
          <ac:chgData name="QNAP_David Tsao" userId="14d332b2-efea-4967-9ef8-7e97fbd67649" providerId="ADAL" clId="{6D196DE1-28DB-564D-86AE-B304C6B3E4D1}" dt="2019-06-03T05:33:32.228" v="2331" actId="1076"/>
          <ac:grpSpMkLst>
            <pc:docMk/>
            <pc:sldMk cId="2324510614" sldId="354"/>
            <ac:grpSpMk id="146" creationId="{706EFB06-C778-BA4E-9B5E-765937D16050}"/>
          </ac:grpSpMkLst>
        </pc:grpChg>
        <pc:grpChg chg="add mod">
          <ac:chgData name="QNAP_David Tsao" userId="14d332b2-efea-4967-9ef8-7e97fbd67649" providerId="ADAL" clId="{6D196DE1-28DB-564D-86AE-B304C6B3E4D1}" dt="2019-06-03T05:33:28.659" v="2330" actId="1076"/>
          <ac:grpSpMkLst>
            <pc:docMk/>
            <pc:sldMk cId="2324510614" sldId="354"/>
            <ac:grpSpMk id="149" creationId="{4ADEC40F-EB99-834E-82FE-E582A0A10A37}"/>
          </ac:grpSpMkLst>
        </pc:grpChg>
        <pc:grpChg chg="add mod">
          <ac:chgData name="QNAP_David Tsao" userId="14d332b2-efea-4967-9ef8-7e97fbd67649" providerId="ADAL" clId="{6D196DE1-28DB-564D-86AE-B304C6B3E4D1}" dt="2019-06-03T05:33:25.524" v="2329" actId="1076"/>
          <ac:grpSpMkLst>
            <pc:docMk/>
            <pc:sldMk cId="2324510614" sldId="354"/>
            <ac:grpSpMk id="152" creationId="{1CFD369D-1410-C841-96D4-568F29AA0510}"/>
          </ac:grpSpMkLst>
        </pc:grpChg>
        <pc:picChg chg="mod">
          <ac:chgData name="QNAP_David Tsao" userId="14d332b2-efea-4967-9ef8-7e97fbd67649" providerId="ADAL" clId="{6D196DE1-28DB-564D-86AE-B304C6B3E4D1}" dt="2019-06-03T05:33:50.236" v="2333" actId="1076"/>
          <ac:picMkLst>
            <pc:docMk/>
            <pc:sldMk cId="2324510614" sldId="354"/>
            <ac:picMk id="6" creationId="{AAA77D4A-A29D-40A8-9F23-CD476E222940}"/>
          </ac:picMkLst>
        </pc:picChg>
        <pc:picChg chg="add">
          <ac:chgData name="QNAP_David Tsao" userId="14d332b2-efea-4967-9ef8-7e97fbd67649" providerId="ADAL" clId="{6D196DE1-28DB-564D-86AE-B304C6B3E4D1}" dt="2019-05-31T02:57:06.537" v="233"/>
          <ac:picMkLst>
            <pc:docMk/>
            <pc:sldMk cId="2324510614" sldId="354"/>
            <ac:picMk id="70" creationId="{692BD3F3-C667-5848-9111-C2FFC3306132}"/>
          </ac:picMkLst>
        </pc:picChg>
        <pc:picChg chg="add">
          <ac:chgData name="QNAP_David Tsao" userId="14d332b2-efea-4967-9ef8-7e97fbd67649" providerId="ADAL" clId="{6D196DE1-28DB-564D-86AE-B304C6B3E4D1}" dt="2019-05-31T02:57:06.537" v="233"/>
          <ac:picMkLst>
            <pc:docMk/>
            <pc:sldMk cId="2324510614" sldId="354"/>
            <ac:picMk id="90" creationId="{3895DA93-9EC1-1045-A8A8-CFD64FF31E24}"/>
          </ac:picMkLst>
        </pc:picChg>
        <pc:picChg chg="add">
          <ac:chgData name="QNAP_David Tsao" userId="14d332b2-efea-4967-9ef8-7e97fbd67649" providerId="ADAL" clId="{6D196DE1-28DB-564D-86AE-B304C6B3E4D1}" dt="2019-05-31T02:57:06.537" v="233"/>
          <ac:picMkLst>
            <pc:docMk/>
            <pc:sldMk cId="2324510614" sldId="354"/>
            <ac:picMk id="91" creationId="{104CC532-2753-3742-8498-C40E31126EB2}"/>
          </ac:picMkLst>
        </pc:picChg>
        <pc:picChg chg="add">
          <ac:chgData name="QNAP_David Tsao" userId="14d332b2-efea-4967-9ef8-7e97fbd67649" providerId="ADAL" clId="{6D196DE1-28DB-564D-86AE-B304C6B3E4D1}" dt="2019-05-31T02:57:06.537" v="233"/>
          <ac:picMkLst>
            <pc:docMk/>
            <pc:sldMk cId="2324510614" sldId="354"/>
            <ac:picMk id="96" creationId="{CE2CE5D4-FF43-E04F-9F35-34BD6B665EEB}"/>
          </ac:picMkLst>
        </pc:picChg>
        <pc:picChg chg="add">
          <ac:chgData name="QNAP_David Tsao" userId="14d332b2-efea-4967-9ef8-7e97fbd67649" providerId="ADAL" clId="{6D196DE1-28DB-564D-86AE-B304C6B3E4D1}" dt="2019-05-31T02:57:06.537" v="233"/>
          <ac:picMkLst>
            <pc:docMk/>
            <pc:sldMk cId="2324510614" sldId="354"/>
            <ac:picMk id="98" creationId="{C35DF099-C7C4-C445-9649-FBF9B0F54F2C}"/>
          </ac:picMkLst>
        </pc:picChg>
        <pc:picChg chg="add">
          <ac:chgData name="QNAP_David Tsao" userId="14d332b2-efea-4967-9ef8-7e97fbd67649" providerId="ADAL" clId="{6D196DE1-28DB-564D-86AE-B304C6B3E4D1}" dt="2019-05-31T02:57:06.537" v="233"/>
          <ac:picMkLst>
            <pc:docMk/>
            <pc:sldMk cId="2324510614" sldId="354"/>
            <ac:picMk id="100" creationId="{FDDC0182-9E4B-FD42-8529-2E9A8CA08CBE}"/>
          </ac:picMkLst>
        </pc:picChg>
        <pc:picChg chg="add">
          <ac:chgData name="QNAP_David Tsao" userId="14d332b2-efea-4967-9ef8-7e97fbd67649" providerId="ADAL" clId="{6D196DE1-28DB-564D-86AE-B304C6B3E4D1}" dt="2019-05-31T02:57:06.537" v="233"/>
          <ac:picMkLst>
            <pc:docMk/>
            <pc:sldMk cId="2324510614" sldId="354"/>
            <ac:picMk id="112" creationId="{2438F07F-E483-B549-9232-198FECCFAD31}"/>
          </ac:picMkLst>
        </pc:picChg>
        <pc:picChg chg="add">
          <ac:chgData name="QNAP_David Tsao" userId="14d332b2-efea-4967-9ef8-7e97fbd67649" providerId="ADAL" clId="{6D196DE1-28DB-564D-86AE-B304C6B3E4D1}" dt="2019-05-31T02:57:06.537" v="233"/>
          <ac:picMkLst>
            <pc:docMk/>
            <pc:sldMk cId="2324510614" sldId="354"/>
            <ac:picMk id="116" creationId="{6633D330-7810-8D4C-B89E-017913BE13B7}"/>
          </ac:picMkLst>
        </pc:picChg>
        <pc:cxnChg chg="mod">
          <ac:chgData name="QNAP_David Tsao" userId="14d332b2-efea-4967-9ef8-7e97fbd67649" providerId="ADAL" clId="{6D196DE1-28DB-564D-86AE-B304C6B3E4D1}" dt="2019-05-31T02:57:05.965" v="232" actId="478"/>
          <ac:cxnSpMkLst>
            <pc:docMk/>
            <pc:sldMk cId="2324510614" sldId="354"/>
            <ac:cxnSpMk id="23" creationId="{84071F29-F2ED-C14F-94F5-615EE2606ADE}"/>
          </ac:cxnSpMkLst>
        </pc:cxnChg>
        <pc:cxnChg chg="mod">
          <ac:chgData name="QNAP_David Tsao" userId="14d332b2-efea-4967-9ef8-7e97fbd67649" providerId="ADAL" clId="{6D196DE1-28DB-564D-86AE-B304C6B3E4D1}" dt="2019-05-31T02:57:05.965" v="232" actId="478"/>
          <ac:cxnSpMkLst>
            <pc:docMk/>
            <pc:sldMk cId="2324510614" sldId="354"/>
            <ac:cxnSpMk id="27" creationId="{E72C8BD6-9F3E-5543-9347-56E658596CA3}"/>
          </ac:cxnSpMkLst>
        </pc:cxnChg>
        <pc:cxnChg chg="mod">
          <ac:chgData name="QNAP_David Tsao" userId="14d332b2-efea-4967-9ef8-7e97fbd67649" providerId="ADAL" clId="{6D196DE1-28DB-564D-86AE-B304C6B3E4D1}" dt="2019-05-31T02:57:05.965" v="232" actId="478"/>
          <ac:cxnSpMkLst>
            <pc:docMk/>
            <pc:sldMk cId="2324510614" sldId="354"/>
            <ac:cxnSpMk id="28" creationId="{F32D3851-17BE-4540-8E38-7E0FF7E72714}"/>
          </ac:cxnSpMkLst>
        </pc:cxnChg>
        <pc:cxnChg chg="add del mod">
          <ac:chgData name="QNAP_David Tsao" userId="14d332b2-efea-4967-9ef8-7e97fbd67649" providerId="ADAL" clId="{6D196DE1-28DB-564D-86AE-B304C6B3E4D1}" dt="2019-06-03T05:29:04.151" v="2318" actId="478"/>
          <ac:cxnSpMkLst>
            <pc:docMk/>
            <pc:sldMk cId="2324510614" sldId="354"/>
            <ac:cxnSpMk id="127" creationId="{DAAE56BB-7C87-3F43-9D96-948F25D43D7C}"/>
          </ac:cxnSpMkLst>
        </pc:cxnChg>
      </pc:sldChg>
      <pc:sldChg chg="addSp delSp modSp">
        <pc:chgData name="QNAP_David Tsao" userId="14d332b2-efea-4967-9ef8-7e97fbd67649" providerId="ADAL" clId="{6D196DE1-28DB-564D-86AE-B304C6B3E4D1}" dt="2019-06-03T01:58:46.479" v="1798"/>
        <pc:sldMkLst>
          <pc:docMk/>
          <pc:sldMk cId="2967779242" sldId="355"/>
        </pc:sldMkLst>
        <pc:spChg chg="mod">
          <ac:chgData name="QNAP_David Tsao" userId="14d332b2-efea-4967-9ef8-7e97fbd67649" providerId="ADAL" clId="{6D196DE1-28DB-564D-86AE-B304C6B3E4D1}" dt="2019-05-31T10:27:31.617" v="857" actId="1076"/>
          <ac:spMkLst>
            <pc:docMk/>
            <pc:sldMk cId="2967779242" sldId="355"/>
            <ac:spMk id="2" creationId="{253B940D-B852-9D43-9406-DF15010A1D57}"/>
          </ac:spMkLst>
        </pc:spChg>
        <pc:spChg chg="add del mod">
          <ac:chgData name="QNAP_David Tsao" userId="14d332b2-efea-4967-9ef8-7e97fbd67649" providerId="ADAL" clId="{6D196DE1-28DB-564D-86AE-B304C6B3E4D1}" dt="2019-05-31T10:24:56.506" v="789"/>
          <ac:spMkLst>
            <pc:docMk/>
            <pc:sldMk cId="2967779242" sldId="355"/>
            <ac:spMk id="4" creationId="{AAEBAA28-FAFC-1A4B-A20A-6CA24F96060E}"/>
          </ac:spMkLst>
        </pc:spChg>
        <pc:spChg chg="add mod">
          <ac:chgData name="QNAP_David Tsao" userId="14d332b2-efea-4967-9ef8-7e97fbd67649" providerId="ADAL" clId="{6D196DE1-28DB-564D-86AE-B304C6B3E4D1}" dt="2019-05-31T10:27:35.754" v="858" actId="14100"/>
          <ac:spMkLst>
            <pc:docMk/>
            <pc:sldMk cId="2967779242" sldId="355"/>
            <ac:spMk id="5" creationId="{4C9F106D-4569-7548-BDA5-79A3082AF04D}"/>
          </ac:spMkLst>
        </pc:spChg>
        <pc:spChg chg="add">
          <ac:chgData name="QNAP_David Tsao" userId="14d332b2-efea-4967-9ef8-7e97fbd67649" providerId="ADAL" clId="{6D196DE1-28DB-564D-86AE-B304C6B3E4D1}" dt="2019-06-03T01:58:46.479" v="1798"/>
          <ac:spMkLst>
            <pc:docMk/>
            <pc:sldMk cId="2967779242" sldId="355"/>
            <ac:spMk id="7" creationId="{061A44ED-66D3-C54C-99F3-334FEB30E729}"/>
          </ac:spMkLst>
        </pc:spChg>
        <pc:spChg chg="mod">
          <ac:chgData name="QNAP_David Tsao" userId="14d332b2-efea-4967-9ef8-7e97fbd67649" providerId="ADAL" clId="{6D196DE1-28DB-564D-86AE-B304C6B3E4D1}" dt="2019-05-31T10:28:43.282" v="868" actId="20577"/>
          <ac:spMkLst>
            <pc:docMk/>
            <pc:sldMk cId="2967779242" sldId="355"/>
            <ac:spMk id="284" creationId="{00000000-0000-0000-0000-000000000000}"/>
          </ac:spMkLst>
        </pc:spChg>
        <pc:grpChg chg="del">
          <ac:chgData name="QNAP_David Tsao" userId="14d332b2-efea-4967-9ef8-7e97fbd67649" providerId="ADAL" clId="{6D196DE1-28DB-564D-86AE-B304C6B3E4D1}" dt="2019-05-31T10:23:04.313" v="756" actId="478"/>
          <ac:grpSpMkLst>
            <pc:docMk/>
            <pc:sldMk cId="2967779242" sldId="355"/>
            <ac:grpSpMk id="8" creationId="{A03C1DB0-8D3C-4F3A-8C0D-53C862748D7D}"/>
          </ac:grpSpMkLst>
        </pc:grpChg>
        <pc:picChg chg="mod modCrop">
          <ac:chgData name="QNAP_David Tsao" userId="14d332b2-efea-4967-9ef8-7e97fbd67649" providerId="ADAL" clId="{6D196DE1-28DB-564D-86AE-B304C6B3E4D1}" dt="2019-05-31T10:27:25.361" v="855" actId="1076"/>
          <ac:picMkLst>
            <pc:docMk/>
            <pc:sldMk cId="2967779242" sldId="355"/>
            <ac:picMk id="10" creationId="{85274653-D26F-4CD8-A1B5-BFA32C25DD26}"/>
          </ac:picMkLst>
        </pc:picChg>
        <pc:picChg chg="mod">
          <ac:chgData name="QNAP_David Tsao" userId="14d332b2-efea-4967-9ef8-7e97fbd67649" providerId="ADAL" clId="{6D196DE1-28DB-564D-86AE-B304C6B3E4D1}" dt="2019-05-31T10:27:56.248" v="865" actId="1076"/>
          <ac:picMkLst>
            <pc:docMk/>
            <pc:sldMk cId="2967779242" sldId="355"/>
            <ac:picMk id="31" creationId="{770B16D0-C749-4429-874F-A525955895B9}"/>
          </ac:picMkLst>
        </pc:picChg>
      </pc:sldChg>
      <pc:sldChg chg="addSp modSp add">
        <pc:chgData name="QNAP_David Tsao" userId="14d332b2-efea-4967-9ef8-7e97fbd67649" providerId="ADAL" clId="{6D196DE1-28DB-564D-86AE-B304C6B3E4D1}" dt="2019-06-03T01:57:13.804" v="1787" actId="1076"/>
        <pc:sldMkLst>
          <pc:docMk/>
          <pc:sldMk cId="1926880755" sldId="357"/>
        </pc:sldMkLst>
        <pc:spChg chg="add mod">
          <ac:chgData name="QNAP_David Tsao" userId="14d332b2-efea-4967-9ef8-7e97fbd67649" providerId="ADAL" clId="{6D196DE1-28DB-564D-86AE-B304C6B3E4D1}" dt="2019-06-03T01:48:54.808" v="1771" actId="207"/>
          <ac:spMkLst>
            <pc:docMk/>
            <pc:sldMk cId="1926880755" sldId="357"/>
            <ac:spMk id="23" creationId="{20DDE4EE-7847-FA44-8F9F-889C9BBE81B9}"/>
          </ac:spMkLst>
        </pc:spChg>
        <pc:spChg chg="add mod">
          <ac:chgData name="QNAP_David Tsao" userId="14d332b2-efea-4967-9ef8-7e97fbd67649" providerId="ADAL" clId="{6D196DE1-28DB-564D-86AE-B304C6B3E4D1}" dt="2019-06-03T01:57:13.804" v="1787" actId="1076"/>
          <ac:spMkLst>
            <pc:docMk/>
            <pc:sldMk cId="1926880755" sldId="357"/>
            <ac:spMk id="25" creationId="{BEB45F62-6646-1541-9201-71786B031DCD}"/>
          </ac:spMkLst>
        </pc:spChg>
      </pc:sldChg>
      <pc:sldChg chg="addSp delSp modSp ord">
        <pc:chgData name="QNAP_David Tsao" userId="14d332b2-efea-4967-9ef8-7e97fbd67649" providerId="ADAL" clId="{6D196DE1-28DB-564D-86AE-B304C6B3E4D1}" dt="2019-06-03T01:58:48.008" v="1799"/>
        <pc:sldMkLst>
          <pc:docMk/>
          <pc:sldMk cId="3601858673" sldId="362"/>
        </pc:sldMkLst>
        <pc:spChg chg="mod topLvl">
          <ac:chgData name="QNAP_David Tsao" userId="14d332b2-efea-4967-9ef8-7e97fbd67649" providerId="ADAL" clId="{6D196DE1-28DB-564D-86AE-B304C6B3E4D1}" dt="2019-05-31T11:13:39.138" v="928" actId="165"/>
          <ac:spMkLst>
            <pc:docMk/>
            <pc:sldMk cId="3601858673" sldId="362"/>
            <ac:spMk id="7" creationId="{DA051917-C7CF-4971-A310-417A66B6A314}"/>
          </ac:spMkLst>
        </pc:spChg>
        <pc:spChg chg="mod topLvl">
          <ac:chgData name="QNAP_David Tsao" userId="14d332b2-efea-4967-9ef8-7e97fbd67649" providerId="ADAL" clId="{6D196DE1-28DB-564D-86AE-B304C6B3E4D1}" dt="2019-05-31T11:13:39.138" v="928" actId="165"/>
          <ac:spMkLst>
            <pc:docMk/>
            <pc:sldMk cId="3601858673" sldId="362"/>
            <ac:spMk id="15" creationId="{786572A3-D4F1-D44C-A16C-FE89E7AF5768}"/>
          </ac:spMkLst>
        </pc:spChg>
        <pc:spChg chg="mod topLvl">
          <ac:chgData name="QNAP_David Tsao" userId="14d332b2-efea-4967-9ef8-7e97fbd67649" providerId="ADAL" clId="{6D196DE1-28DB-564D-86AE-B304C6B3E4D1}" dt="2019-05-31T11:13:39.138" v="928" actId="165"/>
          <ac:spMkLst>
            <pc:docMk/>
            <pc:sldMk cId="3601858673" sldId="362"/>
            <ac:spMk id="16" creationId="{CE1448AB-B823-554B-8638-ECC591F774A6}"/>
          </ac:spMkLst>
        </pc:spChg>
        <pc:spChg chg="mod topLvl">
          <ac:chgData name="QNAP_David Tsao" userId="14d332b2-efea-4967-9ef8-7e97fbd67649" providerId="ADAL" clId="{6D196DE1-28DB-564D-86AE-B304C6B3E4D1}" dt="2019-05-31T11:13:39.138" v="928" actId="165"/>
          <ac:spMkLst>
            <pc:docMk/>
            <pc:sldMk cId="3601858673" sldId="362"/>
            <ac:spMk id="17" creationId="{7B351D78-458C-47FD-BEE5-17F8F8417073}"/>
          </ac:spMkLst>
        </pc:spChg>
        <pc:spChg chg="add">
          <ac:chgData name="QNAP_David Tsao" userId="14d332b2-efea-4967-9ef8-7e97fbd67649" providerId="ADAL" clId="{6D196DE1-28DB-564D-86AE-B304C6B3E4D1}" dt="2019-06-03T01:58:48.008" v="1799"/>
          <ac:spMkLst>
            <pc:docMk/>
            <pc:sldMk cId="3601858673" sldId="362"/>
            <ac:spMk id="19" creationId="{80F6FE92-038E-B949-AEB7-692E91030F89}"/>
          </ac:spMkLst>
        </pc:spChg>
        <pc:spChg chg="mod topLvl">
          <ac:chgData name="QNAP_David Tsao" userId="14d332b2-efea-4967-9ef8-7e97fbd67649" providerId="ADAL" clId="{6D196DE1-28DB-564D-86AE-B304C6B3E4D1}" dt="2019-05-31T11:13:39.138" v="928" actId="165"/>
          <ac:spMkLst>
            <pc:docMk/>
            <pc:sldMk cId="3601858673" sldId="362"/>
            <ac:spMk id="20" creationId="{69D13070-BF90-4EFC-802B-5268800C0825}"/>
          </ac:spMkLst>
        </pc:spChg>
        <pc:spChg chg="mod topLvl">
          <ac:chgData name="QNAP_David Tsao" userId="14d332b2-efea-4967-9ef8-7e97fbd67649" providerId="ADAL" clId="{6D196DE1-28DB-564D-86AE-B304C6B3E4D1}" dt="2019-05-31T11:13:39.138" v="928" actId="165"/>
          <ac:spMkLst>
            <pc:docMk/>
            <pc:sldMk cId="3601858673" sldId="362"/>
            <ac:spMk id="25" creationId="{19E801B9-2034-8C4B-B1D9-B0FC6123F82D}"/>
          </ac:spMkLst>
        </pc:spChg>
        <pc:grpChg chg="del">
          <ac:chgData name="QNAP_David Tsao" userId="14d332b2-efea-4967-9ef8-7e97fbd67649" providerId="ADAL" clId="{6D196DE1-28DB-564D-86AE-B304C6B3E4D1}" dt="2019-05-31T11:13:39.138" v="928" actId="165"/>
          <ac:grpSpMkLst>
            <pc:docMk/>
            <pc:sldMk cId="3601858673" sldId="362"/>
            <ac:grpSpMk id="30" creationId="{366C0C6F-CF91-4D05-980E-D4400D560C28}"/>
          </ac:grpSpMkLst>
        </pc:grpChg>
        <pc:picChg chg="mod topLvl">
          <ac:chgData name="QNAP_David Tsao" userId="14d332b2-efea-4967-9ef8-7e97fbd67649" providerId="ADAL" clId="{6D196DE1-28DB-564D-86AE-B304C6B3E4D1}" dt="2019-05-31T11:13:39.138" v="928" actId="165"/>
          <ac:picMkLst>
            <pc:docMk/>
            <pc:sldMk cId="3601858673" sldId="362"/>
            <ac:picMk id="4" creationId="{92DB5654-97FC-43E9-A258-40E5F2CDD723}"/>
          </ac:picMkLst>
        </pc:picChg>
        <pc:cxnChg chg="mod topLvl">
          <ac:chgData name="QNAP_David Tsao" userId="14d332b2-efea-4967-9ef8-7e97fbd67649" providerId="ADAL" clId="{6D196DE1-28DB-564D-86AE-B304C6B3E4D1}" dt="2019-05-31T11:13:39.138" v="928" actId="165"/>
          <ac:cxnSpMkLst>
            <pc:docMk/>
            <pc:sldMk cId="3601858673" sldId="362"/>
            <ac:cxnSpMk id="10" creationId="{CFCBCA6D-66FC-45A5-B011-D8DF3C5A941F}"/>
          </ac:cxnSpMkLst>
        </pc:cxnChg>
        <pc:cxnChg chg="mod topLvl">
          <ac:chgData name="QNAP_David Tsao" userId="14d332b2-efea-4967-9ef8-7e97fbd67649" providerId="ADAL" clId="{6D196DE1-28DB-564D-86AE-B304C6B3E4D1}" dt="2019-05-31T11:13:39.138" v="928" actId="165"/>
          <ac:cxnSpMkLst>
            <pc:docMk/>
            <pc:sldMk cId="3601858673" sldId="362"/>
            <ac:cxnSpMk id="14" creationId="{DA3C75EC-B5A4-442B-A4EA-1AD0A430A5B7}"/>
          </ac:cxnSpMkLst>
        </pc:cxnChg>
        <pc:cxnChg chg="mod topLvl">
          <ac:chgData name="QNAP_David Tsao" userId="14d332b2-efea-4967-9ef8-7e97fbd67649" providerId="ADAL" clId="{6D196DE1-28DB-564D-86AE-B304C6B3E4D1}" dt="2019-05-31T11:13:39.138" v="928" actId="165"/>
          <ac:cxnSpMkLst>
            <pc:docMk/>
            <pc:sldMk cId="3601858673" sldId="362"/>
            <ac:cxnSpMk id="28" creationId="{A33246AF-1865-4CB4-8BF5-85DBE2748AD5}"/>
          </ac:cxnSpMkLst>
        </pc:cxnChg>
      </pc:sldChg>
      <pc:sldChg chg="addSp">
        <pc:chgData name="QNAP_David Tsao" userId="14d332b2-efea-4967-9ef8-7e97fbd67649" providerId="ADAL" clId="{6D196DE1-28DB-564D-86AE-B304C6B3E4D1}" dt="2019-06-03T01:58:27.876" v="1793"/>
        <pc:sldMkLst>
          <pc:docMk/>
          <pc:sldMk cId="1741637351" sldId="363"/>
        </pc:sldMkLst>
        <pc:spChg chg="add">
          <ac:chgData name="QNAP_David Tsao" userId="14d332b2-efea-4967-9ef8-7e97fbd67649" providerId="ADAL" clId="{6D196DE1-28DB-564D-86AE-B304C6B3E4D1}" dt="2019-06-03T01:58:27.876" v="1793"/>
          <ac:spMkLst>
            <pc:docMk/>
            <pc:sldMk cId="1741637351" sldId="363"/>
            <ac:spMk id="16" creationId="{912EA804-A2B2-0549-B622-233E30E9611F}"/>
          </ac:spMkLst>
        </pc:spChg>
      </pc:sldChg>
      <pc:sldChg chg="del">
        <pc:chgData name="QNAP_David Tsao" userId="14d332b2-efea-4967-9ef8-7e97fbd67649" providerId="ADAL" clId="{6D196DE1-28DB-564D-86AE-B304C6B3E4D1}" dt="2019-06-02T22:42:10.665" v="970" actId="2696"/>
        <pc:sldMkLst>
          <pc:docMk/>
          <pc:sldMk cId="3770330633" sldId="367"/>
        </pc:sldMkLst>
      </pc:sldChg>
      <pc:sldChg chg="del">
        <pc:chgData name="QNAP_David Tsao" userId="14d332b2-efea-4967-9ef8-7e97fbd67649" providerId="ADAL" clId="{6D196DE1-28DB-564D-86AE-B304C6B3E4D1}" dt="2019-06-03T02:44:01.032" v="2148" actId="2696"/>
        <pc:sldMkLst>
          <pc:docMk/>
          <pc:sldMk cId="1866968585" sldId="374"/>
        </pc:sldMkLst>
      </pc:sldChg>
      <pc:sldChg chg="modSp">
        <pc:chgData name="QNAP_David Tsao" userId="14d332b2-efea-4967-9ef8-7e97fbd67649" providerId="ADAL" clId="{6D196DE1-28DB-564D-86AE-B304C6B3E4D1}" dt="2019-06-03T02:41:02.869" v="2061" actId="20577"/>
        <pc:sldMkLst>
          <pc:docMk/>
          <pc:sldMk cId="3884011465" sldId="376"/>
        </pc:sldMkLst>
        <pc:spChg chg="mod">
          <ac:chgData name="QNAP_David Tsao" userId="14d332b2-efea-4967-9ef8-7e97fbd67649" providerId="ADAL" clId="{6D196DE1-28DB-564D-86AE-B304C6B3E4D1}" dt="2019-06-03T02:41:02.869" v="2061" actId="20577"/>
          <ac:spMkLst>
            <pc:docMk/>
            <pc:sldMk cId="3884011465" sldId="376"/>
            <ac:spMk id="5" creationId="{B45B442F-06BF-4866-926F-087626F05EF3}"/>
          </ac:spMkLst>
        </pc:spChg>
      </pc:sldChg>
      <pc:sldChg chg="addSp delSp modSp">
        <pc:chgData name="QNAP_David Tsao" userId="14d332b2-efea-4967-9ef8-7e97fbd67649" providerId="ADAL" clId="{6D196DE1-28DB-564D-86AE-B304C6B3E4D1}" dt="2019-05-31T09:12:43.020" v="733" actId="14100"/>
        <pc:sldMkLst>
          <pc:docMk/>
          <pc:sldMk cId="713518208" sldId="377"/>
        </pc:sldMkLst>
        <pc:spChg chg="del mod">
          <ac:chgData name="QNAP_David Tsao" userId="14d332b2-efea-4967-9ef8-7e97fbd67649" providerId="ADAL" clId="{6D196DE1-28DB-564D-86AE-B304C6B3E4D1}" dt="2019-05-31T07:37:01.317" v="552" actId="478"/>
          <ac:spMkLst>
            <pc:docMk/>
            <pc:sldMk cId="713518208" sldId="377"/>
            <ac:spMk id="4" creationId="{780159D2-AABA-F441-8762-995ECA100337}"/>
          </ac:spMkLst>
        </pc:spChg>
        <pc:spChg chg="add del">
          <ac:chgData name="QNAP_David Tsao" userId="14d332b2-efea-4967-9ef8-7e97fbd67649" providerId="ADAL" clId="{6D196DE1-28DB-564D-86AE-B304C6B3E4D1}" dt="2019-05-31T03:43:18.404" v="412" actId="478"/>
          <ac:spMkLst>
            <pc:docMk/>
            <pc:sldMk cId="713518208" sldId="377"/>
            <ac:spMk id="5" creationId="{71D5AD0D-AA07-FF44-91DF-3E6308F08DD1}"/>
          </ac:spMkLst>
        </pc:spChg>
        <pc:spChg chg="add mod">
          <ac:chgData name="QNAP_David Tsao" userId="14d332b2-efea-4967-9ef8-7e97fbd67649" providerId="ADAL" clId="{6D196DE1-28DB-564D-86AE-B304C6B3E4D1}" dt="2019-05-31T07:48:57.277" v="642" actId="1076"/>
          <ac:spMkLst>
            <pc:docMk/>
            <pc:sldMk cId="713518208" sldId="377"/>
            <ac:spMk id="8" creationId="{014B6025-C899-1B45-B04F-142A3351A8C7}"/>
          </ac:spMkLst>
        </pc:spChg>
        <pc:spChg chg="add mod">
          <ac:chgData name="QNAP_David Tsao" userId="14d332b2-efea-4967-9ef8-7e97fbd67649" providerId="ADAL" clId="{6D196DE1-28DB-564D-86AE-B304C6B3E4D1}" dt="2019-05-31T07:48:57.277" v="642" actId="1076"/>
          <ac:spMkLst>
            <pc:docMk/>
            <pc:sldMk cId="713518208" sldId="377"/>
            <ac:spMk id="9" creationId="{E275112A-6A4E-F746-BE97-201175AB768E}"/>
          </ac:spMkLst>
        </pc:spChg>
        <pc:spChg chg="add mod">
          <ac:chgData name="QNAP_David Tsao" userId="14d332b2-efea-4967-9ef8-7e97fbd67649" providerId="ADAL" clId="{6D196DE1-28DB-564D-86AE-B304C6B3E4D1}" dt="2019-05-31T07:49:03.494" v="643" actId="1076"/>
          <ac:spMkLst>
            <pc:docMk/>
            <pc:sldMk cId="713518208" sldId="377"/>
            <ac:spMk id="11" creationId="{34530361-89F1-B143-872C-148A0CFA9E19}"/>
          </ac:spMkLst>
        </pc:spChg>
        <pc:spChg chg="add mod">
          <ac:chgData name="QNAP_David Tsao" userId="14d332b2-efea-4967-9ef8-7e97fbd67649" providerId="ADAL" clId="{6D196DE1-28DB-564D-86AE-B304C6B3E4D1}" dt="2019-05-31T07:49:03.494" v="643" actId="1076"/>
          <ac:spMkLst>
            <pc:docMk/>
            <pc:sldMk cId="713518208" sldId="377"/>
            <ac:spMk id="12" creationId="{4FBF10A9-53E7-BA4D-9D4A-46E56C4F4DEE}"/>
          </ac:spMkLst>
        </pc:spChg>
        <pc:picChg chg="add mod">
          <ac:chgData name="QNAP_David Tsao" userId="14d332b2-efea-4967-9ef8-7e97fbd67649" providerId="ADAL" clId="{6D196DE1-28DB-564D-86AE-B304C6B3E4D1}" dt="2019-05-31T07:48:57.277" v="642" actId="1076"/>
          <ac:picMkLst>
            <pc:docMk/>
            <pc:sldMk cId="713518208" sldId="377"/>
            <ac:picMk id="3" creationId="{EB6110D6-2347-B342-BF55-EEF7FDCCB3D2}"/>
          </ac:picMkLst>
        </pc:picChg>
        <pc:picChg chg="add mod">
          <ac:chgData name="QNAP_David Tsao" userId="14d332b2-efea-4967-9ef8-7e97fbd67649" providerId="ADAL" clId="{6D196DE1-28DB-564D-86AE-B304C6B3E4D1}" dt="2019-05-31T07:48:57.277" v="642" actId="1076"/>
          <ac:picMkLst>
            <pc:docMk/>
            <pc:sldMk cId="713518208" sldId="377"/>
            <ac:picMk id="6" creationId="{650D6BC8-3B2F-FB4B-B95C-876782CE8898}"/>
          </ac:picMkLst>
        </pc:picChg>
        <pc:picChg chg="add mod">
          <ac:chgData name="QNAP_David Tsao" userId="14d332b2-efea-4967-9ef8-7e97fbd67649" providerId="ADAL" clId="{6D196DE1-28DB-564D-86AE-B304C6B3E4D1}" dt="2019-05-31T07:15:17.309" v="474" actId="1076"/>
          <ac:picMkLst>
            <pc:docMk/>
            <pc:sldMk cId="713518208" sldId="377"/>
            <ac:picMk id="7" creationId="{1C80A4EF-4E0B-3045-A1C8-954FE8131DDE}"/>
          </ac:picMkLst>
        </pc:picChg>
        <pc:picChg chg="mod">
          <ac:chgData name="QNAP_David Tsao" userId="14d332b2-efea-4967-9ef8-7e97fbd67649" providerId="ADAL" clId="{6D196DE1-28DB-564D-86AE-B304C6B3E4D1}" dt="2019-05-31T07:49:03.494" v="643" actId="1076"/>
          <ac:picMkLst>
            <pc:docMk/>
            <pc:sldMk cId="713518208" sldId="377"/>
            <ac:picMk id="10" creationId="{5C0823C6-CAE5-4614-A530-453C39A7032B}"/>
          </ac:picMkLst>
        </pc:picChg>
        <pc:picChg chg="add mod">
          <ac:chgData name="QNAP_David Tsao" userId="14d332b2-efea-4967-9ef8-7e97fbd67649" providerId="ADAL" clId="{6D196DE1-28DB-564D-86AE-B304C6B3E4D1}" dt="2019-05-31T07:49:03.494" v="643" actId="1076"/>
          <ac:picMkLst>
            <pc:docMk/>
            <pc:sldMk cId="713518208" sldId="377"/>
            <ac:picMk id="13" creationId="{2D092605-4AFE-9D47-BB13-63790271B07F}"/>
          </ac:picMkLst>
        </pc:picChg>
        <pc:picChg chg="add mod">
          <ac:chgData name="QNAP_David Tsao" userId="14d332b2-efea-4967-9ef8-7e97fbd67649" providerId="ADAL" clId="{6D196DE1-28DB-564D-86AE-B304C6B3E4D1}" dt="2019-05-31T09:12:19.308" v="726" actId="1076"/>
          <ac:picMkLst>
            <pc:docMk/>
            <pc:sldMk cId="713518208" sldId="377"/>
            <ac:picMk id="14" creationId="{BDFEAFFC-ADB5-8E48-B790-EF17E3160864}"/>
          </ac:picMkLst>
        </pc:picChg>
        <pc:picChg chg="add mod">
          <ac:chgData name="QNAP_David Tsao" userId="14d332b2-efea-4967-9ef8-7e97fbd67649" providerId="ADAL" clId="{6D196DE1-28DB-564D-86AE-B304C6B3E4D1}" dt="2019-05-31T09:12:10.013" v="722" actId="1076"/>
          <ac:picMkLst>
            <pc:docMk/>
            <pc:sldMk cId="713518208" sldId="377"/>
            <ac:picMk id="15" creationId="{46936FF6-7A03-034A-9979-8F87A6147A5D}"/>
          </ac:picMkLst>
        </pc:picChg>
        <pc:picChg chg="add mod">
          <ac:chgData name="QNAP_David Tsao" userId="14d332b2-efea-4967-9ef8-7e97fbd67649" providerId="ADAL" clId="{6D196DE1-28DB-564D-86AE-B304C6B3E4D1}" dt="2019-05-31T09:12:43.020" v="733" actId="14100"/>
          <ac:picMkLst>
            <pc:docMk/>
            <pc:sldMk cId="713518208" sldId="377"/>
            <ac:picMk id="16" creationId="{3A413BC6-737B-8A40-A7EA-2F0A16F9EE07}"/>
          </ac:picMkLst>
        </pc:picChg>
        <pc:picChg chg="add mod">
          <ac:chgData name="QNAP_David Tsao" userId="14d332b2-efea-4967-9ef8-7e97fbd67649" providerId="ADAL" clId="{6D196DE1-28DB-564D-86AE-B304C6B3E4D1}" dt="2019-05-31T09:12:24.197" v="728" actId="1076"/>
          <ac:picMkLst>
            <pc:docMk/>
            <pc:sldMk cId="713518208" sldId="377"/>
            <ac:picMk id="17" creationId="{D036380D-0E77-9347-885A-4484C2D4415A}"/>
          </ac:picMkLst>
        </pc:picChg>
      </pc:sldChg>
      <pc:sldChg chg="addSp delSp modSp">
        <pc:chgData name="QNAP_David Tsao" userId="14d332b2-efea-4967-9ef8-7e97fbd67649" providerId="ADAL" clId="{6D196DE1-28DB-564D-86AE-B304C6B3E4D1}" dt="2019-06-03T06:23:47.080" v="2463" actId="14100"/>
        <pc:sldMkLst>
          <pc:docMk/>
          <pc:sldMk cId="3538975320" sldId="379"/>
        </pc:sldMkLst>
        <pc:spChg chg="mod">
          <ac:chgData name="QNAP_David Tsao" userId="14d332b2-efea-4967-9ef8-7e97fbd67649" providerId="ADAL" clId="{6D196DE1-28DB-564D-86AE-B304C6B3E4D1}" dt="2019-06-03T06:07:36.534" v="2451" actId="20577"/>
          <ac:spMkLst>
            <pc:docMk/>
            <pc:sldMk cId="3538975320" sldId="379"/>
            <ac:spMk id="2" creationId="{95F448D2-4368-4261-B996-FA86402F5F80}"/>
          </ac:spMkLst>
        </pc:spChg>
        <pc:spChg chg="mod">
          <ac:chgData name="QNAP_David Tsao" userId="14d332b2-efea-4967-9ef8-7e97fbd67649" providerId="ADAL" clId="{6D196DE1-28DB-564D-86AE-B304C6B3E4D1}" dt="2019-05-31T11:15:27.259" v="954" actId="1076"/>
          <ac:spMkLst>
            <pc:docMk/>
            <pc:sldMk cId="3538975320" sldId="379"/>
            <ac:spMk id="3" creationId="{859BA1CF-4FFC-47DE-9C5D-09D7911FC7C7}"/>
          </ac:spMkLst>
        </pc:spChg>
        <pc:spChg chg="mod">
          <ac:chgData name="QNAP_David Tsao" userId="14d332b2-efea-4967-9ef8-7e97fbd67649" providerId="ADAL" clId="{6D196DE1-28DB-564D-86AE-B304C6B3E4D1}" dt="2019-05-31T11:15:53.802" v="959" actId="1076"/>
          <ac:spMkLst>
            <pc:docMk/>
            <pc:sldMk cId="3538975320" sldId="379"/>
            <ac:spMk id="6" creationId="{D0BFEAE9-59C3-45F2-B889-DCB7E6CE0BDF}"/>
          </ac:spMkLst>
        </pc:spChg>
        <pc:spChg chg="del mod">
          <ac:chgData name="QNAP_David Tsao" userId="14d332b2-efea-4967-9ef8-7e97fbd67649" providerId="ADAL" clId="{6D196DE1-28DB-564D-86AE-B304C6B3E4D1}" dt="2019-05-31T11:13:58.830" v="932" actId="478"/>
          <ac:spMkLst>
            <pc:docMk/>
            <pc:sldMk cId="3538975320" sldId="379"/>
            <ac:spMk id="7" creationId="{A5A719FE-9F25-46ED-BF0B-535D5A4208A5}"/>
          </ac:spMkLst>
        </pc:spChg>
        <pc:spChg chg="del mod">
          <ac:chgData name="QNAP_David Tsao" userId="14d332b2-efea-4967-9ef8-7e97fbd67649" providerId="ADAL" clId="{6D196DE1-28DB-564D-86AE-B304C6B3E4D1}" dt="2019-05-31T11:13:56.988" v="931" actId="478"/>
          <ac:spMkLst>
            <pc:docMk/>
            <pc:sldMk cId="3538975320" sldId="379"/>
            <ac:spMk id="8" creationId="{B028E633-5825-445D-9562-83FCDFC97B90}"/>
          </ac:spMkLst>
        </pc:spChg>
        <pc:spChg chg="del mod">
          <ac:chgData name="QNAP_David Tsao" userId="14d332b2-efea-4967-9ef8-7e97fbd67649" providerId="ADAL" clId="{6D196DE1-28DB-564D-86AE-B304C6B3E4D1}" dt="2019-05-31T11:14:03.103" v="934" actId="478"/>
          <ac:spMkLst>
            <pc:docMk/>
            <pc:sldMk cId="3538975320" sldId="379"/>
            <ac:spMk id="9" creationId="{C2F2D0B1-E2F0-44B5-987A-D452456E4F97}"/>
          </ac:spMkLst>
        </pc:spChg>
        <pc:spChg chg="del mod">
          <ac:chgData name="QNAP_David Tsao" userId="14d332b2-efea-4967-9ef8-7e97fbd67649" providerId="ADAL" clId="{6D196DE1-28DB-564D-86AE-B304C6B3E4D1}" dt="2019-05-31T11:14:00.194" v="933" actId="478"/>
          <ac:spMkLst>
            <pc:docMk/>
            <pc:sldMk cId="3538975320" sldId="379"/>
            <ac:spMk id="10" creationId="{49A6ED04-D960-48C8-A966-43DF5277CB58}"/>
          </ac:spMkLst>
        </pc:spChg>
        <pc:spChg chg="add mod">
          <ac:chgData name="QNAP_David Tsao" userId="14d332b2-efea-4967-9ef8-7e97fbd67649" providerId="ADAL" clId="{6D196DE1-28DB-564D-86AE-B304C6B3E4D1}" dt="2019-06-03T06:23:33.409" v="2458" actId="1076"/>
          <ac:spMkLst>
            <pc:docMk/>
            <pc:sldMk cId="3538975320" sldId="379"/>
            <ac:spMk id="11" creationId="{605BCA8D-DD86-1141-A133-92B39385DEA2}"/>
          </ac:spMkLst>
        </pc:spChg>
        <pc:spChg chg="add mod">
          <ac:chgData name="QNAP_David Tsao" userId="14d332b2-efea-4967-9ef8-7e97fbd67649" providerId="ADAL" clId="{6D196DE1-28DB-564D-86AE-B304C6B3E4D1}" dt="2019-05-31T11:15:23.986" v="953" actId="1076"/>
          <ac:spMkLst>
            <pc:docMk/>
            <pc:sldMk cId="3538975320" sldId="379"/>
            <ac:spMk id="12" creationId="{3D36C69F-F8A6-4049-B53F-104D915D40FF}"/>
          </ac:spMkLst>
        </pc:spChg>
        <pc:spChg chg="add mod">
          <ac:chgData name="QNAP_David Tsao" userId="14d332b2-efea-4967-9ef8-7e97fbd67649" providerId="ADAL" clId="{6D196DE1-28DB-564D-86AE-B304C6B3E4D1}" dt="2019-05-31T11:14:09.609" v="936" actId="14100"/>
          <ac:spMkLst>
            <pc:docMk/>
            <pc:sldMk cId="3538975320" sldId="379"/>
            <ac:spMk id="13" creationId="{309D40B3-BD7F-234B-9EB5-B6E352722A0C}"/>
          </ac:spMkLst>
        </pc:spChg>
        <pc:spChg chg="add">
          <ac:chgData name="QNAP_David Tsao" userId="14d332b2-efea-4967-9ef8-7e97fbd67649" providerId="ADAL" clId="{6D196DE1-28DB-564D-86AE-B304C6B3E4D1}" dt="2019-06-03T01:58:34.501" v="1795"/>
          <ac:spMkLst>
            <pc:docMk/>
            <pc:sldMk cId="3538975320" sldId="379"/>
            <ac:spMk id="16" creationId="{EFECE5C5-7FD9-8E46-AD0D-58E8BB56EF4C}"/>
          </ac:spMkLst>
        </pc:spChg>
        <pc:spChg chg="add mod">
          <ac:chgData name="QNAP_David Tsao" userId="14d332b2-efea-4967-9ef8-7e97fbd67649" providerId="ADAL" clId="{6D196DE1-28DB-564D-86AE-B304C6B3E4D1}" dt="2019-05-31T11:14:28.168" v="941" actId="14100"/>
          <ac:spMkLst>
            <pc:docMk/>
            <pc:sldMk cId="3538975320" sldId="379"/>
            <ac:spMk id="17" creationId="{1B86F09B-93D3-DC46-B764-BB2F087E26D7}"/>
          </ac:spMkLst>
        </pc:spChg>
        <pc:spChg chg="add mod">
          <ac:chgData name="QNAP_David Tsao" userId="14d332b2-efea-4967-9ef8-7e97fbd67649" providerId="ADAL" clId="{6D196DE1-28DB-564D-86AE-B304C6B3E4D1}" dt="2019-05-31T11:14:35.097" v="943" actId="1076"/>
          <ac:spMkLst>
            <pc:docMk/>
            <pc:sldMk cId="3538975320" sldId="379"/>
            <ac:spMk id="18" creationId="{15906E25-5C8F-D147-859B-8394430BB5BA}"/>
          </ac:spMkLst>
        </pc:spChg>
        <pc:picChg chg="mod">
          <ac:chgData name="QNAP_David Tsao" userId="14d332b2-efea-4967-9ef8-7e97fbd67649" providerId="ADAL" clId="{6D196DE1-28DB-564D-86AE-B304C6B3E4D1}" dt="2019-06-03T06:23:43.811" v="2462" actId="1076"/>
          <ac:picMkLst>
            <pc:docMk/>
            <pc:sldMk cId="3538975320" sldId="379"/>
            <ac:picMk id="4" creationId="{3BF30E55-206B-435D-8766-7A2FE7798BB3}"/>
          </ac:picMkLst>
        </pc:picChg>
        <pc:cxnChg chg="add mod">
          <ac:chgData name="QNAP_David Tsao" userId="14d332b2-efea-4967-9ef8-7e97fbd67649" providerId="ADAL" clId="{6D196DE1-28DB-564D-86AE-B304C6B3E4D1}" dt="2019-05-31T11:15:23.986" v="953" actId="1076"/>
          <ac:cxnSpMkLst>
            <pc:docMk/>
            <pc:sldMk cId="3538975320" sldId="379"/>
            <ac:cxnSpMk id="14" creationId="{22E04002-564E-724D-8653-A67035021A76}"/>
          </ac:cxnSpMkLst>
        </pc:cxnChg>
        <pc:cxnChg chg="add mod">
          <ac:chgData name="QNAP_David Tsao" userId="14d332b2-efea-4967-9ef8-7e97fbd67649" providerId="ADAL" clId="{6D196DE1-28DB-564D-86AE-B304C6B3E4D1}" dt="2019-06-03T06:23:47.080" v="2463" actId="14100"/>
          <ac:cxnSpMkLst>
            <pc:docMk/>
            <pc:sldMk cId="3538975320" sldId="379"/>
            <ac:cxnSpMk id="19" creationId="{BDB6AB64-341D-4F49-99EF-83FB3C072ED1}"/>
          </ac:cxnSpMkLst>
        </pc:cxnChg>
        <pc:cxnChg chg="add mod">
          <ac:chgData name="QNAP_David Tsao" userId="14d332b2-efea-4967-9ef8-7e97fbd67649" providerId="ADAL" clId="{6D196DE1-28DB-564D-86AE-B304C6B3E4D1}" dt="2019-06-03T06:23:41.048" v="2460" actId="14100"/>
          <ac:cxnSpMkLst>
            <pc:docMk/>
            <pc:sldMk cId="3538975320" sldId="379"/>
            <ac:cxnSpMk id="22" creationId="{4E4DC75B-6832-AC49-B0A5-C48D64225E9D}"/>
          </ac:cxnSpMkLst>
        </pc:cxnChg>
      </pc:sldChg>
      <pc:sldChg chg="addSp modSp">
        <pc:chgData name="QNAP_David Tsao" userId="14d332b2-efea-4967-9ef8-7e97fbd67649" providerId="ADAL" clId="{6D196DE1-28DB-564D-86AE-B304C6B3E4D1}" dt="2019-06-03T06:07:23.519" v="2424" actId="20577"/>
        <pc:sldMkLst>
          <pc:docMk/>
          <pc:sldMk cId="604051547" sldId="380"/>
        </pc:sldMkLst>
        <pc:spChg chg="mod">
          <ac:chgData name="QNAP_David Tsao" userId="14d332b2-efea-4967-9ef8-7e97fbd67649" providerId="ADAL" clId="{6D196DE1-28DB-564D-86AE-B304C6B3E4D1}" dt="2019-06-03T06:07:23.519" v="2424" actId="20577"/>
          <ac:spMkLst>
            <pc:docMk/>
            <pc:sldMk cId="604051547" sldId="380"/>
            <ac:spMk id="2" creationId="{40DC023A-423C-4A79-BF9A-097D753E9769}"/>
          </ac:spMkLst>
        </pc:spChg>
        <pc:spChg chg="mod">
          <ac:chgData name="QNAP_David Tsao" userId="14d332b2-efea-4967-9ef8-7e97fbd67649" providerId="ADAL" clId="{6D196DE1-28DB-564D-86AE-B304C6B3E4D1}" dt="2019-05-31T09:06:44.067" v="654" actId="1076"/>
          <ac:spMkLst>
            <pc:docMk/>
            <pc:sldMk cId="604051547" sldId="380"/>
            <ac:spMk id="3" creationId="{44DF79EA-25C6-4DEB-B17B-10F0ACEDE42A}"/>
          </ac:spMkLst>
        </pc:spChg>
        <pc:spChg chg="add mod">
          <ac:chgData name="QNAP_David Tsao" userId="14d332b2-efea-4967-9ef8-7e97fbd67649" providerId="ADAL" clId="{6D196DE1-28DB-564D-86AE-B304C6B3E4D1}" dt="2019-05-31T09:06:44.067" v="654" actId="1076"/>
          <ac:spMkLst>
            <pc:docMk/>
            <pc:sldMk cId="604051547" sldId="380"/>
            <ac:spMk id="18" creationId="{29F3113C-AF85-4440-A7FA-CF577B6B0D73}"/>
          </ac:spMkLst>
        </pc:spChg>
        <pc:spChg chg="add mod">
          <ac:chgData name="QNAP_David Tsao" userId="14d332b2-efea-4967-9ef8-7e97fbd67649" providerId="ADAL" clId="{6D196DE1-28DB-564D-86AE-B304C6B3E4D1}" dt="2019-06-03T02:34:02.079" v="1983" actId="20577"/>
          <ac:spMkLst>
            <pc:docMk/>
            <pc:sldMk cId="604051547" sldId="380"/>
            <ac:spMk id="19" creationId="{AB842462-3EF0-BD4A-8D64-23A7E3F57377}"/>
          </ac:spMkLst>
        </pc:spChg>
        <pc:spChg chg="add mod">
          <ac:chgData name="QNAP_David Tsao" userId="14d332b2-efea-4967-9ef8-7e97fbd67649" providerId="ADAL" clId="{6D196DE1-28DB-564D-86AE-B304C6B3E4D1}" dt="2019-06-03T02:34:38.615" v="1989" actId="20577"/>
          <ac:spMkLst>
            <pc:docMk/>
            <pc:sldMk cId="604051547" sldId="380"/>
            <ac:spMk id="20" creationId="{8F13F423-D2A0-1C46-894D-07CA70D21FC5}"/>
          </ac:spMkLst>
        </pc:spChg>
        <pc:spChg chg="add mod">
          <ac:chgData name="QNAP_David Tsao" userId="14d332b2-efea-4967-9ef8-7e97fbd67649" providerId="ADAL" clId="{6D196DE1-28DB-564D-86AE-B304C6B3E4D1}" dt="2019-06-03T02:34:43.858" v="1990" actId="14100"/>
          <ac:spMkLst>
            <pc:docMk/>
            <pc:sldMk cId="604051547" sldId="380"/>
            <ac:spMk id="22" creationId="{47A207E9-150F-FB49-8F81-A022BDF2DEBB}"/>
          </ac:spMkLst>
        </pc:spChg>
        <pc:spChg chg="add mod">
          <ac:chgData name="QNAP_David Tsao" userId="14d332b2-efea-4967-9ef8-7e97fbd67649" providerId="ADAL" clId="{6D196DE1-28DB-564D-86AE-B304C6B3E4D1}" dt="2019-05-31T09:08:01.497" v="666" actId="14100"/>
          <ac:spMkLst>
            <pc:docMk/>
            <pc:sldMk cId="604051547" sldId="380"/>
            <ac:spMk id="26" creationId="{936B591A-F82D-AE4A-B5A7-8CFC990F1B08}"/>
          </ac:spMkLst>
        </pc:spChg>
        <pc:spChg chg="add mod">
          <ac:chgData name="QNAP_David Tsao" userId="14d332b2-efea-4967-9ef8-7e97fbd67649" providerId="ADAL" clId="{6D196DE1-28DB-564D-86AE-B304C6B3E4D1}" dt="2019-05-31T09:11:06.908" v="712" actId="14100"/>
          <ac:spMkLst>
            <pc:docMk/>
            <pc:sldMk cId="604051547" sldId="380"/>
            <ac:spMk id="28" creationId="{82B0641C-82E5-A04D-A8B2-2E41F7B6454A}"/>
          </ac:spMkLst>
        </pc:spChg>
        <pc:picChg chg="mod">
          <ac:chgData name="QNAP_David Tsao" userId="14d332b2-efea-4967-9ef8-7e97fbd67649" providerId="ADAL" clId="{6D196DE1-28DB-564D-86AE-B304C6B3E4D1}" dt="2019-05-31T09:11:10.126" v="714" actId="1076"/>
          <ac:picMkLst>
            <pc:docMk/>
            <pc:sldMk cId="604051547" sldId="380"/>
            <ac:picMk id="4" creationId="{81878568-1427-47A6-8171-20DDEFC29026}"/>
          </ac:picMkLst>
        </pc:picChg>
        <pc:cxnChg chg="mod">
          <ac:chgData name="QNAP_David Tsao" userId="14d332b2-efea-4967-9ef8-7e97fbd67649" providerId="ADAL" clId="{6D196DE1-28DB-564D-86AE-B304C6B3E4D1}" dt="2019-05-31T09:06:44.067" v="654" actId="1076"/>
          <ac:cxnSpMkLst>
            <pc:docMk/>
            <pc:sldMk cId="604051547" sldId="380"/>
            <ac:cxnSpMk id="6" creationId="{CA6E1CB7-9531-441D-B013-B45D8DCF7EB2}"/>
          </ac:cxnSpMkLst>
        </pc:cxnChg>
        <pc:cxnChg chg="add mod">
          <ac:chgData name="QNAP_David Tsao" userId="14d332b2-efea-4967-9ef8-7e97fbd67649" providerId="ADAL" clId="{6D196DE1-28DB-564D-86AE-B304C6B3E4D1}" dt="2019-05-31T09:06:44.067" v="654" actId="1076"/>
          <ac:cxnSpMkLst>
            <pc:docMk/>
            <pc:sldMk cId="604051547" sldId="380"/>
            <ac:cxnSpMk id="15" creationId="{4A7FBEAD-0121-704B-A00B-7E801002FDC8}"/>
          </ac:cxnSpMkLst>
        </pc:cxnChg>
        <pc:cxnChg chg="add mod">
          <ac:chgData name="QNAP_David Tsao" userId="14d332b2-efea-4967-9ef8-7e97fbd67649" providerId="ADAL" clId="{6D196DE1-28DB-564D-86AE-B304C6B3E4D1}" dt="2019-05-31T09:06:44.067" v="654" actId="1076"/>
          <ac:cxnSpMkLst>
            <pc:docMk/>
            <pc:sldMk cId="604051547" sldId="380"/>
            <ac:cxnSpMk id="16" creationId="{44A865F4-9023-9547-8EB5-317FC08A114A}"/>
          </ac:cxnSpMkLst>
        </pc:cxnChg>
        <pc:cxnChg chg="add mod">
          <ac:chgData name="QNAP_David Tsao" userId="14d332b2-efea-4967-9ef8-7e97fbd67649" providerId="ADAL" clId="{6D196DE1-28DB-564D-86AE-B304C6B3E4D1}" dt="2019-05-31T09:06:44.067" v="654" actId="1076"/>
          <ac:cxnSpMkLst>
            <pc:docMk/>
            <pc:sldMk cId="604051547" sldId="380"/>
            <ac:cxnSpMk id="17" creationId="{F6D3CFD7-7194-B24A-AE32-DADB06A0E259}"/>
          </ac:cxnSpMkLst>
        </pc:cxnChg>
        <pc:cxnChg chg="add mod">
          <ac:chgData name="QNAP_David Tsao" userId="14d332b2-efea-4967-9ef8-7e97fbd67649" providerId="ADAL" clId="{6D196DE1-28DB-564D-86AE-B304C6B3E4D1}" dt="2019-06-03T02:34:43.858" v="1990" actId="14100"/>
          <ac:cxnSpMkLst>
            <pc:docMk/>
            <pc:sldMk cId="604051547" sldId="380"/>
            <ac:cxnSpMk id="21" creationId="{C15F2EE2-6587-8643-B7A9-975B24FFACE1}"/>
          </ac:cxnSpMkLst>
        </pc:cxnChg>
        <pc:cxnChg chg="add mod">
          <ac:chgData name="QNAP_David Tsao" userId="14d332b2-efea-4967-9ef8-7e97fbd67649" providerId="ADAL" clId="{6D196DE1-28DB-564D-86AE-B304C6B3E4D1}" dt="2019-05-31T09:11:18.277" v="715" actId="14100"/>
          <ac:cxnSpMkLst>
            <pc:docMk/>
            <pc:sldMk cId="604051547" sldId="380"/>
            <ac:cxnSpMk id="29" creationId="{C280EFCB-521D-A74D-95A7-A36736FFA313}"/>
          </ac:cxnSpMkLst>
        </pc:cxnChg>
      </pc:sldChg>
      <pc:sldChg chg="addSp modSp add ord">
        <pc:chgData name="QNAP_David Tsao" userId="14d332b2-efea-4967-9ef8-7e97fbd67649" providerId="ADAL" clId="{6D196DE1-28DB-564D-86AE-B304C6B3E4D1}" dt="2019-06-03T01:58:30.366" v="1794"/>
        <pc:sldMkLst>
          <pc:docMk/>
          <pc:sldMk cId="3035239112" sldId="382"/>
        </pc:sldMkLst>
        <pc:spChg chg="mod">
          <ac:chgData name="QNAP_David Tsao" userId="14d332b2-efea-4967-9ef8-7e97fbd67649" providerId="ADAL" clId="{6D196DE1-28DB-564D-86AE-B304C6B3E4D1}" dt="2019-05-31T09:10:37.119" v="706" actId="20577"/>
          <ac:spMkLst>
            <pc:docMk/>
            <pc:sldMk cId="3035239112" sldId="382"/>
            <ac:spMk id="2" creationId="{9EACD8AF-31FB-274F-BDBF-C4614FC70DFD}"/>
          </ac:spMkLst>
        </pc:spChg>
        <pc:spChg chg="add">
          <ac:chgData name="QNAP_David Tsao" userId="14d332b2-efea-4967-9ef8-7e97fbd67649" providerId="ADAL" clId="{6D196DE1-28DB-564D-86AE-B304C6B3E4D1}" dt="2019-05-31T03:07:08.683" v="349"/>
          <ac:spMkLst>
            <pc:docMk/>
            <pc:sldMk cId="3035239112" sldId="382"/>
            <ac:spMk id="4" creationId="{7CA4A669-A749-384F-81BE-1D44FB6C0CC8}"/>
          </ac:spMkLst>
        </pc:spChg>
        <pc:spChg chg="add">
          <ac:chgData name="QNAP_David Tsao" userId="14d332b2-efea-4967-9ef8-7e97fbd67649" providerId="ADAL" clId="{6D196DE1-28DB-564D-86AE-B304C6B3E4D1}" dt="2019-05-31T03:07:08.683" v="349"/>
          <ac:spMkLst>
            <pc:docMk/>
            <pc:sldMk cId="3035239112" sldId="382"/>
            <ac:spMk id="6" creationId="{9E5686F6-46A8-F747-893B-DD26FEA3457D}"/>
          </ac:spMkLst>
        </pc:spChg>
        <pc:spChg chg="add">
          <ac:chgData name="QNAP_David Tsao" userId="14d332b2-efea-4967-9ef8-7e97fbd67649" providerId="ADAL" clId="{6D196DE1-28DB-564D-86AE-B304C6B3E4D1}" dt="2019-05-31T03:07:08.683" v="349"/>
          <ac:spMkLst>
            <pc:docMk/>
            <pc:sldMk cId="3035239112" sldId="382"/>
            <ac:spMk id="7" creationId="{6C109378-A24A-3743-88FD-7EB895C3C7A1}"/>
          </ac:spMkLst>
        </pc:spChg>
        <pc:spChg chg="add">
          <ac:chgData name="QNAP_David Tsao" userId="14d332b2-efea-4967-9ef8-7e97fbd67649" providerId="ADAL" clId="{6D196DE1-28DB-564D-86AE-B304C6B3E4D1}" dt="2019-05-31T03:07:08.683" v="349"/>
          <ac:spMkLst>
            <pc:docMk/>
            <pc:sldMk cId="3035239112" sldId="382"/>
            <ac:spMk id="8" creationId="{5A09ECF0-8209-084B-8067-E78D84BCB7C0}"/>
          </ac:spMkLst>
        </pc:spChg>
        <pc:spChg chg="add">
          <ac:chgData name="QNAP_David Tsao" userId="14d332b2-efea-4967-9ef8-7e97fbd67649" providerId="ADAL" clId="{6D196DE1-28DB-564D-86AE-B304C6B3E4D1}" dt="2019-05-31T03:07:08.683" v="349"/>
          <ac:spMkLst>
            <pc:docMk/>
            <pc:sldMk cId="3035239112" sldId="382"/>
            <ac:spMk id="9" creationId="{E450B2BE-1C7F-F642-9F93-1D181C2529C7}"/>
          </ac:spMkLst>
        </pc:spChg>
        <pc:spChg chg="add">
          <ac:chgData name="QNAP_David Tsao" userId="14d332b2-efea-4967-9ef8-7e97fbd67649" providerId="ADAL" clId="{6D196DE1-28DB-564D-86AE-B304C6B3E4D1}" dt="2019-05-31T03:07:08.683" v="349"/>
          <ac:spMkLst>
            <pc:docMk/>
            <pc:sldMk cId="3035239112" sldId="382"/>
            <ac:spMk id="10" creationId="{76FE0591-0598-5F47-8F30-49858396F22F}"/>
          </ac:spMkLst>
        </pc:spChg>
        <pc:spChg chg="add">
          <ac:chgData name="QNAP_David Tsao" userId="14d332b2-efea-4967-9ef8-7e97fbd67649" providerId="ADAL" clId="{6D196DE1-28DB-564D-86AE-B304C6B3E4D1}" dt="2019-05-31T03:07:08.683" v="349"/>
          <ac:spMkLst>
            <pc:docMk/>
            <pc:sldMk cId="3035239112" sldId="382"/>
            <ac:spMk id="11" creationId="{C8C891BC-37A7-2B40-BCB7-8C421F9BDC7C}"/>
          </ac:spMkLst>
        </pc:spChg>
        <pc:spChg chg="add">
          <ac:chgData name="QNAP_David Tsao" userId="14d332b2-efea-4967-9ef8-7e97fbd67649" providerId="ADAL" clId="{6D196DE1-28DB-564D-86AE-B304C6B3E4D1}" dt="2019-06-03T01:58:30.366" v="1794"/>
          <ac:spMkLst>
            <pc:docMk/>
            <pc:sldMk cId="3035239112" sldId="382"/>
            <ac:spMk id="17" creationId="{9BC852BA-0613-A94E-9367-D6DDA6F27111}"/>
          </ac:spMkLst>
        </pc:spChg>
        <pc:picChg chg="add">
          <ac:chgData name="QNAP_David Tsao" userId="14d332b2-efea-4967-9ef8-7e97fbd67649" providerId="ADAL" clId="{6D196DE1-28DB-564D-86AE-B304C6B3E4D1}" dt="2019-05-31T03:07:08.683" v="349"/>
          <ac:picMkLst>
            <pc:docMk/>
            <pc:sldMk cId="3035239112" sldId="382"/>
            <ac:picMk id="3" creationId="{05DC21F9-FF53-C14E-9686-1A0643F73521}"/>
          </ac:picMkLst>
        </pc:picChg>
        <pc:picChg chg="add">
          <ac:chgData name="QNAP_David Tsao" userId="14d332b2-efea-4967-9ef8-7e97fbd67649" providerId="ADAL" clId="{6D196DE1-28DB-564D-86AE-B304C6B3E4D1}" dt="2019-05-31T03:07:08.683" v="349"/>
          <ac:picMkLst>
            <pc:docMk/>
            <pc:sldMk cId="3035239112" sldId="382"/>
            <ac:picMk id="5" creationId="{C0495ADE-6975-9649-9347-842BCB2562EE}"/>
          </ac:picMkLst>
        </pc:picChg>
      </pc:sldChg>
      <pc:sldChg chg="modSp">
        <pc:chgData name="QNAP_David Tsao" userId="14d332b2-efea-4967-9ef8-7e97fbd67649" providerId="ADAL" clId="{6D196DE1-28DB-564D-86AE-B304C6B3E4D1}" dt="2019-06-03T02:48:51.372" v="2248" actId="20577"/>
        <pc:sldMkLst>
          <pc:docMk/>
          <pc:sldMk cId="1806112057" sldId="383"/>
        </pc:sldMkLst>
        <pc:spChg chg="mod">
          <ac:chgData name="QNAP_David Tsao" userId="14d332b2-efea-4967-9ef8-7e97fbd67649" providerId="ADAL" clId="{6D196DE1-28DB-564D-86AE-B304C6B3E4D1}" dt="2019-06-03T02:48:51.372" v="2248" actId="20577"/>
          <ac:spMkLst>
            <pc:docMk/>
            <pc:sldMk cId="1806112057" sldId="383"/>
            <ac:spMk id="2" creationId="{66FE4C7B-63A1-4E5E-9AA0-2C7598077D86}"/>
          </ac:spMkLst>
        </pc:spChg>
        <pc:spChg chg="mod">
          <ac:chgData name="QNAP_David Tsao" userId="14d332b2-efea-4967-9ef8-7e97fbd67649" providerId="ADAL" clId="{6D196DE1-28DB-564D-86AE-B304C6B3E4D1}" dt="2019-06-03T02:45:58.807" v="2180" actId="20577"/>
          <ac:spMkLst>
            <pc:docMk/>
            <pc:sldMk cId="1806112057" sldId="383"/>
            <ac:spMk id="3" creationId="{4E4CBFC0-64EB-4CBF-8DDA-3647F098CBBB}"/>
          </ac:spMkLst>
        </pc:spChg>
        <pc:spChg chg="mod">
          <ac:chgData name="QNAP_David Tsao" userId="14d332b2-efea-4967-9ef8-7e97fbd67649" providerId="ADAL" clId="{6D196DE1-28DB-564D-86AE-B304C6B3E4D1}" dt="2019-06-03T02:42:36.903" v="2107" actId="20577"/>
          <ac:spMkLst>
            <pc:docMk/>
            <pc:sldMk cId="1806112057" sldId="383"/>
            <ac:spMk id="4" creationId="{8B740E4C-5283-4FBE-AF43-DF7F690E5FED}"/>
          </ac:spMkLst>
        </pc:spChg>
        <pc:spChg chg="mod">
          <ac:chgData name="QNAP_David Tsao" userId="14d332b2-efea-4967-9ef8-7e97fbd67649" providerId="ADAL" clId="{6D196DE1-28DB-564D-86AE-B304C6B3E4D1}" dt="2019-06-03T02:42:55.321" v="2134" actId="20577"/>
          <ac:spMkLst>
            <pc:docMk/>
            <pc:sldMk cId="1806112057" sldId="383"/>
            <ac:spMk id="5" creationId="{A705B8C5-8FBE-420A-B62B-C9B509F7DB64}"/>
          </ac:spMkLst>
        </pc:spChg>
        <pc:spChg chg="mod">
          <ac:chgData name="QNAP_David Tsao" userId="14d332b2-efea-4967-9ef8-7e97fbd67649" providerId="ADAL" clId="{6D196DE1-28DB-564D-86AE-B304C6B3E4D1}" dt="2019-06-03T02:43:06.325" v="2147" actId="20577"/>
          <ac:spMkLst>
            <pc:docMk/>
            <pc:sldMk cId="1806112057" sldId="383"/>
            <ac:spMk id="6" creationId="{B7EEC3EE-6FA1-4501-9A22-763DC9400642}"/>
          </ac:spMkLst>
        </pc:spChg>
      </pc:sldChg>
      <pc:sldChg chg="modSp add del">
        <pc:chgData name="QNAP_David Tsao" userId="14d332b2-efea-4967-9ef8-7e97fbd67649" providerId="ADAL" clId="{6D196DE1-28DB-564D-86AE-B304C6B3E4D1}" dt="2019-06-03T02:41:24.839" v="2062" actId="2696"/>
        <pc:sldMkLst>
          <pc:docMk/>
          <pc:sldMk cId="961432733" sldId="384"/>
        </pc:sldMkLst>
        <pc:spChg chg="mod">
          <ac:chgData name="QNAP_David Tsao" userId="14d332b2-efea-4967-9ef8-7e97fbd67649" providerId="ADAL" clId="{6D196DE1-28DB-564D-86AE-B304C6B3E4D1}" dt="2019-05-31T09:13:21.669" v="749" actId="20577"/>
          <ac:spMkLst>
            <pc:docMk/>
            <pc:sldMk cId="961432733" sldId="384"/>
            <ac:spMk id="2" creationId="{43EFBBCC-3027-2B40-8C02-56D340576E73}"/>
          </ac:spMkLst>
        </pc:spChg>
      </pc:sldChg>
      <pc:sldChg chg="addSp modSp add del">
        <pc:chgData name="QNAP_David Tsao" userId="14d332b2-efea-4967-9ef8-7e97fbd67649" providerId="ADAL" clId="{6D196DE1-28DB-564D-86AE-B304C6B3E4D1}" dt="2019-06-03T01:59:12.975" v="1801" actId="2696"/>
        <pc:sldMkLst>
          <pc:docMk/>
          <pc:sldMk cId="1658923584" sldId="385"/>
        </pc:sldMkLst>
        <pc:spChg chg="add">
          <ac:chgData name="QNAP_David Tsao" userId="14d332b2-efea-4967-9ef8-7e97fbd67649" providerId="ADAL" clId="{6D196DE1-28DB-564D-86AE-B304C6B3E4D1}" dt="2019-06-03T01:58:39.018" v="1797"/>
          <ac:spMkLst>
            <pc:docMk/>
            <pc:sldMk cId="1658923584" sldId="385"/>
            <ac:spMk id="32" creationId="{507EB38A-E8F9-B641-8888-89A91725A9E1}"/>
          </ac:spMkLst>
        </pc:spChg>
        <pc:spChg chg="mod">
          <ac:chgData name="QNAP_David Tsao" userId="14d332b2-efea-4967-9ef8-7e97fbd67649" providerId="ADAL" clId="{6D196DE1-28DB-564D-86AE-B304C6B3E4D1}" dt="2019-05-31T11:13:00.521" v="927" actId="20577"/>
          <ac:spMkLst>
            <pc:docMk/>
            <pc:sldMk cId="1658923584" sldId="385"/>
            <ac:spMk id="284" creationId="{00000000-0000-0000-0000-000000000000}"/>
          </ac:spMkLst>
        </pc:spChg>
      </pc:sldChg>
      <pc:sldChg chg="modSp add">
        <pc:chgData name="QNAP_David Tsao" userId="14d332b2-efea-4967-9ef8-7e97fbd67649" providerId="ADAL" clId="{6D196DE1-28DB-564D-86AE-B304C6B3E4D1}" dt="2019-06-03T01:59:37.412" v="1810" actId="20577"/>
        <pc:sldMkLst>
          <pc:docMk/>
          <pc:sldMk cId="3228590431" sldId="385"/>
        </pc:sldMkLst>
        <pc:spChg chg="mod">
          <ac:chgData name="QNAP_David Tsao" userId="14d332b2-efea-4967-9ef8-7e97fbd67649" providerId="ADAL" clId="{6D196DE1-28DB-564D-86AE-B304C6B3E4D1}" dt="2019-06-03T01:59:37.412" v="1810" actId="20577"/>
          <ac:spMkLst>
            <pc:docMk/>
            <pc:sldMk cId="3228590431" sldId="385"/>
            <ac:spMk id="19" creationId="{4BAF0C13-03BC-49B1-8882-D2D03BAD1BB3}"/>
          </ac:spMkLst>
        </pc:spChg>
      </pc:sldChg>
      <pc:sldChg chg="modSp add del">
        <pc:chgData name="QNAP_David Tsao" userId="14d332b2-efea-4967-9ef8-7e97fbd67649" providerId="ADAL" clId="{6D196DE1-28DB-564D-86AE-B304C6B3E4D1}" dt="2019-06-03T02:20:52.986" v="1819" actId="2696"/>
        <pc:sldMkLst>
          <pc:docMk/>
          <pc:sldMk cId="722374862" sldId="386"/>
        </pc:sldMkLst>
        <pc:spChg chg="mod">
          <ac:chgData name="QNAP_David Tsao" userId="14d332b2-efea-4967-9ef8-7e97fbd67649" providerId="ADAL" clId="{6D196DE1-28DB-564D-86AE-B304C6B3E4D1}" dt="2019-06-02T22:51:07.614" v="1095" actId="20577"/>
          <ac:spMkLst>
            <pc:docMk/>
            <pc:sldMk cId="722374862" sldId="386"/>
            <ac:spMk id="2" creationId="{58504C3D-E26D-5B48-96A4-B4B2EEBFF0A2}"/>
          </ac:spMkLst>
        </pc:spChg>
      </pc:sldChg>
      <pc:sldChg chg="addSp modSp add del">
        <pc:chgData name="QNAP_David Tsao" userId="14d332b2-efea-4967-9ef8-7e97fbd67649" providerId="ADAL" clId="{6D196DE1-28DB-564D-86AE-B304C6B3E4D1}" dt="2019-06-03T00:55:29.124" v="1612" actId="2696"/>
        <pc:sldMkLst>
          <pc:docMk/>
          <pc:sldMk cId="688686977" sldId="387"/>
        </pc:sldMkLst>
        <pc:spChg chg="mod">
          <ac:chgData name="QNAP_David Tsao" userId="14d332b2-efea-4967-9ef8-7e97fbd67649" providerId="ADAL" clId="{6D196DE1-28DB-564D-86AE-B304C6B3E4D1}" dt="2019-06-03T00:45:09.110" v="1357" actId="20577"/>
          <ac:spMkLst>
            <pc:docMk/>
            <pc:sldMk cId="688686977" sldId="387"/>
            <ac:spMk id="2" creationId="{D2715FD4-0B9B-5447-B07B-9BF051B6E835}"/>
          </ac:spMkLst>
        </pc:spChg>
        <pc:picChg chg="add mod">
          <ac:chgData name="QNAP_David Tsao" userId="14d332b2-efea-4967-9ef8-7e97fbd67649" providerId="ADAL" clId="{6D196DE1-28DB-564D-86AE-B304C6B3E4D1}" dt="2019-06-03T00:45:31.153" v="1359" actId="1076"/>
          <ac:picMkLst>
            <pc:docMk/>
            <pc:sldMk cId="688686977" sldId="387"/>
            <ac:picMk id="3" creationId="{3302938A-F4F1-2643-B385-6BE528D063F6}"/>
          </ac:picMkLst>
        </pc:picChg>
      </pc:sldChg>
      <pc:sldChg chg="addSp delSp modSp add">
        <pc:chgData name="QNAP_David Tsao" userId="14d332b2-efea-4967-9ef8-7e97fbd67649" providerId="ADAL" clId="{6D196DE1-28DB-564D-86AE-B304C6B3E4D1}" dt="2019-06-03T01:57:21.605" v="1790" actId="1076"/>
        <pc:sldMkLst>
          <pc:docMk/>
          <pc:sldMk cId="2680142010" sldId="388"/>
        </pc:sldMkLst>
        <pc:spChg chg="mod">
          <ac:chgData name="QNAP_David Tsao" userId="14d332b2-efea-4967-9ef8-7e97fbd67649" providerId="ADAL" clId="{6D196DE1-28DB-564D-86AE-B304C6B3E4D1}" dt="2019-06-03T00:55:24.595" v="1611"/>
          <ac:spMkLst>
            <pc:docMk/>
            <pc:sldMk cId="2680142010" sldId="388"/>
            <ac:spMk id="2" creationId="{EB8ADCF5-15DB-EF4A-BF3A-D1CD92CA3127}"/>
          </ac:spMkLst>
        </pc:spChg>
        <pc:spChg chg="add del mod">
          <ac:chgData name="QNAP_David Tsao" userId="14d332b2-efea-4967-9ef8-7e97fbd67649" providerId="ADAL" clId="{6D196DE1-28DB-564D-86AE-B304C6B3E4D1}" dt="2019-06-03T00:54:54.986" v="1606" actId="478"/>
          <ac:spMkLst>
            <pc:docMk/>
            <pc:sldMk cId="2680142010" sldId="388"/>
            <ac:spMk id="3" creationId="{D6ABFB40-D1AE-124E-8C35-7DBFE46800B8}"/>
          </ac:spMkLst>
        </pc:spChg>
        <pc:spChg chg="add mod">
          <ac:chgData name="QNAP_David Tsao" userId="14d332b2-efea-4967-9ef8-7e97fbd67649" providerId="ADAL" clId="{6D196DE1-28DB-564D-86AE-B304C6B3E4D1}" dt="2019-06-03T01:57:21.605" v="1790" actId="1076"/>
          <ac:spMkLst>
            <pc:docMk/>
            <pc:sldMk cId="2680142010" sldId="388"/>
            <ac:spMk id="5" creationId="{70E82B1C-C95C-FB4C-8C35-9F2B56660F28}"/>
          </ac:spMkLst>
        </pc:spChg>
        <pc:picChg chg="add mod">
          <ac:chgData name="QNAP_David Tsao" userId="14d332b2-efea-4967-9ef8-7e97fbd67649" providerId="ADAL" clId="{6D196DE1-28DB-564D-86AE-B304C6B3E4D1}" dt="2019-06-03T00:55:02.222" v="1610" actId="1076"/>
          <ac:picMkLst>
            <pc:docMk/>
            <pc:sldMk cId="2680142010" sldId="388"/>
            <ac:picMk id="4" creationId="{6EFC680D-737F-0647-843E-41C7B1FB3275}"/>
          </ac:picMkLst>
        </pc:picChg>
      </pc:sldChg>
      <pc:sldChg chg="addSp modSp add">
        <pc:chgData name="QNAP_David Tsao" userId="14d332b2-efea-4967-9ef8-7e97fbd67649" providerId="ADAL" clId="{6D196DE1-28DB-564D-86AE-B304C6B3E4D1}" dt="2019-06-03T06:06:58.394" v="2397" actId="20577"/>
        <pc:sldMkLst>
          <pc:docMk/>
          <pc:sldMk cId="227709805" sldId="389"/>
        </pc:sldMkLst>
        <pc:spChg chg="mod">
          <ac:chgData name="QNAP_David Tsao" userId="14d332b2-efea-4967-9ef8-7e97fbd67649" providerId="ADAL" clId="{6D196DE1-28DB-564D-86AE-B304C6B3E4D1}" dt="2019-06-03T01:44:25.355" v="1733" actId="20577"/>
          <ac:spMkLst>
            <pc:docMk/>
            <pc:sldMk cId="227709805" sldId="389"/>
            <ac:spMk id="2" creationId="{577E13D6-E65D-9348-A70A-0221431054B7}"/>
          </ac:spMkLst>
        </pc:spChg>
        <pc:spChg chg="add">
          <ac:chgData name="QNAP_David Tsao" userId="14d332b2-efea-4967-9ef8-7e97fbd67649" providerId="ADAL" clId="{6D196DE1-28DB-564D-86AE-B304C6B3E4D1}" dt="2019-06-03T01:43:46.390" v="1718"/>
          <ac:spMkLst>
            <pc:docMk/>
            <pc:sldMk cId="227709805" sldId="389"/>
            <ac:spMk id="4" creationId="{BD83543B-7462-2F41-ACA1-76A7B984A4CB}"/>
          </ac:spMkLst>
        </pc:spChg>
        <pc:spChg chg="add">
          <ac:chgData name="QNAP_David Tsao" userId="14d332b2-efea-4967-9ef8-7e97fbd67649" providerId="ADAL" clId="{6D196DE1-28DB-564D-86AE-B304C6B3E4D1}" dt="2019-06-03T01:43:46.390" v="1718"/>
          <ac:spMkLst>
            <pc:docMk/>
            <pc:sldMk cId="227709805" sldId="389"/>
            <ac:spMk id="5" creationId="{CAA541FE-7F55-B049-91CD-A357038F44ED}"/>
          </ac:spMkLst>
        </pc:spChg>
        <pc:spChg chg="add">
          <ac:chgData name="QNAP_David Tsao" userId="14d332b2-efea-4967-9ef8-7e97fbd67649" providerId="ADAL" clId="{6D196DE1-28DB-564D-86AE-B304C6B3E4D1}" dt="2019-06-03T01:43:46.390" v="1718"/>
          <ac:spMkLst>
            <pc:docMk/>
            <pc:sldMk cId="227709805" sldId="389"/>
            <ac:spMk id="6" creationId="{3953A6B4-A8F2-F048-92F9-C430A04A4C6F}"/>
          </ac:spMkLst>
        </pc:spChg>
        <pc:spChg chg="add">
          <ac:chgData name="QNAP_David Tsao" userId="14d332b2-efea-4967-9ef8-7e97fbd67649" providerId="ADAL" clId="{6D196DE1-28DB-564D-86AE-B304C6B3E4D1}" dt="2019-06-03T01:43:46.390" v="1718"/>
          <ac:spMkLst>
            <pc:docMk/>
            <pc:sldMk cId="227709805" sldId="389"/>
            <ac:spMk id="9" creationId="{22F24185-604B-EC4B-A76E-2A7B726177F8}"/>
          </ac:spMkLst>
        </pc:spChg>
        <pc:spChg chg="add">
          <ac:chgData name="QNAP_David Tsao" userId="14d332b2-efea-4967-9ef8-7e97fbd67649" providerId="ADAL" clId="{6D196DE1-28DB-564D-86AE-B304C6B3E4D1}" dt="2019-06-03T01:43:46.390" v="1718"/>
          <ac:spMkLst>
            <pc:docMk/>
            <pc:sldMk cId="227709805" sldId="389"/>
            <ac:spMk id="10" creationId="{330424EC-2DE5-C645-A866-5293654A7BDE}"/>
          </ac:spMkLst>
        </pc:spChg>
        <pc:spChg chg="add">
          <ac:chgData name="QNAP_David Tsao" userId="14d332b2-efea-4967-9ef8-7e97fbd67649" providerId="ADAL" clId="{6D196DE1-28DB-564D-86AE-B304C6B3E4D1}" dt="2019-06-03T01:43:46.390" v="1718"/>
          <ac:spMkLst>
            <pc:docMk/>
            <pc:sldMk cId="227709805" sldId="389"/>
            <ac:spMk id="11" creationId="{A94F78F6-E83E-4E48-B498-96B6A97FAA75}"/>
          </ac:spMkLst>
        </pc:spChg>
        <pc:spChg chg="add">
          <ac:chgData name="QNAP_David Tsao" userId="14d332b2-efea-4967-9ef8-7e97fbd67649" providerId="ADAL" clId="{6D196DE1-28DB-564D-86AE-B304C6B3E4D1}" dt="2019-06-03T01:43:46.390" v="1718"/>
          <ac:spMkLst>
            <pc:docMk/>
            <pc:sldMk cId="227709805" sldId="389"/>
            <ac:spMk id="12" creationId="{B832B763-BBED-5B4F-941A-F15FB1A92C8B}"/>
          </ac:spMkLst>
        </pc:spChg>
        <pc:spChg chg="add">
          <ac:chgData name="QNAP_David Tsao" userId="14d332b2-efea-4967-9ef8-7e97fbd67649" providerId="ADAL" clId="{6D196DE1-28DB-564D-86AE-B304C6B3E4D1}" dt="2019-06-03T01:43:46.390" v="1718"/>
          <ac:spMkLst>
            <pc:docMk/>
            <pc:sldMk cId="227709805" sldId="389"/>
            <ac:spMk id="13" creationId="{10B839E2-E520-B641-93BF-9EE5E32B10A6}"/>
          </ac:spMkLst>
        </pc:spChg>
        <pc:spChg chg="add">
          <ac:chgData name="QNAP_David Tsao" userId="14d332b2-efea-4967-9ef8-7e97fbd67649" providerId="ADAL" clId="{6D196DE1-28DB-564D-86AE-B304C6B3E4D1}" dt="2019-06-03T01:43:46.390" v="1718"/>
          <ac:spMkLst>
            <pc:docMk/>
            <pc:sldMk cId="227709805" sldId="389"/>
            <ac:spMk id="14" creationId="{36704633-A158-3244-9C43-491C6BEA3FAC}"/>
          </ac:spMkLst>
        </pc:spChg>
        <pc:spChg chg="add">
          <ac:chgData name="QNAP_David Tsao" userId="14d332b2-efea-4967-9ef8-7e97fbd67649" providerId="ADAL" clId="{6D196DE1-28DB-564D-86AE-B304C6B3E4D1}" dt="2019-06-03T01:43:46.390" v="1718"/>
          <ac:spMkLst>
            <pc:docMk/>
            <pc:sldMk cId="227709805" sldId="389"/>
            <ac:spMk id="15" creationId="{1751E217-A065-CD43-AC21-4DCAB6412392}"/>
          </ac:spMkLst>
        </pc:spChg>
        <pc:spChg chg="add">
          <ac:chgData name="QNAP_David Tsao" userId="14d332b2-efea-4967-9ef8-7e97fbd67649" providerId="ADAL" clId="{6D196DE1-28DB-564D-86AE-B304C6B3E4D1}" dt="2019-06-03T01:43:46.390" v="1718"/>
          <ac:spMkLst>
            <pc:docMk/>
            <pc:sldMk cId="227709805" sldId="389"/>
            <ac:spMk id="16" creationId="{4B35C9FB-9666-3F40-B1A6-FC95FA0316D5}"/>
          </ac:spMkLst>
        </pc:spChg>
        <pc:spChg chg="add">
          <ac:chgData name="QNAP_David Tsao" userId="14d332b2-efea-4967-9ef8-7e97fbd67649" providerId="ADAL" clId="{6D196DE1-28DB-564D-86AE-B304C6B3E4D1}" dt="2019-06-03T01:43:46.390" v="1718"/>
          <ac:spMkLst>
            <pc:docMk/>
            <pc:sldMk cId="227709805" sldId="389"/>
            <ac:spMk id="17" creationId="{16C90B91-F691-E441-97EE-04F06898017C}"/>
          </ac:spMkLst>
        </pc:spChg>
        <pc:spChg chg="add">
          <ac:chgData name="QNAP_David Tsao" userId="14d332b2-efea-4967-9ef8-7e97fbd67649" providerId="ADAL" clId="{6D196DE1-28DB-564D-86AE-B304C6B3E4D1}" dt="2019-06-03T01:43:46.390" v="1718"/>
          <ac:spMkLst>
            <pc:docMk/>
            <pc:sldMk cId="227709805" sldId="389"/>
            <ac:spMk id="18" creationId="{36064A90-2FC4-1844-8547-40FA832AA20E}"/>
          </ac:spMkLst>
        </pc:spChg>
        <pc:spChg chg="add">
          <ac:chgData name="QNAP_David Tsao" userId="14d332b2-efea-4967-9ef8-7e97fbd67649" providerId="ADAL" clId="{6D196DE1-28DB-564D-86AE-B304C6B3E4D1}" dt="2019-06-03T01:43:46.390" v="1718"/>
          <ac:spMkLst>
            <pc:docMk/>
            <pc:sldMk cId="227709805" sldId="389"/>
            <ac:spMk id="19" creationId="{2A97B698-3557-6546-B9A0-A44F4DECE01D}"/>
          </ac:spMkLst>
        </pc:spChg>
        <pc:spChg chg="add">
          <ac:chgData name="QNAP_David Tsao" userId="14d332b2-efea-4967-9ef8-7e97fbd67649" providerId="ADAL" clId="{6D196DE1-28DB-564D-86AE-B304C6B3E4D1}" dt="2019-06-03T01:43:46.390" v="1718"/>
          <ac:spMkLst>
            <pc:docMk/>
            <pc:sldMk cId="227709805" sldId="389"/>
            <ac:spMk id="21" creationId="{E6D7BD11-1ED0-764A-A96B-5A879B1CAC0B}"/>
          </ac:spMkLst>
        </pc:spChg>
        <pc:spChg chg="add">
          <ac:chgData name="QNAP_David Tsao" userId="14d332b2-efea-4967-9ef8-7e97fbd67649" providerId="ADAL" clId="{6D196DE1-28DB-564D-86AE-B304C6B3E4D1}" dt="2019-06-03T01:43:46.390" v="1718"/>
          <ac:spMkLst>
            <pc:docMk/>
            <pc:sldMk cId="227709805" sldId="389"/>
            <ac:spMk id="22" creationId="{FC16F896-6123-BC4E-A7B6-1F5A97EC423E}"/>
          </ac:spMkLst>
        </pc:spChg>
        <pc:spChg chg="add">
          <ac:chgData name="QNAP_David Tsao" userId="14d332b2-efea-4967-9ef8-7e97fbd67649" providerId="ADAL" clId="{6D196DE1-28DB-564D-86AE-B304C6B3E4D1}" dt="2019-06-03T01:43:46.390" v="1718"/>
          <ac:spMkLst>
            <pc:docMk/>
            <pc:sldMk cId="227709805" sldId="389"/>
            <ac:spMk id="23" creationId="{50DD3888-F6AF-A543-ABCD-CA7A4C8F7F6E}"/>
          </ac:spMkLst>
        </pc:spChg>
        <pc:spChg chg="add">
          <ac:chgData name="QNAP_David Tsao" userId="14d332b2-efea-4967-9ef8-7e97fbd67649" providerId="ADAL" clId="{6D196DE1-28DB-564D-86AE-B304C6B3E4D1}" dt="2019-06-03T01:43:46.390" v="1718"/>
          <ac:spMkLst>
            <pc:docMk/>
            <pc:sldMk cId="227709805" sldId="389"/>
            <ac:spMk id="24" creationId="{14D1A779-01B5-444F-8A8B-56898FA27722}"/>
          </ac:spMkLst>
        </pc:spChg>
        <pc:spChg chg="add">
          <ac:chgData name="QNAP_David Tsao" userId="14d332b2-efea-4967-9ef8-7e97fbd67649" providerId="ADAL" clId="{6D196DE1-28DB-564D-86AE-B304C6B3E4D1}" dt="2019-06-03T01:43:46.390" v="1718"/>
          <ac:spMkLst>
            <pc:docMk/>
            <pc:sldMk cId="227709805" sldId="389"/>
            <ac:spMk id="29" creationId="{8DC00FF0-0B67-F949-BB45-900DCE24BF52}"/>
          </ac:spMkLst>
        </pc:spChg>
        <pc:spChg chg="add">
          <ac:chgData name="QNAP_David Tsao" userId="14d332b2-efea-4967-9ef8-7e97fbd67649" providerId="ADAL" clId="{6D196DE1-28DB-564D-86AE-B304C6B3E4D1}" dt="2019-06-03T01:43:46.390" v="1718"/>
          <ac:spMkLst>
            <pc:docMk/>
            <pc:sldMk cId="227709805" sldId="389"/>
            <ac:spMk id="30" creationId="{041E4D88-13C2-4D47-847F-0450918E8A01}"/>
          </ac:spMkLst>
        </pc:spChg>
        <pc:spChg chg="add">
          <ac:chgData name="QNAP_David Tsao" userId="14d332b2-efea-4967-9ef8-7e97fbd67649" providerId="ADAL" clId="{6D196DE1-28DB-564D-86AE-B304C6B3E4D1}" dt="2019-06-03T01:43:46.390" v="1718"/>
          <ac:spMkLst>
            <pc:docMk/>
            <pc:sldMk cId="227709805" sldId="389"/>
            <ac:spMk id="31" creationId="{374E124F-6AE7-C54F-AD42-8DBFDC048F10}"/>
          </ac:spMkLst>
        </pc:spChg>
        <pc:spChg chg="add">
          <ac:chgData name="QNAP_David Tsao" userId="14d332b2-efea-4967-9ef8-7e97fbd67649" providerId="ADAL" clId="{6D196DE1-28DB-564D-86AE-B304C6B3E4D1}" dt="2019-06-03T01:43:46.390" v="1718"/>
          <ac:spMkLst>
            <pc:docMk/>
            <pc:sldMk cId="227709805" sldId="389"/>
            <ac:spMk id="32" creationId="{EB524D4D-1393-924D-9D0E-ADDD582AE6C1}"/>
          </ac:spMkLst>
        </pc:spChg>
        <pc:spChg chg="add">
          <ac:chgData name="QNAP_David Tsao" userId="14d332b2-efea-4967-9ef8-7e97fbd67649" providerId="ADAL" clId="{6D196DE1-28DB-564D-86AE-B304C6B3E4D1}" dt="2019-06-03T01:43:46.390" v="1718"/>
          <ac:spMkLst>
            <pc:docMk/>
            <pc:sldMk cId="227709805" sldId="389"/>
            <ac:spMk id="36" creationId="{93AA4571-89E2-744E-9666-9C8B51514B21}"/>
          </ac:spMkLst>
        </pc:spChg>
        <pc:spChg chg="add">
          <ac:chgData name="QNAP_David Tsao" userId="14d332b2-efea-4967-9ef8-7e97fbd67649" providerId="ADAL" clId="{6D196DE1-28DB-564D-86AE-B304C6B3E4D1}" dt="2019-06-03T01:43:46.390" v="1718"/>
          <ac:spMkLst>
            <pc:docMk/>
            <pc:sldMk cId="227709805" sldId="389"/>
            <ac:spMk id="37" creationId="{5733259A-0E16-0243-B3C1-300EAF40E34F}"/>
          </ac:spMkLst>
        </pc:spChg>
        <pc:spChg chg="add">
          <ac:chgData name="QNAP_David Tsao" userId="14d332b2-efea-4967-9ef8-7e97fbd67649" providerId="ADAL" clId="{6D196DE1-28DB-564D-86AE-B304C6B3E4D1}" dt="2019-06-03T01:43:46.390" v="1718"/>
          <ac:spMkLst>
            <pc:docMk/>
            <pc:sldMk cId="227709805" sldId="389"/>
            <ac:spMk id="39" creationId="{75A467C1-AB63-6243-B113-1D357A72C2B3}"/>
          </ac:spMkLst>
        </pc:spChg>
        <pc:spChg chg="add mod">
          <ac:chgData name="QNAP_David Tsao" userId="14d332b2-efea-4967-9ef8-7e97fbd67649" providerId="ADAL" clId="{6D196DE1-28DB-564D-86AE-B304C6B3E4D1}" dt="2019-06-03T06:06:58.394" v="2397" actId="20577"/>
          <ac:spMkLst>
            <pc:docMk/>
            <pc:sldMk cId="227709805" sldId="389"/>
            <ac:spMk id="47" creationId="{230DA178-65A9-A645-87D7-E02F5DC6E609}"/>
          </ac:spMkLst>
        </pc:spChg>
        <pc:picChg chg="add">
          <ac:chgData name="QNAP_David Tsao" userId="14d332b2-efea-4967-9ef8-7e97fbd67649" providerId="ADAL" clId="{6D196DE1-28DB-564D-86AE-B304C6B3E4D1}" dt="2019-06-03T01:43:46.390" v="1718"/>
          <ac:picMkLst>
            <pc:docMk/>
            <pc:sldMk cId="227709805" sldId="389"/>
            <ac:picMk id="3" creationId="{D78DE156-17F9-D648-BDFB-9959C0B24827}"/>
          </ac:picMkLst>
        </pc:picChg>
        <pc:picChg chg="add">
          <ac:chgData name="QNAP_David Tsao" userId="14d332b2-efea-4967-9ef8-7e97fbd67649" providerId="ADAL" clId="{6D196DE1-28DB-564D-86AE-B304C6B3E4D1}" dt="2019-06-03T01:43:46.390" v="1718"/>
          <ac:picMkLst>
            <pc:docMk/>
            <pc:sldMk cId="227709805" sldId="389"/>
            <ac:picMk id="7" creationId="{6975C223-E80D-1F40-AD10-F1EF9A4D523E}"/>
          </ac:picMkLst>
        </pc:picChg>
        <pc:picChg chg="add">
          <ac:chgData name="QNAP_David Tsao" userId="14d332b2-efea-4967-9ef8-7e97fbd67649" providerId="ADAL" clId="{6D196DE1-28DB-564D-86AE-B304C6B3E4D1}" dt="2019-06-03T01:43:46.390" v="1718"/>
          <ac:picMkLst>
            <pc:docMk/>
            <pc:sldMk cId="227709805" sldId="389"/>
            <ac:picMk id="8" creationId="{EBF3BA41-8B09-0E45-B783-12EA5EAA6367}"/>
          </ac:picMkLst>
        </pc:picChg>
        <pc:picChg chg="add">
          <ac:chgData name="QNAP_David Tsao" userId="14d332b2-efea-4967-9ef8-7e97fbd67649" providerId="ADAL" clId="{6D196DE1-28DB-564D-86AE-B304C6B3E4D1}" dt="2019-06-03T01:43:46.390" v="1718"/>
          <ac:picMkLst>
            <pc:docMk/>
            <pc:sldMk cId="227709805" sldId="389"/>
            <ac:picMk id="20" creationId="{FC309A21-0AD8-744A-B652-E024EF613D85}"/>
          </ac:picMkLst>
        </pc:picChg>
        <pc:picChg chg="add">
          <ac:chgData name="QNAP_David Tsao" userId="14d332b2-efea-4967-9ef8-7e97fbd67649" providerId="ADAL" clId="{6D196DE1-28DB-564D-86AE-B304C6B3E4D1}" dt="2019-06-03T01:43:46.390" v="1718"/>
          <ac:picMkLst>
            <pc:docMk/>
            <pc:sldMk cId="227709805" sldId="389"/>
            <ac:picMk id="25" creationId="{00D3B7E6-1A78-844F-8FFB-BC286AF255F6}"/>
          </ac:picMkLst>
        </pc:picChg>
        <pc:picChg chg="add">
          <ac:chgData name="QNAP_David Tsao" userId="14d332b2-efea-4967-9ef8-7e97fbd67649" providerId="ADAL" clId="{6D196DE1-28DB-564D-86AE-B304C6B3E4D1}" dt="2019-06-03T01:43:46.390" v="1718"/>
          <ac:picMkLst>
            <pc:docMk/>
            <pc:sldMk cId="227709805" sldId="389"/>
            <ac:picMk id="26" creationId="{E03DD7CC-C27F-AE4B-8B6A-2A0EDAF96FDF}"/>
          </ac:picMkLst>
        </pc:picChg>
        <pc:picChg chg="add">
          <ac:chgData name="QNAP_David Tsao" userId="14d332b2-efea-4967-9ef8-7e97fbd67649" providerId="ADAL" clId="{6D196DE1-28DB-564D-86AE-B304C6B3E4D1}" dt="2019-06-03T01:43:46.390" v="1718"/>
          <ac:picMkLst>
            <pc:docMk/>
            <pc:sldMk cId="227709805" sldId="389"/>
            <ac:picMk id="27" creationId="{38521766-AC6D-D14B-BAFD-458C3F55EB6A}"/>
          </ac:picMkLst>
        </pc:picChg>
        <pc:picChg chg="add">
          <ac:chgData name="QNAP_David Tsao" userId="14d332b2-efea-4967-9ef8-7e97fbd67649" providerId="ADAL" clId="{6D196DE1-28DB-564D-86AE-B304C6B3E4D1}" dt="2019-06-03T01:43:46.390" v="1718"/>
          <ac:picMkLst>
            <pc:docMk/>
            <pc:sldMk cId="227709805" sldId="389"/>
            <ac:picMk id="28" creationId="{65A41597-56FA-504E-94AE-F61D3D0DE1BE}"/>
          </ac:picMkLst>
        </pc:picChg>
        <pc:picChg chg="add">
          <ac:chgData name="QNAP_David Tsao" userId="14d332b2-efea-4967-9ef8-7e97fbd67649" providerId="ADAL" clId="{6D196DE1-28DB-564D-86AE-B304C6B3E4D1}" dt="2019-06-03T01:43:46.390" v="1718"/>
          <ac:picMkLst>
            <pc:docMk/>
            <pc:sldMk cId="227709805" sldId="389"/>
            <ac:picMk id="33" creationId="{D98AAAA1-4BF4-3B4C-97B1-4775854DEEA7}"/>
          </ac:picMkLst>
        </pc:picChg>
        <pc:picChg chg="add">
          <ac:chgData name="QNAP_David Tsao" userId="14d332b2-efea-4967-9ef8-7e97fbd67649" providerId="ADAL" clId="{6D196DE1-28DB-564D-86AE-B304C6B3E4D1}" dt="2019-06-03T01:43:46.390" v="1718"/>
          <ac:picMkLst>
            <pc:docMk/>
            <pc:sldMk cId="227709805" sldId="389"/>
            <ac:picMk id="34" creationId="{72A6AFB0-C3C7-944E-8227-BF4BA43D8FEA}"/>
          </ac:picMkLst>
        </pc:picChg>
        <pc:picChg chg="add">
          <ac:chgData name="QNAP_David Tsao" userId="14d332b2-efea-4967-9ef8-7e97fbd67649" providerId="ADAL" clId="{6D196DE1-28DB-564D-86AE-B304C6B3E4D1}" dt="2019-06-03T01:43:46.390" v="1718"/>
          <ac:picMkLst>
            <pc:docMk/>
            <pc:sldMk cId="227709805" sldId="389"/>
            <ac:picMk id="35" creationId="{2CA8DC00-8F52-C746-B96E-CD2A6A6AEF84}"/>
          </ac:picMkLst>
        </pc:picChg>
        <pc:picChg chg="add">
          <ac:chgData name="QNAP_David Tsao" userId="14d332b2-efea-4967-9ef8-7e97fbd67649" providerId="ADAL" clId="{6D196DE1-28DB-564D-86AE-B304C6B3E4D1}" dt="2019-06-03T01:43:46.390" v="1718"/>
          <ac:picMkLst>
            <pc:docMk/>
            <pc:sldMk cId="227709805" sldId="389"/>
            <ac:picMk id="38" creationId="{7F957A5C-87FA-F845-BA49-2F428DDA713B}"/>
          </ac:picMkLst>
        </pc:picChg>
        <pc:picChg chg="add">
          <ac:chgData name="QNAP_David Tsao" userId="14d332b2-efea-4967-9ef8-7e97fbd67649" providerId="ADAL" clId="{6D196DE1-28DB-564D-86AE-B304C6B3E4D1}" dt="2019-06-03T01:43:46.390" v="1718"/>
          <ac:picMkLst>
            <pc:docMk/>
            <pc:sldMk cId="227709805" sldId="389"/>
            <ac:picMk id="40" creationId="{434DC618-3E7D-444E-8717-89ACC21A1407}"/>
          </ac:picMkLst>
        </pc:picChg>
        <pc:picChg chg="add">
          <ac:chgData name="QNAP_David Tsao" userId="14d332b2-efea-4967-9ef8-7e97fbd67649" providerId="ADAL" clId="{6D196DE1-28DB-564D-86AE-B304C6B3E4D1}" dt="2019-06-03T01:43:46.390" v="1718"/>
          <ac:picMkLst>
            <pc:docMk/>
            <pc:sldMk cId="227709805" sldId="389"/>
            <ac:picMk id="41" creationId="{A7586403-69FA-BD45-839F-1DD7F4BD0915}"/>
          </ac:picMkLst>
        </pc:picChg>
        <pc:picChg chg="add">
          <ac:chgData name="QNAP_David Tsao" userId="14d332b2-efea-4967-9ef8-7e97fbd67649" providerId="ADAL" clId="{6D196DE1-28DB-564D-86AE-B304C6B3E4D1}" dt="2019-06-03T01:43:46.390" v="1718"/>
          <ac:picMkLst>
            <pc:docMk/>
            <pc:sldMk cId="227709805" sldId="389"/>
            <ac:picMk id="42" creationId="{1AD46CC7-1FD5-A24C-BAE5-69BAA180EEB2}"/>
          </ac:picMkLst>
        </pc:picChg>
        <pc:picChg chg="add">
          <ac:chgData name="QNAP_David Tsao" userId="14d332b2-efea-4967-9ef8-7e97fbd67649" providerId="ADAL" clId="{6D196DE1-28DB-564D-86AE-B304C6B3E4D1}" dt="2019-06-03T01:43:46.390" v="1718"/>
          <ac:picMkLst>
            <pc:docMk/>
            <pc:sldMk cId="227709805" sldId="389"/>
            <ac:picMk id="43" creationId="{1620F0B3-20A4-5646-B318-A9F0056213AA}"/>
          </ac:picMkLst>
        </pc:picChg>
        <pc:picChg chg="add">
          <ac:chgData name="QNAP_David Tsao" userId="14d332b2-efea-4967-9ef8-7e97fbd67649" providerId="ADAL" clId="{6D196DE1-28DB-564D-86AE-B304C6B3E4D1}" dt="2019-06-03T01:43:46.390" v="1718"/>
          <ac:picMkLst>
            <pc:docMk/>
            <pc:sldMk cId="227709805" sldId="389"/>
            <ac:picMk id="44" creationId="{A3978D4E-056A-4A44-AB92-CEF278D48B53}"/>
          </ac:picMkLst>
        </pc:picChg>
        <pc:picChg chg="add">
          <ac:chgData name="QNAP_David Tsao" userId="14d332b2-efea-4967-9ef8-7e97fbd67649" providerId="ADAL" clId="{6D196DE1-28DB-564D-86AE-B304C6B3E4D1}" dt="2019-06-03T01:43:46.390" v="1718"/>
          <ac:picMkLst>
            <pc:docMk/>
            <pc:sldMk cId="227709805" sldId="389"/>
            <ac:picMk id="45" creationId="{0E723049-AC10-5D4C-890B-2766330D876A}"/>
          </ac:picMkLst>
        </pc:picChg>
        <pc:picChg chg="add">
          <ac:chgData name="QNAP_David Tsao" userId="14d332b2-efea-4967-9ef8-7e97fbd67649" providerId="ADAL" clId="{6D196DE1-28DB-564D-86AE-B304C6B3E4D1}" dt="2019-06-03T01:43:46.390" v="1718"/>
          <ac:picMkLst>
            <pc:docMk/>
            <pc:sldMk cId="227709805" sldId="389"/>
            <ac:picMk id="46" creationId="{E4A58EAC-EAB7-D245-8510-E158DA623493}"/>
          </ac:picMkLst>
        </pc:picChg>
      </pc:sldChg>
      <pc:sldChg chg="add del">
        <pc:chgData name="QNAP_David Tsao" userId="14d332b2-efea-4967-9ef8-7e97fbd67649" providerId="ADAL" clId="{6D196DE1-28DB-564D-86AE-B304C6B3E4D1}" dt="2019-06-03T01:53:02.391" v="1775" actId="2696"/>
        <pc:sldMkLst>
          <pc:docMk/>
          <pc:sldMk cId="154286066" sldId="390"/>
        </pc:sldMkLst>
      </pc:sldChg>
      <pc:sldChg chg="addSp delSp add del ord">
        <pc:chgData name="QNAP_David Tsao" userId="14d332b2-efea-4967-9ef8-7e97fbd67649" providerId="ADAL" clId="{6D196DE1-28DB-564D-86AE-B304C6B3E4D1}" dt="2019-06-03T02:14:26.036" v="1812" actId="2696"/>
        <pc:sldMkLst>
          <pc:docMk/>
          <pc:sldMk cId="2685276240" sldId="390"/>
        </pc:sldMkLst>
        <pc:spChg chg="add del">
          <ac:chgData name="QNAP_David Tsao" userId="14d332b2-efea-4967-9ef8-7e97fbd67649" providerId="ADAL" clId="{6D196DE1-28DB-564D-86AE-B304C6B3E4D1}" dt="2019-06-03T01:53:59.899" v="1779"/>
          <ac:spMkLst>
            <pc:docMk/>
            <pc:sldMk cId="2685276240" sldId="390"/>
            <ac:spMk id="3" creationId="{624D1E44-C024-3144-B272-CB80E5EE685D}"/>
          </ac:spMkLst>
        </pc:spChg>
        <pc:picChg chg="add del">
          <ac:chgData name="QNAP_David Tsao" userId="14d332b2-efea-4967-9ef8-7e97fbd67649" providerId="ADAL" clId="{6D196DE1-28DB-564D-86AE-B304C6B3E4D1}" dt="2019-06-03T01:53:59.899" v="1779"/>
          <ac:picMkLst>
            <pc:docMk/>
            <pc:sldMk cId="2685276240" sldId="390"/>
            <ac:picMk id="1027" creationId="{87E6F71F-33CC-B64D-9CE1-8BD43FCA805C}"/>
          </ac:picMkLst>
        </pc:picChg>
        <pc:picChg chg="add del">
          <ac:chgData name="QNAP_David Tsao" userId="14d332b2-efea-4967-9ef8-7e97fbd67649" providerId="ADAL" clId="{6D196DE1-28DB-564D-86AE-B304C6B3E4D1}" dt="2019-06-03T01:53:59.899" v="1779"/>
          <ac:picMkLst>
            <pc:docMk/>
            <pc:sldMk cId="2685276240" sldId="390"/>
            <ac:picMk id="1028" creationId="{A783E1B0-4CED-D347-BCC9-9F5B90878FB4}"/>
          </ac:picMkLst>
        </pc:picChg>
      </pc:sldChg>
      <pc:sldChg chg="addSp add">
        <pc:chgData name="QNAP_David Tsao" userId="14d332b2-efea-4967-9ef8-7e97fbd67649" providerId="ADAL" clId="{6D196DE1-28DB-564D-86AE-B304C6B3E4D1}" dt="2019-06-03T02:15:32.619" v="1813"/>
        <pc:sldMkLst>
          <pc:docMk/>
          <pc:sldMk cId="3392589390" sldId="480"/>
        </pc:sldMkLst>
        <pc:spChg chg="add">
          <ac:chgData name="QNAP_David Tsao" userId="14d332b2-efea-4967-9ef8-7e97fbd67649" providerId="ADAL" clId="{6D196DE1-28DB-564D-86AE-B304C6B3E4D1}" dt="2019-06-03T02:15:32.619" v="1813"/>
          <ac:spMkLst>
            <pc:docMk/>
            <pc:sldMk cId="3392589390" sldId="480"/>
            <ac:spMk id="15" creationId="{5DCF3647-A8E3-9644-A354-DB50C76635DC}"/>
          </ac:spMkLst>
        </pc:spChg>
      </pc:sldChg>
      <pc:sldChg chg="addSp add">
        <pc:chgData name="QNAP_David Tsao" userId="14d332b2-efea-4967-9ef8-7e97fbd67649" providerId="ADAL" clId="{6D196DE1-28DB-564D-86AE-B304C6B3E4D1}" dt="2019-06-03T02:15:33.871" v="1814"/>
        <pc:sldMkLst>
          <pc:docMk/>
          <pc:sldMk cId="1032794722" sldId="503"/>
        </pc:sldMkLst>
        <pc:spChg chg="add">
          <ac:chgData name="QNAP_David Tsao" userId="14d332b2-efea-4967-9ef8-7e97fbd67649" providerId="ADAL" clId="{6D196DE1-28DB-564D-86AE-B304C6B3E4D1}" dt="2019-06-03T02:15:33.871" v="1814"/>
          <ac:spMkLst>
            <pc:docMk/>
            <pc:sldMk cId="1032794722" sldId="503"/>
            <ac:spMk id="13" creationId="{B74B6938-6E7A-284E-AACF-A1294DFF16E1}"/>
          </ac:spMkLst>
        </pc:spChg>
      </pc:sldChg>
      <pc:sldChg chg="addSp add">
        <pc:chgData name="QNAP_David Tsao" userId="14d332b2-efea-4967-9ef8-7e97fbd67649" providerId="ADAL" clId="{6D196DE1-28DB-564D-86AE-B304C6B3E4D1}" dt="2019-06-03T02:15:34.842" v="1815"/>
        <pc:sldMkLst>
          <pc:docMk/>
          <pc:sldMk cId="444265277" sldId="506"/>
        </pc:sldMkLst>
        <pc:spChg chg="add">
          <ac:chgData name="QNAP_David Tsao" userId="14d332b2-efea-4967-9ef8-7e97fbd67649" providerId="ADAL" clId="{6D196DE1-28DB-564D-86AE-B304C6B3E4D1}" dt="2019-06-03T02:15:34.842" v="1815"/>
          <ac:spMkLst>
            <pc:docMk/>
            <pc:sldMk cId="444265277" sldId="506"/>
            <ac:spMk id="17" creationId="{8EFAF93F-71A2-0C43-B10F-CFA1853530DE}"/>
          </ac:spMkLst>
        </pc:spChg>
      </pc:sldChg>
    </pc:docChg>
  </pc:docChgLst>
  <pc:docChgLst>
    <pc:chgData name="QNAP_Copy Su" userId="S::copysu@ieinet.onmicrosoft.com::1126be78-0e4b-4fc6-8d80-fa9b94be460a" providerId="AD" clId="Web-{1969C8E4-18A4-36F1-3145-3AF66952D855}"/>
    <pc:docChg chg="modSld">
      <pc:chgData name="QNAP_Copy Su" userId="S::copysu@ieinet.onmicrosoft.com::1126be78-0e4b-4fc6-8d80-fa9b94be460a" providerId="AD" clId="Web-{1969C8E4-18A4-36F1-3145-3AF66952D855}" dt="2019-06-03T06:22:20.514" v="6" actId="1076"/>
      <pc:docMkLst>
        <pc:docMk/>
      </pc:docMkLst>
      <pc:sldChg chg="delSp modSp">
        <pc:chgData name="QNAP_Copy Su" userId="S::copysu@ieinet.onmicrosoft.com::1126be78-0e4b-4fc6-8d80-fa9b94be460a" providerId="AD" clId="Web-{1969C8E4-18A4-36F1-3145-3AF66952D855}" dt="2019-06-03T06:22:20.514" v="6" actId="1076"/>
        <pc:sldMkLst>
          <pc:docMk/>
          <pc:sldMk cId="606908862" sldId="349"/>
        </pc:sldMkLst>
        <pc:spChg chg="mod">
          <ac:chgData name="QNAP_Copy Su" userId="S::copysu@ieinet.onmicrosoft.com::1126be78-0e4b-4fc6-8d80-fa9b94be460a" providerId="AD" clId="Web-{1969C8E4-18A4-36F1-3145-3AF66952D855}" dt="2019-06-03T06:22:03.950" v="2" actId="1076"/>
          <ac:spMkLst>
            <pc:docMk/>
            <pc:sldMk cId="606908862" sldId="349"/>
            <ac:spMk id="7" creationId="{1BDD222A-5474-9A48-8441-2C5C62D587A4}"/>
          </ac:spMkLst>
        </pc:spChg>
        <pc:spChg chg="mod">
          <ac:chgData name="QNAP_Copy Su" userId="S::copysu@ieinet.onmicrosoft.com::1126be78-0e4b-4fc6-8d80-fa9b94be460a" providerId="AD" clId="Web-{1969C8E4-18A4-36F1-3145-3AF66952D855}" dt="2019-06-03T06:22:16.795" v="5" actId="1076"/>
          <ac:spMkLst>
            <pc:docMk/>
            <pc:sldMk cId="606908862" sldId="349"/>
            <ac:spMk id="8" creationId="{BBE2EB26-7E01-EE4A-92D0-7301715DD421}"/>
          </ac:spMkLst>
        </pc:spChg>
        <pc:spChg chg="mod">
          <ac:chgData name="QNAP_Copy Su" userId="S::copysu@ieinet.onmicrosoft.com::1126be78-0e4b-4fc6-8d80-fa9b94be460a" providerId="AD" clId="Web-{1969C8E4-18A4-36F1-3145-3AF66952D855}" dt="2019-06-03T06:22:20.514" v="6" actId="1076"/>
          <ac:spMkLst>
            <pc:docMk/>
            <pc:sldMk cId="606908862" sldId="349"/>
            <ac:spMk id="9" creationId="{B07E6530-BBEA-0B41-A796-E11238CE57D2}"/>
          </ac:spMkLst>
        </pc:spChg>
        <pc:picChg chg="del">
          <ac:chgData name="QNAP_Copy Su" userId="S::copysu@ieinet.onmicrosoft.com::1126be78-0e4b-4fc6-8d80-fa9b94be460a" providerId="AD" clId="Web-{1969C8E4-18A4-36F1-3145-3AF66952D855}" dt="2019-06-03T06:06:49.344" v="0"/>
          <ac:picMkLst>
            <pc:docMk/>
            <pc:sldMk cId="606908862" sldId="349"/>
            <ac:picMk id="10" creationId="{0E90CD58-DDD2-8A42-9FA3-4F27F42D37E6}"/>
          </ac:picMkLst>
        </pc:picChg>
        <pc:picChg chg="del">
          <ac:chgData name="QNAP_Copy Su" userId="S::copysu@ieinet.onmicrosoft.com::1126be78-0e4b-4fc6-8d80-fa9b94be460a" providerId="AD" clId="Web-{1969C8E4-18A4-36F1-3145-3AF66952D855}" dt="2019-06-03T06:07:20.314" v="1"/>
          <ac:picMkLst>
            <pc:docMk/>
            <pc:sldMk cId="606908862" sldId="349"/>
            <ac:picMk id="12" creationId="{E5459034-E118-964C-B44F-16ACD30046D5}"/>
          </ac:picMkLst>
        </pc:picChg>
        <pc:picChg chg="mod">
          <ac:chgData name="QNAP_Copy Su" userId="S::copysu@ieinet.onmicrosoft.com::1126be78-0e4b-4fc6-8d80-fa9b94be460a" providerId="AD" clId="Web-{1969C8E4-18A4-36F1-3145-3AF66952D855}" dt="2019-06-03T06:22:06.763" v="4" actId="1076"/>
          <ac:picMkLst>
            <pc:docMk/>
            <pc:sldMk cId="606908862" sldId="349"/>
            <ac:picMk id="15" creationId="{45F82A51-06CC-914B-BD4A-DC4976441B27}"/>
          </ac:picMkLst>
        </pc:picChg>
      </pc:sldChg>
    </pc:docChg>
  </pc:docChgLst>
  <pc:docChgLst>
    <pc:chgData name="QNAP_Copy Su" userId="1126be78-0e4b-4fc6-8d80-fa9b94be460a" providerId="ADAL" clId="{2CAC1620-7557-4759-92A1-9A92E237360C}"/>
    <pc:docChg chg="undo custSel addSld delSld modSld modMainMaster">
      <pc:chgData name="QNAP_Copy Su" userId="1126be78-0e4b-4fc6-8d80-fa9b94be460a" providerId="ADAL" clId="{2CAC1620-7557-4759-92A1-9A92E237360C}" dt="2019-06-04T02:00:16.974" v="2466" actId="14100"/>
      <pc:docMkLst>
        <pc:docMk/>
      </pc:docMkLst>
      <pc:sldChg chg="modSp">
        <pc:chgData name="QNAP_Copy Su" userId="1126be78-0e4b-4fc6-8d80-fa9b94be460a" providerId="ADAL" clId="{2CAC1620-7557-4759-92A1-9A92E237360C}" dt="2019-06-03T03:10:01.304" v="1811" actId="1076"/>
        <pc:sldMkLst>
          <pc:docMk/>
          <pc:sldMk cId="2674108754" sldId="303"/>
        </pc:sldMkLst>
        <pc:spChg chg="mod">
          <ac:chgData name="QNAP_Copy Su" userId="1126be78-0e4b-4fc6-8d80-fa9b94be460a" providerId="ADAL" clId="{2CAC1620-7557-4759-92A1-9A92E237360C}" dt="2019-06-03T03:09:47.632" v="1808" actId="1076"/>
          <ac:spMkLst>
            <pc:docMk/>
            <pc:sldMk cId="2674108754" sldId="303"/>
            <ac:spMk id="4" creationId="{00000000-0000-0000-0000-000000000000}"/>
          </ac:spMkLst>
        </pc:spChg>
        <pc:spChg chg="mod">
          <ac:chgData name="QNAP_Copy Su" userId="1126be78-0e4b-4fc6-8d80-fa9b94be460a" providerId="ADAL" clId="{2CAC1620-7557-4759-92A1-9A92E237360C}" dt="2019-06-03T03:10:01.304" v="1811" actId="1076"/>
          <ac:spMkLst>
            <pc:docMk/>
            <pc:sldMk cId="2674108754" sldId="303"/>
            <ac:spMk id="18" creationId="{00000000-0000-0000-0000-000000000000}"/>
          </ac:spMkLst>
        </pc:spChg>
        <pc:picChg chg="ord">
          <ac:chgData name="QNAP_Copy Su" userId="1126be78-0e4b-4fc6-8d80-fa9b94be460a" providerId="ADAL" clId="{2CAC1620-7557-4759-92A1-9A92E237360C}" dt="2019-06-03T03:09:58.265" v="1810" actId="167"/>
          <ac:picMkLst>
            <pc:docMk/>
            <pc:sldMk cId="2674108754" sldId="303"/>
            <ac:picMk id="22" creationId="{00000000-0000-0000-0000-000000000000}"/>
          </ac:picMkLst>
        </pc:picChg>
      </pc:sldChg>
      <pc:sldChg chg="addSp modSp">
        <pc:chgData name="QNAP_Copy Su" userId="1126be78-0e4b-4fc6-8d80-fa9b94be460a" providerId="ADAL" clId="{2CAC1620-7557-4759-92A1-9A92E237360C}" dt="2019-06-03T03:09:21.008" v="1806" actId="1076"/>
        <pc:sldMkLst>
          <pc:docMk/>
          <pc:sldMk cId="875214747" sldId="308"/>
        </pc:sldMkLst>
        <pc:spChg chg="mod">
          <ac:chgData name="QNAP_Copy Su" userId="1126be78-0e4b-4fc6-8d80-fa9b94be460a" providerId="ADAL" clId="{2CAC1620-7557-4759-92A1-9A92E237360C}" dt="2019-06-03T03:09:21.008" v="1806" actId="1076"/>
          <ac:spMkLst>
            <pc:docMk/>
            <pc:sldMk cId="875214747" sldId="308"/>
            <ac:spMk id="7" creationId="{00000000-0000-0000-0000-000000000000}"/>
          </ac:spMkLst>
        </pc:spChg>
        <pc:grpChg chg="add mod">
          <ac:chgData name="QNAP_Copy Su" userId="1126be78-0e4b-4fc6-8d80-fa9b94be460a" providerId="ADAL" clId="{2CAC1620-7557-4759-92A1-9A92E237360C}" dt="2019-06-03T03:09:18.200" v="1805" actId="1076"/>
          <ac:grpSpMkLst>
            <pc:docMk/>
            <pc:sldMk cId="875214747" sldId="308"/>
            <ac:grpSpMk id="3" creationId="{6B447DA0-9CEA-414D-BF6D-D569CEC51CE8}"/>
          </ac:grpSpMkLst>
        </pc:grpChg>
        <pc:picChg chg="mod">
          <ac:chgData name="QNAP_Copy Su" userId="1126be78-0e4b-4fc6-8d80-fa9b94be460a" providerId="ADAL" clId="{2CAC1620-7557-4759-92A1-9A92E237360C}" dt="2019-06-03T03:09:16.672" v="1804" actId="164"/>
          <ac:picMkLst>
            <pc:docMk/>
            <pc:sldMk cId="875214747" sldId="308"/>
            <ac:picMk id="4" creationId="{585F7974-F05B-4684-BB10-12AC218B878E}"/>
          </ac:picMkLst>
        </pc:picChg>
        <pc:picChg chg="mod">
          <ac:chgData name="QNAP_Copy Su" userId="1126be78-0e4b-4fc6-8d80-fa9b94be460a" providerId="ADAL" clId="{2CAC1620-7557-4759-92A1-9A92E237360C}" dt="2019-06-03T03:09:16.672" v="1804" actId="164"/>
          <ac:picMkLst>
            <pc:docMk/>
            <pc:sldMk cId="875214747" sldId="308"/>
            <ac:picMk id="6" creationId="{00000000-0000-0000-0000-000000000000}"/>
          </ac:picMkLst>
        </pc:picChg>
      </pc:sldChg>
      <pc:sldChg chg="addSp delSp modSp">
        <pc:chgData name="QNAP_Copy Su" userId="1126be78-0e4b-4fc6-8d80-fa9b94be460a" providerId="ADAL" clId="{2CAC1620-7557-4759-92A1-9A92E237360C}" dt="2019-06-03T08:26:16.120" v="2364" actId="552"/>
        <pc:sldMkLst>
          <pc:docMk/>
          <pc:sldMk cId="3631608610" sldId="323"/>
        </pc:sldMkLst>
        <pc:spChg chg="mod">
          <ac:chgData name="QNAP_Copy Su" userId="1126be78-0e4b-4fc6-8d80-fa9b94be460a" providerId="ADAL" clId="{2CAC1620-7557-4759-92A1-9A92E237360C}" dt="2019-06-03T03:28:41.612" v="1898" actId="255"/>
          <ac:spMkLst>
            <pc:docMk/>
            <pc:sldMk cId="3631608610" sldId="323"/>
            <ac:spMk id="2" creationId="{D7744C13-1F9A-D34C-A943-D4170449CB76}"/>
          </ac:spMkLst>
        </pc:spChg>
        <pc:spChg chg="mod">
          <ac:chgData name="QNAP_Copy Su" userId="1126be78-0e4b-4fc6-8d80-fa9b94be460a" providerId="ADAL" clId="{2CAC1620-7557-4759-92A1-9A92E237360C}" dt="2019-06-03T08:26:16.120" v="2364" actId="552"/>
          <ac:spMkLst>
            <pc:docMk/>
            <pc:sldMk cId="3631608610" sldId="323"/>
            <ac:spMk id="5" creationId="{5EF05846-FA70-9445-97A3-0713034513CF}"/>
          </ac:spMkLst>
        </pc:spChg>
        <pc:spChg chg="mod">
          <ac:chgData name="QNAP_Copy Su" userId="1126be78-0e4b-4fc6-8d80-fa9b94be460a" providerId="ADAL" clId="{2CAC1620-7557-4759-92A1-9A92E237360C}" dt="2019-06-03T08:26:16.120" v="2364" actId="552"/>
          <ac:spMkLst>
            <pc:docMk/>
            <pc:sldMk cId="3631608610" sldId="323"/>
            <ac:spMk id="6" creationId="{D1B6BD1A-F425-DA41-9FB2-B1B8CA074B73}"/>
          </ac:spMkLst>
        </pc:spChg>
        <pc:spChg chg="mod">
          <ac:chgData name="QNAP_Copy Su" userId="1126be78-0e4b-4fc6-8d80-fa9b94be460a" providerId="ADAL" clId="{2CAC1620-7557-4759-92A1-9A92E237360C}" dt="2019-06-03T08:26:16.120" v="2364" actId="552"/>
          <ac:spMkLst>
            <pc:docMk/>
            <pc:sldMk cId="3631608610" sldId="323"/>
            <ac:spMk id="7" creationId="{6FCF982A-ECAC-2E40-B7F7-313006C72FE7}"/>
          </ac:spMkLst>
        </pc:spChg>
        <pc:spChg chg="mod">
          <ac:chgData name="QNAP_Copy Su" userId="1126be78-0e4b-4fc6-8d80-fa9b94be460a" providerId="ADAL" clId="{2CAC1620-7557-4759-92A1-9A92E237360C}" dt="2019-06-03T08:26:16.120" v="2364" actId="552"/>
          <ac:spMkLst>
            <pc:docMk/>
            <pc:sldMk cId="3631608610" sldId="323"/>
            <ac:spMk id="8" creationId="{BB8FD9FD-7F13-564D-AE69-C3CFF38646E5}"/>
          </ac:spMkLst>
        </pc:spChg>
        <pc:spChg chg="mod">
          <ac:chgData name="QNAP_Copy Su" userId="1126be78-0e4b-4fc6-8d80-fa9b94be460a" providerId="ADAL" clId="{2CAC1620-7557-4759-92A1-9A92E237360C}" dt="2019-06-03T08:26:16.120" v="2364" actId="552"/>
          <ac:spMkLst>
            <pc:docMk/>
            <pc:sldMk cId="3631608610" sldId="323"/>
            <ac:spMk id="11" creationId="{672C0D2B-3361-D649-936D-BEDF249CBDAF}"/>
          </ac:spMkLst>
        </pc:spChg>
        <pc:spChg chg="mod">
          <ac:chgData name="QNAP_Copy Su" userId="1126be78-0e4b-4fc6-8d80-fa9b94be460a" providerId="ADAL" clId="{2CAC1620-7557-4759-92A1-9A92E237360C}" dt="2019-06-03T08:26:16.120" v="2364" actId="552"/>
          <ac:spMkLst>
            <pc:docMk/>
            <pc:sldMk cId="3631608610" sldId="323"/>
            <ac:spMk id="12" creationId="{02C4DD7E-710D-6F46-98C1-20AFA6D19950}"/>
          </ac:spMkLst>
        </pc:spChg>
        <pc:spChg chg="mod">
          <ac:chgData name="QNAP_Copy Su" userId="1126be78-0e4b-4fc6-8d80-fa9b94be460a" providerId="ADAL" clId="{2CAC1620-7557-4759-92A1-9A92E237360C}" dt="2019-06-03T08:26:16.120" v="2364" actId="552"/>
          <ac:spMkLst>
            <pc:docMk/>
            <pc:sldMk cId="3631608610" sldId="323"/>
            <ac:spMk id="13" creationId="{75509A07-F739-0141-87DD-41732E6D0963}"/>
          </ac:spMkLst>
        </pc:spChg>
        <pc:spChg chg="mod">
          <ac:chgData name="QNAP_Copy Su" userId="1126be78-0e4b-4fc6-8d80-fa9b94be460a" providerId="ADAL" clId="{2CAC1620-7557-4759-92A1-9A92E237360C}" dt="2019-06-03T08:26:16.120" v="2364" actId="552"/>
          <ac:spMkLst>
            <pc:docMk/>
            <pc:sldMk cId="3631608610" sldId="323"/>
            <ac:spMk id="14" creationId="{0D3AE013-4656-1B47-9D2C-8DD8DE3F888E}"/>
          </ac:spMkLst>
        </pc:spChg>
        <pc:spChg chg="del mod">
          <ac:chgData name="QNAP_Copy Su" userId="1126be78-0e4b-4fc6-8d80-fa9b94be460a" providerId="ADAL" clId="{2CAC1620-7557-4759-92A1-9A92E237360C}" dt="2019-06-03T06:42:24.707" v="2143" actId="478"/>
          <ac:spMkLst>
            <pc:docMk/>
            <pc:sldMk cId="3631608610" sldId="323"/>
            <ac:spMk id="18" creationId="{83AA4048-1621-9349-B182-ADE72FA818B8}"/>
          </ac:spMkLst>
        </pc:spChg>
        <pc:spChg chg="mod">
          <ac:chgData name="QNAP_Copy Su" userId="1126be78-0e4b-4fc6-8d80-fa9b94be460a" providerId="ADAL" clId="{2CAC1620-7557-4759-92A1-9A92E237360C}" dt="2019-06-03T08:26:16.120" v="2364" actId="552"/>
          <ac:spMkLst>
            <pc:docMk/>
            <pc:sldMk cId="3631608610" sldId="323"/>
            <ac:spMk id="20" creationId="{A9FD5556-2ECB-C74E-8CC6-C809F368EE7B}"/>
          </ac:spMkLst>
        </pc:spChg>
        <pc:spChg chg="mod">
          <ac:chgData name="QNAP_Copy Su" userId="1126be78-0e4b-4fc6-8d80-fa9b94be460a" providerId="ADAL" clId="{2CAC1620-7557-4759-92A1-9A92E237360C}" dt="2019-06-03T08:26:16.120" v="2364" actId="552"/>
          <ac:spMkLst>
            <pc:docMk/>
            <pc:sldMk cId="3631608610" sldId="323"/>
            <ac:spMk id="21" creationId="{C2B541E6-340B-2540-9A36-0ECF5E036C0C}"/>
          </ac:spMkLst>
        </pc:spChg>
        <pc:picChg chg="del mod">
          <ac:chgData name="QNAP_Copy Su" userId="1126be78-0e4b-4fc6-8d80-fa9b94be460a" providerId="ADAL" clId="{2CAC1620-7557-4759-92A1-9A92E237360C}" dt="2019-06-03T03:27:59.749" v="1897" actId="478"/>
          <ac:picMkLst>
            <pc:docMk/>
            <pc:sldMk cId="3631608610" sldId="323"/>
            <ac:picMk id="15" creationId="{35558C0C-F477-42C6-95A5-6220DC17409F}"/>
          </ac:picMkLst>
        </pc:picChg>
        <pc:picChg chg="add mod modCrop">
          <ac:chgData name="QNAP_Copy Su" userId="1126be78-0e4b-4fc6-8d80-fa9b94be460a" providerId="ADAL" clId="{2CAC1620-7557-4759-92A1-9A92E237360C}" dt="2019-06-03T03:51:30.772" v="1904" actId="732"/>
          <ac:picMkLst>
            <pc:docMk/>
            <pc:sldMk cId="3631608610" sldId="323"/>
            <ac:picMk id="19" creationId="{93DC35C0-2205-4DB4-B157-6DF8699DF096}"/>
          </ac:picMkLst>
        </pc:picChg>
      </pc:sldChg>
      <pc:sldChg chg="addSp delSp modSp">
        <pc:chgData name="QNAP_Copy Su" userId="1126be78-0e4b-4fc6-8d80-fa9b94be460a" providerId="ADAL" clId="{2CAC1620-7557-4759-92A1-9A92E237360C}" dt="2019-06-03T06:42:20.140" v="2141" actId="478"/>
        <pc:sldMkLst>
          <pc:docMk/>
          <pc:sldMk cId="2394588450" sldId="333"/>
        </pc:sldMkLst>
        <pc:spChg chg="mod">
          <ac:chgData name="QNAP_Copy Su" userId="1126be78-0e4b-4fc6-8d80-fa9b94be460a" providerId="ADAL" clId="{2CAC1620-7557-4759-92A1-9A92E237360C}" dt="2019-05-29T09:05:12.927" v="194" actId="255"/>
          <ac:spMkLst>
            <pc:docMk/>
            <pc:sldMk cId="2394588450" sldId="333"/>
            <ac:spMk id="2" creationId="{0E70DB45-1A96-8C46-B696-A5EAE4629351}"/>
          </ac:spMkLst>
        </pc:spChg>
        <pc:spChg chg="mod">
          <ac:chgData name="QNAP_Copy Su" userId="1126be78-0e4b-4fc6-8d80-fa9b94be460a" providerId="ADAL" clId="{2CAC1620-7557-4759-92A1-9A92E237360C}" dt="2019-05-29T09:04:12.024" v="184" actId="1076"/>
          <ac:spMkLst>
            <pc:docMk/>
            <pc:sldMk cId="2394588450" sldId="333"/>
            <ac:spMk id="9" creationId="{1A4D31BC-F6D5-428A-997F-F84D738F7E80}"/>
          </ac:spMkLst>
        </pc:spChg>
        <pc:spChg chg="del">
          <ac:chgData name="QNAP_Copy Su" userId="1126be78-0e4b-4fc6-8d80-fa9b94be460a" providerId="ADAL" clId="{2CAC1620-7557-4759-92A1-9A92E237360C}" dt="2019-06-03T06:42:20.140" v="2141" actId="478"/>
          <ac:spMkLst>
            <pc:docMk/>
            <pc:sldMk cId="2394588450" sldId="333"/>
            <ac:spMk id="10" creationId="{21BCAEE9-AEC8-1A49-82BF-A710AB1EA824}"/>
          </ac:spMkLst>
        </pc:spChg>
        <pc:graphicFrameChg chg="mod modGraphic">
          <ac:chgData name="QNAP_Copy Su" userId="1126be78-0e4b-4fc6-8d80-fa9b94be460a" providerId="ADAL" clId="{2CAC1620-7557-4759-92A1-9A92E237360C}" dt="2019-05-29T09:05:03.827" v="192" actId="207"/>
          <ac:graphicFrameMkLst>
            <pc:docMk/>
            <pc:sldMk cId="2394588450" sldId="333"/>
            <ac:graphicFrameMk id="4" creationId="{CBBA9871-A971-0346-9149-069640857229}"/>
          </ac:graphicFrameMkLst>
        </pc:graphicFrameChg>
        <pc:picChg chg="add">
          <ac:chgData name="QNAP_Copy Su" userId="1126be78-0e4b-4fc6-8d80-fa9b94be460a" providerId="ADAL" clId="{2CAC1620-7557-4759-92A1-9A92E237360C}" dt="2019-05-29T09:05:29.002" v="195"/>
          <ac:picMkLst>
            <pc:docMk/>
            <pc:sldMk cId="2394588450" sldId="333"/>
            <ac:picMk id="6" creationId="{25A67817-34D4-4B29-97F6-5D2BF471ABC0}"/>
          </ac:picMkLst>
        </pc:picChg>
        <pc:picChg chg="add mod">
          <ac:chgData name="QNAP_Copy Su" userId="1126be78-0e4b-4fc6-8d80-fa9b94be460a" providerId="ADAL" clId="{2CAC1620-7557-4759-92A1-9A92E237360C}" dt="2019-05-29T09:05:33.438" v="196" actId="1076"/>
          <ac:picMkLst>
            <pc:docMk/>
            <pc:sldMk cId="2394588450" sldId="333"/>
            <ac:picMk id="7" creationId="{EF33A037-E880-4B37-87A9-332FD901F490}"/>
          </ac:picMkLst>
        </pc:picChg>
        <pc:picChg chg="mod">
          <ac:chgData name="QNAP_Copy Su" userId="1126be78-0e4b-4fc6-8d80-fa9b94be460a" providerId="ADAL" clId="{2CAC1620-7557-4759-92A1-9A92E237360C}" dt="2019-05-29T09:04:12.024" v="184" actId="1076"/>
          <ac:picMkLst>
            <pc:docMk/>
            <pc:sldMk cId="2394588450" sldId="333"/>
            <ac:picMk id="8" creationId="{C6201E4C-7742-4AD0-8935-FDB57E2E5C16}"/>
          </ac:picMkLst>
        </pc:picChg>
      </pc:sldChg>
      <pc:sldChg chg="addSp delSp modSp">
        <pc:chgData name="QNAP_Copy Su" userId="1126be78-0e4b-4fc6-8d80-fa9b94be460a" providerId="ADAL" clId="{2CAC1620-7557-4759-92A1-9A92E237360C}" dt="2019-06-03T06:42:15.850" v="2140" actId="478"/>
        <pc:sldMkLst>
          <pc:docMk/>
          <pc:sldMk cId="723981784" sldId="334"/>
        </pc:sldMkLst>
        <pc:spChg chg="mod">
          <ac:chgData name="QNAP_Copy Su" userId="1126be78-0e4b-4fc6-8d80-fa9b94be460a" providerId="ADAL" clId="{2CAC1620-7557-4759-92A1-9A92E237360C}" dt="2019-06-03T03:16:26.137" v="1860" actId="1076"/>
          <ac:spMkLst>
            <pc:docMk/>
            <pc:sldMk cId="723981784" sldId="334"/>
            <ac:spMk id="2" creationId="{B9836480-C92B-504D-BE3C-21A90F182213}"/>
          </ac:spMkLst>
        </pc:spChg>
        <pc:spChg chg="mod">
          <ac:chgData name="QNAP_Copy Su" userId="1126be78-0e4b-4fc6-8d80-fa9b94be460a" providerId="ADAL" clId="{2CAC1620-7557-4759-92A1-9A92E237360C}" dt="2019-06-03T03:26:54.377" v="1896" actId="1076"/>
          <ac:spMkLst>
            <pc:docMk/>
            <pc:sldMk cId="723981784" sldId="334"/>
            <ac:spMk id="4" creationId="{DE40FD61-8F11-7847-B83F-A2EB61AD41BF}"/>
          </ac:spMkLst>
        </pc:spChg>
        <pc:spChg chg="mod topLvl">
          <ac:chgData name="QNAP_Copy Su" userId="1126be78-0e4b-4fc6-8d80-fa9b94be460a" providerId="ADAL" clId="{2CAC1620-7557-4759-92A1-9A92E237360C}" dt="2019-06-03T04:04:48.957" v="1921" actId="208"/>
          <ac:spMkLst>
            <pc:docMk/>
            <pc:sldMk cId="723981784" sldId="334"/>
            <ac:spMk id="9" creationId="{872156A7-02FC-014E-AD0F-1075DC3F7C15}"/>
          </ac:spMkLst>
        </pc:spChg>
        <pc:spChg chg="del mod topLvl">
          <ac:chgData name="QNAP_Copy Su" userId="1126be78-0e4b-4fc6-8d80-fa9b94be460a" providerId="ADAL" clId="{2CAC1620-7557-4759-92A1-9A92E237360C}" dt="2019-06-03T03:24:08.949" v="1872" actId="478"/>
          <ac:spMkLst>
            <pc:docMk/>
            <pc:sldMk cId="723981784" sldId="334"/>
            <ac:spMk id="10" creationId="{B5CCA4D2-D19A-374F-AF0D-C8319A29CB51}"/>
          </ac:spMkLst>
        </pc:spChg>
        <pc:spChg chg="mod">
          <ac:chgData name="QNAP_Copy Su" userId="1126be78-0e4b-4fc6-8d80-fa9b94be460a" providerId="ADAL" clId="{2CAC1620-7557-4759-92A1-9A92E237360C}" dt="2019-06-03T03:26:26.194" v="1890" actId="1076"/>
          <ac:spMkLst>
            <pc:docMk/>
            <pc:sldMk cId="723981784" sldId="334"/>
            <ac:spMk id="15" creationId="{1C12A223-C528-42B4-ADCE-472AEA82E55B}"/>
          </ac:spMkLst>
        </pc:spChg>
        <pc:spChg chg="mod">
          <ac:chgData name="QNAP_Copy Su" userId="1126be78-0e4b-4fc6-8d80-fa9b94be460a" providerId="ADAL" clId="{2CAC1620-7557-4759-92A1-9A92E237360C}" dt="2019-06-03T03:26:26.194" v="1890" actId="1076"/>
          <ac:spMkLst>
            <pc:docMk/>
            <pc:sldMk cId="723981784" sldId="334"/>
            <ac:spMk id="19" creationId="{ADC101E2-72F3-A344-8F67-6E9A0019B58A}"/>
          </ac:spMkLst>
        </pc:spChg>
        <pc:spChg chg="del">
          <ac:chgData name="QNAP_Copy Su" userId="1126be78-0e4b-4fc6-8d80-fa9b94be460a" providerId="ADAL" clId="{2CAC1620-7557-4759-92A1-9A92E237360C}" dt="2019-06-03T06:42:15.850" v="2140" actId="478"/>
          <ac:spMkLst>
            <pc:docMk/>
            <pc:sldMk cId="723981784" sldId="334"/>
            <ac:spMk id="23" creationId="{D198E029-D29B-204A-BA98-A84C34B282D5}"/>
          </ac:spMkLst>
        </pc:spChg>
        <pc:grpChg chg="del mod">
          <ac:chgData name="QNAP_Copy Su" userId="1126be78-0e4b-4fc6-8d80-fa9b94be460a" providerId="ADAL" clId="{2CAC1620-7557-4759-92A1-9A92E237360C}" dt="2019-06-03T03:23:09.832" v="1870" actId="165"/>
          <ac:grpSpMkLst>
            <pc:docMk/>
            <pc:sldMk cId="723981784" sldId="334"/>
            <ac:grpSpMk id="8" creationId="{6BA72687-F270-7549-8682-60B7DFE43079}"/>
          </ac:grpSpMkLst>
        </pc:grpChg>
        <pc:picChg chg="del">
          <ac:chgData name="QNAP_Copy Su" userId="1126be78-0e4b-4fc6-8d80-fa9b94be460a" providerId="ADAL" clId="{2CAC1620-7557-4759-92A1-9A92E237360C}" dt="2019-06-03T03:14:34.057" v="1843" actId="478"/>
          <ac:picMkLst>
            <pc:docMk/>
            <pc:sldMk cId="723981784" sldId="334"/>
            <ac:picMk id="7" creationId="{900211CE-0304-4EF4-AEB2-E105B7B1B4D8}"/>
          </ac:picMkLst>
        </pc:picChg>
        <pc:picChg chg="mod">
          <ac:chgData name="QNAP_Copy Su" userId="1126be78-0e4b-4fc6-8d80-fa9b94be460a" providerId="ADAL" clId="{2CAC1620-7557-4759-92A1-9A92E237360C}" dt="2019-06-03T03:26:35.058" v="1891" actId="732"/>
          <ac:picMkLst>
            <pc:docMk/>
            <pc:sldMk cId="723981784" sldId="334"/>
            <ac:picMk id="17" creationId="{C1D9AC03-487F-FC49-8DF7-B2F4E61B4C07}"/>
          </ac:picMkLst>
        </pc:picChg>
        <pc:cxnChg chg="add del mod">
          <ac:chgData name="QNAP_Copy Su" userId="1126be78-0e4b-4fc6-8d80-fa9b94be460a" providerId="ADAL" clId="{2CAC1620-7557-4759-92A1-9A92E237360C}" dt="2019-06-03T03:25:08.763" v="1880" actId="11529"/>
          <ac:cxnSpMkLst>
            <pc:docMk/>
            <pc:sldMk cId="723981784" sldId="334"/>
            <ac:cxnSpMk id="5" creationId="{5F7AB5E4-9359-491B-A43D-DA64345C1731}"/>
          </ac:cxnSpMkLst>
        </pc:cxnChg>
        <pc:cxnChg chg="del mod">
          <ac:chgData name="QNAP_Copy Su" userId="1126be78-0e4b-4fc6-8d80-fa9b94be460a" providerId="ADAL" clId="{2CAC1620-7557-4759-92A1-9A92E237360C}" dt="2019-06-03T03:15:53.545" v="1849" actId="478"/>
          <ac:cxnSpMkLst>
            <pc:docMk/>
            <pc:sldMk cId="723981784" sldId="334"/>
            <ac:cxnSpMk id="11" creationId="{E2ACC90A-3A8B-7D47-9D42-686039B03A15}"/>
          </ac:cxnSpMkLst>
        </pc:cxnChg>
        <pc:cxnChg chg="add mod">
          <ac:chgData name="QNAP_Copy Su" userId="1126be78-0e4b-4fc6-8d80-fa9b94be460a" providerId="ADAL" clId="{2CAC1620-7557-4759-92A1-9A92E237360C}" dt="2019-06-03T03:26:44.826" v="1892" actId="1076"/>
          <ac:cxnSpMkLst>
            <pc:docMk/>
            <pc:sldMk cId="723981784" sldId="334"/>
            <ac:cxnSpMk id="12" creationId="{4518602A-D2D4-4AE2-9235-A6623495E57C}"/>
          </ac:cxnSpMkLst>
        </pc:cxnChg>
        <pc:cxnChg chg="add mod">
          <ac:chgData name="QNAP_Copy Su" userId="1126be78-0e4b-4fc6-8d80-fa9b94be460a" providerId="ADAL" clId="{2CAC1620-7557-4759-92A1-9A92E237360C}" dt="2019-06-03T03:26:51.090" v="1895" actId="14100"/>
          <ac:cxnSpMkLst>
            <pc:docMk/>
            <pc:sldMk cId="723981784" sldId="334"/>
            <ac:cxnSpMk id="14" creationId="{BE80EB5C-76B8-402C-B184-8C38015CB2D1}"/>
          </ac:cxnSpMkLst>
        </pc:cxnChg>
        <pc:cxnChg chg="del mod">
          <ac:chgData name="QNAP_Copy Su" userId="1126be78-0e4b-4fc6-8d80-fa9b94be460a" providerId="ADAL" clId="{2CAC1620-7557-4759-92A1-9A92E237360C}" dt="2019-06-03T03:15:55.769" v="1850" actId="478"/>
          <ac:cxnSpMkLst>
            <pc:docMk/>
            <pc:sldMk cId="723981784" sldId="334"/>
            <ac:cxnSpMk id="20" creationId="{E49563A3-C1B6-814F-9539-5EA7099B7EA6}"/>
          </ac:cxnSpMkLst>
        </pc:cxnChg>
      </pc:sldChg>
      <pc:sldChg chg="addSp delSp modSp">
        <pc:chgData name="QNAP_Copy Su" userId="1126be78-0e4b-4fc6-8d80-fa9b94be460a" providerId="ADAL" clId="{2CAC1620-7557-4759-92A1-9A92E237360C}" dt="2019-06-03T06:40:53.413" v="2097" actId="478"/>
        <pc:sldMkLst>
          <pc:docMk/>
          <pc:sldMk cId="3987940930" sldId="335"/>
        </pc:sldMkLst>
        <pc:spChg chg="mod">
          <ac:chgData name="QNAP_Copy Su" userId="1126be78-0e4b-4fc6-8d80-fa9b94be460a" providerId="ADAL" clId="{2CAC1620-7557-4759-92A1-9A92E237360C}" dt="2019-06-03T03:13:14.425" v="1834" actId="255"/>
          <ac:spMkLst>
            <pc:docMk/>
            <pc:sldMk cId="3987940930" sldId="335"/>
            <ac:spMk id="2" creationId="{7DAD5C7F-7DB7-A342-8554-FD0B0E4A03E2}"/>
          </ac:spMkLst>
        </pc:spChg>
        <pc:spChg chg="del">
          <ac:chgData name="QNAP_Copy Su" userId="1126be78-0e4b-4fc6-8d80-fa9b94be460a" providerId="ADAL" clId="{2CAC1620-7557-4759-92A1-9A92E237360C}" dt="2019-06-03T06:40:53.413" v="2097" actId="478"/>
          <ac:spMkLst>
            <pc:docMk/>
            <pc:sldMk cId="3987940930" sldId="335"/>
            <ac:spMk id="12" creationId="{59999514-096A-BA4F-9E82-EAD3F1B1D4CA}"/>
          </ac:spMkLst>
        </pc:spChg>
        <pc:grpChg chg="mod">
          <ac:chgData name="QNAP_Copy Su" userId="1126be78-0e4b-4fc6-8d80-fa9b94be460a" providerId="ADAL" clId="{2CAC1620-7557-4759-92A1-9A92E237360C}" dt="2019-06-03T01:08:06.132" v="1452" actId="1076"/>
          <ac:grpSpMkLst>
            <pc:docMk/>
            <pc:sldMk cId="3987940930" sldId="335"/>
            <ac:grpSpMk id="3" creationId="{2BB03270-74FD-400F-9AF5-7C6B83D30B93}"/>
          </ac:grpSpMkLst>
        </pc:grpChg>
        <pc:picChg chg="del mod">
          <ac:chgData name="QNAP_Copy Su" userId="1126be78-0e4b-4fc6-8d80-fa9b94be460a" providerId="ADAL" clId="{2CAC1620-7557-4759-92A1-9A92E237360C}" dt="2019-06-03T01:00:03.522" v="1271"/>
          <ac:picMkLst>
            <pc:docMk/>
            <pc:sldMk cId="3987940930" sldId="335"/>
            <ac:picMk id="5" creationId="{FE5EE731-56DF-414B-9D21-2CC66D962BE8}"/>
          </ac:picMkLst>
        </pc:picChg>
        <pc:picChg chg="add mod">
          <ac:chgData name="QNAP_Copy Su" userId="1126be78-0e4b-4fc6-8d80-fa9b94be460a" providerId="ADAL" clId="{2CAC1620-7557-4759-92A1-9A92E237360C}" dt="2019-06-03T01:08:09.157" v="1454" actId="1076"/>
          <ac:picMkLst>
            <pc:docMk/>
            <pc:sldMk cId="3987940930" sldId="335"/>
            <ac:picMk id="8" creationId="{C1302648-4539-4A3B-8BC2-F648AACF1861}"/>
          </ac:picMkLst>
        </pc:picChg>
        <pc:picChg chg="add del mod">
          <ac:chgData name="QNAP_Copy Su" userId="1126be78-0e4b-4fc6-8d80-fa9b94be460a" providerId="ADAL" clId="{2CAC1620-7557-4759-92A1-9A92E237360C}" dt="2019-06-03T01:07:53.541" v="1447" actId="478"/>
          <ac:picMkLst>
            <pc:docMk/>
            <pc:sldMk cId="3987940930" sldId="335"/>
            <ac:picMk id="9" creationId="{AA22F7E3-A61B-4FB5-B5FF-16F4E7F8C5AC}"/>
          </ac:picMkLst>
        </pc:picChg>
        <pc:picChg chg="add del">
          <ac:chgData name="QNAP_Copy Su" userId="1126be78-0e4b-4fc6-8d80-fa9b94be460a" providerId="ADAL" clId="{2CAC1620-7557-4759-92A1-9A92E237360C}" dt="2019-06-03T01:02:11.528" v="1324"/>
          <ac:picMkLst>
            <pc:docMk/>
            <pc:sldMk cId="3987940930" sldId="335"/>
            <ac:picMk id="10" creationId="{E967FB09-E8A4-4BC7-8762-8422147170C7}"/>
          </ac:picMkLst>
        </pc:picChg>
        <pc:picChg chg="add del mod">
          <ac:chgData name="QNAP_Copy Su" userId="1126be78-0e4b-4fc6-8d80-fa9b94be460a" providerId="ADAL" clId="{2CAC1620-7557-4759-92A1-9A92E237360C}" dt="2019-06-03T01:03:35.716" v="1436" actId="478"/>
          <ac:picMkLst>
            <pc:docMk/>
            <pc:sldMk cId="3987940930" sldId="335"/>
            <ac:picMk id="11" creationId="{0E4175A8-0C17-4E44-8319-2A2678CC8CAD}"/>
          </ac:picMkLst>
        </pc:picChg>
        <pc:picChg chg="mod">
          <ac:chgData name="QNAP_Copy Su" userId="1126be78-0e4b-4fc6-8d80-fa9b94be460a" providerId="ADAL" clId="{2CAC1620-7557-4759-92A1-9A92E237360C}" dt="2019-06-03T01:08:14.221" v="1463" actId="1036"/>
          <ac:picMkLst>
            <pc:docMk/>
            <pc:sldMk cId="3987940930" sldId="335"/>
            <ac:picMk id="21" creationId="{3608D2D1-D093-4DE4-9B96-C19D345FB683}"/>
          </ac:picMkLst>
        </pc:picChg>
      </pc:sldChg>
      <pc:sldChg chg="addSp delSp modSp">
        <pc:chgData name="QNAP_Copy Su" userId="1126be78-0e4b-4fc6-8d80-fa9b94be460a" providerId="ADAL" clId="{2CAC1620-7557-4759-92A1-9A92E237360C}" dt="2019-06-03T01:50:45.010" v="1696" actId="207"/>
        <pc:sldMkLst>
          <pc:docMk/>
          <pc:sldMk cId="4157015321" sldId="339"/>
        </pc:sldMkLst>
        <pc:spChg chg="mod">
          <ac:chgData name="QNAP_Copy Su" userId="1126be78-0e4b-4fc6-8d80-fa9b94be460a" providerId="ADAL" clId="{2CAC1620-7557-4759-92A1-9A92E237360C}" dt="2019-06-03T01:50:45.010" v="1696" actId="207"/>
          <ac:spMkLst>
            <pc:docMk/>
            <pc:sldMk cId="4157015321" sldId="339"/>
            <ac:spMk id="2" creationId="{D371CF20-5B8B-F444-BFA0-620454766ECD}"/>
          </ac:spMkLst>
        </pc:spChg>
        <pc:spChg chg="add del mod">
          <ac:chgData name="QNAP_Copy Su" userId="1126be78-0e4b-4fc6-8d80-fa9b94be460a" providerId="ADAL" clId="{2CAC1620-7557-4759-92A1-9A92E237360C}" dt="2019-06-03T01:25:04.727" v="1637" actId="478"/>
          <ac:spMkLst>
            <pc:docMk/>
            <pc:sldMk cId="4157015321" sldId="339"/>
            <ac:spMk id="3" creationId="{91712402-4E63-4616-850C-7A13228B210F}"/>
          </ac:spMkLst>
        </pc:spChg>
        <pc:spChg chg="add del mod">
          <ac:chgData name="QNAP_Copy Su" userId="1126be78-0e4b-4fc6-8d80-fa9b94be460a" providerId="ADAL" clId="{2CAC1620-7557-4759-92A1-9A92E237360C}" dt="2019-05-30T02:04:58.613" v="815" actId="478"/>
          <ac:spMkLst>
            <pc:docMk/>
            <pc:sldMk cId="4157015321" sldId="339"/>
            <ac:spMk id="3" creationId="{AECD8CCC-59FF-4469-882F-C0A5ABDC213F}"/>
          </ac:spMkLst>
        </pc:spChg>
        <pc:spChg chg="del mod">
          <ac:chgData name="QNAP_Copy Su" userId="1126be78-0e4b-4fc6-8d80-fa9b94be460a" providerId="ADAL" clId="{2CAC1620-7557-4759-92A1-9A92E237360C}" dt="2019-06-03T01:25:50.998" v="1644" actId="478"/>
          <ac:spMkLst>
            <pc:docMk/>
            <pc:sldMk cId="4157015321" sldId="339"/>
            <ac:spMk id="5" creationId="{D16F1025-ECE0-4146-94BA-D32FC8DE7BED}"/>
          </ac:spMkLst>
        </pc:spChg>
        <pc:spChg chg="add del mod">
          <ac:chgData name="QNAP_Copy Su" userId="1126be78-0e4b-4fc6-8d80-fa9b94be460a" providerId="ADAL" clId="{2CAC1620-7557-4759-92A1-9A92E237360C}" dt="2019-06-03T01:32:31.492" v="1655" actId="478"/>
          <ac:spMkLst>
            <pc:docMk/>
            <pc:sldMk cId="4157015321" sldId="339"/>
            <ac:spMk id="8" creationId="{874CB419-C480-4AC3-A2EB-EE52CA62E2A6}"/>
          </ac:spMkLst>
        </pc:spChg>
        <pc:picChg chg="mod">
          <ac:chgData name="QNAP_Copy Su" userId="1126be78-0e4b-4fc6-8d80-fa9b94be460a" providerId="ADAL" clId="{2CAC1620-7557-4759-92A1-9A92E237360C}" dt="2019-05-30T02:07:23.764" v="832" actId="1076"/>
          <ac:picMkLst>
            <pc:docMk/>
            <pc:sldMk cId="4157015321" sldId="339"/>
            <ac:picMk id="4" creationId="{5CAD4DDF-0189-4C5F-8DD2-24A7C19F3E8C}"/>
          </ac:picMkLst>
        </pc:picChg>
        <pc:picChg chg="add del mod">
          <ac:chgData name="QNAP_Copy Su" userId="1126be78-0e4b-4fc6-8d80-fa9b94be460a" providerId="ADAL" clId="{2CAC1620-7557-4759-92A1-9A92E237360C}" dt="2019-06-03T01:25:06.646" v="1638" actId="478"/>
          <ac:picMkLst>
            <pc:docMk/>
            <pc:sldMk cId="4157015321" sldId="339"/>
            <ac:picMk id="6" creationId="{5637D52F-4D92-495E-A8D8-1CE340AD205E}"/>
          </ac:picMkLst>
        </pc:picChg>
        <pc:picChg chg="add del mod ord">
          <ac:chgData name="QNAP_Copy Su" userId="1126be78-0e4b-4fc6-8d80-fa9b94be460a" providerId="ADAL" clId="{2CAC1620-7557-4759-92A1-9A92E237360C}" dt="2019-06-03T01:35:51.624" v="1662" actId="478"/>
          <ac:picMkLst>
            <pc:docMk/>
            <pc:sldMk cId="4157015321" sldId="339"/>
            <ac:picMk id="7" creationId="{0403B8F9-64FA-477F-8F04-3C6E6B1AC340}"/>
          </ac:picMkLst>
        </pc:picChg>
        <pc:picChg chg="add del mod">
          <ac:chgData name="QNAP_Copy Su" userId="1126be78-0e4b-4fc6-8d80-fa9b94be460a" providerId="ADAL" clId="{2CAC1620-7557-4759-92A1-9A92E237360C}" dt="2019-05-30T02:08:12.244" v="845" actId="478"/>
          <ac:picMkLst>
            <pc:docMk/>
            <pc:sldMk cId="4157015321" sldId="339"/>
            <ac:picMk id="8" creationId="{96ED1045-9FDA-454D-B962-EAE005D4B2E4}"/>
          </ac:picMkLst>
        </pc:picChg>
      </pc:sldChg>
      <pc:sldChg chg="addSp delSp modSp">
        <pc:chgData name="QNAP_Copy Su" userId="1126be78-0e4b-4fc6-8d80-fa9b94be460a" providerId="ADAL" clId="{2CAC1620-7557-4759-92A1-9A92E237360C}" dt="2019-06-03T06:42:08.811" v="2139" actId="478"/>
        <pc:sldMkLst>
          <pc:docMk/>
          <pc:sldMk cId="2126963376" sldId="341"/>
        </pc:sldMkLst>
        <pc:spChg chg="mod">
          <ac:chgData name="QNAP_Copy Su" userId="1126be78-0e4b-4fc6-8d80-fa9b94be460a" providerId="ADAL" clId="{2CAC1620-7557-4759-92A1-9A92E237360C}" dt="2019-06-03T03:14:05.834" v="1840" actId="2711"/>
          <ac:spMkLst>
            <pc:docMk/>
            <pc:sldMk cId="2126963376" sldId="341"/>
            <ac:spMk id="2" creationId="{E6EF7AEB-4359-8541-86FD-E16D2ADA850D}"/>
          </ac:spMkLst>
        </pc:spChg>
        <pc:spChg chg="mod">
          <ac:chgData name="QNAP_Copy Su" userId="1126be78-0e4b-4fc6-8d80-fa9b94be460a" providerId="ADAL" clId="{2CAC1620-7557-4759-92A1-9A92E237360C}" dt="2019-06-03T01:23:04.457" v="1619" actId="113"/>
          <ac:spMkLst>
            <pc:docMk/>
            <pc:sldMk cId="2126963376" sldId="341"/>
            <ac:spMk id="7" creationId="{F65568C3-021F-6A4D-9F24-02B8EA548461}"/>
          </ac:spMkLst>
        </pc:spChg>
        <pc:spChg chg="mod">
          <ac:chgData name="QNAP_Copy Su" userId="1126be78-0e4b-4fc6-8d80-fa9b94be460a" providerId="ADAL" clId="{2CAC1620-7557-4759-92A1-9A92E237360C}" dt="2019-06-03T01:23:25.257" v="1625" actId="113"/>
          <ac:spMkLst>
            <pc:docMk/>
            <pc:sldMk cId="2126963376" sldId="341"/>
            <ac:spMk id="8" creationId="{93355D3F-7CDC-E74C-929C-E6FF1C9994E4}"/>
          </ac:spMkLst>
        </pc:spChg>
        <pc:spChg chg="mod">
          <ac:chgData name="QNAP_Copy Su" userId="1126be78-0e4b-4fc6-8d80-fa9b94be460a" providerId="ADAL" clId="{2CAC1620-7557-4759-92A1-9A92E237360C}" dt="2019-06-03T01:23:25.257" v="1625" actId="113"/>
          <ac:spMkLst>
            <pc:docMk/>
            <pc:sldMk cId="2126963376" sldId="341"/>
            <ac:spMk id="9" creationId="{D3054583-9250-EF4C-973D-063E25534496}"/>
          </ac:spMkLst>
        </pc:spChg>
        <pc:spChg chg="mod">
          <ac:chgData name="QNAP_Copy Su" userId="1126be78-0e4b-4fc6-8d80-fa9b94be460a" providerId="ADAL" clId="{2CAC1620-7557-4759-92A1-9A92E237360C}" dt="2019-06-03T01:23:50.648" v="1632" actId="207"/>
          <ac:spMkLst>
            <pc:docMk/>
            <pc:sldMk cId="2126963376" sldId="341"/>
            <ac:spMk id="10" creationId="{B4748A68-89E1-E246-A5B6-07B18FFA7FCE}"/>
          </ac:spMkLst>
        </pc:spChg>
        <pc:spChg chg="mod">
          <ac:chgData name="QNAP_Copy Su" userId="1126be78-0e4b-4fc6-8d80-fa9b94be460a" providerId="ADAL" clId="{2CAC1620-7557-4759-92A1-9A92E237360C}" dt="2019-06-03T01:23:48.064" v="1631" actId="207"/>
          <ac:spMkLst>
            <pc:docMk/>
            <pc:sldMk cId="2126963376" sldId="341"/>
            <ac:spMk id="11" creationId="{6FCD2E8C-D8AA-994A-92A2-4A992D5C5FE1}"/>
          </ac:spMkLst>
        </pc:spChg>
        <pc:spChg chg="del">
          <ac:chgData name="QNAP_Copy Su" userId="1126be78-0e4b-4fc6-8d80-fa9b94be460a" providerId="ADAL" clId="{2CAC1620-7557-4759-92A1-9A92E237360C}" dt="2019-06-03T06:42:08.811" v="2139" actId="478"/>
          <ac:spMkLst>
            <pc:docMk/>
            <pc:sldMk cId="2126963376" sldId="341"/>
            <ac:spMk id="14" creationId="{B8CB4C10-9438-C740-85A9-1C246684679C}"/>
          </ac:spMkLst>
        </pc:spChg>
        <pc:picChg chg="mod">
          <ac:chgData name="QNAP_Copy Su" userId="1126be78-0e4b-4fc6-8d80-fa9b94be460a" providerId="ADAL" clId="{2CAC1620-7557-4759-92A1-9A92E237360C}" dt="2019-06-03T01:23:05.489" v="1620" actId="1076"/>
          <ac:picMkLst>
            <pc:docMk/>
            <pc:sldMk cId="2126963376" sldId="341"/>
            <ac:picMk id="4" creationId="{C931CF9E-6B5C-3446-AF95-F59AC7037E5A}"/>
          </ac:picMkLst>
        </pc:picChg>
        <pc:cxnChg chg="del mod">
          <ac:chgData name="QNAP_Copy Su" userId="1126be78-0e4b-4fc6-8d80-fa9b94be460a" providerId="ADAL" clId="{2CAC1620-7557-4759-92A1-9A92E237360C}" dt="2019-06-03T01:22:27.758" v="1613" actId="478"/>
          <ac:cxnSpMkLst>
            <pc:docMk/>
            <pc:sldMk cId="2126963376" sldId="341"/>
            <ac:cxnSpMk id="12" creationId="{CAE993F4-FD0B-B747-9661-126380013BC6}"/>
          </ac:cxnSpMkLst>
        </pc:cxnChg>
        <pc:cxnChg chg="add mod">
          <ac:chgData name="QNAP_Copy Su" userId="1126be78-0e4b-4fc6-8d80-fa9b94be460a" providerId="ADAL" clId="{2CAC1620-7557-4759-92A1-9A92E237360C}" dt="2019-06-03T01:22:55.574" v="1616" actId="14100"/>
          <ac:cxnSpMkLst>
            <pc:docMk/>
            <pc:sldMk cId="2126963376" sldId="341"/>
            <ac:cxnSpMk id="13" creationId="{6E61E0F8-4E13-4E2D-BE12-703329DDF798}"/>
          </ac:cxnSpMkLst>
        </pc:cxnChg>
      </pc:sldChg>
      <pc:sldChg chg="addSp delSp modSp">
        <pc:chgData name="QNAP_Copy Su" userId="1126be78-0e4b-4fc6-8d80-fa9b94be460a" providerId="ADAL" clId="{2CAC1620-7557-4759-92A1-9A92E237360C}" dt="2019-06-03T10:25:28.892" v="2378" actId="1076"/>
        <pc:sldMkLst>
          <pc:docMk/>
          <pc:sldMk cId="4276789525" sldId="345"/>
        </pc:sldMkLst>
        <pc:spChg chg="mod">
          <ac:chgData name="QNAP_Copy Su" userId="1126be78-0e4b-4fc6-8d80-fa9b94be460a" providerId="ADAL" clId="{2CAC1620-7557-4759-92A1-9A92E237360C}" dt="2019-06-03T06:48:25.893" v="2151" actId="1076"/>
          <ac:spMkLst>
            <pc:docMk/>
            <pc:sldMk cId="4276789525" sldId="345"/>
            <ac:spMk id="2" creationId="{4CEF49A9-4BBC-8B42-8D4E-73B32B19E565}"/>
          </ac:spMkLst>
        </pc:spChg>
        <pc:spChg chg="mod">
          <ac:chgData name="QNAP_Copy Su" userId="1126be78-0e4b-4fc6-8d80-fa9b94be460a" providerId="ADAL" clId="{2CAC1620-7557-4759-92A1-9A92E237360C}" dt="2019-06-03T07:08:20.239" v="2285" actId="1076"/>
          <ac:spMkLst>
            <pc:docMk/>
            <pc:sldMk cId="4276789525" sldId="345"/>
            <ac:spMk id="6" creationId="{CE331497-FC23-49C3-BD34-D08B3536418B}"/>
          </ac:spMkLst>
        </pc:spChg>
        <pc:spChg chg="del">
          <ac:chgData name="QNAP_Copy Su" userId="1126be78-0e4b-4fc6-8d80-fa9b94be460a" providerId="ADAL" clId="{2CAC1620-7557-4759-92A1-9A92E237360C}" dt="2019-06-03T03:10:37.220" v="1816" actId="478"/>
          <ac:spMkLst>
            <pc:docMk/>
            <pc:sldMk cId="4276789525" sldId="345"/>
            <ac:spMk id="9" creationId="{4EEAEDA6-238B-1F43-A9CD-6BE657C29A34}"/>
          </ac:spMkLst>
        </pc:spChg>
        <pc:spChg chg="del">
          <ac:chgData name="QNAP_Copy Su" userId="1126be78-0e4b-4fc6-8d80-fa9b94be460a" providerId="ADAL" clId="{2CAC1620-7557-4759-92A1-9A92E237360C}" dt="2019-06-03T06:47:22.663" v="2148" actId="478"/>
          <ac:spMkLst>
            <pc:docMk/>
            <pc:sldMk cId="4276789525" sldId="345"/>
            <ac:spMk id="10" creationId="{EB088D9B-7F4B-CB47-AB18-2A51B20C212E}"/>
          </ac:spMkLst>
        </pc:spChg>
        <pc:grpChg chg="add mod">
          <ac:chgData name="QNAP_Copy Su" userId="1126be78-0e4b-4fc6-8d80-fa9b94be460a" providerId="ADAL" clId="{2CAC1620-7557-4759-92A1-9A92E237360C}" dt="2019-06-03T10:25:28.892" v="2378" actId="1076"/>
          <ac:grpSpMkLst>
            <pc:docMk/>
            <pc:sldMk cId="4276789525" sldId="345"/>
            <ac:grpSpMk id="3" creationId="{EE72DB0A-F2D9-4561-8908-FB2E86E49465}"/>
          </ac:grpSpMkLst>
        </pc:grpChg>
        <pc:picChg chg="add mod">
          <ac:chgData name="QNAP_Copy Su" userId="1126be78-0e4b-4fc6-8d80-fa9b94be460a" providerId="ADAL" clId="{2CAC1620-7557-4759-92A1-9A92E237360C}" dt="2019-06-03T03:12:08.611" v="1825" actId="14861"/>
          <ac:picMkLst>
            <pc:docMk/>
            <pc:sldMk cId="4276789525" sldId="345"/>
            <ac:picMk id="7" creationId="{341F8F7A-80B1-41E6-810A-742F5BD596C5}"/>
          </ac:picMkLst>
        </pc:picChg>
        <pc:picChg chg="mod">
          <ac:chgData name="QNAP_Copy Su" userId="1126be78-0e4b-4fc6-8d80-fa9b94be460a" providerId="ADAL" clId="{2CAC1620-7557-4759-92A1-9A92E237360C}" dt="2019-06-03T03:11:49.376" v="1823" actId="164"/>
          <ac:picMkLst>
            <pc:docMk/>
            <pc:sldMk cId="4276789525" sldId="345"/>
            <ac:picMk id="8" creationId="{B47DC6C0-7449-BE41-8443-E420FF312A9D}"/>
          </ac:picMkLst>
        </pc:picChg>
      </pc:sldChg>
      <pc:sldChg chg="addSp delSp modSp">
        <pc:chgData name="QNAP_Copy Su" userId="1126be78-0e4b-4fc6-8d80-fa9b94be460a" providerId="ADAL" clId="{2CAC1620-7557-4759-92A1-9A92E237360C}" dt="2019-06-03T06:27:24.712" v="2010" actId="478"/>
        <pc:sldMkLst>
          <pc:docMk/>
          <pc:sldMk cId="606908862" sldId="349"/>
        </pc:sldMkLst>
        <pc:spChg chg="mod">
          <ac:chgData name="QNAP_Copy Su" userId="1126be78-0e4b-4fc6-8d80-fa9b94be460a" providerId="ADAL" clId="{2CAC1620-7557-4759-92A1-9A92E237360C}" dt="2019-06-03T03:52:52.278" v="1907" actId="255"/>
          <ac:spMkLst>
            <pc:docMk/>
            <pc:sldMk cId="606908862" sldId="349"/>
            <ac:spMk id="2" creationId="{A84D55B6-5693-45FD-BA4A-0E0A6CBE65B3}"/>
          </ac:spMkLst>
        </pc:spChg>
        <pc:spChg chg="add mod ord">
          <ac:chgData name="QNAP_Copy Su" userId="1126be78-0e4b-4fc6-8d80-fa9b94be460a" providerId="ADAL" clId="{2CAC1620-7557-4759-92A1-9A92E237360C}" dt="2019-06-03T06:26:56.150" v="2004" actId="167"/>
          <ac:spMkLst>
            <pc:docMk/>
            <pc:sldMk cId="606908862" sldId="349"/>
            <ac:spMk id="3" creationId="{19F832B5-2D4F-4531-99BB-1D4CE201F48A}"/>
          </ac:spMkLst>
        </pc:spChg>
        <pc:spChg chg="mod">
          <ac:chgData name="QNAP_Copy Su" userId="1126be78-0e4b-4fc6-8d80-fa9b94be460a" providerId="ADAL" clId="{2CAC1620-7557-4759-92A1-9A92E237360C}" dt="2019-05-29T08:57:49.733" v="141" actId="1076"/>
          <ac:spMkLst>
            <pc:docMk/>
            <pc:sldMk cId="606908862" sldId="349"/>
            <ac:spMk id="3" creationId="{BFFB81F5-670D-492F-B2CF-E14A073437FA}"/>
          </ac:spMkLst>
        </pc:spChg>
        <pc:spChg chg="mod">
          <ac:chgData name="QNAP_Copy Su" userId="1126be78-0e4b-4fc6-8d80-fa9b94be460a" providerId="ADAL" clId="{2CAC1620-7557-4759-92A1-9A92E237360C}" dt="2019-06-03T06:11:45.839" v="1948" actId="1035"/>
          <ac:spMkLst>
            <pc:docMk/>
            <pc:sldMk cId="606908862" sldId="349"/>
            <ac:spMk id="7" creationId="{1BDD222A-5474-9A48-8441-2C5C62D587A4}"/>
          </ac:spMkLst>
        </pc:spChg>
        <pc:spChg chg="mod">
          <ac:chgData name="QNAP_Copy Su" userId="1126be78-0e4b-4fc6-8d80-fa9b94be460a" providerId="ADAL" clId="{2CAC1620-7557-4759-92A1-9A92E237360C}" dt="2019-06-03T06:11:45.839" v="1948" actId="1035"/>
          <ac:spMkLst>
            <pc:docMk/>
            <pc:sldMk cId="606908862" sldId="349"/>
            <ac:spMk id="8" creationId="{BBE2EB26-7E01-EE4A-92D0-7301715DD421}"/>
          </ac:spMkLst>
        </pc:spChg>
        <pc:spChg chg="mod">
          <ac:chgData name="QNAP_Copy Su" userId="1126be78-0e4b-4fc6-8d80-fa9b94be460a" providerId="ADAL" clId="{2CAC1620-7557-4759-92A1-9A92E237360C}" dt="2019-06-03T06:11:45.839" v="1948" actId="1035"/>
          <ac:spMkLst>
            <pc:docMk/>
            <pc:sldMk cId="606908862" sldId="349"/>
            <ac:spMk id="9" creationId="{B07E6530-BBEA-0B41-A796-E11238CE57D2}"/>
          </ac:spMkLst>
        </pc:spChg>
        <pc:spChg chg="mod">
          <ac:chgData name="QNAP_Copy Su" userId="1126be78-0e4b-4fc6-8d80-fa9b94be460a" providerId="ADAL" clId="{2CAC1620-7557-4759-92A1-9A92E237360C}" dt="2019-06-03T03:53:18.695" v="1911" actId="207"/>
          <ac:spMkLst>
            <pc:docMk/>
            <pc:sldMk cId="606908862" sldId="349"/>
            <ac:spMk id="30" creationId="{921FAB12-750D-A048-9C50-4BA7AEF60B9C}"/>
          </ac:spMkLst>
        </pc:spChg>
        <pc:spChg chg="mod">
          <ac:chgData name="QNAP_Copy Su" userId="1126be78-0e4b-4fc6-8d80-fa9b94be460a" providerId="ADAL" clId="{2CAC1620-7557-4759-92A1-9A92E237360C}" dt="2019-06-03T03:53:18.695" v="1911" actId="207"/>
          <ac:spMkLst>
            <pc:docMk/>
            <pc:sldMk cId="606908862" sldId="349"/>
            <ac:spMk id="31" creationId="{EAA5A831-5EEB-F343-852C-BE22590D6C41}"/>
          </ac:spMkLst>
        </pc:spChg>
        <pc:spChg chg="mod">
          <ac:chgData name="QNAP_Copy Su" userId="1126be78-0e4b-4fc6-8d80-fa9b94be460a" providerId="ADAL" clId="{2CAC1620-7557-4759-92A1-9A92E237360C}" dt="2019-06-03T06:27:19.268" v="2008" actId="207"/>
          <ac:spMkLst>
            <pc:docMk/>
            <pc:sldMk cId="606908862" sldId="349"/>
            <ac:spMk id="32" creationId="{36434985-E37C-4043-A075-8083CA2F18A8}"/>
          </ac:spMkLst>
        </pc:spChg>
        <pc:spChg chg="del mod">
          <ac:chgData name="QNAP_Copy Su" userId="1126be78-0e4b-4fc6-8d80-fa9b94be460a" providerId="ADAL" clId="{2CAC1620-7557-4759-92A1-9A92E237360C}" dt="2019-06-03T06:27:24.712" v="2010" actId="478"/>
          <ac:spMkLst>
            <pc:docMk/>
            <pc:sldMk cId="606908862" sldId="349"/>
            <ac:spMk id="33" creationId="{A5114815-D5E9-FB4F-AF1A-29DE20160230}"/>
          </ac:spMkLst>
        </pc:spChg>
        <pc:picChg chg="del">
          <ac:chgData name="QNAP_Copy Su" userId="1126be78-0e4b-4fc6-8d80-fa9b94be460a" providerId="ADAL" clId="{2CAC1620-7557-4759-92A1-9A92E237360C}" dt="2019-06-03T06:10:00.900" v="1927" actId="478"/>
          <ac:picMkLst>
            <pc:docMk/>
            <pc:sldMk cId="606908862" sldId="349"/>
            <ac:picMk id="11" creationId="{A75D8414-F1EC-4843-B2B4-50D5434A9B3D}"/>
          </ac:picMkLst>
        </pc:picChg>
        <pc:picChg chg="mod ord">
          <ac:chgData name="QNAP_Copy Su" userId="1126be78-0e4b-4fc6-8d80-fa9b94be460a" providerId="ADAL" clId="{2CAC1620-7557-4759-92A1-9A92E237360C}" dt="2019-06-03T03:58:05.269" v="1918" actId="166"/>
          <ac:picMkLst>
            <pc:docMk/>
            <pc:sldMk cId="606908862" sldId="349"/>
            <ac:picMk id="13" creationId="{F5CFBC11-9C59-A747-BF06-1EA9634B9231}"/>
          </ac:picMkLst>
        </pc:picChg>
        <pc:picChg chg="mod">
          <ac:chgData name="QNAP_Copy Su" userId="1126be78-0e4b-4fc6-8d80-fa9b94be460a" providerId="ADAL" clId="{2CAC1620-7557-4759-92A1-9A92E237360C}" dt="2019-06-03T03:55:58.977" v="1915" actId="207"/>
          <ac:picMkLst>
            <pc:docMk/>
            <pc:sldMk cId="606908862" sldId="349"/>
            <ac:picMk id="14" creationId="{39B896AE-659E-5547-8943-9B8BB87AFA06}"/>
          </ac:picMkLst>
        </pc:picChg>
        <pc:picChg chg="mod">
          <ac:chgData name="QNAP_Copy Su" userId="1126be78-0e4b-4fc6-8d80-fa9b94be460a" providerId="ADAL" clId="{2CAC1620-7557-4759-92A1-9A92E237360C}" dt="2019-06-03T03:55:58.977" v="1915" actId="207"/>
          <ac:picMkLst>
            <pc:docMk/>
            <pc:sldMk cId="606908862" sldId="349"/>
            <ac:picMk id="15" creationId="{45F82A51-06CC-914B-BD4A-DC4976441B27}"/>
          </ac:picMkLst>
        </pc:picChg>
        <pc:picChg chg="mod">
          <ac:chgData name="QNAP_Copy Su" userId="1126be78-0e4b-4fc6-8d80-fa9b94be460a" providerId="ADAL" clId="{2CAC1620-7557-4759-92A1-9A92E237360C}" dt="2019-06-03T03:55:58.977" v="1915" actId="207"/>
          <ac:picMkLst>
            <pc:docMk/>
            <pc:sldMk cId="606908862" sldId="349"/>
            <ac:picMk id="16" creationId="{E12EA65B-AFB8-4542-A352-372A6D8C0591}"/>
          </ac:picMkLst>
        </pc:picChg>
        <pc:picChg chg="mod">
          <ac:chgData name="QNAP_Copy Su" userId="1126be78-0e4b-4fc6-8d80-fa9b94be460a" providerId="ADAL" clId="{2CAC1620-7557-4759-92A1-9A92E237360C}" dt="2019-06-03T03:53:31.877" v="1912" actId="207"/>
          <ac:picMkLst>
            <pc:docMk/>
            <pc:sldMk cId="606908862" sldId="349"/>
            <ac:picMk id="20" creationId="{5D914B81-33CA-D643-A3A9-1C9D94F4CB82}"/>
          </ac:picMkLst>
        </pc:picChg>
        <pc:picChg chg="mod">
          <ac:chgData name="QNAP_Copy Su" userId="1126be78-0e4b-4fc6-8d80-fa9b94be460a" providerId="ADAL" clId="{2CAC1620-7557-4759-92A1-9A92E237360C}" dt="2019-06-03T03:56:26.770" v="1916" actId="207"/>
          <ac:picMkLst>
            <pc:docMk/>
            <pc:sldMk cId="606908862" sldId="349"/>
            <ac:picMk id="21" creationId="{53CAC049-B085-C140-A6D5-59636528CE38}"/>
          </ac:picMkLst>
        </pc:picChg>
        <pc:picChg chg="mod">
          <ac:chgData name="QNAP_Copy Su" userId="1126be78-0e4b-4fc6-8d80-fa9b94be460a" providerId="ADAL" clId="{2CAC1620-7557-4759-92A1-9A92E237360C}" dt="2019-06-03T03:53:31.877" v="1912" actId="207"/>
          <ac:picMkLst>
            <pc:docMk/>
            <pc:sldMk cId="606908862" sldId="349"/>
            <ac:picMk id="22" creationId="{E5E36AAE-970C-314F-A205-5E642DB39F02}"/>
          </ac:picMkLst>
        </pc:picChg>
        <pc:picChg chg="mod">
          <ac:chgData name="QNAP_Copy Su" userId="1126be78-0e4b-4fc6-8d80-fa9b94be460a" providerId="ADAL" clId="{2CAC1620-7557-4759-92A1-9A92E237360C}" dt="2019-06-03T03:53:31.877" v="1912" actId="207"/>
          <ac:picMkLst>
            <pc:docMk/>
            <pc:sldMk cId="606908862" sldId="349"/>
            <ac:picMk id="23" creationId="{D2B9F20E-2436-1247-9690-D5DA5407D0A8}"/>
          </ac:picMkLst>
        </pc:picChg>
        <pc:picChg chg="mod ord">
          <ac:chgData name="QNAP_Copy Su" userId="1126be78-0e4b-4fc6-8d80-fa9b94be460a" providerId="ADAL" clId="{2CAC1620-7557-4759-92A1-9A92E237360C}" dt="2019-06-03T06:11:05.783" v="1933" actId="167"/>
          <ac:picMkLst>
            <pc:docMk/>
            <pc:sldMk cId="606908862" sldId="349"/>
            <ac:picMk id="27" creationId="{46D91E07-0E94-0048-BF25-0E76A731AF45}"/>
          </ac:picMkLst>
        </pc:picChg>
        <pc:picChg chg="mod ord">
          <ac:chgData name="QNAP_Copy Su" userId="1126be78-0e4b-4fc6-8d80-fa9b94be460a" providerId="ADAL" clId="{2CAC1620-7557-4759-92A1-9A92E237360C}" dt="2019-06-03T06:11:05.783" v="1933" actId="167"/>
          <ac:picMkLst>
            <pc:docMk/>
            <pc:sldMk cId="606908862" sldId="349"/>
            <ac:picMk id="28" creationId="{9E34D4EB-FCB4-A44B-A4EE-8FF6B6750B00}"/>
          </ac:picMkLst>
        </pc:picChg>
        <pc:picChg chg="del mod">
          <ac:chgData name="QNAP_Copy Su" userId="1126be78-0e4b-4fc6-8d80-fa9b94be460a" providerId="ADAL" clId="{2CAC1620-7557-4759-92A1-9A92E237360C}" dt="2019-06-03T06:26:41.829" v="1998" actId="478"/>
          <ac:picMkLst>
            <pc:docMk/>
            <pc:sldMk cId="606908862" sldId="349"/>
            <ac:picMk id="29" creationId="{BC83388E-2375-E44B-998E-7E96A494125F}"/>
          </ac:picMkLst>
        </pc:picChg>
        <pc:picChg chg="add mod ord">
          <ac:chgData name="QNAP_Copy Su" userId="1126be78-0e4b-4fc6-8d80-fa9b94be460a" providerId="ADAL" clId="{2CAC1620-7557-4759-92A1-9A92E237360C}" dt="2019-06-03T06:11:33.747" v="1937" actId="12789"/>
          <ac:picMkLst>
            <pc:docMk/>
            <pc:sldMk cId="606908862" sldId="349"/>
            <ac:picMk id="34" creationId="{F848D398-4257-4F42-9038-A659912BC2ED}"/>
          </ac:picMkLst>
        </pc:picChg>
        <pc:picChg chg="add mod ord">
          <ac:chgData name="QNAP_Copy Su" userId="1126be78-0e4b-4fc6-8d80-fa9b94be460a" providerId="ADAL" clId="{2CAC1620-7557-4759-92A1-9A92E237360C}" dt="2019-06-03T06:11:33.747" v="1937" actId="12789"/>
          <ac:picMkLst>
            <pc:docMk/>
            <pc:sldMk cId="606908862" sldId="349"/>
            <ac:picMk id="35" creationId="{D8721F89-6632-4AAE-BD48-DDB789DD144D}"/>
          </ac:picMkLst>
        </pc:picChg>
        <pc:picChg chg="add mod ord">
          <ac:chgData name="QNAP_Copy Su" userId="1126be78-0e4b-4fc6-8d80-fa9b94be460a" providerId="ADAL" clId="{2CAC1620-7557-4759-92A1-9A92E237360C}" dt="2019-06-03T06:11:33.747" v="1937" actId="12789"/>
          <ac:picMkLst>
            <pc:docMk/>
            <pc:sldMk cId="606908862" sldId="349"/>
            <ac:picMk id="36" creationId="{F672DDB4-DC4A-4857-A225-40BA8B24D6E9}"/>
          </ac:picMkLst>
        </pc:picChg>
      </pc:sldChg>
      <pc:sldChg chg="addSp delSp modSp">
        <pc:chgData name="QNAP_Copy Su" userId="1126be78-0e4b-4fc6-8d80-fa9b94be460a" providerId="ADAL" clId="{2CAC1620-7557-4759-92A1-9A92E237360C}" dt="2019-06-03T09:10:37.917" v="2366" actId="1076"/>
        <pc:sldMkLst>
          <pc:docMk/>
          <pc:sldMk cId="2289301485" sldId="350"/>
        </pc:sldMkLst>
        <pc:spChg chg="mod">
          <ac:chgData name="QNAP_Copy Su" userId="1126be78-0e4b-4fc6-8d80-fa9b94be460a" providerId="ADAL" clId="{2CAC1620-7557-4759-92A1-9A92E237360C}" dt="2019-06-03T09:10:33.102" v="2365" actId="255"/>
          <ac:spMkLst>
            <pc:docMk/>
            <pc:sldMk cId="2289301485" sldId="350"/>
            <ac:spMk id="2" creationId="{E31C1192-75BC-41FA-A2F0-740837E739E7}"/>
          </ac:spMkLst>
        </pc:spChg>
        <pc:spChg chg="mod">
          <ac:chgData name="QNAP_Copy Su" userId="1126be78-0e4b-4fc6-8d80-fa9b94be460a" providerId="ADAL" clId="{2CAC1620-7557-4759-92A1-9A92E237360C}" dt="2019-06-03T01:36:03.766" v="1664" actId="1076"/>
          <ac:spMkLst>
            <pc:docMk/>
            <pc:sldMk cId="2289301485" sldId="350"/>
            <ac:spMk id="3" creationId="{AC579D7C-1EAD-4186-84C8-DB674AEF69F6}"/>
          </ac:spMkLst>
        </pc:spChg>
        <pc:spChg chg="del">
          <ac:chgData name="QNAP_Copy Su" userId="1126be78-0e4b-4fc6-8d80-fa9b94be460a" providerId="ADAL" clId="{2CAC1620-7557-4759-92A1-9A92E237360C}" dt="2019-06-03T02:44:35.502" v="1717" actId="478"/>
          <ac:spMkLst>
            <pc:docMk/>
            <pc:sldMk cId="2289301485" sldId="350"/>
            <ac:spMk id="4" creationId="{D64DF6F0-1F1C-2343-A6DE-4F8A4587420E}"/>
          </ac:spMkLst>
        </pc:spChg>
        <pc:spChg chg="del">
          <ac:chgData name="QNAP_Copy Su" userId="1126be78-0e4b-4fc6-8d80-fa9b94be460a" providerId="ADAL" clId="{2CAC1620-7557-4759-92A1-9A92E237360C}" dt="2019-06-03T06:47:17.241" v="2147" actId="478"/>
          <ac:spMkLst>
            <pc:docMk/>
            <pc:sldMk cId="2289301485" sldId="350"/>
            <ac:spMk id="7" creationId="{DB3B3740-AE15-5643-BB29-C0B3A8A39E1D}"/>
          </ac:spMkLst>
        </pc:spChg>
        <pc:picChg chg="mod">
          <ac:chgData name="QNAP_Copy Su" userId="1126be78-0e4b-4fc6-8d80-fa9b94be460a" providerId="ADAL" clId="{2CAC1620-7557-4759-92A1-9A92E237360C}" dt="2019-06-03T09:10:37.917" v="2366" actId="1076"/>
          <ac:picMkLst>
            <pc:docMk/>
            <pc:sldMk cId="2289301485" sldId="350"/>
            <ac:picMk id="5" creationId="{568620AC-EFFB-467F-AAA6-1E9AE73F1730}"/>
          </ac:picMkLst>
        </pc:picChg>
        <pc:picChg chg="del mod">
          <ac:chgData name="QNAP_Copy Su" userId="1126be78-0e4b-4fc6-8d80-fa9b94be460a" providerId="ADAL" clId="{2CAC1620-7557-4759-92A1-9A92E237360C}" dt="2019-06-03T02:43:14.710" v="1711" actId="478"/>
          <ac:picMkLst>
            <pc:docMk/>
            <pc:sldMk cId="2289301485" sldId="350"/>
            <ac:picMk id="6" creationId="{D3D6367D-DA3E-4FA8-8DDE-FEEADDD6B5C7}"/>
          </ac:picMkLst>
        </pc:picChg>
        <pc:picChg chg="add mod ord">
          <ac:chgData name="QNAP_Copy Su" userId="1126be78-0e4b-4fc6-8d80-fa9b94be460a" providerId="ADAL" clId="{2CAC1620-7557-4759-92A1-9A92E237360C}" dt="2019-06-03T02:44:32.567" v="1716" actId="167"/>
          <ac:picMkLst>
            <pc:docMk/>
            <pc:sldMk cId="2289301485" sldId="350"/>
            <ac:picMk id="9" creationId="{71D8DD8F-E186-427E-957F-8E1589950FB4}"/>
          </ac:picMkLst>
        </pc:picChg>
      </pc:sldChg>
      <pc:sldChg chg="addSp delSp modSp">
        <pc:chgData name="QNAP_Copy Su" userId="1126be78-0e4b-4fc6-8d80-fa9b94be460a" providerId="ADAL" clId="{2CAC1620-7557-4759-92A1-9A92E237360C}" dt="2019-06-03T06:47:56.094" v="2150" actId="1076"/>
        <pc:sldMkLst>
          <pc:docMk/>
          <pc:sldMk cId="2324510614" sldId="354"/>
        </pc:sldMkLst>
        <pc:spChg chg="mod">
          <ac:chgData name="QNAP_Copy Su" userId="1126be78-0e4b-4fc6-8d80-fa9b94be460a" providerId="ADAL" clId="{2CAC1620-7557-4759-92A1-9A92E237360C}" dt="2019-06-03T03:13:23.617" v="1835" actId="255"/>
          <ac:spMkLst>
            <pc:docMk/>
            <pc:sldMk cId="2324510614" sldId="354"/>
            <ac:spMk id="2" creationId="{1EDC7DD1-7B89-E44D-8680-EBC7CB8A10A4}"/>
          </ac:spMkLst>
        </pc:spChg>
        <pc:spChg chg="mod">
          <ac:chgData name="QNAP_Copy Su" userId="1126be78-0e4b-4fc6-8d80-fa9b94be460a" providerId="ADAL" clId="{2CAC1620-7557-4759-92A1-9A92E237360C}" dt="2019-05-29T08:48:25.825" v="63" actId="164"/>
          <ac:spMkLst>
            <pc:docMk/>
            <pc:sldMk cId="2324510614" sldId="354"/>
            <ac:spMk id="7" creationId="{97D58EEC-7493-4BC3-81D1-2BD3085666B1}"/>
          </ac:spMkLst>
        </pc:spChg>
        <pc:spChg chg="mod">
          <ac:chgData name="QNAP_Copy Su" userId="1126be78-0e4b-4fc6-8d80-fa9b94be460a" providerId="ADAL" clId="{2CAC1620-7557-4759-92A1-9A92E237360C}" dt="2019-05-29T08:49:56.583" v="74" actId="14100"/>
          <ac:spMkLst>
            <pc:docMk/>
            <pc:sldMk cId="2324510614" sldId="354"/>
            <ac:spMk id="8" creationId="{4892BF2D-4CCF-6146-8DE8-25991A8508AA}"/>
          </ac:spMkLst>
        </pc:spChg>
        <pc:spChg chg="mod">
          <ac:chgData name="QNAP_Copy Su" userId="1126be78-0e4b-4fc6-8d80-fa9b94be460a" providerId="ADAL" clId="{2CAC1620-7557-4759-92A1-9A92E237360C}" dt="2019-05-29T08:53:13.829" v="112" actId="1076"/>
          <ac:spMkLst>
            <pc:docMk/>
            <pc:sldMk cId="2324510614" sldId="354"/>
            <ac:spMk id="22" creationId="{54B0D8AA-E859-504D-B7BA-9A9C8E3E58DB}"/>
          </ac:spMkLst>
        </pc:spChg>
        <pc:spChg chg="mod">
          <ac:chgData name="QNAP_Copy Su" userId="1126be78-0e4b-4fc6-8d80-fa9b94be460a" providerId="ADAL" clId="{2CAC1620-7557-4759-92A1-9A92E237360C}" dt="2019-05-29T08:51:48.504" v="89" actId="1038"/>
          <ac:spMkLst>
            <pc:docMk/>
            <pc:sldMk cId="2324510614" sldId="354"/>
            <ac:spMk id="29" creationId="{C8DCFD7B-70C8-4FA0-8D0E-E5E2021B1119}"/>
          </ac:spMkLst>
        </pc:spChg>
        <pc:spChg chg="mod">
          <ac:chgData name="QNAP_Copy Su" userId="1126be78-0e4b-4fc6-8d80-fa9b94be460a" providerId="ADAL" clId="{2CAC1620-7557-4759-92A1-9A92E237360C}" dt="2019-05-29T08:52:02.634" v="91" actId="255"/>
          <ac:spMkLst>
            <pc:docMk/>
            <pc:sldMk cId="2324510614" sldId="354"/>
            <ac:spMk id="36" creationId="{8AD35AC6-19E5-4F1D-886A-02A0A3848C73}"/>
          </ac:spMkLst>
        </pc:spChg>
        <pc:spChg chg="mod">
          <ac:chgData name="QNAP_Copy Su" userId="1126be78-0e4b-4fc6-8d80-fa9b94be460a" providerId="ADAL" clId="{2CAC1620-7557-4759-92A1-9A92E237360C}" dt="2019-05-29T08:52:23.351" v="95" actId="255"/>
          <ac:spMkLst>
            <pc:docMk/>
            <pc:sldMk cId="2324510614" sldId="354"/>
            <ac:spMk id="37" creationId="{83F0772D-A029-45E7-89B0-BA535401E118}"/>
          </ac:spMkLst>
        </pc:spChg>
        <pc:spChg chg="mod">
          <ac:chgData name="QNAP_Copy Su" userId="1126be78-0e4b-4fc6-8d80-fa9b94be460a" providerId="ADAL" clId="{2CAC1620-7557-4759-92A1-9A92E237360C}" dt="2019-05-29T08:50:02.533" v="75" actId="1076"/>
          <ac:spMkLst>
            <pc:docMk/>
            <pc:sldMk cId="2324510614" sldId="354"/>
            <ac:spMk id="45" creationId="{E1C71429-0D19-6C46-8F0A-B31D88DF8E0B}"/>
          </ac:spMkLst>
        </pc:spChg>
        <pc:spChg chg="mod">
          <ac:chgData name="QNAP_Copy Su" userId="1126be78-0e4b-4fc6-8d80-fa9b94be460a" providerId="ADAL" clId="{2CAC1620-7557-4759-92A1-9A92E237360C}" dt="2019-05-29T08:50:02.533" v="75" actId="1076"/>
          <ac:spMkLst>
            <pc:docMk/>
            <pc:sldMk cId="2324510614" sldId="354"/>
            <ac:spMk id="55" creationId="{6DB89857-7C6D-5D4B-A156-FA66689EF1B0}"/>
          </ac:spMkLst>
        </pc:spChg>
        <pc:spChg chg="mod">
          <ac:chgData name="QNAP_Copy Su" userId="1126be78-0e4b-4fc6-8d80-fa9b94be460a" providerId="ADAL" clId="{2CAC1620-7557-4759-92A1-9A92E237360C}" dt="2019-05-29T08:52:49.770" v="105" actId="1035"/>
          <ac:spMkLst>
            <pc:docMk/>
            <pc:sldMk cId="2324510614" sldId="354"/>
            <ac:spMk id="56" creationId="{B173AFB2-B7A7-184E-A4F2-C2D7F054C665}"/>
          </ac:spMkLst>
        </pc:spChg>
        <pc:spChg chg="mod">
          <ac:chgData name="QNAP_Copy Su" userId="1126be78-0e4b-4fc6-8d80-fa9b94be460a" providerId="ADAL" clId="{2CAC1620-7557-4759-92A1-9A92E237360C}" dt="2019-05-31T07:43:17.376" v="1214" actId="1076"/>
          <ac:spMkLst>
            <pc:docMk/>
            <pc:sldMk cId="2324510614" sldId="354"/>
            <ac:spMk id="62" creationId="{9392A80B-3AAF-C641-A48C-075918C08B1A}"/>
          </ac:spMkLst>
        </pc:spChg>
        <pc:spChg chg="mod">
          <ac:chgData name="QNAP_Copy Su" userId="1126be78-0e4b-4fc6-8d80-fa9b94be460a" providerId="ADAL" clId="{2CAC1620-7557-4759-92A1-9A92E237360C}" dt="2019-05-31T07:43:17.376" v="1214" actId="1076"/>
          <ac:spMkLst>
            <pc:docMk/>
            <pc:sldMk cId="2324510614" sldId="354"/>
            <ac:spMk id="63" creationId="{B82836C3-AE1F-7B4E-8EEE-374B25AAD573}"/>
          </ac:spMkLst>
        </pc:spChg>
        <pc:spChg chg="mod">
          <ac:chgData name="QNAP_Copy Su" userId="1126be78-0e4b-4fc6-8d80-fa9b94be460a" providerId="ADAL" clId="{2CAC1620-7557-4759-92A1-9A92E237360C}" dt="2019-05-29T08:52:49.770" v="105" actId="1035"/>
          <ac:spMkLst>
            <pc:docMk/>
            <pc:sldMk cId="2324510614" sldId="354"/>
            <ac:spMk id="64" creationId="{04572AC6-4660-D642-B3BD-006DD22E9740}"/>
          </ac:spMkLst>
        </pc:spChg>
        <pc:spChg chg="mod">
          <ac:chgData name="QNAP_Copy Su" userId="1126be78-0e4b-4fc6-8d80-fa9b94be460a" providerId="ADAL" clId="{2CAC1620-7557-4759-92A1-9A92E237360C}" dt="2019-05-29T08:52:49.770" v="105" actId="1035"/>
          <ac:spMkLst>
            <pc:docMk/>
            <pc:sldMk cId="2324510614" sldId="354"/>
            <ac:spMk id="65" creationId="{26CC2E03-8720-3947-A8C0-548107CDE715}"/>
          </ac:spMkLst>
        </pc:spChg>
        <pc:spChg chg="mod">
          <ac:chgData name="QNAP_Copy Su" userId="1126be78-0e4b-4fc6-8d80-fa9b94be460a" providerId="ADAL" clId="{2CAC1620-7557-4759-92A1-9A92E237360C}" dt="2019-05-29T08:52:49.770" v="105" actId="1035"/>
          <ac:spMkLst>
            <pc:docMk/>
            <pc:sldMk cId="2324510614" sldId="354"/>
            <ac:spMk id="66" creationId="{FE925EBD-4F20-224C-BA45-629C2759EA0B}"/>
          </ac:spMkLst>
        </pc:spChg>
        <pc:spChg chg="mod">
          <ac:chgData name="QNAP_Copy Su" userId="1126be78-0e4b-4fc6-8d80-fa9b94be460a" providerId="ADAL" clId="{2CAC1620-7557-4759-92A1-9A92E237360C}" dt="2019-05-31T07:43:17.376" v="1214" actId="1076"/>
          <ac:spMkLst>
            <pc:docMk/>
            <pc:sldMk cId="2324510614" sldId="354"/>
            <ac:spMk id="67" creationId="{8B280E61-D92A-CB48-AC0A-CE0FE43546C0}"/>
          </ac:spMkLst>
        </pc:spChg>
        <pc:spChg chg="mod">
          <ac:chgData name="QNAP_Copy Su" userId="1126be78-0e4b-4fc6-8d80-fa9b94be460a" providerId="ADAL" clId="{2CAC1620-7557-4759-92A1-9A92E237360C}" dt="2019-05-31T07:43:17.376" v="1214" actId="1076"/>
          <ac:spMkLst>
            <pc:docMk/>
            <pc:sldMk cId="2324510614" sldId="354"/>
            <ac:spMk id="68" creationId="{ADDA22E1-7ACB-924D-9506-4E1E66ABCC3C}"/>
          </ac:spMkLst>
        </pc:spChg>
        <pc:spChg chg="mod">
          <ac:chgData name="QNAP_Copy Su" userId="1126be78-0e4b-4fc6-8d80-fa9b94be460a" providerId="ADAL" clId="{2CAC1620-7557-4759-92A1-9A92E237360C}" dt="2019-05-31T07:43:17.376" v="1214" actId="1076"/>
          <ac:spMkLst>
            <pc:docMk/>
            <pc:sldMk cId="2324510614" sldId="354"/>
            <ac:spMk id="69" creationId="{758B1735-AE44-7D4A-9085-B39A69F5AE7D}"/>
          </ac:spMkLst>
        </pc:spChg>
        <pc:spChg chg="del">
          <ac:chgData name="QNAP_Copy Su" userId="1126be78-0e4b-4fc6-8d80-fa9b94be460a" providerId="ADAL" clId="{2CAC1620-7557-4759-92A1-9A92E237360C}" dt="2019-06-03T06:40:04.453" v="2076" actId="478"/>
          <ac:spMkLst>
            <pc:docMk/>
            <pc:sldMk cId="2324510614" sldId="354"/>
            <ac:spMk id="71" creationId="{8AACC6A9-829F-1345-B48C-E1894DB54C80}"/>
          </ac:spMkLst>
        </pc:spChg>
        <pc:spChg chg="mod">
          <ac:chgData name="QNAP_Copy Su" userId="1126be78-0e4b-4fc6-8d80-fa9b94be460a" providerId="ADAL" clId="{2CAC1620-7557-4759-92A1-9A92E237360C}" dt="2019-05-31T07:43:17.376" v="1214" actId="1076"/>
          <ac:spMkLst>
            <pc:docMk/>
            <pc:sldMk cId="2324510614" sldId="354"/>
            <ac:spMk id="72" creationId="{2B732C76-A10A-B240-9A81-1876B361009B}"/>
          </ac:spMkLst>
        </pc:spChg>
        <pc:spChg chg="mod">
          <ac:chgData name="QNAP_Copy Su" userId="1126be78-0e4b-4fc6-8d80-fa9b94be460a" providerId="ADAL" clId="{2CAC1620-7557-4759-92A1-9A92E237360C}" dt="2019-05-31T07:43:17.376" v="1214" actId="1076"/>
          <ac:spMkLst>
            <pc:docMk/>
            <pc:sldMk cId="2324510614" sldId="354"/>
            <ac:spMk id="73" creationId="{66C593C8-AB15-6544-BAD6-75FEDA16956B}"/>
          </ac:spMkLst>
        </pc:spChg>
        <pc:spChg chg="mod">
          <ac:chgData name="QNAP_Copy Su" userId="1126be78-0e4b-4fc6-8d80-fa9b94be460a" providerId="ADAL" clId="{2CAC1620-7557-4759-92A1-9A92E237360C}" dt="2019-05-29T08:52:02.634" v="91" actId="255"/>
          <ac:spMkLst>
            <pc:docMk/>
            <pc:sldMk cId="2324510614" sldId="354"/>
            <ac:spMk id="74" creationId="{91A8FA39-E4C8-C449-992A-06A3A0E1E048}"/>
          </ac:spMkLst>
        </pc:spChg>
        <pc:spChg chg="mod">
          <ac:chgData name="QNAP_Copy Su" userId="1126be78-0e4b-4fc6-8d80-fa9b94be460a" providerId="ADAL" clId="{2CAC1620-7557-4759-92A1-9A92E237360C}" dt="2019-06-03T05:42:30.615" v="1924" actId="1076"/>
          <ac:spMkLst>
            <pc:docMk/>
            <pc:sldMk cId="2324510614" sldId="354"/>
            <ac:spMk id="74" creationId="{D1A0AFCF-61F8-834A-85E0-BEED0E7062CF}"/>
          </ac:spMkLst>
        </pc:spChg>
        <pc:spChg chg="mod">
          <ac:chgData name="QNAP_Copy Su" userId="1126be78-0e4b-4fc6-8d80-fa9b94be460a" providerId="ADAL" clId="{2CAC1620-7557-4759-92A1-9A92E237360C}" dt="2019-05-31T07:43:17.376" v="1214" actId="1076"/>
          <ac:spMkLst>
            <pc:docMk/>
            <pc:sldMk cId="2324510614" sldId="354"/>
            <ac:spMk id="75" creationId="{6C871E8B-CDA4-7A4C-9057-054BA46BE2D5}"/>
          </ac:spMkLst>
        </pc:spChg>
        <pc:spChg chg="mod">
          <ac:chgData name="QNAP_Copy Su" userId="1126be78-0e4b-4fc6-8d80-fa9b94be460a" providerId="ADAL" clId="{2CAC1620-7557-4759-92A1-9A92E237360C}" dt="2019-05-29T08:50:02.533" v="75" actId="1076"/>
          <ac:spMkLst>
            <pc:docMk/>
            <pc:sldMk cId="2324510614" sldId="354"/>
            <ac:spMk id="76" creationId="{10D5B6A6-4933-F147-AA9B-7ECF1B6C667C}"/>
          </ac:spMkLst>
        </pc:spChg>
        <pc:spChg chg="mod">
          <ac:chgData name="QNAP_Copy Su" userId="1126be78-0e4b-4fc6-8d80-fa9b94be460a" providerId="ADAL" clId="{2CAC1620-7557-4759-92A1-9A92E237360C}" dt="2019-05-31T07:43:17.376" v="1214" actId="1076"/>
          <ac:spMkLst>
            <pc:docMk/>
            <pc:sldMk cId="2324510614" sldId="354"/>
            <ac:spMk id="78" creationId="{967E68AE-D694-954C-BAC4-22E88304DDCB}"/>
          </ac:spMkLst>
        </pc:spChg>
        <pc:spChg chg="mod">
          <ac:chgData name="QNAP_Copy Su" userId="1126be78-0e4b-4fc6-8d80-fa9b94be460a" providerId="ADAL" clId="{2CAC1620-7557-4759-92A1-9A92E237360C}" dt="2019-05-31T07:43:17.376" v="1214" actId="1076"/>
          <ac:spMkLst>
            <pc:docMk/>
            <pc:sldMk cId="2324510614" sldId="354"/>
            <ac:spMk id="80" creationId="{98EC721D-0C27-4D42-9CB2-EC923A288424}"/>
          </ac:spMkLst>
        </pc:spChg>
        <pc:spChg chg="mod">
          <ac:chgData name="QNAP_Copy Su" userId="1126be78-0e4b-4fc6-8d80-fa9b94be460a" providerId="ADAL" clId="{2CAC1620-7557-4759-92A1-9A92E237360C}" dt="2019-05-29T08:52:02.634" v="91" actId="255"/>
          <ac:spMkLst>
            <pc:docMk/>
            <pc:sldMk cId="2324510614" sldId="354"/>
            <ac:spMk id="81" creationId="{5F16A283-34FF-D34C-95BC-0479B47C952E}"/>
          </ac:spMkLst>
        </pc:spChg>
        <pc:spChg chg="mod">
          <ac:chgData name="QNAP_Copy Su" userId="1126be78-0e4b-4fc6-8d80-fa9b94be460a" providerId="ADAL" clId="{2CAC1620-7557-4759-92A1-9A92E237360C}" dt="2019-05-31T07:43:17.376" v="1214" actId="1076"/>
          <ac:spMkLst>
            <pc:docMk/>
            <pc:sldMk cId="2324510614" sldId="354"/>
            <ac:spMk id="82" creationId="{A0017A9D-0589-4648-A7A9-55ADF482EE20}"/>
          </ac:spMkLst>
        </pc:spChg>
        <pc:spChg chg="mod">
          <ac:chgData name="QNAP_Copy Su" userId="1126be78-0e4b-4fc6-8d80-fa9b94be460a" providerId="ADAL" clId="{2CAC1620-7557-4759-92A1-9A92E237360C}" dt="2019-05-29T08:52:02.634" v="91" actId="255"/>
          <ac:spMkLst>
            <pc:docMk/>
            <pc:sldMk cId="2324510614" sldId="354"/>
            <ac:spMk id="83" creationId="{A3725B11-7BA8-2346-A1FF-D961E8BCF60C}"/>
          </ac:spMkLst>
        </pc:spChg>
        <pc:spChg chg="mod">
          <ac:chgData name="QNAP_Copy Su" userId="1126be78-0e4b-4fc6-8d80-fa9b94be460a" providerId="ADAL" clId="{2CAC1620-7557-4759-92A1-9A92E237360C}" dt="2019-05-31T07:42:12.845" v="1202" actId="208"/>
          <ac:spMkLst>
            <pc:docMk/>
            <pc:sldMk cId="2324510614" sldId="354"/>
            <ac:spMk id="85" creationId="{F818E8E6-D612-8748-8DF4-3F86C6E7AA38}"/>
          </ac:spMkLst>
        </pc:spChg>
        <pc:spChg chg="mod">
          <ac:chgData name="QNAP_Copy Su" userId="1126be78-0e4b-4fc6-8d80-fa9b94be460a" providerId="ADAL" clId="{2CAC1620-7557-4759-92A1-9A92E237360C}" dt="2019-05-31T07:42:12.845" v="1202" actId="208"/>
          <ac:spMkLst>
            <pc:docMk/>
            <pc:sldMk cId="2324510614" sldId="354"/>
            <ac:spMk id="87" creationId="{9AB7553C-51AA-6746-81F6-91B963FBA748}"/>
          </ac:spMkLst>
        </pc:spChg>
        <pc:spChg chg="mod">
          <ac:chgData name="QNAP_Copy Su" userId="1126be78-0e4b-4fc6-8d80-fa9b94be460a" providerId="ADAL" clId="{2CAC1620-7557-4759-92A1-9A92E237360C}" dt="2019-05-31T07:42:12.845" v="1202" actId="208"/>
          <ac:spMkLst>
            <pc:docMk/>
            <pc:sldMk cId="2324510614" sldId="354"/>
            <ac:spMk id="88" creationId="{7CA51185-69B0-1C47-8C5A-0B5A0D321E3E}"/>
          </ac:spMkLst>
        </pc:spChg>
        <pc:spChg chg="mod">
          <ac:chgData name="QNAP_Copy Su" userId="1126be78-0e4b-4fc6-8d80-fa9b94be460a" providerId="ADAL" clId="{2CAC1620-7557-4759-92A1-9A92E237360C}" dt="2019-05-31T07:42:12.845" v="1202" actId="208"/>
          <ac:spMkLst>
            <pc:docMk/>
            <pc:sldMk cId="2324510614" sldId="354"/>
            <ac:spMk id="89" creationId="{C6372977-5337-B341-B2A9-8627BD18D90C}"/>
          </ac:spMkLst>
        </pc:spChg>
        <pc:spChg chg="mod">
          <ac:chgData name="QNAP_Copy Su" userId="1126be78-0e4b-4fc6-8d80-fa9b94be460a" providerId="ADAL" clId="{2CAC1620-7557-4759-92A1-9A92E237360C}" dt="2019-05-29T08:52:31.199" v="96" actId="255"/>
          <ac:spMkLst>
            <pc:docMk/>
            <pc:sldMk cId="2324510614" sldId="354"/>
            <ac:spMk id="93" creationId="{B183FE66-18DC-FA45-B755-08B619E11F4D}"/>
          </ac:spMkLst>
        </pc:spChg>
        <pc:spChg chg="mod">
          <ac:chgData name="QNAP_Copy Su" userId="1126be78-0e4b-4fc6-8d80-fa9b94be460a" providerId="ADAL" clId="{2CAC1620-7557-4759-92A1-9A92E237360C}" dt="2019-05-29T08:52:31.199" v="96" actId="255"/>
          <ac:spMkLst>
            <pc:docMk/>
            <pc:sldMk cId="2324510614" sldId="354"/>
            <ac:spMk id="94" creationId="{C3ADCA8A-566A-9C4B-8992-7C5BDAB8BEAB}"/>
          </ac:spMkLst>
        </pc:spChg>
        <pc:spChg chg="mod">
          <ac:chgData name="QNAP_Copy Su" userId="1126be78-0e4b-4fc6-8d80-fa9b94be460a" providerId="ADAL" clId="{2CAC1620-7557-4759-92A1-9A92E237360C}" dt="2019-05-29T08:50:59.415" v="77" actId="255"/>
          <ac:spMkLst>
            <pc:docMk/>
            <pc:sldMk cId="2324510614" sldId="354"/>
            <ac:spMk id="97" creationId="{FC2A369C-3E3B-4945-BFA5-9737D20FA946}"/>
          </ac:spMkLst>
        </pc:spChg>
        <pc:spChg chg="mod">
          <ac:chgData name="QNAP_Copy Su" userId="1126be78-0e4b-4fc6-8d80-fa9b94be460a" providerId="ADAL" clId="{2CAC1620-7557-4759-92A1-9A92E237360C}" dt="2019-05-31T07:43:17.376" v="1214" actId="1076"/>
          <ac:spMkLst>
            <pc:docMk/>
            <pc:sldMk cId="2324510614" sldId="354"/>
            <ac:spMk id="99" creationId="{5583EAE1-D87D-9F48-B12C-E980E42189C6}"/>
          </ac:spMkLst>
        </pc:spChg>
        <pc:spChg chg="mod">
          <ac:chgData name="QNAP_Copy Su" userId="1126be78-0e4b-4fc6-8d80-fa9b94be460a" providerId="ADAL" clId="{2CAC1620-7557-4759-92A1-9A92E237360C}" dt="2019-05-29T08:50:59.415" v="77" actId="255"/>
          <ac:spMkLst>
            <pc:docMk/>
            <pc:sldMk cId="2324510614" sldId="354"/>
            <ac:spMk id="101" creationId="{E95DB2E1-4079-BC4F-BA35-25AB30C00C43}"/>
          </ac:spMkLst>
        </pc:spChg>
        <pc:spChg chg="mod">
          <ac:chgData name="QNAP_Copy Su" userId="1126be78-0e4b-4fc6-8d80-fa9b94be460a" providerId="ADAL" clId="{2CAC1620-7557-4759-92A1-9A92E237360C}" dt="2019-05-29T08:50:59.415" v="77" actId="255"/>
          <ac:spMkLst>
            <pc:docMk/>
            <pc:sldMk cId="2324510614" sldId="354"/>
            <ac:spMk id="102" creationId="{06308F7C-204B-6848-A1C7-5777D75F4A20}"/>
          </ac:spMkLst>
        </pc:spChg>
        <pc:spChg chg="mod">
          <ac:chgData name="QNAP_Copy Su" userId="1126be78-0e4b-4fc6-8d80-fa9b94be460a" providerId="ADAL" clId="{2CAC1620-7557-4759-92A1-9A92E237360C}" dt="2019-05-29T08:50:59.415" v="77" actId="255"/>
          <ac:spMkLst>
            <pc:docMk/>
            <pc:sldMk cId="2324510614" sldId="354"/>
            <ac:spMk id="103" creationId="{208BBC61-7D2A-B048-9E9F-10264F5B0ECC}"/>
          </ac:spMkLst>
        </pc:spChg>
        <pc:spChg chg="mod">
          <ac:chgData name="QNAP_Copy Su" userId="1126be78-0e4b-4fc6-8d80-fa9b94be460a" providerId="ADAL" clId="{2CAC1620-7557-4759-92A1-9A92E237360C}" dt="2019-05-31T07:45:51.116" v="1240" actId="1076"/>
          <ac:spMkLst>
            <pc:docMk/>
            <pc:sldMk cId="2324510614" sldId="354"/>
            <ac:spMk id="104" creationId="{5B0C853F-8F39-CE4B-97E5-D333C21B4A89}"/>
          </ac:spMkLst>
        </pc:spChg>
        <pc:spChg chg="mod">
          <ac:chgData name="QNAP_Copy Su" userId="1126be78-0e4b-4fc6-8d80-fa9b94be460a" providerId="ADAL" clId="{2CAC1620-7557-4759-92A1-9A92E237360C}" dt="2019-05-29T08:48:25.825" v="63" actId="164"/>
          <ac:spMkLst>
            <pc:docMk/>
            <pc:sldMk cId="2324510614" sldId="354"/>
            <ac:spMk id="105" creationId="{CE98E460-D634-A248-8821-7B0DAA2F92F7}"/>
          </ac:spMkLst>
        </pc:spChg>
        <pc:spChg chg="mod">
          <ac:chgData name="QNAP_Copy Su" userId="1126be78-0e4b-4fc6-8d80-fa9b94be460a" providerId="ADAL" clId="{2CAC1620-7557-4759-92A1-9A92E237360C}" dt="2019-05-31T07:44:41.041" v="1227" actId="207"/>
          <ac:spMkLst>
            <pc:docMk/>
            <pc:sldMk cId="2324510614" sldId="354"/>
            <ac:spMk id="106" creationId="{856B7882-7096-2C47-90F0-88104C655996}"/>
          </ac:spMkLst>
        </pc:spChg>
        <pc:spChg chg="mod">
          <ac:chgData name="QNAP_Copy Su" userId="1126be78-0e4b-4fc6-8d80-fa9b94be460a" providerId="ADAL" clId="{2CAC1620-7557-4759-92A1-9A92E237360C}" dt="2019-05-29T08:48:25.825" v="63" actId="164"/>
          <ac:spMkLst>
            <pc:docMk/>
            <pc:sldMk cId="2324510614" sldId="354"/>
            <ac:spMk id="107" creationId="{AE901E1E-63C0-8C48-8771-87E66C3CFB62}"/>
          </ac:spMkLst>
        </pc:spChg>
        <pc:spChg chg="mod">
          <ac:chgData name="QNAP_Copy Su" userId="1126be78-0e4b-4fc6-8d80-fa9b94be460a" providerId="ADAL" clId="{2CAC1620-7557-4759-92A1-9A92E237360C}" dt="2019-05-31T07:45:34.893" v="1238" actId="1076"/>
          <ac:spMkLst>
            <pc:docMk/>
            <pc:sldMk cId="2324510614" sldId="354"/>
            <ac:spMk id="108" creationId="{A6B3AA65-7291-A04C-B177-F814EEB8380A}"/>
          </ac:spMkLst>
        </pc:spChg>
        <pc:spChg chg="mod">
          <ac:chgData name="QNAP_Copy Su" userId="1126be78-0e4b-4fc6-8d80-fa9b94be460a" providerId="ADAL" clId="{2CAC1620-7557-4759-92A1-9A92E237360C}" dt="2019-06-03T01:44:41.002" v="1682" actId="1076"/>
          <ac:spMkLst>
            <pc:docMk/>
            <pc:sldMk cId="2324510614" sldId="354"/>
            <ac:spMk id="111" creationId="{A8CD287B-CFB5-4648-8535-902009B09DCA}"/>
          </ac:spMkLst>
        </pc:spChg>
        <pc:spChg chg="mod">
          <ac:chgData name="QNAP_Copy Su" userId="1126be78-0e4b-4fc6-8d80-fa9b94be460a" providerId="ADAL" clId="{2CAC1620-7557-4759-92A1-9A92E237360C}" dt="2019-06-03T01:44:41.002" v="1682" actId="1076"/>
          <ac:spMkLst>
            <pc:docMk/>
            <pc:sldMk cId="2324510614" sldId="354"/>
            <ac:spMk id="113" creationId="{C9618DC5-272B-2E44-90A1-55A9E2BA419D}"/>
          </ac:spMkLst>
        </pc:spChg>
        <pc:spChg chg="mod">
          <ac:chgData name="QNAP_Copy Su" userId="1126be78-0e4b-4fc6-8d80-fa9b94be460a" providerId="ADAL" clId="{2CAC1620-7557-4759-92A1-9A92E237360C}" dt="2019-05-29T08:48:25.825" v="63" actId="164"/>
          <ac:spMkLst>
            <pc:docMk/>
            <pc:sldMk cId="2324510614" sldId="354"/>
            <ac:spMk id="114" creationId="{85B79287-1325-0E43-A6DB-7E1C1B473B01}"/>
          </ac:spMkLst>
        </pc:spChg>
        <pc:spChg chg="mod">
          <ac:chgData name="QNAP_Copy Su" userId="1126be78-0e4b-4fc6-8d80-fa9b94be460a" providerId="ADAL" clId="{2CAC1620-7557-4759-92A1-9A92E237360C}" dt="2019-05-29T08:52:38.557" v="97" actId="1076"/>
          <ac:spMkLst>
            <pc:docMk/>
            <pc:sldMk cId="2324510614" sldId="354"/>
            <ac:spMk id="115" creationId="{32558D0F-FE3F-AB4A-A080-83330F7CBE61}"/>
          </ac:spMkLst>
        </pc:spChg>
        <pc:spChg chg="mod">
          <ac:chgData name="QNAP_Copy Su" userId="1126be78-0e4b-4fc6-8d80-fa9b94be460a" providerId="ADAL" clId="{2CAC1620-7557-4759-92A1-9A92E237360C}" dt="2019-05-31T07:43:17.376" v="1214" actId="1076"/>
          <ac:spMkLst>
            <pc:docMk/>
            <pc:sldMk cId="2324510614" sldId="354"/>
            <ac:spMk id="117" creationId="{AE501091-C262-D84C-9424-AF63AF328857}"/>
          </ac:spMkLst>
        </pc:spChg>
        <pc:spChg chg="mod">
          <ac:chgData name="QNAP_Copy Su" userId="1126be78-0e4b-4fc6-8d80-fa9b94be460a" providerId="ADAL" clId="{2CAC1620-7557-4759-92A1-9A92E237360C}" dt="2019-05-31T07:43:17.376" v="1214" actId="1076"/>
          <ac:spMkLst>
            <pc:docMk/>
            <pc:sldMk cId="2324510614" sldId="354"/>
            <ac:spMk id="118" creationId="{1F809F66-66BB-0641-9987-042778FF1E58}"/>
          </ac:spMkLst>
        </pc:spChg>
        <pc:spChg chg="mod">
          <ac:chgData name="QNAP_Copy Su" userId="1126be78-0e4b-4fc6-8d80-fa9b94be460a" providerId="ADAL" clId="{2CAC1620-7557-4759-92A1-9A92E237360C}" dt="2019-05-31T07:46:23.214" v="1247" actId="207"/>
          <ac:spMkLst>
            <pc:docMk/>
            <pc:sldMk cId="2324510614" sldId="354"/>
            <ac:spMk id="119" creationId="{6EA3FE55-9651-FC48-BEF1-3B70A2ABF392}"/>
          </ac:spMkLst>
        </pc:spChg>
        <pc:spChg chg="mod">
          <ac:chgData name="QNAP_Copy Su" userId="1126be78-0e4b-4fc6-8d80-fa9b94be460a" providerId="ADAL" clId="{2CAC1620-7557-4759-92A1-9A92E237360C}" dt="2019-06-03T01:44:14.769" v="1679" actId="208"/>
          <ac:spMkLst>
            <pc:docMk/>
            <pc:sldMk cId="2324510614" sldId="354"/>
            <ac:spMk id="121" creationId="{77A6911E-6F2B-3442-B56C-BA606003789C}"/>
          </ac:spMkLst>
        </pc:spChg>
        <pc:spChg chg="mod">
          <ac:chgData name="QNAP_Copy Su" userId="1126be78-0e4b-4fc6-8d80-fa9b94be460a" providerId="ADAL" clId="{2CAC1620-7557-4759-92A1-9A92E237360C}" dt="2019-06-03T01:44:14.769" v="1679" actId="208"/>
          <ac:spMkLst>
            <pc:docMk/>
            <pc:sldMk cId="2324510614" sldId="354"/>
            <ac:spMk id="122" creationId="{E78E09B4-1A60-DD45-8CD9-55220F787567}"/>
          </ac:spMkLst>
        </pc:spChg>
        <pc:spChg chg="mod">
          <ac:chgData name="QNAP_Copy Su" userId="1126be78-0e4b-4fc6-8d80-fa9b94be460a" providerId="ADAL" clId="{2CAC1620-7557-4759-92A1-9A92E237360C}" dt="2019-06-03T01:44:14.769" v="1679" actId="208"/>
          <ac:spMkLst>
            <pc:docMk/>
            <pc:sldMk cId="2324510614" sldId="354"/>
            <ac:spMk id="123" creationId="{AB669434-047D-2C4E-96A0-92AA4536BA52}"/>
          </ac:spMkLst>
        </pc:spChg>
        <pc:spChg chg="mod">
          <ac:chgData name="QNAP_Copy Su" userId="1126be78-0e4b-4fc6-8d80-fa9b94be460a" providerId="ADAL" clId="{2CAC1620-7557-4759-92A1-9A92E237360C}" dt="2019-06-03T01:44:45.890" v="1683" actId="1076"/>
          <ac:spMkLst>
            <pc:docMk/>
            <pc:sldMk cId="2324510614" sldId="354"/>
            <ac:spMk id="126" creationId="{F65EA4B9-0E1A-C54E-93B3-02A054034A68}"/>
          </ac:spMkLst>
        </pc:spChg>
        <pc:spChg chg="mod">
          <ac:chgData name="QNAP_Copy Su" userId="1126be78-0e4b-4fc6-8d80-fa9b94be460a" providerId="ADAL" clId="{2CAC1620-7557-4759-92A1-9A92E237360C}" dt="2019-06-03T01:45:02.658" v="1688" actId="2711"/>
          <ac:spMkLst>
            <pc:docMk/>
            <pc:sldMk cId="2324510614" sldId="354"/>
            <ac:spMk id="128" creationId="{647CAABF-BD8E-074B-B280-C0F63609A084}"/>
          </ac:spMkLst>
        </pc:spChg>
        <pc:spChg chg="mod">
          <ac:chgData name="QNAP_Copy Su" userId="1126be78-0e4b-4fc6-8d80-fa9b94be460a" providerId="ADAL" clId="{2CAC1620-7557-4759-92A1-9A92E237360C}" dt="2019-05-31T07:45:34.893" v="1238" actId="1076"/>
          <ac:spMkLst>
            <pc:docMk/>
            <pc:sldMk cId="2324510614" sldId="354"/>
            <ac:spMk id="129" creationId="{867FAA43-AB01-A342-80DB-6DCF8E97000A}"/>
          </ac:spMkLst>
        </pc:spChg>
        <pc:spChg chg="mod">
          <ac:chgData name="QNAP_Copy Su" userId="1126be78-0e4b-4fc6-8d80-fa9b94be460a" providerId="ADAL" clId="{2CAC1620-7557-4759-92A1-9A92E237360C}" dt="2019-05-31T07:41:04.445" v="1191" actId="692"/>
          <ac:spMkLst>
            <pc:docMk/>
            <pc:sldMk cId="2324510614" sldId="354"/>
            <ac:spMk id="131" creationId="{A14C87A5-5D5E-8940-A0B2-2B1A64F27C97}"/>
          </ac:spMkLst>
        </pc:spChg>
        <pc:spChg chg="mod">
          <ac:chgData name="QNAP_Copy Su" userId="1126be78-0e4b-4fc6-8d80-fa9b94be460a" providerId="ADAL" clId="{2CAC1620-7557-4759-92A1-9A92E237360C}" dt="2019-05-31T07:41:04.445" v="1191" actId="692"/>
          <ac:spMkLst>
            <pc:docMk/>
            <pc:sldMk cId="2324510614" sldId="354"/>
            <ac:spMk id="132" creationId="{E87C4D60-1918-D748-88DD-9A792EF4450F}"/>
          </ac:spMkLst>
        </pc:spChg>
        <pc:spChg chg="mod">
          <ac:chgData name="QNAP_Copy Su" userId="1126be78-0e4b-4fc6-8d80-fa9b94be460a" providerId="ADAL" clId="{2CAC1620-7557-4759-92A1-9A92E237360C}" dt="2019-05-31T07:41:04.445" v="1191" actId="692"/>
          <ac:spMkLst>
            <pc:docMk/>
            <pc:sldMk cId="2324510614" sldId="354"/>
            <ac:spMk id="133" creationId="{01088154-56D0-844D-98A9-0111A8349016}"/>
          </ac:spMkLst>
        </pc:spChg>
        <pc:spChg chg="mod">
          <ac:chgData name="QNAP_Copy Su" userId="1126be78-0e4b-4fc6-8d80-fa9b94be460a" providerId="ADAL" clId="{2CAC1620-7557-4759-92A1-9A92E237360C}" dt="2019-05-31T07:41:04.445" v="1191" actId="692"/>
          <ac:spMkLst>
            <pc:docMk/>
            <pc:sldMk cId="2324510614" sldId="354"/>
            <ac:spMk id="134" creationId="{4BB8DD2D-6960-5D45-8C71-41811B868AD4}"/>
          </ac:spMkLst>
        </pc:spChg>
        <pc:spChg chg="mod">
          <ac:chgData name="QNAP_Copy Su" userId="1126be78-0e4b-4fc6-8d80-fa9b94be460a" providerId="ADAL" clId="{2CAC1620-7557-4759-92A1-9A92E237360C}" dt="2019-05-31T07:41:04.445" v="1191" actId="692"/>
          <ac:spMkLst>
            <pc:docMk/>
            <pc:sldMk cId="2324510614" sldId="354"/>
            <ac:spMk id="135" creationId="{A11B509B-6536-4C44-ABB0-1563420152CA}"/>
          </ac:spMkLst>
        </pc:spChg>
        <pc:spChg chg="mod">
          <ac:chgData name="QNAP_Copy Su" userId="1126be78-0e4b-4fc6-8d80-fa9b94be460a" providerId="ADAL" clId="{2CAC1620-7557-4759-92A1-9A92E237360C}" dt="2019-06-03T06:47:56.094" v="2150" actId="1076"/>
          <ac:spMkLst>
            <pc:docMk/>
            <pc:sldMk cId="2324510614" sldId="354"/>
            <ac:spMk id="136" creationId="{490ACE5B-AE10-DD4C-9CEA-8E12C90584FE}"/>
          </ac:spMkLst>
        </pc:spChg>
        <pc:spChg chg="mod topLvl">
          <ac:chgData name="QNAP_Copy Su" userId="1126be78-0e4b-4fc6-8d80-fa9b94be460a" providerId="ADAL" clId="{2CAC1620-7557-4759-92A1-9A92E237360C}" dt="2019-05-31T07:45:14.116" v="1235" actId="165"/>
          <ac:spMkLst>
            <pc:docMk/>
            <pc:sldMk cId="2324510614" sldId="354"/>
            <ac:spMk id="138" creationId="{05344950-76C5-6745-9112-CC54BE610698}"/>
          </ac:spMkLst>
        </pc:spChg>
        <pc:spChg chg="mod topLvl">
          <ac:chgData name="QNAP_Copy Su" userId="1126be78-0e4b-4fc6-8d80-fa9b94be460a" providerId="ADAL" clId="{2CAC1620-7557-4759-92A1-9A92E237360C}" dt="2019-05-31T07:45:14.116" v="1235" actId="165"/>
          <ac:spMkLst>
            <pc:docMk/>
            <pc:sldMk cId="2324510614" sldId="354"/>
            <ac:spMk id="141" creationId="{E9707F13-074C-C84F-AE13-625BDBF9A0E4}"/>
          </ac:spMkLst>
        </pc:spChg>
        <pc:spChg chg="mod">
          <ac:chgData name="QNAP_Copy Su" userId="1126be78-0e4b-4fc6-8d80-fa9b94be460a" providerId="ADAL" clId="{2CAC1620-7557-4759-92A1-9A92E237360C}" dt="2019-05-31T07:43:42.779" v="1218" actId="207"/>
          <ac:spMkLst>
            <pc:docMk/>
            <pc:sldMk cId="2324510614" sldId="354"/>
            <ac:spMk id="144" creationId="{D8FD451B-8811-CD42-89A9-0238358DF859}"/>
          </ac:spMkLst>
        </pc:spChg>
        <pc:spChg chg="mod">
          <ac:chgData name="QNAP_Copy Su" userId="1126be78-0e4b-4fc6-8d80-fa9b94be460a" providerId="ADAL" clId="{2CAC1620-7557-4759-92A1-9A92E237360C}" dt="2019-05-31T07:43:51.943" v="1220" actId="207"/>
          <ac:spMkLst>
            <pc:docMk/>
            <pc:sldMk cId="2324510614" sldId="354"/>
            <ac:spMk id="147" creationId="{A773EC4B-A37E-6E48-96BE-BFBA745C32B9}"/>
          </ac:spMkLst>
        </pc:spChg>
        <pc:spChg chg="mod">
          <ac:chgData name="QNAP_Copy Su" userId="1126be78-0e4b-4fc6-8d80-fa9b94be460a" providerId="ADAL" clId="{2CAC1620-7557-4759-92A1-9A92E237360C}" dt="2019-05-31T07:44:00.047" v="1222" actId="207"/>
          <ac:spMkLst>
            <pc:docMk/>
            <pc:sldMk cId="2324510614" sldId="354"/>
            <ac:spMk id="150" creationId="{13DAE725-8100-DC44-9DD3-C79C191B4857}"/>
          </ac:spMkLst>
        </pc:spChg>
        <pc:spChg chg="mod">
          <ac:chgData name="QNAP_Copy Su" userId="1126be78-0e4b-4fc6-8d80-fa9b94be460a" providerId="ADAL" clId="{2CAC1620-7557-4759-92A1-9A92E237360C}" dt="2019-05-31T07:44:08.766" v="1224" actId="207"/>
          <ac:spMkLst>
            <pc:docMk/>
            <pc:sldMk cId="2324510614" sldId="354"/>
            <ac:spMk id="153" creationId="{280106C8-BFBD-C443-92E8-838DC911884B}"/>
          </ac:spMkLst>
        </pc:spChg>
        <pc:grpChg chg="add mod">
          <ac:chgData name="QNAP_Copy Su" userId="1126be78-0e4b-4fc6-8d80-fa9b94be460a" providerId="ADAL" clId="{2CAC1620-7557-4759-92A1-9A92E237360C}" dt="2019-05-29T08:48:33.201" v="65" actId="1076"/>
          <ac:grpSpMkLst>
            <pc:docMk/>
            <pc:sldMk cId="2324510614" sldId="354"/>
            <ac:grpSpMk id="5" creationId="{A84E583D-04C0-4724-B44F-7BDADBD96495}"/>
          </ac:grpSpMkLst>
        </pc:grpChg>
        <pc:grpChg chg="mod">
          <ac:chgData name="QNAP_Copy Su" userId="1126be78-0e4b-4fc6-8d80-fa9b94be460a" providerId="ADAL" clId="{2CAC1620-7557-4759-92A1-9A92E237360C}" dt="2019-05-31T07:43:17.376" v="1214" actId="1076"/>
          <ac:grpSpMkLst>
            <pc:docMk/>
            <pc:sldMk cId="2324510614" sldId="354"/>
            <ac:grpSpMk id="84" creationId="{F59204A9-543A-C247-ABFF-4CD96EC655AE}"/>
          </ac:grpSpMkLst>
        </pc:grpChg>
        <pc:grpChg chg="mod">
          <ac:chgData name="QNAP_Copy Su" userId="1126be78-0e4b-4fc6-8d80-fa9b94be460a" providerId="ADAL" clId="{2CAC1620-7557-4759-92A1-9A92E237360C}" dt="2019-05-31T07:43:17.376" v="1214" actId="1076"/>
          <ac:grpSpMkLst>
            <pc:docMk/>
            <pc:sldMk cId="2324510614" sldId="354"/>
            <ac:grpSpMk id="120" creationId="{AEE84D63-E793-B644-AB5E-CF991636289A}"/>
          </ac:grpSpMkLst>
        </pc:grpChg>
        <pc:grpChg chg="mod">
          <ac:chgData name="QNAP_Copy Su" userId="1126be78-0e4b-4fc6-8d80-fa9b94be460a" providerId="ADAL" clId="{2CAC1620-7557-4759-92A1-9A92E237360C}" dt="2019-06-03T01:44:45.890" v="1683" actId="1076"/>
          <ac:grpSpMkLst>
            <pc:docMk/>
            <pc:sldMk cId="2324510614" sldId="354"/>
            <ac:grpSpMk id="124" creationId="{3E822D1C-C941-D541-A78D-3A3F52EC38B6}"/>
          </ac:grpSpMkLst>
        </pc:grpChg>
        <pc:grpChg chg="mod">
          <ac:chgData name="QNAP_Copy Su" userId="1126be78-0e4b-4fc6-8d80-fa9b94be460a" providerId="ADAL" clId="{2CAC1620-7557-4759-92A1-9A92E237360C}" dt="2019-05-31T07:43:17.376" v="1214" actId="1076"/>
          <ac:grpSpMkLst>
            <pc:docMk/>
            <pc:sldMk cId="2324510614" sldId="354"/>
            <ac:grpSpMk id="130" creationId="{9C0613B9-A2B1-2048-9967-1EBD024F52D6}"/>
          </ac:grpSpMkLst>
        </pc:grpChg>
        <pc:grpChg chg="del mod">
          <ac:chgData name="QNAP_Copy Su" userId="1126be78-0e4b-4fc6-8d80-fa9b94be460a" providerId="ADAL" clId="{2CAC1620-7557-4759-92A1-9A92E237360C}" dt="2019-05-31T07:45:14.116" v="1235" actId="165"/>
          <ac:grpSpMkLst>
            <pc:docMk/>
            <pc:sldMk cId="2324510614" sldId="354"/>
            <ac:grpSpMk id="137" creationId="{07307073-0E74-3142-BD99-CCCAE5A4D55E}"/>
          </ac:grpSpMkLst>
        </pc:grpChg>
        <pc:grpChg chg="del mod">
          <ac:chgData name="QNAP_Copy Su" userId="1126be78-0e4b-4fc6-8d80-fa9b94be460a" providerId="ADAL" clId="{2CAC1620-7557-4759-92A1-9A92E237360C}" dt="2019-05-31T07:45:14.116" v="1235" actId="165"/>
          <ac:grpSpMkLst>
            <pc:docMk/>
            <pc:sldMk cId="2324510614" sldId="354"/>
            <ac:grpSpMk id="140" creationId="{7A5C76D9-C59E-9945-A2BF-13665C224AE2}"/>
          </ac:grpSpMkLst>
        </pc:grpChg>
        <pc:grpChg chg="mod">
          <ac:chgData name="QNAP_Copy Su" userId="1126be78-0e4b-4fc6-8d80-fa9b94be460a" providerId="ADAL" clId="{2CAC1620-7557-4759-92A1-9A92E237360C}" dt="2019-06-03T06:40:45.508" v="2096" actId="553"/>
          <ac:grpSpMkLst>
            <pc:docMk/>
            <pc:sldMk cId="2324510614" sldId="354"/>
            <ac:grpSpMk id="143" creationId="{C6A9ACF6-228F-6047-97FD-D6FCA510C664}"/>
          </ac:grpSpMkLst>
        </pc:grpChg>
        <pc:grpChg chg="mod">
          <ac:chgData name="QNAP_Copy Su" userId="1126be78-0e4b-4fc6-8d80-fa9b94be460a" providerId="ADAL" clId="{2CAC1620-7557-4759-92A1-9A92E237360C}" dt="2019-06-03T06:40:45.508" v="2096" actId="553"/>
          <ac:grpSpMkLst>
            <pc:docMk/>
            <pc:sldMk cId="2324510614" sldId="354"/>
            <ac:grpSpMk id="146" creationId="{706EFB06-C778-BA4E-9B5E-765937D16050}"/>
          </ac:grpSpMkLst>
        </pc:grpChg>
        <pc:grpChg chg="mod">
          <ac:chgData name="QNAP_Copy Su" userId="1126be78-0e4b-4fc6-8d80-fa9b94be460a" providerId="ADAL" clId="{2CAC1620-7557-4759-92A1-9A92E237360C}" dt="2019-06-03T06:40:45.508" v="2096" actId="553"/>
          <ac:grpSpMkLst>
            <pc:docMk/>
            <pc:sldMk cId="2324510614" sldId="354"/>
            <ac:grpSpMk id="149" creationId="{4ADEC40F-EB99-834E-82FE-E582A0A10A37}"/>
          </ac:grpSpMkLst>
        </pc:grpChg>
        <pc:grpChg chg="mod">
          <ac:chgData name="QNAP_Copy Su" userId="1126be78-0e4b-4fc6-8d80-fa9b94be460a" providerId="ADAL" clId="{2CAC1620-7557-4759-92A1-9A92E237360C}" dt="2019-06-03T06:40:45.508" v="2096" actId="553"/>
          <ac:grpSpMkLst>
            <pc:docMk/>
            <pc:sldMk cId="2324510614" sldId="354"/>
            <ac:grpSpMk id="152" creationId="{1CFD369D-1410-C841-96D4-568F29AA0510}"/>
          </ac:grpSpMkLst>
        </pc:grpChg>
        <pc:picChg chg="add del mod">
          <ac:chgData name="QNAP_Copy Su" userId="1126be78-0e4b-4fc6-8d80-fa9b94be460a" providerId="ADAL" clId="{2CAC1620-7557-4759-92A1-9A92E237360C}" dt="2019-05-29T08:53:07.471" v="111" actId="14100"/>
          <ac:picMkLst>
            <pc:docMk/>
            <pc:sldMk cId="2324510614" sldId="354"/>
            <ac:picMk id="3" creationId="{5BCD6065-B2C4-44EC-A689-E8AEF08C4949}"/>
          </ac:picMkLst>
        </pc:picChg>
        <pc:picChg chg="mod">
          <ac:chgData name="QNAP_Copy Su" userId="1126be78-0e4b-4fc6-8d80-fa9b94be460a" providerId="ADAL" clId="{2CAC1620-7557-4759-92A1-9A92E237360C}" dt="2019-05-29T08:48:25.825" v="63" actId="164"/>
          <ac:picMkLst>
            <pc:docMk/>
            <pc:sldMk cId="2324510614" sldId="354"/>
            <ac:picMk id="4" creationId="{54802609-DA2C-C446-808F-8CE891CB3ED3}"/>
          </ac:picMkLst>
        </pc:picChg>
        <pc:picChg chg="add mod">
          <ac:chgData name="QNAP_Copy Su" userId="1126be78-0e4b-4fc6-8d80-fa9b94be460a" providerId="ADAL" clId="{2CAC1620-7557-4759-92A1-9A92E237360C}" dt="2019-06-03T02:40:31.428" v="1708" actId="1076"/>
          <ac:picMkLst>
            <pc:docMk/>
            <pc:sldMk cId="2324510614" sldId="354"/>
            <ac:picMk id="6" creationId="{AAA77D4A-A29D-40A8-9F23-CD476E222940}"/>
          </ac:picMkLst>
        </pc:picChg>
        <pc:picChg chg="mod">
          <ac:chgData name="QNAP_Copy Su" userId="1126be78-0e4b-4fc6-8d80-fa9b94be460a" providerId="ADAL" clId="{2CAC1620-7557-4759-92A1-9A92E237360C}" dt="2019-05-29T08:48:25.825" v="63" actId="164"/>
          <ac:picMkLst>
            <pc:docMk/>
            <pc:sldMk cId="2324510614" sldId="354"/>
            <ac:picMk id="9" creationId="{AAFB6123-FC70-CE46-A354-0B3481EEE92B}"/>
          </ac:picMkLst>
        </pc:picChg>
        <pc:picChg chg="mod">
          <ac:chgData name="QNAP_Copy Su" userId="1126be78-0e4b-4fc6-8d80-fa9b94be460a" providerId="ADAL" clId="{2CAC1620-7557-4759-92A1-9A92E237360C}" dt="2019-05-29T08:48:25.825" v="63" actId="164"/>
          <ac:picMkLst>
            <pc:docMk/>
            <pc:sldMk cId="2324510614" sldId="354"/>
            <ac:picMk id="10" creationId="{BD0B83AC-7EDA-3645-AEDA-1C525B973D3B}"/>
          </ac:picMkLst>
        </pc:picChg>
        <pc:picChg chg="mod">
          <ac:chgData name="QNAP_Copy Su" userId="1126be78-0e4b-4fc6-8d80-fa9b94be460a" providerId="ADAL" clId="{2CAC1620-7557-4759-92A1-9A92E237360C}" dt="2019-05-29T08:48:25.825" v="63" actId="164"/>
          <ac:picMkLst>
            <pc:docMk/>
            <pc:sldMk cId="2324510614" sldId="354"/>
            <ac:picMk id="11" creationId="{F6200D74-40CA-4E42-A868-7E7B0C8349C5}"/>
          </ac:picMkLst>
        </pc:picChg>
        <pc:picChg chg="mod">
          <ac:chgData name="QNAP_Copy Su" userId="1126be78-0e4b-4fc6-8d80-fa9b94be460a" providerId="ADAL" clId="{2CAC1620-7557-4759-92A1-9A92E237360C}" dt="2019-05-29T08:48:25.825" v="63" actId="164"/>
          <ac:picMkLst>
            <pc:docMk/>
            <pc:sldMk cId="2324510614" sldId="354"/>
            <ac:picMk id="12" creationId="{33820984-72C5-6C47-9A2D-D43E94A20E64}"/>
          </ac:picMkLst>
        </pc:picChg>
        <pc:picChg chg="mod">
          <ac:chgData name="QNAP_Copy Su" userId="1126be78-0e4b-4fc6-8d80-fa9b94be460a" providerId="ADAL" clId="{2CAC1620-7557-4759-92A1-9A92E237360C}" dt="2019-05-29T08:48:25.825" v="63" actId="164"/>
          <ac:picMkLst>
            <pc:docMk/>
            <pc:sldMk cId="2324510614" sldId="354"/>
            <ac:picMk id="13" creationId="{DF2833A2-4160-C14B-B7C4-26808652C665}"/>
          </ac:picMkLst>
        </pc:picChg>
        <pc:picChg chg="mod">
          <ac:chgData name="QNAP_Copy Su" userId="1126be78-0e4b-4fc6-8d80-fa9b94be460a" providerId="ADAL" clId="{2CAC1620-7557-4759-92A1-9A92E237360C}" dt="2019-05-29T08:48:25.825" v="63" actId="164"/>
          <ac:picMkLst>
            <pc:docMk/>
            <pc:sldMk cId="2324510614" sldId="354"/>
            <ac:picMk id="14" creationId="{E12862B0-2C1F-C64D-8F3C-9500FB896B18}"/>
          </ac:picMkLst>
        </pc:picChg>
        <pc:picChg chg="mod">
          <ac:chgData name="QNAP_Copy Su" userId="1126be78-0e4b-4fc6-8d80-fa9b94be460a" providerId="ADAL" clId="{2CAC1620-7557-4759-92A1-9A92E237360C}" dt="2019-05-29T08:48:25.825" v="63" actId="164"/>
          <ac:picMkLst>
            <pc:docMk/>
            <pc:sldMk cId="2324510614" sldId="354"/>
            <ac:picMk id="15" creationId="{DF08B4F7-0DBE-7F41-8F40-1E4EC87DAB92}"/>
          </ac:picMkLst>
        </pc:picChg>
        <pc:picChg chg="mod">
          <ac:chgData name="QNAP_Copy Su" userId="1126be78-0e4b-4fc6-8d80-fa9b94be460a" providerId="ADAL" clId="{2CAC1620-7557-4759-92A1-9A92E237360C}" dt="2019-05-29T08:48:25.825" v="63" actId="164"/>
          <ac:picMkLst>
            <pc:docMk/>
            <pc:sldMk cId="2324510614" sldId="354"/>
            <ac:picMk id="16" creationId="{D5EB4CD4-10F9-1842-A19A-E6A5A4CE8240}"/>
          </ac:picMkLst>
        </pc:picChg>
        <pc:picChg chg="mod">
          <ac:chgData name="QNAP_Copy Su" userId="1126be78-0e4b-4fc6-8d80-fa9b94be460a" providerId="ADAL" clId="{2CAC1620-7557-4759-92A1-9A92E237360C}" dt="2019-05-29T08:48:25.825" v="63" actId="164"/>
          <ac:picMkLst>
            <pc:docMk/>
            <pc:sldMk cId="2324510614" sldId="354"/>
            <ac:picMk id="18" creationId="{DBC9258D-C161-4ED4-B974-D7D2AE679078}"/>
          </ac:picMkLst>
        </pc:picChg>
        <pc:picChg chg="mod">
          <ac:chgData name="QNAP_Copy Su" userId="1126be78-0e4b-4fc6-8d80-fa9b94be460a" providerId="ADAL" clId="{2CAC1620-7557-4759-92A1-9A92E237360C}" dt="2019-05-29T08:48:25.825" v="63" actId="164"/>
          <ac:picMkLst>
            <pc:docMk/>
            <pc:sldMk cId="2324510614" sldId="354"/>
            <ac:picMk id="25" creationId="{9085B53D-C1F9-4A48-A376-F465065D6F8C}"/>
          </ac:picMkLst>
        </pc:picChg>
        <pc:picChg chg="mod">
          <ac:chgData name="QNAP_Copy Su" userId="1126be78-0e4b-4fc6-8d80-fa9b94be460a" providerId="ADAL" clId="{2CAC1620-7557-4759-92A1-9A92E237360C}" dt="2019-05-29T08:48:25.825" v="63" actId="164"/>
          <ac:picMkLst>
            <pc:docMk/>
            <pc:sldMk cId="2324510614" sldId="354"/>
            <ac:picMk id="35" creationId="{22684E8F-5B3D-4CE7-AEEE-DF8889B49BFF}"/>
          </ac:picMkLst>
        </pc:picChg>
        <pc:picChg chg="mod">
          <ac:chgData name="QNAP_Copy Su" userId="1126be78-0e4b-4fc6-8d80-fa9b94be460a" providerId="ADAL" clId="{2CAC1620-7557-4759-92A1-9A92E237360C}" dt="2019-05-29T08:49:52.975" v="73" actId="1076"/>
          <ac:picMkLst>
            <pc:docMk/>
            <pc:sldMk cId="2324510614" sldId="354"/>
            <ac:picMk id="41" creationId="{77CAD3D3-C2EC-411E-A9FF-02A26D3C1B8E}"/>
          </ac:picMkLst>
        </pc:picChg>
        <pc:picChg chg="mod">
          <ac:chgData name="QNAP_Copy Su" userId="1126be78-0e4b-4fc6-8d80-fa9b94be460a" providerId="ADAL" clId="{2CAC1620-7557-4759-92A1-9A92E237360C}" dt="2019-05-29T08:48:25.825" v="63" actId="164"/>
          <ac:picMkLst>
            <pc:docMk/>
            <pc:sldMk cId="2324510614" sldId="354"/>
            <ac:picMk id="47" creationId="{345DC16B-3EA4-49E2-8876-E18290A9517E}"/>
          </ac:picMkLst>
        </pc:picChg>
        <pc:picChg chg="mod">
          <ac:chgData name="QNAP_Copy Su" userId="1126be78-0e4b-4fc6-8d80-fa9b94be460a" providerId="ADAL" clId="{2CAC1620-7557-4759-92A1-9A92E237360C}" dt="2019-05-29T08:48:25.825" v="63" actId="164"/>
          <ac:picMkLst>
            <pc:docMk/>
            <pc:sldMk cId="2324510614" sldId="354"/>
            <ac:picMk id="49" creationId="{997B406D-0DEA-44EA-A3ED-B77AC18B2910}"/>
          </ac:picMkLst>
        </pc:picChg>
        <pc:picChg chg="mod">
          <ac:chgData name="QNAP_Copy Su" userId="1126be78-0e4b-4fc6-8d80-fa9b94be460a" providerId="ADAL" clId="{2CAC1620-7557-4759-92A1-9A92E237360C}" dt="2019-05-29T08:48:25.825" v="63" actId="164"/>
          <ac:picMkLst>
            <pc:docMk/>
            <pc:sldMk cId="2324510614" sldId="354"/>
            <ac:picMk id="54" creationId="{F7692A70-657B-4088-8F2F-7818DBB89EA5}"/>
          </ac:picMkLst>
        </pc:picChg>
        <pc:picChg chg="mod">
          <ac:chgData name="QNAP_Copy Su" userId="1126be78-0e4b-4fc6-8d80-fa9b94be460a" providerId="ADAL" clId="{2CAC1620-7557-4759-92A1-9A92E237360C}" dt="2019-05-29T08:48:25.825" v="63" actId="164"/>
          <ac:picMkLst>
            <pc:docMk/>
            <pc:sldMk cId="2324510614" sldId="354"/>
            <ac:picMk id="58" creationId="{E8717534-4445-4B1D-9AE7-B4DDC8F437AD}"/>
          </ac:picMkLst>
        </pc:picChg>
        <pc:picChg chg="del mod">
          <ac:chgData name="QNAP_Copy Su" userId="1126be78-0e4b-4fc6-8d80-fa9b94be460a" providerId="ADAL" clId="{2CAC1620-7557-4759-92A1-9A92E237360C}" dt="2019-05-29T08:30:46.028" v="22" actId="478"/>
          <ac:picMkLst>
            <pc:docMk/>
            <pc:sldMk cId="2324510614" sldId="354"/>
            <ac:picMk id="59" creationId="{075765E3-BF5C-4E7F-838C-AAC40FEFBC35}"/>
          </ac:picMkLst>
        </pc:picChg>
        <pc:picChg chg="mod">
          <ac:chgData name="QNAP_Copy Su" userId="1126be78-0e4b-4fc6-8d80-fa9b94be460a" providerId="ADAL" clId="{2CAC1620-7557-4759-92A1-9A92E237360C}" dt="2019-05-29T08:48:25.825" v="63" actId="164"/>
          <ac:picMkLst>
            <pc:docMk/>
            <pc:sldMk cId="2324510614" sldId="354"/>
            <ac:picMk id="60" creationId="{5D67BA20-EF02-4BB2-A448-701413003792}"/>
          </ac:picMkLst>
        </pc:picChg>
        <pc:picChg chg="mod">
          <ac:chgData name="QNAP_Copy Su" userId="1126be78-0e4b-4fc6-8d80-fa9b94be460a" providerId="ADAL" clId="{2CAC1620-7557-4759-92A1-9A92E237360C}" dt="2019-05-31T07:43:17.376" v="1214" actId="1076"/>
          <ac:picMkLst>
            <pc:docMk/>
            <pc:sldMk cId="2324510614" sldId="354"/>
            <ac:picMk id="70" creationId="{692BD3F3-C667-5848-9111-C2FFC3306132}"/>
          </ac:picMkLst>
        </pc:picChg>
        <pc:picChg chg="mod">
          <ac:chgData name="QNAP_Copy Su" userId="1126be78-0e4b-4fc6-8d80-fa9b94be460a" providerId="ADAL" clId="{2CAC1620-7557-4759-92A1-9A92E237360C}" dt="2019-05-29T08:52:10.031" v="93" actId="1076"/>
          <ac:picMkLst>
            <pc:docMk/>
            <pc:sldMk cId="2324510614" sldId="354"/>
            <ac:picMk id="79" creationId="{9B64635C-6452-45CE-B928-FFFE95E12501}"/>
          </ac:picMkLst>
        </pc:picChg>
        <pc:picChg chg="mod">
          <ac:chgData name="QNAP_Copy Su" userId="1126be78-0e4b-4fc6-8d80-fa9b94be460a" providerId="ADAL" clId="{2CAC1620-7557-4759-92A1-9A92E237360C}" dt="2019-05-31T07:43:17.376" v="1214" actId="1076"/>
          <ac:picMkLst>
            <pc:docMk/>
            <pc:sldMk cId="2324510614" sldId="354"/>
            <ac:picMk id="90" creationId="{3895DA93-9EC1-1045-A8A8-CFD64FF31E24}"/>
          </ac:picMkLst>
        </pc:picChg>
        <pc:picChg chg="mod">
          <ac:chgData name="QNAP_Copy Su" userId="1126be78-0e4b-4fc6-8d80-fa9b94be460a" providerId="ADAL" clId="{2CAC1620-7557-4759-92A1-9A92E237360C}" dt="2019-05-31T07:43:17.376" v="1214" actId="1076"/>
          <ac:picMkLst>
            <pc:docMk/>
            <pc:sldMk cId="2324510614" sldId="354"/>
            <ac:picMk id="91" creationId="{104CC532-2753-3742-8498-C40E31126EB2}"/>
          </ac:picMkLst>
        </pc:picChg>
        <pc:picChg chg="mod">
          <ac:chgData name="QNAP_Copy Su" userId="1126be78-0e4b-4fc6-8d80-fa9b94be460a" providerId="ADAL" clId="{2CAC1620-7557-4759-92A1-9A92E237360C}" dt="2019-05-31T07:43:17.376" v="1214" actId="1076"/>
          <ac:picMkLst>
            <pc:docMk/>
            <pc:sldMk cId="2324510614" sldId="354"/>
            <ac:picMk id="96" creationId="{CE2CE5D4-FF43-E04F-9F35-34BD6B665EEB}"/>
          </ac:picMkLst>
        </pc:picChg>
        <pc:picChg chg="mod">
          <ac:chgData name="QNAP_Copy Su" userId="1126be78-0e4b-4fc6-8d80-fa9b94be460a" providerId="ADAL" clId="{2CAC1620-7557-4759-92A1-9A92E237360C}" dt="2019-05-31T07:43:17.376" v="1214" actId="1076"/>
          <ac:picMkLst>
            <pc:docMk/>
            <pc:sldMk cId="2324510614" sldId="354"/>
            <ac:picMk id="98" creationId="{C35DF099-C7C4-C445-9649-FBF9B0F54F2C}"/>
          </ac:picMkLst>
        </pc:picChg>
        <pc:picChg chg="del mod">
          <ac:chgData name="QNAP_Copy Su" userId="1126be78-0e4b-4fc6-8d80-fa9b94be460a" providerId="ADAL" clId="{2CAC1620-7557-4759-92A1-9A92E237360C}" dt="2019-06-03T02:39:49.496" v="1703" actId="478"/>
          <ac:picMkLst>
            <pc:docMk/>
            <pc:sldMk cId="2324510614" sldId="354"/>
            <ac:picMk id="100" creationId="{FDDC0182-9E4B-FD42-8529-2E9A8CA08CBE}"/>
          </ac:picMkLst>
        </pc:picChg>
        <pc:picChg chg="mod">
          <ac:chgData name="QNAP_Copy Su" userId="1126be78-0e4b-4fc6-8d80-fa9b94be460a" providerId="ADAL" clId="{2CAC1620-7557-4759-92A1-9A92E237360C}" dt="2019-06-03T01:44:41.002" v="1682" actId="1076"/>
          <ac:picMkLst>
            <pc:docMk/>
            <pc:sldMk cId="2324510614" sldId="354"/>
            <ac:picMk id="112" creationId="{2438F07F-E483-B549-9232-198FECCFAD31}"/>
          </ac:picMkLst>
        </pc:picChg>
        <pc:picChg chg="mod">
          <ac:chgData name="QNAP_Copy Su" userId="1126be78-0e4b-4fc6-8d80-fa9b94be460a" providerId="ADAL" clId="{2CAC1620-7557-4759-92A1-9A92E237360C}" dt="2019-06-03T01:44:41.002" v="1682" actId="1076"/>
          <ac:picMkLst>
            <pc:docMk/>
            <pc:sldMk cId="2324510614" sldId="354"/>
            <ac:picMk id="116" creationId="{6633D330-7810-8D4C-B89E-017913BE13B7}"/>
          </ac:picMkLst>
        </pc:picChg>
        <pc:picChg chg="mod">
          <ac:chgData name="QNAP_Copy Su" userId="1126be78-0e4b-4fc6-8d80-fa9b94be460a" providerId="ADAL" clId="{2CAC1620-7557-4759-92A1-9A92E237360C}" dt="2019-06-03T01:44:45.890" v="1683" actId="1076"/>
          <ac:picMkLst>
            <pc:docMk/>
            <pc:sldMk cId="2324510614" sldId="354"/>
            <ac:picMk id="125" creationId="{4E99D516-6B3B-5444-9BAB-07B5608B3D2E}"/>
          </ac:picMkLst>
        </pc:picChg>
        <pc:picChg chg="mod topLvl">
          <ac:chgData name="QNAP_Copy Su" userId="1126be78-0e4b-4fc6-8d80-fa9b94be460a" providerId="ADAL" clId="{2CAC1620-7557-4759-92A1-9A92E237360C}" dt="2019-05-31T07:45:18.912" v="1236" actId="207"/>
          <ac:picMkLst>
            <pc:docMk/>
            <pc:sldMk cId="2324510614" sldId="354"/>
            <ac:picMk id="139" creationId="{E42C3F40-3923-BE46-A5FB-9157FA711AE2}"/>
          </ac:picMkLst>
        </pc:picChg>
        <pc:picChg chg="mod topLvl">
          <ac:chgData name="QNAP_Copy Su" userId="1126be78-0e4b-4fc6-8d80-fa9b94be460a" providerId="ADAL" clId="{2CAC1620-7557-4759-92A1-9A92E237360C}" dt="2019-05-31T07:45:18.912" v="1236" actId="207"/>
          <ac:picMkLst>
            <pc:docMk/>
            <pc:sldMk cId="2324510614" sldId="354"/>
            <ac:picMk id="142" creationId="{3DE48FCB-E442-B048-8BF9-BAA478ACB1BB}"/>
          </ac:picMkLst>
        </pc:picChg>
        <pc:picChg chg="mod">
          <ac:chgData name="QNAP_Copy Su" userId="1126be78-0e4b-4fc6-8d80-fa9b94be460a" providerId="ADAL" clId="{2CAC1620-7557-4759-92A1-9A92E237360C}" dt="2019-05-31T07:40:54.652" v="1188" actId="1076"/>
          <ac:picMkLst>
            <pc:docMk/>
            <pc:sldMk cId="2324510614" sldId="354"/>
            <ac:picMk id="148" creationId="{F135619B-94BC-9147-8BFF-586A0938B790}"/>
          </ac:picMkLst>
        </pc:picChg>
        <pc:cxnChg chg="mod">
          <ac:chgData name="QNAP_Copy Su" userId="1126be78-0e4b-4fc6-8d80-fa9b94be460a" providerId="ADAL" clId="{2CAC1620-7557-4759-92A1-9A92E237360C}" dt="2019-05-29T08:48:25.825" v="63" actId="164"/>
          <ac:cxnSpMkLst>
            <pc:docMk/>
            <pc:sldMk cId="2324510614" sldId="354"/>
            <ac:cxnSpMk id="23" creationId="{84071F29-F2ED-C14F-94F5-615EE2606ADE}"/>
          </ac:cxnSpMkLst>
        </pc:cxnChg>
        <pc:cxnChg chg="mod">
          <ac:chgData name="QNAP_Copy Su" userId="1126be78-0e4b-4fc6-8d80-fa9b94be460a" providerId="ADAL" clId="{2CAC1620-7557-4759-92A1-9A92E237360C}" dt="2019-05-29T08:48:25.825" v="63" actId="164"/>
          <ac:cxnSpMkLst>
            <pc:docMk/>
            <pc:sldMk cId="2324510614" sldId="354"/>
            <ac:cxnSpMk id="27" creationId="{E72C8BD6-9F3E-5543-9347-56E658596CA3}"/>
          </ac:cxnSpMkLst>
        </pc:cxnChg>
        <pc:cxnChg chg="mod">
          <ac:chgData name="QNAP_Copy Su" userId="1126be78-0e4b-4fc6-8d80-fa9b94be460a" providerId="ADAL" clId="{2CAC1620-7557-4759-92A1-9A92E237360C}" dt="2019-05-29T08:48:25.825" v="63" actId="164"/>
          <ac:cxnSpMkLst>
            <pc:docMk/>
            <pc:sldMk cId="2324510614" sldId="354"/>
            <ac:cxnSpMk id="28" creationId="{F32D3851-17BE-4540-8E38-7E0FF7E72714}"/>
          </ac:cxnSpMkLst>
        </pc:cxnChg>
        <pc:cxnChg chg="mod">
          <ac:chgData name="QNAP_Copy Su" userId="1126be78-0e4b-4fc6-8d80-fa9b94be460a" providerId="ADAL" clId="{2CAC1620-7557-4759-92A1-9A92E237360C}" dt="2019-05-29T08:48:25.825" v="63" actId="164"/>
          <ac:cxnSpMkLst>
            <pc:docMk/>
            <pc:sldMk cId="2324510614" sldId="354"/>
            <ac:cxnSpMk id="51" creationId="{C71216F7-2105-0A4C-920B-3889DBB31D83}"/>
          </ac:cxnSpMkLst>
        </pc:cxnChg>
        <pc:cxnChg chg="mod">
          <ac:chgData name="QNAP_Copy Su" userId="1126be78-0e4b-4fc6-8d80-fa9b94be460a" providerId="ADAL" clId="{2CAC1620-7557-4759-92A1-9A92E237360C}" dt="2019-05-29T08:48:25.825" v="63" actId="164"/>
          <ac:cxnSpMkLst>
            <pc:docMk/>
            <pc:sldMk cId="2324510614" sldId="354"/>
            <ac:cxnSpMk id="61" creationId="{C06F1312-8930-4CAF-9539-115F645A560F}"/>
          </ac:cxnSpMkLst>
        </pc:cxnChg>
        <pc:cxnChg chg="mod">
          <ac:chgData name="QNAP_Copy Su" userId="1126be78-0e4b-4fc6-8d80-fa9b94be460a" providerId="ADAL" clId="{2CAC1620-7557-4759-92A1-9A92E237360C}" dt="2019-05-29T08:48:25.825" v="63" actId="164"/>
          <ac:cxnSpMkLst>
            <pc:docMk/>
            <pc:sldMk cId="2324510614" sldId="354"/>
            <ac:cxnSpMk id="71" creationId="{D0399883-0E29-492B-9268-3C04CD8663F3}"/>
          </ac:cxnSpMkLst>
        </pc:cxnChg>
        <pc:cxnChg chg="mod">
          <ac:chgData name="QNAP_Copy Su" userId="1126be78-0e4b-4fc6-8d80-fa9b94be460a" providerId="ADAL" clId="{2CAC1620-7557-4759-92A1-9A92E237360C}" dt="2019-05-29T08:48:25.825" v="63" actId="164"/>
          <ac:cxnSpMkLst>
            <pc:docMk/>
            <pc:sldMk cId="2324510614" sldId="354"/>
            <ac:cxnSpMk id="77" creationId="{28AC6C93-9E4A-4455-ABF6-2F633B1532DA}"/>
          </ac:cxnSpMkLst>
        </pc:cxnChg>
        <pc:cxnChg chg="mod">
          <ac:chgData name="QNAP_Copy Su" userId="1126be78-0e4b-4fc6-8d80-fa9b94be460a" providerId="ADAL" clId="{2CAC1620-7557-4759-92A1-9A92E237360C}" dt="2019-05-29T08:48:25.825" v="63" actId="164"/>
          <ac:cxnSpMkLst>
            <pc:docMk/>
            <pc:sldMk cId="2324510614" sldId="354"/>
            <ac:cxnSpMk id="86" creationId="{657F1A1A-377A-AC4C-8097-C38174219354}"/>
          </ac:cxnSpMkLst>
        </pc:cxnChg>
        <pc:cxnChg chg="mod">
          <ac:chgData name="QNAP_Copy Su" userId="1126be78-0e4b-4fc6-8d80-fa9b94be460a" providerId="ADAL" clId="{2CAC1620-7557-4759-92A1-9A92E237360C}" dt="2019-05-29T08:48:25.825" v="63" actId="164"/>
          <ac:cxnSpMkLst>
            <pc:docMk/>
            <pc:sldMk cId="2324510614" sldId="354"/>
            <ac:cxnSpMk id="92" creationId="{3B861819-128F-3A41-A455-82142227E818}"/>
          </ac:cxnSpMkLst>
        </pc:cxnChg>
        <pc:cxnChg chg="mod">
          <ac:chgData name="QNAP_Copy Su" userId="1126be78-0e4b-4fc6-8d80-fa9b94be460a" providerId="ADAL" clId="{2CAC1620-7557-4759-92A1-9A92E237360C}" dt="2019-05-29T08:48:25.825" v="63" actId="164"/>
          <ac:cxnSpMkLst>
            <pc:docMk/>
            <pc:sldMk cId="2324510614" sldId="354"/>
            <ac:cxnSpMk id="95" creationId="{A47A7D03-E8C1-4358-BD1C-2EDCEB07E57C}"/>
          </ac:cxnSpMkLst>
        </pc:cxnChg>
        <pc:cxnChg chg="mod">
          <ac:chgData name="QNAP_Copy Su" userId="1126be78-0e4b-4fc6-8d80-fa9b94be460a" providerId="ADAL" clId="{2CAC1620-7557-4759-92A1-9A92E237360C}" dt="2019-05-29T08:48:25.825" v="63" actId="164"/>
          <ac:cxnSpMkLst>
            <pc:docMk/>
            <pc:sldMk cId="2324510614" sldId="354"/>
            <ac:cxnSpMk id="109" creationId="{79512BCC-EAFD-4524-BB15-5BA4DB91FF33}"/>
          </ac:cxnSpMkLst>
        </pc:cxnChg>
        <pc:cxnChg chg="mod">
          <ac:chgData name="QNAP_Copy Su" userId="1126be78-0e4b-4fc6-8d80-fa9b94be460a" providerId="ADAL" clId="{2CAC1620-7557-4759-92A1-9A92E237360C}" dt="2019-05-29T08:48:25.825" v="63" actId="164"/>
          <ac:cxnSpMkLst>
            <pc:docMk/>
            <pc:sldMk cId="2324510614" sldId="354"/>
            <ac:cxnSpMk id="110" creationId="{194267A4-5D98-4617-9F4D-424456971DD4}"/>
          </ac:cxnSpMkLst>
        </pc:cxnChg>
        <pc:cxnChg chg="mod">
          <ac:chgData name="QNAP_Copy Su" userId="1126be78-0e4b-4fc6-8d80-fa9b94be460a" providerId="ADAL" clId="{2CAC1620-7557-4759-92A1-9A92E237360C}" dt="2019-06-03T01:44:51.760" v="1685" actId="14100"/>
          <ac:cxnSpMkLst>
            <pc:docMk/>
            <pc:sldMk cId="2324510614" sldId="354"/>
            <ac:cxnSpMk id="127" creationId="{DAAE56BB-7C87-3F43-9D96-948F25D43D7C}"/>
          </ac:cxnSpMkLst>
        </pc:cxnChg>
      </pc:sldChg>
      <pc:sldChg chg="addSp delSp modSp">
        <pc:chgData name="QNAP_Copy Su" userId="1126be78-0e4b-4fc6-8d80-fa9b94be460a" providerId="ADAL" clId="{2CAC1620-7557-4759-92A1-9A92E237360C}" dt="2019-06-03T06:37:57.614" v="2074" actId="478"/>
        <pc:sldMkLst>
          <pc:docMk/>
          <pc:sldMk cId="2967779242" sldId="355"/>
        </pc:sldMkLst>
        <pc:spChg chg="mod">
          <ac:chgData name="QNAP_Copy Su" userId="1126be78-0e4b-4fc6-8d80-fa9b94be460a" providerId="ADAL" clId="{2CAC1620-7557-4759-92A1-9A92E237360C}" dt="2019-05-30T01:19:44.218" v="327" actId="1076"/>
          <ac:spMkLst>
            <pc:docMk/>
            <pc:sldMk cId="2967779242" sldId="355"/>
            <ac:spMk id="2" creationId="{253B940D-B852-9D43-9406-DF15010A1D57}"/>
          </ac:spMkLst>
        </pc:spChg>
        <pc:spChg chg="mod topLvl">
          <ac:chgData name="QNAP_Copy Su" userId="1126be78-0e4b-4fc6-8d80-fa9b94be460a" providerId="ADAL" clId="{2CAC1620-7557-4759-92A1-9A92E237360C}" dt="2019-05-30T01:18:45.196" v="320" actId="164"/>
          <ac:spMkLst>
            <pc:docMk/>
            <pc:sldMk cId="2967779242" sldId="355"/>
            <ac:spMk id="3" creationId="{54A9AA12-337A-456F-8C23-A784BC4B6BA3}"/>
          </ac:spMkLst>
        </pc:spChg>
        <pc:spChg chg="del">
          <ac:chgData name="QNAP_Copy Su" userId="1126be78-0e4b-4fc6-8d80-fa9b94be460a" providerId="ADAL" clId="{2CAC1620-7557-4759-92A1-9A92E237360C}" dt="2019-06-03T06:37:57.614" v="2074" actId="478"/>
          <ac:spMkLst>
            <pc:docMk/>
            <pc:sldMk cId="2967779242" sldId="355"/>
            <ac:spMk id="7" creationId="{061A44ED-66D3-C54C-99F3-334FEB30E729}"/>
          </ac:spMkLst>
        </pc:spChg>
        <pc:spChg chg="mod topLvl">
          <ac:chgData name="QNAP_Copy Su" userId="1126be78-0e4b-4fc6-8d80-fa9b94be460a" providerId="ADAL" clId="{2CAC1620-7557-4759-92A1-9A92E237360C}" dt="2019-05-30T01:20:18.268" v="340" actId="1036"/>
          <ac:spMkLst>
            <pc:docMk/>
            <pc:sldMk cId="2967779242" sldId="355"/>
            <ac:spMk id="19" creationId="{4BAF0C13-03BC-49B1-8882-D2D03BAD1BB3}"/>
          </ac:spMkLst>
        </pc:spChg>
        <pc:spChg chg="mod topLvl">
          <ac:chgData name="QNAP_Copy Su" userId="1126be78-0e4b-4fc6-8d80-fa9b94be460a" providerId="ADAL" clId="{2CAC1620-7557-4759-92A1-9A92E237360C}" dt="2019-05-30T01:18:45.196" v="320" actId="164"/>
          <ac:spMkLst>
            <pc:docMk/>
            <pc:sldMk cId="2967779242" sldId="355"/>
            <ac:spMk id="20" creationId="{352A5847-DCE0-4E8C-9657-5FB4C0C5FE44}"/>
          </ac:spMkLst>
        </pc:spChg>
        <pc:spChg chg="mod topLvl">
          <ac:chgData name="QNAP_Copy Su" userId="1126be78-0e4b-4fc6-8d80-fa9b94be460a" providerId="ADAL" clId="{2CAC1620-7557-4759-92A1-9A92E237360C}" dt="2019-05-30T01:18:45.196" v="320" actId="164"/>
          <ac:spMkLst>
            <pc:docMk/>
            <pc:sldMk cId="2967779242" sldId="355"/>
            <ac:spMk id="21" creationId="{95B84056-55E9-4953-819F-8F934D43EFAF}"/>
          </ac:spMkLst>
        </pc:spChg>
        <pc:spChg chg="mod topLvl">
          <ac:chgData name="QNAP_Copy Su" userId="1126be78-0e4b-4fc6-8d80-fa9b94be460a" providerId="ADAL" clId="{2CAC1620-7557-4759-92A1-9A92E237360C}" dt="2019-05-30T01:18:45.196" v="320" actId="164"/>
          <ac:spMkLst>
            <pc:docMk/>
            <pc:sldMk cId="2967779242" sldId="355"/>
            <ac:spMk id="22" creationId="{C84501FF-0C05-4F6A-938E-28C1ED677F41}"/>
          </ac:spMkLst>
        </pc:spChg>
        <pc:spChg chg="mod topLvl">
          <ac:chgData name="QNAP_Copy Su" userId="1126be78-0e4b-4fc6-8d80-fa9b94be460a" providerId="ADAL" clId="{2CAC1620-7557-4759-92A1-9A92E237360C}" dt="2019-05-30T01:18:45.196" v="320" actId="164"/>
          <ac:spMkLst>
            <pc:docMk/>
            <pc:sldMk cId="2967779242" sldId="355"/>
            <ac:spMk id="23" creationId="{B0C3CBD4-DF03-41A3-B6CD-2301A7BACD87}"/>
          </ac:spMkLst>
        </pc:spChg>
        <pc:spChg chg="mod topLvl">
          <ac:chgData name="QNAP_Copy Su" userId="1126be78-0e4b-4fc6-8d80-fa9b94be460a" providerId="ADAL" clId="{2CAC1620-7557-4759-92A1-9A92E237360C}" dt="2019-05-30T01:18:45.196" v="320" actId="164"/>
          <ac:spMkLst>
            <pc:docMk/>
            <pc:sldMk cId="2967779242" sldId="355"/>
            <ac:spMk id="24" creationId="{84C50BCE-1D48-42A2-98DE-7E4E9737E3D4}"/>
          </ac:spMkLst>
        </pc:spChg>
        <pc:spChg chg="mod topLvl">
          <ac:chgData name="QNAP_Copy Su" userId="1126be78-0e4b-4fc6-8d80-fa9b94be460a" providerId="ADAL" clId="{2CAC1620-7557-4759-92A1-9A92E237360C}" dt="2019-05-30T01:18:45.196" v="320" actId="164"/>
          <ac:spMkLst>
            <pc:docMk/>
            <pc:sldMk cId="2967779242" sldId="355"/>
            <ac:spMk id="25" creationId="{D9F8E355-976E-4DD2-8AB2-3495951112F6}"/>
          </ac:spMkLst>
        </pc:spChg>
        <pc:spChg chg="mod topLvl">
          <ac:chgData name="QNAP_Copy Su" userId="1126be78-0e4b-4fc6-8d80-fa9b94be460a" providerId="ADAL" clId="{2CAC1620-7557-4759-92A1-9A92E237360C}" dt="2019-05-30T01:18:45.196" v="320" actId="164"/>
          <ac:spMkLst>
            <pc:docMk/>
            <pc:sldMk cId="2967779242" sldId="355"/>
            <ac:spMk id="26" creationId="{70C55F7A-0B6A-4C8C-8DEC-19A63E11E081}"/>
          </ac:spMkLst>
        </pc:spChg>
        <pc:spChg chg="mod topLvl">
          <ac:chgData name="QNAP_Copy Su" userId="1126be78-0e4b-4fc6-8d80-fa9b94be460a" providerId="ADAL" clId="{2CAC1620-7557-4759-92A1-9A92E237360C}" dt="2019-05-30T01:18:45.196" v="320" actId="164"/>
          <ac:spMkLst>
            <pc:docMk/>
            <pc:sldMk cId="2967779242" sldId="355"/>
            <ac:spMk id="27" creationId="{8EC6BFC0-4D26-4ABE-9316-BC2BBFFD62AF}"/>
          </ac:spMkLst>
        </pc:spChg>
        <pc:spChg chg="mod topLvl">
          <ac:chgData name="QNAP_Copy Su" userId="1126be78-0e4b-4fc6-8d80-fa9b94be460a" providerId="ADAL" clId="{2CAC1620-7557-4759-92A1-9A92E237360C}" dt="2019-05-30T01:18:45.196" v="320" actId="164"/>
          <ac:spMkLst>
            <pc:docMk/>
            <pc:sldMk cId="2967779242" sldId="355"/>
            <ac:spMk id="28" creationId="{5294A014-A359-49E4-BF46-87FB40D223BE}"/>
          </ac:spMkLst>
        </pc:spChg>
        <pc:spChg chg="mod topLvl">
          <ac:chgData name="QNAP_Copy Su" userId="1126be78-0e4b-4fc6-8d80-fa9b94be460a" providerId="ADAL" clId="{2CAC1620-7557-4759-92A1-9A92E237360C}" dt="2019-05-30T01:18:45.196" v="320" actId="164"/>
          <ac:spMkLst>
            <pc:docMk/>
            <pc:sldMk cId="2967779242" sldId="355"/>
            <ac:spMk id="29" creationId="{7475AB45-FC6A-4D47-971B-5C519FEFB117}"/>
          </ac:spMkLst>
        </pc:spChg>
        <pc:spChg chg="mod topLvl">
          <ac:chgData name="QNAP_Copy Su" userId="1126be78-0e4b-4fc6-8d80-fa9b94be460a" providerId="ADAL" clId="{2CAC1620-7557-4759-92A1-9A92E237360C}" dt="2019-05-30T01:18:45.196" v="320" actId="164"/>
          <ac:spMkLst>
            <pc:docMk/>
            <pc:sldMk cId="2967779242" sldId="355"/>
            <ac:spMk id="30" creationId="{4689D0BB-E526-49EB-BACA-E475ACDB2CE5}"/>
          </ac:spMkLst>
        </pc:spChg>
        <pc:spChg chg="mod topLvl">
          <ac:chgData name="QNAP_Copy Su" userId="1126be78-0e4b-4fc6-8d80-fa9b94be460a" providerId="ADAL" clId="{2CAC1620-7557-4759-92A1-9A92E237360C}" dt="2019-05-30T01:18:45.196" v="320" actId="164"/>
          <ac:spMkLst>
            <pc:docMk/>
            <pc:sldMk cId="2967779242" sldId="355"/>
            <ac:spMk id="37" creationId="{2F4AA784-D786-F14F-8F8E-DB92DFAF669B}"/>
          </ac:spMkLst>
        </pc:spChg>
        <pc:spChg chg="mod topLvl">
          <ac:chgData name="QNAP_Copy Su" userId="1126be78-0e4b-4fc6-8d80-fa9b94be460a" providerId="ADAL" clId="{2CAC1620-7557-4759-92A1-9A92E237360C}" dt="2019-05-30T01:18:45.196" v="320" actId="164"/>
          <ac:spMkLst>
            <pc:docMk/>
            <pc:sldMk cId="2967779242" sldId="355"/>
            <ac:spMk id="38" creationId="{C2B7141B-7B50-3746-B14E-63B6A4BA5B7A}"/>
          </ac:spMkLst>
        </pc:spChg>
        <pc:spChg chg="mod">
          <ac:chgData name="QNAP_Copy Su" userId="1126be78-0e4b-4fc6-8d80-fa9b94be460a" providerId="ADAL" clId="{2CAC1620-7557-4759-92A1-9A92E237360C}" dt="2019-06-03T03:12:51.736" v="1830" actId="1076"/>
          <ac:spMkLst>
            <pc:docMk/>
            <pc:sldMk cId="2967779242" sldId="355"/>
            <ac:spMk id="284" creationId="{00000000-0000-0000-0000-000000000000}"/>
          </ac:spMkLst>
        </pc:spChg>
        <pc:grpChg chg="add del mod">
          <ac:chgData name="QNAP_Copy Su" userId="1126be78-0e4b-4fc6-8d80-fa9b94be460a" providerId="ADAL" clId="{2CAC1620-7557-4759-92A1-9A92E237360C}" dt="2019-05-30T01:15:00.770" v="269" actId="165"/>
          <ac:grpSpMkLst>
            <pc:docMk/>
            <pc:sldMk cId="2967779242" sldId="355"/>
            <ac:grpSpMk id="4" creationId="{9DC811E7-89CE-46E1-9419-441FF642C152}"/>
          </ac:grpSpMkLst>
        </pc:grpChg>
        <pc:grpChg chg="add mod">
          <ac:chgData name="QNAP_Copy Su" userId="1126be78-0e4b-4fc6-8d80-fa9b94be460a" providerId="ADAL" clId="{2CAC1620-7557-4759-92A1-9A92E237360C}" dt="2019-05-30T01:18:08.239" v="299" actId="164"/>
          <ac:grpSpMkLst>
            <pc:docMk/>
            <pc:sldMk cId="2967779242" sldId="355"/>
            <ac:grpSpMk id="5" creationId="{8D15353D-1D2E-467E-A53B-E2B65A4F5D96}"/>
          </ac:grpSpMkLst>
        </pc:grpChg>
        <pc:grpChg chg="add del mod">
          <ac:chgData name="QNAP_Copy Su" userId="1126be78-0e4b-4fc6-8d80-fa9b94be460a" providerId="ADAL" clId="{2CAC1620-7557-4759-92A1-9A92E237360C}" dt="2019-05-30T01:18:35.875" v="309" actId="165"/>
          <ac:grpSpMkLst>
            <pc:docMk/>
            <pc:sldMk cId="2967779242" sldId="355"/>
            <ac:grpSpMk id="6" creationId="{CA606B8A-476B-4970-B2CA-D6CA954E8399}"/>
          </ac:grpSpMkLst>
        </pc:grpChg>
        <pc:grpChg chg="add mod">
          <ac:chgData name="QNAP_Copy Su" userId="1126be78-0e4b-4fc6-8d80-fa9b94be460a" providerId="ADAL" clId="{2CAC1620-7557-4759-92A1-9A92E237360C}" dt="2019-05-30T01:18:45.196" v="320" actId="164"/>
          <ac:grpSpMkLst>
            <pc:docMk/>
            <pc:sldMk cId="2967779242" sldId="355"/>
            <ac:grpSpMk id="8" creationId="{A03C1DB0-8D3C-4F3A-8C0D-53C862748D7D}"/>
          </ac:grpSpMkLst>
        </pc:grpChg>
        <pc:picChg chg="del">
          <ac:chgData name="QNAP_Copy Su" userId="1126be78-0e4b-4fc6-8d80-fa9b94be460a" providerId="ADAL" clId="{2CAC1620-7557-4759-92A1-9A92E237360C}" dt="2019-05-30T01:15:04.403" v="270" actId="478"/>
          <ac:picMkLst>
            <pc:docMk/>
            <pc:sldMk cId="2967779242" sldId="355"/>
            <ac:picMk id="7" creationId="{26091CA7-DD43-4295-89A6-B3D9F785B442}"/>
          </ac:picMkLst>
        </pc:picChg>
        <pc:picChg chg="add mod modCrop">
          <ac:chgData name="QNAP_Copy Su" userId="1126be78-0e4b-4fc6-8d80-fa9b94be460a" providerId="ADAL" clId="{2CAC1620-7557-4759-92A1-9A92E237360C}" dt="2019-05-30T01:21:41.730" v="487" actId="14861"/>
          <ac:picMkLst>
            <pc:docMk/>
            <pc:sldMk cId="2967779242" sldId="355"/>
            <ac:picMk id="10" creationId="{85274653-D26F-4CD8-A1B5-BFA32C25DD26}"/>
          </ac:picMkLst>
        </pc:picChg>
        <pc:picChg chg="add mod">
          <ac:chgData name="QNAP_Copy Su" userId="1126be78-0e4b-4fc6-8d80-fa9b94be460a" providerId="ADAL" clId="{2CAC1620-7557-4759-92A1-9A92E237360C}" dt="2019-05-30T01:21:06.853" v="418" actId="14861"/>
          <ac:picMkLst>
            <pc:docMk/>
            <pc:sldMk cId="2967779242" sldId="355"/>
            <ac:picMk id="31" creationId="{770B16D0-C749-4429-874F-A525955895B9}"/>
          </ac:picMkLst>
        </pc:picChg>
        <pc:picChg chg="del mod">
          <ac:chgData name="QNAP_Copy Su" userId="1126be78-0e4b-4fc6-8d80-fa9b94be460a" providerId="ADAL" clId="{2CAC1620-7557-4759-92A1-9A92E237360C}" dt="2019-05-30T01:20:06.766" v="330"/>
          <ac:picMkLst>
            <pc:docMk/>
            <pc:sldMk cId="2967779242" sldId="355"/>
            <ac:picMk id="34" creationId="{0E0A5EC8-B1CD-A549-A625-C540BDF99A63}"/>
          </ac:picMkLst>
        </pc:picChg>
        <pc:picChg chg="del mod">
          <ac:chgData name="QNAP_Copy Su" userId="1126be78-0e4b-4fc6-8d80-fa9b94be460a" providerId="ADAL" clId="{2CAC1620-7557-4759-92A1-9A92E237360C}" dt="2019-05-30T01:13:49.531" v="255" actId="478"/>
          <ac:picMkLst>
            <pc:docMk/>
            <pc:sldMk cId="2967779242" sldId="355"/>
            <ac:picMk id="36" creationId="{277E232A-3A67-2B4A-B3C1-4EAA12929EF9}"/>
          </ac:picMkLst>
        </pc:picChg>
      </pc:sldChg>
      <pc:sldChg chg="addSp delSp modSp">
        <pc:chgData name="QNAP_Copy Su" userId="1126be78-0e4b-4fc6-8d80-fa9b94be460a" providerId="ADAL" clId="{2CAC1620-7557-4759-92A1-9A92E237360C}" dt="2019-06-03T06:49:01.742" v="2158" actId="1076"/>
        <pc:sldMkLst>
          <pc:docMk/>
          <pc:sldMk cId="1926880755" sldId="357"/>
        </pc:sldMkLst>
        <pc:spChg chg="mod">
          <ac:chgData name="QNAP_Copy Su" userId="1126be78-0e4b-4fc6-8d80-fa9b94be460a" providerId="ADAL" clId="{2CAC1620-7557-4759-92A1-9A92E237360C}" dt="2019-06-03T06:49:01.742" v="2158" actId="1076"/>
          <ac:spMkLst>
            <pc:docMk/>
            <pc:sldMk cId="1926880755" sldId="357"/>
            <ac:spMk id="2" creationId="{1A8CB86A-91A5-408B-924D-11AF1094C5F9}"/>
          </ac:spMkLst>
        </pc:spChg>
        <pc:spChg chg="mod">
          <ac:chgData name="QNAP_Copy Su" userId="1126be78-0e4b-4fc6-8d80-fa9b94be460a" providerId="ADAL" clId="{2CAC1620-7557-4759-92A1-9A92E237360C}" dt="2019-06-03T06:32:03.782" v="2012" actId="207"/>
          <ac:spMkLst>
            <pc:docMk/>
            <pc:sldMk cId="1926880755" sldId="357"/>
            <ac:spMk id="4" creationId="{C545C4EB-3E41-4901-8AE4-F07617DAB11B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6" creationId="{AAFA0AF6-7072-432B-A896-E2F0BC346CEF}"/>
          </ac:spMkLst>
        </pc:spChg>
        <pc:spChg chg="mod">
          <ac:chgData name="QNAP_Copy Su" userId="1126be78-0e4b-4fc6-8d80-fa9b94be460a" providerId="ADAL" clId="{2CAC1620-7557-4759-92A1-9A92E237360C}" dt="2019-06-03T06:48:39.502" v="2153" actId="1076"/>
          <ac:spMkLst>
            <pc:docMk/>
            <pc:sldMk cId="1926880755" sldId="357"/>
            <ac:spMk id="7" creationId="{BED28DE9-2D68-4498-BEF7-33B96E86A4CC}"/>
          </ac:spMkLst>
        </pc:spChg>
        <pc:spChg chg="mod">
          <ac:chgData name="QNAP_Copy Su" userId="1126be78-0e4b-4fc6-8d80-fa9b94be460a" providerId="ADAL" clId="{2CAC1620-7557-4759-92A1-9A92E237360C}" dt="2019-06-03T06:35:15.974" v="2034" actId="207"/>
          <ac:spMkLst>
            <pc:docMk/>
            <pc:sldMk cId="1926880755" sldId="357"/>
            <ac:spMk id="8" creationId="{847072C1-D87E-4515-A252-D2152A6B28ED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9" creationId="{C2922710-DE54-4725-9BCE-BEF902AE0729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0" creationId="{B71E52B8-B13E-4F67-82DB-7C00F70F223B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1" creationId="{5BF4F48F-F4B1-4F07-B9C6-36BB5140F73B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2" creationId="{7D97210B-87FE-4A9B-B9CE-4F1CAEBF5428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3" creationId="{D272C59D-B530-42EF-816F-C29F3BC2731C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4" creationId="{F4E9E291-3B41-4074-8E29-F22360328E89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5" creationId="{42EE18B1-9190-4AB0-A146-FC25F884ADE0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6" creationId="{422FDB2B-CA8F-4200-9752-89386EE9B29B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7" creationId="{66D93881-0376-42A9-8E2D-A82D2BC9A3D3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8" creationId="{7B482736-EAAB-40D9-A4D6-BA97387836EF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9" creationId="{D74A5B34-3917-4DAD-AC71-1EA07AD17009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20" creationId="{66DE7CD7-B1A2-40F7-AF2A-8554318F465E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21" creationId="{6A519E1E-9B6D-4CFB-8939-163AAAD6D9D2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22" creationId="{D4FC73A6-D39E-47E9-A7E6-F960EBD44A25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23" creationId="{02550392-9E0A-4D56-A397-CAE679D30B10}"/>
          </ac:spMkLst>
        </pc:spChg>
        <pc:spChg chg="mod">
          <ac:chgData name="QNAP_Copy Su" userId="1126be78-0e4b-4fc6-8d80-fa9b94be460a" providerId="ADAL" clId="{2CAC1620-7557-4759-92A1-9A92E237360C}" dt="2019-06-03T06:35:06.327" v="2032" actId="207"/>
          <ac:spMkLst>
            <pc:docMk/>
            <pc:sldMk cId="1926880755" sldId="357"/>
            <ac:spMk id="24" creationId="{DE0FABAC-6E4D-4BF8-9C8F-2AB219DF0B5F}"/>
          </ac:spMkLst>
        </pc:spChg>
        <pc:spChg chg="del">
          <ac:chgData name="QNAP_Copy Su" userId="1126be78-0e4b-4fc6-8d80-fa9b94be460a" providerId="ADAL" clId="{2CAC1620-7557-4759-92A1-9A92E237360C}" dt="2019-06-03T06:37:40.943" v="2072" actId="478"/>
          <ac:spMkLst>
            <pc:docMk/>
            <pc:sldMk cId="1926880755" sldId="357"/>
            <ac:spMk id="25" creationId="{BEB45F62-6646-1541-9201-71786B031DCD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26" creationId="{7EE391CC-88A5-44E9-A893-EFB40DBEF667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27" creationId="{E0926508-C1CE-4389-91BD-02B9457E26FE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28" creationId="{56B6BAC9-AC56-475D-9AF6-9155778DDF58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29" creationId="{35B5063B-F00A-47C7-8CC7-9A5C94111A76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30" creationId="{8D988BE2-F17F-4903-BD39-77E9FC31D0B9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31" creationId="{EF207986-20E4-4372-A78C-F928E5743DEF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32" creationId="{2765DD6F-0EB5-4925-A63E-4D9EC11DF653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33" creationId="{87655B09-A437-419A-9A8F-C0045355F559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34" creationId="{77AB8FE1-FBB8-4D36-B8CF-007FA54B6397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35" creationId="{0F8E2B73-E10C-4E46-809F-EB2E08FD86EF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36" creationId="{E1926534-057A-4C75-AA94-892736E19C79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37" creationId="{5B9AA1A3-E513-46C6-A374-A86E3C7E12CD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38" creationId="{9DF2CF28-0087-4313-BBDC-AAE757B5E419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39" creationId="{B6000F40-2926-4241-AAF4-AD01BDBBAA86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40" creationId="{D33FAFE0-A61E-4048-A917-296F9F57C28B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41" creationId="{7EE54C1B-1CFC-468C-A9CE-60D79A579749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42" creationId="{F7A4E372-91DD-4B2E-89B5-1AF0836A95A4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43" creationId="{50431EF5-509C-4F2E-B0BB-6671BC4A3ACA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44" creationId="{39F02F1D-C0FE-49EF-A882-992CD5013D66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45" creationId="{E9CB1A1C-3E34-46AA-AA7D-99AF00DAA266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46" creationId="{8195E666-4CB2-47AA-8361-528D33C4A1BB}"/>
          </ac:spMkLst>
        </pc:spChg>
        <pc:spChg chg="mod">
          <ac:chgData name="QNAP_Copy Su" userId="1126be78-0e4b-4fc6-8d80-fa9b94be460a" providerId="ADAL" clId="{2CAC1620-7557-4759-92A1-9A92E237360C}" dt="2019-06-03T06:36:56.173" v="2058" actId="1076"/>
          <ac:spMkLst>
            <pc:docMk/>
            <pc:sldMk cId="1926880755" sldId="357"/>
            <ac:spMk id="50" creationId="{6CE8582A-3006-4B7E-9ED0-8EFBEC28CC8B}"/>
          </ac:spMkLst>
        </pc:spChg>
        <pc:spChg chg="mod">
          <ac:chgData name="QNAP_Copy Su" userId="1126be78-0e4b-4fc6-8d80-fa9b94be460a" providerId="ADAL" clId="{2CAC1620-7557-4759-92A1-9A92E237360C}" dt="2019-06-03T06:36:59.140" v="2059" actId="1076"/>
          <ac:spMkLst>
            <pc:docMk/>
            <pc:sldMk cId="1926880755" sldId="357"/>
            <ac:spMk id="51" creationId="{DB7D7E62-3D4B-449B-8923-8B406B7E9FBE}"/>
          </ac:spMkLst>
        </pc:spChg>
        <pc:spChg chg="mod">
          <ac:chgData name="QNAP_Copy Su" userId="1126be78-0e4b-4fc6-8d80-fa9b94be460a" providerId="ADAL" clId="{2CAC1620-7557-4759-92A1-9A92E237360C}" dt="2019-06-03T06:37:36.589" v="2071" actId="1076"/>
          <ac:spMkLst>
            <pc:docMk/>
            <pc:sldMk cId="1926880755" sldId="357"/>
            <ac:spMk id="54" creationId="{CC53D0A1-FCBD-4BA2-9DD3-3C82D6426A35}"/>
          </ac:spMkLst>
        </pc:spChg>
        <pc:spChg chg="mod">
          <ac:chgData name="QNAP_Copy Su" userId="1126be78-0e4b-4fc6-8d80-fa9b94be460a" providerId="ADAL" clId="{2CAC1620-7557-4759-92A1-9A92E237360C}" dt="2019-06-03T06:37:12.653" v="2064" actId="1076"/>
          <ac:spMkLst>
            <pc:docMk/>
            <pc:sldMk cId="1926880755" sldId="357"/>
            <ac:spMk id="55" creationId="{9064D5DE-FE0E-45D1-82F9-AC69B28B486D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56" creationId="{3D1C810E-A4E1-4D4C-BA63-30C1D0AD9E09}"/>
          </ac:spMkLst>
        </pc:spChg>
        <pc:spChg chg="mod">
          <ac:chgData name="QNAP_Copy Su" userId="1126be78-0e4b-4fc6-8d80-fa9b94be460a" providerId="ADAL" clId="{2CAC1620-7557-4759-92A1-9A92E237360C}" dt="2019-06-03T06:36:43.278" v="2054" actId="255"/>
          <ac:spMkLst>
            <pc:docMk/>
            <pc:sldMk cId="1926880755" sldId="357"/>
            <ac:spMk id="60" creationId="{85E18F7C-DBEF-44E6-BC61-989FB466EDA7}"/>
          </ac:spMkLst>
        </pc:spChg>
        <pc:spChg chg="mod ord">
          <ac:chgData name="QNAP_Copy Su" userId="1126be78-0e4b-4fc6-8d80-fa9b94be460a" providerId="ADAL" clId="{2CAC1620-7557-4759-92A1-9A92E237360C}" dt="2019-06-03T06:37:04.757" v="2062" actId="1076"/>
          <ac:spMkLst>
            <pc:docMk/>
            <pc:sldMk cId="1926880755" sldId="357"/>
            <ac:spMk id="61" creationId="{1A1DAC28-2806-4A64-BC25-0F37C13CCB1A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63" creationId="{FADAA7C0-8724-4A1F-A6C0-C63323E2BD08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64" creationId="{693B7911-6117-40C6-99DE-41BEDDC13D6D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65" creationId="{D9A273C8-84E8-48AF-A12D-1E5FD25902C2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66" creationId="{8853EDAF-10D9-44A1-8365-FDFF4FD310BB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67" creationId="{DC5CF335-4EA0-4943-8017-C73C03ED4EA9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68" creationId="{16A70DC5-5A8A-4627-B9FE-D62A5AC862A9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69" creationId="{4012A23B-2A47-4026-9CBC-704D857FB27D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70" creationId="{92246CDC-6594-469D-B4A3-AE551BB98AD2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71" creationId="{0BD2CC7D-B4BA-45C2-ACC4-1896EB8BCA7E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72" creationId="{D87ADE01-BA57-4CA3-8CE7-110F0EDEB83A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73" creationId="{ACBCC2F9-BF86-44F5-BDD3-9BD6642CB104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74" creationId="{4CB7A66B-0A2C-420C-897B-E27E9CA16AC5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75" creationId="{9329C192-B983-46FF-BDE8-44839058FF8D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76" creationId="{21A151D3-B055-42A9-9170-0BE0BAA8C8C7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77" creationId="{5928D6D8-C454-4896-9AA8-F24CBE02CA7E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78" creationId="{09C35E01-EF5B-4B66-A872-3DE4585B8E85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79" creationId="{CB6EEC5B-97E5-46AB-883F-EBB7F1948E42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80" creationId="{CA6D845E-BBEA-4A8D-8B84-B57690D041D0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81" creationId="{E418D9BB-5369-473F-B990-46B78BD64C11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82" creationId="{73AB981C-10D9-4365-8E68-157887D1EF72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83" creationId="{0C5E3FBC-8095-4304-883A-7DF36A530540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84" creationId="{A291615E-658F-4142-9835-A3AD3A64D98D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85" creationId="{D28E5A4C-0D34-4B69-854A-14C7DA770BC0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86" creationId="{9F3B0237-AF48-4C55-8272-70F8A75B3DD7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87" creationId="{20BBF738-37FE-4B14-BCEE-5DD4E4FF97E7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88" creationId="{13243188-9D81-418A-ACAB-E61930F73970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89" creationId="{7C1351D7-35C1-48A6-BEF7-4B64FE788E1A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90" creationId="{A7B77529-014F-45F0-B406-88FFA576DCE4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91" creationId="{52A2F834-B98D-4ECC-BFC9-AEDBF3040E8B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92" creationId="{51396DF1-788B-49EC-A659-61851D0FE72A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93" creationId="{DDD8554D-1C94-4267-AF5E-C900FABEC261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94" creationId="{BC584C97-29BC-409B-969E-6DBAA3A7A6E9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95" creationId="{5850174F-9C92-43BE-B791-6843F0744FA4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96" creationId="{8604941A-A12A-4F59-811F-07DCEFD4580A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97" creationId="{01E3F3D2-014F-4653-B23E-88D36A7977A3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98" creationId="{53F42510-52C5-41D2-81D1-230AAEDFEEEF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99" creationId="{710E10E6-6254-4431-B095-31DA0496552E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00" creationId="{40F3C02B-68FB-4672-B713-66FA1931D9AE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01" creationId="{C251DAC0-23B7-44B6-B209-6D24FB80DCCA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02" creationId="{AE691F3E-5E79-441A-AF9F-DA92DD7D4714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03" creationId="{CD844F66-3AD9-4F63-8267-70803217CCA6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04" creationId="{C0B8B81F-6FDE-4AC2-B08A-7A917B3947A9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05" creationId="{30811EAE-BE16-4F48-85AB-E05AD7B99B5F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06" creationId="{30B2689A-FA9E-4755-BD39-4A06F8E3280D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07" creationId="{6202E1CB-551A-453C-BDE4-6FF2579AB338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08" creationId="{F94AD56E-84BC-402E-86A1-0ECE15B23E61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09" creationId="{3FF7BD2C-D4D0-43BA-ADC7-B459B39C375E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10" creationId="{FAD072D3-6D83-4B02-91FF-65A58DFF9907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11" creationId="{72B500FC-DEC7-4394-A61F-FF7BB57F5927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12" creationId="{1C0FC08D-426C-4FF4-9A03-76C74DB0C5CF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13" creationId="{C7EDB126-A14B-4DFF-BA8C-CE737220FDDC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14" creationId="{33C608B1-2F98-4804-8087-007F44334E36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15" creationId="{A30DDFE8-C6A0-40D8-BADA-E273D6B2AEA4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16" creationId="{585E8DE2-B2E2-4780-8F74-E0A6425BC809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17" creationId="{0DEDD534-FEBB-4614-97C3-3EF0EC329A97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18" creationId="{BFCB8DA4-5FDD-4054-9447-3BEA9C577D82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19" creationId="{726258A0-DE98-4C0C-BBF6-6827DBE39751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20" creationId="{538FEB0C-1050-47A7-9F8B-1E4BF90C8814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21" creationId="{96F8B058-4B47-4BB3-840A-0FDCE37FC8A1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22" creationId="{4BF5D6C7-C22B-4F08-9A64-F980816DC542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23" creationId="{018F1303-EE8D-45AB-BC8A-E1709F87A433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24" creationId="{B024F8EF-B37C-4FB3-BCB9-DECED24B532A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25" creationId="{C3E91A09-710A-4FA4-A93B-376DE6F2C95C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26" creationId="{DD65E70C-BD74-45D9-9305-565CC357E061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27" creationId="{5B1B3FAF-812A-4DA2-AD84-5188BA634FD7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28" creationId="{3CE28F3F-9B58-4D85-941E-738B9F1C844E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29" creationId="{03357609-6B31-4E4A-A74A-D6F87F96E220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30" creationId="{E9820400-9A82-4BD1-81CF-0E54551E3133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31" creationId="{3D2FD0C4-263E-4D74-B298-00E68B414079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32" creationId="{C70CFF3C-C07E-4471-ADB2-7858D3508F6E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33" creationId="{25326E3D-1EB4-4D13-A6DA-9AC75416BAB6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34" creationId="{533ACC64-A7AA-4759-80CE-B1B1E13A5F26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35" creationId="{CC033CFF-3CE1-4BCF-AFAB-C656A5ED0E41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36" creationId="{DD76AA62-158C-4594-A34F-12673AE28A98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37" creationId="{4C8DDF9F-2D52-42A8-9C93-41C7AEE1FE7A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38" creationId="{091EA795-1026-4233-8F10-475CAD2E4907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39" creationId="{DCBF0B34-A59E-4B00-A9CE-D28724B43BF7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40" creationId="{69191B9A-DB5D-48B8-ABA9-EE2C25ECB1DF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41" creationId="{D673C8B7-2127-4724-BE45-A43277CD9D5E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42" creationId="{431834C8-07B9-4983-AFF2-C6A67C826FF9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43" creationId="{151C2CFE-D017-4F37-B196-F0D312B0B02B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44" creationId="{66946E5A-144A-43AE-9C2D-D10B44915927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45" creationId="{7C3263CE-1DC4-4892-9B08-3EBBA92EDA46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46" creationId="{CC281283-7BB5-42E5-9E11-DA28256DFEBC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47" creationId="{F2050A0B-577F-477C-8F57-9645814668DE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48" creationId="{C938FA87-814F-401E-A860-CCFC275EEE12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49" creationId="{26340F7F-E79A-49F2-BCA3-55C4B315F55B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50" creationId="{62DEF98A-28CA-4B51-A836-9BCD60178512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51" creationId="{F3B26B01-7466-4673-A57D-AECA27C027FB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52" creationId="{32840E3E-5256-433F-92D5-39472934FFA2}"/>
          </ac:spMkLst>
        </pc:spChg>
        <pc:spChg chg="mod ord topLvl">
          <ac:chgData name="QNAP_Copy Su" userId="1126be78-0e4b-4fc6-8d80-fa9b94be460a" providerId="ADAL" clId="{2CAC1620-7557-4759-92A1-9A92E237360C}" dt="2019-06-03T06:33:40.838" v="2025" actId="167"/>
          <ac:spMkLst>
            <pc:docMk/>
            <pc:sldMk cId="1926880755" sldId="357"/>
            <ac:spMk id="153" creationId="{CFA21082-F5F1-4E74-99AB-A6472FCD84E6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54" creationId="{88792DA9-2AC5-42DA-A0C5-E82728249B23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55" creationId="{84D384D0-C956-4D4A-B0A3-2CE7D4F2B3A2}"/>
          </ac:spMkLst>
        </pc:spChg>
        <pc:spChg chg="mod or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56" creationId="{5B444242-E070-4729-B4E8-CB4C45786A3B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57" creationId="{F739460E-1EF7-4094-A2C4-433C8138C792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58" creationId="{C7F530CE-7DC9-416F-95FB-ABDB2283839D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59" creationId="{D1247DAB-E1C1-4485-9E62-66ABF718EA58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60" creationId="{C982009C-F0A7-4A67-8EB0-365094986AC1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61" creationId="{F3FCCC45-D5C6-437B-9E35-C9F0BD3211D4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62" creationId="{B2C2A1AA-D015-469E-AFFE-5CF2872088F8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63" creationId="{67C4FF85-8B3D-4532-8601-1DCCDC853E19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64" creationId="{148131F3-B6FC-4EFA-90DE-60738B9B0BDC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65" creationId="{60F7FBDE-157E-4EF1-A915-A42CC62D317B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66" creationId="{BB87C5C2-3AB6-4385-A1CB-D08894F5988F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67" creationId="{BE4C144B-7AFF-4277-979D-8055192A6722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68" creationId="{1F69E8CD-C6EB-4C48-B9B3-BF1720FA8802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69" creationId="{64A70736-56F7-4C89-B596-C8BDE0FF340B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70" creationId="{0D19544D-DEE5-42D5-BD23-07B1970403E5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71" creationId="{FCC35F7C-9F8C-4F6E-A488-391D6C718E7C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72" creationId="{2338F501-4E81-4C3C-A863-BF72F23E77E5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73" creationId="{31CC2797-2169-4EED-B4F3-CEFB840D97D2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74" creationId="{75CB4B42-3178-4944-81AB-67D99E5CB5AF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75" creationId="{0187FA13-4694-45E0-BBC3-1ADAC39D424D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76" creationId="{27A4ED1F-63FE-4BB5-9829-7087A60C5EB3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77" creationId="{4B305763-3A17-4C37-AF59-F8479E4B45F0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78" creationId="{5BF1EF0F-27FA-4706-A9D0-67F2479DF945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79" creationId="{B788A49D-F9C4-4D16-96AE-C90B936511D4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80" creationId="{1537A579-186E-424A-B029-725545B8BBB1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81" creationId="{C96C44A5-594E-4A37-B557-272875999467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82" creationId="{5BAE14CD-537D-4524-9903-C7985CD8A190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83" creationId="{D0281D0E-912A-4BC4-AC0C-A54D8DA5C031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84" creationId="{4598C0AE-0804-4F3E-8B83-D4438D9AD489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85" creationId="{A2279081-B24B-4012-AA0D-7B89C2BDEF23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86" creationId="{B40945DD-9844-4289-94A6-89D8F8657C35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87" creationId="{F33F9F0E-3B33-4510-9EC2-D8ECDB02E548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88" creationId="{1AA6156F-C0FC-4585-B135-F5D31301114C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89" creationId="{5DDC9760-1847-4045-A2B6-E5E7EED15F7B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90" creationId="{627924EE-BBB0-42DF-BE9A-E947A21A8D99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91" creationId="{3BE6F3A7-5452-493B-B44B-14A3B30B7920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92" creationId="{2F1F5E12-E449-486B-A454-AEDB2103D20E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93" creationId="{C7A2ADAB-BB46-4202-8C61-BB2E59FE5C1B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94" creationId="{874F8BCD-B28A-4892-92DF-8DAEFBF9D6F2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95" creationId="{3485CF1E-C84E-4939-A160-ED54864A45FF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96" creationId="{DEA5163A-108A-47DF-95E0-DECDE2622DC2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97" creationId="{35393EC3-6C6A-41AE-91AB-F840BF52A168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98" creationId="{F16151B1-B024-43B1-B407-D1A30A9E3445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199" creationId="{4157FD46-B353-4246-B325-19C0303401E1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200" creationId="{1FCECF75-4821-41B5-9EBE-BC629FAB2D4E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201" creationId="{F8394FF9-6EF8-48EB-82E2-B2D56B73628C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202" creationId="{2310F68C-0073-436C-94A7-4900F5529706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203" creationId="{12626889-1ED1-4F3C-A30A-5F1C1E1FB316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204" creationId="{F03127BC-E33F-412A-82E0-B529AF2709B2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205" creationId="{F0CB0E2E-3672-4ECA-BA50-2E4A21738C3C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206" creationId="{218B8E57-B2AA-4C3E-8607-1B10741465B8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207" creationId="{9B3872EC-73BE-4B19-97D9-15D17E903D7B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208" creationId="{7FA3C7A4-39C5-4B10-9375-9D0821FF28ED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209" creationId="{F0495FAE-03F6-4D79-B889-C90B13CE147F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210" creationId="{57732BCC-2EC9-4B61-83D5-B1A2457CC7C5}"/>
          </ac:spMkLst>
        </pc:spChg>
        <pc:spChg chg="mod topLvl">
          <ac:chgData name="QNAP_Copy Su" userId="1126be78-0e4b-4fc6-8d80-fa9b94be460a" providerId="ADAL" clId="{2CAC1620-7557-4759-92A1-9A92E237360C}" dt="2019-06-03T06:33:35.345" v="2024" actId="165"/>
          <ac:spMkLst>
            <pc:docMk/>
            <pc:sldMk cId="1926880755" sldId="357"/>
            <ac:spMk id="211" creationId="{4D12F52C-FBB1-4E9D-A68B-BDF3E2D6B1AB}"/>
          </ac:spMkLst>
        </pc:spChg>
        <pc:grpChg chg="add del mod ord">
          <ac:chgData name="QNAP_Copy Su" userId="1126be78-0e4b-4fc6-8d80-fa9b94be460a" providerId="ADAL" clId="{2CAC1620-7557-4759-92A1-9A92E237360C}" dt="2019-06-03T06:37:24.321" v="2067" actId="167"/>
          <ac:grpSpMkLst>
            <pc:docMk/>
            <pc:sldMk cId="1926880755" sldId="357"/>
            <ac:grpSpMk id="3" creationId="{B9FD68D5-A0AE-4F48-9855-D79AD7422FAA}"/>
          </ac:grpSpMkLst>
        </pc:grpChg>
        <pc:grpChg chg="mod">
          <ac:chgData name="QNAP_Copy Su" userId="1126be78-0e4b-4fc6-8d80-fa9b94be460a" providerId="ADAL" clId="{2CAC1620-7557-4759-92A1-9A92E237360C}" dt="2019-06-03T06:35:36.743" v="2039" actId="1076"/>
          <ac:grpSpMkLst>
            <pc:docMk/>
            <pc:sldMk cId="1926880755" sldId="357"/>
            <ac:grpSpMk id="48" creationId="{5B7276A8-83B6-4EE3-95F8-E4147D052F13}"/>
          </ac:grpSpMkLst>
        </pc:grpChg>
        <pc:grpChg chg="mod ord">
          <ac:chgData name="QNAP_Copy Su" userId="1126be78-0e4b-4fc6-8d80-fa9b94be460a" providerId="ADAL" clId="{2CAC1620-7557-4759-92A1-9A92E237360C}" dt="2019-06-03T06:37:17.386" v="2066" actId="167"/>
          <ac:grpSpMkLst>
            <pc:docMk/>
            <pc:sldMk cId="1926880755" sldId="357"/>
            <ac:grpSpMk id="52" creationId="{FB818C44-C5DB-4F80-9264-1CA136666966}"/>
          </ac:grpSpMkLst>
        </pc:grpChg>
        <pc:grpChg chg="mod ord">
          <ac:chgData name="QNAP_Copy Su" userId="1126be78-0e4b-4fc6-8d80-fa9b94be460a" providerId="ADAL" clId="{2CAC1620-7557-4759-92A1-9A92E237360C}" dt="2019-06-03T06:37:02.647" v="2061" actId="1076"/>
          <ac:grpSpMkLst>
            <pc:docMk/>
            <pc:sldMk cId="1926880755" sldId="357"/>
            <ac:grpSpMk id="58" creationId="{408B9F3A-B36F-4E03-96F3-1E532D9B81C7}"/>
          </ac:grpSpMkLst>
        </pc:grpChg>
        <pc:graphicFrameChg chg="modGraphic">
          <ac:chgData name="QNAP_Copy Su" userId="1126be78-0e4b-4fc6-8d80-fa9b94be460a" providerId="ADAL" clId="{2CAC1620-7557-4759-92A1-9A92E237360C}" dt="2019-06-03T06:34:49.733" v="2031" actId="207"/>
          <ac:graphicFrameMkLst>
            <pc:docMk/>
            <pc:sldMk cId="1926880755" sldId="357"/>
            <ac:graphicFrameMk id="5" creationId="{0CCBB0F3-DEDA-411E-8F6A-EB41AD8DD409}"/>
          </ac:graphicFrameMkLst>
        </pc:graphicFrameChg>
        <pc:picChg chg="mod">
          <ac:chgData name="QNAP_Copy Su" userId="1126be78-0e4b-4fc6-8d80-fa9b94be460a" providerId="ADAL" clId="{2CAC1620-7557-4759-92A1-9A92E237360C}" dt="2019-06-03T06:36:52.694" v="2057" actId="1076"/>
          <ac:picMkLst>
            <pc:docMk/>
            <pc:sldMk cId="1926880755" sldId="357"/>
            <ac:picMk id="49" creationId="{79AAD550-878E-4112-B8FD-9833FE99F574}"/>
          </ac:picMkLst>
        </pc:picChg>
        <pc:picChg chg="mod">
          <ac:chgData name="QNAP_Copy Su" userId="1126be78-0e4b-4fc6-8d80-fa9b94be460a" providerId="ADAL" clId="{2CAC1620-7557-4759-92A1-9A92E237360C}" dt="2019-06-03T06:37:34.149" v="2070" actId="1076"/>
          <ac:picMkLst>
            <pc:docMk/>
            <pc:sldMk cId="1926880755" sldId="357"/>
            <ac:picMk id="53" creationId="{16E95F8C-E584-40BB-B02C-F4C0898BA42A}"/>
          </ac:picMkLst>
        </pc:picChg>
        <pc:picChg chg="del">
          <ac:chgData name="QNAP_Copy Su" userId="1126be78-0e4b-4fc6-8d80-fa9b94be460a" providerId="ADAL" clId="{2CAC1620-7557-4759-92A1-9A92E237360C}" dt="2019-06-03T06:32:53.918" v="2013" actId="27803"/>
          <ac:picMkLst>
            <pc:docMk/>
            <pc:sldMk cId="1926880755" sldId="357"/>
            <ac:picMk id="57" creationId="{B9FD68D5-A0AE-4F48-9855-D79AD7422FAA}"/>
          </ac:picMkLst>
        </pc:picChg>
        <pc:picChg chg="mod">
          <ac:chgData name="QNAP_Copy Su" userId="1126be78-0e4b-4fc6-8d80-fa9b94be460a" providerId="ADAL" clId="{2CAC1620-7557-4759-92A1-9A92E237360C}" dt="2019-06-03T06:37:14.789" v="2065" actId="1076"/>
          <ac:picMkLst>
            <pc:docMk/>
            <pc:sldMk cId="1926880755" sldId="357"/>
            <ac:picMk id="62" creationId="{DF584130-9AE8-462D-9468-0F2FD10A80D2}"/>
          </ac:picMkLst>
        </pc:picChg>
      </pc:sldChg>
      <pc:sldChg chg="addSp delSp modSp">
        <pc:chgData name="QNAP_Copy Su" userId="1126be78-0e4b-4fc6-8d80-fa9b94be460a" providerId="ADAL" clId="{2CAC1620-7557-4759-92A1-9A92E237360C}" dt="2019-06-03T06:47:43.462" v="2149" actId="113"/>
        <pc:sldMkLst>
          <pc:docMk/>
          <pc:sldMk cId="3601858673" sldId="362"/>
        </pc:sldMkLst>
        <pc:spChg chg="mod">
          <ac:chgData name="QNAP_Copy Su" userId="1126be78-0e4b-4fc6-8d80-fa9b94be460a" providerId="ADAL" clId="{2CAC1620-7557-4759-92A1-9A92E237360C}" dt="2019-06-03T03:13:01.080" v="1832" actId="1076"/>
          <ac:spMkLst>
            <pc:docMk/>
            <pc:sldMk cId="3601858673" sldId="362"/>
            <ac:spMk id="2" creationId="{E73324E0-B3DD-824B-AD83-CCF80DB2662B}"/>
          </ac:spMkLst>
        </pc:spChg>
        <pc:spChg chg="del mod">
          <ac:chgData name="QNAP_Copy Su" userId="1126be78-0e4b-4fc6-8d80-fa9b94be460a" providerId="ADAL" clId="{2CAC1620-7557-4759-92A1-9A92E237360C}" dt="2019-05-30T01:38:40.644" v="528" actId="478"/>
          <ac:spMkLst>
            <pc:docMk/>
            <pc:sldMk cId="3601858673" sldId="362"/>
            <ac:spMk id="6" creationId="{4DB44D94-32C1-CD4A-8E02-1B1F093741CD}"/>
          </ac:spMkLst>
        </pc:spChg>
        <pc:spChg chg="add mod">
          <ac:chgData name="QNAP_Copy Su" userId="1126be78-0e4b-4fc6-8d80-fa9b94be460a" providerId="ADAL" clId="{2CAC1620-7557-4759-92A1-9A92E237360C}" dt="2019-05-30T01:42:52.587" v="566" actId="164"/>
          <ac:spMkLst>
            <pc:docMk/>
            <pc:sldMk cId="3601858673" sldId="362"/>
            <ac:spMk id="7" creationId="{DA051917-C7CF-4971-A310-417A66B6A314}"/>
          </ac:spMkLst>
        </pc:spChg>
        <pc:spChg chg="del mod">
          <ac:chgData name="QNAP_Copy Su" userId="1126be78-0e4b-4fc6-8d80-fa9b94be460a" providerId="ADAL" clId="{2CAC1620-7557-4759-92A1-9A92E237360C}" dt="2019-05-30T01:38:40.644" v="528" actId="478"/>
          <ac:spMkLst>
            <pc:docMk/>
            <pc:sldMk cId="3601858673" sldId="362"/>
            <ac:spMk id="12" creationId="{2AB81937-0E3C-FA42-B2BD-C4176B88BE0F}"/>
          </ac:spMkLst>
        </pc:spChg>
        <pc:spChg chg="del mod">
          <ac:chgData name="QNAP_Copy Su" userId="1126be78-0e4b-4fc6-8d80-fa9b94be460a" providerId="ADAL" clId="{2CAC1620-7557-4759-92A1-9A92E237360C}" dt="2019-05-30T01:38:40.644" v="528" actId="478"/>
          <ac:spMkLst>
            <pc:docMk/>
            <pc:sldMk cId="3601858673" sldId="362"/>
            <ac:spMk id="13" creationId="{5A35AFC3-9290-9343-AE04-2F59E1AC6248}"/>
          </ac:spMkLst>
        </pc:spChg>
        <pc:spChg chg="mod">
          <ac:chgData name="QNAP_Copy Su" userId="1126be78-0e4b-4fc6-8d80-fa9b94be460a" providerId="ADAL" clId="{2CAC1620-7557-4759-92A1-9A92E237360C}" dt="2019-05-30T01:42:52.587" v="566" actId="164"/>
          <ac:spMkLst>
            <pc:docMk/>
            <pc:sldMk cId="3601858673" sldId="362"/>
            <ac:spMk id="15" creationId="{786572A3-D4F1-D44C-A16C-FE89E7AF5768}"/>
          </ac:spMkLst>
        </pc:spChg>
        <pc:spChg chg="mod">
          <ac:chgData name="QNAP_Copy Su" userId="1126be78-0e4b-4fc6-8d80-fa9b94be460a" providerId="ADAL" clId="{2CAC1620-7557-4759-92A1-9A92E237360C}" dt="2019-05-30T01:42:52.587" v="566" actId="164"/>
          <ac:spMkLst>
            <pc:docMk/>
            <pc:sldMk cId="3601858673" sldId="362"/>
            <ac:spMk id="16" creationId="{CE1448AB-B823-554B-8638-ECC591F774A6}"/>
          </ac:spMkLst>
        </pc:spChg>
        <pc:spChg chg="add mod">
          <ac:chgData name="QNAP_Copy Su" userId="1126be78-0e4b-4fc6-8d80-fa9b94be460a" providerId="ADAL" clId="{2CAC1620-7557-4759-92A1-9A92E237360C}" dt="2019-05-30T01:42:52.587" v="566" actId="164"/>
          <ac:spMkLst>
            <pc:docMk/>
            <pc:sldMk cId="3601858673" sldId="362"/>
            <ac:spMk id="17" creationId="{7B351D78-458C-47FD-BEE5-17F8F8417073}"/>
          </ac:spMkLst>
        </pc:spChg>
        <pc:spChg chg="mod">
          <ac:chgData name="QNAP_Copy Su" userId="1126be78-0e4b-4fc6-8d80-fa9b94be460a" providerId="ADAL" clId="{2CAC1620-7557-4759-92A1-9A92E237360C}" dt="2019-06-03T06:47:43.462" v="2149" actId="113"/>
          <ac:spMkLst>
            <pc:docMk/>
            <pc:sldMk cId="3601858673" sldId="362"/>
            <ac:spMk id="18" creationId="{216C13D0-8DE5-944E-BC9E-DF3B54E66248}"/>
          </ac:spMkLst>
        </pc:spChg>
        <pc:spChg chg="del">
          <ac:chgData name="QNAP_Copy Su" userId="1126be78-0e4b-4fc6-8d80-fa9b94be460a" providerId="ADAL" clId="{2CAC1620-7557-4759-92A1-9A92E237360C}" dt="2019-06-03T06:40:56.920" v="2098" actId="478"/>
          <ac:spMkLst>
            <pc:docMk/>
            <pc:sldMk cId="3601858673" sldId="362"/>
            <ac:spMk id="19" creationId="{80F6FE92-038E-B949-AEB7-692E91030F89}"/>
          </ac:spMkLst>
        </pc:spChg>
        <pc:spChg chg="add mod">
          <ac:chgData name="QNAP_Copy Su" userId="1126be78-0e4b-4fc6-8d80-fa9b94be460a" providerId="ADAL" clId="{2CAC1620-7557-4759-92A1-9A92E237360C}" dt="2019-05-30T01:42:52.587" v="566" actId="164"/>
          <ac:spMkLst>
            <pc:docMk/>
            <pc:sldMk cId="3601858673" sldId="362"/>
            <ac:spMk id="20" creationId="{69D13070-BF90-4EFC-802B-5268800C0825}"/>
          </ac:spMkLst>
        </pc:spChg>
        <pc:spChg chg="mod">
          <ac:chgData name="QNAP_Copy Su" userId="1126be78-0e4b-4fc6-8d80-fa9b94be460a" providerId="ADAL" clId="{2CAC1620-7557-4759-92A1-9A92E237360C}" dt="2019-05-30T01:42:52.587" v="566" actId="164"/>
          <ac:spMkLst>
            <pc:docMk/>
            <pc:sldMk cId="3601858673" sldId="362"/>
            <ac:spMk id="25" creationId="{19E801B9-2034-8C4B-B1D9-B0FC6123F82D}"/>
          </ac:spMkLst>
        </pc:spChg>
        <pc:grpChg chg="add mod">
          <ac:chgData name="QNAP_Copy Su" userId="1126be78-0e4b-4fc6-8d80-fa9b94be460a" providerId="ADAL" clId="{2CAC1620-7557-4759-92A1-9A92E237360C}" dt="2019-05-30T01:42:56.531" v="567" actId="1076"/>
          <ac:grpSpMkLst>
            <pc:docMk/>
            <pc:sldMk cId="3601858673" sldId="362"/>
            <ac:grpSpMk id="30" creationId="{366C0C6F-CF91-4D05-980E-D4400D560C28}"/>
          </ac:grpSpMkLst>
        </pc:grpChg>
        <pc:picChg chg="add mod ord">
          <ac:chgData name="QNAP_Copy Su" userId="1126be78-0e4b-4fc6-8d80-fa9b94be460a" providerId="ADAL" clId="{2CAC1620-7557-4759-92A1-9A92E237360C}" dt="2019-05-30T01:42:52.587" v="566" actId="164"/>
          <ac:picMkLst>
            <pc:docMk/>
            <pc:sldMk cId="3601858673" sldId="362"/>
            <ac:picMk id="4" creationId="{92DB5654-97FC-43E9-A258-40E5F2CDD723}"/>
          </ac:picMkLst>
        </pc:picChg>
        <pc:picChg chg="del mod">
          <ac:chgData name="QNAP_Copy Su" userId="1126be78-0e4b-4fc6-8d80-fa9b94be460a" providerId="ADAL" clId="{2CAC1620-7557-4759-92A1-9A92E237360C}" dt="2019-05-30T01:37:04.027" v="500" actId="478"/>
          <ac:picMkLst>
            <pc:docMk/>
            <pc:sldMk cId="3601858673" sldId="362"/>
            <ac:picMk id="5" creationId="{49900617-EB97-9E4B-82B4-E089DC91BF34}"/>
          </ac:picMkLst>
        </pc:picChg>
        <pc:cxnChg chg="del mod">
          <ac:chgData name="QNAP_Copy Su" userId="1126be78-0e4b-4fc6-8d80-fa9b94be460a" providerId="ADAL" clId="{2CAC1620-7557-4759-92A1-9A92E237360C}" dt="2019-05-30T01:38:37.141" v="527" actId="478"/>
          <ac:cxnSpMkLst>
            <pc:docMk/>
            <pc:sldMk cId="3601858673" sldId="362"/>
            <ac:cxnSpMk id="8" creationId="{EC415A20-E514-3543-892E-9DA2D9B1AFC9}"/>
          </ac:cxnSpMkLst>
        </pc:cxnChg>
        <pc:cxnChg chg="add mod">
          <ac:chgData name="QNAP_Copy Su" userId="1126be78-0e4b-4fc6-8d80-fa9b94be460a" providerId="ADAL" clId="{2CAC1620-7557-4759-92A1-9A92E237360C}" dt="2019-05-30T01:42:52.587" v="566" actId="164"/>
          <ac:cxnSpMkLst>
            <pc:docMk/>
            <pc:sldMk cId="3601858673" sldId="362"/>
            <ac:cxnSpMk id="10" creationId="{CFCBCA6D-66FC-45A5-B011-D8DF3C5A941F}"/>
          </ac:cxnSpMkLst>
        </pc:cxnChg>
        <pc:cxnChg chg="add mod">
          <ac:chgData name="QNAP_Copy Su" userId="1126be78-0e4b-4fc6-8d80-fa9b94be460a" providerId="ADAL" clId="{2CAC1620-7557-4759-92A1-9A92E237360C}" dt="2019-05-30T01:42:52.587" v="566" actId="164"/>
          <ac:cxnSpMkLst>
            <pc:docMk/>
            <pc:sldMk cId="3601858673" sldId="362"/>
            <ac:cxnSpMk id="14" creationId="{DA3C75EC-B5A4-442B-A4EA-1AD0A430A5B7}"/>
          </ac:cxnSpMkLst>
        </pc:cxnChg>
        <pc:cxnChg chg="del mod">
          <ac:chgData name="QNAP_Copy Su" userId="1126be78-0e4b-4fc6-8d80-fa9b94be460a" providerId="ADAL" clId="{2CAC1620-7557-4759-92A1-9A92E237360C}" dt="2019-05-30T01:38:37.141" v="527" actId="478"/>
          <ac:cxnSpMkLst>
            <pc:docMk/>
            <pc:sldMk cId="3601858673" sldId="362"/>
            <ac:cxnSpMk id="19" creationId="{61BC3A4B-FE8C-5546-AB72-CDAA30596609}"/>
          </ac:cxnSpMkLst>
        </pc:cxnChg>
        <pc:cxnChg chg="add mod">
          <ac:chgData name="QNAP_Copy Su" userId="1126be78-0e4b-4fc6-8d80-fa9b94be460a" providerId="ADAL" clId="{2CAC1620-7557-4759-92A1-9A92E237360C}" dt="2019-05-30T01:42:52.587" v="566" actId="164"/>
          <ac:cxnSpMkLst>
            <pc:docMk/>
            <pc:sldMk cId="3601858673" sldId="362"/>
            <ac:cxnSpMk id="28" creationId="{A33246AF-1865-4CB4-8BF5-85DBE2748AD5}"/>
          </ac:cxnSpMkLst>
        </pc:cxnChg>
        <pc:cxnChg chg="del mod">
          <ac:chgData name="QNAP_Copy Su" userId="1126be78-0e4b-4fc6-8d80-fa9b94be460a" providerId="ADAL" clId="{2CAC1620-7557-4759-92A1-9A92E237360C}" dt="2019-05-30T01:38:37.141" v="527" actId="478"/>
          <ac:cxnSpMkLst>
            <pc:docMk/>
            <pc:sldMk cId="3601858673" sldId="362"/>
            <ac:cxnSpMk id="29" creationId="{0C1CAB1E-5033-964B-9620-3363D4E96650}"/>
          </ac:cxnSpMkLst>
        </pc:cxnChg>
      </pc:sldChg>
      <pc:sldChg chg="delSp modSp">
        <pc:chgData name="QNAP_Copy Su" userId="1126be78-0e4b-4fc6-8d80-fa9b94be460a" providerId="ADAL" clId="{2CAC1620-7557-4759-92A1-9A92E237360C}" dt="2019-06-03T06:42:03.417" v="2138" actId="478"/>
        <pc:sldMkLst>
          <pc:docMk/>
          <pc:sldMk cId="1741637351" sldId="363"/>
        </pc:sldMkLst>
        <pc:spChg chg="mod">
          <ac:chgData name="QNAP_Copy Su" userId="1126be78-0e4b-4fc6-8d80-fa9b94be460a" providerId="ADAL" clId="{2CAC1620-7557-4759-92A1-9A92E237360C}" dt="2019-06-03T03:13:49.938" v="1837" actId="2711"/>
          <ac:spMkLst>
            <pc:docMk/>
            <pc:sldMk cId="1741637351" sldId="363"/>
            <ac:spMk id="2" creationId="{C9C89038-3378-314C-BB28-04A54AB324AA}"/>
          </ac:spMkLst>
        </pc:spChg>
        <pc:spChg chg="mod">
          <ac:chgData name="QNAP_Copy Su" userId="1126be78-0e4b-4fc6-8d80-fa9b94be460a" providerId="ADAL" clId="{2CAC1620-7557-4759-92A1-9A92E237360C}" dt="2019-05-29T08:56:59.798" v="135" actId="1076"/>
          <ac:spMkLst>
            <pc:docMk/>
            <pc:sldMk cId="1741637351" sldId="363"/>
            <ac:spMk id="3" creationId="{F857A9DF-8830-EA41-86AD-A0578E2AE0A0}"/>
          </ac:spMkLst>
        </pc:spChg>
        <pc:spChg chg="mod">
          <ac:chgData name="QNAP_Copy Su" userId="1126be78-0e4b-4fc6-8d80-fa9b94be460a" providerId="ADAL" clId="{2CAC1620-7557-4759-92A1-9A92E237360C}" dt="2019-05-29T08:56:25.869" v="131" actId="1076"/>
          <ac:spMkLst>
            <pc:docMk/>
            <pc:sldMk cId="1741637351" sldId="363"/>
            <ac:spMk id="13" creationId="{B2BA5199-6B92-A24C-8707-21ED767DFEC2}"/>
          </ac:spMkLst>
        </pc:spChg>
        <pc:spChg chg="mod">
          <ac:chgData name="QNAP_Copy Su" userId="1126be78-0e4b-4fc6-8d80-fa9b94be460a" providerId="ADAL" clId="{2CAC1620-7557-4759-92A1-9A92E237360C}" dt="2019-05-29T08:55:55.316" v="125" actId="255"/>
          <ac:spMkLst>
            <pc:docMk/>
            <pc:sldMk cId="1741637351" sldId="363"/>
            <ac:spMk id="15" creationId="{B6E7569A-A92B-BB42-91C0-92D660D44632}"/>
          </ac:spMkLst>
        </pc:spChg>
        <pc:spChg chg="del mod">
          <ac:chgData name="QNAP_Copy Su" userId="1126be78-0e4b-4fc6-8d80-fa9b94be460a" providerId="ADAL" clId="{2CAC1620-7557-4759-92A1-9A92E237360C}" dt="2019-06-03T06:42:03.417" v="2138" actId="478"/>
          <ac:spMkLst>
            <pc:docMk/>
            <pc:sldMk cId="1741637351" sldId="363"/>
            <ac:spMk id="16" creationId="{912EA804-A2B2-0549-B622-233E30E9611F}"/>
          </ac:spMkLst>
        </pc:spChg>
        <pc:spChg chg="mod">
          <ac:chgData name="QNAP_Copy Su" userId="1126be78-0e4b-4fc6-8d80-fa9b94be460a" providerId="ADAL" clId="{2CAC1620-7557-4759-92A1-9A92E237360C}" dt="2019-05-29T08:55:55.316" v="125" actId="255"/>
          <ac:spMkLst>
            <pc:docMk/>
            <pc:sldMk cId="1741637351" sldId="363"/>
            <ac:spMk id="18" creationId="{10233F23-CA42-4042-B5B9-3D75251D5996}"/>
          </ac:spMkLst>
        </pc:spChg>
        <pc:spChg chg="mod">
          <ac:chgData name="QNAP_Copy Su" userId="1126be78-0e4b-4fc6-8d80-fa9b94be460a" providerId="ADAL" clId="{2CAC1620-7557-4759-92A1-9A92E237360C}" dt="2019-05-29T08:56:21.446" v="130" actId="14100"/>
          <ac:spMkLst>
            <pc:docMk/>
            <pc:sldMk cId="1741637351" sldId="363"/>
            <ac:spMk id="21" creationId="{3C2DA5F0-7EB1-C241-A7A4-6830274DE1AE}"/>
          </ac:spMkLst>
        </pc:spChg>
        <pc:spChg chg="mod">
          <ac:chgData name="QNAP_Copy Su" userId="1126be78-0e4b-4fc6-8d80-fa9b94be460a" providerId="ADAL" clId="{2CAC1620-7557-4759-92A1-9A92E237360C}" dt="2019-05-29T08:57:01.813" v="136" actId="1076"/>
          <ac:spMkLst>
            <pc:docMk/>
            <pc:sldMk cId="1741637351" sldId="363"/>
            <ac:spMk id="24" creationId="{23BC8F4F-EF79-F94A-8B52-B0FE5804385E}"/>
          </ac:spMkLst>
        </pc:spChg>
        <pc:picChg chg="mod">
          <ac:chgData name="QNAP_Copy Su" userId="1126be78-0e4b-4fc6-8d80-fa9b94be460a" providerId="ADAL" clId="{2CAC1620-7557-4759-92A1-9A92E237360C}" dt="2019-05-29T08:55:18.638" v="120" actId="1076"/>
          <ac:picMkLst>
            <pc:docMk/>
            <pc:sldMk cId="1741637351" sldId="363"/>
            <ac:picMk id="17" creationId="{19EF3B8F-02F1-431C-97E3-45F500D5F1CF}"/>
          </ac:picMkLst>
        </pc:picChg>
        <pc:picChg chg="del">
          <ac:chgData name="QNAP_Copy Su" userId="1126be78-0e4b-4fc6-8d80-fa9b94be460a" providerId="ADAL" clId="{2CAC1620-7557-4759-92A1-9A92E237360C}" dt="2019-05-29T08:55:21.926" v="121" actId="478"/>
          <ac:picMkLst>
            <pc:docMk/>
            <pc:sldMk cId="1741637351" sldId="363"/>
            <ac:picMk id="34" creationId="{5FD31665-DC76-4015-A8E7-17DC1CE05A46}"/>
          </ac:picMkLst>
        </pc:picChg>
        <pc:cxnChg chg="mod">
          <ac:chgData name="QNAP_Copy Su" userId="1126be78-0e4b-4fc6-8d80-fa9b94be460a" providerId="ADAL" clId="{2CAC1620-7557-4759-92A1-9A92E237360C}" dt="2019-05-29T08:56:05.830" v="126" actId="208"/>
          <ac:cxnSpMkLst>
            <pc:docMk/>
            <pc:sldMk cId="1741637351" sldId="363"/>
            <ac:cxnSpMk id="22" creationId="{1B67D1F6-2237-4252-AD17-7FF7584509D2}"/>
          </ac:cxnSpMkLst>
        </pc:cxnChg>
        <pc:cxnChg chg="mod">
          <ac:chgData name="QNAP_Copy Su" userId="1126be78-0e4b-4fc6-8d80-fa9b94be460a" providerId="ADAL" clId="{2CAC1620-7557-4759-92A1-9A92E237360C}" dt="2019-05-29T08:56:05.830" v="126" actId="208"/>
          <ac:cxnSpMkLst>
            <pc:docMk/>
            <pc:sldMk cId="1741637351" sldId="363"/>
            <ac:cxnSpMk id="23" creationId="{BE4ABCE4-2377-4D9A-8686-53FE1B17F6BF}"/>
          </ac:cxnSpMkLst>
        </pc:cxnChg>
        <pc:cxnChg chg="mod">
          <ac:chgData name="QNAP_Copy Su" userId="1126be78-0e4b-4fc6-8d80-fa9b94be460a" providerId="ADAL" clId="{2CAC1620-7557-4759-92A1-9A92E237360C}" dt="2019-05-29T08:56:05.830" v="126" actId="208"/>
          <ac:cxnSpMkLst>
            <pc:docMk/>
            <pc:sldMk cId="1741637351" sldId="363"/>
            <ac:cxnSpMk id="26" creationId="{BFA4B8F6-79E7-4B8B-AF96-944322FDFF7C}"/>
          </ac:cxnSpMkLst>
        </pc:cxnChg>
        <pc:cxnChg chg="mod">
          <ac:chgData name="QNAP_Copy Su" userId="1126be78-0e4b-4fc6-8d80-fa9b94be460a" providerId="ADAL" clId="{2CAC1620-7557-4759-92A1-9A92E237360C}" dt="2019-05-29T08:56:05.830" v="126" actId="208"/>
          <ac:cxnSpMkLst>
            <pc:docMk/>
            <pc:sldMk cId="1741637351" sldId="363"/>
            <ac:cxnSpMk id="27" creationId="{BF4C8C41-4423-4FAD-9E28-1A0D5854CB68}"/>
          </ac:cxnSpMkLst>
        </pc:cxnChg>
        <pc:cxnChg chg="mod">
          <ac:chgData name="QNAP_Copy Su" userId="1126be78-0e4b-4fc6-8d80-fa9b94be460a" providerId="ADAL" clId="{2CAC1620-7557-4759-92A1-9A92E237360C}" dt="2019-05-29T08:56:05.830" v="126" actId="208"/>
          <ac:cxnSpMkLst>
            <pc:docMk/>
            <pc:sldMk cId="1741637351" sldId="363"/>
            <ac:cxnSpMk id="31" creationId="{4E42B9DD-2D3D-4C7E-9C23-FF1EBEAF77FE}"/>
          </ac:cxnSpMkLst>
        </pc:cxnChg>
      </pc:sldChg>
      <pc:sldChg chg="modSp">
        <pc:chgData name="QNAP_Copy Su" userId="1126be78-0e4b-4fc6-8d80-fa9b94be460a" providerId="ADAL" clId="{2CAC1620-7557-4759-92A1-9A92E237360C}" dt="2019-06-03T07:54:49.743" v="2286" actId="207"/>
        <pc:sldMkLst>
          <pc:docMk/>
          <pc:sldMk cId="3884011465" sldId="376"/>
        </pc:sldMkLst>
        <pc:spChg chg="mod">
          <ac:chgData name="QNAP_Copy Su" userId="1126be78-0e4b-4fc6-8d80-fa9b94be460a" providerId="ADAL" clId="{2CAC1620-7557-4759-92A1-9A92E237360C}" dt="2019-06-03T07:54:49.743" v="2286" actId="207"/>
          <ac:spMkLst>
            <pc:docMk/>
            <pc:sldMk cId="3884011465" sldId="376"/>
            <ac:spMk id="5" creationId="{B45B442F-06BF-4866-926F-087626F05EF3}"/>
          </ac:spMkLst>
        </pc:spChg>
      </pc:sldChg>
      <pc:sldChg chg="addSp delSp modSp">
        <pc:chgData name="QNAP_Copy Su" userId="1126be78-0e4b-4fc6-8d80-fa9b94be460a" providerId="ADAL" clId="{2CAC1620-7557-4759-92A1-9A92E237360C}" dt="2019-06-03T01:47:47.624" v="1692" actId="1076"/>
        <pc:sldMkLst>
          <pc:docMk/>
          <pc:sldMk cId="713518208" sldId="377"/>
        </pc:sldMkLst>
        <pc:spChg chg="mod">
          <ac:chgData name="QNAP_Copy Su" userId="1126be78-0e4b-4fc6-8d80-fa9b94be460a" providerId="ADAL" clId="{2CAC1620-7557-4759-92A1-9A92E237360C}" dt="2019-05-31T07:30:00.899" v="1028" actId="1076"/>
          <ac:spMkLst>
            <pc:docMk/>
            <pc:sldMk cId="713518208" sldId="377"/>
            <ac:spMk id="4" creationId="{780159D2-AABA-F441-8762-995ECA100337}"/>
          </ac:spMkLst>
        </pc:spChg>
        <pc:spChg chg="mod">
          <ac:chgData name="QNAP_Copy Su" userId="1126be78-0e4b-4fc6-8d80-fa9b94be460a" providerId="ADAL" clId="{2CAC1620-7557-4759-92A1-9A92E237360C}" dt="2019-06-03T01:47:47.624" v="1692" actId="1076"/>
          <ac:spMkLst>
            <pc:docMk/>
            <pc:sldMk cId="713518208" sldId="377"/>
            <ac:spMk id="8" creationId="{014B6025-C899-1B45-B04F-142A3351A8C7}"/>
          </ac:spMkLst>
        </pc:spChg>
        <pc:spChg chg="mod">
          <ac:chgData name="QNAP_Copy Su" userId="1126be78-0e4b-4fc6-8d80-fa9b94be460a" providerId="ADAL" clId="{2CAC1620-7557-4759-92A1-9A92E237360C}" dt="2019-06-03T01:47:47.624" v="1692" actId="1076"/>
          <ac:spMkLst>
            <pc:docMk/>
            <pc:sldMk cId="713518208" sldId="377"/>
            <ac:spMk id="9" creationId="{E275112A-6A4E-F746-BE97-201175AB768E}"/>
          </ac:spMkLst>
        </pc:spChg>
        <pc:spChg chg="mod">
          <ac:chgData name="QNAP_Copy Su" userId="1126be78-0e4b-4fc6-8d80-fa9b94be460a" providerId="ADAL" clId="{2CAC1620-7557-4759-92A1-9A92E237360C}" dt="2019-05-31T08:21:43.067" v="1262" actId="14100"/>
          <ac:spMkLst>
            <pc:docMk/>
            <pc:sldMk cId="713518208" sldId="377"/>
            <ac:spMk id="11" creationId="{34530361-89F1-B143-872C-148A0CFA9E19}"/>
          </ac:spMkLst>
        </pc:spChg>
        <pc:spChg chg="mod">
          <ac:chgData name="QNAP_Copy Su" userId="1126be78-0e4b-4fc6-8d80-fa9b94be460a" providerId="ADAL" clId="{2CAC1620-7557-4759-92A1-9A92E237360C}" dt="2019-05-31T08:21:43.067" v="1262" actId="14100"/>
          <ac:spMkLst>
            <pc:docMk/>
            <pc:sldMk cId="713518208" sldId="377"/>
            <ac:spMk id="12" creationId="{4FBF10A9-53E7-BA4D-9D4A-46E56C4F4DEE}"/>
          </ac:spMkLst>
        </pc:spChg>
        <pc:picChg chg="mod">
          <ac:chgData name="QNAP_Copy Su" userId="1126be78-0e4b-4fc6-8d80-fa9b94be460a" providerId="ADAL" clId="{2CAC1620-7557-4759-92A1-9A92E237360C}" dt="2019-06-03T01:47:47.624" v="1692" actId="1076"/>
          <ac:picMkLst>
            <pc:docMk/>
            <pc:sldMk cId="713518208" sldId="377"/>
            <ac:picMk id="3" creationId="{EB6110D6-2347-B342-BF55-EEF7FDCCB3D2}"/>
          </ac:picMkLst>
        </pc:picChg>
        <pc:picChg chg="add mod">
          <ac:chgData name="QNAP_Copy Su" userId="1126be78-0e4b-4fc6-8d80-fa9b94be460a" providerId="ADAL" clId="{2CAC1620-7557-4759-92A1-9A92E237360C}" dt="2019-05-31T08:21:43.067" v="1262" actId="14100"/>
          <ac:picMkLst>
            <pc:docMk/>
            <pc:sldMk cId="713518208" sldId="377"/>
            <ac:picMk id="5" creationId="{DD836CD6-14F5-4492-97A5-E8C69E4ED5FE}"/>
          </ac:picMkLst>
        </pc:picChg>
        <pc:picChg chg="mod">
          <ac:chgData name="QNAP_Copy Su" userId="1126be78-0e4b-4fc6-8d80-fa9b94be460a" providerId="ADAL" clId="{2CAC1620-7557-4759-92A1-9A92E237360C}" dt="2019-06-03T01:47:47.624" v="1692" actId="1076"/>
          <ac:picMkLst>
            <pc:docMk/>
            <pc:sldMk cId="713518208" sldId="377"/>
            <ac:picMk id="6" creationId="{650D6BC8-3B2F-FB4B-B95C-876782CE8898}"/>
          </ac:picMkLst>
        </pc:picChg>
        <pc:picChg chg="mod">
          <ac:chgData name="QNAP_Copy Su" userId="1126be78-0e4b-4fc6-8d80-fa9b94be460a" providerId="ADAL" clId="{2CAC1620-7557-4759-92A1-9A92E237360C}" dt="2019-05-31T08:21:43.067" v="1262" actId="14100"/>
          <ac:picMkLst>
            <pc:docMk/>
            <pc:sldMk cId="713518208" sldId="377"/>
            <ac:picMk id="10" creationId="{5C0823C6-CAE5-4614-A530-453C39A7032B}"/>
          </ac:picMkLst>
        </pc:picChg>
        <pc:picChg chg="del">
          <ac:chgData name="QNAP_Copy Su" userId="1126be78-0e4b-4fc6-8d80-fa9b94be460a" providerId="ADAL" clId="{2CAC1620-7557-4759-92A1-9A92E237360C}" dt="2019-05-31T08:19:38.412" v="1252" actId="478"/>
          <ac:picMkLst>
            <pc:docMk/>
            <pc:sldMk cId="713518208" sldId="377"/>
            <ac:picMk id="13" creationId="{2D092605-4AFE-9D47-BB13-63790271B07F}"/>
          </ac:picMkLst>
        </pc:picChg>
        <pc:picChg chg="mod">
          <ac:chgData name="QNAP_Copy Su" userId="1126be78-0e4b-4fc6-8d80-fa9b94be460a" providerId="ADAL" clId="{2CAC1620-7557-4759-92A1-9A92E237360C}" dt="2019-06-03T01:47:33.216" v="1690" actId="1076"/>
          <ac:picMkLst>
            <pc:docMk/>
            <pc:sldMk cId="713518208" sldId="377"/>
            <ac:picMk id="14" creationId="{BDFEAFFC-ADB5-8E48-B790-EF17E3160864}"/>
          </ac:picMkLst>
        </pc:picChg>
        <pc:picChg chg="mod">
          <ac:chgData name="QNAP_Copy Su" userId="1126be78-0e4b-4fc6-8d80-fa9b94be460a" providerId="ADAL" clId="{2CAC1620-7557-4759-92A1-9A92E237360C}" dt="2019-06-03T01:47:40.208" v="1691" actId="1076"/>
          <ac:picMkLst>
            <pc:docMk/>
            <pc:sldMk cId="713518208" sldId="377"/>
            <ac:picMk id="17" creationId="{D036380D-0E77-9347-885A-4484C2D4415A}"/>
          </ac:picMkLst>
        </pc:picChg>
      </pc:sldChg>
      <pc:sldChg chg="addSp delSp modSp">
        <pc:chgData name="QNAP_Copy Su" userId="1126be78-0e4b-4fc6-8d80-fa9b94be460a" providerId="ADAL" clId="{2CAC1620-7557-4759-92A1-9A92E237360C}" dt="2019-06-03T08:23:10.496" v="2363" actId="1076"/>
        <pc:sldMkLst>
          <pc:docMk/>
          <pc:sldMk cId="3538975320" sldId="379"/>
        </pc:sldMkLst>
        <pc:spChg chg="mod">
          <ac:chgData name="QNAP_Copy Su" userId="1126be78-0e4b-4fc6-8d80-fa9b94be460a" providerId="ADAL" clId="{2CAC1620-7557-4759-92A1-9A92E237360C}" dt="2019-06-03T08:20:03.286" v="2358" actId="1076"/>
          <ac:spMkLst>
            <pc:docMk/>
            <pc:sldMk cId="3538975320" sldId="379"/>
            <ac:spMk id="3" creationId="{859BA1CF-4FFC-47DE-9C5D-09D7911FC7C7}"/>
          </ac:spMkLst>
        </pc:spChg>
        <pc:spChg chg="mod">
          <ac:chgData name="QNAP_Copy Su" userId="1126be78-0e4b-4fc6-8d80-fa9b94be460a" providerId="ADAL" clId="{2CAC1620-7557-4759-92A1-9A92E237360C}" dt="2019-06-03T08:23:10.496" v="2363" actId="1076"/>
          <ac:spMkLst>
            <pc:docMk/>
            <pc:sldMk cId="3538975320" sldId="379"/>
            <ac:spMk id="6" creationId="{D0BFEAE9-59C3-45F2-B889-DCB7E6CE0BDF}"/>
          </ac:spMkLst>
        </pc:spChg>
        <pc:spChg chg="mod">
          <ac:chgData name="QNAP_Copy Su" userId="1126be78-0e4b-4fc6-8d80-fa9b94be460a" providerId="ADAL" clId="{2CAC1620-7557-4759-92A1-9A92E237360C}" dt="2019-06-03T08:16:51.334" v="2321" actId="255"/>
          <ac:spMkLst>
            <pc:docMk/>
            <pc:sldMk cId="3538975320" sldId="379"/>
            <ac:spMk id="11" creationId="{605BCA8D-DD86-1141-A133-92B39385DEA2}"/>
          </ac:spMkLst>
        </pc:spChg>
        <pc:spChg chg="mod">
          <ac:chgData name="QNAP_Copy Su" userId="1126be78-0e4b-4fc6-8d80-fa9b94be460a" providerId="ADAL" clId="{2CAC1620-7557-4759-92A1-9A92E237360C}" dt="2019-06-03T08:18:14.238" v="2347" actId="1076"/>
          <ac:spMkLst>
            <pc:docMk/>
            <pc:sldMk cId="3538975320" sldId="379"/>
            <ac:spMk id="12" creationId="{3D36C69F-F8A6-4049-B53F-104D915D40FF}"/>
          </ac:spMkLst>
        </pc:spChg>
        <pc:spChg chg="mod">
          <ac:chgData name="QNAP_Copy Su" userId="1126be78-0e4b-4fc6-8d80-fa9b94be460a" providerId="ADAL" clId="{2CAC1620-7557-4759-92A1-9A92E237360C}" dt="2019-06-03T07:59:02.445" v="2295" actId="14100"/>
          <ac:spMkLst>
            <pc:docMk/>
            <pc:sldMk cId="3538975320" sldId="379"/>
            <ac:spMk id="13" creationId="{309D40B3-BD7F-234B-9EB5-B6E352722A0C}"/>
          </ac:spMkLst>
        </pc:spChg>
        <pc:spChg chg="del">
          <ac:chgData name="QNAP_Copy Su" userId="1126be78-0e4b-4fc6-8d80-fa9b94be460a" providerId="ADAL" clId="{2CAC1620-7557-4759-92A1-9A92E237360C}" dt="2019-06-03T06:39:56.782" v="2075" actId="478"/>
          <ac:spMkLst>
            <pc:docMk/>
            <pc:sldMk cId="3538975320" sldId="379"/>
            <ac:spMk id="16" creationId="{EFECE5C5-7FD9-8E46-AD0D-58E8BB56EF4C}"/>
          </ac:spMkLst>
        </pc:spChg>
        <pc:spChg chg="mod">
          <ac:chgData name="QNAP_Copy Su" userId="1126be78-0e4b-4fc6-8d80-fa9b94be460a" providerId="ADAL" clId="{2CAC1620-7557-4759-92A1-9A92E237360C}" dt="2019-06-03T08:18:28.447" v="2353" actId="1076"/>
          <ac:spMkLst>
            <pc:docMk/>
            <pc:sldMk cId="3538975320" sldId="379"/>
            <ac:spMk id="18" creationId="{15906E25-5C8F-D147-859B-8394430BB5BA}"/>
          </ac:spMkLst>
        </pc:spChg>
        <pc:spChg chg="add mod">
          <ac:chgData name="QNAP_Copy Su" userId="1126be78-0e4b-4fc6-8d80-fa9b94be460a" providerId="ADAL" clId="{2CAC1620-7557-4759-92A1-9A92E237360C}" dt="2019-06-03T08:18:05.144" v="2344" actId="1076"/>
          <ac:spMkLst>
            <pc:docMk/>
            <pc:sldMk cId="3538975320" sldId="379"/>
            <ac:spMk id="20" creationId="{DDFBE9E5-AB4E-4E8D-94AC-EB58FD68AAF8}"/>
          </ac:spMkLst>
        </pc:spChg>
        <pc:spChg chg="add mod">
          <ac:chgData name="QNAP_Copy Su" userId="1126be78-0e4b-4fc6-8d80-fa9b94be460a" providerId="ADAL" clId="{2CAC1620-7557-4759-92A1-9A92E237360C}" dt="2019-06-03T08:23:07.520" v="2362" actId="1076"/>
          <ac:spMkLst>
            <pc:docMk/>
            <pc:sldMk cId="3538975320" sldId="379"/>
            <ac:spMk id="32" creationId="{ED9D46FB-C059-453C-A841-7663DC155E20}"/>
          </ac:spMkLst>
        </pc:spChg>
        <pc:spChg chg="add mod">
          <ac:chgData name="QNAP_Copy Su" userId="1126be78-0e4b-4fc6-8d80-fa9b94be460a" providerId="ADAL" clId="{2CAC1620-7557-4759-92A1-9A92E237360C}" dt="2019-06-03T08:18:37.143" v="2355" actId="14100"/>
          <ac:spMkLst>
            <pc:docMk/>
            <pc:sldMk cId="3538975320" sldId="379"/>
            <ac:spMk id="46" creationId="{C4E97B0E-B5CD-4F5A-97D6-EAB6D8DCCA5C}"/>
          </ac:spMkLst>
        </pc:spChg>
        <pc:picChg chg="mod">
          <ac:chgData name="QNAP_Copy Su" userId="1126be78-0e4b-4fc6-8d80-fa9b94be460a" providerId="ADAL" clId="{2CAC1620-7557-4759-92A1-9A92E237360C}" dt="2019-06-03T08:18:16.951" v="2349" actId="1076"/>
          <ac:picMkLst>
            <pc:docMk/>
            <pc:sldMk cId="3538975320" sldId="379"/>
            <ac:picMk id="4" creationId="{3BF30E55-206B-435D-8766-7A2FE7798BB3}"/>
          </ac:picMkLst>
        </pc:picChg>
        <pc:picChg chg="add del mod">
          <ac:chgData name="QNAP_Copy Su" userId="1126be78-0e4b-4fc6-8d80-fa9b94be460a" providerId="ADAL" clId="{2CAC1620-7557-4759-92A1-9A92E237360C}" dt="2019-06-03T02:38:35.415" v="1702" actId="478"/>
          <ac:picMkLst>
            <pc:docMk/>
            <pc:sldMk cId="3538975320" sldId="379"/>
            <ac:picMk id="7" creationId="{B1540DEE-B00D-40E3-8E29-5E15A12945D8}"/>
          </ac:picMkLst>
        </pc:picChg>
        <pc:cxnChg chg="mod">
          <ac:chgData name="QNAP_Copy Su" userId="1126be78-0e4b-4fc6-8d80-fa9b94be460a" providerId="ADAL" clId="{2CAC1620-7557-4759-92A1-9A92E237360C}" dt="2019-06-03T08:21:46.823" v="2361" actId="14100"/>
          <ac:cxnSpMkLst>
            <pc:docMk/>
            <pc:sldMk cId="3538975320" sldId="379"/>
            <ac:cxnSpMk id="14" creationId="{22E04002-564E-724D-8653-A67035021A76}"/>
          </ac:cxnSpMkLst>
        </pc:cxnChg>
        <pc:cxnChg chg="mod">
          <ac:chgData name="QNAP_Copy Su" userId="1126be78-0e4b-4fc6-8d80-fa9b94be460a" providerId="ADAL" clId="{2CAC1620-7557-4759-92A1-9A92E237360C}" dt="2019-06-03T08:23:10.496" v="2363" actId="1076"/>
          <ac:cxnSpMkLst>
            <pc:docMk/>
            <pc:sldMk cId="3538975320" sldId="379"/>
            <ac:cxnSpMk id="19" creationId="{BDB6AB64-341D-4F49-99EF-83FB3C072ED1}"/>
          </ac:cxnSpMkLst>
        </pc:cxnChg>
        <pc:cxnChg chg="add mod">
          <ac:chgData name="QNAP_Copy Su" userId="1126be78-0e4b-4fc6-8d80-fa9b94be460a" providerId="ADAL" clId="{2CAC1620-7557-4759-92A1-9A92E237360C}" dt="2019-06-03T08:20:03.286" v="2358" actId="1076"/>
          <ac:cxnSpMkLst>
            <pc:docMk/>
            <pc:sldMk cId="3538975320" sldId="379"/>
            <ac:cxnSpMk id="21" creationId="{4666855E-D23C-4682-830B-44A8E1F197A1}"/>
          </ac:cxnSpMkLst>
        </pc:cxnChg>
        <pc:cxnChg chg="mod">
          <ac:chgData name="QNAP_Copy Su" userId="1126be78-0e4b-4fc6-8d80-fa9b94be460a" providerId="ADAL" clId="{2CAC1620-7557-4759-92A1-9A92E237360C}" dt="2019-06-03T08:15:17.303" v="2302" actId="1076"/>
          <ac:cxnSpMkLst>
            <pc:docMk/>
            <pc:sldMk cId="3538975320" sldId="379"/>
            <ac:cxnSpMk id="22" creationId="{4E4DC75B-6832-AC49-B0A5-C48D64225E9D}"/>
          </ac:cxnSpMkLst>
        </pc:cxnChg>
        <pc:cxnChg chg="add mod">
          <ac:chgData name="QNAP_Copy Su" userId="1126be78-0e4b-4fc6-8d80-fa9b94be460a" providerId="ADAL" clId="{2CAC1620-7557-4759-92A1-9A92E237360C}" dt="2019-06-03T08:23:07.520" v="2362" actId="1076"/>
          <ac:cxnSpMkLst>
            <pc:docMk/>
            <pc:sldMk cId="3538975320" sldId="379"/>
            <ac:cxnSpMk id="47" creationId="{473E8AC1-05A1-4E37-8177-FEE0E96B6F8B}"/>
          </ac:cxnSpMkLst>
        </pc:cxnChg>
      </pc:sldChg>
      <pc:sldChg chg="addSp delSp modSp">
        <pc:chgData name="QNAP_Copy Su" userId="1126be78-0e4b-4fc6-8d80-fa9b94be460a" providerId="ADAL" clId="{2CAC1620-7557-4759-92A1-9A92E237360C}" dt="2019-06-04T02:00:16.974" v="2466" actId="14100"/>
        <pc:sldMkLst>
          <pc:docMk/>
          <pc:sldMk cId="604051547" sldId="380"/>
        </pc:sldMkLst>
        <pc:spChg chg="add mod">
          <ac:chgData name="QNAP_Copy Su" userId="1126be78-0e4b-4fc6-8d80-fa9b94be460a" providerId="ADAL" clId="{2CAC1620-7557-4759-92A1-9A92E237360C}" dt="2019-06-03T01:15:17.710" v="1539" actId="164"/>
          <ac:spMkLst>
            <pc:docMk/>
            <pc:sldMk cId="604051547" sldId="380"/>
            <ac:spMk id="3" creationId="{44DF79EA-25C6-4DEB-B17B-10F0ACEDE42A}"/>
          </ac:spMkLst>
        </pc:spChg>
        <pc:spChg chg="mod">
          <ac:chgData name="QNAP_Copy Su" userId="1126be78-0e4b-4fc6-8d80-fa9b94be460a" providerId="ADAL" clId="{2CAC1620-7557-4759-92A1-9A92E237360C}" dt="2019-06-03T01:15:33.063" v="1543" actId="1076"/>
          <ac:spMkLst>
            <pc:docMk/>
            <pc:sldMk cId="604051547" sldId="380"/>
            <ac:spMk id="7" creationId="{DF6C006B-7725-49B6-B5CA-E1B4D353965D}"/>
          </ac:spMkLst>
        </pc:spChg>
        <pc:spChg chg="add mod ord">
          <ac:chgData name="QNAP_Copy Su" userId="1126be78-0e4b-4fc6-8d80-fa9b94be460a" providerId="ADAL" clId="{2CAC1620-7557-4759-92A1-9A92E237360C}" dt="2019-06-03T01:15:17.710" v="1539" actId="164"/>
          <ac:spMkLst>
            <pc:docMk/>
            <pc:sldMk cId="604051547" sldId="380"/>
            <ac:spMk id="12" creationId="{2DCA2D35-5B73-4ADE-BCBC-34B6B1F664C3}"/>
          </ac:spMkLst>
        </pc:spChg>
        <pc:spChg chg="mod">
          <ac:chgData name="QNAP_Copy Su" userId="1126be78-0e4b-4fc6-8d80-fa9b94be460a" providerId="ADAL" clId="{2CAC1620-7557-4759-92A1-9A92E237360C}" dt="2019-06-03T01:15:33.063" v="1543" actId="1076"/>
          <ac:spMkLst>
            <pc:docMk/>
            <pc:sldMk cId="604051547" sldId="380"/>
            <ac:spMk id="13" creationId="{13F2C5A7-B2B4-45A5-8A34-3920BEF0DB78}"/>
          </ac:spMkLst>
        </pc:spChg>
        <pc:spChg chg="mod">
          <ac:chgData name="QNAP_Copy Su" userId="1126be78-0e4b-4fc6-8d80-fa9b94be460a" providerId="ADAL" clId="{2CAC1620-7557-4759-92A1-9A92E237360C}" dt="2019-06-03T01:15:33.063" v="1543" actId="1076"/>
          <ac:spMkLst>
            <pc:docMk/>
            <pc:sldMk cId="604051547" sldId="380"/>
            <ac:spMk id="18" creationId="{29F3113C-AF85-4440-A7FA-CF577B6B0D73}"/>
          </ac:spMkLst>
        </pc:spChg>
        <pc:spChg chg="mod">
          <ac:chgData name="QNAP_Copy Su" userId="1126be78-0e4b-4fc6-8d80-fa9b94be460a" providerId="ADAL" clId="{2CAC1620-7557-4759-92A1-9A92E237360C}" dt="2019-06-03T01:16:47.121" v="1562" actId="20577"/>
          <ac:spMkLst>
            <pc:docMk/>
            <pc:sldMk cId="604051547" sldId="380"/>
            <ac:spMk id="19" creationId="{AB842462-3EF0-BD4A-8D64-23A7E3F57377}"/>
          </ac:spMkLst>
        </pc:spChg>
        <pc:spChg chg="mod">
          <ac:chgData name="QNAP_Copy Su" userId="1126be78-0e4b-4fc6-8d80-fa9b94be460a" providerId="ADAL" clId="{2CAC1620-7557-4759-92A1-9A92E237360C}" dt="2019-06-03T01:16:39.824" v="1561" actId="179"/>
          <ac:spMkLst>
            <pc:docMk/>
            <pc:sldMk cId="604051547" sldId="380"/>
            <ac:spMk id="20" creationId="{8F13F423-D2A0-1C46-894D-07CA70D21FC5}"/>
          </ac:spMkLst>
        </pc:spChg>
        <pc:spChg chg="del mod">
          <ac:chgData name="QNAP_Copy Su" userId="1126be78-0e4b-4fc6-8d80-fa9b94be460a" providerId="ADAL" clId="{2CAC1620-7557-4759-92A1-9A92E237360C}" dt="2019-06-04T01:57:37.574" v="2454" actId="478"/>
          <ac:spMkLst>
            <pc:docMk/>
            <pc:sldMk cId="604051547" sldId="380"/>
            <ac:spMk id="22" creationId="{47A207E9-150F-FB49-8F81-A022BDF2DEBB}"/>
          </ac:spMkLst>
        </pc:spChg>
        <pc:spChg chg="mod">
          <ac:chgData name="QNAP_Copy Su" userId="1126be78-0e4b-4fc6-8d80-fa9b94be460a" providerId="ADAL" clId="{2CAC1620-7557-4759-92A1-9A92E237360C}" dt="2019-06-03T01:24:22.952" v="1635" actId="208"/>
          <ac:spMkLst>
            <pc:docMk/>
            <pc:sldMk cId="604051547" sldId="380"/>
            <ac:spMk id="26" creationId="{936B591A-F82D-AE4A-B5A7-8CFC990F1B08}"/>
          </ac:spMkLst>
        </pc:spChg>
        <pc:spChg chg="add mod">
          <ac:chgData name="QNAP_Copy Su" userId="1126be78-0e4b-4fc6-8d80-fa9b94be460a" providerId="ADAL" clId="{2CAC1620-7557-4759-92A1-9A92E237360C}" dt="2019-06-04T02:00:16.974" v="2466" actId="14100"/>
          <ac:spMkLst>
            <pc:docMk/>
            <pc:sldMk cId="604051547" sldId="380"/>
            <ac:spMk id="27" creationId="{011481C8-3CB6-4BCE-8CAF-3A1C28F81995}"/>
          </ac:spMkLst>
        </pc:spChg>
        <pc:spChg chg="mod">
          <ac:chgData name="QNAP_Copy Su" userId="1126be78-0e4b-4fc6-8d80-fa9b94be460a" providerId="ADAL" clId="{2CAC1620-7557-4759-92A1-9A92E237360C}" dt="2019-06-03T01:15:33.063" v="1543" actId="1076"/>
          <ac:spMkLst>
            <pc:docMk/>
            <pc:sldMk cId="604051547" sldId="380"/>
            <ac:spMk id="28" creationId="{82B0641C-82E5-A04D-A8B2-2E41F7B6454A}"/>
          </ac:spMkLst>
        </pc:spChg>
        <pc:spChg chg="add mod">
          <ac:chgData name="QNAP_Copy Su" userId="1126be78-0e4b-4fc6-8d80-fa9b94be460a" providerId="ADAL" clId="{2CAC1620-7557-4759-92A1-9A92E237360C}" dt="2019-06-04T01:42:14.126" v="2447" actId="1076"/>
          <ac:spMkLst>
            <pc:docMk/>
            <pc:sldMk cId="604051547" sldId="380"/>
            <ac:spMk id="34" creationId="{FA5761C0-7325-4642-9A5A-5CD2B6E05870}"/>
          </ac:spMkLst>
        </pc:spChg>
        <pc:spChg chg="add del mod">
          <ac:chgData name="QNAP_Copy Su" userId="1126be78-0e4b-4fc6-8d80-fa9b94be460a" providerId="ADAL" clId="{2CAC1620-7557-4759-92A1-9A92E237360C}" dt="2019-06-04T01:57:55.255" v="2456" actId="11529"/>
          <ac:spMkLst>
            <pc:docMk/>
            <pc:sldMk cId="604051547" sldId="380"/>
            <ac:spMk id="41" creationId="{A2EF5464-F132-4B9D-B8B6-527C3EB294C5}"/>
          </ac:spMkLst>
        </pc:spChg>
        <pc:spChg chg="add del mod">
          <ac:chgData name="QNAP_Copy Su" userId="1126be78-0e4b-4fc6-8d80-fa9b94be460a" providerId="ADAL" clId="{2CAC1620-7557-4759-92A1-9A92E237360C}" dt="2019-06-04T01:58:36.528" v="2460" actId="478"/>
          <ac:spMkLst>
            <pc:docMk/>
            <pc:sldMk cId="604051547" sldId="380"/>
            <ac:spMk id="42" creationId="{527F0EED-91F4-4280-B054-7F549A18D4BA}"/>
          </ac:spMkLst>
        </pc:spChg>
        <pc:spChg chg="add mod">
          <ac:chgData name="QNAP_Copy Su" userId="1126be78-0e4b-4fc6-8d80-fa9b94be460a" providerId="ADAL" clId="{2CAC1620-7557-4759-92A1-9A92E237360C}" dt="2019-06-04T01:59:44.953" v="2464" actId="1582"/>
          <ac:spMkLst>
            <pc:docMk/>
            <pc:sldMk cId="604051547" sldId="380"/>
            <ac:spMk id="43" creationId="{E32CE047-AC46-412C-84A8-C748B4FEFD55}"/>
          </ac:spMkLst>
        </pc:spChg>
        <pc:grpChg chg="mod">
          <ac:chgData name="QNAP_Copy Su" userId="1126be78-0e4b-4fc6-8d80-fa9b94be460a" providerId="ADAL" clId="{2CAC1620-7557-4759-92A1-9A92E237360C}" dt="2019-06-03T01:15:17.710" v="1539" actId="164"/>
          <ac:grpSpMkLst>
            <pc:docMk/>
            <pc:sldMk cId="604051547" sldId="380"/>
            <ac:grpSpMk id="11" creationId="{C1771C39-D025-4764-B2C9-FDC0DE8B5996}"/>
          </ac:grpSpMkLst>
        </pc:grpChg>
        <pc:grpChg chg="add mod">
          <ac:chgData name="QNAP_Copy Su" userId="1126be78-0e4b-4fc6-8d80-fa9b94be460a" providerId="ADAL" clId="{2CAC1620-7557-4759-92A1-9A92E237360C}" dt="2019-06-03T06:41:23.214" v="2099" actId="1076"/>
          <ac:grpSpMkLst>
            <pc:docMk/>
            <pc:sldMk cId="604051547" sldId="380"/>
            <ac:grpSpMk id="25" creationId="{92FED829-FFE6-4CE5-83BA-EC5AB1771972}"/>
          </ac:grpSpMkLst>
        </pc:grpChg>
        <pc:picChg chg="mod">
          <ac:chgData name="QNAP_Copy Su" userId="1126be78-0e4b-4fc6-8d80-fa9b94be460a" providerId="ADAL" clId="{2CAC1620-7557-4759-92A1-9A92E237360C}" dt="2019-06-04T01:58:31.856" v="2459" actId="1076"/>
          <ac:picMkLst>
            <pc:docMk/>
            <pc:sldMk cId="604051547" sldId="380"/>
            <ac:picMk id="4" creationId="{81878568-1427-47A6-8171-20DDEFC29026}"/>
          </ac:picMkLst>
        </pc:picChg>
        <pc:picChg chg="del">
          <ac:chgData name="QNAP_Copy Su" userId="1126be78-0e4b-4fc6-8d80-fa9b94be460a" providerId="ADAL" clId="{2CAC1620-7557-4759-92A1-9A92E237360C}" dt="2019-05-30T01:43:24.355" v="569" actId="478"/>
          <ac:picMkLst>
            <pc:docMk/>
            <pc:sldMk cId="604051547" sldId="380"/>
            <ac:picMk id="13" creationId="{9EB50E8A-93DD-4BA6-8169-D94ED68EBD7A}"/>
          </ac:picMkLst>
        </pc:picChg>
        <pc:cxnChg chg="add mod">
          <ac:chgData name="QNAP_Copy Su" userId="1126be78-0e4b-4fc6-8d80-fa9b94be460a" providerId="ADAL" clId="{2CAC1620-7557-4759-92A1-9A92E237360C}" dt="2019-06-03T01:15:17.710" v="1539" actId="164"/>
          <ac:cxnSpMkLst>
            <pc:docMk/>
            <pc:sldMk cId="604051547" sldId="380"/>
            <ac:cxnSpMk id="6" creationId="{CA6E1CB7-9531-441D-B013-B45D8DCF7EB2}"/>
          </ac:cxnSpMkLst>
        </pc:cxnChg>
        <pc:cxnChg chg="add mod">
          <ac:chgData name="QNAP_Copy Su" userId="1126be78-0e4b-4fc6-8d80-fa9b94be460a" providerId="ADAL" clId="{2CAC1620-7557-4759-92A1-9A92E237360C}" dt="2019-06-03T01:15:17.710" v="1539" actId="164"/>
          <ac:cxnSpMkLst>
            <pc:docMk/>
            <pc:sldMk cId="604051547" sldId="380"/>
            <ac:cxnSpMk id="14" creationId="{32DE88E5-7748-4A37-92C8-5AB7BDB12F5D}"/>
          </ac:cxnSpMkLst>
        </pc:cxnChg>
        <pc:cxnChg chg="mod">
          <ac:chgData name="QNAP_Copy Su" userId="1126be78-0e4b-4fc6-8d80-fa9b94be460a" providerId="ADAL" clId="{2CAC1620-7557-4759-92A1-9A92E237360C}" dt="2019-06-03T01:15:33.063" v="1543" actId="1076"/>
          <ac:cxnSpMkLst>
            <pc:docMk/>
            <pc:sldMk cId="604051547" sldId="380"/>
            <ac:cxnSpMk id="15" creationId="{4A7FBEAD-0121-704B-A00B-7E801002FDC8}"/>
          </ac:cxnSpMkLst>
        </pc:cxnChg>
        <pc:cxnChg chg="del mod">
          <ac:chgData name="QNAP_Copy Su" userId="1126be78-0e4b-4fc6-8d80-fa9b94be460a" providerId="ADAL" clId="{2CAC1620-7557-4759-92A1-9A92E237360C}" dt="2019-06-03T01:12:31.246" v="1516" actId="478"/>
          <ac:cxnSpMkLst>
            <pc:docMk/>
            <pc:sldMk cId="604051547" sldId="380"/>
            <ac:cxnSpMk id="16" creationId="{44A865F4-9023-9547-8EB5-317FC08A114A}"/>
          </ac:cxnSpMkLst>
        </pc:cxnChg>
        <pc:cxnChg chg="mod">
          <ac:chgData name="QNAP_Copy Su" userId="1126be78-0e4b-4fc6-8d80-fa9b94be460a" providerId="ADAL" clId="{2CAC1620-7557-4759-92A1-9A92E237360C}" dt="2019-06-03T01:24:22.952" v="1635" actId="208"/>
          <ac:cxnSpMkLst>
            <pc:docMk/>
            <pc:sldMk cId="604051547" sldId="380"/>
            <ac:cxnSpMk id="17" creationId="{F6D3CFD7-7194-B24A-AE32-DADB06A0E259}"/>
          </ac:cxnSpMkLst>
        </pc:cxnChg>
        <pc:cxnChg chg="mod">
          <ac:chgData name="QNAP_Copy Su" userId="1126be78-0e4b-4fc6-8d80-fa9b94be460a" providerId="ADAL" clId="{2CAC1620-7557-4759-92A1-9A92E237360C}" dt="2019-06-04T01:59:50.309" v="2465" actId="208"/>
          <ac:cxnSpMkLst>
            <pc:docMk/>
            <pc:sldMk cId="604051547" sldId="380"/>
            <ac:cxnSpMk id="21" creationId="{C15F2EE2-6587-8643-B7A9-975B24FFACE1}"/>
          </ac:cxnSpMkLst>
        </pc:cxnChg>
        <pc:cxnChg chg="mod">
          <ac:chgData name="QNAP_Copy Su" userId="1126be78-0e4b-4fc6-8d80-fa9b94be460a" providerId="ADAL" clId="{2CAC1620-7557-4759-92A1-9A92E237360C}" dt="2019-06-03T01:24:22.952" v="1635" actId="208"/>
          <ac:cxnSpMkLst>
            <pc:docMk/>
            <pc:sldMk cId="604051547" sldId="380"/>
            <ac:cxnSpMk id="29" creationId="{C280EFCB-521D-A74D-95A7-A36736FFA313}"/>
          </ac:cxnSpMkLst>
        </pc:cxnChg>
        <pc:cxnChg chg="add mod">
          <ac:chgData name="QNAP_Copy Su" userId="1126be78-0e4b-4fc6-8d80-fa9b94be460a" providerId="ADAL" clId="{2CAC1620-7557-4759-92A1-9A92E237360C}" dt="2019-06-04T01:57:33.877" v="2453" actId="14100"/>
          <ac:cxnSpMkLst>
            <pc:docMk/>
            <pc:sldMk cId="604051547" sldId="380"/>
            <ac:cxnSpMk id="30" creationId="{3524D37D-7CE8-4EBD-818F-CA0381D07F10}"/>
          </ac:cxnSpMkLst>
        </pc:cxnChg>
      </pc:sldChg>
      <pc:sldChg chg="addSp delSp modSp">
        <pc:chgData name="QNAP_Copy Su" userId="1126be78-0e4b-4fc6-8d80-fa9b94be460a" providerId="ADAL" clId="{2CAC1620-7557-4759-92A1-9A92E237360C}" dt="2019-06-03T06:41:56.776" v="2137" actId="167"/>
        <pc:sldMkLst>
          <pc:docMk/>
          <pc:sldMk cId="3035239112" sldId="382"/>
        </pc:sldMkLst>
        <pc:spChg chg="del">
          <ac:chgData name="QNAP_Copy Su" userId="1126be78-0e4b-4fc6-8d80-fa9b94be460a" providerId="ADAL" clId="{2CAC1620-7557-4759-92A1-9A92E237360C}" dt="2019-06-03T01:21:22.074" v="1597" actId="478"/>
          <ac:spMkLst>
            <pc:docMk/>
            <pc:sldMk cId="3035239112" sldId="382"/>
            <ac:spMk id="4" creationId="{7CA4A669-A749-384F-81BE-1D44FB6C0CC8}"/>
          </ac:spMkLst>
        </pc:spChg>
        <pc:spChg chg="del">
          <ac:chgData name="QNAP_Copy Su" userId="1126be78-0e4b-4fc6-8d80-fa9b94be460a" providerId="ADAL" clId="{2CAC1620-7557-4759-92A1-9A92E237360C}" dt="2019-06-03T01:17:53.382" v="1563" actId="478"/>
          <ac:spMkLst>
            <pc:docMk/>
            <pc:sldMk cId="3035239112" sldId="382"/>
            <ac:spMk id="6" creationId="{9E5686F6-46A8-F747-893B-DD26FEA3457D}"/>
          </ac:spMkLst>
        </pc:spChg>
        <pc:spChg chg="mod">
          <ac:chgData name="QNAP_Copy Su" userId="1126be78-0e4b-4fc6-8d80-fa9b94be460a" providerId="ADAL" clId="{2CAC1620-7557-4759-92A1-9A92E237360C}" dt="2019-06-03T01:19:14.909" v="1579" actId="1076"/>
          <ac:spMkLst>
            <pc:docMk/>
            <pc:sldMk cId="3035239112" sldId="382"/>
            <ac:spMk id="7" creationId="{6C109378-A24A-3743-88FD-7EB895C3C7A1}"/>
          </ac:spMkLst>
        </pc:spChg>
        <pc:spChg chg="mod">
          <ac:chgData name="QNAP_Copy Su" userId="1126be78-0e4b-4fc6-8d80-fa9b94be460a" providerId="ADAL" clId="{2CAC1620-7557-4759-92A1-9A92E237360C}" dt="2019-06-03T01:18:59.492" v="1577" actId="207"/>
          <ac:spMkLst>
            <pc:docMk/>
            <pc:sldMk cId="3035239112" sldId="382"/>
            <ac:spMk id="8" creationId="{5A09ECF0-8209-084B-8067-E78D84BCB7C0}"/>
          </ac:spMkLst>
        </pc:spChg>
        <pc:spChg chg="mod">
          <ac:chgData name="QNAP_Copy Su" userId="1126be78-0e4b-4fc6-8d80-fa9b94be460a" providerId="ADAL" clId="{2CAC1620-7557-4759-92A1-9A92E237360C}" dt="2019-06-03T01:19:14.909" v="1579" actId="1076"/>
          <ac:spMkLst>
            <pc:docMk/>
            <pc:sldMk cId="3035239112" sldId="382"/>
            <ac:spMk id="9" creationId="{E450B2BE-1C7F-F642-9F93-1D181C2529C7}"/>
          </ac:spMkLst>
        </pc:spChg>
        <pc:spChg chg="mod">
          <ac:chgData name="QNAP_Copy Su" userId="1126be78-0e4b-4fc6-8d80-fa9b94be460a" providerId="ADAL" clId="{2CAC1620-7557-4759-92A1-9A92E237360C}" dt="2019-06-03T01:18:49.854" v="1576" actId="2711"/>
          <ac:spMkLst>
            <pc:docMk/>
            <pc:sldMk cId="3035239112" sldId="382"/>
            <ac:spMk id="10" creationId="{76FE0591-0598-5F47-8F30-49858396F22F}"/>
          </ac:spMkLst>
        </pc:spChg>
        <pc:spChg chg="mod">
          <ac:chgData name="QNAP_Copy Su" userId="1126be78-0e4b-4fc6-8d80-fa9b94be460a" providerId="ADAL" clId="{2CAC1620-7557-4759-92A1-9A92E237360C}" dt="2019-06-03T01:19:14.909" v="1579" actId="1076"/>
          <ac:spMkLst>
            <pc:docMk/>
            <pc:sldMk cId="3035239112" sldId="382"/>
            <ac:spMk id="11" creationId="{C8C891BC-37A7-2B40-BCB7-8C421F9BDC7C}"/>
          </ac:spMkLst>
        </pc:spChg>
        <pc:spChg chg="add mod">
          <ac:chgData name="QNAP_Copy Su" userId="1126be78-0e4b-4fc6-8d80-fa9b94be460a" providerId="ADAL" clId="{2CAC1620-7557-4759-92A1-9A92E237360C}" dt="2019-06-03T01:21:58.926" v="1610" actId="164"/>
          <ac:spMkLst>
            <pc:docMk/>
            <pc:sldMk cId="3035239112" sldId="382"/>
            <ac:spMk id="12" creationId="{35EE4CD0-EFFE-4A28-8FC1-6E9589EB1FD7}"/>
          </ac:spMkLst>
        </pc:spChg>
        <pc:spChg chg="add mod">
          <ac:chgData name="QNAP_Copy Su" userId="1126be78-0e4b-4fc6-8d80-fa9b94be460a" providerId="ADAL" clId="{2CAC1620-7557-4759-92A1-9A92E237360C}" dt="2019-06-03T01:21:52.485" v="1609" actId="1076"/>
          <ac:spMkLst>
            <pc:docMk/>
            <pc:sldMk cId="3035239112" sldId="382"/>
            <ac:spMk id="15" creationId="{4AC9323A-15A1-4DD2-A362-B3042DA64719}"/>
          </ac:spMkLst>
        </pc:spChg>
        <pc:spChg chg="del">
          <ac:chgData name="QNAP_Copy Su" userId="1126be78-0e4b-4fc6-8d80-fa9b94be460a" providerId="ADAL" clId="{2CAC1620-7557-4759-92A1-9A92E237360C}" dt="2019-06-03T06:41:33.266" v="2100" actId="478"/>
          <ac:spMkLst>
            <pc:docMk/>
            <pc:sldMk cId="3035239112" sldId="382"/>
            <ac:spMk id="17" creationId="{9BC852BA-0613-A94E-9367-D6DDA6F27111}"/>
          </ac:spMkLst>
        </pc:spChg>
        <pc:grpChg chg="add mod">
          <ac:chgData name="QNAP_Copy Su" userId="1126be78-0e4b-4fc6-8d80-fa9b94be460a" providerId="ADAL" clId="{2CAC1620-7557-4759-92A1-9A92E237360C}" dt="2019-06-03T06:41:51.357" v="2136" actId="14861"/>
          <ac:grpSpMkLst>
            <pc:docMk/>
            <pc:sldMk cId="3035239112" sldId="382"/>
            <ac:grpSpMk id="16" creationId="{231267FD-01A3-465A-90EE-40B944B81821}"/>
          </ac:grpSpMkLst>
        </pc:grpChg>
        <pc:picChg chg="del mod">
          <ac:chgData name="QNAP_Copy Su" userId="1126be78-0e4b-4fc6-8d80-fa9b94be460a" providerId="ADAL" clId="{2CAC1620-7557-4759-92A1-9A92E237360C}" dt="2019-06-03T01:21:14.423" v="1591" actId="478"/>
          <ac:picMkLst>
            <pc:docMk/>
            <pc:sldMk cId="3035239112" sldId="382"/>
            <ac:picMk id="3" creationId="{05DC21F9-FF53-C14E-9686-1A0643F73521}"/>
          </ac:picMkLst>
        </pc:picChg>
        <pc:picChg chg="mod">
          <ac:chgData name="QNAP_Copy Su" userId="1126be78-0e4b-4fc6-8d80-fa9b94be460a" providerId="ADAL" clId="{2CAC1620-7557-4759-92A1-9A92E237360C}" dt="2019-06-03T01:21:58.926" v="1610" actId="164"/>
          <ac:picMkLst>
            <pc:docMk/>
            <pc:sldMk cId="3035239112" sldId="382"/>
            <ac:picMk id="5" creationId="{C0495ADE-6975-9649-9347-842BCB2562EE}"/>
          </ac:picMkLst>
        </pc:picChg>
        <pc:picChg chg="add mod ord">
          <ac:chgData name="QNAP_Copy Su" userId="1126be78-0e4b-4fc6-8d80-fa9b94be460a" providerId="ADAL" clId="{2CAC1620-7557-4759-92A1-9A92E237360C}" dt="2019-06-03T06:41:56.776" v="2137" actId="167"/>
          <ac:picMkLst>
            <pc:docMk/>
            <pc:sldMk cId="3035239112" sldId="382"/>
            <ac:picMk id="14" creationId="{E2233150-BEBE-4424-AB23-D42697843E93}"/>
          </ac:picMkLst>
        </pc:picChg>
      </pc:sldChg>
      <pc:sldChg chg="addSp delSp modSp add">
        <pc:chgData name="QNAP_Copy Su" userId="1126be78-0e4b-4fc6-8d80-fa9b94be460a" providerId="ADAL" clId="{2CAC1620-7557-4759-92A1-9A92E237360C}" dt="2019-05-31T07:12:18.185" v="1021" actId="1076"/>
        <pc:sldMkLst>
          <pc:docMk/>
          <pc:sldMk cId="1806112057" sldId="383"/>
        </pc:sldMkLst>
        <pc:spChg chg="add mod">
          <ac:chgData name="QNAP_Copy Su" userId="1126be78-0e4b-4fc6-8d80-fa9b94be460a" providerId="ADAL" clId="{2CAC1620-7557-4759-92A1-9A92E237360C}" dt="2019-05-31T07:12:18.185" v="1021" actId="1076"/>
          <ac:spMkLst>
            <pc:docMk/>
            <pc:sldMk cId="1806112057" sldId="383"/>
            <ac:spMk id="3" creationId="{4E4CBFC0-64EB-4CBF-8DDA-3647F098CBBB}"/>
          </ac:spMkLst>
        </pc:spChg>
        <pc:spChg chg="add mod">
          <ac:chgData name="QNAP_Copy Su" userId="1126be78-0e4b-4fc6-8d80-fa9b94be460a" providerId="ADAL" clId="{2CAC1620-7557-4759-92A1-9A92E237360C}" dt="2019-05-31T07:12:06.802" v="1018" actId="1036"/>
          <ac:spMkLst>
            <pc:docMk/>
            <pc:sldMk cId="1806112057" sldId="383"/>
            <ac:spMk id="4" creationId="{8B740E4C-5283-4FBE-AF43-DF7F690E5FED}"/>
          </ac:spMkLst>
        </pc:spChg>
        <pc:spChg chg="add mod">
          <ac:chgData name="QNAP_Copy Su" userId="1126be78-0e4b-4fc6-8d80-fa9b94be460a" providerId="ADAL" clId="{2CAC1620-7557-4759-92A1-9A92E237360C}" dt="2019-05-31T07:12:10.689" v="1019" actId="1076"/>
          <ac:spMkLst>
            <pc:docMk/>
            <pc:sldMk cId="1806112057" sldId="383"/>
            <ac:spMk id="5" creationId="{A705B8C5-8FBE-420A-B62B-C9B509F7DB64}"/>
          </ac:spMkLst>
        </pc:spChg>
        <pc:spChg chg="del">
          <ac:chgData name="QNAP_Copy Su" userId="1126be78-0e4b-4fc6-8d80-fa9b94be460a" providerId="ADAL" clId="{2CAC1620-7557-4759-92A1-9A92E237360C}" dt="2019-05-31T06:38:03.803" v="1002" actId="478"/>
          <ac:spMkLst>
            <pc:docMk/>
            <pc:sldMk cId="1806112057" sldId="383"/>
            <ac:spMk id="5" creationId="{AB1289D5-BEA3-C045-B051-4CB25469AB55}"/>
          </ac:spMkLst>
        </pc:spChg>
        <pc:spChg chg="add mod">
          <ac:chgData name="QNAP_Copy Su" userId="1126be78-0e4b-4fc6-8d80-fa9b94be460a" providerId="ADAL" clId="{2CAC1620-7557-4759-92A1-9A92E237360C}" dt="2019-05-31T07:12:14.537" v="1020" actId="1076"/>
          <ac:spMkLst>
            <pc:docMk/>
            <pc:sldMk cId="1806112057" sldId="383"/>
            <ac:spMk id="6" creationId="{B7EEC3EE-6FA1-4501-9A22-763DC9400642}"/>
          </ac:spMkLst>
        </pc:spChg>
        <pc:spChg chg="del">
          <ac:chgData name="QNAP_Copy Su" userId="1126be78-0e4b-4fc6-8d80-fa9b94be460a" providerId="ADAL" clId="{2CAC1620-7557-4759-92A1-9A92E237360C}" dt="2019-05-31T06:38:03.803" v="1002" actId="478"/>
          <ac:spMkLst>
            <pc:docMk/>
            <pc:sldMk cId="1806112057" sldId="383"/>
            <ac:spMk id="6" creationId="{F7649645-3F9A-274C-8D70-E60ADF04BCD6}"/>
          </ac:spMkLst>
        </pc:spChg>
        <pc:spChg chg="del">
          <ac:chgData name="QNAP_Copy Su" userId="1126be78-0e4b-4fc6-8d80-fa9b94be460a" providerId="ADAL" clId="{2CAC1620-7557-4759-92A1-9A92E237360C}" dt="2019-05-31T06:38:03.803" v="1002" actId="478"/>
          <ac:spMkLst>
            <pc:docMk/>
            <pc:sldMk cId="1806112057" sldId="383"/>
            <ac:spMk id="7" creationId="{DF66A41B-1AA6-8F4E-A09B-AA3EC33EEA33}"/>
          </ac:spMkLst>
        </pc:spChg>
        <pc:spChg chg="del">
          <ac:chgData name="QNAP_Copy Su" userId="1126be78-0e4b-4fc6-8d80-fa9b94be460a" providerId="ADAL" clId="{2CAC1620-7557-4759-92A1-9A92E237360C}" dt="2019-05-31T06:38:03.803" v="1002" actId="478"/>
          <ac:spMkLst>
            <pc:docMk/>
            <pc:sldMk cId="1806112057" sldId="383"/>
            <ac:spMk id="13" creationId="{D6F85DE2-602D-9D4B-9537-1F45045A3297}"/>
          </ac:spMkLst>
        </pc:spChg>
        <pc:picChg chg="del">
          <ac:chgData name="QNAP_Copy Su" userId="1126be78-0e4b-4fc6-8d80-fa9b94be460a" providerId="ADAL" clId="{2CAC1620-7557-4759-92A1-9A92E237360C}" dt="2019-05-31T06:38:01.234" v="1001" actId="478"/>
          <ac:picMkLst>
            <pc:docMk/>
            <pc:sldMk cId="1806112057" sldId="383"/>
            <ac:picMk id="3" creationId="{901C21D8-816F-4E47-9994-C5CEDFD2BAD3}"/>
          </ac:picMkLst>
        </pc:picChg>
        <pc:picChg chg="del">
          <ac:chgData name="QNAP_Copy Su" userId="1126be78-0e4b-4fc6-8d80-fa9b94be460a" providerId="ADAL" clId="{2CAC1620-7557-4759-92A1-9A92E237360C}" dt="2019-05-31T06:38:01.234" v="1001" actId="478"/>
          <ac:picMkLst>
            <pc:docMk/>
            <pc:sldMk cId="1806112057" sldId="383"/>
            <ac:picMk id="4" creationId="{6B520583-7A72-3849-B184-486112B1DC18}"/>
          </ac:picMkLst>
        </pc:picChg>
        <pc:picChg chg="add del mod">
          <ac:chgData name="QNAP_Copy Su" userId="1126be78-0e4b-4fc6-8d80-fa9b94be460a" providerId="ADAL" clId="{2CAC1620-7557-4759-92A1-9A92E237360C}" dt="2019-05-31T06:38:50.202" v="1010" actId="478"/>
          <ac:picMkLst>
            <pc:docMk/>
            <pc:sldMk cId="1806112057" sldId="383"/>
            <ac:picMk id="9" creationId="{A631CA4A-C4CA-4565-BF42-2F1A71E82AAE}"/>
          </ac:picMkLst>
        </pc:picChg>
        <pc:picChg chg="del">
          <ac:chgData name="QNAP_Copy Su" userId="1126be78-0e4b-4fc6-8d80-fa9b94be460a" providerId="ADAL" clId="{2CAC1620-7557-4759-92A1-9A92E237360C}" dt="2019-05-31T06:38:01.234" v="1001" actId="478"/>
          <ac:picMkLst>
            <pc:docMk/>
            <pc:sldMk cId="1806112057" sldId="383"/>
            <ac:picMk id="10" creationId="{2E67948E-A8CF-7042-A8B3-C15949AF6DE2}"/>
          </ac:picMkLst>
        </pc:picChg>
        <pc:picChg chg="del">
          <ac:chgData name="QNAP_Copy Su" userId="1126be78-0e4b-4fc6-8d80-fa9b94be460a" providerId="ADAL" clId="{2CAC1620-7557-4759-92A1-9A92E237360C}" dt="2019-05-31T06:38:01.234" v="1001" actId="478"/>
          <ac:picMkLst>
            <pc:docMk/>
            <pc:sldMk cId="1806112057" sldId="383"/>
            <ac:picMk id="11" creationId="{EF0E3A00-73CC-A140-B806-430CCD0CD6FE}"/>
          </ac:picMkLst>
        </pc:picChg>
      </pc:sldChg>
      <pc:sldChg chg="delSp">
        <pc:chgData name="QNAP_Copy Su" userId="1126be78-0e4b-4fc6-8d80-fa9b94be460a" providerId="ADAL" clId="{2CAC1620-7557-4759-92A1-9A92E237360C}" dt="2019-06-03T06:47:13.577" v="2146" actId="478"/>
        <pc:sldMkLst>
          <pc:docMk/>
          <pc:sldMk cId="3228590431" sldId="385"/>
        </pc:sldMkLst>
        <pc:spChg chg="del">
          <ac:chgData name="QNAP_Copy Su" userId="1126be78-0e4b-4fc6-8d80-fa9b94be460a" providerId="ADAL" clId="{2CAC1620-7557-4759-92A1-9A92E237360C}" dt="2019-06-03T06:47:13.577" v="2146" actId="478"/>
          <ac:spMkLst>
            <pc:docMk/>
            <pc:sldMk cId="3228590431" sldId="385"/>
            <ac:spMk id="32" creationId="{507EB38A-E8F9-B641-8888-89A91725A9E1}"/>
          </ac:spMkLst>
        </pc:spChg>
      </pc:sldChg>
      <pc:sldChg chg="addSp delSp modSp">
        <pc:chgData name="QNAP_Copy Su" userId="1126be78-0e4b-4fc6-8d80-fa9b94be460a" providerId="ADAL" clId="{2CAC1620-7557-4759-92A1-9A92E237360C}" dt="2019-06-03T06:20:13.992" v="1952" actId="478"/>
        <pc:sldMkLst>
          <pc:docMk/>
          <pc:sldMk cId="2680142010" sldId="388"/>
        </pc:sldMkLst>
        <pc:spChg chg="del">
          <ac:chgData name="QNAP_Copy Su" userId="1126be78-0e4b-4fc6-8d80-fa9b94be460a" providerId="ADAL" clId="{2CAC1620-7557-4759-92A1-9A92E237360C}" dt="2019-06-03T06:20:13.992" v="1952" actId="478"/>
          <ac:spMkLst>
            <pc:docMk/>
            <pc:sldMk cId="2680142010" sldId="388"/>
            <ac:spMk id="5" creationId="{70E82B1C-C95C-FB4C-8C35-9F2B56660F28}"/>
          </ac:spMkLst>
        </pc:spChg>
        <pc:spChg chg="add mod">
          <ac:chgData name="QNAP_Copy Su" userId="1126be78-0e4b-4fc6-8d80-fa9b94be460a" providerId="ADAL" clId="{2CAC1620-7557-4759-92A1-9A92E237360C}" dt="2019-06-03T06:20:11.389" v="1951" actId="1076"/>
          <ac:spMkLst>
            <pc:docMk/>
            <pc:sldMk cId="2680142010" sldId="388"/>
            <ac:spMk id="7" creationId="{53E67D3E-5BD6-4DBE-85AB-19E45AD48565}"/>
          </ac:spMkLst>
        </pc:spChg>
        <pc:spChg chg="add mod">
          <ac:chgData name="QNAP_Copy Su" userId="1126be78-0e4b-4fc6-8d80-fa9b94be460a" providerId="ADAL" clId="{2CAC1620-7557-4759-92A1-9A92E237360C}" dt="2019-06-03T06:20:11.389" v="1951" actId="1076"/>
          <ac:spMkLst>
            <pc:docMk/>
            <pc:sldMk cId="2680142010" sldId="388"/>
            <ac:spMk id="8" creationId="{42FE8726-B79F-48C9-9811-C242E0DA8749}"/>
          </ac:spMkLst>
        </pc:spChg>
        <pc:spChg chg="add mod">
          <ac:chgData name="QNAP_Copy Su" userId="1126be78-0e4b-4fc6-8d80-fa9b94be460a" providerId="ADAL" clId="{2CAC1620-7557-4759-92A1-9A92E237360C}" dt="2019-06-03T06:20:11.389" v="1951" actId="1076"/>
          <ac:spMkLst>
            <pc:docMk/>
            <pc:sldMk cId="2680142010" sldId="388"/>
            <ac:spMk id="9" creationId="{D50FD599-FAF3-4C2D-8127-E65B5314DB7F}"/>
          </ac:spMkLst>
        </pc:spChg>
        <pc:spChg chg="add mod">
          <ac:chgData name="QNAP_Copy Su" userId="1126be78-0e4b-4fc6-8d80-fa9b94be460a" providerId="ADAL" clId="{2CAC1620-7557-4759-92A1-9A92E237360C}" dt="2019-06-03T06:20:11.389" v="1951" actId="1076"/>
          <ac:spMkLst>
            <pc:docMk/>
            <pc:sldMk cId="2680142010" sldId="388"/>
            <ac:spMk id="10" creationId="{162043EB-A248-41C3-AB4B-4382BBA5720C}"/>
          </ac:spMkLst>
        </pc:spChg>
        <pc:spChg chg="add mod">
          <ac:chgData name="QNAP_Copy Su" userId="1126be78-0e4b-4fc6-8d80-fa9b94be460a" providerId="ADAL" clId="{2CAC1620-7557-4759-92A1-9A92E237360C}" dt="2019-06-03T06:20:11.389" v="1951" actId="1076"/>
          <ac:spMkLst>
            <pc:docMk/>
            <pc:sldMk cId="2680142010" sldId="388"/>
            <ac:spMk id="11" creationId="{BFEA5ED2-193F-45EC-B7C6-9F239BDBB693}"/>
          </ac:spMkLst>
        </pc:spChg>
        <pc:spChg chg="add mod">
          <ac:chgData name="QNAP_Copy Su" userId="1126be78-0e4b-4fc6-8d80-fa9b94be460a" providerId="ADAL" clId="{2CAC1620-7557-4759-92A1-9A92E237360C}" dt="2019-06-03T06:20:11.389" v="1951" actId="1076"/>
          <ac:spMkLst>
            <pc:docMk/>
            <pc:sldMk cId="2680142010" sldId="388"/>
            <ac:spMk id="16" creationId="{C7A2B736-17CA-42FA-AECD-B0A27FE029FD}"/>
          </ac:spMkLst>
        </pc:spChg>
        <pc:spChg chg="add mod">
          <ac:chgData name="QNAP_Copy Su" userId="1126be78-0e4b-4fc6-8d80-fa9b94be460a" providerId="ADAL" clId="{2CAC1620-7557-4759-92A1-9A92E237360C}" dt="2019-06-03T06:20:11.389" v="1951" actId="1076"/>
          <ac:spMkLst>
            <pc:docMk/>
            <pc:sldMk cId="2680142010" sldId="388"/>
            <ac:spMk id="17" creationId="{FC525BE1-67B1-4AF9-B285-77CFCC1D3937}"/>
          </ac:spMkLst>
        </pc:spChg>
        <pc:spChg chg="add mod">
          <ac:chgData name="QNAP_Copy Su" userId="1126be78-0e4b-4fc6-8d80-fa9b94be460a" providerId="ADAL" clId="{2CAC1620-7557-4759-92A1-9A92E237360C}" dt="2019-06-03T06:20:11.389" v="1951" actId="1076"/>
          <ac:spMkLst>
            <pc:docMk/>
            <pc:sldMk cId="2680142010" sldId="388"/>
            <ac:spMk id="28" creationId="{80AFE1BD-C8CF-4136-825A-680F05B7F7E5}"/>
          </ac:spMkLst>
        </pc:spChg>
        <pc:grpChg chg="add mod">
          <ac:chgData name="QNAP_Copy Su" userId="1126be78-0e4b-4fc6-8d80-fa9b94be460a" providerId="ADAL" clId="{2CAC1620-7557-4759-92A1-9A92E237360C}" dt="2019-06-03T06:20:11.389" v="1951" actId="1076"/>
          <ac:grpSpMkLst>
            <pc:docMk/>
            <pc:sldMk cId="2680142010" sldId="388"/>
            <ac:grpSpMk id="12" creationId="{23A5BEEE-08BF-4984-BBCA-09926B84BEE4}"/>
          </ac:grpSpMkLst>
        </pc:grpChg>
        <pc:picChg chg="del mod">
          <ac:chgData name="QNAP_Copy Su" userId="1126be78-0e4b-4fc6-8d80-fa9b94be460a" providerId="ADAL" clId="{2CAC1620-7557-4759-92A1-9A92E237360C}" dt="2019-06-03T06:11:54.707" v="1949" actId="478"/>
          <ac:picMkLst>
            <pc:docMk/>
            <pc:sldMk cId="2680142010" sldId="388"/>
            <ac:picMk id="4" creationId="{6EFC680D-737F-0647-843E-41C7B1FB3275}"/>
          </ac:picMkLst>
        </pc:picChg>
        <pc:picChg chg="add mod">
          <ac:chgData name="QNAP_Copy Su" userId="1126be78-0e4b-4fc6-8d80-fa9b94be460a" providerId="ADAL" clId="{2CAC1620-7557-4759-92A1-9A92E237360C}" dt="2019-06-03T06:20:11.389" v="1951" actId="1076"/>
          <ac:picMkLst>
            <pc:docMk/>
            <pc:sldMk cId="2680142010" sldId="388"/>
            <ac:picMk id="6" creationId="{4FDB09D8-F356-4A8A-8D45-A502FF909AE8}"/>
          </ac:picMkLst>
        </pc:picChg>
        <pc:picChg chg="add mod">
          <ac:chgData name="QNAP_Copy Su" userId="1126be78-0e4b-4fc6-8d80-fa9b94be460a" providerId="ADAL" clId="{2CAC1620-7557-4759-92A1-9A92E237360C}" dt="2019-06-03T06:20:11.389" v="1951" actId="1076"/>
          <ac:picMkLst>
            <pc:docMk/>
            <pc:sldMk cId="2680142010" sldId="388"/>
            <ac:picMk id="18" creationId="{FEF469DB-90FD-4912-ACF1-9655648F8F98}"/>
          </ac:picMkLst>
        </pc:picChg>
        <pc:picChg chg="add mod">
          <ac:chgData name="QNAP_Copy Su" userId="1126be78-0e4b-4fc6-8d80-fa9b94be460a" providerId="ADAL" clId="{2CAC1620-7557-4759-92A1-9A92E237360C}" dt="2019-06-03T06:20:11.389" v="1951" actId="1076"/>
          <ac:picMkLst>
            <pc:docMk/>
            <pc:sldMk cId="2680142010" sldId="388"/>
            <ac:picMk id="19" creationId="{E06D7173-A3B9-484E-B3E3-6706C85B5543}"/>
          </ac:picMkLst>
        </pc:picChg>
        <pc:picChg chg="add mod">
          <ac:chgData name="QNAP_Copy Su" userId="1126be78-0e4b-4fc6-8d80-fa9b94be460a" providerId="ADAL" clId="{2CAC1620-7557-4759-92A1-9A92E237360C}" dt="2019-06-03T06:20:11.389" v="1951" actId="1076"/>
          <ac:picMkLst>
            <pc:docMk/>
            <pc:sldMk cId="2680142010" sldId="388"/>
            <ac:picMk id="20" creationId="{3BD2D979-9699-4AA0-BCA2-975418FE5E7C}"/>
          </ac:picMkLst>
        </pc:picChg>
        <pc:picChg chg="add mod">
          <ac:chgData name="QNAP_Copy Su" userId="1126be78-0e4b-4fc6-8d80-fa9b94be460a" providerId="ADAL" clId="{2CAC1620-7557-4759-92A1-9A92E237360C}" dt="2019-06-03T06:20:11.389" v="1951" actId="1076"/>
          <ac:picMkLst>
            <pc:docMk/>
            <pc:sldMk cId="2680142010" sldId="388"/>
            <ac:picMk id="21" creationId="{B6A501CE-F073-447C-B230-44A035E40423}"/>
          </ac:picMkLst>
        </pc:picChg>
        <pc:picChg chg="add mod">
          <ac:chgData name="QNAP_Copy Su" userId="1126be78-0e4b-4fc6-8d80-fa9b94be460a" providerId="ADAL" clId="{2CAC1620-7557-4759-92A1-9A92E237360C}" dt="2019-06-03T06:20:11.389" v="1951" actId="1076"/>
          <ac:picMkLst>
            <pc:docMk/>
            <pc:sldMk cId="2680142010" sldId="388"/>
            <ac:picMk id="22" creationId="{C893B9A6-08EC-49F0-95F3-AFA936A68C44}"/>
          </ac:picMkLst>
        </pc:picChg>
        <pc:picChg chg="add mod">
          <ac:chgData name="QNAP_Copy Su" userId="1126be78-0e4b-4fc6-8d80-fa9b94be460a" providerId="ADAL" clId="{2CAC1620-7557-4759-92A1-9A92E237360C}" dt="2019-06-03T06:20:11.389" v="1951" actId="1076"/>
          <ac:picMkLst>
            <pc:docMk/>
            <pc:sldMk cId="2680142010" sldId="388"/>
            <ac:picMk id="23" creationId="{958AFEE7-EC73-4639-B125-72FAFD50F333}"/>
          </ac:picMkLst>
        </pc:picChg>
        <pc:picChg chg="add mod">
          <ac:chgData name="QNAP_Copy Su" userId="1126be78-0e4b-4fc6-8d80-fa9b94be460a" providerId="ADAL" clId="{2CAC1620-7557-4759-92A1-9A92E237360C}" dt="2019-06-03T06:20:11.389" v="1951" actId="1076"/>
          <ac:picMkLst>
            <pc:docMk/>
            <pc:sldMk cId="2680142010" sldId="388"/>
            <ac:picMk id="24" creationId="{6E026A4D-AFE2-47BE-836F-559F57382BCF}"/>
          </ac:picMkLst>
        </pc:picChg>
        <pc:picChg chg="add mod">
          <ac:chgData name="QNAP_Copy Su" userId="1126be78-0e4b-4fc6-8d80-fa9b94be460a" providerId="ADAL" clId="{2CAC1620-7557-4759-92A1-9A92E237360C}" dt="2019-06-03T06:20:11.389" v="1951" actId="1076"/>
          <ac:picMkLst>
            <pc:docMk/>
            <pc:sldMk cId="2680142010" sldId="388"/>
            <ac:picMk id="25" creationId="{98717535-0CF5-433F-BC41-C89D870EDBF8}"/>
          </ac:picMkLst>
        </pc:picChg>
        <pc:picChg chg="add mod">
          <ac:chgData name="QNAP_Copy Su" userId="1126be78-0e4b-4fc6-8d80-fa9b94be460a" providerId="ADAL" clId="{2CAC1620-7557-4759-92A1-9A92E237360C}" dt="2019-06-03T06:20:11.389" v="1951" actId="1076"/>
          <ac:picMkLst>
            <pc:docMk/>
            <pc:sldMk cId="2680142010" sldId="388"/>
            <ac:picMk id="26" creationId="{518957C3-70F6-47C2-A344-6D2EA63A362C}"/>
          </ac:picMkLst>
        </pc:picChg>
        <pc:picChg chg="add mod">
          <ac:chgData name="QNAP_Copy Su" userId="1126be78-0e4b-4fc6-8d80-fa9b94be460a" providerId="ADAL" clId="{2CAC1620-7557-4759-92A1-9A92E237360C}" dt="2019-06-03T06:20:11.389" v="1951" actId="1076"/>
          <ac:picMkLst>
            <pc:docMk/>
            <pc:sldMk cId="2680142010" sldId="388"/>
            <ac:picMk id="27" creationId="{E85FA49C-F008-4E4F-92C7-BDDB517CC9C4}"/>
          </ac:picMkLst>
        </pc:picChg>
        <pc:picChg chg="add mod">
          <ac:chgData name="QNAP_Copy Su" userId="1126be78-0e4b-4fc6-8d80-fa9b94be460a" providerId="ADAL" clId="{2CAC1620-7557-4759-92A1-9A92E237360C}" dt="2019-06-03T06:20:11.389" v="1951" actId="1076"/>
          <ac:picMkLst>
            <pc:docMk/>
            <pc:sldMk cId="2680142010" sldId="388"/>
            <ac:picMk id="29" creationId="{6FCCCE4F-2E9D-4EDB-9B0A-03DE059190F7}"/>
          </ac:picMkLst>
        </pc:picChg>
        <pc:picChg chg="add mod">
          <ac:chgData name="QNAP_Copy Su" userId="1126be78-0e4b-4fc6-8d80-fa9b94be460a" providerId="ADAL" clId="{2CAC1620-7557-4759-92A1-9A92E237360C}" dt="2019-06-03T06:20:11.389" v="1951" actId="1076"/>
          <ac:picMkLst>
            <pc:docMk/>
            <pc:sldMk cId="2680142010" sldId="388"/>
            <ac:picMk id="30" creationId="{B111E697-200B-4957-AB82-7337FB9B4B23}"/>
          </ac:picMkLst>
        </pc:picChg>
        <pc:picChg chg="add mod">
          <ac:chgData name="QNAP_Copy Su" userId="1126be78-0e4b-4fc6-8d80-fa9b94be460a" providerId="ADAL" clId="{2CAC1620-7557-4759-92A1-9A92E237360C}" dt="2019-06-03T06:20:11.389" v="1951" actId="1076"/>
          <ac:picMkLst>
            <pc:docMk/>
            <pc:sldMk cId="2680142010" sldId="388"/>
            <ac:picMk id="31" creationId="{48A8C60A-8989-486E-8E43-E81E1EBCB422}"/>
          </ac:picMkLst>
        </pc:picChg>
        <pc:picChg chg="add mod">
          <ac:chgData name="QNAP_Copy Su" userId="1126be78-0e4b-4fc6-8d80-fa9b94be460a" providerId="ADAL" clId="{2CAC1620-7557-4759-92A1-9A92E237360C}" dt="2019-06-03T06:20:11.389" v="1951" actId="1076"/>
          <ac:picMkLst>
            <pc:docMk/>
            <pc:sldMk cId="2680142010" sldId="388"/>
            <ac:picMk id="32" creationId="{17DD01BA-A68F-49BD-9CEA-5D7BD2C79519}"/>
          </ac:picMkLst>
        </pc:picChg>
        <pc:picChg chg="add mod">
          <ac:chgData name="QNAP_Copy Su" userId="1126be78-0e4b-4fc6-8d80-fa9b94be460a" providerId="ADAL" clId="{2CAC1620-7557-4759-92A1-9A92E237360C}" dt="2019-06-03T06:20:11.389" v="1951" actId="1076"/>
          <ac:picMkLst>
            <pc:docMk/>
            <pc:sldMk cId="2680142010" sldId="388"/>
            <ac:picMk id="33" creationId="{DC84279F-B29F-49B8-8AC7-7664EB95D521}"/>
          </ac:picMkLst>
        </pc:picChg>
        <pc:picChg chg="add mod">
          <ac:chgData name="QNAP_Copy Su" userId="1126be78-0e4b-4fc6-8d80-fa9b94be460a" providerId="ADAL" clId="{2CAC1620-7557-4759-92A1-9A92E237360C}" dt="2019-06-03T06:20:11.389" v="1951" actId="1076"/>
          <ac:picMkLst>
            <pc:docMk/>
            <pc:sldMk cId="2680142010" sldId="388"/>
            <ac:picMk id="34" creationId="{4896930B-3870-4E69-848C-52FC69BE4642}"/>
          </ac:picMkLst>
        </pc:picChg>
        <pc:picChg chg="add mod">
          <ac:chgData name="QNAP_Copy Su" userId="1126be78-0e4b-4fc6-8d80-fa9b94be460a" providerId="ADAL" clId="{2CAC1620-7557-4759-92A1-9A92E237360C}" dt="2019-06-03T06:20:11.389" v="1951" actId="1076"/>
          <ac:picMkLst>
            <pc:docMk/>
            <pc:sldMk cId="2680142010" sldId="388"/>
            <ac:picMk id="35" creationId="{B9217D5C-499E-4E96-82F1-9C657CF554EC}"/>
          </ac:picMkLst>
        </pc:picChg>
        <pc:picChg chg="add mod">
          <ac:chgData name="QNAP_Copy Su" userId="1126be78-0e4b-4fc6-8d80-fa9b94be460a" providerId="ADAL" clId="{2CAC1620-7557-4759-92A1-9A92E237360C}" dt="2019-06-03T06:20:11.389" v="1951" actId="1076"/>
          <ac:picMkLst>
            <pc:docMk/>
            <pc:sldMk cId="2680142010" sldId="388"/>
            <ac:picMk id="36" creationId="{DB438DD0-16EF-4AF4-8300-17733897DE43}"/>
          </ac:picMkLst>
        </pc:picChg>
        <pc:picChg chg="add mod">
          <ac:chgData name="QNAP_Copy Su" userId="1126be78-0e4b-4fc6-8d80-fa9b94be460a" providerId="ADAL" clId="{2CAC1620-7557-4759-92A1-9A92E237360C}" dt="2019-06-03T06:20:11.389" v="1951" actId="1076"/>
          <ac:picMkLst>
            <pc:docMk/>
            <pc:sldMk cId="2680142010" sldId="388"/>
            <ac:picMk id="37" creationId="{200A0636-1EF6-4D8F-8DA5-B67B6E91FB1B}"/>
          </ac:picMkLst>
        </pc:picChg>
        <pc:picChg chg="add mod">
          <ac:chgData name="QNAP_Copy Su" userId="1126be78-0e4b-4fc6-8d80-fa9b94be460a" providerId="ADAL" clId="{2CAC1620-7557-4759-92A1-9A92E237360C}" dt="2019-06-03T06:20:11.389" v="1951" actId="1076"/>
          <ac:picMkLst>
            <pc:docMk/>
            <pc:sldMk cId="2680142010" sldId="388"/>
            <ac:picMk id="38" creationId="{3F08F163-8411-420D-BD93-A785AF624CF8}"/>
          </ac:picMkLst>
        </pc:picChg>
      </pc:sldChg>
      <pc:sldChg chg="addSp delSp modSp">
        <pc:chgData name="QNAP_Copy Su" userId="1126be78-0e4b-4fc6-8d80-fa9b94be460a" providerId="ADAL" clId="{2CAC1620-7557-4759-92A1-9A92E237360C}" dt="2019-06-03T06:49:17.438" v="2160" actId="1076"/>
        <pc:sldMkLst>
          <pc:docMk/>
          <pc:sldMk cId="227709805" sldId="389"/>
        </pc:sldMkLst>
        <pc:spChg chg="mod">
          <ac:chgData name="QNAP_Copy Su" userId="1126be78-0e4b-4fc6-8d80-fa9b94be460a" providerId="ADAL" clId="{2CAC1620-7557-4759-92A1-9A92E237360C}" dt="2019-06-03T06:27:37.078" v="2011" actId="2711"/>
          <ac:spMkLst>
            <pc:docMk/>
            <pc:sldMk cId="227709805" sldId="389"/>
            <ac:spMk id="2" creationId="{577E13D6-E65D-9348-A70A-0221431054B7}"/>
          </ac:spMkLst>
        </pc:spChg>
        <pc:spChg chg="mod">
          <ac:chgData name="QNAP_Copy Su" userId="1126be78-0e4b-4fc6-8d80-fa9b94be460a" providerId="ADAL" clId="{2CAC1620-7557-4759-92A1-9A92E237360C}" dt="2019-06-03T06:22:29.700" v="1953" actId="208"/>
          <ac:spMkLst>
            <pc:docMk/>
            <pc:sldMk cId="227709805" sldId="389"/>
            <ac:spMk id="4" creationId="{BD83543B-7462-2F41-ACA1-76A7B984A4CB}"/>
          </ac:spMkLst>
        </pc:spChg>
        <pc:spChg chg="mod">
          <ac:chgData name="QNAP_Copy Su" userId="1126be78-0e4b-4fc6-8d80-fa9b94be460a" providerId="ADAL" clId="{2CAC1620-7557-4759-92A1-9A92E237360C}" dt="2019-06-03T06:23:55.940" v="1962" actId="208"/>
          <ac:spMkLst>
            <pc:docMk/>
            <pc:sldMk cId="227709805" sldId="389"/>
            <ac:spMk id="5" creationId="{CAA541FE-7F55-B049-91CD-A357038F44ED}"/>
          </ac:spMkLst>
        </pc:spChg>
        <pc:spChg chg="mod">
          <ac:chgData name="QNAP_Copy Su" userId="1126be78-0e4b-4fc6-8d80-fa9b94be460a" providerId="ADAL" clId="{2CAC1620-7557-4759-92A1-9A92E237360C}" dt="2019-06-03T06:23:12.197" v="1954" actId="208"/>
          <ac:spMkLst>
            <pc:docMk/>
            <pc:sldMk cId="227709805" sldId="389"/>
            <ac:spMk id="6" creationId="{3953A6B4-A8F2-F048-92F9-C430A04A4C6F}"/>
          </ac:spMkLst>
        </pc:spChg>
        <pc:spChg chg="mod">
          <ac:chgData name="QNAP_Copy Su" userId="1126be78-0e4b-4fc6-8d80-fa9b94be460a" providerId="ADAL" clId="{2CAC1620-7557-4759-92A1-9A92E237360C}" dt="2019-06-03T06:23:46.739" v="1960" actId="207"/>
          <ac:spMkLst>
            <pc:docMk/>
            <pc:sldMk cId="227709805" sldId="389"/>
            <ac:spMk id="17" creationId="{16C90B91-F691-E441-97EE-04F06898017C}"/>
          </ac:spMkLst>
        </pc:spChg>
        <pc:spChg chg="mod">
          <ac:chgData name="QNAP_Copy Su" userId="1126be78-0e4b-4fc6-8d80-fa9b94be460a" providerId="ADAL" clId="{2CAC1620-7557-4759-92A1-9A92E237360C}" dt="2019-06-03T06:23:46.739" v="1960" actId="207"/>
          <ac:spMkLst>
            <pc:docMk/>
            <pc:sldMk cId="227709805" sldId="389"/>
            <ac:spMk id="18" creationId="{36064A90-2FC4-1844-8547-40FA832AA20E}"/>
          </ac:spMkLst>
        </pc:spChg>
        <pc:spChg chg="mod">
          <ac:chgData name="QNAP_Copy Su" userId="1126be78-0e4b-4fc6-8d80-fa9b94be460a" providerId="ADAL" clId="{2CAC1620-7557-4759-92A1-9A92E237360C}" dt="2019-06-03T06:23:46.739" v="1960" actId="207"/>
          <ac:spMkLst>
            <pc:docMk/>
            <pc:sldMk cId="227709805" sldId="389"/>
            <ac:spMk id="21" creationId="{E6D7BD11-1ED0-764A-A96B-5A879B1CAC0B}"/>
          </ac:spMkLst>
        </pc:spChg>
        <pc:spChg chg="mod">
          <ac:chgData name="QNAP_Copy Su" userId="1126be78-0e4b-4fc6-8d80-fa9b94be460a" providerId="ADAL" clId="{2CAC1620-7557-4759-92A1-9A92E237360C}" dt="2019-06-03T06:23:46.739" v="1960" actId="207"/>
          <ac:spMkLst>
            <pc:docMk/>
            <pc:sldMk cId="227709805" sldId="389"/>
            <ac:spMk id="22" creationId="{FC16F896-6123-BC4E-A7B6-1F5A97EC423E}"/>
          </ac:spMkLst>
        </pc:spChg>
        <pc:spChg chg="mod">
          <ac:chgData name="QNAP_Copy Su" userId="1126be78-0e4b-4fc6-8d80-fa9b94be460a" providerId="ADAL" clId="{2CAC1620-7557-4759-92A1-9A92E237360C}" dt="2019-06-03T06:23:46.739" v="1960" actId="207"/>
          <ac:spMkLst>
            <pc:docMk/>
            <pc:sldMk cId="227709805" sldId="389"/>
            <ac:spMk id="23" creationId="{50DD3888-F6AF-A543-ABCD-CA7A4C8F7F6E}"/>
          </ac:spMkLst>
        </pc:spChg>
        <pc:spChg chg="add del mod">
          <ac:chgData name="QNAP_Copy Su" userId="1126be78-0e4b-4fc6-8d80-fa9b94be460a" providerId="ADAL" clId="{2CAC1620-7557-4759-92A1-9A92E237360C}" dt="2019-06-03T06:25:32.921" v="1981"/>
          <ac:spMkLst>
            <pc:docMk/>
            <pc:sldMk cId="227709805" sldId="389"/>
            <ac:spMk id="36" creationId="{93AA4571-89E2-744E-9666-9C8B51514B21}"/>
          </ac:spMkLst>
        </pc:spChg>
        <pc:spChg chg="mod">
          <ac:chgData name="QNAP_Copy Su" userId="1126be78-0e4b-4fc6-8d80-fa9b94be460a" providerId="ADAL" clId="{2CAC1620-7557-4759-92A1-9A92E237360C}" dt="2019-06-03T06:25:06.589" v="1972" actId="164"/>
          <ac:spMkLst>
            <pc:docMk/>
            <pc:sldMk cId="227709805" sldId="389"/>
            <ac:spMk id="37" creationId="{5733259A-0E16-0243-B3C1-300EAF40E34F}"/>
          </ac:spMkLst>
        </pc:spChg>
        <pc:spChg chg="mod">
          <ac:chgData name="QNAP_Copy Su" userId="1126be78-0e4b-4fc6-8d80-fa9b94be460a" providerId="ADAL" clId="{2CAC1620-7557-4759-92A1-9A92E237360C}" dt="2019-06-03T06:25:06.589" v="1972" actId="164"/>
          <ac:spMkLst>
            <pc:docMk/>
            <pc:sldMk cId="227709805" sldId="389"/>
            <ac:spMk id="39" creationId="{75A467C1-AB63-6243-B113-1D357A72C2B3}"/>
          </ac:spMkLst>
        </pc:spChg>
        <pc:spChg chg="del">
          <ac:chgData name="QNAP_Copy Su" userId="1126be78-0e4b-4fc6-8d80-fa9b94be460a" providerId="ADAL" clId="{2CAC1620-7557-4759-92A1-9A92E237360C}" dt="2019-06-03T06:26:17.258" v="1989" actId="478"/>
          <ac:spMkLst>
            <pc:docMk/>
            <pc:sldMk cId="227709805" sldId="389"/>
            <ac:spMk id="47" creationId="{230DA178-65A9-A645-87D7-E02F5DC6E609}"/>
          </ac:spMkLst>
        </pc:spChg>
        <pc:spChg chg="add del">
          <ac:chgData name="QNAP_Copy Su" userId="1126be78-0e4b-4fc6-8d80-fa9b94be460a" providerId="ADAL" clId="{2CAC1620-7557-4759-92A1-9A92E237360C}" dt="2019-06-03T06:24:04.734" v="1965"/>
          <ac:spMkLst>
            <pc:docMk/>
            <pc:sldMk cId="227709805" sldId="389"/>
            <ac:spMk id="49" creationId="{2D3606CA-CE7C-4505-B8E7-79123C92FDCF}"/>
          </ac:spMkLst>
        </pc:spChg>
        <pc:spChg chg="add del">
          <ac:chgData name="QNAP_Copy Su" userId="1126be78-0e4b-4fc6-8d80-fa9b94be460a" providerId="ADAL" clId="{2CAC1620-7557-4759-92A1-9A92E237360C}" dt="2019-06-03T06:24:04.734" v="1965"/>
          <ac:spMkLst>
            <pc:docMk/>
            <pc:sldMk cId="227709805" sldId="389"/>
            <ac:spMk id="50" creationId="{11A1F9FF-CA07-43DB-A4BF-2D352B627B7A}"/>
          </ac:spMkLst>
        </pc:spChg>
        <pc:spChg chg="add del">
          <ac:chgData name="QNAP_Copy Su" userId="1126be78-0e4b-4fc6-8d80-fa9b94be460a" providerId="ADAL" clId="{2CAC1620-7557-4759-92A1-9A92E237360C}" dt="2019-06-03T06:24:04.734" v="1965"/>
          <ac:spMkLst>
            <pc:docMk/>
            <pc:sldMk cId="227709805" sldId="389"/>
            <ac:spMk id="51" creationId="{5856508F-B319-4E92-81F0-7E64D384AEEB}"/>
          </ac:spMkLst>
        </pc:spChg>
        <pc:spChg chg="add del">
          <ac:chgData name="QNAP_Copy Su" userId="1126be78-0e4b-4fc6-8d80-fa9b94be460a" providerId="ADAL" clId="{2CAC1620-7557-4759-92A1-9A92E237360C}" dt="2019-06-03T06:24:04.734" v="1965"/>
          <ac:spMkLst>
            <pc:docMk/>
            <pc:sldMk cId="227709805" sldId="389"/>
            <ac:spMk id="52" creationId="{5AD28A20-5ED4-4F63-A089-BBCED93B4B17}"/>
          </ac:spMkLst>
        </pc:spChg>
        <pc:spChg chg="add del">
          <ac:chgData name="QNAP_Copy Su" userId="1126be78-0e4b-4fc6-8d80-fa9b94be460a" providerId="ADAL" clId="{2CAC1620-7557-4759-92A1-9A92E237360C}" dt="2019-06-03T06:24:04.734" v="1965"/>
          <ac:spMkLst>
            <pc:docMk/>
            <pc:sldMk cId="227709805" sldId="389"/>
            <ac:spMk id="53" creationId="{9A30A442-095C-476E-8045-16A13C27720F}"/>
          </ac:spMkLst>
        </pc:spChg>
        <pc:spChg chg="add del">
          <ac:chgData name="QNAP_Copy Su" userId="1126be78-0e4b-4fc6-8d80-fa9b94be460a" providerId="ADAL" clId="{2CAC1620-7557-4759-92A1-9A92E237360C}" dt="2019-06-03T06:24:04.734" v="1965"/>
          <ac:spMkLst>
            <pc:docMk/>
            <pc:sldMk cId="227709805" sldId="389"/>
            <ac:spMk id="58" creationId="{4AB395AE-B9C3-4700-BCDC-B5CFD5EDB22E}"/>
          </ac:spMkLst>
        </pc:spChg>
        <pc:spChg chg="add del">
          <ac:chgData name="QNAP_Copy Su" userId="1126be78-0e4b-4fc6-8d80-fa9b94be460a" providerId="ADAL" clId="{2CAC1620-7557-4759-92A1-9A92E237360C}" dt="2019-06-03T06:24:04.734" v="1965"/>
          <ac:spMkLst>
            <pc:docMk/>
            <pc:sldMk cId="227709805" sldId="389"/>
            <ac:spMk id="59" creationId="{7AA43EE8-3382-49CF-A114-02444EC50838}"/>
          </ac:spMkLst>
        </pc:spChg>
        <pc:spChg chg="add del">
          <ac:chgData name="QNAP_Copy Su" userId="1126be78-0e4b-4fc6-8d80-fa9b94be460a" providerId="ADAL" clId="{2CAC1620-7557-4759-92A1-9A92E237360C}" dt="2019-06-03T06:24:04.734" v="1965"/>
          <ac:spMkLst>
            <pc:docMk/>
            <pc:sldMk cId="227709805" sldId="389"/>
            <ac:spMk id="70" creationId="{641CB27B-ACFF-4F23-B169-CDB508FEE0E8}"/>
          </ac:spMkLst>
        </pc:spChg>
        <pc:spChg chg="add del">
          <ac:chgData name="QNAP_Copy Su" userId="1126be78-0e4b-4fc6-8d80-fa9b94be460a" providerId="ADAL" clId="{2CAC1620-7557-4759-92A1-9A92E237360C}" dt="2019-06-03T06:25:32.287" v="1980"/>
          <ac:spMkLst>
            <pc:docMk/>
            <pc:sldMk cId="227709805" sldId="389"/>
            <ac:spMk id="83" creationId="{72445633-A877-44E6-A1E1-B12F04F9C820}"/>
          </ac:spMkLst>
        </pc:spChg>
        <pc:grpChg chg="add del">
          <ac:chgData name="QNAP_Copy Su" userId="1126be78-0e4b-4fc6-8d80-fa9b94be460a" providerId="ADAL" clId="{2CAC1620-7557-4759-92A1-9A92E237360C}" dt="2019-06-03T06:24:04.734" v="1965"/>
          <ac:grpSpMkLst>
            <pc:docMk/>
            <pc:sldMk cId="227709805" sldId="389"/>
            <ac:grpSpMk id="54" creationId="{D36CED7D-F4C0-4ADF-BADD-48D9E25510B1}"/>
          </ac:grpSpMkLst>
        </pc:grpChg>
        <pc:grpChg chg="add del mod">
          <ac:chgData name="QNAP_Copy Su" userId="1126be78-0e4b-4fc6-8d80-fa9b94be460a" providerId="ADAL" clId="{2CAC1620-7557-4759-92A1-9A92E237360C}" dt="2019-06-03T06:25:41.091" v="1982"/>
          <ac:grpSpMkLst>
            <pc:docMk/>
            <pc:sldMk cId="227709805" sldId="389"/>
            <ac:grpSpMk id="82" creationId="{95349B12-C7AC-4109-A317-A546F66F5B5F}"/>
          </ac:grpSpMkLst>
        </pc:grpChg>
        <pc:grpChg chg="add">
          <ac:chgData name="QNAP_Copy Su" userId="1126be78-0e4b-4fc6-8d80-fa9b94be460a" providerId="ADAL" clId="{2CAC1620-7557-4759-92A1-9A92E237360C}" dt="2019-06-03T06:25:41.851" v="1983"/>
          <ac:grpSpMkLst>
            <pc:docMk/>
            <pc:sldMk cId="227709805" sldId="389"/>
            <ac:grpSpMk id="84" creationId="{5A9AC977-B6C4-4972-82F2-081D480633AD}"/>
          </ac:grpSpMkLst>
        </pc:grpChg>
        <pc:picChg chg="mod">
          <ac:chgData name="QNAP_Copy Su" userId="1126be78-0e4b-4fc6-8d80-fa9b94be460a" providerId="ADAL" clId="{2CAC1620-7557-4759-92A1-9A92E237360C}" dt="2019-06-03T06:26:11.196" v="1988" actId="1076"/>
          <ac:picMkLst>
            <pc:docMk/>
            <pc:sldMk cId="227709805" sldId="389"/>
            <ac:picMk id="3" creationId="{D78DE156-17F9-D648-BDFB-9959C0B24827}"/>
          </ac:picMkLst>
        </pc:picChg>
        <pc:picChg chg="del">
          <ac:chgData name="QNAP_Copy Su" userId="1126be78-0e4b-4fc6-8d80-fa9b94be460a" providerId="ADAL" clId="{2CAC1620-7557-4759-92A1-9A92E237360C}" dt="2019-06-03T06:24:01.412" v="1963" actId="478"/>
          <ac:picMkLst>
            <pc:docMk/>
            <pc:sldMk cId="227709805" sldId="389"/>
            <ac:picMk id="8" creationId="{EBF3BA41-8B09-0E45-B783-12EA5EAA6367}"/>
          </ac:picMkLst>
        </pc:picChg>
        <pc:picChg chg="mod">
          <ac:chgData name="QNAP_Copy Su" userId="1126be78-0e4b-4fc6-8d80-fa9b94be460a" providerId="ADAL" clId="{2CAC1620-7557-4759-92A1-9A92E237360C}" dt="2019-06-03T06:49:17.438" v="2160" actId="1076"/>
          <ac:picMkLst>
            <pc:docMk/>
            <pc:sldMk cId="227709805" sldId="389"/>
            <ac:picMk id="20" creationId="{FC309A21-0AD8-744A-B652-E024EF613D85}"/>
          </ac:picMkLst>
        </pc:picChg>
        <pc:picChg chg="ord">
          <ac:chgData name="QNAP_Copy Su" userId="1126be78-0e4b-4fc6-8d80-fa9b94be460a" providerId="ADAL" clId="{2CAC1620-7557-4759-92A1-9A92E237360C}" dt="2019-06-03T06:25:51.430" v="1986" actId="166"/>
          <ac:picMkLst>
            <pc:docMk/>
            <pc:sldMk cId="227709805" sldId="389"/>
            <ac:picMk id="35" creationId="{2CA8DC00-8F52-C746-B96E-CD2A6A6AEF84}"/>
          </ac:picMkLst>
        </pc:picChg>
        <pc:picChg chg="mod">
          <ac:chgData name="QNAP_Copy Su" userId="1126be78-0e4b-4fc6-8d80-fa9b94be460a" providerId="ADAL" clId="{2CAC1620-7557-4759-92A1-9A92E237360C}" dt="2019-06-03T06:25:06.589" v="1972" actId="164"/>
          <ac:picMkLst>
            <pc:docMk/>
            <pc:sldMk cId="227709805" sldId="389"/>
            <ac:picMk id="38" creationId="{7F957A5C-87FA-F845-BA49-2F428DDA713B}"/>
          </ac:picMkLst>
        </pc:picChg>
        <pc:picChg chg="add del">
          <ac:chgData name="QNAP_Copy Su" userId="1126be78-0e4b-4fc6-8d80-fa9b94be460a" providerId="ADAL" clId="{2CAC1620-7557-4759-92A1-9A92E237360C}" dt="2019-06-03T06:24:04.734" v="1965"/>
          <ac:picMkLst>
            <pc:docMk/>
            <pc:sldMk cId="227709805" sldId="389"/>
            <ac:picMk id="48" creationId="{9B9F16B5-73B1-42EA-8177-E9B1FA74F7CD}"/>
          </ac:picMkLst>
        </pc:picChg>
        <pc:picChg chg="add del">
          <ac:chgData name="QNAP_Copy Su" userId="1126be78-0e4b-4fc6-8d80-fa9b94be460a" providerId="ADAL" clId="{2CAC1620-7557-4759-92A1-9A92E237360C}" dt="2019-06-03T06:24:04.734" v="1965"/>
          <ac:picMkLst>
            <pc:docMk/>
            <pc:sldMk cId="227709805" sldId="389"/>
            <ac:picMk id="60" creationId="{4661D99E-7368-4F75-900C-8383ABAD335D}"/>
          </ac:picMkLst>
        </pc:picChg>
        <pc:picChg chg="add del">
          <ac:chgData name="QNAP_Copy Su" userId="1126be78-0e4b-4fc6-8d80-fa9b94be460a" providerId="ADAL" clId="{2CAC1620-7557-4759-92A1-9A92E237360C}" dt="2019-06-03T06:24:04.734" v="1965"/>
          <ac:picMkLst>
            <pc:docMk/>
            <pc:sldMk cId="227709805" sldId="389"/>
            <ac:picMk id="61" creationId="{C9C80955-223C-4CE9-BADA-3848E2077A8F}"/>
          </ac:picMkLst>
        </pc:picChg>
        <pc:picChg chg="add del">
          <ac:chgData name="QNAP_Copy Su" userId="1126be78-0e4b-4fc6-8d80-fa9b94be460a" providerId="ADAL" clId="{2CAC1620-7557-4759-92A1-9A92E237360C}" dt="2019-06-03T06:24:04.734" v="1965"/>
          <ac:picMkLst>
            <pc:docMk/>
            <pc:sldMk cId="227709805" sldId="389"/>
            <ac:picMk id="62" creationId="{67FAD34E-0027-4AAF-BB94-E7E66111435F}"/>
          </ac:picMkLst>
        </pc:picChg>
        <pc:picChg chg="add del">
          <ac:chgData name="QNAP_Copy Su" userId="1126be78-0e4b-4fc6-8d80-fa9b94be460a" providerId="ADAL" clId="{2CAC1620-7557-4759-92A1-9A92E237360C}" dt="2019-06-03T06:24:04.734" v="1965"/>
          <ac:picMkLst>
            <pc:docMk/>
            <pc:sldMk cId="227709805" sldId="389"/>
            <ac:picMk id="63" creationId="{19E876C3-7865-4F0E-8895-5AD1638C7AD1}"/>
          </ac:picMkLst>
        </pc:picChg>
        <pc:picChg chg="add del">
          <ac:chgData name="QNAP_Copy Su" userId="1126be78-0e4b-4fc6-8d80-fa9b94be460a" providerId="ADAL" clId="{2CAC1620-7557-4759-92A1-9A92E237360C}" dt="2019-06-03T06:24:04.734" v="1965"/>
          <ac:picMkLst>
            <pc:docMk/>
            <pc:sldMk cId="227709805" sldId="389"/>
            <ac:picMk id="64" creationId="{4CB2ED1D-C3D5-4874-A8BE-AFA8D30DEAEE}"/>
          </ac:picMkLst>
        </pc:picChg>
        <pc:picChg chg="add del">
          <ac:chgData name="QNAP_Copy Su" userId="1126be78-0e4b-4fc6-8d80-fa9b94be460a" providerId="ADAL" clId="{2CAC1620-7557-4759-92A1-9A92E237360C}" dt="2019-06-03T06:24:04.734" v="1965"/>
          <ac:picMkLst>
            <pc:docMk/>
            <pc:sldMk cId="227709805" sldId="389"/>
            <ac:picMk id="65" creationId="{3DA7FB78-734F-4042-BC1D-3A0D5A1111A7}"/>
          </ac:picMkLst>
        </pc:picChg>
        <pc:picChg chg="add del">
          <ac:chgData name="QNAP_Copy Su" userId="1126be78-0e4b-4fc6-8d80-fa9b94be460a" providerId="ADAL" clId="{2CAC1620-7557-4759-92A1-9A92E237360C}" dt="2019-06-03T06:24:04.734" v="1965"/>
          <ac:picMkLst>
            <pc:docMk/>
            <pc:sldMk cId="227709805" sldId="389"/>
            <ac:picMk id="66" creationId="{C2BB73D8-495D-4566-BB40-C18AD3644FCA}"/>
          </ac:picMkLst>
        </pc:picChg>
        <pc:picChg chg="add del">
          <ac:chgData name="QNAP_Copy Su" userId="1126be78-0e4b-4fc6-8d80-fa9b94be460a" providerId="ADAL" clId="{2CAC1620-7557-4759-92A1-9A92E237360C}" dt="2019-06-03T06:24:04.734" v="1965"/>
          <ac:picMkLst>
            <pc:docMk/>
            <pc:sldMk cId="227709805" sldId="389"/>
            <ac:picMk id="67" creationId="{8C7EC084-1B96-475A-B3CA-C8F479C149A4}"/>
          </ac:picMkLst>
        </pc:picChg>
        <pc:picChg chg="add del">
          <ac:chgData name="QNAP_Copy Su" userId="1126be78-0e4b-4fc6-8d80-fa9b94be460a" providerId="ADAL" clId="{2CAC1620-7557-4759-92A1-9A92E237360C}" dt="2019-06-03T06:24:04.734" v="1965"/>
          <ac:picMkLst>
            <pc:docMk/>
            <pc:sldMk cId="227709805" sldId="389"/>
            <ac:picMk id="68" creationId="{D994B0BD-462C-4ADB-A1E6-565BBE602F13}"/>
          </ac:picMkLst>
        </pc:picChg>
        <pc:picChg chg="add del">
          <ac:chgData name="QNAP_Copy Su" userId="1126be78-0e4b-4fc6-8d80-fa9b94be460a" providerId="ADAL" clId="{2CAC1620-7557-4759-92A1-9A92E237360C}" dt="2019-06-03T06:24:04.734" v="1965"/>
          <ac:picMkLst>
            <pc:docMk/>
            <pc:sldMk cId="227709805" sldId="389"/>
            <ac:picMk id="69" creationId="{BC1FF1E4-C4C4-40D5-BC53-97E9303365C4}"/>
          </ac:picMkLst>
        </pc:picChg>
        <pc:picChg chg="add del">
          <ac:chgData name="QNAP_Copy Su" userId="1126be78-0e4b-4fc6-8d80-fa9b94be460a" providerId="ADAL" clId="{2CAC1620-7557-4759-92A1-9A92E237360C}" dt="2019-06-03T06:24:04.734" v="1965"/>
          <ac:picMkLst>
            <pc:docMk/>
            <pc:sldMk cId="227709805" sldId="389"/>
            <ac:picMk id="71" creationId="{E78FA579-B1EB-4CAE-8B9C-427D7E8122EB}"/>
          </ac:picMkLst>
        </pc:picChg>
        <pc:picChg chg="add del">
          <ac:chgData name="QNAP_Copy Su" userId="1126be78-0e4b-4fc6-8d80-fa9b94be460a" providerId="ADAL" clId="{2CAC1620-7557-4759-92A1-9A92E237360C}" dt="2019-06-03T06:24:04.734" v="1965"/>
          <ac:picMkLst>
            <pc:docMk/>
            <pc:sldMk cId="227709805" sldId="389"/>
            <ac:picMk id="72" creationId="{C09D1C73-1CDE-4880-9FDC-5D6431EB7039}"/>
          </ac:picMkLst>
        </pc:picChg>
        <pc:picChg chg="add del">
          <ac:chgData name="QNAP_Copy Su" userId="1126be78-0e4b-4fc6-8d80-fa9b94be460a" providerId="ADAL" clId="{2CAC1620-7557-4759-92A1-9A92E237360C}" dt="2019-06-03T06:24:04.734" v="1965"/>
          <ac:picMkLst>
            <pc:docMk/>
            <pc:sldMk cId="227709805" sldId="389"/>
            <ac:picMk id="73" creationId="{1D96D2C1-89B8-4BD0-9FB9-753C0837579D}"/>
          </ac:picMkLst>
        </pc:picChg>
        <pc:picChg chg="add del">
          <ac:chgData name="QNAP_Copy Su" userId="1126be78-0e4b-4fc6-8d80-fa9b94be460a" providerId="ADAL" clId="{2CAC1620-7557-4759-92A1-9A92E237360C}" dt="2019-06-03T06:24:04.734" v="1965"/>
          <ac:picMkLst>
            <pc:docMk/>
            <pc:sldMk cId="227709805" sldId="389"/>
            <ac:picMk id="74" creationId="{FD9A46A9-B453-46BD-93D7-3209029DA37C}"/>
          </ac:picMkLst>
        </pc:picChg>
        <pc:picChg chg="add del">
          <ac:chgData name="QNAP_Copy Su" userId="1126be78-0e4b-4fc6-8d80-fa9b94be460a" providerId="ADAL" clId="{2CAC1620-7557-4759-92A1-9A92E237360C}" dt="2019-06-03T06:24:04.734" v="1965"/>
          <ac:picMkLst>
            <pc:docMk/>
            <pc:sldMk cId="227709805" sldId="389"/>
            <ac:picMk id="75" creationId="{7F47A34E-E8B6-46D8-8FE9-534F8ECB9499}"/>
          </ac:picMkLst>
        </pc:picChg>
        <pc:picChg chg="add del">
          <ac:chgData name="QNAP_Copy Su" userId="1126be78-0e4b-4fc6-8d80-fa9b94be460a" providerId="ADAL" clId="{2CAC1620-7557-4759-92A1-9A92E237360C}" dt="2019-06-03T06:24:04.734" v="1965"/>
          <ac:picMkLst>
            <pc:docMk/>
            <pc:sldMk cId="227709805" sldId="389"/>
            <ac:picMk id="76" creationId="{11A07B15-72BA-48F3-84AD-DF47E0EA8E73}"/>
          </ac:picMkLst>
        </pc:picChg>
        <pc:picChg chg="add del">
          <ac:chgData name="QNAP_Copy Su" userId="1126be78-0e4b-4fc6-8d80-fa9b94be460a" providerId="ADAL" clId="{2CAC1620-7557-4759-92A1-9A92E237360C}" dt="2019-06-03T06:24:04.734" v="1965"/>
          <ac:picMkLst>
            <pc:docMk/>
            <pc:sldMk cId="227709805" sldId="389"/>
            <ac:picMk id="77" creationId="{EB38B259-5023-4D97-93F4-3597AA1EF6FC}"/>
          </ac:picMkLst>
        </pc:picChg>
        <pc:picChg chg="add del">
          <ac:chgData name="QNAP_Copy Su" userId="1126be78-0e4b-4fc6-8d80-fa9b94be460a" providerId="ADAL" clId="{2CAC1620-7557-4759-92A1-9A92E237360C}" dt="2019-06-03T06:24:04.734" v="1965"/>
          <ac:picMkLst>
            <pc:docMk/>
            <pc:sldMk cId="227709805" sldId="389"/>
            <ac:picMk id="78" creationId="{3D44DF52-A154-49A8-8C9E-C5BB69EC7BB4}"/>
          </ac:picMkLst>
        </pc:picChg>
        <pc:picChg chg="add del">
          <ac:chgData name="QNAP_Copy Su" userId="1126be78-0e4b-4fc6-8d80-fa9b94be460a" providerId="ADAL" clId="{2CAC1620-7557-4759-92A1-9A92E237360C}" dt="2019-06-03T06:24:04.734" v="1965"/>
          <ac:picMkLst>
            <pc:docMk/>
            <pc:sldMk cId="227709805" sldId="389"/>
            <ac:picMk id="79" creationId="{7060B2D0-7BC0-43AA-B9F1-5CEA94342459}"/>
          </ac:picMkLst>
        </pc:picChg>
        <pc:picChg chg="add del">
          <ac:chgData name="QNAP_Copy Su" userId="1126be78-0e4b-4fc6-8d80-fa9b94be460a" providerId="ADAL" clId="{2CAC1620-7557-4759-92A1-9A92E237360C}" dt="2019-06-03T06:24:04.734" v="1965"/>
          <ac:picMkLst>
            <pc:docMk/>
            <pc:sldMk cId="227709805" sldId="389"/>
            <ac:picMk id="80" creationId="{9B8868BB-9CE4-44C2-BE26-E4E49C5F947C}"/>
          </ac:picMkLst>
        </pc:picChg>
        <pc:picChg chg="add mod">
          <ac:chgData name="QNAP_Copy Su" userId="1126be78-0e4b-4fc6-8d80-fa9b94be460a" providerId="ADAL" clId="{2CAC1620-7557-4759-92A1-9A92E237360C}" dt="2019-06-03T06:25:55.404" v="1987" actId="1076"/>
          <ac:picMkLst>
            <pc:docMk/>
            <pc:sldMk cId="227709805" sldId="389"/>
            <ac:picMk id="81" creationId="{FE732D2B-5902-4071-BDB2-C321D6614C07}"/>
          </ac:picMkLst>
        </pc:picChg>
      </pc:sldChg>
      <pc:sldChg chg="addSp delSp modSp">
        <pc:chgData name="QNAP_Copy Su" userId="1126be78-0e4b-4fc6-8d80-fa9b94be460a" providerId="ADAL" clId="{2CAC1620-7557-4759-92A1-9A92E237360C}" dt="2019-06-03T06:47:06.502" v="2144" actId="478"/>
        <pc:sldMkLst>
          <pc:docMk/>
          <pc:sldMk cId="3392589390" sldId="480"/>
        </pc:sldMkLst>
        <pc:spChg chg="mod">
          <ac:chgData name="QNAP_Copy Su" userId="1126be78-0e4b-4fc6-8d80-fa9b94be460a" providerId="ADAL" clId="{2CAC1620-7557-4759-92A1-9A92E237360C}" dt="2019-06-03T02:46:00.574" v="1723" actId="1076"/>
          <ac:spMkLst>
            <pc:docMk/>
            <pc:sldMk cId="3392589390" sldId="480"/>
            <ac:spMk id="3" creationId="{2E2AFD0F-398E-A34D-AD95-C50CA7B9D64C}"/>
          </ac:spMkLst>
        </pc:spChg>
        <pc:spChg chg="mod">
          <ac:chgData name="QNAP_Copy Su" userId="1126be78-0e4b-4fc6-8d80-fa9b94be460a" providerId="ADAL" clId="{2CAC1620-7557-4759-92A1-9A92E237360C}" dt="2019-06-03T03:04:03.624" v="1782" actId="1076"/>
          <ac:spMkLst>
            <pc:docMk/>
            <pc:sldMk cId="3392589390" sldId="480"/>
            <ac:spMk id="4" creationId="{4A357659-D564-4625-92B5-355FEEA3DF5E}"/>
          </ac:spMkLst>
        </pc:spChg>
        <pc:spChg chg="mod">
          <ac:chgData name="QNAP_Copy Su" userId="1126be78-0e4b-4fc6-8d80-fa9b94be460a" providerId="ADAL" clId="{2CAC1620-7557-4759-92A1-9A92E237360C}" dt="2019-06-03T03:04:03.624" v="1782" actId="1076"/>
          <ac:spMkLst>
            <pc:docMk/>
            <pc:sldMk cId="3392589390" sldId="480"/>
            <ac:spMk id="5" creationId="{95D8CEE4-01E7-4321-82BA-222CA5B4F5A4}"/>
          </ac:spMkLst>
        </pc:spChg>
        <pc:spChg chg="mod">
          <ac:chgData name="QNAP_Copy Su" userId="1126be78-0e4b-4fc6-8d80-fa9b94be460a" providerId="ADAL" clId="{2CAC1620-7557-4759-92A1-9A92E237360C}" dt="2019-06-03T02:46:07.686" v="1724" actId="1076"/>
          <ac:spMkLst>
            <pc:docMk/>
            <pc:sldMk cId="3392589390" sldId="480"/>
            <ac:spMk id="9" creationId="{5B8E474A-A713-4681-8F95-3142AAA0AC7B}"/>
          </ac:spMkLst>
        </pc:spChg>
        <pc:spChg chg="del mod">
          <ac:chgData name="QNAP_Copy Su" userId="1126be78-0e4b-4fc6-8d80-fa9b94be460a" providerId="ADAL" clId="{2CAC1620-7557-4759-92A1-9A92E237360C}" dt="2019-06-03T02:46:48.501" v="1725"/>
          <ac:spMkLst>
            <pc:docMk/>
            <pc:sldMk cId="3392589390" sldId="480"/>
            <ac:spMk id="10" creationId="{23205A33-3C32-41E4-9DD7-EA7241CEC7D7}"/>
          </ac:spMkLst>
        </pc:spChg>
        <pc:spChg chg="mod">
          <ac:chgData name="QNAP_Copy Su" userId="1126be78-0e4b-4fc6-8d80-fa9b94be460a" providerId="ADAL" clId="{2CAC1620-7557-4759-92A1-9A92E237360C}" dt="2019-06-03T03:03:49.080" v="1777" actId="14100"/>
          <ac:spMkLst>
            <pc:docMk/>
            <pc:sldMk cId="3392589390" sldId="480"/>
            <ac:spMk id="12" creationId="{DD06796C-1D0F-47B8-B2E2-AD113EC862AE}"/>
          </ac:spMkLst>
        </pc:spChg>
        <pc:spChg chg="del mod">
          <ac:chgData name="QNAP_Copy Su" userId="1126be78-0e4b-4fc6-8d80-fa9b94be460a" providerId="ADAL" clId="{2CAC1620-7557-4759-92A1-9A92E237360C}" dt="2019-06-03T03:02:51.584" v="1752" actId="478"/>
          <ac:spMkLst>
            <pc:docMk/>
            <pc:sldMk cId="3392589390" sldId="480"/>
            <ac:spMk id="13" creationId="{FBAB4552-797D-4E92-B5E4-109FE621DA8C}"/>
          </ac:spMkLst>
        </pc:spChg>
        <pc:spChg chg="del mod">
          <ac:chgData name="QNAP_Copy Su" userId="1126be78-0e4b-4fc6-8d80-fa9b94be460a" providerId="ADAL" clId="{2CAC1620-7557-4759-92A1-9A92E237360C}" dt="2019-06-03T03:02:51.584" v="1752" actId="478"/>
          <ac:spMkLst>
            <pc:docMk/>
            <pc:sldMk cId="3392589390" sldId="480"/>
            <ac:spMk id="14" creationId="{8BC182FD-1AA2-4A5E-9DFE-1B81536BD394}"/>
          </ac:spMkLst>
        </pc:spChg>
        <pc:spChg chg="del">
          <ac:chgData name="QNAP_Copy Su" userId="1126be78-0e4b-4fc6-8d80-fa9b94be460a" providerId="ADAL" clId="{2CAC1620-7557-4759-92A1-9A92E237360C}" dt="2019-06-03T06:47:06.502" v="2144" actId="478"/>
          <ac:spMkLst>
            <pc:docMk/>
            <pc:sldMk cId="3392589390" sldId="480"/>
            <ac:spMk id="15" creationId="{5DCF3647-A8E3-9644-A354-DB50C76635DC}"/>
          </ac:spMkLst>
        </pc:spChg>
        <pc:spChg chg="add mod">
          <ac:chgData name="QNAP_Copy Su" userId="1126be78-0e4b-4fc6-8d80-fa9b94be460a" providerId="ADAL" clId="{2CAC1620-7557-4759-92A1-9A92E237360C}" dt="2019-06-03T03:03:54.216" v="1779" actId="14100"/>
          <ac:spMkLst>
            <pc:docMk/>
            <pc:sldMk cId="3392589390" sldId="480"/>
            <ac:spMk id="16" creationId="{C52A4096-50B8-493D-8788-A182C12249B1}"/>
          </ac:spMkLst>
        </pc:spChg>
        <pc:spChg chg="add del">
          <ac:chgData name="QNAP_Copy Su" userId="1126be78-0e4b-4fc6-8d80-fa9b94be460a" providerId="ADAL" clId="{2CAC1620-7557-4759-92A1-9A92E237360C}" dt="2019-06-03T02:48:58.858" v="1727" actId="478"/>
          <ac:spMkLst>
            <pc:docMk/>
            <pc:sldMk cId="3392589390" sldId="480"/>
            <ac:spMk id="16" creationId="{DC35E775-2415-4967-9A9D-48FFAEF590FB}"/>
          </ac:spMkLst>
        </pc:spChg>
        <pc:spChg chg="del">
          <ac:chgData name="QNAP_Copy Su" userId="1126be78-0e4b-4fc6-8d80-fa9b94be460a" providerId="ADAL" clId="{2CAC1620-7557-4759-92A1-9A92E237360C}" dt="2019-06-03T03:03:42.201" v="1774" actId="478"/>
          <ac:spMkLst>
            <pc:docMk/>
            <pc:sldMk cId="3392589390" sldId="480"/>
            <ac:spMk id="17" creationId="{6F82DCC7-FBFA-4CA6-94A0-6B923B76B170}"/>
          </ac:spMkLst>
        </pc:spChg>
        <pc:spChg chg="add del">
          <ac:chgData name="QNAP_Copy Su" userId="1126be78-0e4b-4fc6-8d80-fa9b94be460a" providerId="ADAL" clId="{2CAC1620-7557-4759-92A1-9A92E237360C}" dt="2019-06-03T03:02:59.342" v="1756"/>
          <ac:spMkLst>
            <pc:docMk/>
            <pc:sldMk cId="3392589390" sldId="480"/>
            <ac:spMk id="17" creationId="{C29870A3-A7A7-4CE6-8CC1-AAAD3935B05A}"/>
          </ac:spMkLst>
        </pc:spChg>
        <pc:picChg chg="del">
          <ac:chgData name="QNAP_Copy Su" userId="1126be78-0e4b-4fc6-8d80-fa9b94be460a" providerId="ADAL" clId="{2CAC1620-7557-4759-92A1-9A92E237360C}" dt="2019-06-03T03:02:45.227" v="1751" actId="478"/>
          <ac:picMkLst>
            <pc:docMk/>
            <pc:sldMk cId="3392589390" sldId="480"/>
            <ac:picMk id="6" creationId="{CC810376-7B4A-48DE-BC18-B28EF750938B}"/>
          </ac:picMkLst>
        </pc:picChg>
        <pc:picChg chg="mod">
          <ac:chgData name="QNAP_Copy Su" userId="1126be78-0e4b-4fc6-8d80-fa9b94be460a" providerId="ADAL" clId="{2CAC1620-7557-4759-92A1-9A92E237360C}" dt="2019-06-03T03:04:00.576" v="1781" actId="1076"/>
          <ac:picMkLst>
            <pc:docMk/>
            <pc:sldMk cId="3392589390" sldId="480"/>
            <ac:picMk id="7" creationId="{48FE862F-33F6-4FE2-A657-657AEEE24837}"/>
          </ac:picMkLst>
        </pc:picChg>
        <pc:picChg chg="mod">
          <ac:chgData name="QNAP_Copy Su" userId="1126be78-0e4b-4fc6-8d80-fa9b94be460a" providerId="ADAL" clId="{2CAC1620-7557-4759-92A1-9A92E237360C}" dt="2019-06-03T03:03:56.344" v="1780" actId="1076"/>
          <ac:picMkLst>
            <pc:docMk/>
            <pc:sldMk cId="3392589390" sldId="480"/>
            <ac:picMk id="8" creationId="{59160405-EE62-410A-9412-D12D24B3653A}"/>
          </ac:picMkLst>
        </pc:picChg>
      </pc:sldChg>
      <pc:sldChg chg="addSp delSp modSp">
        <pc:chgData name="QNAP_Copy Su" userId="1126be78-0e4b-4fc6-8d80-fa9b94be460a" providerId="ADAL" clId="{2CAC1620-7557-4759-92A1-9A92E237360C}" dt="2019-06-03T10:17:10.492" v="2377" actId="164"/>
        <pc:sldMkLst>
          <pc:docMk/>
          <pc:sldMk cId="1032794722" sldId="503"/>
        </pc:sldMkLst>
        <pc:spChg chg="mod">
          <ac:chgData name="QNAP_Copy Su" userId="1126be78-0e4b-4fc6-8d80-fa9b94be460a" providerId="ADAL" clId="{2CAC1620-7557-4759-92A1-9A92E237360C}" dt="2019-06-03T03:05:48.240" v="1787" actId="1076"/>
          <ac:spMkLst>
            <pc:docMk/>
            <pc:sldMk cId="1032794722" sldId="503"/>
            <ac:spMk id="4" creationId="{FB1F4BE9-AED0-024F-9117-102232EF8675}"/>
          </ac:spMkLst>
        </pc:spChg>
        <pc:spChg chg="add mod">
          <ac:chgData name="QNAP_Copy Su" userId="1126be78-0e4b-4fc6-8d80-fa9b94be460a" providerId="ADAL" clId="{2CAC1620-7557-4759-92A1-9A92E237360C}" dt="2019-06-03T10:17:10.492" v="2377" actId="164"/>
          <ac:spMkLst>
            <pc:docMk/>
            <pc:sldMk cId="1032794722" sldId="503"/>
            <ac:spMk id="7" creationId="{673DB4CA-5C0D-40B9-A305-75C2D206779C}"/>
          </ac:spMkLst>
        </pc:spChg>
        <pc:spChg chg="del">
          <ac:chgData name="QNAP_Copy Su" userId="1126be78-0e4b-4fc6-8d80-fa9b94be460a" providerId="ADAL" clId="{2CAC1620-7557-4759-92A1-9A92E237360C}" dt="2019-06-03T06:37:50.922" v="2073" actId="478"/>
          <ac:spMkLst>
            <pc:docMk/>
            <pc:sldMk cId="1032794722" sldId="503"/>
            <ac:spMk id="13" creationId="{B74B6938-6E7A-284E-AACF-A1294DFF16E1}"/>
          </ac:spMkLst>
        </pc:spChg>
        <pc:grpChg chg="add mod">
          <ac:chgData name="QNAP_Copy Su" userId="1126be78-0e4b-4fc6-8d80-fa9b94be460a" providerId="ADAL" clId="{2CAC1620-7557-4759-92A1-9A92E237360C}" dt="2019-06-03T10:17:10.492" v="2377" actId="164"/>
          <ac:grpSpMkLst>
            <pc:docMk/>
            <pc:sldMk cId="1032794722" sldId="503"/>
            <ac:grpSpMk id="10" creationId="{59962627-B5B6-495B-8D69-73B5B136DC72}"/>
          </ac:grpSpMkLst>
        </pc:grpChg>
        <pc:picChg chg="mod">
          <ac:chgData name="QNAP_Copy Su" userId="1126be78-0e4b-4fc6-8d80-fa9b94be460a" providerId="ADAL" clId="{2CAC1620-7557-4759-92A1-9A92E237360C}" dt="2019-06-03T03:05:54.520" v="1790" actId="1038"/>
          <ac:picMkLst>
            <pc:docMk/>
            <pc:sldMk cId="1032794722" sldId="503"/>
            <ac:picMk id="3" creationId="{ADE7F3E3-50BA-4C46-9F6F-0AFB7B1F9AE5}"/>
          </ac:picMkLst>
        </pc:picChg>
        <pc:picChg chg="add mod">
          <ac:chgData name="QNAP_Copy Su" userId="1126be78-0e4b-4fc6-8d80-fa9b94be460a" providerId="ADAL" clId="{2CAC1620-7557-4759-92A1-9A92E237360C}" dt="2019-06-03T10:17:10.492" v="2377" actId="164"/>
          <ac:picMkLst>
            <pc:docMk/>
            <pc:sldMk cId="1032794722" sldId="503"/>
            <ac:picMk id="14" creationId="{C7ABF8F6-70C4-4A2C-95C6-F20129FA9135}"/>
          </ac:picMkLst>
        </pc:picChg>
      </pc:sldChg>
      <pc:sldChg chg="delSp modSp">
        <pc:chgData name="QNAP_Copy Su" userId="1126be78-0e4b-4fc6-8d80-fa9b94be460a" providerId="ADAL" clId="{2CAC1620-7557-4759-92A1-9A92E237360C}" dt="2019-06-03T06:47:10.189" v="2145" actId="478"/>
        <pc:sldMkLst>
          <pc:docMk/>
          <pc:sldMk cId="444265277" sldId="506"/>
        </pc:sldMkLst>
        <pc:spChg chg="del mod">
          <ac:chgData name="QNAP_Copy Su" userId="1126be78-0e4b-4fc6-8d80-fa9b94be460a" providerId="ADAL" clId="{2CAC1620-7557-4759-92A1-9A92E237360C}" dt="2019-06-03T03:06:20" v="1794" actId="478"/>
          <ac:spMkLst>
            <pc:docMk/>
            <pc:sldMk cId="444265277" sldId="506"/>
            <ac:spMk id="6" creationId="{6C2A85F9-A2AB-48B3-A830-E1EDC566734C}"/>
          </ac:spMkLst>
        </pc:spChg>
        <pc:spChg chg="mod">
          <ac:chgData name="QNAP_Copy Su" userId="1126be78-0e4b-4fc6-8d80-fa9b94be460a" providerId="ADAL" clId="{2CAC1620-7557-4759-92A1-9A92E237360C}" dt="2019-06-03T03:06:38.543" v="1797" actId="1076"/>
          <ac:spMkLst>
            <pc:docMk/>
            <pc:sldMk cId="444265277" sldId="506"/>
            <ac:spMk id="7" creationId="{C590EE01-7FE9-0B4E-84FE-0219880B9CE0}"/>
          </ac:spMkLst>
        </pc:spChg>
        <pc:spChg chg="mod">
          <ac:chgData name="QNAP_Copy Su" userId="1126be78-0e4b-4fc6-8d80-fa9b94be460a" providerId="ADAL" clId="{2CAC1620-7557-4759-92A1-9A92E237360C}" dt="2019-06-03T03:06:27.648" v="1795" actId="1076"/>
          <ac:spMkLst>
            <pc:docMk/>
            <pc:sldMk cId="444265277" sldId="506"/>
            <ac:spMk id="14" creationId="{15970FAF-7072-A249-BB58-6CA3EED9E52D}"/>
          </ac:spMkLst>
        </pc:spChg>
        <pc:spChg chg="mod">
          <ac:chgData name="QNAP_Copy Su" userId="1126be78-0e4b-4fc6-8d80-fa9b94be460a" providerId="ADAL" clId="{2CAC1620-7557-4759-92A1-9A92E237360C}" dt="2019-06-03T03:06:27.648" v="1795" actId="1076"/>
          <ac:spMkLst>
            <pc:docMk/>
            <pc:sldMk cId="444265277" sldId="506"/>
            <ac:spMk id="16" creationId="{05679B5D-CB45-744B-BFCB-33C964A0BCC6}"/>
          </ac:spMkLst>
        </pc:spChg>
        <pc:spChg chg="del">
          <ac:chgData name="QNAP_Copy Su" userId="1126be78-0e4b-4fc6-8d80-fa9b94be460a" providerId="ADAL" clId="{2CAC1620-7557-4759-92A1-9A92E237360C}" dt="2019-06-03T06:47:10.189" v="2145" actId="478"/>
          <ac:spMkLst>
            <pc:docMk/>
            <pc:sldMk cId="444265277" sldId="506"/>
            <ac:spMk id="17" creationId="{8EFAF93F-71A2-0C43-B10F-CFA1853530DE}"/>
          </ac:spMkLst>
        </pc:spChg>
        <pc:spChg chg="mod">
          <ac:chgData name="QNAP_Copy Su" userId="1126be78-0e4b-4fc6-8d80-fa9b94be460a" providerId="ADAL" clId="{2CAC1620-7557-4759-92A1-9A92E237360C}" dt="2019-06-03T03:06:27.648" v="1795" actId="1076"/>
          <ac:spMkLst>
            <pc:docMk/>
            <pc:sldMk cId="444265277" sldId="506"/>
            <ac:spMk id="22" creationId="{DCE56A41-4EE9-434C-9EE6-E73AF8ABA2D0}"/>
          </ac:spMkLst>
        </pc:spChg>
        <pc:spChg chg="mod">
          <ac:chgData name="QNAP_Copy Su" userId="1126be78-0e4b-4fc6-8d80-fa9b94be460a" providerId="ADAL" clId="{2CAC1620-7557-4759-92A1-9A92E237360C}" dt="2019-06-03T03:06:27.648" v="1795" actId="1076"/>
          <ac:spMkLst>
            <pc:docMk/>
            <pc:sldMk cId="444265277" sldId="506"/>
            <ac:spMk id="23" creationId="{BDC1EF97-D50B-F44F-9A77-70691D12A1C5}"/>
          </ac:spMkLst>
        </pc:spChg>
        <pc:spChg chg="mod">
          <ac:chgData name="QNAP_Copy Su" userId="1126be78-0e4b-4fc6-8d80-fa9b94be460a" providerId="ADAL" clId="{2CAC1620-7557-4759-92A1-9A92E237360C}" dt="2019-06-03T03:06:54.103" v="1800" actId="1076"/>
          <ac:spMkLst>
            <pc:docMk/>
            <pc:sldMk cId="444265277" sldId="506"/>
            <ac:spMk id="24" creationId="{77F0947D-441B-EB44-BBA0-A4541D8F152B}"/>
          </ac:spMkLst>
        </pc:spChg>
        <pc:spChg chg="mod">
          <ac:chgData name="QNAP_Copy Su" userId="1126be78-0e4b-4fc6-8d80-fa9b94be460a" providerId="ADAL" clId="{2CAC1620-7557-4759-92A1-9A92E237360C}" dt="2019-06-03T03:06:54.103" v="1800" actId="1076"/>
          <ac:spMkLst>
            <pc:docMk/>
            <pc:sldMk cId="444265277" sldId="506"/>
            <ac:spMk id="25" creationId="{D44B8AC3-4784-4C49-A440-23A595AF816D}"/>
          </ac:spMkLst>
        </pc:spChg>
        <pc:picChg chg="mod">
          <ac:chgData name="QNAP_Copy Su" userId="1126be78-0e4b-4fc6-8d80-fa9b94be460a" providerId="ADAL" clId="{2CAC1620-7557-4759-92A1-9A92E237360C}" dt="2019-06-03T03:06:27.648" v="1795" actId="1076"/>
          <ac:picMkLst>
            <pc:docMk/>
            <pc:sldMk cId="444265277" sldId="506"/>
            <ac:picMk id="4" creationId="{F39FC193-D238-D54E-B472-97D5D8A1D2FF}"/>
          </ac:picMkLst>
        </pc:picChg>
        <pc:picChg chg="mod">
          <ac:chgData name="QNAP_Copy Su" userId="1126be78-0e4b-4fc6-8d80-fa9b94be460a" providerId="ADAL" clId="{2CAC1620-7557-4759-92A1-9A92E237360C}" dt="2019-06-03T03:06:27.648" v="1795" actId="1076"/>
          <ac:picMkLst>
            <pc:docMk/>
            <pc:sldMk cId="444265277" sldId="506"/>
            <ac:picMk id="5" creationId="{F6CF1CB2-62FB-4760-915C-F19DFD194D74}"/>
          </ac:picMkLst>
        </pc:picChg>
        <pc:picChg chg="mod">
          <ac:chgData name="QNAP_Copy Su" userId="1126be78-0e4b-4fc6-8d80-fa9b94be460a" providerId="ADAL" clId="{2CAC1620-7557-4759-92A1-9A92E237360C}" dt="2019-06-03T03:06:27.648" v="1795" actId="1076"/>
          <ac:picMkLst>
            <pc:docMk/>
            <pc:sldMk cId="444265277" sldId="506"/>
            <ac:picMk id="8" creationId="{1C45300E-350D-41BF-884E-4C60CB3D131D}"/>
          </ac:picMkLst>
        </pc:picChg>
        <pc:picChg chg="del">
          <ac:chgData name="QNAP_Copy Su" userId="1126be78-0e4b-4fc6-8d80-fa9b94be460a" providerId="ADAL" clId="{2CAC1620-7557-4759-92A1-9A92E237360C}" dt="2019-06-03T03:06:08.049" v="1791" actId="478"/>
          <ac:picMkLst>
            <pc:docMk/>
            <pc:sldMk cId="444265277" sldId="506"/>
            <ac:picMk id="10" creationId="{FC22BBEF-379C-4707-904F-782FEC21A5D3}"/>
          </ac:picMkLst>
        </pc:picChg>
        <pc:picChg chg="mod">
          <ac:chgData name="QNAP_Copy Su" userId="1126be78-0e4b-4fc6-8d80-fa9b94be460a" providerId="ADAL" clId="{2CAC1620-7557-4759-92A1-9A92E237360C}" dt="2019-06-03T03:06:27.648" v="1795" actId="1076"/>
          <ac:picMkLst>
            <pc:docMk/>
            <pc:sldMk cId="444265277" sldId="506"/>
            <ac:picMk id="19" creationId="{75F05E61-7A0B-D249-A6A7-35A5540EE131}"/>
          </ac:picMkLst>
        </pc:picChg>
      </pc:sldChg>
      <pc:sldChg chg="addSp delSp modSp add">
        <pc:chgData name="QNAP_Copy Su" userId="1126be78-0e4b-4fc6-8d80-fa9b94be460a" providerId="ADAL" clId="{2CAC1620-7557-4759-92A1-9A92E237360C}" dt="2019-06-03T07:06:48.773" v="2269" actId="207"/>
        <pc:sldMkLst>
          <pc:docMk/>
          <pc:sldMk cId="1139280866" sldId="507"/>
        </pc:sldMkLst>
        <pc:spChg chg="del">
          <ac:chgData name="QNAP_Copy Su" userId="1126be78-0e4b-4fc6-8d80-fa9b94be460a" providerId="ADAL" clId="{2CAC1620-7557-4759-92A1-9A92E237360C}" dt="2019-06-03T06:49:35.416" v="2162" actId="478"/>
          <ac:spMkLst>
            <pc:docMk/>
            <pc:sldMk cId="1139280866" sldId="507"/>
            <ac:spMk id="2" creationId="{577E13D6-E65D-9348-A70A-0221431054B7}"/>
          </ac:spMkLst>
        </pc:spChg>
        <pc:spChg chg="del">
          <ac:chgData name="QNAP_Copy Su" userId="1126be78-0e4b-4fc6-8d80-fa9b94be460a" providerId="ADAL" clId="{2CAC1620-7557-4759-92A1-9A92E237360C}" dt="2019-06-03T06:49:35.416" v="2162" actId="478"/>
          <ac:spMkLst>
            <pc:docMk/>
            <pc:sldMk cId="1139280866" sldId="507"/>
            <ac:spMk id="4" creationId="{BD83543B-7462-2F41-ACA1-76A7B984A4CB}"/>
          </ac:spMkLst>
        </pc:spChg>
        <pc:spChg chg="del">
          <ac:chgData name="QNAP_Copy Su" userId="1126be78-0e4b-4fc6-8d80-fa9b94be460a" providerId="ADAL" clId="{2CAC1620-7557-4759-92A1-9A92E237360C}" dt="2019-06-03T06:49:35.416" v="2162" actId="478"/>
          <ac:spMkLst>
            <pc:docMk/>
            <pc:sldMk cId="1139280866" sldId="507"/>
            <ac:spMk id="5" creationId="{CAA541FE-7F55-B049-91CD-A357038F44ED}"/>
          </ac:spMkLst>
        </pc:spChg>
        <pc:spChg chg="del">
          <ac:chgData name="QNAP_Copy Su" userId="1126be78-0e4b-4fc6-8d80-fa9b94be460a" providerId="ADAL" clId="{2CAC1620-7557-4759-92A1-9A92E237360C}" dt="2019-06-03T06:49:35.416" v="2162" actId="478"/>
          <ac:spMkLst>
            <pc:docMk/>
            <pc:sldMk cId="1139280866" sldId="507"/>
            <ac:spMk id="6" creationId="{3953A6B4-A8F2-F048-92F9-C430A04A4C6F}"/>
          </ac:spMkLst>
        </pc:spChg>
        <pc:spChg chg="del">
          <ac:chgData name="QNAP_Copy Su" userId="1126be78-0e4b-4fc6-8d80-fa9b94be460a" providerId="ADAL" clId="{2CAC1620-7557-4759-92A1-9A92E237360C}" dt="2019-06-03T06:49:35.416" v="2162" actId="478"/>
          <ac:spMkLst>
            <pc:docMk/>
            <pc:sldMk cId="1139280866" sldId="507"/>
            <ac:spMk id="9" creationId="{22F24185-604B-EC4B-A76E-2A7B726177F8}"/>
          </ac:spMkLst>
        </pc:spChg>
        <pc:spChg chg="del">
          <ac:chgData name="QNAP_Copy Su" userId="1126be78-0e4b-4fc6-8d80-fa9b94be460a" providerId="ADAL" clId="{2CAC1620-7557-4759-92A1-9A92E237360C}" dt="2019-06-03T06:49:35.416" v="2162" actId="478"/>
          <ac:spMkLst>
            <pc:docMk/>
            <pc:sldMk cId="1139280866" sldId="507"/>
            <ac:spMk id="10" creationId="{330424EC-2DE5-C645-A866-5293654A7BDE}"/>
          </ac:spMkLst>
        </pc:spChg>
        <pc:spChg chg="del">
          <ac:chgData name="QNAP_Copy Su" userId="1126be78-0e4b-4fc6-8d80-fa9b94be460a" providerId="ADAL" clId="{2CAC1620-7557-4759-92A1-9A92E237360C}" dt="2019-06-03T06:49:35.416" v="2162" actId="478"/>
          <ac:spMkLst>
            <pc:docMk/>
            <pc:sldMk cId="1139280866" sldId="507"/>
            <ac:spMk id="11" creationId="{A94F78F6-E83E-4E48-B498-96B6A97FAA75}"/>
          </ac:spMkLst>
        </pc:spChg>
        <pc:spChg chg="del">
          <ac:chgData name="QNAP_Copy Su" userId="1126be78-0e4b-4fc6-8d80-fa9b94be460a" providerId="ADAL" clId="{2CAC1620-7557-4759-92A1-9A92E237360C}" dt="2019-06-03T06:49:35.416" v="2162" actId="478"/>
          <ac:spMkLst>
            <pc:docMk/>
            <pc:sldMk cId="1139280866" sldId="507"/>
            <ac:spMk id="12" creationId="{B832B763-BBED-5B4F-941A-F15FB1A92C8B}"/>
          </ac:spMkLst>
        </pc:spChg>
        <pc:spChg chg="del">
          <ac:chgData name="QNAP_Copy Su" userId="1126be78-0e4b-4fc6-8d80-fa9b94be460a" providerId="ADAL" clId="{2CAC1620-7557-4759-92A1-9A92E237360C}" dt="2019-06-03T06:49:35.416" v="2162" actId="478"/>
          <ac:spMkLst>
            <pc:docMk/>
            <pc:sldMk cId="1139280866" sldId="507"/>
            <ac:spMk id="13" creationId="{10B839E2-E520-B641-93BF-9EE5E32B10A6}"/>
          </ac:spMkLst>
        </pc:spChg>
        <pc:spChg chg="del">
          <ac:chgData name="QNAP_Copy Su" userId="1126be78-0e4b-4fc6-8d80-fa9b94be460a" providerId="ADAL" clId="{2CAC1620-7557-4759-92A1-9A92E237360C}" dt="2019-06-03T06:49:35.416" v="2162" actId="478"/>
          <ac:spMkLst>
            <pc:docMk/>
            <pc:sldMk cId="1139280866" sldId="507"/>
            <ac:spMk id="14" creationId="{36704633-A158-3244-9C43-491C6BEA3FAC}"/>
          </ac:spMkLst>
        </pc:spChg>
        <pc:spChg chg="del">
          <ac:chgData name="QNAP_Copy Su" userId="1126be78-0e4b-4fc6-8d80-fa9b94be460a" providerId="ADAL" clId="{2CAC1620-7557-4759-92A1-9A92E237360C}" dt="2019-06-03T06:49:35.416" v="2162" actId="478"/>
          <ac:spMkLst>
            <pc:docMk/>
            <pc:sldMk cId="1139280866" sldId="507"/>
            <ac:spMk id="15" creationId="{1751E217-A065-CD43-AC21-4DCAB6412392}"/>
          </ac:spMkLst>
        </pc:spChg>
        <pc:spChg chg="del">
          <ac:chgData name="QNAP_Copy Su" userId="1126be78-0e4b-4fc6-8d80-fa9b94be460a" providerId="ADAL" clId="{2CAC1620-7557-4759-92A1-9A92E237360C}" dt="2019-06-03T06:49:35.416" v="2162" actId="478"/>
          <ac:spMkLst>
            <pc:docMk/>
            <pc:sldMk cId="1139280866" sldId="507"/>
            <ac:spMk id="16" creationId="{4B35C9FB-9666-3F40-B1A6-FC95FA0316D5}"/>
          </ac:spMkLst>
        </pc:spChg>
        <pc:spChg chg="del">
          <ac:chgData name="QNAP_Copy Su" userId="1126be78-0e4b-4fc6-8d80-fa9b94be460a" providerId="ADAL" clId="{2CAC1620-7557-4759-92A1-9A92E237360C}" dt="2019-06-03T06:49:35.416" v="2162" actId="478"/>
          <ac:spMkLst>
            <pc:docMk/>
            <pc:sldMk cId="1139280866" sldId="507"/>
            <ac:spMk id="17" creationId="{16C90B91-F691-E441-97EE-04F06898017C}"/>
          </ac:spMkLst>
        </pc:spChg>
        <pc:spChg chg="del">
          <ac:chgData name="QNAP_Copy Su" userId="1126be78-0e4b-4fc6-8d80-fa9b94be460a" providerId="ADAL" clId="{2CAC1620-7557-4759-92A1-9A92E237360C}" dt="2019-06-03T06:49:35.416" v="2162" actId="478"/>
          <ac:spMkLst>
            <pc:docMk/>
            <pc:sldMk cId="1139280866" sldId="507"/>
            <ac:spMk id="18" creationId="{36064A90-2FC4-1844-8547-40FA832AA20E}"/>
          </ac:spMkLst>
        </pc:spChg>
        <pc:spChg chg="del">
          <ac:chgData name="QNAP_Copy Su" userId="1126be78-0e4b-4fc6-8d80-fa9b94be460a" providerId="ADAL" clId="{2CAC1620-7557-4759-92A1-9A92E237360C}" dt="2019-06-03T06:49:35.416" v="2162" actId="478"/>
          <ac:spMkLst>
            <pc:docMk/>
            <pc:sldMk cId="1139280866" sldId="507"/>
            <ac:spMk id="19" creationId="{2A97B698-3557-6546-B9A0-A44F4DECE01D}"/>
          </ac:spMkLst>
        </pc:spChg>
        <pc:spChg chg="del">
          <ac:chgData name="QNAP_Copy Su" userId="1126be78-0e4b-4fc6-8d80-fa9b94be460a" providerId="ADAL" clId="{2CAC1620-7557-4759-92A1-9A92E237360C}" dt="2019-06-03T06:49:35.416" v="2162" actId="478"/>
          <ac:spMkLst>
            <pc:docMk/>
            <pc:sldMk cId="1139280866" sldId="507"/>
            <ac:spMk id="21" creationId="{E6D7BD11-1ED0-764A-A96B-5A879B1CAC0B}"/>
          </ac:spMkLst>
        </pc:spChg>
        <pc:spChg chg="del">
          <ac:chgData name="QNAP_Copy Su" userId="1126be78-0e4b-4fc6-8d80-fa9b94be460a" providerId="ADAL" clId="{2CAC1620-7557-4759-92A1-9A92E237360C}" dt="2019-06-03T06:49:35.416" v="2162" actId="478"/>
          <ac:spMkLst>
            <pc:docMk/>
            <pc:sldMk cId="1139280866" sldId="507"/>
            <ac:spMk id="22" creationId="{FC16F896-6123-BC4E-A7B6-1F5A97EC423E}"/>
          </ac:spMkLst>
        </pc:spChg>
        <pc:spChg chg="del">
          <ac:chgData name="QNAP_Copy Su" userId="1126be78-0e4b-4fc6-8d80-fa9b94be460a" providerId="ADAL" clId="{2CAC1620-7557-4759-92A1-9A92E237360C}" dt="2019-06-03T06:49:35.416" v="2162" actId="478"/>
          <ac:spMkLst>
            <pc:docMk/>
            <pc:sldMk cId="1139280866" sldId="507"/>
            <ac:spMk id="23" creationId="{50DD3888-F6AF-A543-ABCD-CA7A4C8F7F6E}"/>
          </ac:spMkLst>
        </pc:spChg>
        <pc:spChg chg="del">
          <ac:chgData name="QNAP_Copy Su" userId="1126be78-0e4b-4fc6-8d80-fa9b94be460a" providerId="ADAL" clId="{2CAC1620-7557-4759-92A1-9A92E237360C}" dt="2019-06-03T06:49:35.416" v="2162" actId="478"/>
          <ac:spMkLst>
            <pc:docMk/>
            <pc:sldMk cId="1139280866" sldId="507"/>
            <ac:spMk id="24" creationId="{14D1A779-01B5-444F-8A8B-56898FA27722}"/>
          </ac:spMkLst>
        </pc:spChg>
        <pc:spChg chg="del">
          <ac:chgData name="QNAP_Copy Su" userId="1126be78-0e4b-4fc6-8d80-fa9b94be460a" providerId="ADAL" clId="{2CAC1620-7557-4759-92A1-9A92E237360C}" dt="2019-06-03T06:49:35.416" v="2162" actId="478"/>
          <ac:spMkLst>
            <pc:docMk/>
            <pc:sldMk cId="1139280866" sldId="507"/>
            <ac:spMk id="29" creationId="{8DC00FF0-0B67-F949-BB45-900DCE24BF52}"/>
          </ac:spMkLst>
        </pc:spChg>
        <pc:spChg chg="del">
          <ac:chgData name="QNAP_Copy Su" userId="1126be78-0e4b-4fc6-8d80-fa9b94be460a" providerId="ADAL" clId="{2CAC1620-7557-4759-92A1-9A92E237360C}" dt="2019-06-03T06:49:35.416" v="2162" actId="478"/>
          <ac:spMkLst>
            <pc:docMk/>
            <pc:sldMk cId="1139280866" sldId="507"/>
            <ac:spMk id="30" creationId="{041E4D88-13C2-4D47-847F-0450918E8A01}"/>
          </ac:spMkLst>
        </pc:spChg>
        <pc:spChg chg="del">
          <ac:chgData name="QNAP_Copy Su" userId="1126be78-0e4b-4fc6-8d80-fa9b94be460a" providerId="ADAL" clId="{2CAC1620-7557-4759-92A1-9A92E237360C}" dt="2019-06-03T06:49:35.416" v="2162" actId="478"/>
          <ac:spMkLst>
            <pc:docMk/>
            <pc:sldMk cId="1139280866" sldId="507"/>
            <ac:spMk id="31" creationId="{374E124F-6AE7-C54F-AD42-8DBFDC048F10}"/>
          </ac:spMkLst>
        </pc:spChg>
        <pc:spChg chg="del">
          <ac:chgData name="QNAP_Copy Su" userId="1126be78-0e4b-4fc6-8d80-fa9b94be460a" providerId="ADAL" clId="{2CAC1620-7557-4759-92A1-9A92E237360C}" dt="2019-06-03T06:49:35.416" v="2162" actId="478"/>
          <ac:spMkLst>
            <pc:docMk/>
            <pc:sldMk cId="1139280866" sldId="507"/>
            <ac:spMk id="32" creationId="{EB524D4D-1393-924D-9D0E-ADDD582AE6C1}"/>
          </ac:spMkLst>
        </pc:spChg>
        <pc:spChg chg="add del mod">
          <ac:chgData name="QNAP_Copy Su" userId="1126be78-0e4b-4fc6-8d80-fa9b94be460a" providerId="ADAL" clId="{2CAC1620-7557-4759-92A1-9A92E237360C}" dt="2019-06-03T06:49:39.514" v="2163" actId="478"/>
          <ac:spMkLst>
            <pc:docMk/>
            <pc:sldMk cId="1139280866" sldId="507"/>
            <ac:spMk id="36" creationId="{E738E3F5-958A-4EF2-9097-AAF58A04D80C}"/>
          </ac:spMkLst>
        </pc:spChg>
        <pc:spChg chg="add del mod">
          <ac:chgData name="QNAP_Copy Su" userId="1126be78-0e4b-4fc6-8d80-fa9b94be460a" providerId="ADAL" clId="{2CAC1620-7557-4759-92A1-9A92E237360C}" dt="2019-06-03T06:50:20.247" v="2170" actId="478"/>
          <ac:spMkLst>
            <pc:docMk/>
            <pc:sldMk cId="1139280866" sldId="507"/>
            <ac:spMk id="37" creationId="{598A39DC-7E10-42AB-A335-4E0C2F68E296}"/>
          </ac:spMkLst>
        </pc:spChg>
        <pc:spChg chg="add mod">
          <ac:chgData name="QNAP_Copy Su" userId="1126be78-0e4b-4fc6-8d80-fa9b94be460a" providerId="ADAL" clId="{2CAC1620-7557-4759-92A1-9A92E237360C}" dt="2019-06-03T07:04:43.645" v="2263" actId="207"/>
          <ac:spMkLst>
            <pc:docMk/>
            <pc:sldMk cId="1139280866" sldId="507"/>
            <ac:spMk id="38" creationId="{75C9D741-3BAF-44B5-BDE0-16F3F0B86CCF}"/>
          </ac:spMkLst>
        </pc:spChg>
        <pc:spChg chg="add del mod">
          <ac:chgData name="QNAP_Copy Su" userId="1126be78-0e4b-4fc6-8d80-fa9b94be460a" providerId="ADAL" clId="{2CAC1620-7557-4759-92A1-9A92E237360C}" dt="2019-06-03T07:02:35.334" v="2241" actId="478"/>
          <ac:spMkLst>
            <pc:docMk/>
            <pc:sldMk cId="1139280866" sldId="507"/>
            <ac:spMk id="39" creationId="{92ACDF7C-C2BA-4933-8FD2-BB701C478B51}"/>
          </ac:spMkLst>
        </pc:spChg>
        <pc:spChg chg="add mod">
          <ac:chgData name="QNAP_Copy Su" userId="1126be78-0e4b-4fc6-8d80-fa9b94be460a" providerId="ADAL" clId="{2CAC1620-7557-4759-92A1-9A92E237360C}" dt="2019-06-03T07:06:48.773" v="2269" actId="207"/>
          <ac:spMkLst>
            <pc:docMk/>
            <pc:sldMk cId="1139280866" sldId="507"/>
            <ac:spMk id="51" creationId="{06AAFF13-95AB-4F58-B70B-0FEACBA45968}"/>
          </ac:spMkLst>
        </pc:spChg>
        <pc:grpChg chg="del">
          <ac:chgData name="QNAP_Copy Su" userId="1126be78-0e4b-4fc6-8d80-fa9b94be460a" providerId="ADAL" clId="{2CAC1620-7557-4759-92A1-9A92E237360C}" dt="2019-06-03T06:49:35.416" v="2162" actId="478"/>
          <ac:grpSpMkLst>
            <pc:docMk/>
            <pc:sldMk cId="1139280866" sldId="507"/>
            <ac:grpSpMk id="84" creationId="{5A9AC977-B6C4-4972-82F2-081D480633AD}"/>
          </ac:grpSpMkLst>
        </pc:grpChg>
        <pc:picChg chg="del">
          <ac:chgData name="QNAP_Copy Su" userId="1126be78-0e4b-4fc6-8d80-fa9b94be460a" providerId="ADAL" clId="{2CAC1620-7557-4759-92A1-9A92E237360C}" dt="2019-06-03T06:49:35.416" v="2162" actId="478"/>
          <ac:picMkLst>
            <pc:docMk/>
            <pc:sldMk cId="1139280866" sldId="507"/>
            <ac:picMk id="3" creationId="{D78DE156-17F9-D648-BDFB-9959C0B24827}"/>
          </ac:picMkLst>
        </pc:picChg>
        <pc:picChg chg="del">
          <ac:chgData name="QNAP_Copy Su" userId="1126be78-0e4b-4fc6-8d80-fa9b94be460a" providerId="ADAL" clId="{2CAC1620-7557-4759-92A1-9A92E237360C}" dt="2019-06-03T06:49:35.416" v="2162" actId="478"/>
          <ac:picMkLst>
            <pc:docMk/>
            <pc:sldMk cId="1139280866" sldId="507"/>
            <ac:picMk id="7" creationId="{6975C223-E80D-1F40-AD10-F1EF9A4D523E}"/>
          </ac:picMkLst>
        </pc:picChg>
        <pc:picChg chg="del">
          <ac:chgData name="QNAP_Copy Su" userId="1126be78-0e4b-4fc6-8d80-fa9b94be460a" providerId="ADAL" clId="{2CAC1620-7557-4759-92A1-9A92E237360C}" dt="2019-06-03T06:49:35.416" v="2162" actId="478"/>
          <ac:picMkLst>
            <pc:docMk/>
            <pc:sldMk cId="1139280866" sldId="507"/>
            <ac:picMk id="20" creationId="{FC309A21-0AD8-744A-B652-E024EF613D85}"/>
          </ac:picMkLst>
        </pc:picChg>
        <pc:picChg chg="del">
          <ac:chgData name="QNAP_Copy Su" userId="1126be78-0e4b-4fc6-8d80-fa9b94be460a" providerId="ADAL" clId="{2CAC1620-7557-4759-92A1-9A92E237360C}" dt="2019-06-03T06:49:35.416" v="2162" actId="478"/>
          <ac:picMkLst>
            <pc:docMk/>
            <pc:sldMk cId="1139280866" sldId="507"/>
            <ac:picMk id="25" creationId="{00D3B7E6-1A78-844F-8FFB-BC286AF255F6}"/>
          </ac:picMkLst>
        </pc:picChg>
        <pc:picChg chg="del">
          <ac:chgData name="QNAP_Copy Su" userId="1126be78-0e4b-4fc6-8d80-fa9b94be460a" providerId="ADAL" clId="{2CAC1620-7557-4759-92A1-9A92E237360C}" dt="2019-06-03T06:49:35.416" v="2162" actId="478"/>
          <ac:picMkLst>
            <pc:docMk/>
            <pc:sldMk cId="1139280866" sldId="507"/>
            <ac:picMk id="26" creationId="{E03DD7CC-C27F-AE4B-8B6A-2A0EDAF96FDF}"/>
          </ac:picMkLst>
        </pc:picChg>
        <pc:picChg chg="del">
          <ac:chgData name="QNAP_Copy Su" userId="1126be78-0e4b-4fc6-8d80-fa9b94be460a" providerId="ADAL" clId="{2CAC1620-7557-4759-92A1-9A92E237360C}" dt="2019-06-03T06:49:35.416" v="2162" actId="478"/>
          <ac:picMkLst>
            <pc:docMk/>
            <pc:sldMk cId="1139280866" sldId="507"/>
            <ac:picMk id="27" creationId="{38521766-AC6D-D14B-BAFD-458C3F55EB6A}"/>
          </ac:picMkLst>
        </pc:picChg>
        <pc:picChg chg="del">
          <ac:chgData name="QNAP_Copy Su" userId="1126be78-0e4b-4fc6-8d80-fa9b94be460a" providerId="ADAL" clId="{2CAC1620-7557-4759-92A1-9A92E237360C}" dt="2019-06-03T06:49:35.416" v="2162" actId="478"/>
          <ac:picMkLst>
            <pc:docMk/>
            <pc:sldMk cId="1139280866" sldId="507"/>
            <ac:picMk id="28" creationId="{65A41597-56FA-504E-94AE-F61D3D0DE1BE}"/>
          </ac:picMkLst>
        </pc:picChg>
        <pc:picChg chg="del">
          <ac:chgData name="QNAP_Copy Su" userId="1126be78-0e4b-4fc6-8d80-fa9b94be460a" providerId="ADAL" clId="{2CAC1620-7557-4759-92A1-9A92E237360C}" dt="2019-06-03T06:49:35.416" v="2162" actId="478"/>
          <ac:picMkLst>
            <pc:docMk/>
            <pc:sldMk cId="1139280866" sldId="507"/>
            <ac:picMk id="33" creationId="{D98AAAA1-4BF4-3B4C-97B1-4775854DEEA7}"/>
          </ac:picMkLst>
        </pc:picChg>
        <pc:picChg chg="del">
          <ac:chgData name="QNAP_Copy Su" userId="1126be78-0e4b-4fc6-8d80-fa9b94be460a" providerId="ADAL" clId="{2CAC1620-7557-4759-92A1-9A92E237360C}" dt="2019-06-03T06:49:35.416" v="2162" actId="478"/>
          <ac:picMkLst>
            <pc:docMk/>
            <pc:sldMk cId="1139280866" sldId="507"/>
            <ac:picMk id="34" creationId="{72A6AFB0-C3C7-944E-8227-BF4BA43D8FEA}"/>
          </ac:picMkLst>
        </pc:picChg>
        <pc:picChg chg="del">
          <ac:chgData name="QNAP_Copy Su" userId="1126be78-0e4b-4fc6-8d80-fa9b94be460a" providerId="ADAL" clId="{2CAC1620-7557-4759-92A1-9A92E237360C}" dt="2019-06-03T06:49:35.416" v="2162" actId="478"/>
          <ac:picMkLst>
            <pc:docMk/>
            <pc:sldMk cId="1139280866" sldId="507"/>
            <ac:picMk id="35" creationId="{2CA8DC00-8F52-C746-B96E-CD2A6A6AEF84}"/>
          </ac:picMkLst>
        </pc:picChg>
        <pc:picChg chg="del">
          <ac:chgData name="QNAP_Copy Su" userId="1126be78-0e4b-4fc6-8d80-fa9b94be460a" providerId="ADAL" clId="{2CAC1620-7557-4759-92A1-9A92E237360C}" dt="2019-06-03T06:49:35.416" v="2162" actId="478"/>
          <ac:picMkLst>
            <pc:docMk/>
            <pc:sldMk cId="1139280866" sldId="507"/>
            <ac:picMk id="40" creationId="{434DC618-3E7D-444E-8717-89ACC21A1407}"/>
          </ac:picMkLst>
        </pc:picChg>
        <pc:picChg chg="del">
          <ac:chgData name="QNAP_Copy Su" userId="1126be78-0e4b-4fc6-8d80-fa9b94be460a" providerId="ADAL" clId="{2CAC1620-7557-4759-92A1-9A92E237360C}" dt="2019-06-03T06:49:35.416" v="2162" actId="478"/>
          <ac:picMkLst>
            <pc:docMk/>
            <pc:sldMk cId="1139280866" sldId="507"/>
            <ac:picMk id="41" creationId="{A7586403-69FA-BD45-839F-1DD7F4BD0915}"/>
          </ac:picMkLst>
        </pc:picChg>
        <pc:picChg chg="del">
          <ac:chgData name="QNAP_Copy Su" userId="1126be78-0e4b-4fc6-8d80-fa9b94be460a" providerId="ADAL" clId="{2CAC1620-7557-4759-92A1-9A92E237360C}" dt="2019-06-03T06:49:35.416" v="2162" actId="478"/>
          <ac:picMkLst>
            <pc:docMk/>
            <pc:sldMk cId="1139280866" sldId="507"/>
            <ac:picMk id="42" creationId="{1AD46CC7-1FD5-A24C-BAE5-69BAA180EEB2}"/>
          </ac:picMkLst>
        </pc:picChg>
        <pc:picChg chg="del">
          <ac:chgData name="QNAP_Copy Su" userId="1126be78-0e4b-4fc6-8d80-fa9b94be460a" providerId="ADAL" clId="{2CAC1620-7557-4759-92A1-9A92E237360C}" dt="2019-06-03T06:49:35.416" v="2162" actId="478"/>
          <ac:picMkLst>
            <pc:docMk/>
            <pc:sldMk cId="1139280866" sldId="507"/>
            <ac:picMk id="43" creationId="{1620F0B3-20A4-5646-B318-A9F0056213AA}"/>
          </ac:picMkLst>
        </pc:picChg>
        <pc:picChg chg="del">
          <ac:chgData name="QNAP_Copy Su" userId="1126be78-0e4b-4fc6-8d80-fa9b94be460a" providerId="ADAL" clId="{2CAC1620-7557-4759-92A1-9A92E237360C}" dt="2019-06-03T06:49:35.416" v="2162" actId="478"/>
          <ac:picMkLst>
            <pc:docMk/>
            <pc:sldMk cId="1139280866" sldId="507"/>
            <ac:picMk id="44" creationId="{A3978D4E-056A-4A44-AB92-CEF278D48B53}"/>
          </ac:picMkLst>
        </pc:picChg>
        <pc:picChg chg="del">
          <ac:chgData name="QNAP_Copy Su" userId="1126be78-0e4b-4fc6-8d80-fa9b94be460a" providerId="ADAL" clId="{2CAC1620-7557-4759-92A1-9A92E237360C}" dt="2019-06-03T06:49:35.416" v="2162" actId="478"/>
          <ac:picMkLst>
            <pc:docMk/>
            <pc:sldMk cId="1139280866" sldId="507"/>
            <ac:picMk id="45" creationId="{0E723049-AC10-5D4C-890B-2766330D876A}"/>
          </ac:picMkLst>
        </pc:picChg>
        <pc:picChg chg="del">
          <ac:chgData name="QNAP_Copy Su" userId="1126be78-0e4b-4fc6-8d80-fa9b94be460a" providerId="ADAL" clId="{2CAC1620-7557-4759-92A1-9A92E237360C}" dt="2019-06-03T06:49:35.416" v="2162" actId="478"/>
          <ac:picMkLst>
            <pc:docMk/>
            <pc:sldMk cId="1139280866" sldId="507"/>
            <ac:picMk id="46" creationId="{E4A58EAC-EAB7-D245-8510-E158DA623493}"/>
          </ac:picMkLst>
        </pc:picChg>
        <pc:picChg chg="add mod">
          <ac:chgData name="QNAP_Copy Su" userId="1126be78-0e4b-4fc6-8d80-fa9b94be460a" providerId="ADAL" clId="{2CAC1620-7557-4759-92A1-9A92E237360C}" dt="2019-06-03T07:04:52.103" v="2264" actId="1076"/>
          <ac:picMkLst>
            <pc:docMk/>
            <pc:sldMk cId="1139280866" sldId="507"/>
            <ac:picMk id="47" creationId="{6EEEBE06-3FAB-4B17-B6B3-1EBCB3097231}"/>
          </ac:picMkLst>
        </pc:picChg>
        <pc:picChg chg="add mod">
          <ac:chgData name="QNAP_Copy Su" userId="1126be78-0e4b-4fc6-8d80-fa9b94be460a" providerId="ADAL" clId="{2CAC1620-7557-4759-92A1-9A92E237360C}" dt="2019-06-03T07:05:48.583" v="2268" actId="1076"/>
          <ac:picMkLst>
            <pc:docMk/>
            <pc:sldMk cId="1139280866" sldId="507"/>
            <ac:picMk id="48" creationId="{683D8760-5345-478E-B6A7-ABD74A87E7D2}"/>
          </ac:picMkLst>
        </pc:picChg>
        <pc:picChg chg="del">
          <ac:chgData name="QNAP_Copy Su" userId="1126be78-0e4b-4fc6-8d80-fa9b94be460a" providerId="ADAL" clId="{2CAC1620-7557-4759-92A1-9A92E237360C}" dt="2019-06-03T06:49:35.416" v="2162" actId="478"/>
          <ac:picMkLst>
            <pc:docMk/>
            <pc:sldMk cId="1139280866" sldId="507"/>
            <ac:picMk id="81" creationId="{FE732D2B-5902-4071-BDB2-C321D6614C07}"/>
          </ac:picMkLst>
        </pc:picChg>
      </pc:sldChg>
      <pc:sldMasterChg chg="delSldLayout modSldLayout">
        <pc:chgData name="QNAP_Copy Su" userId="1126be78-0e4b-4fc6-8d80-fa9b94be460a" providerId="ADAL" clId="{2CAC1620-7557-4759-92A1-9A92E237360C}" dt="2019-06-03T07:01:36.224" v="2239" actId="14826"/>
        <pc:sldMasterMkLst>
          <pc:docMk/>
          <pc:sldMasterMk cId="1386171842" sldId="2147483687"/>
        </pc:sldMasterMkLst>
        <pc:sldLayoutChg chg="modSp">
          <pc:chgData name="QNAP_Copy Su" userId="1126be78-0e4b-4fc6-8d80-fa9b94be460a" providerId="ADAL" clId="{2CAC1620-7557-4759-92A1-9A92E237360C}" dt="2019-05-31T08:06:48.990" v="1250" actId="14826"/>
          <pc:sldLayoutMkLst>
            <pc:docMk/>
            <pc:sldMasterMk cId="1386171842" sldId="2147483687"/>
            <pc:sldLayoutMk cId="691295246" sldId="2147483682"/>
          </pc:sldLayoutMkLst>
          <pc:picChg chg="mod">
            <ac:chgData name="QNAP_Copy Su" userId="1126be78-0e4b-4fc6-8d80-fa9b94be460a" providerId="ADAL" clId="{2CAC1620-7557-4759-92A1-9A92E237360C}" dt="2019-05-31T08:06:48.990" v="1250" actId="14826"/>
            <ac:picMkLst>
              <pc:docMk/>
              <pc:sldMasterMk cId="1386171842" sldId="2147483687"/>
              <pc:sldLayoutMk cId="691295246" sldId="2147483682"/>
              <ac:picMk id="4" creationId="{458FD1CD-7D27-445E-824A-1B09BD42BD15}"/>
            </ac:picMkLst>
          </pc:picChg>
        </pc:sldLayoutChg>
        <pc:sldLayoutChg chg="modSp">
          <pc:chgData name="QNAP_Copy Su" userId="1126be78-0e4b-4fc6-8d80-fa9b94be460a" providerId="ADAL" clId="{2CAC1620-7557-4759-92A1-9A92E237360C}" dt="2019-06-03T01:51:08.847" v="1698" actId="14826"/>
          <pc:sldLayoutMkLst>
            <pc:docMk/>
            <pc:sldMasterMk cId="1386171842" sldId="2147483687"/>
            <pc:sldLayoutMk cId="2576347812" sldId="2147483683"/>
          </pc:sldLayoutMkLst>
          <pc:picChg chg="mod">
            <ac:chgData name="QNAP_Copy Su" userId="1126be78-0e4b-4fc6-8d80-fa9b94be460a" providerId="ADAL" clId="{2CAC1620-7557-4759-92A1-9A92E237360C}" dt="2019-06-03T01:51:08.847" v="1698" actId="14826"/>
            <ac:picMkLst>
              <pc:docMk/>
              <pc:sldMasterMk cId="1386171842" sldId="2147483687"/>
              <pc:sldLayoutMk cId="2576347812" sldId="2147483683"/>
              <ac:picMk id="4" creationId="{458FD1CD-7D27-445E-824A-1B09BD42BD15}"/>
            </ac:picMkLst>
          </pc:picChg>
        </pc:sldLayoutChg>
        <pc:sldLayoutChg chg="modSp">
          <pc:chgData name="QNAP_Copy Su" userId="1126be78-0e4b-4fc6-8d80-fa9b94be460a" providerId="ADAL" clId="{2CAC1620-7557-4759-92A1-9A92E237360C}" dt="2019-06-03T07:01:36.224" v="2239" actId="14826"/>
          <pc:sldLayoutMkLst>
            <pc:docMk/>
            <pc:sldMasterMk cId="1386171842" sldId="2147483687"/>
            <pc:sldLayoutMk cId="2582459533" sldId="2147483684"/>
          </pc:sldLayoutMkLst>
          <pc:picChg chg="mod">
            <ac:chgData name="QNAP_Copy Su" userId="1126be78-0e4b-4fc6-8d80-fa9b94be460a" providerId="ADAL" clId="{2CAC1620-7557-4759-92A1-9A92E237360C}" dt="2019-06-03T07:01:36.224" v="2239" actId="14826"/>
            <ac:picMkLst>
              <pc:docMk/>
              <pc:sldMasterMk cId="1386171842" sldId="2147483687"/>
              <pc:sldLayoutMk cId="2582459533" sldId="2147483684"/>
              <ac:picMk id="4" creationId="{458FD1CD-7D27-445E-824A-1B09BD42BD15}"/>
            </ac:picMkLst>
          </pc:picChg>
        </pc:sldLayoutChg>
        <pc:sldLayoutChg chg="addSp delSp modSp">
          <pc:chgData name="QNAP_Copy Su" userId="1126be78-0e4b-4fc6-8d80-fa9b94be460a" providerId="ADAL" clId="{2CAC1620-7557-4759-92A1-9A92E237360C}" dt="2019-05-30T01:58:31.912" v="813" actId="14826"/>
          <pc:sldLayoutMkLst>
            <pc:docMk/>
            <pc:sldMasterMk cId="1386171842" sldId="2147483687"/>
            <pc:sldLayoutMk cId="2331901329" sldId="2147483688"/>
          </pc:sldLayoutMkLst>
          <pc:spChg chg="mod">
            <ac:chgData name="QNAP_Copy Su" userId="1126be78-0e4b-4fc6-8d80-fa9b94be460a" providerId="ADAL" clId="{2CAC1620-7557-4759-92A1-9A92E237360C}" dt="2019-05-29T08:37:23.973" v="33" actId="255"/>
            <ac:spMkLst>
              <pc:docMk/>
              <pc:sldMasterMk cId="1386171842" sldId="2147483687"/>
              <pc:sldLayoutMk cId="2331901329" sldId="2147483688"/>
              <ac:spMk id="7" creationId="{966FA0D0-C2B5-4B85-B6A9-72E228DD0991}"/>
            </ac:spMkLst>
          </pc:spChg>
          <pc:picChg chg="add mod ord">
            <ac:chgData name="QNAP_Copy Su" userId="1126be78-0e4b-4fc6-8d80-fa9b94be460a" providerId="ADAL" clId="{2CAC1620-7557-4759-92A1-9A92E237360C}" dt="2019-05-30T01:58:31.912" v="813" actId="14826"/>
            <ac:picMkLst>
              <pc:docMk/>
              <pc:sldMasterMk cId="1386171842" sldId="2147483687"/>
              <pc:sldLayoutMk cId="2331901329" sldId="2147483688"/>
              <ac:picMk id="3" creationId="{0423EAAA-C563-43A2-8605-CFD3FB451E2D}"/>
            </ac:picMkLst>
          </pc:picChg>
          <pc:picChg chg="add del mod modCrop">
            <ac:chgData name="QNAP_Copy Su" userId="1126be78-0e4b-4fc6-8d80-fa9b94be460a" providerId="ADAL" clId="{2CAC1620-7557-4759-92A1-9A92E237360C}" dt="2019-05-29T08:45:34.910" v="36" actId="478"/>
            <ac:picMkLst>
              <pc:docMk/>
              <pc:sldMasterMk cId="1386171842" sldId="2147483687"/>
              <pc:sldLayoutMk cId="2331901329" sldId="2147483688"/>
              <ac:picMk id="4" creationId="{F86130B3-BF63-4009-A5AE-4CE7A63814A4}"/>
            </ac:picMkLst>
          </pc:picChg>
          <pc:picChg chg="add mod">
            <ac:chgData name="QNAP_Copy Su" userId="1126be78-0e4b-4fc6-8d80-fa9b94be460a" providerId="ADAL" clId="{2CAC1620-7557-4759-92A1-9A92E237360C}" dt="2019-05-29T08:28:28.353" v="17" actId="555"/>
            <ac:picMkLst>
              <pc:docMk/>
              <pc:sldMasterMk cId="1386171842" sldId="2147483687"/>
              <pc:sldLayoutMk cId="2331901329" sldId="2147483688"/>
              <ac:picMk id="5" creationId="{9A1E7CD6-9635-4158-BF89-6314119B3555}"/>
            </ac:picMkLst>
          </pc:picChg>
          <pc:picChg chg="add mod modCrop">
            <ac:chgData name="QNAP_Copy Su" userId="1126be78-0e4b-4fc6-8d80-fa9b94be460a" providerId="ADAL" clId="{2CAC1620-7557-4759-92A1-9A92E237360C}" dt="2019-05-29T08:46:03.961" v="41" actId="1076"/>
            <ac:picMkLst>
              <pc:docMk/>
              <pc:sldMasterMk cId="1386171842" sldId="2147483687"/>
              <pc:sldLayoutMk cId="2331901329" sldId="2147483688"/>
              <ac:picMk id="6" creationId="{44C25BC9-B784-4989-A205-40C1E1933E16}"/>
            </ac:picMkLst>
          </pc:picChg>
          <pc:picChg chg="del">
            <ac:chgData name="QNAP_Copy Su" userId="1126be78-0e4b-4fc6-8d80-fa9b94be460a" providerId="ADAL" clId="{2CAC1620-7557-4759-92A1-9A92E237360C}" dt="2019-05-29T08:24:43.319" v="1" actId="478"/>
            <ac:picMkLst>
              <pc:docMk/>
              <pc:sldMasterMk cId="1386171842" sldId="2147483687"/>
              <pc:sldLayoutMk cId="2331901329" sldId="2147483688"/>
              <ac:picMk id="9" creationId="{0B86D145-D300-4B26-9340-8A8D425AD6D1}"/>
            </ac:picMkLst>
          </pc:picChg>
        </pc:sldLayoutChg>
        <pc:sldLayoutChg chg="delSp">
          <pc:chgData name="QNAP_Copy Su" userId="1126be78-0e4b-4fc6-8d80-fa9b94be460a" providerId="ADAL" clId="{2CAC1620-7557-4759-92A1-9A92E237360C}" dt="2019-05-29T09:03:44.001" v="181" actId="478"/>
          <pc:sldLayoutMkLst>
            <pc:docMk/>
            <pc:sldMasterMk cId="1386171842" sldId="2147483687"/>
            <pc:sldLayoutMk cId="3638546126" sldId="2147483701"/>
          </pc:sldLayoutMkLst>
          <pc:picChg chg="del">
            <ac:chgData name="QNAP_Copy Su" userId="1126be78-0e4b-4fc6-8d80-fa9b94be460a" providerId="ADAL" clId="{2CAC1620-7557-4759-92A1-9A92E237360C}" dt="2019-05-29T09:03:44.001" v="181" actId="478"/>
            <ac:picMkLst>
              <pc:docMk/>
              <pc:sldMasterMk cId="1386171842" sldId="2147483687"/>
              <pc:sldLayoutMk cId="3638546126" sldId="2147483701"/>
              <ac:picMk id="5" creationId="{9A1E7CD6-9635-4158-BF89-6314119B3555}"/>
            </ac:picMkLst>
          </pc:picChg>
          <pc:picChg chg="del">
            <ac:chgData name="QNAP_Copy Su" userId="1126be78-0e4b-4fc6-8d80-fa9b94be460a" providerId="ADAL" clId="{2CAC1620-7557-4759-92A1-9A92E237360C}" dt="2019-05-29T09:03:44.001" v="181" actId="478"/>
            <ac:picMkLst>
              <pc:docMk/>
              <pc:sldMasterMk cId="1386171842" sldId="2147483687"/>
              <pc:sldLayoutMk cId="3638546126" sldId="2147483701"/>
              <ac:picMk id="6" creationId="{44C25BC9-B784-4989-A205-40C1E1933E16}"/>
            </ac:picMkLst>
          </pc:picChg>
        </pc:sldLayoutChg>
        <pc:sldLayoutChg chg="modSp">
          <pc:chgData name="QNAP_Copy Su" userId="1126be78-0e4b-4fc6-8d80-fa9b94be460a" providerId="ADAL" clId="{2CAC1620-7557-4759-92A1-9A92E237360C}" dt="2019-05-29T09:40:06.887" v="247" actId="14826"/>
          <pc:sldLayoutMkLst>
            <pc:docMk/>
            <pc:sldMasterMk cId="1386171842" sldId="2147483687"/>
            <pc:sldLayoutMk cId="3814751930" sldId="2147483702"/>
          </pc:sldLayoutMkLst>
          <pc:picChg chg="mod">
            <ac:chgData name="QNAP_Copy Su" userId="1126be78-0e4b-4fc6-8d80-fa9b94be460a" providerId="ADAL" clId="{2CAC1620-7557-4759-92A1-9A92E237360C}" dt="2019-05-29T09:40:06.887" v="247" actId="14826"/>
            <ac:picMkLst>
              <pc:docMk/>
              <pc:sldMasterMk cId="1386171842" sldId="2147483687"/>
              <pc:sldLayoutMk cId="3814751930" sldId="2147483702"/>
              <ac:picMk id="3" creationId="{0423EAAA-C563-43A2-8605-CFD3FB451E2D}"/>
            </ac:picMkLst>
          </pc:picChg>
        </pc:sldLayoutChg>
        <pc:sldLayoutChg chg="addSp modSp">
          <pc:chgData name="QNAP_Copy Su" userId="1126be78-0e4b-4fc6-8d80-fa9b94be460a" providerId="ADAL" clId="{2CAC1620-7557-4759-92A1-9A92E237360C}" dt="2019-05-30T01:35:15.377" v="495" actId="14826"/>
          <pc:sldLayoutMkLst>
            <pc:docMk/>
            <pc:sldMasterMk cId="1386171842" sldId="2147483687"/>
            <pc:sldLayoutMk cId="1707717303" sldId="2147483703"/>
          </pc:sldLayoutMkLst>
          <pc:spChg chg="add">
            <ac:chgData name="QNAP_Copy Su" userId="1126be78-0e4b-4fc6-8d80-fa9b94be460a" providerId="ADAL" clId="{2CAC1620-7557-4759-92A1-9A92E237360C}" dt="2019-05-30T01:34:21.055" v="492"/>
            <ac:spMkLst>
              <pc:docMk/>
              <pc:sldMasterMk cId="1386171842" sldId="2147483687"/>
              <pc:sldLayoutMk cId="1707717303" sldId="2147483703"/>
              <ac:spMk id="5" creationId="{98515BEF-0ED3-4C82-AD4F-E7A1B6866060}"/>
            </ac:spMkLst>
          </pc:spChg>
          <pc:picChg chg="mod">
            <ac:chgData name="QNAP_Copy Su" userId="1126be78-0e4b-4fc6-8d80-fa9b94be460a" providerId="ADAL" clId="{2CAC1620-7557-4759-92A1-9A92E237360C}" dt="2019-05-30T01:35:15.377" v="495" actId="14826"/>
            <ac:picMkLst>
              <pc:docMk/>
              <pc:sldMasterMk cId="1386171842" sldId="2147483687"/>
              <pc:sldLayoutMk cId="1707717303" sldId="2147483703"/>
              <ac:picMk id="4" creationId="{458FD1CD-7D27-445E-824A-1B09BD42BD15}"/>
            </ac:picMkLst>
          </pc:picChg>
          <pc:picChg chg="add">
            <ac:chgData name="QNAP_Copy Su" userId="1126be78-0e4b-4fc6-8d80-fa9b94be460a" providerId="ADAL" clId="{2CAC1620-7557-4759-92A1-9A92E237360C}" dt="2019-05-30T01:34:21.055" v="492"/>
            <ac:picMkLst>
              <pc:docMk/>
              <pc:sldMasterMk cId="1386171842" sldId="2147483687"/>
              <pc:sldLayoutMk cId="1707717303" sldId="2147483703"/>
              <ac:picMk id="6" creationId="{EBB4DFD6-915C-4050-8CF0-3A4EF9FA7062}"/>
            </ac:picMkLst>
          </pc:picChg>
          <pc:picChg chg="add">
            <ac:chgData name="QNAP_Copy Su" userId="1126be78-0e4b-4fc6-8d80-fa9b94be460a" providerId="ADAL" clId="{2CAC1620-7557-4759-92A1-9A92E237360C}" dt="2019-05-30T01:34:21.055" v="492"/>
            <ac:picMkLst>
              <pc:docMk/>
              <pc:sldMasterMk cId="1386171842" sldId="2147483687"/>
              <pc:sldLayoutMk cId="1707717303" sldId="2147483703"/>
              <ac:picMk id="7" creationId="{B44E0F68-E0C5-4EA6-95E3-0E179BDB2142}"/>
            </ac:picMkLst>
          </pc:picChg>
        </pc:sldLayoutChg>
        <pc:sldLayoutChg chg="modSp">
          <pc:chgData name="QNAP_Copy Su" userId="1126be78-0e4b-4fc6-8d80-fa9b94be460a" providerId="ADAL" clId="{2CAC1620-7557-4759-92A1-9A92E237360C}" dt="2019-05-30T01:57:26.988" v="812" actId="14826"/>
          <pc:sldLayoutMkLst>
            <pc:docMk/>
            <pc:sldMasterMk cId="1386171842" sldId="2147483687"/>
            <pc:sldLayoutMk cId="2726554430" sldId="2147483704"/>
          </pc:sldLayoutMkLst>
          <pc:picChg chg="mod">
            <ac:chgData name="QNAP_Copy Su" userId="1126be78-0e4b-4fc6-8d80-fa9b94be460a" providerId="ADAL" clId="{2CAC1620-7557-4759-92A1-9A92E237360C}" dt="2019-05-30T01:57:26.988" v="812" actId="14826"/>
            <ac:picMkLst>
              <pc:docMk/>
              <pc:sldMasterMk cId="1386171842" sldId="2147483687"/>
              <pc:sldLayoutMk cId="2726554430" sldId="2147483704"/>
              <ac:picMk id="3" creationId="{0423EAAA-C563-43A2-8605-CFD3FB451E2D}"/>
            </ac:picMkLst>
          </pc:picChg>
        </pc:sldLayoutChg>
        <pc:sldLayoutChg chg="modSp">
          <pc:chgData name="QNAP_Copy Su" userId="1126be78-0e4b-4fc6-8d80-fa9b94be460a" providerId="ADAL" clId="{2CAC1620-7557-4759-92A1-9A92E237360C}" dt="2019-05-31T07:15:09.827" v="1022" actId="14826"/>
          <pc:sldLayoutMkLst>
            <pc:docMk/>
            <pc:sldMasterMk cId="1386171842" sldId="2147483687"/>
            <pc:sldLayoutMk cId="2430809471" sldId="2147483705"/>
          </pc:sldLayoutMkLst>
          <pc:picChg chg="mod">
            <ac:chgData name="QNAP_Copy Su" userId="1126be78-0e4b-4fc6-8d80-fa9b94be460a" providerId="ADAL" clId="{2CAC1620-7557-4759-92A1-9A92E237360C}" dt="2019-05-31T07:15:09.827" v="1022" actId="14826"/>
            <ac:picMkLst>
              <pc:docMk/>
              <pc:sldMasterMk cId="1386171842" sldId="2147483687"/>
              <pc:sldLayoutMk cId="2430809471" sldId="2147483705"/>
              <ac:picMk id="3" creationId="{0423EAAA-C563-43A2-8605-CFD3FB451E2D}"/>
            </ac:picMkLst>
          </pc:picChg>
        </pc:sldLayoutChg>
        <pc:sldLayoutChg chg="modSp">
          <pc:chgData name="QNAP_Copy Su" userId="1126be78-0e4b-4fc6-8d80-fa9b94be460a" providerId="ADAL" clId="{2CAC1620-7557-4759-92A1-9A92E237360C}" dt="2019-06-03T01:50:56.007" v="1697" actId="14826"/>
          <pc:sldLayoutMkLst>
            <pc:docMk/>
            <pc:sldMasterMk cId="1386171842" sldId="2147483687"/>
            <pc:sldLayoutMk cId="1537706690" sldId="2147483706"/>
          </pc:sldLayoutMkLst>
          <pc:picChg chg="mod">
            <ac:chgData name="QNAP_Copy Su" userId="1126be78-0e4b-4fc6-8d80-fa9b94be460a" providerId="ADAL" clId="{2CAC1620-7557-4759-92A1-9A92E237360C}" dt="2019-06-03T01:50:56.007" v="1697" actId="14826"/>
            <ac:picMkLst>
              <pc:docMk/>
              <pc:sldMasterMk cId="1386171842" sldId="2147483687"/>
              <pc:sldLayoutMk cId="1537706690" sldId="2147483706"/>
              <ac:picMk id="4" creationId="{458FD1CD-7D27-445E-824A-1B09BD42BD15}"/>
            </ac:picMkLst>
          </pc:picChg>
        </pc:sldLayoutChg>
      </pc:sldMasterChg>
    </pc:docChg>
  </pc:docChgLst>
  <pc:docChgLst>
    <pc:chgData name="QNAP_David Tsao" userId="S::davidtsao@ieinet.onmicrosoft.com::14d332b2-efea-4967-9ef8-7e97fbd67649" providerId="AD" clId="Web-{A3B3F9D3-6DD7-CF21-397A-28AC553ADA62}"/>
    <pc:docChg chg="modSld">
      <pc:chgData name="QNAP_David Tsao" userId="S::davidtsao@ieinet.onmicrosoft.com::14d332b2-efea-4967-9ef8-7e97fbd67649" providerId="AD" clId="Web-{A3B3F9D3-6DD7-CF21-397A-28AC553ADA62}" dt="2019-05-31T01:46:24.676" v="203" actId="1076"/>
      <pc:docMkLst>
        <pc:docMk/>
      </pc:docMkLst>
      <pc:sldChg chg="addSp modSp">
        <pc:chgData name="QNAP_David Tsao" userId="S::davidtsao@ieinet.onmicrosoft.com::14d332b2-efea-4967-9ef8-7e97fbd67649" providerId="AD" clId="Web-{A3B3F9D3-6DD7-CF21-397A-28AC553ADA62}" dt="2019-05-31T01:46:24.676" v="203" actId="1076"/>
        <pc:sldMkLst>
          <pc:docMk/>
          <pc:sldMk cId="3538975320" sldId="379"/>
        </pc:sldMkLst>
        <pc:spChg chg="add mod">
          <ac:chgData name="QNAP_David Tsao" userId="S::davidtsao@ieinet.onmicrosoft.com::14d332b2-efea-4967-9ef8-7e97fbd67649" providerId="AD" clId="Web-{A3B3F9D3-6DD7-CF21-397A-28AC553ADA62}" dt="2019-05-31T01:43:27.864" v="152" actId="1076"/>
          <ac:spMkLst>
            <pc:docMk/>
            <pc:sldMk cId="3538975320" sldId="379"/>
            <ac:spMk id="3" creationId="{859BA1CF-4FFC-47DE-9C5D-09D7911FC7C7}"/>
          </ac:spMkLst>
        </pc:spChg>
        <pc:spChg chg="add mod">
          <ac:chgData name="QNAP_David Tsao" userId="S::davidtsao@ieinet.onmicrosoft.com::14d332b2-efea-4967-9ef8-7e97fbd67649" providerId="AD" clId="Web-{A3B3F9D3-6DD7-CF21-397A-28AC553ADA62}" dt="2019-05-31T01:46:24.676" v="203" actId="1076"/>
          <ac:spMkLst>
            <pc:docMk/>
            <pc:sldMk cId="3538975320" sldId="379"/>
            <ac:spMk id="6" creationId="{D0BFEAE9-59C3-45F2-B889-DCB7E6CE0BDF}"/>
          </ac:spMkLst>
        </pc:spChg>
        <pc:spChg chg="add mod">
          <ac:chgData name="QNAP_David Tsao" userId="S::davidtsao@ieinet.onmicrosoft.com::14d332b2-efea-4967-9ef8-7e97fbd67649" providerId="AD" clId="Web-{A3B3F9D3-6DD7-CF21-397A-28AC553ADA62}" dt="2019-05-31T01:45:09.567" v="191" actId="14100"/>
          <ac:spMkLst>
            <pc:docMk/>
            <pc:sldMk cId="3538975320" sldId="379"/>
            <ac:spMk id="7" creationId="{A5A719FE-9F25-46ED-BF0B-535D5A4208A5}"/>
          </ac:spMkLst>
        </pc:spChg>
        <pc:spChg chg="add mod">
          <ac:chgData name="QNAP_David Tsao" userId="S::davidtsao@ieinet.onmicrosoft.com::14d332b2-efea-4967-9ef8-7e97fbd67649" providerId="AD" clId="Web-{A3B3F9D3-6DD7-CF21-397A-28AC553ADA62}" dt="2019-05-31T01:45:31.645" v="195" actId="14100"/>
          <ac:spMkLst>
            <pc:docMk/>
            <pc:sldMk cId="3538975320" sldId="379"/>
            <ac:spMk id="8" creationId="{B028E633-5825-445D-9562-83FCDFC97B90}"/>
          </ac:spMkLst>
        </pc:spChg>
        <pc:spChg chg="add mod">
          <ac:chgData name="QNAP_David Tsao" userId="S::davidtsao@ieinet.onmicrosoft.com::14d332b2-efea-4967-9ef8-7e97fbd67649" providerId="AD" clId="Web-{A3B3F9D3-6DD7-CF21-397A-28AC553ADA62}" dt="2019-05-31T01:45:41.833" v="198" actId="14100"/>
          <ac:spMkLst>
            <pc:docMk/>
            <pc:sldMk cId="3538975320" sldId="379"/>
            <ac:spMk id="9" creationId="{C2F2D0B1-E2F0-44B5-987A-D452456E4F97}"/>
          </ac:spMkLst>
        </pc:spChg>
        <pc:spChg chg="add mod">
          <ac:chgData name="QNAP_David Tsao" userId="S::davidtsao@ieinet.onmicrosoft.com::14d332b2-efea-4967-9ef8-7e97fbd67649" providerId="AD" clId="Web-{A3B3F9D3-6DD7-CF21-397A-28AC553ADA62}" dt="2019-05-31T01:45:50.270" v="201" actId="14100"/>
          <ac:spMkLst>
            <pc:docMk/>
            <pc:sldMk cId="3538975320" sldId="379"/>
            <ac:spMk id="10" creationId="{49A6ED04-D960-48C8-A966-43DF5277CB58}"/>
          </ac:spMkLst>
        </pc:spChg>
      </pc:sldChg>
      <pc:sldChg chg="addSp modSp">
        <pc:chgData name="QNAP_David Tsao" userId="S::davidtsao@ieinet.onmicrosoft.com::14d332b2-efea-4967-9ef8-7e97fbd67649" providerId="AD" clId="Web-{A3B3F9D3-6DD7-CF21-397A-28AC553ADA62}" dt="2019-05-31T01:42:17.520" v="125" actId="1076"/>
        <pc:sldMkLst>
          <pc:docMk/>
          <pc:sldMk cId="604051547" sldId="380"/>
        </pc:sldMkLst>
        <pc:spChg chg="mod">
          <ac:chgData name="QNAP_David Tsao" userId="S::davidtsao@ieinet.onmicrosoft.com::14d332b2-efea-4967-9ef8-7e97fbd67649" providerId="AD" clId="Web-{A3B3F9D3-6DD7-CF21-397A-28AC553ADA62}" dt="2019-05-31T01:42:17.504" v="123" actId="1076"/>
          <ac:spMkLst>
            <pc:docMk/>
            <pc:sldMk cId="604051547" sldId="380"/>
            <ac:spMk id="3" creationId="{44DF79EA-25C6-4DEB-B17B-10F0ACEDE42A}"/>
          </ac:spMkLst>
        </pc:spChg>
        <pc:spChg chg="mod">
          <ac:chgData name="QNAP_David Tsao" userId="S::davidtsao@ieinet.onmicrosoft.com::14d332b2-efea-4967-9ef8-7e97fbd67649" providerId="AD" clId="Web-{A3B3F9D3-6DD7-CF21-397A-28AC553ADA62}" dt="2019-05-31T01:41:52.723" v="117" actId="1076"/>
          <ac:spMkLst>
            <pc:docMk/>
            <pc:sldMk cId="604051547" sldId="380"/>
            <ac:spMk id="7" creationId="{DF6C006B-7725-49B6-B5CA-E1B4D353965D}"/>
          </ac:spMkLst>
        </pc:spChg>
        <pc:spChg chg="mod">
          <ac:chgData name="QNAP_David Tsao" userId="S::davidtsao@ieinet.onmicrosoft.com::14d332b2-efea-4967-9ef8-7e97fbd67649" providerId="AD" clId="Web-{A3B3F9D3-6DD7-CF21-397A-28AC553ADA62}" dt="2019-05-31T01:42:17.473" v="121" actId="1076"/>
          <ac:spMkLst>
            <pc:docMk/>
            <pc:sldMk cId="604051547" sldId="380"/>
            <ac:spMk id="12" creationId="{2DCA2D35-5B73-4ADE-BCBC-34B6B1F664C3}"/>
          </ac:spMkLst>
        </pc:spChg>
        <pc:spChg chg="add mod">
          <ac:chgData name="QNAP_David Tsao" userId="S::davidtsao@ieinet.onmicrosoft.com::14d332b2-efea-4967-9ef8-7e97fbd67649" providerId="AD" clId="Web-{A3B3F9D3-6DD7-CF21-397A-28AC553ADA62}" dt="2019-05-31T01:41:33.505" v="109" actId="20577"/>
          <ac:spMkLst>
            <pc:docMk/>
            <pc:sldMk cId="604051547" sldId="380"/>
            <ac:spMk id="13" creationId="{13F2C5A7-B2B4-45A5-8A34-3920BEF0DB78}"/>
          </ac:spMkLst>
        </pc:spChg>
        <pc:grpChg chg="mod">
          <ac:chgData name="QNAP_David Tsao" userId="S::davidtsao@ieinet.onmicrosoft.com::14d332b2-efea-4967-9ef8-7e97fbd67649" providerId="AD" clId="Web-{A3B3F9D3-6DD7-CF21-397A-28AC553ADA62}" dt="2019-05-31T01:42:17.504" v="122" actId="1076"/>
          <ac:grpSpMkLst>
            <pc:docMk/>
            <pc:sldMk cId="604051547" sldId="380"/>
            <ac:grpSpMk id="11" creationId="{C1771C39-D025-4764-B2C9-FDC0DE8B5996}"/>
          </ac:grpSpMkLst>
        </pc:grpChg>
        <pc:picChg chg="mod">
          <ac:chgData name="QNAP_David Tsao" userId="S::davidtsao@ieinet.onmicrosoft.com::14d332b2-efea-4967-9ef8-7e97fbd67649" providerId="AD" clId="Web-{A3B3F9D3-6DD7-CF21-397A-28AC553ADA62}" dt="2019-05-31T01:42:05.020" v="118" actId="1076"/>
          <ac:picMkLst>
            <pc:docMk/>
            <pc:sldMk cId="604051547" sldId="380"/>
            <ac:picMk id="4" creationId="{81878568-1427-47A6-8171-20DDEFC29026}"/>
          </ac:picMkLst>
        </pc:picChg>
        <pc:cxnChg chg="mod">
          <ac:chgData name="QNAP_David Tsao" userId="S::davidtsao@ieinet.onmicrosoft.com::14d332b2-efea-4967-9ef8-7e97fbd67649" providerId="AD" clId="Web-{A3B3F9D3-6DD7-CF21-397A-28AC553ADA62}" dt="2019-05-31T01:42:17.520" v="124" actId="1076"/>
          <ac:cxnSpMkLst>
            <pc:docMk/>
            <pc:sldMk cId="604051547" sldId="380"/>
            <ac:cxnSpMk id="6" creationId="{CA6E1CB7-9531-441D-B013-B45D8DCF7EB2}"/>
          </ac:cxnSpMkLst>
        </pc:cxnChg>
        <pc:cxnChg chg="mod">
          <ac:chgData name="QNAP_David Tsao" userId="S::davidtsao@ieinet.onmicrosoft.com::14d332b2-efea-4967-9ef8-7e97fbd67649" providerId="AD" clId="Web-{A3B3F9D3-6DD7-CF21-397A-28AC553ADA62}" dt="2019-05-31T01:42:17.520" v="125" actId="1076"/>
          <ac:cxnSpMkLst>
            <pc:docMk/>
            <pc:sldMk cId="604051547" sldId="380"/>
            <ac:cxnSpMk id="14" creationId="{32DE88E5-7748-4A37-92C8-5AB7BDB12F5D}"/>
          </ac:cxnSpMkLst>
        </pc:cxnChg>
      </pc:sldChg>
    </pc:docChg>
  </pc:docChgLst>
  <pc:docChgLst>
    <pc:chgData name="QNAP_Copy Su" userId="S::copysu@ieinet.onmicrosoft.com::1126be78-0e4b-4fc6-8d80-fa9b94be460a" providerId="AD" clId="Web-{6655D3E1-5776-3DB1-D9CD-74BC330502B0}"/>
    <pc:docChg chg="modSld">
      <pc:chgData name="QNAP_Copy Su" userId="S::copysu@ieinet.onmicrosoft.com::1126be78-0e4b-4fc6-8d80-fa9b94be460a" providerId="AD" clId="Web-{6655D3E1-5776-3DB1-D9CD-74BC330502B0}" dt="2019-06-03T03:30:27.815" v="4"/>
      <pc:docMkLst>
        <pc:docMk/>
      </pc:docMkLst>
      <pc:sldChg chg="delSp modSp">
        <pc:chgData name="QNAP_Copy Su" userId="S::copysu@ieinet.onmicrosoft.com::1126be78-0e4b-4fc6-8d80-fa9b94be460a" providerId="AD" clId="Web-{6655D3E1-5776-3DB1-D9CD-74BC330502B0}" dt="2019-06-03T03:30:27.815" v="4"/>
        <pc:sldMkLst>
          <pc:docMk/>
          <pc:sldMk cId="3631608610" sldId="323"/>
        </pc:sldMkLst>
        <pc:spChg chg="del">
          <ac:chgData name="QNAP_Copy Su" userId="S::copysu@ieinet.onmicrosoft.com::1126be78-0e4b-4fc6-8d80-fa9b94be460a" providerId="AD" clId="Web-{6655D3E1-5776-3DB1-D9CD-74BC330502B0}" dt="2019-06-03T03:29:47.503" v="0"/>
          <ac:spMkLst>
            <pc:docMk/>
            <pc:sldMk cId="3631608610" sldId="323"/>
            <ac:spMk id="16" creationId="{87183070-DEF4-B94D-B143-510D7304FD1B}"/>
          </ac:spMkLst>
        </pc:spChg>
        <pc:spChg chg="del mod">
          <ac:chgData name="QNAP_Copy Su" userId="S::copysu@ieinet.onmicrosoft.com::1126be78-0e4b-4fc6-8d80-fa9b94be460a" providerId="AD" clId="Web-{6655D3E1-5776-3DB1-D9CD-74BC330502B0}" dt="2019-06-03T03:30:27.815" v="4"/>
          <ac:spMkLst>
            <pc:docMk/>
            <pc:sldMk cId="3631608610" sldId="323"/>
            <ac:spMk id="17" creationId="{C543953A-84FB-2B49-818E-BCABDFE91656}"/>
          </ac:spMkLst>
        </pc:spChg>
      </pc:sldChg>
    </pc:docChg>
  </pc:docChgLst>
  <pc:docChgLst>
    <pc:chgData name="QNAP_Coco Chiang" userId="S::cocochiang@ieinet.onmicrosoft.com::31f7423a-afc2-4c20-bf5c-f3cb5a51960a" providerId="AD" clId="Web-{C14322AC-DB27-5523-4564-7C0EFDE15E85}"/>
    <pc:docChg chg="modSld">
      <pc:chgData name="QNAP_Coco Chiang" userId="S::cocochiang@ieinet.onmicrosoft.com::31f7423a-afc2-4c20-bf5c-f3cb5a51960a" providerId="AD" clId="Web-{C14322AC-DB27-5523-4564-7C0EFDE15E85}" dt="2019-05-31T02:15:56.212" v="0" actId="1076"/>
      <pc:docMkLst>
        <pc:docMk/>
      </pc:docMkLst>
    </pc:docChg>
  </pc:docChgLst>
  <pc:docChgLst>
    <pc:chgData name="QNAP_Copy Su" userId="S::copysu@ieinet.onmicrosoft.com::1126be78-0e4b-4fc6-8d80-fa9b94be460a" providerId="AD" clId="Web-{9329988D-841E-F1B3-02A9-FFE4002D84BC}"/>
    <pc:docChg chg="modSld">
      <pc:chgData name="QNAP_Copy Su" userId="S::copysu@ieinet.onmicrosoft.com::1126be78-0e4b-4fc6-8d80-fa9b94be460a" providerId="AD" clId="Web-{9329988D-841E-F1B3-02A9-FFE4002D84BC}" dt="2019-05-31T07:25:58.804" v="7" actId="1076"/>
      <pc:docMkLst>
        <pc:docMk/>
      </pc:docMkLst>
      <pc:sldChg chg="addSp delSp modSp">
        <pc:chgData name="QNAP_Copy Su" userId="S::copysu@ieinet.onmicrosoft.com::1126be78-0e4b-4fc6-8d80-fa9b94be460a" providerId="AD" clId="Web-{9329988D-841E-F1B3-02A9-FFE4002D84BC}" dt="2019-05-31T07:25:58.804" v="7" actId="1076"/>
        <pc:sldMkLst>
          <pc:docMk/>
          <pc:sldMk cId="713518208" sldId="377"/>
        </pc:sldMkLst>
        <pc:spChg chg="mod">
          <ac:chgData name="QNAP_Copy Su" userId="S::copysu@ieinet.onmicrosoft.com::1126be78-0e4b-4fc6-8d80-fa9b94be460a" providerId="AD" clId="Web-{9329988D-841E-F1B3-02A9-FFE4002D84BC}" dt="2019-05-31T07:25:58.804" v="7" actId="1076"/>
          <ac:spMkLst>
            <pc:docMk/>
            <pc:sldMk cId="713518208" sldId="377"/>
            <ac:spMk id="4" creationId="{780159D2-AABA-F441-8762-995ECA100337}"/>
          </ac:spMkLst>
        </pc:spChg>
        <pc:spChg chg="add del">
          <ac:chgData name="QNAP_Copy Su" userId="S::copysu@ieinet.onmicrosoft.com::1126be78-0e4b-4fc6-8d80-fa9b94be460a" providerId="AD" clId="Web-{9329988D-841E-F1B3-02A9-FFE4002D84BC}" dt="2019-05-31T07:21:10.881" v="1"/>
          <ac:spMkLst>
            <pc:docMk/>
            <pc:sldMk cId="713518208" sldId="377"/>
            <ac:spMk id="5" creationId="{538A80E0-2EA5-4DC8-8D70-6007A2454C7C}"/>
          </ac:spMkLst>
        </pc:spChg>
        <pc:picChg chg="del">
          <ac:chgData name="QNAP_Copy Su" userId="S::copysu@ieinet.onmicrosoft.com::1126be78-0e4b-4fc6-8d80-fa9b94be460a" providerId="AD" clId="Web-{9329988D-841E-F1B3-02A9-FFE4002D84BC}" dt="2019-05-31T07:25:49.539" v="3"/>
          <ac:picMkLst>
            <pc:docMk/>
            <pc:sldMk cId="713518208" sldId="377"/>
            <ac:picMk id="7" creationId="{1C80A4EF-4E0B-3045-A1C8-954FE8131DDE}"/>
          </ac:picMkLst>
        </pc:picChg>
        <pc:picChg chg="add mod">
          <ac:chgData name="QNAP_Copy Su" userId="S::copysu@ieinet.onmicrosoft.com::1126be78-0e4b-4fc6-8d80-fa9b94be460a" providerId="AD" clId="Web-{9329988D-841E-F1B3-02A9-FFE4002D84BC}" dt="2019-05-31T07:25:55.492" v="6" actId="1076"/>
          <ac:picMkLst>
            <pc:docMk/>
            <pc:sldMk cId="713518208" sldId="377"/>
            <ac:picMk id="10" creationId="{5C0823C6-CAE5-4614-A530-453C39A7032B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ACBBF772-8B41-4970-BC89-B3061506EE0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1F55C7B-BC72-408C-9A34-D96B6918846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75AFB8-0B7C-4A99-94AE-C310D1BD4E38}" type="datetimeFigureOut">
              <a:rPr lang="zh-TW" altLang="en-US" smtClean="0"/>
              <a:t>2019/6/3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7DF87DE-9409-44F4-9CD8-C75650C432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7D35C00-D222-435B-A998-041C83574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4FF596-97CB-4505-B3B6-8B621BD02D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03751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igure-eight.com/dataset/open-images-annotated-with-bounding-boxes/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academictorrents.com/details/9e9194e21ce045deee8d811481b4cd676b20b06b" TargetMode="External"/><Relationship Id="rId4" Type="http://schemas.openxmlformats.org/officeDocument/2006/relationships/hyperlink" Target="https://storage.googleapis.com/openimages/web/download.html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earchstorage.techtarget.com/tip/FC-technology-still-dominates-enterprise-storage-networking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e2e74f18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g3e2e74f18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269113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34721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1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327611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err="1">
                <a:latin typeface="Calibri"/>
                <a:cs typeface="Calibri"/>
              </a:rPr>
              <a:t>請確認</a:t>
            </a:r>
            <a:r>
              <a:rPr lang="en-US" altLang="zh-TW">
                <a:latin typeface="新細明體"/>
                <a:ea typeface="新細明體"/>
                <a:cs typeface="Calibri"/>
              </a:rPr>
              <a:t>   QTS   4.3.5   的 UI </a:t>
            </a:r>
            <a:r>
              <a:rPr lang="en-US" altLang="zh-TW" err="1">
                <a:latin typeface="新細明體"/>
                <a:ea typeface="新細明體"/>
                <a:cs typeface="Calibri"/>
              </a:rPr>
              <a:t>要不要換</a:t>
            </a:r>
            <a:r>
              <a:rPr lang="en-US" altLang="zh-TW">
                <a:latin typeface="新細明體"/>
                <a:ea typeface="新細明體"/>
                <a:cs typeface="Calibri"/>
              </a:rPr>
              <a:t> (by Teresa)</a:t>
            </a:r>
            <a:endParaRPr lang="en-US" altLang="zh-TW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27577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>
                <a:hlinkClick r:id="rId3"/>
              </a:rPr>
              <a:t>https://www.figure-eight.com/dataset/open-images-annotated-with-bounding-boxes/</a:t>
            </a:r>
            <a:endParaRPr lang="zh-TW" altLang="en-US">
              <a:hlinkClick r:id="rId3"/>
            </a:endParaRPr>
          </a:p>
          <a:p>
            <a:pPr>
              <a:buNone/>
            </a:pPr>
            <a:r>
              <a:rPr lang="en-US" altLang="zh-TW">
                <a:hlinkClick r:id="rId4"/>
              </a:rPr>
              <a:t>https://storage.googleapis.com/openimages/web/download.html</a:t>
            </a:r>
            <a:endParaRPr lang="zh-TW"/>
          </a:p>
          <a:p>
            <a:pPr>
              <a:buNone/>
            </a:pPr>
            <a:r>
              <a:rPr lang="en-US">
                <a:hlinkClick r:id="rId5"/>
              </a:rPr>
              <a:t>http://academictorrents.com/details/9e9194e21ce045deee8d811481b4cd676b20b06b</a:t>
            </a:r>
          </a:p>
          <a:p>
            <a:pPr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447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1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67046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</a:t>
            </a:r>
            <a:r>
              <a:rPr lang="en-US" err="1"/>
              <a:t>ark.intel.com</a:t>
            </a:r>
            <a:r>
              <a:rPr lang="en-US"/>
              <a:t>/products/147526/Intel-Optane-SSD-905P-Series-1-5TB-2-5in-PCIe-x4-3D-XPoint-</a:t>
            </a:r>
          </a:p>
        </p:txBody>
      </p:sp>
    </p:spTree>
    <p:extLst>
      <p:ext uri="{BB962C8B-B14F-4D97-AF65-F5344CB8AC3E}">
        <p14:creationId xmlns:p14="http://schemas.microsoft.com/office/powerpoint/2010/main" val="23984574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4491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535312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CPU</a:t>
            </a:r>
            <a:r>
              <a:rPr lang="zh-CN" altLang="en-US"/>
              <a:t>左右各四條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026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0696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8397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3"/>
              </a:rPr>
              <a:t>https://searchstorage.techtarget.com/tip/FC-technology-still-dominates-enterprise-storage-networking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0208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5" Type="http://schemas.openxmlformats.org/officeDocument/2006/relationships/image" Target="../media/image10.png"/><Relationship Id="rId4" Type="http://schemas.openxmlformats.org/officeDocument/2006/relationships/image" Target="../media/image15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sv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投影片">
  <p:cSld name="2_標題投影片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1500166" y="2571750"/>
            <a:ext cx="64008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" name="圖片 2">
            <a:extLst>
              <a:ext uri="{FF2B5EF4-FFF2-40B4-BE49-F238E27FC236}">
                <a16:creationId xmlns:a16="http://schemas.microsoft.com/office/drawing/2014/main" id="{458FD1CD-7D27-445E-824A-1B09BD42BD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>
          <a:xfrm>
            <a:off x="-1110" y="0"/>
            <a:ext cx="9146218" cy="51563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423EAAA-C563-43A2-8605-CFD3FB451E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8" y="0"/>
            <a:ext cx="9142222" cy="5143499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966FA0D0-C2B5-4B85-B6A9-72E228DD0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60" y="0"/>
            <a:ext cx="7886700" cy="862519"/>
          </a:xfrm>
          <a:prstGeom prst="rect">
            <a:avLst/>
          </a:prstGeom>
        </p:spPr>
        <p:txBody>
          <a:bodyPr anchor="ctr"/>
          <a:lstStyle>
            <a:lvl1pPr>
              <a:defRPr sz="4000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9A1E7CD6-9635-4158-BF89-6314119B35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99499" y="4968303"/>
            <a:ext cx="945002" cy="175197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44C25BC9-B784-4989-A205-40C1E1933E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712"/>
          <a:stretch/>
        </p:blipFill>
        <p:spPr>
          <a:xfrm>
            <a:off x="0" y="862519"/>
            <a:ext cx="8436077" cy="22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809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423EAAA-C563-43A2-8605-CFD3FB451E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8" y="0"/>
            <a:ext cx="9142222" cy="514350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966FA0D0-C2B5-4B85-B6A9-72E228DD0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60" y="0"/>
            <a:ext cx="7886700" cy="862519"/>
          </a:xfrm>
          <a:prstGeom prst="rect">
            <a:avLst/>
          </a:prstGeom>
        </p:spPr>
        <p:txBody>
          <a:bodyPr anchor="ctr"/>
          <a:lstStyle>
            <a:lvl1pPr>
              <a:defRPr sz="4000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9A1E7CD6-9635-4158-BF89-6314119B35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99499" y="4968303"/>
            <a:ext cx="945002" cy="175197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44C25BC9-B784-4989-A205-40C1E1933E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712"/>
          <a:stretch/>
        </p:blipFill>
        <p:spPr>
          <a:xfrm>
            <a:off x="0" y="862519"/>
            <a:ext cx="8436077" cy="22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7519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423EAAA-C563-43A2-8605-CFD3FB451E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8" y="0"/>
            <a:ext cx="9142223" cy="514350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966FA0D0-C2B5-4B85-B6A9-72E228DD0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60" y="0"/>
            <a:ext cx="7886700" cy="862519"/>
          </a:xfrm>
          <a:prstGeom prst="rect">
            <a:avLst/>
          </a:prstGeom>
        </p:spPr>
        <p:txBody>
          <a:bodyPr anchor="ctr"/>
          <a:lstStyle>
            <a:lvl1pPr>
              <a:defRPr sz="4000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638546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標題及物件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body" idx="1"/>
          </p:nvPr>
        </p:nvSpPr>
        <p:spPr>
          <a:xfrm>
            <a:off x="457200" y="964395"/>
            <a:ext cx="8229600" cy="36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5805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0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DF7BC9EC-4A0B-4B42-8B01-2F61C6085090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90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47D4BB1-BA6F-4C42-A3E1-25A52A27ED77}"/>
              </a:ext>
            </a:extLst>
          </p:cNvPr>
          <p:cNvSpPr/>
          <p:nvPr userDrawn="1"/>
        </p:nvSpPr>
        <p:spPr>
          <a:xfrm>
            <a:off x="215537" y="453956"/>
            <a:ext cx="8739052" cy="4496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028FB1D-A917-45C8-9604-AFED5D8EE1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43"/>
          <a:stretch>
            <a:fillRect/>
          </a:stretch>
        </p:blipFill>
        <p:spPr>
          <a:xfrm>
            <a:off x="215537" y="1302741"/>
            <a:ext cx="8739052" cy="3648082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7CD19C05-F6EC-440E-B350-3408636BCC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510" y="0"/>
            <a:ext cx="9023490" cy="138004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199" y="506962"/>
            <a:ext cx="8229600" cy="493563"/>
          </a:xfrm>
        </p:spPr>
        <p:txBody>
          <a:bodyPr/>
          <a:lstStyle>
            <a:lvl1pPr>
              <a:defRPr sz="3600" b="1">
                <a:solidFill>
                  <a:srgbClr val="09005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302132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投影片" preserve="1">
  <p:cSld name="2_標題投影片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1500166" y="2571750"/>
            <a:ext cx="64008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" name="圖片 2">
            <a:extLst>
              <a:ext uri="{FF2B5EF4-FFF2-40B4-BE49-F238E27FC236}">
                <a16:creationId xmlns:a16="http://schemas.microsoft.com/office/drawing/2014/main" id="{458FD1CD-7D27-445E-824A-1B09BD42B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10" y="5237"/>
            <a:ext cx="9146218" cy="5144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295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投影片" preserve="1">
  <p:cSld name="2_標題投影片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1500166" y="2571750"/>
            <a:ext cx="64008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" name="圖片 2">
            <a:extLst>
              <a:ext uri="{FF2B5EF4-FFF2-40B4-BE49-F238E27FC236}">
                <a16:creationId xmlns:a16="http://schemas.microsoft.com/office/drawing/2014/main" id="{458FD1CD-7D27-445E-824A-1B09BD42B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3" y="10473"/>
            <a:ext cx="9142151" cy="5144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59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空白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79D3CA2-2DD6-4142-B38B-6DECDCEC44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投影片" preserve="1">
  <p:cSld name="2_標題投影片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1500166" y="2571750"/>
            <a:ext cx="64008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" name="圖片 2">
            <a:extLst>
              <a:ext uri="{FF2B5EF4-FFF2-40B4-BE49-F238E27FC236}">
                <a16:creationId xmlns:a16="http://schemas.microsoft.com/office/drawing/2014/main" id="{458FD1CD-7D27-445E-824A-1B09BD42B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2" y="2619"/>
            <a:ext cx="9142153" cy="5144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347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投影片" preserve="1">
  <p:cSld name="6_標題投影片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1500166" y="2571750"/>
            <a:ext cx="64008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" name="圖片 2">
            <a:extLst>
              <a:ext uri="{FF2B5EF4-FFF2-40B4-BE49-F238E27FC236}">
                <a16:creationId xmlns:a16="http://schemas.microsoft.com/office/drawing/2014/main" id="{458FD1CD-7D27-445E-824A-1B09BD42B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2" y="3262"/>
            <a:ext cx="9142153" cy="514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706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投影片" preserve="1" userDrawn="1">
  <p:cSld name="4_標題投影片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1500166" y="2571750"/>
            <a:ext cx="64008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" name="圖片 2">
            <a:extLst>
              <a:ext uri="{FF2B5EF4-FFF2-40B4-BE49-F238E27FC236}">
                <a16:creationId xmlns:a16="http://schemas.microsoft.com/office/drawing/2014/main" id="{458FD1CD-7D27-445E-824A-1B09BD42B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2" y="3761"/>
            <a:ext cx="9142153" cy="5142461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98515BEF-0ED3-4C82-AD4F-E7A1B6866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60" y="0"/>
            <a:ext cx="7886700" cy="862519"/>
          </a:xfrm>
          <a:prstGeom prst="rect">
            <a:avLst/>
          </a:prstGeom>
        </p:spPr>
        <p:txBody>
          <a:bodyPr anchor="ctr"/>
          <a:lstStyle>
            <a:lvl1pPr>
              <a:defRPr sz="4000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EBB4DFD6-915C-4050-8CF0-3A4EF9FA70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99499" y="4968303"/>
            <a:ext cx="945002" cy="175197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B44E0F68-E0C5-4EA6-95E3-0E179BDB21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712"/>
          <a:stretch/>
        </p:blipFill>
        <p:spPr>
          <a:xfrm>
            <a:off x="0" y="862519"/>
            <a:ext cx="8436077" cy="22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717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423EAAA-C563-43A2-8605-CFD3FB451E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8" y="2785"/>
            <a:ext cx="9142223" cy="5137929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966FA0D0-C2B5-4B85-B6A9-72E228DD0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60" y="0"/>
            <a:ext cx="7886700" cy="862519"/>
          </a:xfrm>
          <a:prstGeom prst="rect">
            <a:avLst/>
          </a:prstGeom>
        </p:spPr>
        <p:txBody>
          <a:bodyPr anchor="ctr"/>
          <a:lstStyle>
            <a:lvl1pPr>
              <a:defRPr sz="4000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9A1E7CD6-9635-4158-BF89-6314119B35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99499" y="4968303"/>
            <a:ext cx="945002" cy="175197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44C25BC9-B784-4989-A205-40C1E1933E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712"/>
          <a:stretch/>
        </p:blipFill>
        <p:spPr>
          <a:xfrm>
            <a:off x="0" y="862519"/>
            <a:ext cx="8436077" cy="22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554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423EAAA-C563-43A2-8605-CFD3FB451E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8" y="0"/>
            <a:ext cx="9142222" cy="514350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966FA0D0-C2B5-4B85-B6A9-72E228DD0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60" y="0"/>
            <a:ext cx="7886700" cy="862519"/>
          </a:xfrm>
          <a:prstGeom prst="rect">
            <a:avLst/>
          </a:prstGeom>
        </p:spPr>
        <p:txBody>
          <a:bodyPr anchor="ctr"/>
          <a:lstStyle>
            <a:lvl1pPr>
              <a:defRPr sz="4000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9A1E7CD6-9635-4158-BF89-6314119B35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99499" y="4968303"/>
            <a:ext cx="945002" cy="175197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44C25BC9-B784-4989-A205-40C1E1933E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712"/>
          <a:stretch/>
        </p:blipFill>
        <p:spPr>
          <a:xfrm>
            <a:off x="0" y="862519"/>
            <a:ext cx="8436077" cy="22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901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171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2" r:id="rId2"/>
    <p:sldLayoutId id="2147483684" r:id="rId3"/>
    <p:sldLayoutId id="2147483681" r:id="rId4"/>
    <p:sldLayoutId id="2147483683" r:id="rId5"/>
    <p:sldLayoutId id="2147483706" r:id="rId6"/>
    <p:sldLayoutId id="2147483703" r:id="rId7"/>
    <p:sldLayoutId id="2147483704" r:id="rId8"/>
    <p:sldLayoutId id="2147483688" r:id="rId9"/>
    <p:sldLayoutId id="2147483705" r:id="rId10"/>
    <p:sldLayoutId id="2147483702" r:id="rId11"/>
    <p:sldLayoutId id="2147483701" r:id="rId12"/>
    <p:sldLayoutId id="2147483700" r:id="rId13"/>
    <p:sldLayoutId id="214748370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5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tif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1.tiff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9.png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1.tiff"/><Relationship Id="rId5" Type="http://schemas.openxmlformats.org/officeDocument/2006/relationships/image" Target="../media/image60.svg"/><Relationship Id="rId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8.tiff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tiff"/><Relationship Id="rId3" Type="http://schemas.openxmlformats.org/officeDocument/2006/relationships/image" Target="../media/image71.png"/><Relationship Id="rId7" Type="http://schemas.openxmlformats.org/officeDocument/2006/relationships/image" Target="../media/image75.tiff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sv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1.svg"/><Relationship Id="rId4" Type="http://schemas.openxmlformats.org/officeDocument/2006/relationships/image" Target="../media/image8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svg"/><Relationship Id="rId13" Type="http://schemas.openxmlformats.org/officeDocument/2006/relationships/image" Target="../media/image92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12" Type="http://schemas.openxmlformats.org/officeDocument/2006/relationships/image" Target="../media/image91.svg"/><Relationship Id="rId2" Type="http://schemas.openxmlformats.org/officeDocument/2006/relationships/image" Target="../media/image29.png"/><Relationship Id="rId16" Type="http://schemas.openxmlformats.org/officeDocument/2006/relationships/image" Target="../media/image95.sv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5.sv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5" Type="http://schemas.openxmlformats.org/officeDocument/2006/relationships/image" Target="../media/image94.png"/><Relationship Id="rId10" Type="http://schemas.openxmlformats.org/officeDocument/2006/relationships/image" Target="../media/image89.svg"/><Relationship Id="rId4" Type="http://schemas.openxmlformats.org/officeDocument/2006/relationships/image" Target="../media/image83.svg"/><Relationship Id="rId9" Type="http://schemas.openxmlformats.org/officeDocument/2006/relationships/image" Target="../media/image88.png"/><Relationship Id="rId14" Type="http://schemas.openxmlformats.org/officeDocument/2006/relationships/image" Target="../media/image93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png"/><Relationship Id="rId18" Type="http://schemas.openxmlformats.org/officeDocument/2006/relationships/image" Target="../media/image112.png"/><Relationship Id="rId3" Type="http://schemas.openxmlformats.org/officeDocument/2006/relationships/image" Target="../media/image97.svg"/><Relationship Id="rId21" Type="http://schemas.openxmlformats.org/officeDocument/2006/relationships/image" Target="../media/image115.pn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17" Type="http://schemas.openxmlformats.org/officeDocument/2006/relationships/image" Target="../media/image111.png"/><Relationship Id="rId2" Type="http://schemas.openxmlformats.org/officeDocument/2006/relationships/image" Target="../media/image96.png"/><Relationship Id="rId16" Type="http://schemas.openxmlformats.org/officeDocument/2006/relationships/image" Target="../media/image110.png"/><Relationship Id="rId20" Type="http://schemas.openxmlformats.org/officeDocument/2006/relationships/image" Target="../media/image11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24" Type="http://schemas.openxmlformats.org/officeDocument/2006/relationships/image" Target="../media/image118.png"/><Relationship Id="rId5" Type="http://schemas.openxmlformats.org/officeDocument/2006/relationships/image" Target="../media/image99.png"/><Relationship Id="rId15" Type="http://schemas.openxmlformats.org/officeDocument/2006/relationships/image" Target="../media/image109.png"/><Relationship Id="rId23" Type="http://schemas.openxmlformats.org/officeDocument/2006/relationships/image" Target="../media/image117.png"/><Relationship Id="rId10" Type="http://schemas.openxmlformats.org/officeDocument/2006/relationships/image" Target="../media/image104.png"/><Relationship Id="rId19" Type="http://schemas.openxmlformats.org/officeDocument/2006/relationships/image" Target="../media/image113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Relationship Id="rId14" Type="http://schemas.openxmlformats.org/officeDocument/2006/relationships/image" Target="../media/image108.png"/><Relationship Id="rId22" Type="http://schemas.openxmlformats.org/officeDocument/2006/relationships/image" Target="../media/image11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26.svg"/><Relationship Id="rId3" Type="http://schemas.openxmlformats.org/officeDocument/2006/relationships/image" Target="../media/image120.png"/><Relationship Id="rId7" Type="http://schemas.openxmlformats.org/officeDocument/2006/relationships/image" Target="../media/image117.png"/><Relationship Id="rId12" Type="http://schemas.openxmlformats.org/officeDocument/2006/relationships/image" Target="../media/image125.png"/><Relationship Id="rId17" Type="http://schemas.openxmlformats.org/officeDocument/2006/relationships/image" Target="../media/image129.png"/><Relationship Id="rId2" Type="http://schemas.openxmlformats.org/officeDocument/2006/relationships/image" Target="../media/image119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6.png"/><Relationship Id="rId11" Type="http://schemas.openxmlformats.org/officeDocument/2006/relationships/image" Target="../media/image124.svg"/><Relationship Id="rId5" Type="http://schemas.openxmlformats.org/officeDocument/2006/relationships/image" Target="../media/image122.png"/><Relationship Id="rId15" Type="http://schemas.openxmlformats.org/officeDocument/2006/relationships/image" Target="../media/image128.svg"/><Relationship Id="rId10" Type="http://schemas.openxmlformats.org/officeDocument/2006/relationships/image" Target="../media/image123.png"/><Relationship Id="rId4" Type="http://schemas.openxmlformats.org/officeDocument/2006/relationships/image" Target="../media/image121.png"/><Relationship Id="rId9" Type="http://schemas.openxmlformats.org/officeDocument/2006/relationships/image" Target="../media/image106.png"/><Relationship Id="rId14" Type="http://schemas.openxmlformats.org/officeDocument/2006/relationships/image" Target="../media/image12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sv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3.svg"/><Relationship Id="rId4" Type="http://schemas.openxmlformats.org/officeDocument/2006/relationships/image" Target="../media/image1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tiff"/><Relationship Id="rId7" Type="http://schemas.openxmlformats.org/officeDocument/2006/relationships/image" Target="../media/image27.jpeg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tiff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3.png"/><Relationship Id="rId4" Type="http://schemas.openxmlformats.org/officeDocument/2006/relationships/image" Target="../media/image32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1482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C023A-423C-4A79-BF9A-097D753E9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上視圖</a:t>
            </a:r>
          </a:p>
        </p:txBody>
      </p:sp>
      <p:pic>
        <p:nvPicPr>
          <p:cNvPr id="4" name="Picture 4" descr="图片包含 室内, 橱柜, 墙壁&#10;&#10;已生成高可信度的说明">
            <a:extLst>
              <a:ext uri="{FF2B5EF4-FFF2-40B4-BE49-F238E27FC236}">
                <a16:creationId xmlns:a16="http://schemas.microsoft.com/office/drawing/2014/main" id="{81878568-1427-47A6-8171-20DDEFC290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5000" contrast="2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85311" y="2087186"/>
            <a:ext cx="4177781" cy="3037043"/>
          </a:xfrm>
          <a:prstGeom prst="rect">
            <a:avLst/>
          </a:prstGeom>
          <a:effectLst>
            <a:outerShdw blurRad="241300" dist="177800" dir="13020000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F6C006B-7725-49B6-B5CA-E1B4D353965D}"/>
              </a:ext>
            </a:extLst>
          </p:cNvPr>
          <p:cNvSpPr txBox="1"/>
          <p:nvPr/>
        </p:nvSpPr>
        <p:spPr>
          <a:xfrm>
            <a:off x="6657324" y="1410580"/>
            <a:ext cx="2631120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4組</a:t>
            </a:r>
            <a:r>
              <a:rPr 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6+2 pin </a:t>
            </a:r>
            <a:r>
              <a:rPr lang="zh-CN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電源接頭</a:t>
            </a:r>
            <a:endParaRPr 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92FED829-FFE6-4CE5-83BA-EC5AB1771972}"/>
              </a:ext>
            </a:extLst>
          </p:cNvPr>
          <p:cNvGrpSpPr/>
          <p:nvPr/>
        </p:nvGrpSpPr>
        <p:grpSpPr>
          <a:xfrm>
            <a:off x="3841279" y="1891946"/>
            <a:ext cx="4823868" cy="2163710"/>
            <a:chOff x="3677057" y="2007176"/>
            <a:chExt cx="4823868" cy="2163710"/>
          </a:xfrm>
        </p:grpSpPr>
        <p:sp>
          <p:nvSpPr>
            <p:cNvPr id="12" name="橢圓 11">
              <a:extLst>
                <a:ext uri="{FF2B5EF4-FFF2-40B4-BE49-F238E27FC236}">
                  <a16:creationId xmlns:a16="http://schemas.microsoft.com/office/drawing/2014/main" id="{2DCA2D35-5B73-4ADE-BCBC-34B6B1F664C3}"/>
                </a:ext>
              </a:extLst>
            </p:cNvPr>
            <p:cNvSpPr/>
            <p:nvPr/>
          </p:nvSpPr>
          <p:spPr>
            <a:xfrm>
              <a:off x="6517586" y="2007176"/>
              <a:ext cx="1983339" cy="1983339"/>
            </a:xfrm>
            <a:prstGeom prst="ellipse">
              <a:avLst/>
            </a:prstGeom>
            <a:solidFill>
              <a:srgbClr val="09F8E1">
                <a:alpha val="34000"/>
              </a:srgbClr>
            </a:solidFill>
            <a:ln>
              <a:solidFill>
                <a:srgbClr val="09F8E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11" name="群組 50">
              <a:extLst>
                <a:ext uri="{FF2B5EF4-FFF2-40B4-BE49-F238E27FC236}">
                  <a16:creationId xmlns:a16="http://schemas.microsoft.com/office/drawing/2014/main" id="{C1771C39-D025-4764-B2C9-FDC0DE8B5996}"/>
                </a:ext>
              </a:extLst>
            </p:cNvPr>
            <p:cNvGrpSpPr/>
            <p:nvPr/>
          </p:nvGrpSpPr>
          <p:grpSpPr>
            <a:xfrm>
              <a:off x="6577713" y="2072295"/>
              <a:ext cx="1849178" cy="2098591"/>
              <a:chOff x="6058756" y="3087787"/>
              <a:chExt cx="1491961" cy="1693193"/>
            </a:xfrm>
          </p:grpSpPr>
          <p:pic>
            <p:nvPicPr>
              <p:cNvPr id="9" name="圖形 27">
                <a:extLst>
                  <a:ext uri="{FF2B5EF4-FFF2-40B4-BE49-F238E27FC236}">
                    <a16:creationId xmlns:a16="http://schemas.microsoft.com/office/drawing/2014/main" id="{31F102AB-9E8F-4062-BC9D-E50A2101EB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058756" y="3087787"/>
                <a:ext cx="1491961" cy="1491961"/>
              </a:xfrm>
              <a:prstGeom prst="rect">
                <a:avLst/>
              </a:prstGeom>
            </p:spPr>
          </p:pic>
          <p:pic>
            <p:nvPicPr>
              <p:cNvPr id="10" name="圖片 3">
                <a:extLst>
                  <a:ext uri="{FF2B5EF4-FFF2-40B4-BE49-F238E27FC236}">
                    <a16:creationId xmlns:a16="http://schemas.microsoft.com/office/drawing/2014/main" id="{A3134318-F3A9-4E4F-BCD2-F38282707E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124596" y="3179264"/>
                <a:ext cx="1366935" cy="1601716"/>
              </a:xfrm>
              <a:prstGeom prst="rect">
                <a:avLst/>
              </a:prstGeom>
            </p:spPr>
          </p:pic>
        </p:grpSp>
        <p:sp>
          <p:nvSpPr>
            <p:cNvPr id="3" name="橢圓 2">
              <a:extLst>
                <a:ext uri="{FF2B5EF4-FFF2-40B4-BE49-F238E27FC236}">
                  <a16:creationId xmlns:a16="http://schemas.microsoft.com/office/drawing/2014/main" id="{44DF79EA-25C6-4DEB-B17B-10F0ACEDE42A}"/>
                </a:ext>
              </a:extLst>
            </p:cNvPr>
            <p:cNvSpPr/>
            <p:nvPr/>
          </p:nvSpPr>
          <p:spPr>
            <a:xfrm>
              <a:off x="3677057" y="2871307"/>
              <a:ext cx="976983" cy="976983"/>
            </a:xfrm>
            <a:prstGeom prst="ellipse">
              <a:avLst/>
            </a:prstGeom>
            <a:solidFill>
              <a:srgbClr val="09F8E1">
                <a:alpha val="34000"/>
              </a:srgbClr>
            </a:solidFill>
            <a:ln>
              <a:solidFill>
                <a:srgbClr val="09F8E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6" name="直線接點 5">
              <a:extLst>
                <a:ext uri="{FF2B5EF4-FFF2-40B4-BE49-F238E27FC236}">
                  <a16:creationId xmlns:a16="http://schemas.microsoft.com/office/drawing/2014/main" id="{CA6E1CB7-9531-441D-B013-B45D8DCF7EB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21549" y="2053122"/>
              <a:ext cx="3182393" cy="840685"/>
            </a:xfrm>
            <a:prstGeom prst="line">
              <a:avLst/>
            </a:prstGeom>
            <a:ln w="19050">
              <a:solidFill>
                <a:srgbClr val="09F8E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接點 13">
              <a:extLst>
                <a:ext uri="{FF2B5EF4-FFF2-40B4-BE49-F238E27FC236}">
                  <a16:creationId xmlns:a16="http://schemas.microsoft.com/office/drawing/2014/main" id="{32DE88E5-7748-4A37-92C8-5AB7BDB12F5D}"/>
                </a:ext>
              </a:extLst>
            </p:cNvPr>
            <p:cNvCxnSpPr>
              <a:cxnSpLocks/>
              <a:stCxn id="3" idx="4"/>
            </p:cNvCxnSpPr>
            <p:nvPr/>
          </p:nvCxnSpPr>
          <p:spPr>
            <a:xfrm>
              <a:off x="4165549" y="3848290"/>
              <a:ext cx="3294791" cy="142225"/>
            </a:xfrm>
            <a:prstGeom prst="line">
              <a:avLst/>
            </a:prstGeom>
            <a:ln w="19050">
              <a:solidFill>
                <a:srgbClr val="09F8E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3F2C5A7-B2B4-45A5-8A34-3920BEF0DB78}"/>
              </a:ext>
            </a:extLst>
          </p:cNvPr>
          <p:cNvSpPr txBox="1"/>
          <p:nvPr/>
        </p:nvSpPr>
        <p:spPr>
          <a:xfrm>
            <a:off x="348323" y="1118079"/>
            <a:ext cx="263112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600" b="1">
                <a:solidFill>
                  <a:schemeClr val="bg1"/>
                </a:solidFill>
                <a:latin typeface="微軟正黑體"/>
                <a:ea typeface="微軟正黑體"/>
              </a:rPr>
              <a:t>4 x PCIe Gen3 x8 插槽</a:t>
            </a:r>
          </a:p>
          <a:p>
            <a:r>
              <a:rPr lang="zh-CN" altLang="en-US" sz="1600" b="1">
                <a:solidFill>
                  <a:schemeClr val="bg1"/>
                </a:solidFill>
                <a:latin typeface="微軟正黑體"/>
                <a:ea typeface="微軟正黑體"/>
              </a:rPr>
              <a:t>支援加速卡與擴充卡安裝</a:t>
            </a:r>
          </a:p>
        </p:txBody>
      </p:sp>
      <p:cxnSp>
        <p:nvCxnSpPr>
          <p:cNvPr id="15" name="Straight Connector 7">
            <a:extLst>
              <a:ext uri="{FF2B5EF4-FFF2-40B4-BE49-F238E27FC236}">
                <a16:creationId xmlns:a16="http://schemas.microsoft.com/office/drawing/2014/main" id="{4A7FBEAD-0121-704B-A00B-7E801002FDC8}"/>
              </a:ext>
            </a:extLst>
          </p:cNvPr>
          <p:cNvCxnSpPr/>
          <p:nvPr/>
        </p:nvCxnSpPr>
        <p:spPr>
          <a:xfrm>
            <a:off x="2611471" y="2344662"/>
            <a:ext cx="0" cy="301083"/>
          </a:xfrm>
          <a:prstGeom prst="line">
            <a:avLst/>
          </a:prstGeom>
          <a:ln w="28575">
            <a:solidFill>
              <a:srgbClr val="FF3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0">
            <a:extLst>
              <a:ext uri="{FF2B5EF4-FFF2-40B4-BE49-F238E27FC236}">
                <a16:creationId xmlns:a16="http://schemas.microsoft.com/office/drawing/2014/main" id="{F6D3CFD7-7194-B24A-AE32-DADB06A0E259}"/>
              </a:ext>
            </a:extLst>
          </p:cNvPr>
          <p:cNvCxnSpPr>
            <a:cxnSpLocks/>
          </p:cNvCxnSpPr>
          <p:nvPr/>
        </p:nvCxnSpPr>
        <p:spPr>
          <a:xfrm>
            <a:off x="2608637" y="2481352"/>
            <a:ext cx="2070602" cy="36781"/>
          </a:xfrm>
          <a:prstGeom prst="straightConnector1">
            <a:avLst/>
          </a:prstGeom>
          <a:ln w="28575">
            <a:solidFill>
              <a:srgbClr val="FA585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1">
            <a:extLst>
              <a:ext uri="{FF2B5EF4-FFF2-40B4-BE49-F238E27FC236}">
                <a16:creationId xmlns:a16="http://schemas.microsoft.com/office/drawing/2014/main" id="{29F3113C-AF85-4440-A7FA-CF577B6B0D73}"/>
              </a:ext>
            </a:extLst>
          </p:cNvPr>
          <p:cNvSpPr txBox="1"/>
          <p:nvPr/>
        </p:nvSpPr>
        <p:spPr>
          <a:xfrm>
            <a:off x="3026998" y="2327906"/>
            <a:ext cx="1250663" cy="307777"/>
          </a:xfrm>
          <a:prstGeom prst="rect">
            <a:avLst/>
          </a:prstGeom>
          <a:solidFill>
            <a:srgbClr val="FA5854"/>
          </a:solidFill>
        </p:spPr>
        <p:txBody>
          <a:bodyPr wrap="none" rtlCol="0">
            <a:spAutoFit/>
          </a:bodyPr>
          <a:lstStyle/>
          <a:p>
            <a:r>
              <a:rPr lang="zh-CN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深度</a:t>
            </a:r>
            <a:r>
              <a:rPr lang="en-US" altLang="zh-CN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330 mm</a:t>
            </a:r>
            <a:endParaRPr 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Rectangle 21">
            <a:extLst>
              <a:ext uri="{FF2B5EF4-FFF2-40B4-BE49-F238E27FC236}">
                <a16:creationId xmlns:a16="http://schemas.microsoft.com/office/drawing/2014/main" id="{AB842462-3EF0-BD4A-8D64-23A7E3F57377}"/>
              </a:ext>
            </a:extLst>
          </p:cNvPr>
          <p:cNvSpPr/>
          <p:nvPr/>
        </p:nvSpPr>
        <p:spPr>
          <a:xfrm>
            <a:off x="154966" y="1986888"/>
            <a:ext cx="36863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0" lvl="0">
              <a:buClr>
                <a:srgbClr val="F2F2F2"/>
              </a:buClr>
              <a:buSzPts val="1600"/>
            </a:pPr>
            <a:r>
              <a:rPr lang="zh-CN" altLang="en-US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深度達</a:t>
            </a:r>
            <a:r>
              <a:rPr lang="en-US" altLang="zh-CN" sz="1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330mm</a:t>
            </a:r>
          </a:p>
          <a:p>
            <a:pPr marL="268288" lvl="0" indent="-141288">
              <a:buClr>
                <a:srgbClr val="F2F2F2"/>
              </a:buClr>
              <a:buSzPts val="1600"/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適於市售高階顯卡</a:t>
            </a:r>
            <a:endParaRPr lang="en-US" altLang="zh-CN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8F13F423-D2A0-1C46-894D-07CA70D21FC5}"/>
              </a:ext>
            </a:extLst>
          </p:cNvPr>
          <p:cNvSpPr/>
          <p:nvPr/>
        </p:nvSpPr>
        <p:spPr>
          <a:xfrm>
            <a:off x="3120493" y="1057711"/>
            <a:ext cx="298295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0" lvl="0">
              <a:buClr>
                <a:srgbClr val="F2F2F2"/>
              </a:buClr>
              <a:buSzPts val="1600"/>
            </a:pPr>
            <a:r>
              <a:rPr lang="en-US" altLang="zh-CN" sz="1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3 x 12 cm </a:t>
            </a:r>
            <a:r>
              <a:rPr lang="zh-CN" altLang="en-US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散熱風扇</a:t>
            </a:r>
            <a:endParaRPr lang="en-US" altLang="zh-CN" sz="1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8288" lvl="0" indent="-141288">
              <a:buClr>
                <a:srgbClr val="F2F2F2"/>
              </a:buClr>
              <a:buSzPts val="1600"/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有效排除運算卡與系統產生的熱</a:t>
            </a:r>
            <a:endParaRPr lang="en-US" altLang="zh-CN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8288" lvl="0" indent="-141288">
              <a:buClr>
                <a:srgbClr val="F2F2F2"/>
              </a:buClr>
              <a:buSzPts val="1600"/>
              <a:buFont typeface="Arial" panose="020B0604020202020204" pitchFamily="34" charset="0"/>
              <a:buChar char="•"/>
            </a:pPr>
            <a:r>
              <a:rPr lang="en-US" altLang="zh-CN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12cm </a:t>
            </a:r>
            <a:r>
              <a:rPr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大面積風扇靜音散熱</a:t>
            </a:r>
          </a:p>
        </p:txBody>
      </p:sp>
      <p:cxnSp>
        <p:nvCxnSpPr>
          <p:cNvPr id="21" name="Shape 193">
            <a:extLst>
              <a:ext uri="{FF2B5EF4-FFF2-40B4-BE49-F238E27FC236}">
                <a16:creationId xmlns:a16="http://schemas.microsoft.com/office/drawing/2014/main" id="{C15F2EE2-6587-8643-B7A9-975B24FFACE1}"/>
              </a:ext>
            </a:extLst>
          </p:cNvPr>
          <p:cNvCxnSpPr>
            <a:cxnSpLocks/>
            <a:stCxn id="20" idx="2"/>
          </p:cNvCxnSpPr>
          <p:nvPr/>
        </p:nvCxnSpPr>
        <p:spPr>
          <a:xfrm rot="16200000" flipH="1">
            <a:off x="4545750" y="1924148"/>
            <a:ext cx="327744" cy="195307"/>
          </a:xfrm>
          <a:prstGeom prst="bentConnector3">
            <a:avLst>
              <a:gd name="adj1" fmla="val 50000"/>
            </a:avLst>
          </a:prstGeom>
          <a:noFill/>
          <a:ln w="21590" cap="flat" cmpd="sng">
            <a:solidFill>
              <a:srgbClr val="C00000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26" name="Rectangle 18">
            <a:extLst>
              <a:ext uri="{FF2B5EF4-FFF2-40B4-BE49-F238E27FC236}">
                <a16:creationId xmlns:a16="http://schemas.microsoft.com/office/drawing/2014/main" id="{936B591A-F82D-AE4A-B5A7-8CFC990F1B08}"/>
              </a:ext>
            </a:extLst>
          </p:cNvPr>
          <p:cNvSpPr/>
          <p:nvPr/>
        </p:nvSpPr>
        <p:spPr>
          <a:xfrm rot="5400000">
            <a:off x="3431340" y="2852202"/>
            <a:ext cx="212372" cy="2003850"/>
          </a:xfrm>
          <a:prstGeom prst="rect">
            <a:avLst/>
          </a:prstGeom>
          <a:noFill/>
          <a:ln w="28575">
            <a:solidFill>
              <a:srgbClr val="FA58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82B0641C-82E5-A04D-A8B2-2E41F7B6454A}"/>
              </a:ext>
            </a:extLst>
          </p:cNvPr>
          <p:cNvSpPr/>
          <p:nvPr/>
        </p:nvSpPr>
        <p:spPr>
          <a:xfrm>
            <a:off x="154966" y="3178280"/>
            <a:ext cx="12760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0" lvl="0">
              <a:buClr>
                <a:srgbClr val="F2F2F2"/>
              </a:buClr>
              <a:buSzPts val="1600"/>
            </a:pPr>
            <a:r>
              <a:rPr lang="zh-TW" altLang="en-US" sz="1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系統主板</a:t>
            </a:r>
            <a:endParaRPr lang="en-US" altLang="zh-TW" sz="180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cxnSp>
        <p:nvCxnSpPr>
          <p:cNvPr id="29" name="Shape 193">
            <a:extLst>
              <a:ext uri="{FF2B5EF4-FFF2-40B4-BE49-F238E27FC236}">
                <a16:creationId xmlns:a16="http://schemas.microsoft.com/office/drawing/2014/main" id="{C280EFCB-521D-A74D-95A7-A36736FFA313}"/>
              </a:ext>
            </a:extLst>
          </p:cNvPr>
          <p:cNvCxnSpPr>
            <a:cxnSpLocks/>
            <a:stCxn id="28" idx="3"/>
            <a:endCxn id="26" idx="2"/>
          </p:cNvCxnSpPr>
          <p:nvPr/>
        </p:nvCxnSpPr>
        <p:spPr>
          <a:xfrm>
            <a:off x="1431003" y="3362946"/>
            <a:ext cx="1104598" cy="491181"/>
          </a:xfrm>
          <a:prstGeom prst="bentConnector3">
            <a:avLst>
              <a:gd name="adj1" fmla="val 50000"/>
            </a:avLst>
          </a:prstGeom>
          <a:noFill/>
          <a:ln w="21590" cap="flat" cmpd="sng">
            <a:solidFill>
              <a:srgbClr val="FA5854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27" name="Rectangle 18">
            <a:extLst>
              <a:ext uri="{FF2B5EF4-FFF2-40B4-BE49-F238E27FC236}">
                <a16:creationId xmlns:a16="http://schemas.microsoft.com/office/drawing/2014/main" id="{011481C8-3CB6-4BCE-8CAF-3A1C28F81995}"/>
              </a:ext>
            </a:extLst>
          </p:cNvPr>
          <p:cNvSpPr/>
          <p:nvPr/>
        </p:nvSpPr>
        <p:spPr>
          <a:xfrm>
            <a:off x="4625753" y="4104541"/>
            <a:ext cx="192509" cy="884403"/>
          </a:xfrm>
          <a:prstGeom prst="rect">
            <a:avLst/>
          </a:prstGeom>
          <a:noFill/>
          <a:ln w="28575">
            <a:solidFill>
              <a:srgbClr val="FA58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hape 193">
            <a:extLst>
              <a:ext uri="{FF2B5EF4-FFF2-40B4-BE49-F238E27FC236}">
                <a16:creationId xmlns:a16="http://schemas.microsoft.com/office/drawing/2014/main" id="{3524D37D-7CE8-4EBD-818F-CA0381D07F10}"/>
              </a:ext>
            </a:extLst>
          </p:cNvPr>
          <p:cNvCxnSpPr>
            <a:cxnSpLocks/>
            <a:stCxn id="34" idx="3"/>
          </p:cNvCxnSpPr>
          <p:nvPr/>
        </p:nvCxnSpPr>
        <p:spPr>
          <a:xfrm>
            <a:off x="1852332" y="4548867"/>
            <a:ext cx="2759636" cy="12700"/>
          </a:xfrm>
          <a:prstGeom prst="bentConnector3">
            <a:avLst>
              <a:gd name="adj1" fmla="val 101042"/>
            </a:avLst>
          </a:prstGeom>
          <a:noFill/>
          <a:ln w="21590" cap="flat" cmpd="sng">
            <a:solidFill>
              <a:srgbClr val="FA5854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34" name="Rectangle 16">
            <a:extLst>
              <a:ext uri="{FF2B5EF4-FFF2-40B4-BE49-F238E27FC236}">
                <a16:creationId xmlns:a16="http://schemas.microsoft.com/office/drawing/2014/main" id="{FA5761C0-7325-4642-9A5A-5CD2B6E05870}"/>
              </a:ext>
            </a:extLst>
          </p:cNvPr>
          <p:cNvSpPr/>
          <p:nvPr/>
        </p:nvSpPr>
        <p:spPr>
          <a:xfrm>
            <a:off x="154966" y="4364201"/>
            <a:ext cx="16973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0" lvl="0">
              <a:buClr>
                <a:srgbClr val="F2F2F2"/>
              </a:buClr>
              <a:buSzPts val="1600"/>
            </a:pPr>
            <a:r>
              <a:rPr lang="zh-TW" altLang="en-US" sz="1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水冷散熱系統</a:t>
            </a:r>
            <a:endParaRPr lang="en-US" altLang="zh-TW" sz="180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3" name="手繪多邊形: 圖案 42">
            <a:extLst>
              <a:ext uri="{FF2B5EF4-FFF2-40B4-BE49-F238E27FC236}">
                <a16:creationId xmlns:a16="http://schemas.microsoft.com/office/drawing/2014/main" id="{E32CE047-AC46-412C-84A8-C748B4FEFD55}"/>
              </a:ext>
            </a:extLst>
          </p:cNvPr>
          <p:cNvSpPr/>
          <p:nvPr/>
        </p:nvSpPr>
        <p:spPr>
          <a:xfrm>
            <a:off x="4693024" y="2201956"/>
            <a:ext cx="349623" cy="2800350"/>
          </a:xfrm>
          <a:custGeom>
            <a:avLst/>
            <a:gdLst>
              <a:gd name="connsiteX0" fmla="*/ 0 w 349623"/>
              <a:gd name="connsiteY0" fmla="*/ 1869141 h 2800350"/>
              <a:gd name="connsiteX1" fmla="*/ 6723 w 349623"/>
              <a:gd name="connsiteY1" fmla="*/ 0 h 2800350"/>
              <a:gd name="connsiteX2" fmla="*/ 215152 w 349623"/>
              <a:gd name="connsiteY2" fmla="*/ 6723 h 2800350"/>
              <a:gd name="connsiteX3" fmla="*/ 218514 w 349623"/>
              <a:gd name="connsiteY3" fmla="*/ 1822076 h 2800350"/>
              <a:gd name="connsiteX4" fmla="*/ 339538 w 349623"/>
              <a:gd name="connsiteY4" fmla="*/ 1855694 h 2800350"/>
              <a:gd name="connsiteX5" fmla="*/ 349623 w 349623"/>
              <a:gd name="connsiteY5" fmla="*/ 2800350 h 2800350"/>
              <a:gd name="connsiteX6" fmla="*/ 144555 w 349623"/>
              <a:gd name="connsiteY6" fmla="*/ 2786903 h 2800350"/>
              <a:gd name="connsiteX7" fmla="*/ 154641 w 349623"/>
              <a:gd name="connsiteY7" fmla="*/ 1865779 h 2800350"/>
              <a:gd name="connsiteX8" fmla="*/ 0 w 349623"/>
              <a:gd name="connsiteY8" fmla="*/ 1869141 h 2800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9623" h="2800350">
                <a:moveTo>
                  <a:pt x="0" y="1869141"/>
                </a:moveTo>
                <a:lnTo>
                  <a:pt x="6723" y="0"/>
                </a:lnTo>
                <a:lnTo>
                  <a:pt x="215152" y="6723"/>
                </a:lnTo>
                <a:cubicBezTo>
                  <a:pt x="216273" y="611841"/>
                  <a:pt x="217393" y="1216958"/>
                  <a:pt x="218514" y="1822076"/>
                </a:cubicBezTo>
                <a:lnTo>
                  <a:pt x="339538" y="1855694"/>
                </a:lnTo>
                <a:lnTo>
                  <a:pt x="349623" y="2800350"/>
                </a:lnTo>
                <a:lnTo>
                  <a:pt x="144555" y="2786903"/>
                </a:lnTo>
                <a:lnTo>
                  <a:pt x="154641" y="1865779"/>
                </a:lnTo>
                <a:lnTo>
                  <a:pt x="0" y="1869141"/>
                </a:lnTo>
                <a:close/>
              </a:path>
            </a:pathLst>
          </a:cu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4051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 descr="一張含有 電子用品 的圖片&#10;&#10;自動產生的描述">
            <a:extLst>
              <a:ext uri="{FF2B5EF4-FFF2-40B4-BE49-F238E27FC236}">
                <a16:creationId xmlns:a16="http://schemas.microsoft.com/office/drawing/2014/main" id="{E2233150-BEBE-4424-AB23-D42697843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924" y="1422541"/>
            <a:ext cx="3866786" cy="1801086"/>
          </a:xfrm>
          <a:prstGeom prst="rect">
            <a:avLst/>
          </a:prstGeom>
          <a:effectLst>
            <a:outerShdw blurRad="177800" dist="3810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EACD8AF-31FB-274F-BDBF-C4614FC70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嵌入式單板</a:t>
            </a:r>
            <a:r>
              <a:rPr lang="en-US" altLang="zh-TW"/>
              <a:t>(SBC)</a:t>
            </a:r>
            <a:r>
              <a:rPr lang="zh-CN" altLang="en-US"/>
              <a:t>主機板</a:t>
            </a:r>
            <a:endParaRPr kumimoji="1" lang="zh-TW" altLang="en-US"/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6C109378-A24A-3743-88FD-7EB895C3C7A1}"/>
              </a:ext>
            </a:extLst>
          </p:cNvPr>
          <p:cNvSpPr txBox="1">
            <a:spLocks/>
          </p:cNvSpPr>
          <p:nvPr/>
        </p:nvSpPr>
        <p:spPr>
          <a:xfrm>
            <a:off x="1019777" y="3460394"/>
            <a:ext cx="2252663" cy="341312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Tx/>
              <a:buFont typeface="Arial" panose="020B0604020202020204" pitchFamily="34" charset="0"/>
              <a:buNone/>
            </a:pPr>
            <a:r>
              <a:rPr lang="en-US" altLang="zh-TW" sz="1400" b="1">
                <a:solidFill>
                  <a:srgbClr val="09F8E1"/>
                </a:solidFill>
                <a:latin typeface="Arial" panose="020B0604020202020204" pitchFamily="34" charset="0"/>
                <a:ea typeface="Arial Unicode MS" panose="020B0604020202020204" pitchFamily="34" charset="-120"/>
                <a:cs typeface="Arial" panose="020B0604020202020204" pitchFamily="34" charset="0"/>
              </a:rPr>
              <a:t>General Signal</a:t>
            </a:r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5A09ECF0-8209-084B-8067-E78D84BCB7C0}"/>
              </a:ext>
            </a:extLst>
          </p:cNvPr>
          <p:cNvSpPr txBox="1">
            <a:spLocks/>
          </p:cNvSpPr>
          <p:nvPr/>
        </p:nvSpPr>
        <p:spPr>
          <a:xfrm>
            <a:off x="4427984" y="3291831"/>
            <a:ext cx="2746251" cy="288032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75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>
                <a:solidFill>
                  <a:srgbClr val="09F8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Speed Signal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E450B2BE-1C7F-F642-9F93-1D181C2529C7}"/>
              </a:ext>
            </a:extLst>
          </p:cNvPr>
          <p:cNvSpPr txBox="1"/>
          <p:nvPr/>
        </p:nvSpPr>
        <p:spPr>
          <a:xfrm>
            <a:off x="1019777" y="3187712"/>
            <a:ext cx="218407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</a:rPr>
              <a:t>M.2 2280 </a:t>
            </a:r>
            <a:r>
              <a:rPr lang="en-US" altLang="zh-TW" sz="1600" b="1" err="1">
                <a:solidFill>
                  <a:schemeClr val="bg1"/>
                </a:solidFill>
              </a:rPr>
              <a:t>nVMe</a:t>
            </a:r>
            <a:r>
              <a:rPr lang="en-US" altLang="zh-TW" sz="1600" b="1">
                <a:solidFill>
                  <a:schemeClr val="bg1"/>
                </a:solidFill>
              </a:rPr>
              <a:t> SSD</a:t>
            </a:r>
            <a:endParaRPr lang="zh-TW" altLang="en-US" sz="1600" b="1">
              <a:solidFill>
                <a:schemeClr val="bg1"/>
              </a:solidFill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6FE0591-0598-5F47-8F30-49858396F22F}"/>
              </a:ext>
            </a:extLst>
          </p:cNvPr>
          <p:cNvSpPr txBox="1"/>
          <p:nvPr/>
        </p:nvSpPr>
        <p:spPr>
          <a:xfrm>
            <a:off x="4427984" y="3549383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488" indent="-90488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200">
                <a:solidFill>
                  <a:srgbClr val="F2F2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PCIE : 56 lanes to gold finger</a:t>
            </a:r>
          </a:p>
          <a:p>
            <a:pPr marL="90488" indent="-90488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200">
                <a:solidFill>
                  <a:srgbClr val="F2F2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USB 3.0:  4 ports</a:t>
            </a:r>
          </a:p>
          <a:p>
            <a:pPr marL="90488" indent="-90488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200">
                <a:solidFill>
                  <a:srgbClr val="F2F2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 SAS on-board</a:t>
            </a:r>
          </a:p>
          <a:p>
            <a:pPr marL="90488" indent="-90488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200">
                <a:solidFill>
                  <a:srgbClr val="F2F2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 ethernet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C8C891BC-37A7-2B40-BCB7-8C421F9BDC7C}"/>
              </a:ext>
            </a:extLst>
          </p:cNvPr>
          <p:cNvSpPr txBox="1"/>
          <p:nvPr/>
        </p:nvSpPr>
        <p:spPr>
          <a:xfrm>
            <a:off x="1019777" y="3720959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285750" indent="-285750">
              <a:buFont typeface="Arial" panose="020B0604020202020204" pitchFamily="34" charset="0"/>
              <a:buChar char="•"/>
              <a:defRPr sz="1400"/>
            </a:lvl1pPr>
          </a:lstStyle>
          <a:p>
            <a:pPr marL="90488" indent="-90488">
              <a:buClr>
                <a:schemeClr val="bg1"/>
              </a:buClr>
            </a:pPr>
            <a:r>
              <a:rPr lang="en-US" altLang="zh-TW" sz="1200">
                <a:solidFill>
                  <a:srgbClr val="F2F2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 panel</a:t>
            </a:r>
          </a:p>
          <a:p>
            <a:pPr marL="90488" indent="-90488">
              <a:buClr>
                <a:schemeClr val="bg1"/>
              </a:buClr>
            </a:pPr>
            <a:r>
              <a:rPr lang="en-US" altLang="zh-TW" sz="1200">
                <a:solidFill>
                  <a:srgbClr val="F2F2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SMBUS</a:t>
            </a:r>
          </a:p>
          <a:p>
            <a:pPr marL="90488" indent="-90488">
              <a:buClr>
                <a:schemeClr val="bg1"/>
              </a:buClr>
            </a:pPr>
            <a:r>
              <a:rPr lang="en-US" altLang="zh-TW" sz="1200">
                <a:solidFill>
                  <a:srgbClr val="F2F2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CLOCK...</a:t>
            </a:r>
          </a:p>
          <a:p>
            <a:pPr marL="90488" indent="-90488">
              <a:buClr>
                <a:schemeClr val="bg1"/>
              </a:buClr>
            </a:pPr>
            <a:r>
              <a:rPr lang="en-US" altLang="zh-TW" sz="1200">
                <a:solidFill>
                  <a:srgbClr val="F2F2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SGPIO for HDD LED</a:t>
            </a: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231267FD-01A3-465A-90EE-40B944B81821}"/>
              </a:ext>
            </a:extLst>
          </p:cNvPr>
          <p:cNvGrpSpPr/>
          <p:nvPr/>
        </p:nvGrpSpPr>
        <p:grpSpPr>
          <a:xfrm>
            <a:off x="4293856" y="1205309"/>
            <a:ext cx="4302634" cy="2086522"/>
            <a:chOff x="4074817" y="1190750"/>
            <a:chExt cx="4601639" cy="2227389"/>
          </a:xfrm>
          <a:effectLst>
            <a:outerShdw blurRad="177800" dist="3810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" name="Picture 2" descr="\\10.10.2.29\Product_Pic\PEMUX-MB_20181218\PEMUX-MB-XEW-L56_F.png">
              <a:extLst>
                <a:ext uri="{FF2B5EF4-FFF2-40B4-BE49-F238E27FC236}">
                  <a16:creationId xmlns:a16="http://schemas.microsoft.com/office/drawing/2014/main" id="{C0495ADE-6975-9649-9347-842BCB2562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4817" y="1190750"/>
              <a:ext cx="4601639" cy="22273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矩形: 圓角 11">
              <a:extLst>
                <a:ext uri="{FF2B5EF4-FFF2-40B4-BE49-F238E27FC236}">
                  <a16:creationId xmlns:a16="http://schemas.microsoft.com/office/drawing/2014/main" id="{35EE4CD0-EFFE-4A28-8FC1-6E9589EB1FD7}"/>
                </a:ext>
              </a:extLst>
            </p:cNvPr>
            <p:cNvSpPr/>
            <p:nvPr/>
          </p:nvSpPr>
          <p:spPr>
            <a:xfrm>
              <a:off x="4638059" y="2903133"/>
              <a:ext cx="3734090" cy="333773"/>
            </a:xfrm>
            <a:prstGeom prst="roundRect">
              <a:avLst/>
            </a:prstGeom>
            <a:noFill/>
            <a:ln w="28575">
              <a:solidFill>
                <a:srgbClr val="53E3D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4AC9323A-15A1-4DD2-A362-B3042DA64719}"/>
              </a:ext>
            </a:extLst>
          </p:cNvPr>
          <p:cNvSpPr/>
          <p:nvPr/>
        </p:nvSpPr>
        <p:spPr>
          <a:xfrm>
            <a:off x="2305739" y="1450357"/>
            <a:ext cx="1478223" cy="393028"/>
          </a:xfrm>
          <a:prstGeom prst="roundRect">
            <a:avLst/>
          </a:prstGeom>
          <a:noFill/>
          <a:ln w="28575">
            <a:solidFill>
              <a:srgbClr val="53E3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5239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7">
            <a:extLst>
              <a:ext uri="{FF2B5EF4-FFF2-40B4-BE49-F238E27FC236}">
                <a16:creationId xmlns:a16="http://schemas.microsoft.com/office/drawing/2014/main" id="{19EF3B8F-02F1-431C-97E3-45F500D5F1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4454" y="1663165"/>
            <a:ext cx="5258887" cy="30347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C89038-3378-314C-BB28-04A54AB32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ASETEK </a:t>
            </a:r>
            <a:r>
              <a:rPr lang="zh-CN" altLang="en-US"/>
              <a:t>高效處理器水冷散熱系統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57A9DF-8830-EA41-86AD-A0578E2AE0A0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10360" y="1312264"/>
            <a:ext cx="5362575" cy="404951"/>
          </a:xfrm>
          <a:prstGeom prst="rect">
            <a:avLst/>
          </a:prstGeom>
        </p:spPr>
        <p:txBody>
          <a:bodyPr/>
          <a:lstStyle/>
          <a:p>
            <a:pPr marL="76200" indent="0">
              <a:buClr>
                <a:schemeClr val="bg1"/>
              </a:buClr>
              <a:buNone/>
            </a:pPr>
            <a:r>
              <a:rPr lang="en-US" altLang="zh-CN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140W</a:t>
            </a:r>
            <a:r>
              <a:rPr lang="zh-CN" altLang="en-US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處理器也可以涼爽的工作</a:t>
            </a:r>
            <a:endParaRPr lang="en-US" sz="1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BA5199-6B92-A24C-8707-21ED767DFEC2}"/>
              </a:ext>
            </a:extLst>
          </p:cNvPr>
          <p:cNvSpPr txBox="1"/>
          <p:nvPr/>
        </p:nvSpPr>
        <p:spPr>
          <a:xfrm>
            <a:off x="6415392" y="1674220"/>
            <a:ext cx="2133918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buClr>
                <a:srgbClr val="FE7030"/>
              </a:buClr>
            </a:pPr>
            <a:r>
              <a:rPr lang="zh-CN" altLang="en-US" b="1">
                <a:solidFill>
                  <a:schemeClr val="bg1"/>
                </a:solidFill>
                <a:ea typeface="Microsoft JhengHei"/>
              </a:rPr>
              <a:t>水冷幫浦，可散熱</a:t>
            </a:r>
            <a:r>
              <a:rPr lang="zh-CN" altLang="en-US" b="1">
                <a:solidFill>
                  <a:schemeClr val="bg1"/>
                </a:solidFill>
                <a:latin typeface="Microsoft JhengHei"/>
                <a:ea typeface="Microsoft JhengHei"/>
              </a:rPr>
              <a:t> </a:t>
            </a:r>
            <a:r>
              <a:rPr lang="en-US" altLang="zh-CN" b="1">
                <a:solidFill>
                  <a:schemeClr val="bg1"/>
                </a:solidFill>
                <a:ea typeface="Microsoft JhengHei"/>
              </a:rPr>
              <a:t>250W</a:t>
            </a:r>
            <a:endParaRPr lang="en-US" b="1">
              <a:solidFill>
                <a:schemeClr val="bg1"/>
              </a:solidFill>
              <a:ea typeface="Microsoft JhengHe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E7569A-A92B-BB42-91C0-92D660D44632}"/>
              </a:ext>
            </a:extLst>
          </p:cNvPr>
          <p:cNvSpPr txBox="1"/>
          <p:nvPr/>
        </p:nvSpPr>
        <p:spPr>
          <a:xfrm>
            <a:off x="4489875" y="1636592"/>
            <a:ext cx="1027845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buClr>
                <a:srgbClr val="FE7030"/>
              </a:buClr>
            </a:pPr>
            <a:r>
              <a:rPr lang="zh-CN" altLang="en-US" b="1">
                <a:solidFill>
                  <a:schemeClr val="bg1"/>
                </a:solidFill>
                <a:latin typeface="Microsoft JhengHei"/>
                <a:ea typeface="Microsoft JhengHei"/>
              </a:rPr>
              <a:t>冷卻液</a:t>
            </a:r>
            <a:r>
              <a:rPr lang="en-US" altLang="zh-CN" b="1">
                <a:solidFill>
                  <a:schemeClr val="bg1"/>
                </a:solidFill>
                <a:latin typeface="Microsoft JhengHei"/>
                <a:ea typeface="Microsoft JhengHei"/>
              </a:rPr>
              <a:t>(</a:t>
            </a:r>
            <a:r>
              <a:rPr lang="zh-CN" altLang="en-US" b="1">
                <a:solidFill>
                  <a:schemeClr val="bg1"/>
                </a:solidFill>
                <a:latin typeface="Microsoft JhengHei"/>
                <a:ea typeface="Microsoft JhengHei"/>
              </a:rPr>
              <a:t>冷</a:t>
            </a:r>
            <a:r>
              <a:rPr lang="en-US" altLang="zh-CN" b="1">
                <a:solidFill>
                  <a:schemeClr val="bg1"/>
                </a:solidFill>
                <a:latin typeface="Microsoft JhengHei"/>
                <a:ea typeface="Microsoft JhengHei"/>
              </a:rPr>
              <a:t>)</a:t>
            </a:r>
          </a:p>
          <a:p>
            <a:pPr>
              <a:buClr>
                <a:srgbClr val="FE7030"/>
              </a:buClr>
            </a:pPr>
            <a:r>
              <a:rPr lang="zh-CN" altLang="en-US" b="1">
                <a:solidFill>
                  <a:schemeClr val="bg1"/>
                </a:solidFill>
                <a:latin typeface="Microsoft JhengHei"/>
                <a:ea typeface="Microsoft JhengHei"/>
              </a:rPr>
              <a:t>進入管</a:t>
            </a:r>
            <a:endParaRPr lang="en-US" b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0233F23-CA42-4042-B5B9-3D75251D5996}"/>
              </a:ext>
            </a:extLst>
          </p:cNvPr>
          <p:cNvSpPr txBox="1"/>
          <p:nvPr/>
        </p:nvSpPr>
        <p:spPr>
          <a:xfrm>
            <a:off x="3946403" y="4215764"/>
            <a:ext cx="2120786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>
              <a:buClr>
                <a:srgbClr val="FE7030"/>
              </a:buClr>
            </a:pPr>
            <a:r>
              <a:rPr lang="zh-CN" altLang="en-US" b="1">
                <a:solidFill>
                  <a:schemeClr val="bg1"/>
                </a:solidFill>
                <a:latin typeface="Microsoft JhengHei"/>
                <a:ea typeface="Microsoft JhengHei"/>
              </a:rPr>
              <a:t>冷卻液</a:t>
            </a:r>
            <a:r>
              <a:rPr lang="en-US" altLang="zh-CN" b="1">
                <a:solidFill>
                  <a:schemeClr val="bg1"/>
                </a:solidFill>
                <a:latin typeface="Microsoft JhengHei"/>
                <a:ea typeface="Microsoft JhengHei"/>
              </a:rPr>
              <a:t>(</a:t>
            </a:r>
            <a:r>
              <a:rPr lang="zh-CN" altLang="en-US" b="1">
                <a:solidFill>
                  <a:schemeClr val="bg1"/>
                </a:solidFill>
                <a:latin typeface="Microsoft JhengHei"/>
                <a:ea typeface="Microsoft JhengHei"/>
              </a:rPr>
              <a:t>熱</a:t>
            </a:r>
            <a:r>
              <a:rPr lang="en-US" altLang="zh-CN" b="1">
                <a:solidFill>
                  <a:schemeClr val="bg1"/>
                </a:solidFill>
                <a:latin typeface="Microsoft JhengHei"/>
                <a:ea typeface="Microsoft JhengHei"/>
              </a:rPr>
              <a:t>)</a:t>
            </a:r>
          </a:p>
          <a:p>
            <a:pPr>
              <a:buClr>
                <a:srgbClr val="FE7030"/>
              </a:buClr>
            </a:pPr>
            <a:r>
              <a:rPr lang="zh-CN" altLang="en-US" b="1">
                <a:solidFill>
                  <a:schemeClr val="bg1"/>
                </a:solidFill>
                <a:latin typeface="Microsoft JhengHei"/>
                <a:ea typeface="Microsoft JhengHei"/>
              </a:rPr>
              <a:t>流出管</a:t>
            </a:r>
            <a:endParaRPr lang="en-US" b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C2DA5F0-7EB1-C241-A7A4-6830274DE1AE}"/>
              </a:ext>
            </a:extLst>
          </p:cNvPr>
          <p:cNvSpPr txBox="1"/>
          <p:nvPr/>
        </p:nvSpPr>
        <p:spPr>
          <a:xfrm>
            <a:off x="316419" y="1925419"/>
            <a:ext cx="1261135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>
                <a:srgbClr val="FE7030"/>
              </a:buClr>
            </a:pPr>
            <a:r>
              <a:rPr lang="zh-CN" altLang="en-US" b="1">
                <a:solidFill>
                  <a:schemeClr val="bg1"/>
                </a:solidFill>
                <a:latin typeface="Microsoft JhengHei"/>
                <a:ea typeface="Microsoft JhengHei"/>
              </a:rPr>
              <a:t>大面積冷卻液散熱鰭片</a:t>
            </a:r>
            <a:endParaRPr lang="en-US" b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3BC8F4F-EF79-F94A-8B52-B0FE5804385E}"/>
              </a:ext>
            </a:extLst>
          </p:cNvPr>
          <p:cNvSpPr txBox="1"/>
          <p:nvPr/>
        </p:nvSpPr>
        <p:spPr>
          <a:xfrm>
            <a:off x="456353" y="3061441"/>
            <a:ext cx="1429324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>
                <a:srgbClr val="FE7030"/>
              </a:buClr>
            </a:pPr>
            <a:r>
              <a:rPr lang="en-US" altLang="zh-CN" b="1">
                <a:solidFill>
                  <a:schemeClr val="bg1"/>
                </a:solidFill>
              </a:rPr>
              <a:t>12cm </a:t>
            </a:r>
            <a:r>
              <a:rPr lang="zh-CN" altLang="en-US" b="1">
                <a:solidFill>
                  <a:schemeClr val="bg1"/>
                </a:solidFill>
                <a:latin typeface="Microsoft JhengHei"/>
                <a:ea typeface="Microsoft JhengHei"/>
              </a:rPr>
              <a:t>高效靜音散熱風扇</a:t>
            </a:r>
            <a:endParaRPr lang="en-US" b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7FB14F0-F126-B34C-8941-65B1180DC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7187" y="4302531"/>
            <a:ext cx="1993054" cy="320915"/>
          </a:xfrm>
          <a:prstGeom prst="rect">
            <a:avLst/>
          </a:prstGeom>
        </p:spPr>
      </p:pic>
      <p:cxnSp>
        <p:nvCxnSpPr>
          <p:cNvPr id="22" name="Shape 193">
            <a:extLst>
              <a:ext uri="{FF2B5EF4-FFF2-40B4-BE49-F238E27FC236}">
                <a16:creationId xmlns:a16="http://schemas.microsoft.com/office/drawing/2014/main" id="{1B67D1F6-2237-4252-AD17-7FF7584509D2}"/>
              </a:ext>
            </a:extLst>
          </p:cNvPr>
          <p:cNvCxnSpPr>
            <a:cxnSpLocks/>
          </p:cNvCxnSpPr>
          <p:nvPr/>
        </p:nvCxnSpPr>
        <p:spPr>
          <a:xfrm>
            <a:off x="1454041" y="2336936"/>
            <a:ext cx="786438" cy="246674"/>
          </a:xfrm>
          <a:prstGeom prst="bentConnector3">
            <a:avLst>
              <a:gd name="adj1" fmla="val 100095"/>
            </a:avLst>
          </a:prstGeom>
          <a:noFill/>
          <a:ln w="21590" cap="flat" cmpd="sng">
            <a:solidFill>
              <a:srgbClr val="09F8E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3" name="Shape 193">
            <a:extLst>
              <a:ext uri="{FF2B5EF4-FFF2-40B4-BE49-F238E27FC236}">
                <a16:creationId xmlns:a16="http://schemas.microsoft.com/office/drawing/2014/main" id="{BE4ABCE4-2377-4D9A-8686-53FE1B17F6BF}"/>
              </a:ext>
            </a:extLst>
          </p:cNvPr>
          <p:cNvCxnSpPr>
            <a:cxnSpLocks/>
          </p:cNvCxnSpPr>
          <p:nvPr/>
        </p:nvCxnSpPr>
        <p:spPr>
          <a:xfrm>
            <a:off x="1488332" y="3438306"/>
            <a:ext cx="1417467" cy="0"/>
          </a:xfrm>
          <a:prstGeom prst="straightConnector1">
            <a:avLst/>
          </a:prstGeom>
          <a:noFill/>
          <a:ln w="21590" cap="flat" cmpd="sng">
            <a:solidFill>
              <a:srgbClr val="09F8E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6" name="Shape 193">
            <a:extLst>
              <a:ext uri="{FF2B5EF4-FFF2-40B4-BE49-F238E27FC236}">
                <a16:creationId xmlns:a16="http://schemas.microsoft.com/office/drawing/2014/main" id="{BFA4B8F6-79E7-4B8B-AF96-944322FDFF7C}"/>
              </a:ext>
            </a:extLst>
          </p:cNvPr>
          <p:cNvCxnSpPr>
            <a:cxnSpLocks/>
          </p:cNvCxnSpPr>
          <p:nvPr/>
        </p:nvCxnSpPr>
        <p:spPr>
          <a:xfrm rot="5400000">
            <a:off x="5839036" y="2242069"/>
            <a:ext cx="989356" cy="163355"/>
          </a:xfrm>
          <a:prstGeom prst="bentConnector3">
            <a:avLst>
              <a:gd name="adj1" fmla="val 838"/>
            </a:avLst>
          </a:prstGeom>
          <a:noFill/>
          <a:ln w="21590" cap="flat" cmpd="sng">
            <a:solidFill>
              <a:srgbClr val="09F8E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7" name="Shape 193">
            <a:extLst>
              <a:ext uri="{FF2B5EF4-FFF2-40B4-BE49-F238E27FC236}">
                <a16:creationId xmlns:a16="http://schemas.microsoft.com/office/drawing/2014/main" id="{BF4C8C41-4423-4FAD-9E28-1A0D5854CB68}"/>
              </a:ext>
            </a:extLst>
          </p:cNvPr>
          <p:cNvCxnSpPr>
            <a:cxnSpLocks/>
          </p:cNvCxnSpPr>
          <p:nvPr/>
        </p:nvCxnSpPr>
        <p:spPr>
          <a:xfrm rot="5400000">
            <a:off x="3579581" y="2567019"/>
            <a:ext cx="1680073" cy="200797"/>
          </a:xfrm>
          <a:prstGeom prst="bentConnector3">
            <a:avLst>
              <a:gd name="adj1" fmla="val -84"/>
            </a:avLst>
          </a:prstGeom>
          <a:noFill/>
          <a:ln w="21590" cap="flat" cmpd="sng">
            <a:solidFill>
              <a:srgbClr val="09F8E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1" name="Shape 193">
            <a:extLst>
              <a:ext uri="{FF2B5EF4-FFF2-40B4-BE49-F238E27FC236}">
                <a16:creationId xmlns:a16="http://schemas.microsoft.com/office/drawing/2014/main" id="{4E42B9DD-2D3D-4C7E-9C23-FF1EBEAF77FE}"/>
              </a:ext>
            </a:extLst>
          </p:cNvPr>
          <p:cNvCxnSpPr>
            <a:cxnSpLocks/>
          </p:cNvCxnSpPr>
          <p:nvPr/>
        </p:nvCxnSpPr>
        <p:spPr>
          <a:xfrm rot="16200000" flipV="1">
            <a:off x="3681570" y="4259434"/>
            <a:ext cx="490755" cy="86195"/>
          </a:xfrm>
          <a:prstGeom prst="bentConnector3">
            <a:avLst>
              <a:gd name="adj1" fmla="val 1437"/>
            </a:avLst>
          </a:prstGeom>
          <a:noFill/>
          <a:ln w="21590" cap="flat" cmpd="sng">
            <a:solidFill>
              <a:srgbClr val="09F8E1"/>
            </a:solidFill>
            <a:prstDash val="solid"/>
            <a:round/>
            <a:headEnd type="none" w="med" len="med"/>
            <a:tailEnd type="oval" w="med" len="med"/>
          </a:ln>
        </p:spPr>
      </p:cxnSp>
    </p:spTree>
    <p:extLst>
      <p:ext uri="{BB962C8B-B14F-4D97-AF65-F5344CB8AC3E}">
        <p14:creationId xmlns:p14="http://schemas.microsoft.com/office/powerpoint/2010/main" val="1741637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F7AEB-4359-8541-86FD-E16D2ADA8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QDA U.2 </a:t>
            </a:r>
            <a:r>
              <a:rPr lang="zh-CN" altLang="en-US"/>
              <a:t>轉 </a:t>
            </a:r>
            <a:r>
              <a:rPr lang="en-US" altLang="zh-CN"/>
              <a:t>M.2 </a:t>
            </a:r>
            <a:r>
              <a:rPr lang="zh-CN" altLang="en-US"/>
              <a:t>轉接盒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B8FA2B-8260-5142-B806-E122D11CC7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90" b="96349" l="773" r="9900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1232" y="1155462"/>
            <a:ext cx="1580863" cy="10992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65568C3-021F-6A4D-9F24-02B8EA548461}"/>
              </a:ext>
            </a:extLst>
          </p:cNvPr>
          <p:cNvSpPr txBox="1"/>
          <p:nvPr/>
        </p:nvSpPr>
        <p:spPr>
          <a:xfrm>
            <a:off x="894044" y="4088910"/>
            <a:ext cx="8723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U.2 </a:t>
            </a:r>
            <a:r>
              <a:rPr lang="zh-CN" altLang="en-US" b="1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接口</a:t>
            </a:r>
            <a:endParaRPr lang="en-US" b="1">
              <a:solidFill>
                <a:srgbClr val="09F8E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3355D3F-7CDC-E74C-929C-E6FF1C9994E4}"/>
              </a:ext>
            </a:extLst>
          </p:cNvPr>
          <p:cNvSpPr/>
          <p:nvPr/>
        </p:nvSpPr>
        <p:spPr>
          <a:xfrm>
            <a:off x="3332640" y="2310063"/>
            <a:ext cx="2425364" cy="357510"/>
          </a:xfrm>
          <a:prstGeom prst="rect">
            <a:avLst/>
          </a:prstGeom>
          <a:solidFill>
            <a:srgbClr val="09F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QDA-U2MP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3054583-9250-EF4C-973D-063E25534496}"/>
              </a:ext>
            </a:extLst>
          </p:cNvPr>
          <p:cNvSpPr/>
          <p:nvPr/>
        </p:nvSpPr>
        <p:spPr>
          <a:xfrm>
            <a:off x="6138250" y="2310063"/>
            <a:ext cx="2381061" cy="357510"/>
          </a:xfrm>
          <a:prstGeom prst="rect">
            <a:avLst/>
          </a:prstGeom>
          <a:solidFill>
            <a:srgbClr val="09F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QDA-U2MPR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748A68-89E1-E246-A5B6-07B18FFA7FCE}"/>
              </a:ext>
            </a:extLst>
          </p:cNvPr>
          <p:cNvSpPr txBox="1"/>
          <p:nvPr/>
        </p:nvSpPr>
        <p:spPr>
          <a:xfrm>
            <a:off x="6046727" y="2801197"/>
            <a:ext cx="264007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尺寸：</a:t>
            </a:r>
            <a:r>
              <a:rPr lang="en-US" altLang="zh-CN">
                <a:solidFill>
                  <a:schemeClr val="bg1"/>
                </a:solidFill>
              </a:rPr>
              <a:t>100.2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x</a:t>
            </a:r>
            <a:r>
              <a:rPr lang="en-US" altLang="zh-CN">
                <a:solidFill>
                  <a:schemeClr val="bg1"/>
                </a:solidFill>
              </a:rPr>
              <a:t> 69.85 x 15mm (2.5”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HDD</a:t>
            </a:r>
            <a:r>
              <a:rPr lang="en-US" altLang="zh-CN">
                <a:solidFill>
                  <a:schemeClr val="bg1"/>
                </a:solidFill>
              </a:rPr>
              <a:t>)</a:t>
            </a:r>
          </a:p>
          <a:p>
            <a:r>
              <a:rPr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控制器</a:t>
            </a:r>
            <a:r>
              <a:rPr lang="zh-CN" altLang="en-US">
                <a:solidFill>
                  <a:schemeClr val="bg1"/>
                </a:solidFill>
              </a:rPr>
              <a:t>：</a:t>
            </a:r>
            <a:r>
              <a:rPr lang="en-US" altLang="zh-CN">
                <a:solidFill>
                  <a:schemeClr val="bg1"/>
                </a:solidFill>
              </a:rPr>
              <a:t>Marvell </a:t>
            </a:r>
            <a:r>
              <a:rPr lang="en-US" altLang="zh-CN" err="1">
                <a:solidFill>
                  <a:schemeClr val="bg1"/>
                </a:solidFill>
              </a:rPr>
              <a:t>NevoX</a:t>
            </a:r>
            <a:endParaRPr lang="en-US" altLang="zh-CN">
              <a:solidFill>
                <a:schemeClr val="bg1"/>
              </a:solidFill>
            </a:endParaRPr>
          </a:p>
          <a:p>
            <a:r>
              <a:rPr lang="en-US">
                <a:solidFill>
                  <a:schemeClr val="bg1"/>
                </a:solidFill>
              </a:rPr>
              <a:t>RAID：</a:t>
            </a:r>
            <a:r>
              <a:rPr lang="zh-CN" altLang="en-US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硬體磁碟陣列</a:t>
            </a:r>
            <a:r>
              <a:rPr lang="zh-CN" altLang="en-US">
                <a:solidFill>
                  <a:schemeClr val="bg1"/>
                </a:solidFill>
              </a:rPr>
              <a:t>，</a:t>
            </a:r>
            <a:r>
              <a:rPr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</a:t>
            </a:r>
            <a:r>
              <a:rPr lang="en-US" altLang="zh-CN">
                <a:solidFill>
                  <a:schemeClr val="bg1"/>
                </a:solidFill>
              </a:rPr>
              <a:t>RAID0, RAID1. </a:t>
            </a:r>
            <a:endParaRPr lang="en-US">
              <a:solidFill>
                <a:schemeClr val="bg1"/>
              </a:solidFill>
            </a:endParaRPr>
          </a:p>
          <a:p>
            <a:r>
              <a:rPr lang="en-US">
                <a:solidFill>
                  <a:schemeClr val="bg1"/>
                </a:solidFill>
              </a:rPr>
              <a:t>U.2</a:t>
            </a:r>
            <a:r>
              <a:rPr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介面</a:t>
            </a:r>
            <a:r>
              <a:rPr lang="zh-CN" altLang="en-US">
                <a:solidFill>
                  <a:schemeClr val="bg1"/>
                </a:solidFill>
              </a:rPr>
              <a:t>：</a:t>
            </a:r>
            <a:r>
              <a:rPr lang="en-US" altLang="zh-CN">
                <a:solidFill>
                  <a:schemeClr val="bg1"/>
                </a:solidFill>
              </a:rPr>
              <a:t>PCIe Gen3 x4</a:t>
            </a:r>
          </a:p>
          <a:p>
            <a:r>
              <a:rPr lang="en-US">
                <a:solidFill>
                  <a:schemeClr val="bg1"/>
                </a:solidFill>
              </a:rPr>
              <a:t>M.2</a:t>
            </a:r>
            <a:r>
              <a:rPr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介面</a:t>
            </a:r>
            <a:r>
              <a:rPr lang="zh-CN" altLang="en-US">
                <a:solidFill>
                  <a:schemeClr val="bg1"/>
                </a:solidFill>
              </a:rPr>
              <a:t>：</a:t>
            </a:r>
            <a:r>
              <a:rPr lang="en-US" altLang="zh-CN">
                <a:solidFill>
                  <a:schemeClr val="bg1"/>
                </a:solidFill>
              </a:rPr>
              <a:t> </a:t>
            </a:r>
            <a:r>
              <a:rPr lang="en-US" altLang="zh-CN">
                <a:solidFill>
                  <a:srgbClr val="09F8E1"/>
                </a:solidFill>
              </a:rPr>
              <a:t>2</a:t>
            </a:r>
            <a:r>
              <a:rPr lang="en-US" altLang="zh-CN">
                <a:solidFill>
                  <a:schemeClr val="bg1"/>
                </a:solidFill>
              </a:rPr>
              <a:t> x </a:t>
            </a:r>
            <a:r>
              <a:rPr lang="en-US">
                <a:solidFill>
                  <a:schemeClr val="bg1"/>
                </a:solidFill>
              </a:rPr>
              <a:t> PCIe Gen3 x4 M.2 port, </a:t>
            </a:r>
            <a:r>
              <a:rPr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</a:t>
            </a:r>
            <a:r>
              <a:rPr lang="en-US">
                <a:solidFill>
                  <a:schemeClr val="bg1"/>
                </a:solidFill>
              </a:rPr>
              <a:t>2280.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CD2E8C-D8AA-994A-92A2-4A992D5C5FE1}"/>
              </a:ext>
            </a:extLst>
          </p:cNvPr>
          <p:cNvSpPr txBox="1"/>
          <p:nvPr/>
        </p:nvSpPr>
        <p:spPr>
          <a:xfrm>
            <a:off x="3332640" y="2799238"/>
            <a:ext cx="262288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尺寸</a:t>
            </a:r>
            <a:r>
              <a:rPr lang="zh-CN" altLang="en-US">
                <a:solidFill>
                  <a:schemeClr val="bg1"/>
                </a:solidFill>
              </a:rPr>
              <a:t>：</a:t>
            </a:r>
            <a:r>
              <a:rPr lang="en-US" altLang="zh-CN">
                <a:solidFill>
                  <a:schemeClr val="bg1"/>
                </a:solidFill>
              </a:rPr>
              <a:t>100.2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x</a:t>
            </a:r>
            <a:r>
              <a:rPr lang="en-US" altLang="zh-CN">
                <a:solidFill>
                  <a:schemeClr val="bg1"/>
                </a:solidFill>
              </a:rPr>
              <a:t> 69.85 x 15mm (2.5”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HDD</a:t>
            </a:r>
            <a:r>
              <a:rPr lang="en-US" altLang="zh-CN">
                <a:solidFill>
                  <a:schemeClr val="bg1"/>
                </a:solidFill>
              </a:rPr>
              <a:t>)</a:t>
            </a:r>
          </a:p>
          <a:p>
            <a:r>
              <a:rPr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控制器</a:t>
            </a:r>
            <a:r>
              <a:rPr lang="zh-CN" altLang="en-US">
                <a:solidFill>
                  <a:schemeClr val="bg1"/>
                </a:solidFill>
              </a:rPr>
              <a:t>：</a:t>
            </a:r>
            <a:r>
              <a:rPr lang="en-US" altLang="zh-CN" err="1">
                <a:solidFill>
                  <a:schemeClr val="bg1"/>
                </a:solidFill>
              </a:rPr>
              <a:t>Asmedia</a:t>
            </a:r>
            <a:r>
              <a:rPr lang="en-US" altLang="zh-CN">
                <a:solidFill>
                  <a:schemeClr val="bg1"/>
                </a:solidFill>
              </a:rPr>
              <a:t> 2812X</a:t>
            </a:r>
          </a:p>
          <a:p>
            <a:r>
              <a:rPr lang="en-US">
                <a:solidFill>
                  <a:schemeClr val="bg1"/>
                </a:solidFill>
              </a:rPr>
              <a:t>RAID：</a:t>
            </a:r>
            <a:r>
              <a:rPr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</a:t>
            </a:r>
            <a:endParaRPr 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>
                <a:solidFill>
                  <a:schemeClr val="bg1"/>
                </a:solidFill>
              </a:rPr>
              <a:t>U.2</a:t>
            </a:r>
            <a:r>
              <a:rPr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介面</a:t>
            </a:r>
            <a:r>
              <a:rPr lang="zh-CN" altLang="en-US">
                <a:solidFill>
                  <a:schemeClr val="bg1"/>
                </a:solidFill>
              </a:rPr>
              <a:t>：</a:t>
            </a:r>
            <a:r>
              <a:rPr lang="en-US" altLang="zh-CN">
                <a:solidFill>
                  <a:schemeClr val="bg1"/>
                </a:solidFill>
              </a:rPr>
              <a:t> PCIe Gen3 x4</a:t>
            </a:r>
          </a:p>
          <a:p>
            <a:r>
              <a:rPr lang="en-US">
                <a:solidFill>
                  <a:schemeClr val="bg1"/>
                </a:solidFill>
              </a:rPr>
              <a:t>M.2</a:t>
            </a:r>
            <a:r>
              <a:rPr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介面</a:t>
            </a:r>
            <a:r>
              <a:rPr lang="zh-CN" altLang="en-US">
                <a:solidFill>
                  <a:schemeClr val="bg1"/>
                </a:solidFill>
              </a:rPr>
              <a:t>：</a:t>
            </a:r>
            <a:r>
              <a:rPr lang="en-US" altLang="zh-CN">
                <a:solidFill>
                  <a:srgbClr val="09F8E1"/>
                </a:solidFill>
              </a:rPr>
              <a:t>2</a:t>
            </a:r>
            <a:r>
              <a:rPr lang="en-US" altLang="zh-CN">
                <a:solidFill>
                  <a:schemeClr val="bg1"/>
                </a:solidFill>
              </a:rPr>
              <a:t> x </a:t>
            </a:r>
            <a:r>
              <a:rPr lang="en-US">
                <a:solidFill>
                  <a:schemeClr val="bg1"/>
                </a:solidFill>
              </a:rPr>
              <a:t> PCIe Gen3 x4 M.2 port, </a:t>
            </a:r>
            <a:r>
              <a:rPr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</a:t>
            </a:r>
            <a:r>
              <a:rPr lang="en-US">
                <a:solidFill>
                  <a:schemeClr val="bg1"/>
                </a:solidFill>
              </a:rPr>
              <a:t>2280.</a:t>
            </a:r>
          </a:p>
        </p:txBody>
      </p:sp>
      <p:cxnSp>
        <p:nvCxnSpPr>
          <p:cNvPr id="13" name="Shape 193">
            <a:extLst>
              <a:ext uri="{FF2B5EF4-FFF2-40B4-BE49-F238E27FC236}">
                <a16:creationId xmlns:a16="http://schemas.microsoft.com/office/drawing/2014/main" id="{6E61E0F8-4E13-4E2D-BE12-703329DDF798}"/>
              </a:ext>
            </a:extLst>
          </p:cNvPr>
          <p:cNvCxnSpPr>
            <a:cxnSpLocks/>
            <a:stCxn id="7" idx="0"/>
          </p:cNvCxnSpPr>
          <p:nvPr/>
        </p:nvCxnSpPr>
        <p:spPr>
          <a:xfrm rot="16200000" flipV="1">
            <a:off x="649372" y="3408060"/>
            <a:ext cx="831144" cy="530556"/>
          </a:xfrm>
          <a:prstGeom prst="bentConnector3">
            <a:avLst>
              <a:gd name="adj1" fmla="val 50000"/>
            </a:avLst>
          </a:prstGeom>
          <a:noFill/>
          <a:ln w="21590" cap="flat" cmpd="sng">
            <a:solidFill>
              <a:srgbClr val="09F8E1"/>
            </a:solidFill>
            <a:prstDash val="solid"/>
            <a:round/>
            <a:headEnd type="none" w="med" len="med"/>
            <a:tailEnd type="oval" w="med" len="med"/>
          </a:ln>
        </p:spPr>
      </p:cxnSp>
      <p:pic>
        <p:nvPicPr>
          <p:cNvPr id="3" name="圖片 2">
            <a:extLst>
              <a:ext uri="{FF2B5EF4-FFF2-40B4-BE49-F238E27FC236}">
                <a16:creationId xmlns:a16="http://schemas.microsoft.com/office/drawing/2014/main" id="{001C8AD1-EC37-D640-84D8-E4D2591DC5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742072"/>
            <a:ext cx="2971816" cy="1857385"/>
          </a:xfrm>
          <a:prstGeom prst="rect">
            <a:avLst/>
          </a:prstGeom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id="{4AC1C52C-B90D-3B40-9C46-D50A22F41A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90" b="96349" l="773" r="9900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4601" y="1144955"/>
            <a:ext cx="1580863" cy="109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963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36480-C92B-504D-BE3C-21A90F182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60" y="57890"/>
            <a:ext cx="7886700" cy="862519"/>
          </a:xfrm>
        </p:spPr>
        <p:txBody>
          <a:bodyPr/>
          <a:lstStyle/>
          <a:p>
            <a:r>
              <a:rPr lang="zh-CN" altLang="en-US"/>
              <a:t>四通道</a:t>
            </a:r>
            <a:r>
              <a:rPr lang="en-US"/>
              <a:t> DDR4 2666</a:t>
            </a:r>
            <a:r>
              <a:rPr lang="en-US" altLang="zh-TW"/>
              <a:t> </a:t>
            </a:r>
            <a:r>
              <a:rPr lang="zh-TW" altLang="en-US"/>
              <a:t>記憶體</a:t>
            </a:r>
            <a:endParaRPr lang="en-US"/>
          </a:p>
        </p:txBody>
      </p:sp>
      <p:sp>
        <p:nvSpPr>
          <p:cNvPr id="4" name="文字方塊 2">
            <a:extLst>
              <a:ext uri="{FF2B5EF4-FFF2-40B4-BE49-F238E27FC236}">
                <a16:creationId xmlns:a16="http://schemas.microsoft.com/office/drawing/2014/main" id="{DE40FD61-8F11-7847-B83F-A2EB61AD41BF}"/>
              </a:ext>
            </a:extLst>
          </p:cNvPr>
          <p:cNvSpPr txBox="1"/>
          <p:nvPr/>
        </p:nvSpPr>
        <p:spPr>
          <a:xfrm>
            <a:off x="4796168" y="2752410"/>
            <a:ext cx="3890514" cy="70788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4625" indent="-174625">
              <a:buClr>
                <a:schemeClr val="bg1"/>
              </a:buClr>
              <a:buFont typeface="Arial"/>
              <a:buChar char="•"/>
            </a:pPr>
            <a:r>
              <a:rPr lang="zh-TW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最高可支援 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256GB</a:t>
            </a:r>
            <a:endParaRPr lang="zh-TW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174625" indent="-174625">
              <a:buClr>
                <a:schemeClr val="bg1"/>
              </a:buClr>
              <a:buFont typeface="Arial"/>
              <a:buChar char="•"/>
            </a:pPr>
            <a:r>
              <a:rPr lang="zh-CN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一次安裝四支以獲得最佳效能</a:t>
            </a:r>
            <a:endParaRPr lang="zh-TW" altLang="en-US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9" name="矩形: 圓角 18">
            <a:extLst>
              <a:ext uri="{FF2B5EF4-FFF2-40B4-BE49-F238E27FC236}">
                <a16:creationId xmlns:a16="http://schemas.microsoft.com/office/drawing/2014/main" id="{872156A7-02FC-014E-AD0F-1075DC3F7C15}"/>
              </a:ext>
            </a:extLst>
          </p:cNvPr>
          <p:cNvSpPr/>
          <p:nvPr/>
        </p:nvSpPr>
        <p:spPr>
          <a:xfrm>
            <a:off x="4385534" y="1986936"/>
            <a:ext cx="2183332" cy="406833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12700">
            <a:solidFill>
              <a:srgbClr val="09F8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1600" b="1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支記憶體插槽</a:t>
            </a:r>
          </a:p>
        </p:txBody>
      </p:sp>
      <p:pic>
        <p:nvPicPr>
          <p:cNvPr id="17" name="Picture 2" descr="\\10.10.2.29\Product_Pic\PEMUX-MB_20181218\PEMUX-MB-XEW-L56_F.png">
            <a:extLst>
              <a:ext uri="{FF2B5EF4-FFF2-40B4-BE49-F238E27FC236}">
                <a16:creationId xmlns:a16="http://schemas.microsoft.com/office/drawing/2014/main" id="{C1D9AC03-487F-FC49-8DF7-B2F4E61B4C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0"/>
          <a:stretch/>
        </p:blipFill>
        <p:spPr bwMode="auto">
          <a:xfrm>
            <a:off x="0" y="1828930"/>
            <a:ext cx="4465960" cy="302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8">
            <a:extLst>
              <a:ext uri="{FF2B5EF4-FFF2-40B4-BE49-F238E27FC236}">
                <a16:creationId xmlns:a16="http://schemas.microsoft.com/office/drawing/2014/main" id="{1C12A223-C528-42B4-ADCE-472AEA82E55B}"/>
              </a:ext>
            </a:extLst>
          </p:cNvPr>
          <p:cNvSpPr/>
          <p:nvPr/>
        </p:nvSpPr>
        <p:spPr>
          <a:xfrm>
            <a:off x="1194099" y="1967729"/>
            <a:ext cx="2664309" cy="445247"/>
          </a:xfrm>
          <a:prstGeom prst="rect">
            <a:avLst/>
          </a:prstGeom>
          <a:solidFill>
            <a:srgbClr val="EBF1DE">
              <a:alpha val="14902"/>
            </a:srgbClr>
          </a:solidFill>
          <a:ln w="38100">
            <a:solidFill>
              <a:srgbClr val="09F8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ADC101E2-72F3-A344-8F67-6E9A0019B58A}"/>
              </a:ext>
            </a:extLst>
          </p:cNvPr>
          <p:cNvSpPr/>
          <p:nvPr/>
        </p:nvSpPr>
        <p:spPr>
          <a:xfrm>
            <a:off x="1194100" y="3876339"/>
            <a:ext cx="2628451" cy="418831"/>
          </a:xfrm>
          <a:prstGeom prst="rect">
            <a:avLst/>
          </a:prstGeom>
          <a:solidFill>
            <a:srgbClr val="EBF1DE">
              <a:alpha val="14902"/>
            </a:srgbClr>
          </a:solidFill>
          <a:ln w="38100">
            <a:solidFill>
              <a:srgbClr val="09F8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4518602A-D2D4-4AE2-9235-A6623495E57C}"/>
              </a:ext>
            </a:extLst>
          </p:cNvPr>
          <p:cNvCxnSpPr>
            <a:stCxn id="15" idx="3"/>
            <a:endCxn id="9" idx="1"/>
          </p:cNvCxnSpPr>
          <p:nvPr/>
        </p:nvCxnSpPr>
        <p:spPr>
          <a:xfrm>
            <a:off x="3858408" y="2190353"/>
            <a:ext cx="527126" cy="0"/>
          </a:xfrm>
          <a:prstGeom prst="line">
            <a:avLst/>
          </a:prstGeom>
          <a:ln w="28575">
            <a:solidFill>
              <a:srgbClr val="09F8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接點: 肘形 13">
            <a:extLst>
              <a:ext uri="{FF2B5EF4-FFF2-40B4-BE49-F238E27FC236}">
                <a16:creationId xmlns:a16="http://schemas.microsoft.com/office/drawing/2014/main" id="{BE80EB5C-76B8-402C-B184-8C38015CB2D1}"/>
              </a:ext>
            </a:extLst>
          </p:cNvPr>
          <p:cNvCxnSpPr>
            <a:cxnSpLocks/>
            <a:stCxn id="19" idx="3"/>
          </p:cNvCxnSpPr>
          <p:nvPr/>
        </p:nvCxnSpPr>
        <p:spPr>
          <a:xfrm flipV="1">
            <a:off x="3822551" y="2393769"/>
            <a:ext cx="855491" cy="1691986"/>
          </a:xfrm>
          <a:prstGeom prst="bentConnector2">
            <a:avLst/>
          </a:prstGeom>
          <a:ln w="28575">
            <a:solidFill>
              <a:srgbClr val="09F8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3981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0DB45-1A96-8C46-B696-A5EAE4629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994" y="0"/>
            <a:ext cx="7886700" cy="862519"/>
          </a:xfrm>
        </p:spPr>
        <p:txBody>
          <a:bodyPr/>
          <a:lstStyle/>
          <a:p>
            <a:pPr algn="ctr"/>
            <a:r>
              <a:rPr lang="zh-CN" altLang="en-US">
                <a:latin typeface="Microsoft JhengHei"/>
                <a:ea typeface="Microsoft JhengHei"/>
              </a:rPr>
              <a:t>記憶體配件</a:t>
            </a:r>
            <a:endParaRPr lang="en-US">
              <a:latin typeface="Microsoft JhengHei"/>
              <a:ea typeface="Microsoft JhengHei"/>
            </a:endParaRPr>
          </a:p>
        </p:txBody>
      </p:sp>
      <p:graphicFrame>
        <p:nvGraphicFramePr>
          <p:cNvPr id="4" name="表格 5">
            <a:extLst>
              <a:ext uri="{FF2B5EF4-FFF2-40B4-BE49-F238E27FC236}">
                <a16:creationId xmlns:a16="http://schemas.microsoft.com/office/drawing/2014/main" id="{CBBA9871-A971-0346-9149-0696408572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4309496"/>
              </p:ext>
            </p:extLst>
          </p:nvPr>
        </p:nvGraphicFramePr>
        <p:xfrm>
          <a:off x="833480" y="862519"/>
          <a:ext cx="7477040" cy="3780954"/>
        </p:xfrm>
        <a:graphic>
          <a:graphicData uri="http://schemas.openxmlformats.org/drawingml/2006/table">
            <a:tbl>
              <a:tblPr firstRow="1" bandRow="1">
                <a:tableStyleId>{37CE84F3-28C3-443E-9E96-99CF82512B78}</a:tableStyleId>
              </a:tblPr>
              <a:tblGrid>
                <a:gridCol w="3115433">
                  <a:extLst>
                    <a:ext uri="{9D8B030D-6E8A-4147-A177-3AD203B41FA5}">
                      <a16:colId xmlns:a16="http://schemas.microsoft.com/office/drawing/2014/main" val="320320051"/>
                    </a:ext>
                  </a:extLst>
                </a:gridCol>
                <a:gridCol w="4361607">
                  <a:extLst>
                    <a:ext uri="{9D8B030D-6E8A-4147-A177-3AD203B41FA5}">
                      <a16:colId xmlns:a16="http://schemas.microsoft.com/office/drawing/2014/main" val="3539905540"/>
                    </a:ext>
                  </a:extLst>
                </a:gridCol>
              </a:tblGrid>
              <a:tr h="51959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TW">
                          <a:solidFill>
                            <a:srgbClr val="09F8E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Ordering P/N</a:t>
                      </a:r>
                      <a:endParaRPr lang="zh-TW" altLang="en-US">
                        <a:solidFill>
                          <a:srgbClr val="09F8E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TW">
                          <a:solidFill>
                            <a:srgbClr val="09F8E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Specification</a:t>
                      </a:r>
                      <a:endParaRPr lang="zh-TW" altLang="en-US">
                        <a:solidFill>
                          <a:srgbClr val="09F8E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79203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400" u="none" strike="noStrike" cap="non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RAM-8GDR4ECK0-RD-2666</a:t>
                      </a:r>
                      <a:endParaRPr lang="zh-TW" sz="16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09F8E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DDR type: DDR4(288PIN) ECC RDIMM </a:t>
                      </a:r>
                      <a:endParaRPr lang="zh-TW" altLang="en-US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Arial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Capacity: 8 GB </a:t>
                      </a:r>
                      <a:endParaRPr lang="en-US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Arial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Manufacturer: Kingston </a:t>
                      </a:r>
                      <a:endParaRPr lang="en-US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Arial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Frequency: DDR4-2666 </a:t>
                      </a:r>
                      <a:endParaRPr lang="en-US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Arial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Manufacturer P/N: KSM26RS8/8MEI </a:t>
                      </a:r>
                      <a:endParaRPr lang="en-US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Arial"/>
                      </a:endParaRPr>
                    </a:p>
                  </a:txBody>
                  <a:tcPr>
                    <a:solidFill>
                      <a:srgbClr val="09F8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737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400" u="none" strike="noStrike" cap="non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RAM-16GDR4ECK0-RD-2666</a:t>
                      </a:r>
                      <a:endParaRPr lang="zh-TW" sz="16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3CDAE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DDR type: DDR4(288PIN)</a:t>
                      </a: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ECC RDIMM</a:t>
                      </a: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Capacity: </a:t>
                      </a: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GB </a:t>
                      </a:r>
                      <a:endParaRPr lang="en-US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Manufacturer: </a:t>
                      </a: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Kingston</a:t>
                      </a: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Frequency: DDR4-2666</a:t>
                      </a: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Manufacturer P/N:</a:t>
                      </a: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 </a:t>
                      </a: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KSM26RS4/16MEI</a:t>
                      </a:r>
                      <a:endParaRPr lang="zh-TW" b="0" i="0" noProof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Arial"/>
                      </a:endParaRPr>
                    </a:p>
                  </a:txBody>
                  <a:tcPr>
                    <a:solidFill>
                      <a:srgbClr val="3CDA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283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400" u="none" strike="noStrike" cap="non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RAM-32GDR4ECK0-RD-2666</a:t>
                      </a:r>
                      <a:endParaRPr lang="zh-TW" sz="16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09F8E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DDR type: DDR4(288PIN)</a:t>
                      </a: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ECC RDIMM</a:t>
                      </a: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Capacity: </a:t>
                      </a: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 </a:t>
                      </a: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GB </a:t>
                      </a:r>
                      <a:endParaRPr lang="en-US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Manufacturer: </a:t>
                      </a: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Kingston</a:t>
                      </a: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Frequency: DDR4-2666</a:t>
                      </a: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Manufacturer P/N: </a:t>
                      </a: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KSM26RD4/32MEI</a:t>
                      </a:r>
                      <a:endParaRPr lang="zh-TW" b="0" i="0" noProof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Arial"/>
                      </a:endParaRPr>
                    </a:p>
                  </a:txBody>
                  <a:tcPr>
                    <a:solidFill>
                      <a:srgbClr val="09F8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5965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400" u="none" strike="noStrike" cap="non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RAM-64GDR4ECS0-LR-2666</a:t>
                      </a:r>
                      <a:endParaRPr lang="zh-TW" sz="16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3CDAE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DDR type: DDR4(288PIN) ECC LRDIMM</a:t>
                      </a: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Capacity: 64 GB </a:t>
                      </a:r>
                      <a:endParaRPr lang="en-US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Manufacturer: Kingston</a:t>
                      </a: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 </a:t>
                      </a:r>
                      <a:endParaRPr lang="zh-TW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Arial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Frequency: DDR4-2666</a:t>
                      </a: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 </a:t>
                      </a:r>
                      <a:endParaRPr lang="zh-TW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Arial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Manufacturer P/N: M386A8K40BM2-CTD</a:t>
                      </a: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 </a:t>
                      </a:r>
                      <a:endParaRPr lang="zh-TW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Arial"/>
                      </a:endParaRPr>
                    </a:p>
                  </a:txBody>
                  <a:tcPr>
                    <a:solidFill>
                      <a:srgbClr val="3CDA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640247"/>
                  </a:ext>
                </a:extLst>
              </a:tr>
            </a:tbl>
          </a:graphicData>
        </a:graphic>
      </p:graphicFrame>
      <p:pic>
        <p:nvPicPr>
          <p:cNvPr id="8" name="圖片 7">
            <a:extLst>
              <a:ext uri="{FF2B5EF4-FFF2-40B4-BE49-F238E27FC236}">
                <a16:creationId xmlns:a16="http://schemas.microsoft.com/office/drawing/2014/main" id="{C6201E4C-7742-4AD0-8935-FDB57E2E5C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4701" y="4023271"/>
            <a:ext cx="2703670" cy="768485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1A4D31BC-F6D5-428A-997F-F84D738F7E80}"/>
              </a:ext>
            </a:extLst>
          </p:cNvPr>
          <p:cNvSpPr/>
          <p:nvPr/>
        </p:nvSpPr>
        <p:spPr>
          <a:xfrm>
            <a:off x="7043152" y="4223031"/>
            <a:ext cx="1682145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80" b="1">
                <a:solidFill>
                  <a:schemeClr val="tx1"/>
                </a:solidFill>
                <a:ea typeface="微軟正黑體" panose="020B0604030504040204" pitchFamily="34" charset="-120"/>
              </a:rPr>
              <a:t>LRDIMM</a:t>
            </a:r>
            <a:r>
              <a:rPr lang="zh-CN" altLang="en-US" sz="108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en-US" altLang="zh-CN" sz="1080" b="1">
                <a:solidFill>
                  <a:schemeClr val="tx1"/>
                </a:solidFill>
                <a:ea typeface="微軟正黑體" panose="020B0604030504040204" pitchFamily="34" charset="-120"/>
              </a:rPr>
              <a:t>RDIMM</a:t>
            </a:r>
            <a:r>
              <a:rPr lang="zh-CN" altLang="en-US" sz="108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無法混合安裝在同一個系統</a:t>
            </a:r>
            <a:endParaRPr lang="en-US" altLang="zh-TW" sz="108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25A67817-34D4-4B29-97F6-5D2BF471AB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9499" y="4968303"/>
            <a:ext cx="945002" cy="175197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EF33A037-E880-4B37-87A9-332FD901F49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712"/>
          <a:stretch/>
        </p:blipFill>
        <p:spPr>
          <a:xfrm>
            <a:off x="0" y="750599"/>
            <a:ext cx="8436077" cy="22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5884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44C13-1F9A-D34C-A943-D4170449C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887" y="33159"/>
            <a:ext cx="7886700" cy="862519"/>
          </a:xfrm>
        </p:spPr>
        <p:txBody>
          <a:bodyPr/>
          <a:lstStyle/>
          <a:p>
            <a:r>
              <a:rPr lang="zh-CN" altLang="en-US">
                <a:latin typeface="Microsoft JhengHei"/>
                <a:ea typeface="Microsoft JhengHei"/>
              </a:rPr>
              <a:t>選擇你的</a:t>
            </a:r>
            <a:r>
              <a:rPr lang="en-US" altLang="zh-CN">
                <a:latin typeface="Microsoft JhengHei"/>
                <a:ea typeface="Microsoft JhengHei"/>
              </a:rPr>
              <a:t>TS-2088XU</a:t>
            </a:r>
            <a:endParaRPr lang="en-US">
              <a:ea typeface="Microsoft JhengHe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F05846-FA70-9445-97A3-0713034513CF}"/>
              </a:ext>
            </a:extLst>
          </p:cNvPr>
          <p:cNvSpPr/>
          <p:nvPr/>
        </p:nvSpPr>
        <p:spPr>
          <a:xfrm>
            <a:off x="490402" y="1126660"/>
            <a:ext cx="3127779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>
              <a:buClrTx/>
              <a:defRPr/>
            </a:pPr>
            <a:r>
              <a:rPr lang="en-US" sz="21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TS-2088XU-</a:t>
            </a:r>
            <a:r>
              <a:rPr lang="en-US" sz="2100" kern="1200">
                <a:solidFill>
                  <a:srgbClr val="FFC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W2123</a:t>
            </a:r>
            <a:r>
              <a:rPr lang="en-US" sz="21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lang="en-US" sz="2100" kern="1200">
                <a:solidFill>
                  <a:srgbClr val="92D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32G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B6BD1A-F425-DA41-9FB2-B1B8CA074B73}"/>
              </a:ext>
            </a:extLst>
          </p:cNvPr>
          <p:cNvSpPr/>
          <p:nvPr/>
        </p:nvSpPr>
        <p:spPr>
          <a:xfrm>
            <a:off x="490402" y="1897842"/>
            <a:ext cx="3127779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buClrTx/>
            </a:pPr>
            <a:r>
              <a:rPr lang="en-US" sz="21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TS-2088XU-</a:t>
            </a:r>
            <a:r>
              <a:rPr lang="en-US" sz="2100" kern="1200">
                <a:solidFill>
                  <a:srgbClr val="FFC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W2133</a:t>
            </a:r>
            <a:r>
              <a:rPr lang="en-US" sz="21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lang="en-US" sz="2100" kern="1200">
                <a:solidFill>
                  <a:srgbClr val="92D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64G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CF982A-ECAC-2E40-B7F7-313006C72FE7}"/>
              </a:ext>
            </a:extLst>
          </p:cNvPr>
          <p:cNvSpPr/>
          <p:nvPr/>
        </p:nvSpPr>
        <p:spPr>
          <a:xfrm>
            <a:off x="490402" y="2695804"/>
            <a:ext cx="4081502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>
              <a:buClrTx/>
              <a:defRPr/>
            </a:pPr>
            <a:r>
              <a:rPr lang="en-US" sz="21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TS-2088XU-</a:t>
            </a:r>
            <a:r>
              <a:rPr lang="en-US" sz="2100" kern="1200">
                <a:solidFill>
                  <a:srgbClr val="FFC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W2145</a:t>
            </a:r>
            <a:r>
              <a:rPr lang="en-US" sz="21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lang="en-US" sz="2100" kern="1200">
                <a:solidFill>
                  <a:srgbClr val="92D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128G </a:t>
            </a:r>
            <a:r>
              <a:rPr lang="en-US" sz="2100" kern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(BTO)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B8FD9FD-7F13-564D-AE69-C3CFF38646E5}"/>
              </a:ext>
            </a:extLst>
          </p:cNvPr>
          <p:cNvSpPr/>
          <p:nvPr/>
        </p:nvSpPr>
        <p:spPr>
          <a:xfrm>
            <a:off x="490402" y="4243727"/>
            <a:ext cx="4081502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>
              <a:buClrTx/>
              <a:defRPr/>
            </a:pPr>
            <a:r>
              <a:rPr lang="en-US" sz="21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TS-2088XU-</a:t>
            </a:r>
            <a:r>
              <a:rPr lang="en-US" sz="2100" kern="1200">
                <a:solidFill>
                  <a:srgbClr val="FFC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W2195</a:t>
            </a:r>
            <a:r>
              <a:rPr lang="en-US" sz="21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lang="en-US" sz="2100" kern="1200">
                <a:solidFill>
                  <a:srgbClr val="92D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256G </a:t>
            </a:r>
            <a:r>
              <a:rPr lang="en-US" sz="2100" kern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(BTO)</a:t>
            </a:r>
            <a:endParaRPr lang="en-US" sz="2100" kern="1200">
              <a:solidFill>
                <a:srgbClr val="92D05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2C0D2B-3361-D649-936D-BEDF249CBDAF}"/>
              </a:ext>
            </a:extLst>
          </p:cNvPr>
          <p:cNvSpPr txBox="1"/>
          <p:nvPr/>
        </p:nvSpPr>
        <p:spPr>
          <a:xfrm>
            <a:off x="490402" y="1496934"/>
            <a:ext cx="45656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Xeon® W-2123 </a:t>
            </a:r>
            <a:r>
              <a:rPr lang="en-US" sz="12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CN" alt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核心</a:t>
            </a:r>
            <a:r>
              <a:rPr lang="en-US" altLang="zh-CN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/8</a:t>
            </a:r>
            <a:r>
              <a:rPr lang="zh-CN" alt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執行緒</a:t>
            </a:r>
            <a:r>
              <a:rPr lang="en-US" altLang="zh-CN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3.6GHz</a:t>
            </a: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處理器</a:t>
            </a:r>
            <a:r>
              <a:rPr lang="en-US" altLang="zh-CN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(Turbo 3.9 GHz)</a:t>
            </a:r>
          </a:p>
          <a:p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32GB DDR4 </a:t>
            </a:r>
            <a:r>
              <a:rPr lang="en-US" sz="12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ECC</a:t>
            </a: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RDIMM (4 x 8GB)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C4DD7E-710D-6F46-98C1-20AFA6D19950}"/>
              </a:ext>
            </a:extLst>
          </p:cNvPr>
          <p:cNvSpPr txBox="1"/>
          <p:nvPr/>
        </p:nvSpPr>
        <p:spPr>
          <a:xfrm>
            <a:off x="490402" y="2263369"/>
            <a:ext cx="46554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Xeon® W-2133 </a:t>
            </a:r>
            <a:r>
              <a:rPr lang="en-US" sz="12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CN" alt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核心</a:t>
            </a:r>
            <a:r>
              <a:rPr lang="en-US" altLang="zh-CN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/12</a:t>
            </a:r>
            <a:r>
              <a:rPr lang="zh-CN" alt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執行緒</a:t>
            </a:r>
            <a:r>
              <a:rPr lang="en-US" altLang="zh-CN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3.6GHz</a:t>
            </a: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處理器</a:t>
            </a:r>
            <a:r>
              <a:rPr lang="en-US" altLang="zh-CN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(Turbo 3.9 GHz)</a:t>
            </a:r>
          </a:p>
          <a:p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64GB DDR4 </a:t>
            </a:r>
            <a:r>
              <a:rPr lang="en-US" sz="12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ECC</a:t>
            </a: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RDIMM (4 x 16GB)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509A07-F739-0141-87DD-41732E6D0963}"/>
              </a:ext>
            </a:extLst>
          </p:cNvPr>
          <p:cNvSpPr txBox="1"/>
          <p:nvPr/>
        </p:nvSpPr>
        <p:spPr>
          <a:xfrm>
            <a:off x="490402" y="3053769"/>
            <a:ext cx="46554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Xeon® W-2145 </a:t>
            </a:r>
            <a:r>
              <a:rPr lang="en-US" sz="12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CN" alt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核心</a:t>
            </a:r>
            <a:r>
              <a:rPr lang="en-US" altLang="zh-CN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/16</a:t>
            </a:r>
            <a:r>
              <a:rPr lang="zh-CN" alt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執行緒</a:t>
            </a:r>
            <a:r>
              <a:rPr lang="en-US" altLang="zh-CN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3.7GHz</a:t>
            </a: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處理器</a:t>
            </a:r>
            <a:r>
              <a:rPr lang="en-US" altLang="zh-CN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(Turbo 4.5 GHz)</a:t>
            </a:r>
          </a:p>
          <a:p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128GB DDR4 </a:t>
            </a:r>
            <a:r>
              <a:rPr lang="en-US" sz="12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ECC</a:t>
            </a: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RDIMM (4 x 32GB)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3AE013-4656-1B47-9D2C-8DD8DE3F888E}"/>
              </a:ext>
            </a:extLst>
          </p:cNvPr>
          <p:cNvSpPr txBox="1"/>
          <p:nvPr/>
        </p:nvSpPr>
        <p:spPr>
          <a:xfrm>
            <a:off x="490402" y="4583966"/>
            <a:ext cx="47452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Xeon® W-2195 </a:t>
            </a:r>
            <a:r>
              <a:rPr lang="en-US" sz="12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CN" alt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核心</a:t>
            </a:r>
            <a:r>
              <a:rPr lang="en-US" altLang="zh-CN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/36</a:t>
            </a:r>
            <a:r>
              <a:rPr lang="zh-CN" alt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執行緒</a:t>
            </a:r>
            <a:r>
              <a:rPr lang="en-US" altLang="zh-CN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2.3GHz</a:t>
            </a: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處理器</a:t>
            </a:r>
            <a:r>
              <a:rPr lang="en-US" altLang="zh-CN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(Turbo 4.3 GHz)</a:t>
            </a:r>
          </a:p>
          <a:p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256GB DDR4 </a:t>
            </a:r>
            <a:r>
              <a:rPr lang="en-US" sz="12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ECC</a:t>
            </a: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RDIMM (4 x 64GB)</a:t>
            </a: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93DC35C0-2205-4DB4-B157-6DF8699DF0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0308"/>
          <a:stretch/>
        </p:blipFill>
        <p:spPr>
          <a:xfrm>
            <a:off x="5684935" y="2171659"/>
            <a:ext cx="3459065" cy="2656964"/>
          </a:xfrm>
          <a:prstGeom prst="rect">
            <a:avLst/>
          </a:prstGeom>
        </p:spPr>
      </p:pic>
      <p:sp>
        <p:nvSpPr>
          <p:cNvPr id="20" name="Rectangle 6">
            <a:extLst>
              <a:ext uri="{FF2B5EF4-FFF2-40B4-BE49-F238E27FC236}">
                <a16:creationId xmlns:a16="http://schemas.microsoft.com/office/drawing/2014/main" id="{A9FD5556-2ECB-C74E-8CC6-C809F368EE7B}"/>
              </a:ext>
            </a:extLst>
          </p:cNvPr>
          <p:cNvSpPr/>
          <p:nvPr/>
        </p:nvSpPr>
        <p:spPr>
          <a:xfrm>
            <a:off x="490402" y="3499356"/>
            <a:ext cx="4081502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>
              <a:buClrTx/>
              <a:defRPr/>
            </a:pPr>
            <a:r>
              <a:rPr lang="en-US" sz="21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TS-2088XU-</a:t>
            </a:r>
            <a:r>
              <a:rPr lang="en-US" sz="2100" kern="1200">
                <a:solidFill>
                  <a:srgbClr val="FFC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W2175</a:t>
            </a:r>
            <a:r>
              <a:rPr lang="en-US" sz="21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lang="en-US" sz="2100" kern="1200">
                <a:solidFill>
                  <a:srgbClr val="92D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128G </a:t>
            </a:r>
            <a:r>
              <a:rPr lang="en-US" sz="2100" kern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(BTO)</a:t>
            </a:r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C2B541E6-340B-2540-9A36-0ECF5E036C0C}"/>
              </a:ext>
            </a:extLst>
          </p:cNvPr>
          <p:cNvSpPr txBox="1"/>
          <p:nvPr/>
        </p:nvSpPr>
        <p:spPr>
          <a:xfrm>
            <a:off x="490402" y="3857321"/>
            <a:ext cx="48093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Xeon® W-2175 </a:t>
            </a:r>
            <a:r>
              <a:rPr lang="en-US" sz="12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14</a:t>
            </a:r>
            <a:r>
              <a:rPr lang="zh-CN" alt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核心</a:t>
            </a:r>
            <a:r>
              <a:rPr lang="en-US" altLang="zh-CN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/28</a:t>
            </a:r>
            <a:r>
              <a:rPr lang="zh-CN" alt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執行緒</a:t>
            </a:r>
            <a:r>
              <a:rPr lang="en-US" altLang="zh-CN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2.5GHz</a:t>
            </a: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處理器</a:t>
            </a:r>
            <a:r>
              <a:rPr lang="en-US" altLang="zh-CN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(Turbo 4.3 GHz)</a:t>
            </a:r>
          </a:p>
          <a:p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128GB DDR4 </a:t>
            </a:r>
            <a:r>
              <a:rPr lang="en-US" sz="12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ECC</a:t>
            </a: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RDIMM (4 x 32GB)</a:t>
            </a:r>
          </a:p>
        </p:txBody>
      </p:sp>
    </p:spTree>
    <p:extLst>
      <p:ext uri="{BB962C8B-B14F-4D97-AF65-F5344CB8AC3E}">
        <p14:creationId xmlns:p14="http://schemas.microsoft.com/office/powerpoint/2010/main" val="36316086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371CF20-5B8B-F444-BFA0-620454766ECD}"/>
              </a:ext>
            </a:extLst>
          </p:cNvPr>
          <p:cNvSpPr txBox="1"/>
          <p:nvPr/>
        </p:nvSpPr>
        <p:spPr>
          <a:xfrm>
            <a:off x="2605479" y="1130159"/>
            <a:ext cx="3933041" cy="320087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用 </a:t>
            </a:r>
            <a:r>
              <a:rPr lang="en-US" altLang="zh-CN"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QTS 4.4.1</a:t>
            </a:r>
            <a:r>
              <a:rPr lang="en-US" altLang="zh-CN" sz="3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br>
              <a:rPr lang="en-US" altLang="zh-CN" sz="3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CN" altLang="en-US" sz="3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輕鬆建立</a:t>
            </a:r>
            <a:br>
              <a:rPr lang="en-US" altLang="zh-CN" sz="4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CN" altLang="en-US" sz="4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專業、高效的</a:t>
            </a:r>
            <a:br>
              <a:rPr lang="en-US" altLang="zh-CN" sz="4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CN" altLang="en-US" sz="4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儲存運算環境</a:t>
            </a:r>
            <a:r>
              <a:rPr lang="zh-TW" altLang="zh-TW" sz="4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​</a:t>
            </a:r>
            <a:endParaRPr lang="en-US" altLang="zh-CN" sz="45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zh-CN" altLang="en-US" sz="4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570153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圓角 35">
            <a:extLst>
              <a:ext uri="{FF2B5EF4-FFF2-40B4-BE49-F238E27FC236}">
                <a16:creationId xmlns:a16="http://schemas.microsoft.com/office/drawing/2014/main" id="{DD06796C-1D0F-47B8-B2E2-AD113EC862AE}"/>
              </a:ext>
            </a:extLst>
          </p:cNvPr>
          <p:cNvSpPr/>
          <p:nvPr/>
        </p:nvSpPr>
        <p:spPr>
          <a:xfrm>
            <a:off x="519952" y="2306269"/>
            <a:ext cx="3761591" cy="33567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r>
              <a:rPr lang="zh-TW" altLang="en-US" sz="180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金融業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796FB10-3279-4F0D-976F-DFFFCD754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微軟正黑體" panose="020B0604030504040204" pitchFamily="34" charset="-120"/>
              </a:rPr>
              <a:t>光纖通道的主要使用客群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4A357659-D564-4625-92B5-355FEEA3DF5E}"/>
              </a:ext>
            </a:extLst>
          </p:cNvPr>
          <p:cNvSpPr txBox="1"/>
          <p:nvPr/>
        </p:nvSpPr>
        <p:spPr>
          <a:xfrm>
            <a:off x="898781" y="2672026"/>
            <a:ext cx="1922997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80975" indent="-180975" fontAlgn="base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kumimoji="1"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 </a:t>
            </a:r>
            <a:r>
              <a:rPr kumimoji="1" lang="en-US" altLang="zh-TW" sz="140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低延遲</a:t>
            </a:r>
            <a:endParaRPr kumimoji="1" lang="en-US" altLang="zh-TW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8FE862F-33F6-4FE2-A657-657AEEE248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432" y="3021801"/>
            <a:ext cx="2782556" cy="18749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59160405-EE62-410A-9412-D12D24B365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0225" y="3016306"/>
            <a:ext cx="2693748" cy="18749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5B8E474A-A713-4681-8F95-3142AAA0AC7B}"/>
              </a:ext>
            </a:extLst>
          </p:cNvPr>
          <p:cNvSpPr txBox="1"/>
          <p:nvPr/>
        </p:nvSpPr>
        <p:spPr>
          <a:xfrm>
            <a:off x="5326159" y="2683447"/>
            <a:ext cx="2715477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80975" indent="-1809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40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資料庫交易</a:t>
            </a:r>
            <a:endParaRPr lang="en-US" altLang="zh-TW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E2AFD0F-398E-A34D-AD95-C50CA7B9D64C}"/>
              </a:ext>
            </a:extLst>
          </p:cNvPr>
          <p:cNvSpPr/>
          <p:nvPr/>
        </p:nvSpPr>
        <p:spPr>
          <a:xfrm>
            <a:off x="360632" y="1189711"/>
            <a:ext cx="82295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50">
                <a:solidFill>
                  <a:schemeClr val="bg1"/>
                </a:solidFill>
                <a:latin typeface="Arial" panose="020B0604020202020204" pitchFamily="34" charset="0"/>
              </a:rPr>
              <a:t>"</a:t>
            </a:r>
            <a:r>
              <a:rPr lang="en-US" sz="1350" err="1">
                <a:solidFill>
                  <a:schemeClr val="bg1"/>
                </a:solidFill>
                <a:latin typeface="Arial" panose="020B0604020202020204" pitchFamily="34" charset="0"/>
              </a:rPr>
              <a:t>Fibre</a:t>
            </a:r>
            <a:r>
              <a:rPr lang="en-US" sz="1350">
                <a:solidFill>
                  <a:schemeClr val="bg1"/>
                </a:solidFill>
                <a:latin typeface="Arial" panose="020B0604020202020204" pitchFamily="34" charset="0"/>
              </a:rPr>
              <a:t> Channel is safe. It's trusted. It's still a rock-solid solution. And customers aren't looking to rip everything out and change their protocols. Changing protocols is something that usually takes many years to happen," said Stuart </a:t>
            </a:r>
            <a:r>
              <a:rPr lang="en-US" sz="1350" err="1">
                <a:solidFill>
                  <a:schemeClr val="bg1"/>
                </a:solidFill>
                <a:latin typeface="Arial" panose="020B0604020202020204" pitchFamily="34" charset="0"/>
              </a:rPr>
              <a:t>Miniman</a:t>
            </a:r>
            <a:r>
              <a:rPr lang="en-US" sz="1350">
                <a:solidFill>
                  <a:schemeClr val="bg1"/>
                </a:solidFill>
                <a:latin typeface="Arial" panose="020B0604020202020204" pitchFamily="34" charset="0"/>
              </a:rPr>
              <a:t>, principal research contributor at </a:t>
            </a:r>
            <a:r>
              <a:rPr lang="en-US" sz="1350" err="1">
                <a:solidFill>
                  <a:schemeClr val="bg1"/>
                </a:solidFill>
                <a:latin typeface="Arial" panose="020B0604020202020204" pitchFamily="34" charset="0"/>
              </a:rPr>
              <a:t>Wikibon</a:t>
            </a:r>
            <a:r>
              <a:rPr lang="en-US" sz="1350">
                <a:solidFill>
                  <a:schemeClr val="bg1"/>
                </a:solidFill>
                <a:latin typeface="Arial" panose="020B0604020202020204" pitchFamily="34" charset="0"/>
              </a:rPr>
              <a:t>, a community-focused research and analyst firm based in Marlborough, Mass.</a:t>
            </a:r>
            <a:endParaRPr lang="en-US" sz="1350">
              <a:solidFill>
                <a:schemeClr val="bg1"/>
              </a:solidFill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5D8CEE4-01E7-4321-82BA-222CA5B4F5A4}"/>
              </a:ext>
            </a:extLst>
          </p:cNvPr>
          <p:cNvSpPr/>
          <p:nvPr/>
        </p:nvSpPr>
        <p:spPr>
          <a:xfrm>
            <a:off x="2773767" y="2668058"/>
            <a:ext cx="1085554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marL="180975" indent="-1809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40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高安全性</a:t>
            </a:r>
            <a:endParaRPr lang="en-US" altLang="zh-TW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" name="矩形: 圓角 35">
            <a:extLst>
              <a:ext uri="{FF2B5EF4-FFF2-40B4-BE49-F238E27FC236}">
                <a16:creationId xmlns:a16="http://schemas.microsoft.com/office/drawing/2014/main" id="{C52A4096-50B8-493D-8788-A182C12249B1}"/>
              </a:ext>
            </a:extLst>
          </p:cNvPr>
          <p:cNvSpPr/>
          <p:nvPr/>
        </p:nvSpPr>
        <p:spPr>
          <a:xfrm>
            <a:off x="4937759" y="2306269"/>
            <a:ext cx="3575125" cy="33567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r>
              <a:rPr lang="zh-TW" altLang="en-US" sz="180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線上交易</a:t>
            </a:r>
          </a:p>
        </p:txBody>
      </p:sp>
    </p:spTree>
    <p:extLst>
      <p:ext uri="{BB962C8B-B14F-4D97-AF65-F5344CB8AC3E}">
        <p14:creationId xmlns:p14="http://schemas.microsoft.com/office/powerpoint/2010/main" val="33925893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0A0DC336-A446-4B72-8A1A-E4F2FE9F3ADD}"/>
              </a:ext>
            </a:extLst>
          </p:cNvPr>
          <p:cNvSpPr/>
          <p:nvPr/>
        </p:nvSpPr>
        <p:spPr>
          <a:xfrm>
            <a:off x="213813" y="2080768"/>
            <a:ext cx="4066686" cy="2937598"/>
          </a:xfrm>
          <a:prstGeom prst="roundRect">
            <a:avLst>
              <a:gd name="adj" fmla="val 7839"/>
            </a:avLst>
          </a:prstGeom>
          <a:solidFill>
            <a:schemeClr val="tx1">
              <a:alpha val="23000"/>
            </a:schemeClr>
          </a:solidFill>
          <a:ln>
            <a:noFill/>
          </a:ln>
          <a:effectLst>
            <a:softEdge rad="254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" name="圖片 10" descr="一張含有 室內, 牆, 監視器, 坐 的圖片&#10;&#10;描述是以非常高的可信度產生">
            <a:extLst>
              <a:ext uri="{FF2B5EF4-FFF2-40B4-BE49-F238E27FC236}">
                <a16:creationId xmlns:a16="http://schemas.microsoft.com/office/drawing/2014/main" id="{44A94C4B-B73A-4B80-A889-1BA4D693AF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0609" y="1922426"/>
            <a:ext cx="4437370" cy="30959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17BA08-9870-564B-BD58-57AAFA61B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latin typeface="微軟正黑體" panose="020B0604030504040204" pitchFamily="34" charset="-120"/>
              </a:rPr>
              <a:t>光纖通道與副本資料管理</a:t>
            </a:r>
            <a:endParaRPr lang="en-US">
              <a:latin typeface="微軟正黑體" panose="020B0604030504040204" pitchFamily="34" charset="-120"/>
            </a:endParaRPr>
          </a:p>
        </p:txBody>
      </p:sp>
      <p:sp>
        <p:nvSpPr>
          <p:cNvPr id="4" name="文本框 11">
            <a:extLst>
              <a:ext uri="{FF2B5EF4-FFF2-40B4-BE49-F238E27FC236}">
                <a16:creationId xmlns:a16="http://schemas.microsoft.com/office/drawing/2014/main" id="{FB1F4BE9-AED0-024F-9117-102232EF8675}"/>
              </a:ext>
            </a:extLst>
          </p:cNvPr>
          <p:cNvSpPr txBox="1"/>
          <p:nvPr/>
        </p:nvSpPr>
        <p:spPr>
          <a:xfrm>
            <a:off x="0" y="1149726"/>
            <a:ext cx="6212244" cy="832664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6745" lvl="1" indent="-169545">
              <a:lnSpc>
                <a:spcPts val="2000"/>
              </a:lnSpc>
              <a:buClr>
                <a:schemeClr val="bg1"/>
              </a:buClr>
              <a:buFont typeface="Arial"/>
              <a:buChar char="•"/>
            </a:pPr>
            <a:r>
              <a:rPr lang="en-US" altLang="zh-CN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QTS 4.4.1 </a:t>
            </a:r>
            <a:r>
              <a:rPr lang="zh-CN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將會支援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CN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iSCSI &amp; FC Manager</a:t>
            </a:r>
          </a:p>
          <a:p>
            <a:pPr marL="626745" lvl="1" indent="-169545">
              <a:lnSpc>
                <a:spcPts val="2000"/>
              </a:lnSpc>
              <a:buClr>
                <a:schemeClr val="bg1"/>
              </a:buClr>
              <a:buFont typeface="Arial"/>
              <a:buChar char="•"/>
            </a:pPr>
            <a:r>
              <a:rPr lang="en-US" altLang="zh-CN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LUN (LUN clone) </a:t>
            </a:r>
            <a:r>
              <a:rPr lang="zh-CN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可自由在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CN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iSCSI target </a:t>
            </a:r>
            <a:r>
              <a:rPr lang="zh-CN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與</a:t>
            </a:r>
            <a:r>
              <a:rPr lang="en-US" altLang="zh-CN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 FC port group </a:t>
            </a:r>
            <a:r>
              <a:rPr lang="zh-CN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之間轉移，以提供副本資料管理</a:t>
            </a:r>
            <a:r>
              <a:rPr lang="en-US" altLang="zh-CN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 Copy Data Management (CDM) </a:t>
            </a:r>
            <a:r>
              <a:rPr lang="zh-CN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需求</a:t>
            </a:r>
            <a:endParaRPr lang="en-US" altLang="zh-CN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pic>
        <p:nvPicPr>
          <p:cNvPr id="5" name="圖片 2">
            <a:extLst>
              <a:ext uri="{FF2B5EF4-FFF2-40B4-BE49-F238E27FC236}">
                <a16:creationId xmlns:a16="http://schemas.microsoft.com/office/drawing/2014/main" id="{D428C309-1EE3-124E-A543-3CD7EA6440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94"/>
          <a:stretch/>
        </p:blipFill>
        <p:spPr>
          <a:xfrm>
            <a:off x="4565944" y="2060091"/>
            <a:ext cx="4100195" cy="2768392"/>
          </a:xfrm>
          <a:prstGeom prst="roundRect">
            <a:avLst>
              <a:gd name="adj" fmla="val 4637"/>
            </a:avLst>
          </a:prstGeom>
          <a:solidFill>
            <a:schemeClr val="bg1"/>
          </a:solidFill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7B363E81-FCC2-1C42-B009-7A77FD668559}"/>
              </a:ext>
            </a:extLst>
          </p:cNvPr>
          <p:cNvSpPr/>
          <p:nvPr/>
        </p:nvSpPr>
        <p:spPr>
          <a:xfrm rot="5400000">
            <a:off x="5199406" y="2240339"/>
            <a:ext cx="188281" cy="1803919"/>
          </a:xfrm>
          <a:prstGeom prst="triangle">
            <a:avLst>
              <a:gd name="adj" fmla="val 4722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E7F3E3-50BA-4C46-9F6F-0AFB7B1F9A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675" y="2395012"/>
            <a:ext cx="3838692" cy="2263630"/>
          </a:xfrm>
          <a:prstGeom prst="rect">
            <a:avLst/>
          </a:prstGeom>
        </p:spPr>
      </p:pic>
      <p:sp>
        <p:nvSpPr>
          <p:cNvPr id="8" name="矩形: 圓角 35">
            <a:extLst>
              <a:ext uri="{FF2B5EF4-FFF2-40B4-BE49-F238E27FC236}">
                <a16:creationId xmlns:a16="http://schemas.microsoft.com/office/drawing/2014/main" id="{B960C8C7-7B35-4B68-B938-AF00016537B2}"/>
              </a:ext>
            </a:extLst>
          </p:cNvPr>
          <p:cNvSpPr/>
          <p:nvPr/>
        </p:nvSpPr>
        <p:spPr>
          <a:xfrm>
            <a:off x="7483057" y="1831909"/>
            <a:ext cx="1155628" cy="29182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zh-TW" altLang="en-US" sz="180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559558D7-652E-488A-A2D6-89CE803F09DD}"/>
              </a:ext>
            </a:extLst>
          </p:cNvPr>
          <p:cNvSpPr txBox="1"/>
          <p:nvPr/>
        </p:nvSpPr>
        <p:spPr>
          <a:xfrm>
            <a:off x="7674875" y="1831120"/>
            <a:ext cx="1324413" cy="2923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457189"/>
            <a:r>
              <a:rPr lang="zh-TW" altLang="en-US" sz="13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實際用例</a:t>
            </a:r>
            <a:endParaRPr lang="en-GB" altLang="zh-TW" sz="13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59962627-B5B6-495B-8D69-73B5B136DC72}"/>
              </a:ext>
            </a:extLst>
          </p:cNvPr>
          <p:cNvGrpSpPr/>
          <p:nvPr/>
        </p:nvGrpSpPr>
        <p:grpSpPr>
          <a:xfrm>
            <a:off x="6177568" y="3048158"/>
            <a:ext cx="782638" cy="387117"/>
            <a:chOff x="6177568" y="3048158"/>
            <a:chExt cx="782638" cy="387117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673DB4CA-5C0D-40B9-A305-75C2D206779C}"/>
                </a:ext>
              </a:extLst>
            </p:cNvPr>
            <p:cNvSpPr/>
            <p:nvPr/>
          </p:nvSpPr>
          <p:spPr>
            <a:xfrm>
              <a:off x="6195506" y="3048158"/>
              <a:ext cx="746762" cy="387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C7ABF8F6-70C4-4A2C-95C6-F20129FA91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-1" r="-909" b="5212"/>
            <a:stretch/>
          </p:blipFill>
          <p:spPr>
            <a:xfrm>
              <a:off x="6177568" y="3087409"/>
              <a:ext cx="782638" cy="337072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1032794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45B442F-06BF-4866-926F-087626F05EF3}"/>
              </a:ext>
            </a:extLst>
          </p:cNvPr>
          <p:cNvSpPr txBox="1">
            <a:spLocks/>
          </p:cNvSpPr>
          <p:nvPr/>
        </p:nvSpPr>
        <p:spPr>
          <a:xfrm>
            <a:off x="2682240" y="1620981"/>
            <a:ext cx="3901440" cy="166254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zh-CN" altLang="en-US" sz="5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運算</a:t>
            </a:r>
            <a:r>
              <a:rPr lang="en-US" altLang="zh-CN" sz="5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CN" altLang="en-US" sz="5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儲存</a:t>
            </a:r>
            <a:endParaRPr lang="en-US" altLang="zh-CN" sz="5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CN" altLang="en-US" sz="5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一體機</a:t>
            </a:r>
          </a:p>
        </p:txBody>
      </p:sp>
    </p:spTree>
    <p:extLst>
      <p:ext uri="{BB962C8B-B14F-4D97-AF65-F5344CB8AC3E}">
        <p14:creationId xmlns:p14="http://schemas.microsoft.com/office/powerpoint/2010/main" val="38840114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21">
            <a:extLst>
              <a:ext uri="{FF2B5EF4-FFF2-40B4-BE49-F238E27FC236}">
                <a16:creationId xmlns:a16="http://schemas.microsoft.com/office/drawing/2014/main" id="{15970FAF-7072-A249-BB58-6CA3EED9E52D}"/>
              </a:ext>
            </a:extLst>
          </p:cNvPr>
          <p:cNvSpPr/>
          <p:nvPr/>
        </p:nvSpPr>
        <p:spPr>
          <a:xfrm>
            <a:off x="4580500" y="1859439"/>
            <a:ext cx="4563499" cy="15858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" name="矩形 22">
            <a:extLst>
              <a:ext uri="{FF2B5EF4-FFF2-40B4-BE49-F238E27FC236}">
                <a16:creationId xmlns:a16="http://schemas.microsoft.com/office/drawing/2014/main" id="{05679B5D-CB45-744B-BFCB-33C964A0BCC6}"/>
              </a:ext>
            </a:extLst>
          </p:cNvPr>
          <p:cNvSpPr/>
          <p:nvPr/>
        </p:nvSpPr>
        <p:spPr>
          <a:xfrm>
            <a:off x="1" y="1859438"/>
            <a:ext cx="4574364" cy="1585824"/>
          </a:xfrm>
          <a:prstGeom prst="rect">
            <a:avLst/>
          </a:prstGeom>
          <a:gradFill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9" name="图片 14">
            <a:extLst>
              <a:ext uri="{FF2B5EF4-FFF2-40B4-BE49-F238E27FC236}">
                <a16:creationId xmlns:a16="http://schemas.microsoft.com/office/drawing/2014/main" id="{75F05E61-7A0B-D249-A6A7-35A5540EE1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602" t="31109" r="19895" b="30405"/>
          <a:stretch/>
        </p:blipFill>
        <p:spPr>
          <a:xfrm>
            <a:off x="4685172" y="1932234"/>
            <a:ext cx="1716488" cy="52592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4602EE66-AB85-46AA-B825-3EDEB46DF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latin typeface="微軟正黑體" panose="020B0604030504040204" pitchFamily="34" charset="-120"/>
              </a:rPr>
              <a:t>支援多款光纖通道網卡</a:t>
            </a:r>
            <a:endParaRPr lang="zh-TW" altLang="en-US">
              <a:latin typeface="微軟正黑體" panose="020B0604030504040204" pitchFamily="34" charset="-120"/>
            </a:endParaRPr>
          </a:p>
        </p:txBody>
      </p:sp>
      <p:sp>
        <p:nvSpPr>
          <p:cNvPr id="22" name="內容版面配置區 2">
            <a:extLst>
              <a:ext uri="{FF2B5EF4-FFF2-40B4-BE49-F238E27FC236}">
                <a16:creationId xmlns:a16="http://schemas.microsoft.com/office/drawing/2014/main" id="{DCE56A41-4EE9-434C-9EE6-E73AF8ABA2D0}"/>
              </a:ext>
            </a:extLst>
          </p:cNvPr>
          <p:cNvSpPr txBox="1">
            <a:spLocks/>
          </p:cNvSpPr>
          <p:nvPr/>
        </p:nvSpPr>
        <p:spPr>
          <a:xfrm>
            <a:off x="370160" y="909241"/>
            <a:ext cx="8497887" cy="13350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070" indent="-179070">
              <a:lnSpc>
                <a:spcPts val="2400"/>
              </a:lnSpc>
              <a:spcBef>
                <a:spcPts val="900"/>
              </a:spcBef>
              <a:buClr>
                <a:srgbClr val="F70F78"/>
              </a:buClr>
            </a:pPr>
            <a:endParaRPr lang="zh-CN" altLang="en-US" sz="1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3" name="內容版面配置區 2">
            <a:extLst>
              <a:ext uri="{FF2B5EF4-FFF2-40B4-BE49-F238E27FC236}">
                <a16:creationId xmlns:a16="http://schemas.microsoft.com/office/drawing/2014/main" id="{BDC1EF97-D50B-F44F-9A77-70691D12A1C5}"/>
              </a:ext>
            </a:extLst>
          </p:cNvPr>
          <p:cNvSpPr txBox="1">
            <a:spLocks/>
          </p:cNvSpPr>
          <p:nvPr/>
        </p:nvSpPr>
        <p:spPr>
          <a:xfrm>
            <a:off x="1402269" y="1277889"/>
            <a:ext cx="7459877" cy="58133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spcBef>
                <a:spcPts val="900"/>
              </a:spcBef>
              <a:buClr>
                <a:schemeClr val="bg1"/>
              </a:buClr>
              <a:buNone/>
            </a:pPr>
            <a:r>
              <a:rPr lang="en-US" altLang="zh-CN" sz="17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與業界領導廠商合作，提供最經濟的</a:t>
            </a:r>
            <a:r>
              <a:rPr lang="zh-TW" altLang="en-US" sz="17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CN" sz="17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FC SAN</a:t>
            </a:r>
            <a:r>
              <a:rPr lang="zh-TW" altLang="en-US" sz="17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CN" sz="17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儲存解決方案</a:t>
            </a:r>
            <a:endParaRPr lang="en-US" altLang="zh-CN" sz="17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24" name="文本框 16">
            <a:extLst>
              <a:ext uri="{FF2B5EF4-FFF2-40B4-BE49-F238E27FC236}">
                <a16:creationId xmlns:a16="http://schemas.microsoft.com/office/drawing/2014/main" id="{77F0947D-441B-EB44-BBA0-A4541D8F152B}"/>
              </a:ext>
            </a:extLst>
          </p:cNvPr>
          <p:cNvSpPr txBox="1"/>
          <p:nvPr/>
        </p:nvSpPr>
        <p:spPr>
          <a:xfrm>
            <a:off x="4811485" y="3551434"/>
            <a:ext cx="4346587" cy="5539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500" b="1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</a:t>
            </a:r>
            <a:r>
              <a:rPr lang="en-US" altLang="zh-CN" sz="1500" b="1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ATTO</a:t>
            </a:r>
            <a:endParaRPr lang="zh-CN" altLang="en-US" sz="1500" b="1">
              <a:solidFill>
                <a:srgbClr val="09F8E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CN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Celerity 32Gb/16Gb FC </a:t>
            </a:r>
            <a:r>
              <a:rPr lang="zh-CN" altLang="en-US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擴充卡</a:t>
            </a:r>
          </a:p>
        </p:txBody>
      </p:sp>
      <p:sp>
        <p:nvSpPr>
          <p:cNvPr id="25" name="文本框 17">
            <a:extLst>
              <a:ext uri="{FF2B5EF4-FFF2-40B4-BE49-F238E27FC236}">
                <a16:creationId xmlns:a16="http://schemas.microsoft.com/office/drawing/2014/main" id="{D44B8AC3-4784-4C49-A440-23A595AF816D}"/>
              </a:ext>
            </a:extLst>
          </p:cNvPr>
          <p:cNvSpPr txBox="1"/>
          <p:nvPr/>
        </p:nvSpPr>
        <p:spPr>
          <a:xfrm>
            <a:off x="394954" y="3542848"/>
            <a:ext cx="4472341" cy="5539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500" b="1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支援市面</a:t>
            </a:r>
            <a:r>
              <a:rPr lang="zh-TW" altLang="en-US" sz="1500" b="1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r>
              <a:rPr lang="en-US" altLang="zh-CN" sz="1500" b="1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Marvell </a:t>
            </a:r>
            <a:endParaRPr lang="zh-CN" altLang="en-US" sz="1500" b="1">
              <a:solidFill>
                <a:srgbClr val="09F8E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CN" sz="150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Qlogic</a:t>
            </a:r>
            <a:r>
              <a:rPr lang="en-US" altLang="zh-CN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32Gb/16Gb/8Gb/4Gb FC </a:t>
            </a:r>
            <a:r>
              <a:rPr lang="zh-CN" altLang="en-US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擴充卡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90EE01-7FE9-0B4E-84FE-0219880B9CE0}"/>
              </a:ext>
            </a:extLst>
          </p:cNvPr>
          <p:cNvSpPr/>
          <p:nvPr/>
        </p:nvSpPr>
        <p:spPr>
          <a:xfrm>
            <a:off x="3111801" y="4572290"/>
            <a:ext cx="264367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相容性列表查詢</a:t>
            </a:r>
            <a:r>
              <a:rPr lang="en-US" sz="1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: qnap.com/compatibility/</a:t>
            </a: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F6CF1CB2-62FB-4760-915C-F19DFD194D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1392" y="2446332"/>
            <a:ext cx="1420399" cy="7632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39FC193-D238-D54E-B472-97D5D8A1D2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4638" y="1635528"/>
            <a:ext cx="2028906" cy="20289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7" descr="一張含有 電子用品, 電路 的圖片&#10;&#10;自動產生的描述">
            <a:extLst>
              <a:ext uri="{FF2B5EF4-FFF2-40B4-BE49-F238E27FC236}">
                <a16:creationId xmlns:a16="http://schemas.microsoft.com/office/drawing/2014/main" id="{1C45300E-350D-41BF-884E-4C60CB3D13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324" y="2201464"/>
            <a:ext cx="3042572" cy="14629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4265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2060"/>
              </a:buClr>
              <a:buSzPts val="4000"/>
            </a:pPr>
            <a:r>
              <a:rPr lang="zh-CN" altLang="en-US" sz="3200"/>
              <a:t>深度學習主機</a:t>
            </a:r>
            <a:r>
              <a:rPr lang="en-US" altLang="zh-CN" sz="3200">
                <a:solidFill>
                  <a:srgbClr val="09F8E1"/>
                </a:solidFill>
              </a:rPr>
              <a:t>- TS-2088XU</a:t>
            </a:r>
            <a:endParaRPr sz="3200" b="1" i="0" u="none" strike="noStrike" cap="none">
              <a:solidFill>
                <a:srgbClr val="09F8E1"/>
              </a:solidFill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53B940D-B852-9D43-9406-DF15010A1D57}"/>
              </a:ext>
            </a:extLst>
          </p:cNvPr>
          <p:cNvSpPr/>
          <p:nvPr/>
        </p:nvSpPr>
        <p:spPr>
          <a:xfrm>
            <a:off x="6317582" y="1991274"/>
            <a:ext cx="2909029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CN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運算、儲存一體化的解決方案</a:t>
            </a:r>
            <a:endParaRPr 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A03C1DB0-8D3C-4F3A-8C0D-53C862748D7D}"/>
              </a:ext>
            </a:extLst>
          </p:cNvPr>
          <p:cNvGrpSpPr/>
          <p:nvPr/>
        </p:nvGrpSpPr>
        <p:grpSpPr>
          <a:xfrm>
            <a:off x="273917" y="1193590"/>
            <a:ext cx="5240192" cy="3635946"/>
            <a:chOff x="273917" y="1193590"/>
            <a:chExt cx="5240192" cy="3635946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4BAF0C13-03BC-49B1-8882-D2D03BAD1BB3}"/>
                </a:ext>
              </a:extLst>
            </p:cNvPr>
            <p:cNvSpPr/>
            <p:nvPr/>
          </p:nvSpPr>
          <p:spPr>
            <a:xfrm>
              <a:off x="273917" y="4556971"/>
              <a:ext cx="5240192" cy="272565"/>
            </a:xfrm>
            <a:prstGeom prst="roundRect">
              <a:avLst>
                <a:gd name="adj" fmla="val 3828"/>
              </a:avLst>
            </a:prstGeom>
            <a:solidFill>
              <a:srgbClr val="F86002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altLang="zh-TW" sz="1300" b="1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QTS</a:t>
              </a:r>
              <a:r>
                <a:rPr lang="en-US" altLang="zh-TW" sz="13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4.4.1</a:t>
              </a:r>
              <a:endParaRPr lang="zh-TW" sz="13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矩形: 圓角 19">
              <a:extLst>
                <a:ext uri="{FF2B5EF4-FFF2-40B4-BE49-F238E27FC236}">
                  <a16:creationId xmlns:a16="http://schemas.microsoft.com/office/drawing/2014/main" id="{352A5847-DCE0-4E8C-9657-5FB4C0C5FE44}"/>
                </a:ext>
              </a:extLst>
            </p:cNvPr>
            <p:cNvSpPr/>
            <p:nvPr/>
          </p:nvSpPr>
          <p:spPr>
            <a:xfrm>
              <a:off x="273917" y="1193590"/>
              <a:ext cx="4019176" cy="1903333"/>
            </a:xfrm>
            <a:prstGeom prst="roundRect">
              <a:avLst>
                <a:gd name="adj" fmla="val 3828"/>
              </a:avLst>
            </a:prstGeom>
            <a:solidFill>
              <a:srgbClr val="009AD0"/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zh-TW" altLang="en-US" sz="12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深度學習模型</a:t>
              </a:r>
              <a:endPara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1" name="矩形: 圓角 20">
              <a:extLst>
                <a:ext uri="{FF2B5EF4-FFF2-40B4-BE49-F238E27FC236}">
                  <a16:creationId xmlns:a16="http://schemas.microsoft.com/office/drawing/2014/main" id="{95B84056-55E9-4953-819F-8F934D43EFAF}"/>
                </a:ext>
              </a:extLst>
            </p:cNvPr>
            <p:cNvSpPr/>
            <p:nvPr/>
          </p:nvSpPr>
          <p:spPr>
            <a:xfrm>
              <a:off x="324793" y="1479007"/>
              <a:ext cx="1271891" cy="785324"/>
            </a:xfrm>
            <a:prstGeom prst="roundRect">
              <a:avLst>
                <a:gd name="adj" fmla="val 5407"/>
              </a:avLst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zh-TW" altLang="en-US" sz="1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影像分類</a:t>
              </a:r>
              <a:endParaRPr lang="en-US" altLang="zh-TW" sz="1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/>
              <a:endParaRPr lang="en-US" altLang="zh-TW" sz="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/>
              <a:r>
                <a:rPr lang="en-US" altLang="zh-TW" sz="90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AlexNet</a:t>
              </a:r>
              <a:r>
                <a:rPr lang="en-US" altLang="zh-TW" sz="9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, VGG16, </a:t>
              </a:r>
              <a:r>
                <a:rPr lang="en-US" altLang="zh-TW" sz="90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GoogLeNet</a:t>
              </a:r>
              <a:r>
                <a:rPr lang="en-US" altLang="zh-TW" sz="9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, </a:t>
              </a:r>
              <a:r>
                <a:rPr lang="en-US" altLang="zh-TW" sz="90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ResNet</a:t>
              </a:r>
              <a:r>
                <a:rPr lang="en-US" altLang="zh-TW" sz="9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, </a:t>
              </a:r>
              <a:r>
                <a:rPr lang="en-US" altLang="zh-TW" sz="90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MobileNet</a:t>
              </a:r>
              <a:r>
                <a:rPr lang="en-US" altLang="zh-TW" sz="9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, etc.</a:t>
              </a:r>
            </a:p>
          </p:txBody>
        </p:sp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id="{C84501FF-0C05-4F6A-938E-28C1ED677F41}"/>
                </a:ext>
              </a:extLst>
            </p:cNvPr>
            <p:cNvSpPr/>
            <p:nvPr/>
          </p:nvSpPr>
          <p:spPr>
            <a:xfrm>
              <a:off x="1647560" y="1479007"/>
              <a:ext cx="1271891" cy="785324"/>
            </a:xfrm>
            <a:prstGeom prst="roundRect">
              <a:avLst>
                <a:gd name="adj" fmla="val 5407"/>
              </a:avLst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zh-TW" altLang="en-US" sz="1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物件偵測</a:t>
              </a:r>
              <a:endParaRPr lang="en-US" altLang="zh-TW" sz="1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/>
              <a:endParaRPr lang="en-US" altLang="zh-TW" sz="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/>
              <a:r>
                <a:rPr lang="en-US" altLang="zh-TW" sz="9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SSD, Yolo v1/v2/v3,</a:t>
              </a:r>
            </a:p>
            <a:p>
              <a:pPr algn="ctr"/>
              <a:r>
                <a:rPr lang="en-US" altLang="zh-TW" sz="9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R-FCN, RCNN,</a:t>
              </a:r>
            </a:p>
            <a:p>
              <a:pPr algn="ctr"/>
              <a:r>
                <a:rPr lang="en-US" altLang="zh-TW" sz="9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Faster RCNN, etc.</a:t>
              </a:r>
            </a:p>
          </p:txBody>
        </p:sp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B0C3CBD4-DF03-41A3-B6CD-2301A7BACD87}"/>
                </a:ext>
              </a:extLst>
            </p:cNvPr>
            <p:cNvSpPr/>
            <p:nvPr/>
          </p:nvSpPr>
          <p:spPr>
            <a:xfrm>
              <a:off x="2960181" y="1479007"/>
              <a:ext cx="1271891" cy="785324"/>
            </a:xfrm>
            <a:prstGeom prst="roundRect">
              <a:avLst>
                <a:gd name="adj" fmla="val 5407"/>
              </a:avLst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zh-TW" altLang="en-US" sz="1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影像分割</a:t>
              </a:r>
              <a:endParaRPr lang="en-US" altLang="zh-TW" sz="1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/>
              <a:endParaRPr lang="en-US" altLang="zh-TW" sz="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/>
              <a:r>
                <a:rPr lang="en-US" altLang="zh-TW" sz="90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SegNet</a:t>
              </a:r>
              <a:r>
                <a:rPr lang="en-US" altLang="zh-TW" sz="9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, U-Net, FCN, </a:t>
              </a:r>
              <a:r>
                <a:rPr lang="en-US" altLang="zh-TW" sz="90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DeepLab</a:t>
              </a:r>
              <a:r>
                <a:rPr lang="en-US" altLang="zh-TW" sz="9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 v1/v2, etc.</a:t>
              </a:r>
            </a:p>
          </p:txBody>
        </p:sp>
        <p:sp>
          <p:nvSpPr>
            <p:cNvPr id="24" name="矩形: 圓角 23">
              <a:extLst>
                <a:ext uri="{FF2B5EF4-FFF2-40B4-BE49-F238E27FC236}">
                  <a16:creationId xmlns:a16="http://schemas.microsoft.com/office/drawing/2014/main" id="{84C50BCE-1D48-42A2-98DE-7E4E9737E3D4}"/>
                </a:ext>
              </a:extLst>
            </p:cNvPr>
            <p:cNvSpPr/>
            <p:nvPr/>
          </p:nvSpPr>
          <p:spPr>
            <a:xfrm>
              <a:off x="1647560" y="2343339"/>
              <a:ext cx="1271891" cy="655815"/>
            </a:xfrm>
            <a:prstGeom prst="roundRect">
              <a:avLst>
                <a:gd name="adj" fmla="val 5407"/>
              </a:avLst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zh-TW" altLang="en-US" sz="1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影片分類</a:t>
              </a:r>
              <a:endParaRPr lang="en-US" altLang="zh-TW" sz="1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/>
              <a:endParaRPr lang="en-US" altLang="zh-TW" sz="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/>
              <a:r>
                <a:rPr lang="en-US" altLang="zh-TW" sz="9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RNN, LSTM, etc.</a:t>
              </a:r>
            </a:p>
          </p:txBody>
        </p:sp>
        <p:sp>
          <p:nvSpPr>
            <p:cNvPr id="25" name="矩形: 圓角 24">
              <a:extLst>
                <a:ext uri="{FF2B5EF4-FFF2-40B4-BE49-F238E27FC236}">
                  <a16:creationId xmlns:a16="http://schemas.microsoft.com/office/drawing/2014/main" id="{D9F8E355-976E-4DD2-8AB2-3495951112F6}"/>
                </a:ext>
              </a:extLst>
            </p:cNvPr>
            <p:cNvSpPr/>
            <p:nvPr/>
          </p:nvSpPr>
          <p:spPr>
            <a:xfrm>
              <a:off x="329858" y="2343339"/>
              <a:ext cx="1271891" cy="655815"/>
            </a:xfrm>
            <a:prstGeom prst="roundRect">
              <a:avLst>
                <a:gd name="adj" fmla="val 5407"/>
              </a:avLst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zh-TW" altLang="en-US" sz="1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人臉偵測</a:t>
              </a:r>
              <a:r>
                <a:rPr lang="en-US" altLang="zh-TW" sz="1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 / </a:t>
              </a:r>
              <a:r>
                <a:rPr lang="zh-TW" altLang="en-US" sz="1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辨識</a:t>
              </a:r>
              <a:endParaRPr lang="en-US" altLang="zh-TW" sz="1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/>
              <a:endParaRPr lang="en-US" altLang="zh-TW" sz="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/>
              <a:r>
                <a:rPr lang="en-US" altLang="zh-TW" sz="9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MTCNN, </a:t>
              </a:r>
              <a:r>
                <a:rPr lang="en-US" altLang="zh-TW" sz="90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DeepFace</a:t>
              </a:r>
              <a:r>
                <a:rPr lang="en-US" altLang="zh-TW" sz="9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, </a:t>
              </a:r>
              <a:r>
                <a:rPr lang="en-US" altLang="zh-TW" sz="90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Facenet</a:t>
              </a:r>
              <a:r>
                <a:rPr lang="en-US" altLang="zh-TW" sz="9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, etc.</a:t>
              </a:r>
            </a:p>
          </p:txBody>
        </p:sp>
        <p:sp>
          <p:nvSpPr>
            <p:cNvPr id="26" name="矩形: 圓角 25">
              <a:extLst>
                <a:ext uri="{FF2B5EF4-FFF2-40B4-BE49-F238E27FC236}">
                  <a16:creationId xmlns:a16="http://schemas.microsoft.com/office/drawing/2014/main" id="{70C55F7A-0B6A-4C8C-8DEC-19A63E11E081}"/>
                </a:ext>
              </a:extLst>
            </p:cNvPr>
            <p:cNvSpPr/>
            <p:nvPr/>
          </p:nvSpPr>
          <p:spPr>
            <a:xfrm>
              <a:off x="2970326" y="2343339"/>
              <a:ext cx="1271891" cy="655815"/>
            </a:xfrm>
            <a:prstGeom prst="roundRect">
              <a:avLst>
                <a:gd name="adj" fmla="val 5407"/>
              </a:avLst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zh-TW" altLang="en-US" sz="1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語音辨識</a:t>
              </a:r>
              <a:endParaRPr lang="en-US" altLang="zh-TW" sz="1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/>
              <a:endParaRPr lang="en-US" altLang="zh-TW" sz="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/>
              <a:r>
                <a:rPr lang="en-US" altLang="zh-TW" sz="90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DeepVoice</a:t>
              </a:r>
              <a:r>
                <a:rPr lang="en-US" altLang="zh-TW" sz="9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, </a:t>
              </a:r>
              <a:r>
                <a:rPr lang="en-US" altLang="zh-TW" sz="90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WaveNet</a:t>
              </a:r>
              <a:r>
                <a:rPr lang="en-US" altLang="zh-TW" sz="9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, </a:t>
              </a:r>
              <a:r>
                <a:rPr lang="en-US" altLang="zh-TW" sz="90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etc</a:t>
              </a:r>
              <a:endParaRPr lang="en-US" altLang="zh-TW" sz="9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8EC6BFC0-4D26-4ABE-9316-BC2BBFFD62AF}"/>
                </a:ext>
              </a:extLst>
            </p:cNvPr>
            <p:cNvSpPr/>
            <p:nvPr/>
          </p:nvSpPr>
          <p:spPr>
            <a:xfrm>
              <a:off x="4394845" y="1193590"/>
              <a:ext cx="1119264" cy="1903147"/>
            </a:xfrm>
            <a:prstGeom prst="roundRect">
              <a:avLst>
                <a:gd name="adj" fmla="val 4964"/>
              </a:avLst>
            </a:prstGeom>
            <a:solidFill>
              <a:srgbClr val="4AA3AC"/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altLang="zh-TW" sz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endParaRPr>
            </a:p>
          </p:txBody>
        </p:sp>
        <p:sp>
          <p:nvSpPr>
            <p:cNvPr id="28" name="矩形: 圓角 27">
              <a:extLst>
                <a:ext uri="{FF2B5EF4-FFF2-40B4-BE49-F238E27FC236}">
                  <a16:creationId xmlns:a16="http://schemas.microsoft.com/office/drawing/2014/main" id="{5294A014-A359-49E4-BF46-87FB40D223BE}"/>
                </a:ext>
              </a:extLst>
            </p:cNvPr>
            <p:cNvSpPr/>
            <p:nvPr/>
          </p:nvSpPr>
          <p:spPr>
            <a:xfrm>
              <a:off x="273917" y="3181659"/>
              <a:ext cx="2546971" cy="609851"/>
            </a:xfrm>
            <a:prstGeom prst="roundRect">
              <a:avLst>
                <a:gd name="adj" fmla="val 6003"/>
              </a:avLst>
            </a:prstGeom>
            <a:solidFill>
              <a:srgbClr val="92D050"/>
            </a:solidFill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訓練平台</a:t>
              </a:r>
              <a:endParaRPr lang="en-US" altLang="zh-TW" sz="1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/>
              <a:r>
                <a:rPr lang="en-US" altLang="zh-TW" sz="9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Intel® MKL/ </a:t>
              </a:r>
              <a:r>
                <a:rPr lang="en-US" altLang="zh-TW" sz="9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NVIDIA® CUDA/ </a:t>
              </a:r>
              <a:r>
                <a:rPr lang="en-US" altLang="zh-TW" sz="9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OpenCL</a:t>
              </a:r>
            </a:p>
          </p:txBody>
        </p:sp>
        <p:sp>
          <p:nvSpPr>
            <p:cNvPr id="29" name="矩形: 圓角 28">
              <a:extLst>
                <a:ext uri="{FF2B5EF4-FFF2-40B4-BE49-F238E27FC236}">
                  <a16:creationId xmlns:a16="http://schemas.microsoft.com/office/drawing/2014/main" id="{7475AB45-FC6A-4D47-971B-5C519FEFB117}"/>
                </a:ext>
              </a:extLst>
            </p:cNvPr>
            <p:cNvSpPr/>
            <p:nvPr/>
          </p:nvSpPr>
          <p:spPr>
            <a:xfrm>
              <a:off x="2919449" y="3181658"/>
              <a:ext cx="2594660" cy="609852"/>
            </a:xfrm>
            <a:prstGeom prst="roundRect">
              <a:avLst>
                <a:gd name="adj" fmla="val 6003"/>
              </a:avLst>
            </a:prstGeom>
            <a:solidFill>
              <a:srgbClr val="C00000"/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0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推論平台</a:t>
              </a:r>
              <a:r>
                <a:rPr lang="en-US" altLang="zh-TW" sz="10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(tool kit/SDK)</a:t>
              </a:r>
            </a:p>
            <a:p>
              <a:pPr algn="ctr"/>
              <a:r>
                <a:rPr lang="en-US" altLang="zh-TW" sz="90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CoreML</a:t>
              </a:r>
              <a:r>
                <a:rPr lang="en-US" altLang="zh-TW" sz="9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(iOS)/ </a:t>
              </a:r>
              <a:r>
                <a:rPr lang="en-US" altLang="zh-TW" sz="90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OpenVINO</a:t>
              </a:r>
              <a:r>
                <a:rPr lang="en-US" altLang="zh-TW" sz="9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 </a:t>
              </a:r>
              <a:r>
                <a:rPr lang="en-US" altLang="zh-TW" sz="90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Tensorflow</a:t>
              </a:r>
              <a:r>
                <a:rPr lang="en-US" altLang="zh-TW" sz="9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Lite (Android) / </a:t>
              </a:r>
              <a:r>
                <a:rPr lang="en-US" altLang="zh-TW" sz="900" err="1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TensorRT</a:t>
              </a:r>
              <a:r>
                <a:rPr lang="zh-TW" altLang="en-US" sz="90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 </a:t>
              </a:r>
              <a:r>
                <a:rPr lang="en-US" altLang="zh-TW" sz="90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(Nvidia)</a:t>
              </a:r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54A9AA12-337A-456F-8C23-A784BC4B6BA3}"/>
                </a:ext>
              </a:extLst>
            </p:cNvPr>
            <p:cNvSpPr/>
            <p:nvPr/>
          </p:nvSpPr>
          <p:spPr>
            <a:xfrm>
              <a:off x="4519609" y="1264531"/>
              <a:ext cx="869734" cy="13788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2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框架</a:t>
              </a:r>
              <a:endPara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/>
              <a:endParaRPr lang="en-US" altLang="zh-TW" sz="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altLang="zh-TW" sz="9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Caffe</a:t>
              </a:r>
            </a:p>
            <a:p>
              <a:pPr algn="ctr"/>
              <a:r>
                <a:rPr lang="en-US" altLang="zh-TW" sz="9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Caffe2</a:t>
              </a:r>
            </a:p>
            <a:p>
              <a:pPr algn="ctr"/>
              <a:r>
                <a:rPr lang="en-US" altLang="zh-TW" sz="9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CNTK</a:t>
              </a:r>
            </a:p>
            <a:p>
              <a:pPr algn="ctr"/>
              <a:r>
                <a:rPr lang="en-US" altLang="zh-TW" sz="90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MXNet</a:t>
              </a:r>
              <a:endParaRPr lang="en-US" altLang="zh-TW"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altLang="zh-TW" sz="9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Neon</a:t>
              </a:r>
            </a:p>
            <a:p>
              <a:pPr algn="ctr"/>
              <a:r>
                <a:rPr lang="en-US" altLang="zh-TW" sz="90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PyTorch</a:t>
              </a:r>
              <a:endParaRPr lang="en-US" altLang="zh-TW"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altLang="zh-TW" sz="90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Tensorflow</a:t>
              </a:r>
              <a:endParaRPr lang="en-US" altLang="zh-TW"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altLang="zh-TW" sz="9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…</a:t>
              </a:r>
              <a:endParaRPr lang="zh-TW" altLang="en-US" sz="900"/>
            </a:p>
          </p:txBody>
        </p:sp>
        <p:sp>
          <p:nvSpPr>
            <p:cNvPr id="30" name="矩形: 圓角 29">
              <a:extLst>
                <a:ext uri="{FF2B5EF4-FFF2-40B4-BE49-F238E27FC236}">
                  <a16:creationId xmlns:a16="http://schemas.microsoft.com/office/drawing/2014/main" id="{4689D0BB-E526-49EB-BACA-E475ACDB2CE5}"/>
                </a:ext>
              </a:extLst>
            </p:cNvPr>
            <p:cNvSpPr/>
            <p:nvPr/>
          </p:nvSpPr>
          <p:spPr>
            <a:xfrm>
              <a:off x="273918" y="3869128"/>
              <a:ext cx="1677468" cy="609851"/>
            </a:xfrm>
            <a:prstGeom prst="roundRect">
              <a:avLst>
                <a:gd name="adj" fmla="val 3828"/>
              </a:avLst>
            </a:prstGeom>
            <a:solidFill>
              <a:schemeClr val="tx1">
                <a:lumMod val="75000"/>
                <a:lumOff val="25000"/>
              </a:schemeClr>
            </a:solidFill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0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容器工作站</a:t>
              </a:r>
            </a:p>
          </p:txBody>
        </p:sp>
        <p:sp>
          <p:nvSpPr>
            <p:cNvPr id="37" name="矩形: 圓角 29">
              <a:extLst>
                <a:ext uri="{FF2B5EF4-FFF2-40B4-BE49-F238E27FC236}">
                  <a16:creationId xmlns:a16="http://schemas.microsoft.com/office/drawing/2014/main" id="{2F4AA784-D786-F14F-8F8E-DB92DFAF669B}"/>
                </a:ext>
              </a:extLst>
            </p:cNvPr>
            <p:cNvSpPr/>
            <p:nvPr/>
          </p:nvSpPr>
          <p:spPr>
            <a:xfrm>
              <a:off x="2055278" y="3869127"/>
              <a:ext cx="1677469" cy="609851"/>
            </a:xfrm>
            <a:prstGeom prst="roundRect">
              <a:avLst>
                <a:gd name="adj" fmla="val 3828"/>
              </a:avLst>
            </a:prstGeom>
            <a:solidFill>
              <a:schemeClr val="tx1">
                <a:lumMod val="75000"/>
                <a:lumOff val="25000"/>
              </a:schemeClr>
            </a:solidFill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虛擬機工作站</a:t>
              </a:r>
              <a:endParaRPr lang="zh-TW" altLang="en-US" sz="1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8" name="矩形: 圓角 29">
              <a:extLst>
                <a:ext uri="{FF2B5EF4-FFF2-40B4-BE49-F238E27FC236}">
                  <a16:creationId xmlns:a16="http://schemas.microsoft.com/office/drawing/2014/main" id="{C2B7141B-7B50-3746-B14E-63B6A4BA5B7A}"/>
                </a:ext>
              </a:extLst>
            </p:cNvPr>
            <p:cNvSpPr/>
            <p:nvPr/>
          </p:nvSpPr>
          <p:spPr>
            <a:xfrm>
              <a:off x="3836640" y="3869127"/>
              <a:ext cx="1677469" cy="609851"/>
            </a:xfrm>
            <a:prstGeom prst="roundRect">
              <a:avLst>
                <a:gd name="adj" fmla="val 3828"/>
              </a:avLst>
            </a:prstGeom>
            <a:solidFill>
              <a:schemeClr val="tx1">
                <a:lumMod val="75000"/>
                <a:lumOff val="25000"/>
              </a:schemeClr>
            </a:solidFill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0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儲存管理</a:t>
              </a:r>
            </a:p>
          </p:txBody>
        </p:sp>
      </p:grpSp>
      <p:pic>
        <p:nvPicPr>
          <p:cNvPr id="10" name="圖片 9">
            <a:extLst>
              <a:ext uri="{FF2B5EF4-FFF2-40B4-BE49-F238E27FC236}">
                <a16:creationId xmlns:a16="http://schemas.microsoft.com/office/drawing/2014/main" id="{85274653-D26F-4CD8-A1B5-BFA32C25DD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7196" b="10324"/>
          <a:stretch/>
        </p:blipFill>
        <p:spPr>
          <a:xfrm>
            <a:off x="5311252" y="2230581"/>
            <a:ext cx="3832748" cy="1903147"/>
          </a:xfrm>
          <a:prstGeom prst="rect">
            <a:avLst/>
          </a:prstGeom>
          <a:effectLst>
            <a:reflection blurRad="63500" stA="32000" endPos="65000" dist="50800" dir="5400000" sy="-100000" algn="bl" rotWithShape="0"/>
          </a:effectLst>
        </p:spPr>
      </p:pic>
      <p:pic>
        <p:nvPicPr>
          <p:cNvPr id="31" name="Google Shape;977;p66">
            <a:extLst>
              <a:ext uri="{FF2B5EF4-FFF2-40B4-BE49-F238E27FC236}">
                <a16:creationId xmlns:a16="http://schemas.microsoft.com/office/drawing/2014/main" id="{770B16D0-C749-4429-874F-A525955895B9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3129" y="3525877"/>
            <a:ext cx="778915" cy="778915"/>
          </a:xfrm>
          <a:prstGeom prst="rect">
            <a:avLst/>
          </a:prstGeom>
          <a:noFill/>
          <a:ln>
            <a:noFill/>
          </a:ln>
          <a:effectLst>
            <a:outerShdw blurRad="215900" dist="139700" dir="13500000" algn="br" rotWithShape="0">
              <a:prstClr val="black">
                <a:alpha val="9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285904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71D8DD8F-E186-427E-957F-8E1589950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" y="0"/>
            <a:ext cx="9141290" cy="51435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31C1192-75BC-41FA-A2F0-740837E73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Microsoft JhengHei"/>
                <a:ea typeface="Microsoft JhengHei"/>
              </a:rPr>
              <a:t>預先整合好的</a:t>
            </a:r>
            <a:r>
              <a:rPr lang="en-US" altLang="zh-TW">
                <a:latin typeface="Microsoft JhengHei"/>
                <a:ea typeface="Microsoft JhengHei"/>
              </a:rPr>
              <a:t>AI</a:t>
            </a:r>
            <a:r>
              <a:rPr lang="zh-TW" altLang="en-US">
                <a:latin typeface="Microsoft JhengHei"/>
                <a:ea typeface="Microsoft JhengHei"/>
              </a:rPr>
              <a:t>工作環境 - </a:t>
            </a:r>
            <a:r>
              <a:rPr lang="zh-TW" altLang="en-US">
                <a:ea typeface="Microsoft JhengHei"/>
              </a:rPr>
              <a:t>QuAI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C579D7C-1EAD-4186-84C8-DB674AEF69F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71848" y="1288340"/>
            <a:ext cx="8229600" cy="1435100"/>
          </a:xfrm>
          <a:prstGeom prst="rect">
            <a:avLst/>
          </a:prstGeom>
        </p:spPr>
        <p:txBody>
          <a:bodyPr/>
          <a:lstStyle/>
          <a:p>
            <a:pPr marL="76200" indent="0">
              <a:buNone/>
            </a:pPr>
            <a:r>
              <a:rPr lang="zh-TW" altLang="en-US" sz="2000" b="0">
                <a:solidFill>
                  <a:schemeClr val="bg1"/>
                </a:solidFill>
                <a:latin typeface="Microsoft JhengHei"/>
                <a:ea typeface="Microsoft JhengHei"/>
              </a:rPr>
              <a:t>預先整合 GPU Driver，並提供 Container Station，使用者可輕鬆利用 GUI 介面快速建立所需的 caffe、tensorflow、MXNet、pytorch 等 container。</a:t>
            </a:r>
            <a:endParaRPr lang="zh-TW" b="0">
              <a:solidFill>
                <a:schemeClr val="bg1"/>
              </a:solidFill>
            </a:endParaRPr>
          </a:p>
        </p:txBody>
      </p:sp>
      <p:pic>
        <p:nvPicPr>
          <p:cNvPr id="5" name="圖片 6" descr="A picture containing object&#10;&#10;描述是以高可信度產生">
            <a:extLst>
              <a:ext uri="{FF2B5EF4-FFF2-40B4-BE49-F238E27FC236}">
                <a16:creationId xmlns:a16="http://schemas.microsoft.com/office/drawing/2014/main" id="{568620AC-EFFB-467F-AAA6-1E9AE73F17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7120" y="93247"/>
            <a:ext cx="769272" cy="76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3014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平行四邊形 12">
            <a:extLst>
              <a:ext uri="{FF2B5EF4-FFF2-40B4-BE49-F238E27FC236}">
                <a16:creationId xmlns:a16="http://schemas.microsoft.com/office/drawing/2014/main" id="{C3AF15DB-7761-4217-91BB-8A9D0B9917DF}"/>
              </a:ext>
            </a:extLst>
          </p:cNvPr>
          <p:cNvSpPr/>
          <p:nvPr/>
        </p:nvSpPr>
        <p:spPr>
          <a:xfrm>
            <a:off x="4786315" y="3172201"/>
            <a:ext cx="4402986" cy="1030080"/>
          </a:xfrm>
          <a:custGeom>
            <a:avLst/>
            <a:gdLst>
              <a:gd name="connsiteX0" fmla="*/ 0 w 6143668"/>
              <a:gd name="connsiteY0" fmla="*/ 1030080 h 1030080"/>
              <a:gd name="connsiteX1" fmla="*/ 574033 w 6143668"/>
              <a:gd name="connsiteY1" fmla="*/ 0 h 1030080"/>
              <a:gd name="connsiteX2" fmla="*/ 6143668 w 6143668"/>
              <a:gd name="connsiteY2" fmla="*/ 0 h 1030080"/>
              <a:gd name="connsiteX3" fmla="*/ 5569635 w 6143668"/>
              <a:gd name="connsiteY3" fmla="*/ 1030080 h 1030080"/>
              <a:gd name="connsiteX4" fmla="*/ 0 w 6143668"/>
              <a:gd name="connsiteY4" fmla="*/ 1030080 h 1030080"/>
              <a:gd name="connsiteX0" fmla="*/ 0 w 5569635"/>
              <a:gd name="connsiteY0" fmla="*/ 1030080 h 1030080"/>
              <a:gd name="connsiteX1" fmla="*/ 574033 w 5569635"/>
              <a:gd name="connsiteY1" fmla="*/ 0 h 1030080"/>
              <a:gd name="connsiteX2" fmla="*/ 4325379 w 5569635"/>
              <a:gd name="connsiteY2" fmla="*/ 21021 h 1030080"/>
              <a:gd name="connsiteX3" fmla="*/ 5569635 w 5569635"/>
              <a:gd name="connsiteY3" fmla="*/ 1030080 h 1030080"/>
              <a:gd name="connsiteX4" fmla="*/ 0 w 5569635"/>
              <a:gd name="connsiteY4" fmla="*/ 1030080 h 1030080"/>
              <a:gd name="connsiteX0" fmla="*/ 0 w 4402986"/>
              <a:gd name="connsiteY0" fmla="*/ 1030080 h 1030080"/>
              <a:gd name="connsiteX1" fmla="*/ 574033 w 4402986"/>
              <a:gd name="connsiteY1" fmla="*/ 0 h 1030080"/>
              <a:gd name="connsiteX2" fmla="*/ 4325379 w 4402986"/>
              <a:gd name="connsiteY2" fmla="*/ 21021 h 1030080"/>
              <a:gd name="connsiteX3" fmla="*/ 4402986 w 4402986"/>
              <a:gd name="connsiteY3" fmla="*/ 1030080 h 1030080"/>
              <a:gd name="connsiteX4" fmla="*/ 0 w 4402986"/>
              <a:gd name="connsiteY4" fmla="*/ 1030080 h 1030080"/>
              <a:gd name="connsiteX0" fmla="*/ 0 w 4402986"/>
              <a:gd name="connsiteY0" fmla="*/ 1030080 h 1030080"/>
              <a:gd name="connsiteX1" fmla="*/ 574033 w 4402986"/>
              <a:gd name="connsiteY1" fmla="*/ 0 h 1030080"/>
              <a:gd name="connsiteX2" fmla="*/ 4367420 w 4402986"/>
              <a:gd name="connsiteY2" fmla="*/ 21021 h 1030080"/>
              <a:gd name="connsiteX3" fmla="*/ 4402986 w 4402986"/>
              <a:gd name="connsiteY3" fmla="*/ 1030080 h 1030080"/>
              <a:gd name="connsiteX4" fmla="*/ 0 w 4402986"/>
              <a:gd name="connsiteY4" fmla="*/ 1030080 h 1030080"/>
              <a:gd name="connsiteX0" fmla="*/ 0 w 4402986"/>
              <a:gd name="connsiteY0" fmla="*/ 1030080 h 1030080"/>
              <a:gd name="connsiteX1" fmla="*/ 574033 w 4402986"/>
              <a:gd name="connsiteY1" fmla="*/ 0 h 1030080"/>
              <a:gd name="connsiteX2" fmla="*/ 4395129 w 4402986"/>
              <a:gd name="connsiteY2" fmla="*/ 21021 h 1030080"/>
              <a:gd name="connsiteX3" fmla="*/ 4402986 w 4402986"/>
              <a:gd name="connsiteY3" fmla="*/ 1030080 h 1030080"/>
              <a:gd name="connsiteX4" fmla="*/ 0 w 4402986"/>
              <a:gd name="connsiteY4" fmla="*/ 1030080 h 103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2986" h="1030080">
                <a:moveTo>
                  <a:pt x="0" y="1030080"/>
                </a:moveTo>
                <a:lnTo>
                  <a:pt x="574033" y="0"/>
                </a:lnTo>
                <a:lnTo>
                  <a:pt x="4395129" y="21021"/>
                </a:lnTo>
                <a:lnTo>
                  <a:pt x="4402986" y="1030080"/>
                </a:lnTo>
                <a:lnTo>
                  <a:pt x="0" y="1030080"/>
                </a:lnTo>
                <a:close/>
              </a:path>
            </a:pathLst>
          </a:custGeom>
          <a:blipFill dpi="0" rotWithShape="1">
            <a:blip r:embed="rId3" cstate="screen">
              <a:alphaModFix amt="37000"/>
            </a:blip>
            <a:srcRect/>
            <a:stretch>
              <a:fillRect/>
            </a:stretch>
          </a:blipFill>
          <a:ln w="1270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libri" pitchFamily="34" charset="0"/>
            </a:endParaRPr>
          </a:p>
        </p:txBody>
      </p:sp>
      <p:sp>
        <p:nvSpPr>
          <p:cNvPr id="13" name="平行四邊形 12"/>
          <p:cNvSpPr/>
          <p:nvPr/>
        </p:nvSpPr>
        <p:spPr>
          <a:xfrm>
            <a:off x="4786315" y="1970298"/>
            <a:ext cx="4402986" cy="1030080"/>
          </a:xfrm>
          <a:custGeom>
            <a:avLst/>
            <a:gdLst>
              <a:gd name="connsiteX0" fmla="*/ 0 w 6143668"/>
              <a:gd name="connsiteY0" fmla="*/ 1030080 h 1030080"/>
              <a:gd name="connsiteX1" fmla="*/ 574033 w 6143668"/>
              <a:gd name="connsiteY1" fmla="*/ 0 h 1030080"/>
              <a:gd name="connsiteX2" fmla="*/ 6143668 w 6143668"/>
              <a:gd name="connsiteY2" fmla="*/ 0 h 1030080"/>
              <a:gd name="connsiteX3" fmla="*/ 5569635 w 6143668"/>
              <a:gd name="connsiteY3" fmla="*/ 1030080 h 1030080"/>
              <a:gd name="connsiteX4" fmla="*/ 0 w 6143668"/>
              <a:gd name="connsiteY4" fmla="*/ 1030080 h 1030080"/>
              <a:gd name="connsiteX0" fmla="*/ 0 w 5569635"/>
              <a:gd name="connsiteY0" fmla="*/ 1030080 h 1030080"/>
              <a:gd name="connsiteX1" fmla="*/ 574033 w 5569635"/>
              <a:gd name="connsiteY1" fmla="*/ 0 h 1030080"/>
              <a:gd name="connsiteX2" fmla="*/ 4325379 w 5569635"/>
              <a:gd name="connsiteY2" fmla="*/ 21021 h 1030080"/>
              <a:gd name="connsiteX3" fmla="*/ 5569635 w 5569635"/>
              <a:gd name="connsiteY3" fmla="*/ 1030080 h 1030080"/>
              <a:gd name="connsiteX4" fmla="*/ 0 w 5569635"/>
              <a:gd name="connsiteY4" fmla="*/ 1030080 h 1030080"/>
              <a:gd name="connsiteX0" fmla="*/ 0 w 4402986"/>
              <a:gd name="connsiteY0" fmla="*/ 1030080 h 1030080"/>
              <a:gd name="connsiteX1" fmla="*/ 574033 w 4402986"/>
              <a:gd name="connsiteY1" fmla="*/ 0 h 1030080"/>
              <a:gd name="connsiteX2" fmla="*/ 4325379 w 4402986"/>
              <a:gd name="connsiteY2" fmla="*/ 21021 h 1030080"/>
              <a:gd name="connsiteX3" fmla="*/ 4402986 w 4402986"/>
              <a:gd name="connsiteY3" fmla="*/ 1030080 h 1030080"/>
              <a:gd name="connsiteX4" fmla="*/ 0 w 4402986"/>
              <a:gd name="connsiteY4" fmla="*/ 1030080 h 1030080"/>
              <a:gd name="connsiteX0" fmla="*/ 0 w 4402986"/>
              <a:gd name="connsiteY0" fmla="*/ 1030080 h 1030080"/>
              <a:gd name="connsiteX1" fmla="*/ 574033 w 4402986"/>
              <a:gd name="connsiteY1" fmla="*/ 0 h 1030080"/>
              <a:gd name="connsiteX2" fmla="*/ 4367420 w 4402986"/>
              <a:gd name="connsiteY2" fmla="*/ 21021 h 1030080"/>
              <a:gd name="connsiteX3" fmla="*/ 4402986 w 4402986"/>
              <a:gd name="connsiteY3" fmla="*/ 1030080 h 1030080"/>
              <a:gd name="connsiteX4" fmla="*/ 0 w 4402986"/>
              <a:gd name="connsiteY4" fmla="*/ 1030080 h 1030080"/>
              <a:gd name="connsiteX0" fmla="*/ 0 w 4402986"/>
              <a:gd name="connsiteY0" fmla="*/ 1030080 h 1030080"/>
              <a:gd name="connsiteX1" fmla="*/ 574033 w 4402986"/>
              <a:gd name="connsiteY1" fmla="*/ 0 h 1030080"/>
              <a:gd name="connsiteX2" fmla="*/ 4395129 w 4402986"/>
              <a:gd name="connsiteY2" fmla="*/ 21021 h 1030080"/>
              <a:gd name="connsiteX3" fmla="*/ 4402986 w 4402986"/>
              <a:gd name="connsiteY3" fmla="*/ 1030080 h 1030080"/>
              <a:gd name="connsiteX4" fmla="*/ 0 w 4402986"/>
              <a:gd name="connsiteY4" fmla="*/ 1030080 h 103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2986" h="1030080">
                <a:moveTo>
                  <a:pt x="0" y="1030080"/>
                </a:moveTo>
                <a:lnTo>
                  <a:pt x="574033" y="0"/>
                </a:lnTo>
                <a:lnTo>
                  <a:pt x="4395129" y="21021"/>
                </a:lnTo>
                <a:lnTo>
                  <a:pt x="4402986" y="1030080"/>
                </a:lnTo>
                <a:lnTo>
                  <a:pt x="0" y="1030080"/>
                </a:lnTo>
                <a:close/>
              </a:path>
            </a:pathLst>
          </a:custGeom>
          <a:blipFill dpi="0" rotWithShape="1">
            <a:blip r:embed="rId3" cstate="screen">
              <a:alphaModFix amt="37000"/>
            </a:blip>
            <a:srcRect/>
            <a:stretch>
              <a:fillRect/>
            </a:stretch>
          </a:blipFill>
          <a:ln w="1270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libri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218030" y="1928808"/>
            <a:ext cx="5511614" cy="1049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zh-TW" altLang="en-US" sz="2300" b="1">
              <a:solidFill>
                <a:schemeClr val="bg1"/>
              </a:solidFill>
              <a:latin typeface="Calibri" pitchFamily="34" charset="0"/>
              <a:ea typeface="微軟正黑體" pitchFamily="34" charset="-12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QTS </a:t>
            </a:r>
            <a:r>
              <a:rPr lang="zh-TW" altLang="en-US"/>
              <a:t>與虛擬化應用提升生產力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256315" y="1068400"/>
            <a:ext cx="4393405" cy="723263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zh-TW" altLang="en-US" sz="2400" b="1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 charset="-120"/>
              </a:rPr>
              <a:t>一機多系統</a:t>
            </a:r>
            <a:endParaRPr lang="en-US" altLang="zh-TW" sz="2400" b="1">
              <a:solidFill>
                <a:srgbClr val="09F8E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 charset="-120"/>
            </a:endParaRPr>
          </a:p>
          <a:p>
            <a:pPr algn="ctr" eaLnBrk="1" hangingPunct="1">
              <a:defRPr/>
            </a:pPr>
            <a:r>
              <a:rPr lang="zh-TW" altLang="en-US" sz="1500" b="1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運行</a:t>
            </a:r>
            <a:r>
              <a:rPr lang="en-US" altLang="zh-TW" sz="1500" b="1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 </a:t>
            </a:r>
            <a:r>
              <a:rPr lang="en-US" altLang="zh-TW" sz="1500" b="1">
                <a:solidFill>
                  <a:schemeClr val="bg1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Windows/Linux </a:t>
            </a:r>
            <a:r>
              <a:rPr lang="zh-TW" altLang="en-US" sz="1500" b="1">
                <a:solidFill>
                  <a:schemeClr val="bg1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虛擬機與各式軟體容器</a:t>
            </a:r>
            <a:endParaRPr lang="en-US" sz="1500" b="1">
              <a:solidFill>
                <a:schemeClr val="bg1"/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52870" y="2149628"/>
            <a:ext cx="2786050" cy="707874"/>
          </a:xfrm>
          <a:prstGeom prst="rect">
            <a:avLst/>
          </a:prstGeom>
          <a:noFill/>
        </p:spPr>
        <p:txBody>
          <a:bodyPr wrap="square" lIns="121908" tIns="60954" rIns="121908" bIns="60954" anchor="t">
            <a:spAutoFit/>
          </a:bodyPr>
          <a:lstStyle/>
          <a:p>
            <a:pPr algn="ctr" eaLnBrk="1" hangingPunct="1">
              <a:defRPr/>
            </a:pP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虛擬機工作站</a:t>
            </a:r>
            <a:endParaRPr lang="en-US" altLang="zh-TW" sz="2000" b="1">
              <a:solidFill>
                <a:schemeClr val="bg1"/>
              </a:solidFill>
              <a:latin typeface="Arial" panose="020B0604020202020204" pitchFamily="34" charset="0"/>
              <a:ea typeface="Microsoft JhengHei" charset="-12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(Virtualization Station)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24308" y="3357568"/>
            <a:ext cx="2714612" cy="707874"/>
          </a:xfrm>
          <a:prstGeom prst="rect">
            <a:avLst/>
          </a:prstGeom>
          <a:noFill/>
        </p:spPr>
        <p:txBody>
          <a:bodyPr wrap="square" lIns="121908" tIns="60954" rIns="121908" bIns="60954" anchor="t">
            <a:spAutoFit/>
          </a:bodyPr>
          <a:lstStyle/>
          <a:p>
            <a:pPr algn="ctr">
              <a:defRPr/>
            </a:pP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軟體容器工作站</a:t>
            </a:r>
            <a:endParaRPr lang="en-US" altLang="zh-TW" sz="2000" b="1">
              <a:solidFill>
                <a:schemeClr val="bg1"/>
              </a:solidFill>
              <a:latin typeface="Arial" panose="020B0604020202020204" pitchFamily="34" charset="0"/>
              <a:ea typeface="Microsoft JhengHei" charset="-12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(Container Station)</a:t>
            </a:r>
          </a:p>
        </p:txBody>
      </p:sp>
      <p:pic>
        <p:nvPicPr>
          <p:cNvPr id="3075" name="Picture 3" descr="\\MARKETING\Marketing\MarketingMaterials\素材\_icons\ICON_Sabrina\Virtualization Station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9256" y="2071684"/>
            <a:ext cx="785818" cy="785818"/>
          </a:xfrm>
          <a:prstGeom prst="rect">
            <a:avLst/>
          </a:prstGeom>
          <a:noFill/>
        </p:spPr>
      </p:pic>
      <p:pic>
        <p:nvPicPr>
          <p:cNvPr id="3076" name="Picture 4" descr="\\MARKETING\Marketing\MarketingMaterials\素材\_icons\00_4.2iconPNG\Container-Station-icon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9256" y="3312562"/>
            <a:ext cx="785818" cy="785818"/>
          </a:xfrm>
          <a:prstGeom prst="rect">
            <a:avLst/>
          </a:prstGeom>
          <a:noFill/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6B447DA0-9CEA-414D-BF6D-D569CEC51CE8}"/>
              </a:ext>
            </a:extLst>
          </p:cNvPr>
          <p:cNvGrpSpPr/>
          <p:nvPr/>
        </p:nvGrpSpPr>
        <p:grpSpPr>
          <a:xfrm>
            <a:off x="142844" y="1731206"/>
            <a:ext cx="5290780" cy="3162711"/>
            <a:chOff x="142844" y="1857369"/>
            <a:chExt cx="5290780" cy="316271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2844" y="1857369"/>
              <a:ext cx="5290780" cy="3162711"/>
            </a:xfrm>
            <a:prstGeom prst="rect">
              <a:avLst/>
            </a:prstGeom>
          </p:spPr>
        </p:pic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585F7974-F05B-4684-BB10-12AC218B87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7867" y="2191508"/>
              <a:ext cx="3988448" cy="22435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752147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232" y="1620400"/>
            <a:ext cx="2443504" cy="234860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latin typeface="微軟正黑體"/>
                <a:ea typeface="微軟正黑體"/>
              </a:rPr>
              <a:t>提升虛擬機影像處理能力</a:t>
            </a:r>
          </a:p>
        </p:txBody>
      </p:sp>
      <p:sp>
        <p:nvSpPr>
          <p:cNvPr id="4" name="剪去對角線角落矩形 3"/>
          <p:cNvSpPr/>
          <p:nvPr/>
        </p:nvSpPr>
        <p:spPr>
          <a:xfrm>
            <a:off x="2699752" y="1133276"/>
            <a:ext cx="6203514" cy="3511402"/>
          </a:xfrm>
          <a:prstGeom prst="snip2DiagRect">
            <a:avLst>
              <a:gd name="adj1" fmla="val 0"/>
              <a:gd name="adj2" fmla="val 9068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Rectangle 15"/>
          <p:cNvSpPr/>
          <p:nvPr/>
        </p:nvSpPr>
        <p:spPr>
          <a:xfrm>
            <a:off x="3088742" y="1170965"/>
            <a:ext cx="57793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600" b="1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透過外接顯示卡執行硬體加速，有效降低 </a:t>
            </a:r>
            <a:r>
              <a:rPr lang="en-US" altLang="zh-TW" sz="1600" b="1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CPU</a:t>
            </a:r>
            <a:r>
              <a:rPr lang="zh-TW" altLang="en-US" sz="1600" b="1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 使用率。</a:t>
            </a:r>
            <a:endParaRPr lang="en-US" sz="1600" b="1">
              <a:solidFill>
                <a:srgbClr val="FFFF00"/>
              </a:solidFill>
              <a:latin typeface="微軟正黑體" pitchFamily="34" charset="-120"/>
              <a:ea typeface="微軟正黑體" pitchFamily="34" charset="-120"/>
              <a:cs typeface="Verdana"/>
            </a:endParaRPr>
          </a:p>
        </p:txBody>
      </p:sp>
      <p:grpSp>
        <p:nvGrpSpPr>
          <p:cNvPr id="3" name="Group 20"/>
          <p:cNvGrpSpPr/>
          <p:nvPr/>
        </p:nvGrpSpPr>
        <p:grpSpPr>
          <a:xfrm>
            <a:off x="3231304" y="1584889"/>
            <a:ext cx="2540490" cy="2928282"/>
            <a:chOff x="2908688" y="2130380"/>
            <a:chExt cx="2546264" cy="2795325"/>
          </a:xfrm>
        </p:grpSpPr>
        <p:grpSp>
          <p:nvGrpSpPr>
            <p:cNvPr id="8" name="Group 18"/>
            <p:cNvGrpSpPr/>
            <p:nvPr/>
          </p:nvGrpSpPr>
          <p:grpSpPr>
            <a:xfrm>
              <a:off x="2908688" y="2130380"/>
              <a:ext cx="2546264" cy="2795325"/>
              <a:chOff x="3724119" y="2140287"/>
              <a:chExt cx="2546264" cy="2795325"/>
            </a:xfrm>
          </p:grpSpPr>
          <p:pic>
            <p:nvPicPr>
              <p:cNvPr id="11" name="Picture 11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24119" y="2140287"/>
                <a:ext cx="2546264" cy="2315214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sp>
            <p:nvSpPr>
              <p:cNvPr id="12" name="Rectangle 13"/>
              <p:cNvSpPr/>
              <p:nvPr/>
            </p:nvSpPr>
            <p:spPr>
              <a:xfrm>
                <a:off x="4463532" y="4583049"/>
                <a:ext cx="1703640" cy="3525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b="1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cs typeface="Verdana"/>
                  </a:rPr>
                  <a:t>GPU </a:t>
                </a:r>
                <a:r>
                  <a:rPr lang="zh-TW" altLang="en-US" b="1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cs typeface="Verdana"/>
                  </a:rPr>
                  <a:t>連接</a:t>
                </a:r>
                <a:endParaRPr lang="en-US" altLang="zh-TW" b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Verdana"/>
                </a:endParaRPr>
              </a:p>
            </p:txBody>
          </p:sp>
        </p:grpSp>
        <p:sp>
          <p:nvSpPr>
            <p:cNvPr id="10" name="Rectangle 16"/>
            <p:cNvSpPr/>
            <p:nvPr/>
          </p:nvSpPr>
          <p:spPr>
            <a:xfrm>
              <a:off x="3797366" y="3651870"/>
              <a:ext cx="231560" cy="14401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21"/>
          <p:cNvGrpSpPr/>
          <p:nvPr/>
        </p:nvGrpSpPr>
        <p:grpSpPr>
          <a:xfrm>
            <a:off x="5773719" y="1584890"/>
            <a:ext cx="2632668" cy="2928279"/>
            <a:chOff x="6321291" y="2144386"/>
            <a:chExt cx="2592288" cy="2801914"/>
          </a:xfrm>
        </p:grpSpPr>
        <p:grpSp>
          <p:nvGrpSpPr>
            <p:cNvPr id="13" name="Group 19"/>
            <p:cNvGrpSpPr/>
            <p:nvPr/>
          </p:nvGrpSpPr>
          <p:grpSpPr>
            <a:xfrm>
              <a:off x="6321291" y="2144386"/>
              <a:ext cx="2592288" cy="2801914"/>
              <a:chOff x="6321291" y="2144386"/>
              <a:chExt cx="2592288" cy="2801914"/>
            </a:xfrm>
          </p:grpSpPr>
          <p:pic>
            <p:nvPicPr>
              <p:cNvPr id="16" name="Picture 12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321291" y="2144386"/>
                <a:ext cx="2592288" cy="2315213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sp>
            <p:nvSpPr>
              <p:cNvPr id="17" name="Rectangle 14"/>
              <p:cNvSpPr/>
              <p:nvPr/>
            </p:nvSpPr>
            <p:spPr>
              <a:xfrm>
                <a:off x="6990819" y="4592906"/>
                <a:ext cx="1703640" cy="3533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b="1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cs typeface="Verdana"/>
                  </a:rPr>
                  <a:t>GPU </a:t>
                </a:r>
                <a:r>
                  <a:rPr lang="zh-TW" altLang="en-US" b="1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cs typeface="Verdana"/>
                  </a:rPr>
                  <a:t>連接</a:t>
                </a:r>
                <a:endParaRPr lang="en-US" altLang="zh-TW" b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Verdana"/>
                </a:endParaRPr>
              </a:p>
            </p:txBody>
          </p:sp>
        </p:grpSp>
        <p:sp>
          <p:nvSpPr>
            <p:cNvPr id="15" name="Rectangle 17"/>
            <p:cNvSpPr/>
            <p:nvPr/>
          </p:nvSpPr>
          <p:spPr>
            <a:xfrm>
              <a:off x="7193462" y="3651870"/>
              <a:ext cx="231560" cy="14401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23"/>
          <p:cNvSpPr/>
          <p:nvPr/>
        </p:nvSpPr>
        <p:spPr>
          <a:xfrm>
            <a:off x="126307" y="1333184"/>
            <a:ext cx="2445429" cy="338554"/>
          </a:xfrm>
          <a:prstGeom prst="rect">
            <a:avLst/>
          </a:prstGeom>
          <a:solidFill>
            <a:srgbClr val="FFFF00"/>
          </a:solidFill>
        </p:spPr>
        <p:txBody>
          <a:bodyPr wrap="square" anchor="t">
            <a:spAutoFit/>
          </a:bodyPr>
          <a:lstStyle/>
          <a:p>
            <a:pPr algn="ctr"/>
            <a:r>
              <a:rPr lang="zh-TW" alt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支援 </a:t>
            </a:r>
            <a:r>
              <a:rPr lang="en-US" altLang="zh-TW" sz="16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OpenGL, DirectX</a:t>
            </a:r>
            <a:r>
              <a:rPr lang="zh-TW" alt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 </a:t>
            </a:r>
            <a:endParaRPr lang="en-US" sz="1600" b="1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9" name="Rectangle 24"/>
          <p:cNvSpPr/>
          <p:nvPr/>
        </p:nvSpPr>
        <p:spPr>
          <a:xfrm>
            <a:off x="97867" y="4632789"/>
            <a:ext cx="2473869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sz="6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測試於</a:t>
            </a:r>
            <a:r>
              <a:rPr lang="en-US" sz="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QNAP </a:t>
            </a:r>
            <a:r>
              <a:rPr lang="en-US" sz="6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實驗室，數據會因實際環境而有所不同</a:t>
            </a:r>
            <a:r>
              <a:rPr lang="en-US" sz="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br>
              <a:rPr lang="en-US" sz="600" b="1">
                <a:solidFill>
                  <a:schemeClr val="bg1"/>
                </a:solidFill>
                <a:latin typeface="微軟正黑體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sz="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NAS：</a:t>
            </a:r>
            <a:r>
              <a:rPr lang="en-US" altLang="zh-TW" sz="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TS-1683XU-RP</a:t>
            </a:r>
            <a:endParaRPr lang="zh-TW" altLang="en-US" sz="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sz="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QTS 4.3.5, </a:t>
            </a:r>
            <a:r>
              <a:rPr lang="en-US" altLang="zh-TW" sz="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Seagate</a:t>
            </a:r>
            <a:r>
              <a:rPr lang="zh-TW" altLang="en-US" sz="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nl-NL" sz="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ST4000VN0001</a:t>
            </a:r>
            <a:endParaRPr lang="en-US" sz="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TW" sz="6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nVIDIA</a:t>
            </a:r>
            <a:r>
              <a:rPr lang="zh-TW" altLang="en-US" sz="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6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GeForce</a:t>
            </a:r>
            <a:r>
              <a:rPr lang="zh-TW" altLang="en-US" sz="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GTX</a:t>
            </a:r>
            <a:r>
              <a:rPr lang="zh-TW" altLang="en-US" sz="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1060</a:t>
            </a:r>
            <a:r>
              <a:rPr lang="zh-TW" altLang="en-US" sz="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6GB</a:t>
            </a:r>
            <a:endParaRPr lang="nl-NL" sz="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0" name="Picture 2" descr="C:\Users\user\Desktop\20170928_Virtualization Station 直播\無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848" y="4119802"/>
            <a:ext cx="391752" cy="390940"/>
          </a:xfrm>
          <a:prstGeom prst="rect">
            <a:avLst/>
          </a:prstGeom>
          <a:noFill/>
        </p:spPr>
      </p:pic>
      <p:pic>
        <p:nvPicPr>
          <p:cNvPr id="21" name="Picture 3" descr="C:\Users\user\Desktop\20170928_Virtualization Station 直播\有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509" y="4117570"/>
            <a:ext cx="417302" cy="395402"/>
          </a:xfrm>
          <a:prstGeom prst="rect">
            <a:avLst/>
          </a:prstGeom>
          <a:noFill/>
        </p:spPr>
      </p:pic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7D7672B3-1C92-4F86-804A-9935D9F9756C}"/>
              </a:ext>
            </a:extLst>
          </p:cNvPr>
          <p:cNvSpPr/>
          <p:nvPr/>
        </p:nvSpPr>
        <p:spPr>
          <a:xfrm>
            <a:off x="1073150" y="4064000"/>
            <a:ext cx="1155700" cy="4508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4" name="Picture 9">
            <a:extLst>
              <a:ext uri="{FF2B5EF4-FFF2-40B4-BE49-F238E27FC236}">
                <a16:creationId xmlns:a16="http://schemas.microsoft.com/office/drawing/2014/main" id="{3F08DDA4-5C1D-4065-9D86-1CCC3733AF6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3290" y="4103646"/>
            <a:ext cx="468224" cy="363652"/>
          </a:xfrm>
          <a:prstGeom prst="rect">
            <a:avLst/>
          </a:prstGeom>
        </p:spPr>
      </p:pic>
      <p:pic>
        <p:nvPicPr>
          <p:cNvPr id="25" name="Picture 8">
            <a:extLst>
              <a:ext uri="{FF2B5EF4-FFF2-40B4-BE49-F238E27FC236}">
                <a16:creationId xmlns:a16="http://schemas.microsoft.com/office/drawing/2014/main" id="{3FB0D425-995A-4C0A-96E8-6ECDC29EBAF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119" y="4085495"/>
            <a:ext cx="481298" cy="406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1087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F49A9-4BBC-8B42-8D4E-73B32B19E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60" y="38501"/>
            <a:ext cx="7886700" cy="862519"/>
          </a:xfrm>
        </p:spPr>
        <p:txBody>
          <a:bodyPr/>
          <a:lstStyle/>
          <a:p>
            <a:r>
              <a:rPr lang="en-US" altLang="zh-TW" err="1">
                <a:latin typeface="Microsoft JhengHei"/>
                <a:ea typeface="Microsoft JhengHei"/>
              </a:rPr>
              <a:t>vQTS</a:t>
            </a:r>
            <a:r>
              <a:rPr lang="en-US" altLang="zh-TW">
                <a:latin typeface="Microsoft JhengHei"/>
                <a:ea typeface="Microsoft JhengHei"/>
              </a:rPr>
              <a:t> </a:t>
            </a:r>
            <a:r>
              <a:rPr lang="zh-CN" altLang="en-US">
                <a:latin typeface="Microsoft JhengHei"/>
                <a:ea typeface="Microsoft JhengHei"/>
              </a:rPr>
              <a:t>一台抵多台</a:t>
            </a:r>
            <a:endParaRPr 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E331497-FC23-49C3-BD34-D08B3536418B}"/>
              </a:ext>
            </a:extLst>
          </p:cNvPr>
          <p:cNvSpPr txBox="1"/>
          <p:nvPr/>
        </p:nvSpPr>
        <p:spPr>
          <a:xfrm>
            <a:off x="1404768" y="1140257"/>
            <a:ext cx="8111331" cy="83099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9388" indent="-179388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CN" altLang="en-US" sz="1600" kern="1200">
                <a:solidFill>
                  <a:schemeClr val="bg1"/>
                </a:solidFill>
                <a:latin typeface="Microsoft JhengHei"/>
                <a:ea typeface="Microsoft JhengHei"/>
                <a:cs typeface="+mn-cs"/>
              </a:rPr>
              <a:t>在實體</a:t>
            </a:r>
            <a:r>
              <a:rPr lang="en-US" altLang="zh-CN" sz="1600" kern="1200">
                <a:solidFill>
                  <a:schemeClr val="bg1"/>
                </a:solidFill>
                <a:latin typeface="Microsoft JhengHei"/>
                <a:ea typeface="Microsoft JhengHei"/>
                <a:cs typeface="+mn-cs"/>
              </a:rPr>
              <a:t>NAS</a:t>
            </a:r>
            <a:r>
              <a:rPr lang="zh-CN" altLang="en-US" sz="1600" kern="1200">
                <a:solidFill>
                  <a:schemeClr val="bg1"/>
                </a:solidFill>
                <a:latin typeface="Microsoft JhengHei"/>
                <a:ea typeface="Microsoft JhengHei"/>
                <a:cs typeface="+mn-cs"/>
              </a:rPr>
              <a:t>上</a:t>
            </a:r>
            <a:r>
              <a:rPr lang="zh-TW" altLang="en-US" sz="1600" kern="1200">
                <a:solidFill>
                  <a:schemeClr val="bg1"/>
                </a:solidFill>
                <a:latin typeface="Microsoft JhengHei"/>
                <a:ea typeface="Microsoft JhengHei"/>
                <a:cs typeface="+mn-cs"/>
              </a:rPr>
              <a:t>建立多台虛擬 </a:t>
            </a:r>
            <a:r>
              <a:rPr lang="en-US" altLang="zh-TW" sz="1600" kern="1200">
                <a:solidFill>
                  <a:schemeClr val="bg1"/>
                </a:solidFill>
                <a:latin typeface="Microsoft JhengHei"/>
                <a:ea typeface="Microsoft JhengHei"/>
                <a:cs typeface="+mn-cs"/>
              </a:rPr>
              <a:t>NAS</a:t>
            </a:r>
          </a:p>
          <a:p>
            <a:pPr marL="179388" indent="-179388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TW" altLang="en-US" sz="1600" kern="1200">
                <a:solidFill>
                  <a:schemeClr val="bg1"/>
                </a:solidFill>
                <a:latin typeface="Microsoft JhengHei"/>
                <a:ea typeface="Microsoft JhengHei"/>
                <a:cs typeface="+mn-cs"/>
              </a:rPr>
              <a:t>資源區隔 </a:t>
            </a:r>
            <a:r>
              <a:rPr lang="en-US" altLang="zh-TW" sz="1600" kern="1200">
                <a:solidFill>
                  <a:schemeClr val="bg1"/>
                </a:solidFill>
                <a:latin typeface="Microsoft JhengHei"/>
                <a:ea typeface="Microsoft JhengHei"/>
                <a:cs typeface="+mn-cs"/>
              </a:rPr>
              <a:t>(</a:t>
            </a:r>
            <a:r>
              <a:rPr lang="zh-TW" altLang="en-US" sz="1600" kern="1200">
                <a:solidFill>
                  <a:schemeClr val="bg1"/>
                </a:solidFill>
                <a:latin typeface="Microsoft JhengHei"/>
                <a:ea typeface="Microsoft JhengHei"/>
                <a:cs typeface="+mn-cs"/>
              </a:rPr>
              <a:t>處理器、記憶體和網路</a:t>
            </a:r>
            <a:r>
              <a:rPr lang="en-US" altLang="zh-TW" sz="1600" kern="1200">
                <a:solidFill>
                  <a:schemeClr val="bg1"/>
                </a:solidFill>
                <a:latin typeface="Microsoft JhengHei"/>
                <a:ea typeface="Microsoft JhengHei"/>
                <a:cs typeface="+mn-cs"/>
              </a:rPr>
              <a:t>)</a:t>
            </a:r>
            <a:r>
              <a:rPr lang="zh-TW" altLang="en-US" sz="1600" kern="1200">
                <a:solidFill>
                  <a:schemeClr val="bg1"/>
                </a:solidFill>
                <a:latin typeface="Microsoft JhengHei"/>
                <a:ea typeface="Microsoft JhengHei"/>
                <a:cs typeface="+mn-cs"/>
              </a:rPr>
              <a:t>、彈性部署</a:t>
            </a:r>
            <a:endParaRPr lang="en-US" altLang="zh-TW" sz="1600" kern="1200">
              <a:solidFill>
                <a:schemeClr val="bg1"/>
              </a:solidFill>
              <a:latin typeface="Microsoft JhengHei"/>
              <a:ea typeface="Microsoft JhengHei"/>
              <a:cs typeface="+mn-cs"/>
            </a:endParaRPr>
          </a:p>
          <a:p>
            <a:pPr marL="179388" indent="-179388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600" kern="1200" err="1">
                <a:solidFill>
                  <a:schemeClr val="bg1"/>
                </a:solidFill>
                <a:latin typeface="Microsoft JhengHei"/>
                <a:ea typeface="Microsoft JhengHei"/>
                <a:cs typeface="+mn-cs"/>
              </a:rPr>
              <a:t>vQTS</a:t>
            </a:r>
            <a:r>
              <a:rPr lang="en-US" altLang="zh-TW" sz="1600" kern="1200">
                <a:solidFill>
                  <a:schemeClr val="bg1"/>
                </a:solidFill>
                <a:latin typeface="Microsoft JhengHei"/>
                <a:ea typeface="Microsoft JhengHei"/>
                <a:cs typeface="+mn-cs"/>
              </a:rPr>
              <a:t> </a:t>
            </a:r>
            <a:r>
              <a:rPr lang="zh-TW" altLang="en-US" sz="1600" kern="1200">
                <a:solidFill>
                  <a:schemeClr val="bg1"/>
                </a:solidFill>
                <a:latin typeface="Microsoft JhengHei"/>
                <a:ea typeface="Microsoft JhengHei"/>
                <a:cs typeface="+mn-cs"/>
              </a:rPr>
              <a:t>虛實並進，省電、省成本，更省空間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EE72DB0A-F2D9-4561-8908-FB2E86E49465}"/>
              </a:ext>
            </a:extLst>
          </p:cNvPr>
          <p:cNvGrpSpPr/>
          <p:nvPr/>
        </p:nvGrpSpPr>
        <p:grpSpPr>
          <a:xfrm>
            <a:off x="1489193" y="1997222"/>
            <a:ext cx="6108240" cy="3039645"/>
            <a:chOff x="1988820" y="1989184"/>
            <a:chExt cx="6108240" cy="3039645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B47DC6C0-7449-BE41-8443-E420FF312A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88820" y="1989184"/>
              <a:ext cx="5273040" cy="2900172"/>
            </a:xfrm>
            <a:prstGeom prst="rect">
              <a:avLst/>
            </a:prstGeom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341F8F7A-80B1-41E6-810A-742F5BD596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1" r="-909" b="5212"/>
            <a:stretch/>
          </p:blipFill>
          <p:spPr>
            <a:xfrm>
              <a:off x="4651507" y="3544875"/>
              <a:ext cx="3445553" cy="1483954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42767895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圖形 56">
            <a:extLst>
              <a:ext uri="{FF2B5EF4-FFF2-40B4-BE49-F238E27FC236}">
                <a16:creationId xmlns:a16="http://schemas.microsoft.com/office/drawing/2014/main" id="{B9FD68D5-A0AE-4F48-9855-D79AD7422FAA}"/>
              </a:ext>
            </a:extLst>
          </p:cNvPr>
          <p:cNvGrpSpPr/>
          <p:nvPr/>
        </p:nvGrpSpPr>
        <p:grpSpPr>
          <a:xfrm>
            <a:off x="538135" y="2897453"/>
            <a:ext cx="5649004" cy="1986309"/>
            <a:chOff x="538135" y="2897453"/>
            <a:chExt cx="5649004" cy="1986309"/>
          </a:xfrm>
        </p:grpSpPr>
        <p:sp>
          <p:nvSpPr>
            <p:cNvPr id="153" name="手繪多邊形: 圖案 152">
              <a:extLst>
                <a:ext uri="{FF2B5EF4-FFF2-40B4-BE49-F238E27FC236}">
                  <a16:creationId xmlns:a16="http://schemas.microsoft.com/office/drawing/2014/main" id="{CFA21082-F5F1-4E74-99AB-A6472FCD84E6}"/>
                </a:ext>
              </a:extLst>
            </p:cNvPr>
            <p:cNvSpPr/>
            <p:nvPr/>
          </p:nvSpPr>
          <p:spPr>
            <a:xfrm>
              <a:off x="2848705" y="3269749"/>
              <a:ext cx="1992709" cy="502227"/>
            </a:xfrm>
            <a:custGeom>
              <a:avLst/>
              <a:gdLst>
                <a:gd name="connsiteX0" fmla="*/ 0 w 1992708"/>
                <a:gd name="connsiteY0" fmla="*/ 503604 h 502227"/>
                <a:gd name="connsiteX1" fmla="*/ 724666 w 1992708"/>
                <a:gd name="connsiteY1" fmla="*/ 503604 h 502227"/>
                <a:gd name="connsiteX2" fmla="*/ 724666 w 1992708"/>
                <a:gd name="connsiteY2" fmla="*/ 0 h 502227"/>
                <a:gd name="connsiteX3" fmla="*/ 1997974 w 1992708"/>
                <a:gd name="connsiteY3" fmla="*/ 0 h 502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2708" h="502227">
                  <a:moveTo>
                    <a:pt x="0" y="503604"/>
                  </a:moveTo>
                  <a:lnTo>
                    <a:pt x="724666" y="503604"/>
                  </a:lnTo>
                  <a:lnTo>
                    <a:pt x="724666" y="0"/>
                  </a:lnTo>
                  <a:lnTo>
                    <a:pt x="1997974" y="0"/>
                  </a:lnTo>
                </a:path>
              </a:pathLst>
            </a:custGeom>
            <a:noFill/>
            <a:ln w="68815" cap="flat">
              <a:solidFill>
                <a:srgbClr val="13FFC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56" name="手繪多邊形: 圖案 155">
              <a:extLst>
                <a:ext uri="{FF2B5EF4-FFF2-40B4-BE49-F238E27FC236}">
                  <a16:creationId xmlns:a16="http://schemas.microsoft.com/office/drawing/2014/main" id="{5B444242-E070-4729-B4E8-CB4C45786A3B}"/>
                </a:ext>
              </a:extLst>
            </p:cNvPr>
            <p:cNvSpPr/>
            <p:nvPr/>
          </p:nvSpPr>
          <p:spPr>
            <a:xfrm>
              <a:off x="2848705" y="4090648"/>
              <a:ext cx="1296071" cy="461725"/>
            </a:xfrm>
            <a:custGeom>
              <a:avLst/>
              <a:gdLst>
                <a:gd name="connsiteX0" fmla="*/ 0 w 1296070"/>
                <a:gd name="connsiteY0" fmla="*/ 0 h 461725"/>
                <a:gd name="connsiteX1" fmla="*/ 724666 w 1296070"/>
                <a:gd name="connsiteY1" fmla="*/ 0 h 461725"/>
                <a:gd name="connsiteX2" fmla="*/ 724666 w 1296070"/>
                <a:gd name="connsiteY2" fmla="*/ 468124 h 461725"/>
                <a:gd name="connsiteX3" fmla="*/ 1299149 w 1296070"/>
                <a:gd name="connsiteY3" fmla="*/ 468124 h 461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96070" h="461725">
                  <a:moveTo>
                    <a:pt x="0" y="0"/>
                  </a:moveTo>
                  <a:lnTo>
                    <a:pt x="724666" y="0"/>
                  </a:lnTo>
                  <a:lnTo>
                    <a:pt x="724666" y="468124"/>
                  </a:lnTo>
                  <a:lnTo>
                    <a:pt x="1299149" y="468124"/>
                  </a:lnTo>
                </a:path>
              </a:pathLst>
            </a:custGeom>
            <a:noFill/>
            <a:ln w="68815" cap="flat">
              <a:solidFill>
                <a:srgbClr val="13FFC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6" name="手繪多邊形: 圖案 5">
              <a:extLst>
                <a:ext uri="{FF2B5EF4-FFF2-40B4-BE49-F238E27FC236}">
                  <a16:creationId xmlns:a16="http://schemas.microsoft.com/office/drawing/2014/main" id="{AAFA0AF6-7072-432B-A896-E2F0BC346CEF}"/>
                </a:ext>
              </a:extLst>
            </p:cNvPr>
            <p:cNvSpPr/>
            <p:nvPr/>
          </p:nvSpPr>
          <p:spPr>
            <a:xfrm>
              <a:off x="5167700" y="4186314"/>
              <a:ext cx="793843" cy="486026"/>
            </a:xfrm>
            <a:custGeom>
              <a:avLst/>
              <a:gdLst>
                <a:gd name="connsiteX0" fmla="*/ 665856 w 793843"/>
                <a:gd name="connsiteY0" fmla="*/ 221952 h 486026"/>
                <a:gd name="connsiteX1" fmla="*/ 638071 w 793843"/>
                <a:gd name="connsiteY1" fmla="*/ 224868 h 486026"/>
                <a:gd name="connsiteX2" fmla="*/ 638153 w 793843"/>
                <a:gd name="connsiteY2" fmla="*/ 223410 h 486026"/>
                <a:gd name="connsiteX3" fmla="*/ 414742 w 793843"/>
                <a:gd name="connsiteY3" fmla="*/ 0 h 486026"/>
                <a:gd name="connsiteX4" fmla="*/ 198299 w 793843"/>
                <a:gd name="connsiteY4" fmla="*/ 167841 h 486026"/>
                <a:gd name="connsiteX5" fmla="*/ 163143 w 793843"/>
                <a:gd name="connsiteY5" fmla="*/ 164034 h 486026"/>
                <a:gd name="connsiteX6" fmla="*/ 0 w 793843"/>
                <a:gd name="connsiteY6" fmla="*/ 327177 h 486026"/>
                <a:gd name="connsiteX7" fmla="*/ 163143 w 793843"/>
                <a:gd name="connsiteY7" fmla="*/ 490320 h 486026"/>
                <a:gd name="connsiteX8" fmla="*/ 665937 w 793843"/>
                <a:gd name="connsiteY8" fmla="*/ 490320 h 486026"/>
                <a:gd name="connsiteX9" fmla="*/ 800080 w 793843"/>
                <a:gd name="connsiteY9" fmla="*/ 356176 h 486026"/>
                <a:gd name="connsiteX10" fmla="*/ 665856 w 793843"/>
                <a:gd name="connsiteY10" fmla="*/ 221952 h 486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3843" h="486026">
                  <a:moveTo>
                    <a:pt x="665856" y="221952"/>
                  </a:moveTo>
                  <a:cubicBezTo>
                    <a:pt x="656297" y="221952"/>
                    <a:pt x="647063" y="223005"/>
                    <a:pt x="638071" y="224868"/>
                  </a:cubicBezTo>
                  <a:cubicBezTo>
                    <a:pt x="638071" y="224382"/>
                    <a:pt x="638153" y="223896"/>
                    <a:pt x="638153" y="223410"/>
                  </a:cubicBezTo>
                  <a:cubicBezTo>
                    <a:pt x="638153" y="99959"/>
                    <a:pt x="538112" y="0"/>
                    <a:pt x="414742" y="0"/>
                  </a:cubicBezTo>
                  <a:cubicBezTo>
                    <a:pt x="310490" y="0"/>
                    <a:pt x="223005" y="71365"/>
                    <a:pt x="198299" y="167841"/>
                  </a:cubicBezTo>
                  <a:cubicBezTo>
                    <a:pt x="186958" y="165411"/>
                    <a:pt x="175213" y="164034"/>
                    <a:pt x="163143" y="164034"/>
                  </a:cubicBezTo>
                  <a:cubicBezTo>
                    <a:pt x="73066" y="164034"/>
                    <a:pt x="0" y="237019"/>
                    <a:pt x="0" y="327177"/>
                  </a:cubicBezTo>
                  <a:cubicBezTo>
                    <a:pt x="0" y="417254"/>
                    <a:pt x="73066" y="490320"/>
                    <a:pt x="163143" y="490320"/>
                  </a:cubicBezTo>
                  <a:lnTo>
                    <a:pt x="665937" y="490320"/>
                  </a:lnTo>
                  <a:cubicBezTo>
                    <a:pt x="740056" y="490320"/>
                    <a:pt x="800080" y="430295"/>
                    <a:pt x="800080" y="356176"/>
                  </a:cubicBezTo>
                  <a:cubicBezTo>
                    <a:pt x="800000" y="282057"/>
                    <a:pt x="739975" y="221952"/>
                    <a:pt x="665856" y="221952"/>
                  </a:cubicBezTo>
                  <a:close/>
                </a:path>
              </a:pathLst>
            </a:custGeom>
            <a:solidFill>
              <a:srgbClr val="7FCCE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" name="手繪多邊形: 圖案 8">
              <a:extLst>
                <a:ext uri="{FF2B5EF4-FFF2-40B4-BE49-F238E27FC236}">
                  <a16:creationId xmlns:a16="http://schemas.microsoft.com/office/drawing/2014/main" id="{C2922710-DE54-4725-9BCE-BEF902AE0729}"/>
                </a:ext>
              </a:extLst>
            </p:cNvPr>
            <p:cNvSpPr/>
            <p:nvPr/>
          </p:nvSpPr>
          <p:spPr>
            <a:xfrm>
              <a:off x="4217194" y="4138522"/>
              <a:ext cx="396922" cy="243013"/>
            </a:xfrm>
            <a:custGeom>
              <a:avLst/>
              <a:gdLst>
                <a:gd name="connsiteX0" fmla="*/ 333009 w 396921"/>
                <a:gd name="connsiteY0" fmla="*/ 110976 h 243013"/>
                <a:gd name="connsiteX1" fmla="*/ 319077 w 396921"/>
                <a:gd name="connsiteY1" fmla="*/ 112434 h 243013"/>
                <a:gd name="connsiteX2" fmla="*/ 319077 w 396921"/>
                <a:gd name="connsiteY2" fmla="*/ 111705 h 243013"/>
                <a:gd name="connsiteX3" fmla="*/ 207371 w 396921"/>
                <a:gd name="connsiteY3" fmla="*/ 0 h 243013"/>
                <a:gd name="connsiteX4" fmla="*/ 99150 w 396921"/>
                <a:gd name="connsiteY4" fmla="*/ 83921 h 243013"/>
                <a:gd name="connsiteX5" fmla="*/ 81572 w 396921"/>
                <a:gd name="connsiteY5" fmla="*/ 81976 h 243013"/>
                <a:gd name="connsiteX6" fmla="*/ 0 w 396921"/>
                <a:gd name="connsiteY6" fmla="*/ 163548 h 243013"/>
                <a:gd name="connsiteX7" fmla="*/ 81572 w 396921"/>
                <a:gd name="connsiteY7" fmla="*/ 245119 h 243013"/>
                <a:gd name="connsiteX8" fmla="*/ 333009 w 396921"/>
                <a:gd name="connsiteY8" fmla="*/ 245119 h 243013"/>
                <a:gd name="connsiteX9" fmla="*/ 400081 w 396921"/>
                <a:gd name="connsiteY9" fmla="*/ 178048 h 243013"/>
                <a:gd name="connsiteX10" fmla="*/ 333009 w 396921"/>
                <a:gd name="connsiteY10" fmla="*/ 110976 h 243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921" h="243013">
                  <a:moveTo>
                    <a:pt x="333009" y="110976"/>
                  </a:moveTo>
                  <a:cubicBezTo>
                    <a:pt x="328230" y="110976"/>
                    <a:pt x="323613" y="111462"/>
                    <a:pt x="319077" y="112434"/>
                  </a:cubicBezTo>
                  <a:cubicBezTo>
                    <a:pt x="319077" y="112191"/>
                    <a:pt x="319077" y="111948"/>
                    <a:pt x="319077" y="111705"/>
                  </a:cubicBezTo>
                  <a:cubicBezTo>
                    <a:pt x="319077" y="49980"/>
                    <a:pt x="269097" y="0"/>
                    <a:pt x="207371" y="0"/>
                  </a:cubicBezTo>
                  <a:cubicBezTo>
                    <a:pt x="155286" y="0"/>
                    <a:pt x="111462" y="35723"/>
                    <a:pt x="99150" y="83921"/>
                  </a:cubicBezTo>
                  <a:cubicBezTo>
                    <a:pt x="93479" y="82705"/>
                    <a:pt x="87566" y="81976"/>
                    <a:pt x="81572" y="81976"/>
                  </a:cubicBezTo>
                  <a:cubicBezTo>
                    <a:pt x="36533" y="81976"/>
                    <a:pt x="0" y="118509"/>
                    <a:pt x="0" y="163548"/>
                  </a:cubicBezTo>
                  <a:cubicBezTo>
                    <a:pt x="0" y="208586"/>
                    <a:pt x="36533" y="245119"/>
                    <a:pt x="81572" y="245119"/>
                  </a:cubicBezTo>
                  <a:lnTo>
                    <a:pt x="333009" y="245119"/>
                  </a:lnTo>
                  <a:cubicBezTo>
                    <a:pt x="370028" y="245119"/>
                    <a:pt x="400081" y="215067"/>
                    <a:pt x="400081" y="178048"/>
                  </a:cubicBezTo>
                  <a:cubicBezTo>
                    <a:pt x="400081" y="140948"/>
                    <a:pt x="370109" y="110976"/>
                    <a:pt x="333009" y="110976"/>
                  </a:cubicBezTo>
                  <a:close/>
                </a:path>
              </a:pathLst>
            </a:custGeom>
            <a:solidFill>
              <a:srgbClr val="7FCCE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" name="手繪多邊形: 圖案 9">
              <a:extLst>
                <a:ext uri="{FF2B5EF4-FFF2-40B4-BE49-F238E27FC236}">
                  <a16:creationId xmlns:a16="http://schemas.microsoft.com/office/drawing/2014/main" id="{B71E52B8-B13E-4F67-82DB-7C00F70F223B}"/>
                </a:ext>
              </a:extLst>
            </p:cNvPr>
            <p:cNvSpPr/>
            <p:nvPr/>
          </p:nvSpPr>
          <p:spPr>
            <a:xfrm>
              <a:off x="5167618" y="4360312"/>
              <a:ext cx="356419" cy="315917"/>
            </a:xfrm>
            <a:custGeom>
              <a:avLst/>
              <a:gdLst>
                <a:gd name="connsiteX0" fmla="*/ 364034 w 356419"/>
                <a:gd name="connsiteY0" fmla="*/ 316241 h 315917"/>
                <a:gd name="connsiteX1" fmla="*/ 133414 w 356419"/>
                <a:gd name="connsiteY1" fmla="*/ 83921 h 315917"/>
                <a:gd name="connsiteX2" fmla="*/ 107250 w 356419"/>
                <a:gd name="connsiteY2" fmla="*/ 0 h 315917"/>
                <a:gd name="connsiteX3" fmla="*/ 0 w 356419"/>
                <a:gd name="connsiteY3" fmla="*/ 153098 h 315917"/>
                <a:gd name="connsiteX4" fmla="*/ 163143 w 356419"/>
                <a:gd name="connsiteY4" fmla="*/ 316241 h 315917"/>
                <a:gd name="connsiteX5" fmla="*/ 364034 w 356419"/>
                <a:gd name="connsiteY5" fmla="*/ 316241 h 315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6419" h="315917">
                  <a:moveTo>
                    <a:pt x="364034" y="316241"/>
                  </a:moveTo>
                  <a:cubicBezTo>
                    <a:pt x="353503" y="193520"/>
                    <a:pt x="255893" y="95342"/>
                    <a:pt x="133414" y="83921"/>
                  </a:cubicBezTo>
                  <a:cubicBezTo>
                    <a:pt x="127987" y="54597"/>
                    <a:pt x="119077" y="26569"/>
                    <a:pt x="107250" y="0"/>
                  </a:cubicBezTo>
                  <a:cubicBezTo>
                    <a:pt x="44715" y="22843"/>
                    <a:pt x="0" y="82624"/>
                    <a:pt x="0" y="153098"/>
                  </a:cubicBezTo>
                  <a:cubicBezTo>
                    <a:pt x="0" y="243175"/>
                    <a:pt x="73066" y="316241"/>
                    <a:pt x="163143" y="316241"/>
                  </a:cubicBezTo>
                  <a:lnTo>
                    <a:pt x="364034" y="316241"/>
                  </a:lnTo>
                  <a:close/>
                </a:path>
              </a:pathLst>
            </a:custGeom>
            <a:solidFill>
              <a:srgbClr val="349AD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" name="手繪多邊形: 圖案 10">
              <a:extLst>
                <a:ext uri="{FF2B5EF4-FFF2-40B4-BE49-F238E27FC236}">
                  <a16:creationId xmlns:a16="http://schemas.microsoft.com/office/drawing/2014/main" id="{5BF4F48F-F4B1-4F07-B9C6-36BB5140F73B}"/>
                </a:ext>
              </a:extLst>
            </p:cNvPr>
            <p:cNvSpPr/>
            <p:nvPr/>
          </p:nvSpPr>
          <p:spPr>
            <a:xfrm>
              <a:off x="1379933" y="3563309"/>
              <a:ext cx="1231267" cy="899149"/>
            </a:xfrm>
            <a:custGeom>
              <a:avLst/>
              <a:gdLst>
                <a:gd name="connsiteX0" fmla="*/ 1190846 w 1231267"/>
                <a:gd name="connsiteY0" fmla="*/ 907168 h 899148"/>
                <a:gd name="connsiteX1" fmla="*/ 40988 w 1231267"/>
                <a:gd name="connsiteY1" fmla="*/ 907168 h 899148"/>
                <a:gd name="connsiteX2" fmla="*/ 0 w 1231267"/>
                <a:gd name="connsiteY2" fmla="*/ 866180 h 899148"/>
                <a:gd name="connsiteX3" fmla="*/ 0 w 1231267"/>
                <a:gd name="connsiteY3" fmla="*/ 40988 h 899148"/>
                <a:gd name="connsiteX4" fmla="*/ 40988 w 1231267"/>
                <a:gd name="connsiteY4" fmla="*/ 0 h 899148"/>
                <a:gd name="connsiteX5" fmla="*/ 1190846 w 1231267"/>
                <a:gd name="connsiteY5" fmla="*/ 0 h 899148"/>
                <a:gd name="connsiteX6" fmla="*/ 1231834 w 1231267"/>
                <a:gd name="connsiteY6" fmla="*/ 40988 h 899148"/>
                <a:gd name="connsiteX7" fmla="*/ 1231834 w 1231267"/>
                <a:gd name="connsiteY7" fmla="*/ 866180 h 899148"/>
                <a:gd name="connsiteX8" fmla="*/ 1190846 w 1231267"/>
                <a:gd name="connsiteY8" fmla="*/ 907168 h 899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31267" h="899148">
                  <a:moveTo>
                    <a:pt x="1190846" y="907168"/>
                  </a:moveTo>
                  <a:lnTo>
                    <a:pt x="40988" y="907168"/>
                  </a:lnTo>
                  <a:cubicBezTo>
                    <a:pt x="18388" y="907168"/>
                    <a:pt x="0" y="888861"/>
                    <a:pt x="0" y="866180"/>
                  </a:cubicBezTo>
                  <a:lnTo>
                    <a:pt x="0" y="40988"/>
                  </a:lnTo>
                  <a:cubicBezTo>
                    <a:pt x="0" y="18388"/>
                    <a:pt x="18307" y="0"/>
                    <a:pt x="40988" y="0"/>
                  </a:cubicBezTo>
                  <a:lnTo>
                    <a:pt x="1190846" y="0"/>
                  </a:lnTo>
                  <a:cubicBezTo>
                    <a:pt x="1213446" y="0"/>
                    <a:pt x="1231834" y="18307"/>
                    <a:pt x="1231834" y="40988"/>
                  </a:cubicBezTo>
                  <a:lnTo>
                    <a:pt x="1231834" y="866180"/>
                  </a:lnTo>
                  <a:cubicBezTo>
                    <a:pt x="1231834" y="888780"/>
                    <a:pt x="1213527" y="907168"/>
                    <a:pt x="1190846" y="907168"/>
                  </a:cubicBezTo>
                  <a:close/>
                </a:path>
              </a:pathLst>
            </a:custGeom>
            <a:solidFill>
              <a:srgbClr val="BDBDBD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" name="手繪多邊形: 圖案 11">
              <a:extLst>
                <a:ext uri="{FF2B5EF4-FFF2-40B4-BE49-F238E27FC236}">
                  <a16:creationId xmlns:a16="http://schemas.microsoft.com/office/drawing/2014/main" id="{7D97210B-87FE-4A9B-B9CE-4F1CAEBF5428}"/>
                </a:ext>
              </a:extLst>
            </p:cNvPr>
            <p:cNvSpPr/>
            <p:nvPr/>
          </p:nvSpPr>
          <p:spPr>
            <a:xfrm>
              <a:off x="1417600" y="3635808"/>
              <a:ext cx="793843" cy="251114"/>
            </a:xfrm>
            <a:custGeom>
              <a:avLst/>
              <a:gdLst>
                <a:gd name="connsiteX0" fmla="*/ 0 w 793843"/>
                <a:gd name="connsiteY0" fmla="*/ 252896 h 251113"/>
                <a:gd name="connsiteX1" fmla="*/ 0 w 793843"/>
                <a:gd name="connsiteY1" fmla="*/ 30539 h 251113"/>
                <a:gd name="connsiteX2" fmla="*/ 30539 w 793843"/>
                <a:gd name="connsiteY2" fmla="*/ 0 h 251113"/>
                <a:gd name="connsiteX3" fmla="*/ 769056 w 793843"/>
                <a:gd name="connsiteY3" fmla="*/ 0 h 251113"/>
                <a:gd name="connsiteX4" fmla="*/ 799595 w 793843"/>
                <a:gd name="connsiteY4" fmla="*/ 30539 h 251113"/>
                <a:gd name="connsiteX5" fmla="*/ 799595 w 793843"/>
                <a:gd name="connsiteY5" fmla="*/ 252896 h 25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3843" h="251113">
                  <a:moveTo>
                    <a:pt x="0" y="252896"/>
                  </a:moveTo>
                  <a:lnTo>
                    <a:pt x="0" y="30539"/>
                  </a:lnTo>
                  <a:cubicBezTo>
                    <a:pt x="0" y="13690"/>
                    <a:pt x="13690" y="0"/>
                    <a:pt x="30539" y="0"/>
                  </a:cubicBezTo>
                  <a:lnTo>
                    <a:pt x="769056" y="0"/>
                  </a:lnTo>
                  <a:cubicBezTo>
                    <a:pt x="785905" y="0"/>
                    <a:pt x="799595" y="13690"/>
                    <a:pt x="799595" y="30539"/>
                  </a:cubicBezTo>
                  <a:lnTo>
                    <a:pt x="799595" y="252896"/>
                  </a:lnTo>
                </a:path>
              </a:pathLst>
            </a:custGeom>
            <a:solidFill>
              <a:srgbClr val="80808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3" name="手繪多邊形: 圖案 12">
              <a:extLst>
                <a:ext uri="{FF2B5EF4-FFF2-40B4-BE49-F238E27FC236}">
                  <a16:creationId xmlns:a16="http://schemas.microsoft.com/office/drawing/2014/main" id="{D272C59D-B530-42EF-816F-C29F3BC2731C}"/>
                </a:ext>
              </a:extLst>
            </p:cNvPr>
            <p:cNvSpPr/>
            <p:nvPr/>
          </p:nvSpPr>
          <p:spPr>
            <a:xfrm>
              <a:off x="1417600" y="4261081"/>
              <a:ext cx="113406" cy="129607"/>
            </a:xfrm>
            <a:custGeom>
              <a:avLst/>
              <a:gdLst>
                <a:gd name="connsiteX0" fmla="*/ 0 w 113406"/>
                <a:gd name="connsiteY0" fmla="*/ 0 h 129607"/>
                <a:gd name="connsiteX1" fmla="*/ 118671 w 113406"/>
                <a:gd name="connsiteY1" fmla="*/ 0 h 129607"/>
                <a:gd name="connsiteX2" fmla="*/ 118671 w 113406"/>
                <a:gd name="connsiteY2" fmla="*/ 136978 h 129607"/>
                <a:gd name="connsiteX3" fmla="*/ 0 w 113406"/>
                <a:gd name="connsiteY3" fmla="*/ 136978 h 129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406" h="129607">
                  <a:moveTo>
                    <a:pt x="0" y="0"/>
                  </a:moveTo>
                  <a:lnTo>
                    <a:pt x="118671" y="0"/>
                  </a:lnTo>
                  <a:lnTo>
                    <a:pt x="118671" y="136978"/>
                  </a:lnTo>
                  <a:lnTo>
                    <a:pt x="0" y="136978"/>
                  </a:lnTo>
                  <a:close/>
                </a:path>
              </a:pathLst>
            </a:custGeom>
            <a:solidFill>
              <a:srgbClr val="55555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4" name="手繪多邊形: 圖案 13">
              <a:extLst>
                <a:ext uri="{FF2B5EF4-FFF2-40B4-BE49-F238E27FC236}">
                  <a16:creationId xmlns:a16="http://schemas.microsoft.com/office/drawing/2014/main" id="{F4E9E291-3B41-4074-8E29-F22360328E89}"/>
                </a:ext>
              </a:extLst>
            </p:cNvPr>
            <p:cNvSpPr/>
            <p:nvPr/>
          </p:nvSpPr>
          <p:spPr>
            <a:xfrm>
              <a:off x="1438580" y="4261081"/>
              <a:ext cx="72904" cy="24301"/>
            </a:xfrm>
            <a:custGeom>
              <a:avLst/>
              <a:gdLst>
                <a:gd name="connsiteX0" fmla="*/ 0 w 72903"/>
                <a:gd name="connsiteY0" fmla="*/ 0 h 24301"/>
                <a:gd name="connsiteX1" fmla="*/ 76792 w 72903"/>
                <a:gd name="connsiteY1" fmla="*/ 0 h 24301"/>
                <a:gd name="connsiteX2" fmla="*/ 76792 w 72903"/>
                <a:gd name="connsiteY2" fmla="*/ 24868 h 24301"/>
                <a:gd name="connsiteX3" fmla="*/ 0 w 72903"/>
                <a:gd name="connsiteY3" fmla="*/ 24868 h 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24301">
                  <a:moveTo>
                    <a:pt x="0" y="0"/>
                  </a:moveTo>
                  <a:lnTo>
                    <a:pt x="76792" y="0"/>
                  </a:lnTo>
                  <a:lnTo>
                    <a:pt x="76792" y="24868"/>
                  </a:lnTo>
                  <a:lnTo>
                    <a:pt x="0" y="24868"/>
                  </a:lnTo>
                  <a:close/>
                </a:path>
              </a:pathLst>
            </a:custGeom>
            <a:solidFill>
              <a:srgbClr val="9B9B9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5" name="手繪多邊形: 圖案 14">
              <a:extLst>
                <a:ext uri="{FF2B5EF4-FFF2-40B4-BE49-F238E27FC236}">
                  <a16:creationId xmlns:a16="http://schemas.microsoft.com/office/drawing/2014/main" id="{42EE18B1-9190-4AB0-A146-FC25F884ADE0}"/>
                </a:ext>
              </a:extLst>
            </p:cNvPr>
            <p:cNvSpPr/>
            <p:nvPr/>
          </p:nvSpPr>
          <p:spPr>
            <a:xfrm>
              <a:off x="1417600" y="3920215"/>
              <a:ext cx="113406" cy="340219"/>
            </a:xfrm>
            <a:custGeom>
              <a:avLst/>
              <a:gdLst>
                <a:gd name="connsiteX0" fmla="*/ 0 w 113406"/>
                <a:gd name="connsiteY0" fmla="*/ 0 h 340218"/>
                <a:gd name="connsiteX1" fmla="*/ 118671 w 113406"/>
                <a:gd name="connsiteY1" fmla="*/ 0 h 340218"/>
                <a:gd name="connsiteX2" fmla="*/ 118671 w 113406"/>
                <a:gd name="connsiteY2" fmla="*/ 340786 h 340218"/>
                <a:gd name="connsiteX3" fmla="*/ 0 w 113406"/>
                <a:gd name="connsiteY3" fmla="*/ 340786 h 34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406" h="340218">
                  <a:moveTo>
                    <a:pt x="0" y="0"/>
                  </a:moveTo>
                  <a:lnTo>
                    <a:pt x="118671" y="0"/>
                  </a:lnTo>
                  <a:lnTo>
                    <a:pt x="118671" y="340786"/>
                  </a:lnTo>
                  <a:lnTo>
                    <a:pt x="0" y="340786"/>
                  </a:lnTo>
                  <a:close/>
                </a:path>
              </a:pathLst>
            </a:custGeom>
            <a:solidFill>
              <a:srgbClr val="80808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" name="手繪多邊形: 圖案 15">
              <a:extLst>
                <a:ext uri="{FF2B5EF4-FFF2-40B4-BE49-F238E27FC236}">
                  <a16:creationId xmlns:a16="http://schemas.microsoft.com/office/drawing/2014/main" id="{422FDB2B-CA8F-4200-9752-89386EE9B29B}"/>
                </a:ext>
              </a:extLst>
            </p:cNvPr>
            <p:cNvSpPr/>
            <p:nvPr/>
          </p:nvSpPr>
          <p:spPr>
            <a:xfrm>
              <a:off x="1553850" y="4261081"/>
              <a:ext cx="113406" cy="129607"/>
            </a:xfrm>
            <a:custGeom>
              <a:avLst/>
              <a:gdLst>
                <a:gd name="connsiteX0" fmla="*/ 0 w 113406"/>
                <a:gd name="connsiteY0" fmla="*/ 0 h 129607"/>
                <a:gd name="connsiteX1" fmla="*/ 118671 w 113406"/>
                <a:gd name="connsiteY1" fmla="*/ 0 h 129607"/>
                <a:gd name="connsiteX2" fmla="*/ 118671 w 113406"/>
                <a:gd name="connsiteY2" fmla="*/ 136978 h 129607"/>
                <a:gd name="connsiteX3" fmla="*/ 0 w 113406"/>
                <a:gd name="connsiteY3" fmla="*/ 136978 h 129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406" h="129607">
                  <a:moveTo>
                    <a:pt x="0" y="0"/>
                  </a:moveTo>
                  <a:lnTo>
                    <a:pt x="118671" y="0"/>
                  </a:lnTo>
                  <a:lnTo>
                    <a:pt x="118671" y="136978"/>
                  </a:lnTo>
                  <a:lnTo>
                    <a:pt x="0" y="136978"/>
                  </a:lnTo>
                  <a:close/>
                </a:path>
              </a:pathLst>
            </a:custGeom>
            <a:solidFill>
              <a:srgbClr val="55555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" name="手繪多邊形: 圖案 16">
              <a:extLst>
                <a:ext uri="{FF2B5EF4-FFF2-40B4-BE49-F238E27FC236}">
                  <a16:creationId xmlns:a16="http://schemas.microsoft.com/office/drawing/2014/main" id="{66D93881-0376-42A9-8E2D-A82D2BC9A3D3}"/>
                </a:ext>
              </a:extLst>
            </p:cNvPr>
            <p:cNvSpPr/>
            <p:nvPr/>
          </p:nvSpPr>
          <p:spPr>
            <a:xfrm>
              <a:off x="1574749" y="4261081"/>
              <a:ext cx="72904" cy="24301"/>
            </a:xfrm>
            <a:custGeom>
              <a:avLst/>
              <a:gdLst>
                <a:gd name="connsiteX0" fmla="*/ 0 w 72903"/>
                <a:gd name="connsiteY0" fmla="*/ 0 h 24301"/>
                <a:gd name="connsiteX1" fmla="*/ 76792 w 72903"/>
                <a:gd name="connsiteY1" fmla="*/ 0 h 24301"/>
                <a:gd name="connsiteX2" fmla="*/ 76792 w 72903"/>
                <a:gd name="connsiteY2" fmla="*/ 24868 h 24301"/>
                <a:gd name="connsiteX3" fmla="*/ 0 w 72903"/>
                <a:gd name="connsiteY3" fmla="*/ 24868 h 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24301">
                  <a:moveTo>
                    <a:pt x="0" y="0"/>
                  </a:moveTo>
                  <a:lnTo>
                    <a:pt x="76792" y="0"/>
                  </a:lnTo>
                  <a:lnTo>
                    <a:pt x="76792" y="24868"/>
                  </a:lnTo>
                  <a:lnTo>
                    <a:pt x="0" y="24868"/>
                  </a:lnTo>
                  <a:close/>
                </a:path>
              </a:pathLst>
            </a:custGeom>
            <a:solidFill>
              <a:srgbClr val="9B9B9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" name="手繪多邊形: 圖案 17">
              <a:extLst>
                <a:ext uri="{FF2B5EF4-FFF2-40B4-BE49-F238E27FC236}">
                  <a16:creationId xmlns:a16="http://schemas.microsoft.com/office/drawing/2014/main" id="{7B482736-EAAB-40D9-A4D6-BA97387836EF}"/>
                </a:ext>
              </a:extLst>
            </p:cNvPr>
            <p:cNvSpPr/>
            <p:nvPr/>
          </p:nvSpPr>
          <p:spPr>
            <a:xfrm>
              <a:off x="1553850" y="3920215"/>
              <a:ext cx="113406" cy="340219"/>
            </a:xfrm>
            <a:custGeom>
              <a:avLst/>
              <a:gdLst>
                <a:gd name="connsiteX0" fmla="*/ 0 w 113406"/>
                <a:gd name="connsiteY0" fmla="*/ 0 h 340218"/>
                <a:gd name="connsiteX1" fmla="*/ 118671 w 113406"/>
                <a:gd name="connsiteY1" fmla="*/ 0 h 340218"/>
                <a:gd name="connsiteX2" fmla="*/ 118671 w 113406"/>
                <a:gd name="connsiteY2" fmla="*/ 340786 h 340218"/>
                <a:gd name="connsiteX3" fmla="*/ 0 w 113406"/>
                <a:gd name="connsiteY3" fmla="*/ 340786 h 34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406" h="340218">
                  <a:moveTo>
                    <a:pt x="0" y="0"/>
                  </a:moveTo>
                  <a:lnTo>
                    <a:pt x="118671" y="0"/>
                  </a:lnTo>
                  <a:lnTo>
                    <a:pt x="118671" y="340786"/>
                  </a:lnTo>
                  <a:lnTo>
                    <a:pt x="0" y="340786"/>
                  </a:lnTo>
                  <a:close/>
                </a:path>
              </a:pathLst>
            </a:custGeom>
            <a:solidFill>
              <a:srgbClr val="80808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" name="手繪多邊形: 圖案 18">
              <a:extLst>
                <a:ext uri="{FF2B5EF4-FFF2-40B4-BE49-F238E27FC236}">
                  <a16:creationId xmlns:a16="http://schemas.microsoft.com/office/drawing/2014/main" id="{D74A5B34-3917-4DAD-AC71-1EA07AD17009}"/>
                </a:ext>
              </a:extLst>
            </p:cNvPr>
            <p:cNvSpPr/>
            <p:nvPr/>
          </p:nvSpPr>
          <p:spPr>
            <a:xfrm>
              <a:off x="1690018" y="4261081"/>
              <a:ext cx="113406" cy="129607"/>
            </a:xfrm>
            <a:custGeom>
              <a:avLst/>
              <a:gdLst>
                <a:gd name="connsiteX0" fmla="*/ 0 w 113406"/>
                <a:gd name="connsiteY0" fmla="*/ 0 h 129607"/>
                <a:gd name="connsiteX1" fmla="*/ 118671 w 113406"/>
                <a:gd name="connsiteY1" fmla="*/ 0 h 129607"/>
                <a:gd name="connsiteX2" fmla="*/ 118671 w 113406"/>
                <a:gd name="connsiteY2" fmla="*/ 136978 h 129607"/>
                <a:gd name="connsiteX3" fmla="*/ 0 w 113406"/>
                <a:gd name="connsiteY3" fmla="*/ 136978 h 129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406" h="129607">
                  <a:moveTo>
                    <a:pt x="0" y="0"/>
                  </a:moveTo>
                  <a:lnTo>
                    <a:pt x="118671" y="0"/>
                  </a:lnTo>
                  <a:lnTo>
                    <a:pt x="118671" y="136978"/>
                  </a:lnTo>
                  <a:lnTo>
                    <a:pt x="0" y="136978"/>
                  </a:lnTo>
                  <a:close/>
                </a:path>
              </a:pathLst>
            </a:custGeom>
            <a:solidFill>
              <a:srgbClr val="55555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" name="手繪多邊形: 圖案 19">
              <a:extLst>
                <a:ext uri="{FF2B5EF4-FFF2-40B4-BE49-F238E27FC236}">
                  <a16:creationId xmlns:a16="http://schemas.microsoft.com/office/drawing/2014/main" id="{66DE7CD7-B1A2-40F7-AF2A-8554318F465E}"/>
                </a:ext>
              </a:extLst>
            </p:cNvPr>
            <p:cNvSpPr/>
            <p:nvPr/>
          </p:nvSpPr>
          <p:spPr>
            <a:xfrm>
              <a:off x="1710917" y="4261081"/>
              <a:ext cx="72904" cy="24301"/>
            </a:xfrm>
            <a:custGeom>
              <a:avLst/>
              <a:gdLst>
                <a:gd name="connsiteX0" fmla="*/ 0 w 72903"/>
                <a:gd name="connsiteY0" fmla="*/ 0 h 24301"/>
                <a:gd name="connsiteX1" fmla="*/ 76792 w 72903"/>
                <a:gd name="connsiteY1" fmla="*/ 0 h 24301"/>
                <a:gd name="connsiteX2" fmla="*/ 76792 w 72903"/>
                <a:gd name="connsiteY2" fmla="*/ 24868 h 24301"/>
                <a:gd name="connsiteX3" fmla="*/ 0 w 72903"/>
                <a:gd name="connsiteY3" fmla="*/ 24868 h 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24301">
                  <a:moveTo>
                    <a:pt x="0" y="0"/>
                  </a:moveTo>
                  <a:lnTo>
                    <a:pt x="76792" y="0"/>
                  </a:lnTo>
                  <a:lnTo>
                    <a:pt x="76792" y="24868"/>
                  </a:lnTo>
                  <a:lnTo>
                    <a:pt x="0" y="24868"/>
                  </a:lnTo>
                  <a:close/>
                </a:path>
              </a:pathLst>
            </a:custGeom>
            <a:solidFill>
              <a:srgbClr val="9B9B9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1" name="手繪多邊形: 圖案 20">
              <a:extLst>
                <a:ext uri="{FF2B5EF4-FFF2-40B4-BE49-F238E27FC236}">
                  <a16:creationId xmlns:a16="http://schemas.microsoft.com/office/drawing/2014/main" id="{6A519E1E-9B6D-4CFB-8939-163AAAD6D9D2}"/>
                </a:ext>
              </a:extLst>
            </p:cNvPr>
            <p:cNvSpPr/>
            <p:nvPr/>
          </p:nvSpPr>
          <p:spPr>
            <a:xfrm>
              <a:off x="1690018" y="3920215"/>
              <a:ext cx="113406" cy="340219"/>
            </a:xfrm>
            <a:custGeom>
              <a:avLst/>
              <a:gdLst>
                <a:gd name="connsiteX0" fmla="*/ 0 w 113406"/>
                <a:gd name="connsiteY0" fmla="*/ 0 h 340218"/>
                <a:gd name="connsiteX1" fmla="*/ 118671 w 113406"/>
                <a:gd name="connsiteY1" fmla="*/ 0 h 340218"/>
                <a:gd name="connsiteX2" fmla="*/ 118671 w 113406"/>
                <a:gd name="connsiteY2" fmla="*/ 340786 h 340218"/>
                <a:gd name="connsiteX3" fmla="*/ 0 w 113406"/>
                <a:gd name="connsiteY3" fmla="*/ 340786 h 34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406" h="340218">
                  <a:moveTo>
                    <a:pt x="0" y="0"/>
                  </a:moveTo>
                  <a:lnTo>
                    <a:pt x="118671" y="0"/>
                  </a:lnTo>
                  <a:lnTo>
                    <a:pt x="118671" y="340786"/>
                  </a:lnTo>
                  <a:lnTo>
                    <a:pt x="0" y="340786"/>
                  </a:lnTo>
                  <a:close/>
                </a:path>
              </a:pathLst>
            </a:custGeom>
            <a:solidFill>
              <a:srgbClr val="80808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2" name="手繪多邊形: 圖案 21">
              <a:extLst>
                <a:ext uri="{FF2B5EF4-FFF2-40B4-BE49-F238E27FC236}">
                  <a16:creationId xmlns:a16="http://schemas.microsoft.com/office/drawing/2014/main" id="{D4FC73A6-D39E-47E9-A7E6-F960EBD44A25}"/>
                </a:ext>
              </a:extLst>
            </p:cNvPr>
            <p:cNvSpPr/>
            <p:nvPr/>
          </p:nvSpPr>
          <p:spPr>
            <a:xfrm>
              <a:off x="1826186" y="4261081"/>
              <a:ext cx="113406" cy="129607"/>
            </a:xfrm>
            <a:custGeom>
              <a:avLst/>
              <a:gdLst>
                <a:gd name="connsiteX0" fmla="*/ 0 w 113406"/>
                <a:gd name="connsiteY0" fmla="*/ 0 h 129607"/>
                <a:gd name="connsiteX1" fmla="*/ 118671 w 113406"/>
                <a:gd name="connsiteY1" fmla="*/ 0 h 129607"/>
                <a:gd name="connsiteX2" fmla="*/ 118671 w 113406"/>
                <a:gd name="connsiteY2" fmla="*/ 136978 h 129607"/>
                <a:gd name="connsiteX3" fmla="*/ 0 w 113406"/>
                <a:gd name="connsiteY3" fmla="*/ 136978 h 129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406" h="129607">
                  <a:moveTo>
                    <a:pt x="0" y="0"/>
                  </a:moveTo>
                  <a:lnTo>
                    <a:pt x="118671" y="0"/>
                  </a:lnTo>
                  <a:lnTo>
                    <a:pt x="118671" y="136978"/>
                  </a:lnTo>
                  <a:lnTo>
                    <a:pt x="0" y="136978"/>
                  </a:lnTo>
                  <a:close/>
                </a:path>
              </a:pathLst>
            </a:custGeom>
            <a:solidFill>
              <a:srgbClr val="55555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3" name="手繪多邊形: 圖案 22">
              <a:extLst>
                <a:ext uri="{FF2B5EF4-FFF2-40B4-BE49-F238E27FC236}">
                  <a16:creationId xmlns:a16="http://schemas.microsoft.com/office/drawing/2014/main" id="{02550392-9E0A-4D56-A397-CAE679D30B10}"/>
                </a:ext>
              </a:extLst>
            </p:cNvPr>
            <p:cNvSpPr/>
            <p:nvPr/>
          </p:nvSpPr>
          <p:spPr>
            <a:xfrm>
              <a:off x="1847167" y="4261081"/>
              <a:ext cx="72904" cy="24301"/>
            </a:xfrm>
            <a:custGeom>
              <a:avLst/>
              <a:gdLst>
                <a:gd name="connsiteX0" fmla="*/ 0 w 72903"/>
                <a:gd name="connsiteY0" fmla="*/ 0 h 24301"/>
                <a:gd name="connsiteX1" fmla="*/ 76792 w 72903"/>
                <a:gd name="connsiteY1" fmla="*/ 0 h 24301"/>
                <a:gd name="connsiteX2" fmla="*/ 76792 w 72903"/>
                <a:gd name="connsiteY2" fmla="*/ 24868 h 24301"/>
                <a:gd name="connsiteX3" fmla="*/ 0 w 72903"/>
                <a:gd name="connsiteY3" fmla="*/ 24868 h 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24301">
                  <a:moveTo>
                    <a:pt x="0" y="0"/>
                  </a:moveTo>
                  <a:lnTo>
                    <a:pt x="76792" y="0"/>
                  </a:lnTo>
                  <a:lnTo>
                    <a:pt x="76792" y="24868"/>
                  </a:lnTo>
                  <a:lnTo>
                    <a:pt x="0" y="24868"/>
                  </a:lnTo>
                  <a:close/>
                </a:path>
              </a:pathLst>
            </a:custGeom>
            <a:solidFill>
              <a:srgbClr val="9B9B9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6" name="手繪多邊形: 圖案 25">
              <a:extLst>
                <a:ext uri="{FF2B5EF4-FFF2-40B4-BE49-F238E27FC236}">
                  <a16:creationId xmlns:a16="http://schemas.microsoft.com/office/drawing/2014/main" id="{7EE391CC-88A5-44E9-A893-EFB40DBEF667}"/>
                </a:ext>
              </a:extLst>
            </p:cNvPr>
            <p:cNvSpPr/>
            <p:nvPr/>
          </p:nvSpPr>
          <p:spPr>
            <a:xfrm>
              <a:off x="1826186" y="3920215"/>
              <a:ext cx="113406" cy="340219"/>
            </a:xfrm>
            <a:custGeom>
              <a:avLst/>
              <a:gdLst>
                <a:gd name="connsiteX0" fmla="*/ 0 w 113406"/>
                <a:gd name="connsiteY0" fmla="*/ 0 h 340218"/>
                <a:gd name="connsiteX1" fmla="*/ 118671 w 113406"/>
                <a:gd name="connsiteY1" fmla="*/ 0 h 340218"/>
                <a:gd name="connsiteX2" fmla="*/ 118671 w 113406"/>
                <a:gd name="connsiteY2" fmla="*/ 340786 h 340218"/>
                <a:gd name="connsiteX3" fmla="*/ 0 w 113406"/>
                <a:gd name="connsiteY3" fmla="*/ 340786 h 34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406" h="340218">
                  <a:moveTo>
                    <a:pt x="0" y="0"/>
                  </a:moveTo>
                  <a:lnTo>
                    <a:pt x="118671" y="0"/>
                  </a:lnTo>
                  <a:lnTo>
                    <a:pt x="118671" y="340786"/>
                  </a:lnTo>
                  <a:lnTo>
                    <a:pt x="0" y="340786"/>
                  </a:lnTo>
                  <a:close/>
                </a:path>
              </a:pathLst>
            </a:custGeom>
            <a:solidFill>
              <a:srgbClr val="80808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7" name="手繪多邊形: 圖案 26">
              <a:extLst>
                <a:ext uri="{FF2B5EF4-FFF2-40B4-BE49-F238E27FC236}">
                  <a16:creationId xmlns:a16="http://schemas.microsoft.com/office/drawing/2014/main" id="{E0926508-C1CE-4389-91BD-02B9457E26FE}"/>
                </a:ext>
              </a:extLst>
            </p:cNvPr>
            <p:cNvSpPr/>
            <p:nvPr/>
          </p:nvSpPr>
          <p:spPr>
            <a:xfrm>
              <a:off x="1962355" y="4261081"/>
              <a:ext cx="113406" cy="129607"/>
            </a:xfrm>
            <a:custGeom>
              <a:avLst/>
              <a:gdLst>
                <a:gd name="connsiteX0" fmla="*/ 0 w 113406"/>
                <a:gd name="connsiteY0" fmla="*/ 0 h 129607"/>
                <a:gd name="connsiteX1" fmla="*/ 118671 w 113406"/>
                <a:gd name="connsiteY1" fmla="*/ 0 h 129607"/>
                <a:gd name="connsiteX2" fmla="*/ 118671 w 113406"/>
                <a:gd name="connsiteY2" fmla="*/ 136978 h 129607"/>
                <a:gd name="connsiteX3" fmla="*/ 0 w 113406"/>
                <a:gd name="connsiteY3" fmla="*/ 136978 h 129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406" h="129607">
                  <a:moveTo>
                    <a:pt x="0" y="0"/>
                  </a:moveTo>
                  <a:lnTo>
                    <a:pt x="118671" y="0"/>
                  </a:lnTo>
                  <a:lnTo>
                    <a:pt x="118671" y="136978"/>
                  </a:lnTo>
                  <a:lnTo>
                    <a:pt x="0" y="136978"/>
                  </a:lnTo>
                  <a:close/>
                </a:path>
              </a:pathLst>
            </a:custGeom>
            <a:solidFill>
              <a:srgbClr val="55555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8" name="手繪多邊形: 圖案 27">
              <a:extLst>
                <a:ext uri="{FF2B5EF4-FFF2-40B4-BE49-F238E27FC236}">
                  <a16:creationId xmlns:a16="http://schemas.microsoft.com/office/drawing/2014/main" id="{56B6BAC9-AC56-475D-9AF6-9155778DDF58}"/>
                </a:ext>
              </a:extLst>
            </p:cNvPr>
            <p:cNvSpPr/>
            <p:nvPr/>
          </p:nvSpPr>
          <p:spPr>
            <a:xfrm>
              <a:off x="1983335" y="4261081"/>
              <a:ext cx="72904" cy="24301"/>
            </a:xfrm>
            <a:custGeom>
              <a:avLst/>
              <a:gdLst>
                <a:gd name="connsiteX0" fmla="*/ 0 w 72903"/>
                <a:gd name="connsiteY0" fmla="*/ 0 h 24301"/>
                <a:gd name="connsiteX1" fmla="*/ 76792 w 72903"/>
                <a:gd name="connsiteY1" fmla="*/ 0 h 24301"/>
                <a:gd name="connsiteX2" fmla="*/ 76792 w 72903"/>
                <a:gd name="connsiteY2" fmla="*/ 24868 h 24301"/>
                <a:gd name="connsiteX3" fmla="*/ 0 w 72903"/>
                <a:gd name="connsiteY3" fmla="*/ 24868 h 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24301">
                  <a:moveTo>
                    <a:pt x="0" y="0"/>
                  </a:moveTo>
                  <a:lnTo>
                    <a:pt x="76792" y="0"/>
                  </a:lnTo>
                  <a:lnTo>
                    <a:pt x="76792" y="24868"/>
                  </a:lnTo>
                  <a:lnTo>
                    <a:pt x="0" y="24868"/>
                  </a:lnTo>
                  <a:close/>
                </a:path>
              </a:pathLst>
            </a:custGeom>
            <a:solidFill>
              <a:srgbClr val="9B9B9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9" name="手繪多邊形: 圖案 28">
              <a:extLst>
                <a:ext uri="{FF2B5EF4-FFF2-40B4-BE49-F238E27FC236}">
                  <a16:creationId xmlns:a16="http://schemas.microsoft.com/office/drawing/2014/main" id="{35B5063B-F00A-47C7-8CC7-9A5C94111A76}"/>
                </a:ext>
              </a:extLst>
            </p:cNvPr>
            <p:cNvSpPr/>
            <p:nvPr/>
          </p:nvSpPr>
          <p:spPr>
            <a:xfrm>
              <a:off x="1962355" y="3920215"/>
              <a:ext cx="113406" cy="340219"/>
            </a:xfrm>
            <a:custGeom>
              <a:avLst/>
              <a:gdLst>
                <a:gd name="connsiteX0" fmla="*/ 0 w 113406"/>
                <a:gd name="connsiteY0" fmla="*/ 0 h 340218"/>
                <a:gd name="connsiteX1" fmla="*/ 118671 w 113406"/>
                <a:gd name="connsiteY1" fmla="*/ 0 h 340218"/>
                <a:gd name="connsiteX2" fmla="*/ 118671 w 113406"/>
                <a:gd name="connsiteY2" fmla="*/ 340786 h 340218"/>
                <a:gd name="connsiteX3" fmla="*/ 0 w 113406"/>
                <a:gd name="connsiteY3" fmla="*/ 340786 h 34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406" h="340218">
                  <a:moveTo>
                    <a:pt x="0" y="0"/>
                  </a:moveTo>
                  <a:lnTo>
                    <a:pt x="118671" y="0"/>
                  </a:lnTo>
                  <a:lnTo>
                    <a:pt x="118671" y="340786"/>
                  </a:lnTo>
                  <a:lnTo>
                    <a:pt x="0" y="340786"/>
                  </a:lnTo>
                  <a:close/>
                </a:path>
              </a:pathLst>
            </a:custGeom>
            <a:solidFill>
              <a:srgbClr val="80808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0" name="手繪多邊形: 圖案 29">
              <a:extLst>
                <a:ext uri="{FF2B5EF4-FFF2-40B4-BE49-F238E27FC236}">
                  <a16:creationId xmlns:a16="http://schemas.microsoft.com/office/drawing/2014/main" id="{8D988BE2-F17F-4903-BD39-77E9FC31D0B9}"/>
                </a:ext>
              </a:extLst>
            </p:cNvPr>
            <p:cNvSpPr/>
            <p:nvPr/>
          </p:nvSpPr>
          <p:spPr>
            <a:xfrm>
              <a:off x="2098604" y="4261081"/>
              <a:ext cx="113406" cy="129607"/>
            </a:xfrm>
            <a:custGeom>
              <a:avLst/>
              <a:gdLst>
                <a:gd name="connsiteX0" fmla="*/ 0 w 113406"/>
                <a:gd name="connsiteY0" fmla="*/ 0 h 129607"/>
                <a:gd name="connsiteX1" fmla="*/ 118671 w 113406"/>
                <a:gd name="connsiteY1" fmla="*/ 0 h 129607"/>
                <a:gd name="connsiteX2" fmla="*/ 118671 w 113406"/>
                <a:gd name="connsiteY2" fmla="*/ 136978 h 129607"/>
                <a:gd name="connsiteX3" fmla="*/ 0 w 113406"/>
                <a:gd name="connsiteY3" fmla="*/ 136978 h 129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406" h="129607">
                  <a:moveTo>
                    <a:pt x="0" y="0"/>
                  </a:moveTo>
                  <a:lnTo>
                    <a:pt x="118671" y="0"/>
                  </a:lnTo>
                  <a:lnTo>
                    <a:pt x="118671" y="136978"/>
                  </a:lnTo>
                  <a:lnTo>
                    <a:pt x="0" y="136978"/>
                  </a:lnTo>
                  <a:close/>
                </a:path>
              </a:pathLst>
            </a:custGeom>
            <a:solidFill>
              <a:srgbClr val="55555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1" name="手繪多邊形: 圖案 30">
              <a:extLst>
                <a:ext uri="{FF2B5EF4-FFF2-40B4-BE49-F238E27FC236}">
                  <a16:creationId xmlns:a16="http://schemas.microsoft.com/office/drawing/2014/main" id="{EF207986-20E4-4372-A78C-F928E5743DEF}"/>
                </a:ext>
              </a:extLst>
            </p:cNvPr>
            <p:cNvSpPr/>
            <p:nvPr/>
          </p:nvSpPr>
          <p:spPr>
            <a:xfrm>
              <a:off x="2119503" y="4261081"/>
              <a:ext cx="72904" cy="24301"/>
            </a:xfrm>
            <a:custGeom>
              <a:avLst/>
              <a:gdLst>
                <a:gd name="connsiteX0" fmla="*/ 0 w 72903"/>
                <a:gd name="connsiteY0" fmla="*/ 0 h 24301"/>
                <a:gd name="connsiteX1" fmla="*/ 76792 w 72903"/>
                <a:gd name="connsiteY1" fmla="*/ 0 h 24301"/>
                <a:gd name="connsiteX2" fmla="*/ 76792 w 72903"/>
                <a:gd name="connsiteY2" fmla="*/ 24868 h 24301"/>
                <a:gd name="connsiteX3" fmla="*/ 0 w 72903"/>
                <a:gd name="connsiteY3" fmla="*/ 24868 h 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24301">
                  <a:moveTo>
                    <a:pt x="0" y="0"/>
                  </a:moveTo>
                  <a:lnTo>
                    <a:pt x="76792" y="0"/>
                  </a:lnTo>
                  <a:lnTo>
                    <a:pt x="76792" y="24868"/>
                  </a:lnTo>
                  <a:lnTo>
                    <a:pt x="0" y="24868"/>
                  </a:lnTo>
                  <a:close/>
                </a:path>
              </a:pathLst>
            </a:custGeom>
            <a:solidFill>
              <a:srgbClr val="9B9B9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2" name="手繪多邊形: 圖案 31">
              <a:extLst>
                <a:ext uri="{FF2B5EF4-FFF2-40B4-BE49-F238E27FC236}">
                  <a16:creationId xmlns:a16="http://schemas.microsoft.com/office/drawing/2014/main" id="{2765DD6F-0EB5-4925-A63E-4D9EC11DF653}"/>
                </a:ext>
              </a:extLst>
            </p:cNvPr>
            <p:cNvSpPr/>
            <p:nvPr/>
          </p:nvSpPr>
          <p:spPr>
            <a:xfrm>
              <a:off x="2098604" y="3920215"/>
              <a:ext cx="113406" cy="340219"/>
            </a:xfrm>
            <a:custGeom>
              <a:avLst/>
              <a:gdLst>
                <a:gd name="connsiteX0" fmla="*/ 0 w 113406"/>
                <a:gd name="connsiteY0" fmla="*/ 0 h 340218"/>
                <a:gd name="connsiteX1" fmla="*/ 118671 w 113406"/>
                <a:gd name="connsiteY1" fmla="*/ 0 h 340218"/>
                <a:gd name="connsiteX2" fmla="*/ 118671 w 113406"/>
                <a:gd name="connsiteY2" fmla="*/ 340786 h 340218"/>
                <a:gd name="connsiteX3" fmla="*/ 0 w 113406"/>
                <a:gd name="connsiteY3" fmla="*/ 340786 h 34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406" h="340218">
                  <a:moveTo>
                    <a:pt x="0" y="0"/>
                  </a:moveTo>
                  <a:lnTo>
                    <a:pt x="118671" y="0"/>
                  </a:lnTo>
                  <a:lnTo>
                    <a:pt x="118671" y="340786"/>
                  </a:lnTo>
                  <a:lnTo>
                    <a:pt x="0" y="340786"/>
                  </a:lnTo>
                  <a:close/>
                </a:path>
              </a:pathLst>
            </a:custGeom>
            <a:solidFill>
              <a:srgbClr val="80808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3" name="手繪多邊形: 圖案 32">
              <a:extLst>
                <a:ext uri="{FF2B5EF4-FFF2-40B4-BE49-F238E27FC236}">
                  <a16:creationId xmlns:a16="http://schemas.microsoft.com/office/drawing/2014/main" id="{87655B09-A437-419A-9A8F-C0045355F559}"/>
                </a:ext>
              </a:extLst>
            </p:cNvPr>
            <p:cNvSpPr/>
            <p:nvPr/>
          </p:nvSpPr>
          <p:spPr>
            <a:xfrm>
              <a:off x="1687547" y="3683358"/>
              <a:ext cx="72904" cy="72904"/>
            </a:xfrm>
            <a:custGeom>
              <a:avLst/>
              <a:gdLst>
                <a:gd name="connsiteX0" fmla="*/ 79708 w 72903"/>
                <a:gd name="connsiteY0" fmla="*/ 75739 h 72903"/>
                <a:gd name="connsiteX1" fmla="*/ 0 w 72903"/>
                <a:gd name="connsiteY1" fmla="*/ 75739 h 72903"/>
                <a:gd name="connsiteX2" fmla="*/ 0 w 72903"/>
                <a:gd name="connsiteY2" fmla="*/ 0 h 72903"/>
                <a:gd name="connsiteX3" fmla="*/ 79708 w 72903"/>
                <a:gd name="connsiteY3" fmla="*/ 0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79708" y="75739"/>
                  </a:moveTo>
                  <a:lnTo>
                    <a:pt x="0" y="75739"/>
                  </a:lnTo>
                  <a:lnTo>
                    <a:pt x="0" y="0"/>
                  </a:lnTo>
                  <a:lnTo>
                    <a:pt x="79708" y="0"/>
                  </a:lnTo>
                  <a:close/>
                </a:path>
              </a:pathLst>
            </a:custGeom>
            <a:solidFill>
              <a:srgbClr val="55555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4" name="手繪多邊形: 圖案 33">
              <a:extLst>
                <a:ext uri="{FF2B5EF4-FFF2-40B4-BE49-F238E27FC236}">
                  <a16:creationId xmlns:a16="http://schemas.microsoft.com/office/drawing/2014/main" id="{77AB8FE1-FBB8-4D36-B8CF-007FA54B6397}"/>
                </a:ext>
              </a:extLst>
            </p:cNvPr>
            <p:cNvSpPr/>
            <p:nvPr/>
          </p:nvSpPr>
          <p:spPr>
            <a:xfrm>
              <a:off x="1462720" y="3683358"/>
              <a:ext cx="218712" cy="72904"/>
            </a:xfrm>
            <a:custGeom>
              <a:avLst/>
              <a:gdLst>
                <a:gd name="connsiteX0" fmla="*/ 0 w 218711"/>
                <a:gd name="connsiteY0" fmla="*/ 0 h 72903"/>
                <a:gd name="connsiteX1" fmla="*/ 224868 w 218711"/>
                <a:gd name="connsiteY1" fmla="*/ 0 h 72903"/>
                <a:gd name="connsiteX2" fmla="*/ 224868 w 218711"/>
                <a:gd name="connsiteY2" fmla="*/ 75739 h 72903"/>
                <a:gd name="connsiteX3" fmla="*/ 0 w 218711"/>
                <a:gd name="connsiteY3" fmla="*/ 75739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8711" h="72903">
                  <a:moveTo>
                    <a:pt x="0" y="0"/>
                  </a:moveTo>
                  <a:lnTo>
                    <a:pt x="224868" y="0"/>
                  </a:lnTo>
                  <a:lnTo>
                    <a:pt x="224868" y="75739"/>
                  </a:lnTo>
                  <a:lnTo>
                    <a:pt x="0" y="75739"/>
                  </a:lnTo>
                  <a:close/>
                </a:path>
              </a:pathLst>
            </a:custGeom>
            <a:solidFill>
              <a:srgbClr val="B0B0B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5" name="手繪多邊形: 圖案 34">
              <a:extLst>
                <a:ext uri="{FF2B5EF4-FFF2-40B4-BE49-F238E27FC236}">
                  <a16:creationId xmlns:a16="http://schemas.microsoft.com/office/drawing/2014/main" id="{0F8E2B73-E10C-4E46-809F-EB2E08FD86EF}"/>
                </a:ext>
              </a:extLst>
            </p:cNvPr>
            <p:cNvSpPr/>
            <p:nvPr/>
          </p:nvSpPr>
          <p:spPr>
            <a:xfrm>
              <a:off x="1687547" y="3778003"/>
              <a:ext cx="72904" cy="72904"/>
            </a:xfrm>
            <a:custGeom>
              <a:avLst/>
              <a:gdLst>
                <a:gd name="connsiteX0" fmla="*/ 79708 w 72903"/>
                <a:gd name="connsiteY0" fmla="*/ 75739 h 72903"/>
                <a:gd name="connsiteX1" fmla="*/ 0 w 72903"/>
                <a:gd name="connsiteY1" fmla="*/ 75739 h 72903"/>
                <a:gd name="connsiteX2" fmla="*/ 0 w 72903"/>
                <a:gd name="connsiteY2" fmla="*/ 0 h 72903"/>
                <a:gd name="connsiteX3" fmla="*/ 79708 w 72903"/>
                <a:gd name="connsiteY3" fmla="*/ 0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79708" y="75739"/>
                  </a:moveTo>
                  <a:lnTo>
                    <a:pt x="0" y="75739"/>
                  </a:lnTo>
                  <a:lnTo>
                    <a:pt x="0" y="0"/>
                  </a:lnTo>
                  <a:lnTo>
                    <a:pt x="79708" y="0"/>
                  </a:lnTo>
                  <a:close/>
                </a:path>
              </a:pathLst>
            </a:custGeom>
            <a:solidFill>
              <a:srgbClr val="55555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6" name="手繪多邊形: 圖案 35">
              <a:extLst>
                <a:ext uri="{FF2B5EF4-FFF2-40B4-BE49-F238E27FC236}">
                  <a16:creationId xmlns:a16="http://schemas.microsoft.com/office/drawing/2014/main" id="{E1926534-057A-4C75-AA94-892736E19C79}"/>
                </a:ext>
              </a:extLst>
            </p:cNvPr>
            <p:cNvSpPr/>
            <p:nvPr/>
          </p:nvSpPr>
          <p:spPr>
            <a:xfrm>
              <a:off x="1462720" y="3778052"/>
              <a:ext cx="218712" cy="72904"/>
            </a:xfrm>
            <a:custGeom>
              <a:avLst/>
              <a:gdLst>
                <a:gd name="connsiteX0" fmla="*/ 0 w 218711"/>
                <a:gd name="connsiteY0" fmla="*/ 0 h 72903"/>
                <a:gd name="connsiteX1" fmla="*/ 224868 w 218711"/>
                <a:gd name="connsiteY1" fmla="*/ 0 h 72903"/>
                <a:gd name="connsiteX2" fmla="*/ 224868 w 218711"/>
                <a:gd name="connsiteY2" fmla="*/ 75739 h 72903"/>
                <a:gd name="connsiteX3" fmla="*/ 0 w 218711"/>
                <a:gd name="connsiteY3" fmla="*/ 75739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8711" h="72903">
                  <a:moveTo>
                    <a:pt x="0" y="0"/>
                  </a:moveTo>
                  <a:lnTo>
                    <a:pt x="224868" y="0"/>
                  </a:lnTo>
                  <a:lnTo>
                    <a:pt x="224868" y="75739"/>
                  </a:lnTo>
                  <a:lnTo>
                    <a:pt x="0" y="75739"/>
                  </a:lnTo>
                  <a:close/>
                </a:path>
              </a:pathLst>
            </a:custGeom>
            <a:solidFill>
              <a:srgbClr val="B0B0B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7" name="手繪多邊形: 圖案 36">
              <a:extLst>
                <a:ext uri="{FF2B5EF4-FFF2-40B4-BE49-F238E27FC236}">
                  <a16:creationId xmlns:a16="http://schemas.microsoft.com/office/drawing/2014/main" id="{5B9AA1A3-E513-46C6-A374-A86E3C7E12CD}"/>
                </a:ext>
              </a:extLst>
            </p:cNvPr>
            <p:cNvSpPr/>
            <p:nvPr/>
          </p:nvSpPr>
          <p:spPr>
            <a:xfrm>
              <a:off x="1817438" y="3683358"/>
              <a:ext cx="340219" cy="113406"/>
            </a:xfrm>
            <a:custGeom>
              <a:avLst/>
              <a:gdLst>
                <a:gd name="connsiteX0" fmla="*/ 0 w 340218"/>
                <a:gd name="connsiteY0" fmla="*/ 0 h 113406"/>
                <a:gd name="connsiteX1" fmla="*/ 340461 w 340218"/>
                <a:gd name="connsiteY1" fmla="*/ 0 h 113406"/>
                <a:gd name="connsiteX2" fmla="*/ 340461 w 340218"/>
                <a:gd name="connsiteY2" fmla="*/ 119319 h 113406"/>
                <a:gd name="connsiteX3" fmla="*/ 0 w 340218"/>
                <a:gd name="connsiteY3" fmla="*/ 119319 h 113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218" h="113406">
                  <a:moveTo>
                    <a:pt x="0" y="0"/>
                  </a:moveTo>
                  <a:lnTo>
                    <a:pt x="340461" y="0"/>
                  </a:lnTo>
                  <a:lnTo>
                    <a:pt x="340461" y="119319"/>
                  </a:lnTo>
                  <a:lnTo>
                    <a:pt x="0" y="119319"/>
                  </a:lnTo>
                  <a:close/>
                </a:path>
              </a:pathLst>
            </a:custGeom>
            <a:solidFill>
              <a:srgbClr val="575757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8" name="手繪多邊形: 圖案 37">
              <a:extLst>
                <a:ext uri="{FF2B5EF4-FFF2-40B4-BE49-F238E27FC236}">
                  <a16:creationId xmlns:a16="http://schemas.microsoft.com/office/drawing/2014/main" id="{9DF2CF28-0087-4313-BBDC-AAE757B5E419}"/>
                </a:ext>
              </a:extLst>
            </p:cNvPr>
            <p:cNvSpPr/>
            <p:nvPr/>
          </p:nvSpPr>
          <p:spPr>
            <a:xfrm>
              <a:off x="1817438" y="3842693"/>
              <a:ext cx="340219" cy="8100"/>
            </a:xfrm>
            <a:custGeom>
              <a:avLst/>
              <a:gdLst>
                <a:gd name="connsiteX0" fmla="*/ 0 w 340218"/>
                <a:gd name="connsiteY0" fmla="*/ 0 h 8100"/>
                <a:gd name="connsiteX1" fmla="*/ 340461 w 340218"/>
                <a:gd name="connsiteY1" fmla="*/ 0 h 8100"/>
                <a:gd name="connsiteX2" fmla="*/ 340461 w 340218"/>
                <a:gd name="connsiteY2" fmla="*/ 11098 h 8100"/>
                <a:gd name="connsiteX3" fmla="*/ 0 w 340218"/>
                <a:gd name="connsiteY3" fmla="*/ 11098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218" h="8100">
                  <a:moveTo>
                    <a:pt x="0" y="0"/>
                  </a:moveTo>
                  <a:lnTo>
                    <a:pt x="340461" y="0"/>
                  </a:lnTo>
                  <a:lnTo>
                    <a:pt x="340461" y="11098"/>
                  </a:lnTo>
                  <a:lnTo>
                    <a:pt x="0" y="11098"/>
                  </a:lnTo>
                  <a:close/>
                </a:path>
              </a:pathLst>
            </a:custGeom>
            <a:solidFill>
              <a:srgbClr val="575757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9" name="手繪多邊形: 圖案 38">
              <a:extLst>
                <a:ext uri="{FF2B5EF4-FFF2-40B4-BE49-F238E27FC236}">
                  <a16:creationId xmlns:a16="http://schemas.microsoft.com/office/drawing/2014/main" id="{B6000F40-2926-4241-AAF4-AD01BDBBAA86}"/>
                </a:ext>
              </a:extLst>
            </p:cNvPr>
            <p:cNvSpPr/>
            <p:nvPr/>
          </p:nvSpPr>
          <p:spPr>
            <a:xfrm>
              <a:off x="2249272" y="3635808"/>
              <a:ext cx="356419" cy="761441"/>
            </a:xfrm>
            <a:custGeom>
              <a:avLst/>
              <a:gdLst>
                <a:gd name="connsiteX0" fmla="*/ 362495 w 356419"/>
                <a:gd name="connsiteY0" fmla="*/ 0 h 761441"/>
                <a:gd name="connsiteX1" fmla="*/ 30944 w 356419"/>
                <a:gd name="connsiteY1" fmla="*/ 0 h 761441"/>
                <a:gd name="connsiteX2" fmla="*/ 0 w 356419"/>
                <a:gd name="connsiteY2" fmla="*/ 29162 h 761441"/>
                <a:gd name="connsiteX3" fmla="*/ 0 w 356419"/>
                <a:gd name="connsiteY3" fmla="*/ 733090 h 761441"/>
                <a:gd name="connsiteX4" fmla="*/ 30944 w 356419"/>
                <a:gd name="connsiteY4" fmla="*/ 762251 h 761441"/>
                <a:gd name="connsiteX5" fmla="*/ 362495 w 356419"/>
                <a:gd name="connsiteY5" fmla="*/ 762251 h 761441"/>
                <a:gd name="connsiteX6" fmla="*/ 362495 w 356419"/>
                <a:gd name="connsiteY6" fmla="*/ 0 h 76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6419" h="761441">
                  <a:moveTo>
                    <a:pt x="362495" y="0"/>
                  </a:moveTo>
                  <a:lnTo>
                    <a:pt x="30944" y="0"/>
                  </a:lnTo>
                  <a:cubicBezTo>
                    <a:pt x="13852" y="0"/>
                    <a:pt x="0" y="13042"/>
                    <a:pt x="0" y="29162"/>
                  </a:cubicBezTo>
                  <a:lnTo>
                    <a:pt x="0" y="733090"/>
                  </a:lnTo>
                  <a:cubicBezTo>
                    <a:pt x="0" y="749210"/>
                    <a:pt x="13852" y="762251"/>
                    <a:pt x="30944" y="762251"/>
                  </a:cubicBezTo>
                  <a:lnTo>
                    <a:pt x="362495" y="762251"/>
                  </a:lnTo>
                  <a:lnTo>
                    <a:pt x="362495" y="0"/>
                  </a:lnTo>
                  <a:close/>
                </a:path>
              </a:pathLst>
            </a:custGeom>
            <a:solidFill>
              <a:srgbClr val="727272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0" name="手繪多邊形: 圖案 39">
              <a:extLst>
                <a:ext uri="{FF2B5EF4-FFF2-40B4-BE49-F238E27FC236}">
                  <a16:creationId xmlns:a16="http://schemas.microsoft.com/office/drawing/2014/main" id="{D33FAFE0-A61E-4048-A917-296F9F57C28B}"/>
                </a:ext>
              </a:extLst>
            </p:cNvPr>
            <p:cNvSpPr/>
            <p:nvPr/>
          </p:nvSpPr>
          <p:spPr>
            <a:xfrm>
              <a:off x="2268147" y="3983317"/>
              <a:ext cx="81004" cy="137707"/>
            </a:xfrm>
            <a:custGeom>
              <a:avLst/>
              <a:gdLst>
                <a:gd name="connsiteX0" fmla="*/ 85136 w 81004"/>
                <a:gd name="connsiteY0" fmla="*/ 139166 h 137707"/>
                <a:gd name="connsiteX1" fmla="*/ 85136 w 81004"/>
                <a:gd name="connsiteY1" fmla="*/ 87971 h 137707"/>
                <a:gd name="connsiteX2" fmla="*/ 0 w 81004"/>
                <a:gd name="connsiteY2" fmla="*/ 0 h 137707"/>
                <a:gd name="connsiteX3" fmla="*/ 0 w 81004"/>
                <a:gd name="connsiteY3" fmla="*/ 139166 h 13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4" h="137707">
                  <a:moveTo>
                    <a:pt x="85136" y="139166"/>
                  </a:moveTo>
                  <a:lnTo>
                    <a:pt x="85136" y="87971"/>
                  </a:lnTo>
                  <a:lnTo>
                    <a:pt x="0" y="0"/>
                  </a:lnTo>
                  <a:lnTo>
                    <a:pt x="0" y="139166"/>
                  </a:lnTo>
                  <a:close/>
                </a:path>
              </a:pathLst>
            </a:custGeom>
            <a:solidFill>
              <a:srgbClr val="575757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1" name="手繪多邊形: 圖案 40">
              <a:extLst>
                <a:ext uri="{FF2B5EF4-FFF2-40B4-BE49-F238E27FC236}">
                  <a16:creationId xmlns:a16="http://schemas.microsoft.com/office/drawing/2014/main" id="{7EE54C1B-1CFC-468C-A9CE-60D79A579749}"/>
                </a:ext>
              </a:extLst>
            </p:cNvPr>
            <p:cNvSpPr/>
            <p:nvPr/>
          </p:nvSpPr>
          <p:spPr>
            <a:xfrm>
              <a:off x="2268147" y="4142977"/>
              <a:ext cx="81004" cy="234913"/>
            </a:xfrm>
            <a:custGeom>
              <a:avLst/>
              <a:gdLst>
                <a:gd name="connsiteX0" fmla="*/ 0 w 81004"/>
                <a:gd name="connsiteY0" fmla="*/ 0 h 234912"/>
                <a:gd name="connsiteX1" fmla="*/ 0 w 81004"/>
                <a:gd name="connsiteY1" fmla="*/ 225921 h 234912"/>
                <a:gd name="connsiteX2" fmla="*/ 12070 w 81004"/>
                <a:gd name="connsiteY2" fmla="*/ 236128 h 234912"/>
                <a:gd name="connsiteX3" fmla="*/ 85136 w 81004"/>
                <a:gd name="connsiteY3" fmla="*/ 236128 h 234912"/>
                <a:gd name="connsiteX4" fmla="*/ 85136 w 81004"/>
                <a:gd name="connsiteY4" fmla="*/ 0 h 234912"/>
                <a:gd name="connsiteX5" fmla="*/ 0 w 81004"/>
                <a:gd name="connsiteY5" fmla="*/ 0 h 234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004" h="234912">
                  <a:moveTo>
                    <a:pt x="0" y="0"/>
                  </a:moveTo>
                  <a:lnTo>
                    <a:pt x="0" y="225921"/>
                  </a:lnTo>
                  <a:cubicBezTo>
                    <a:pt x="0" y="231592"/>
                    <a:pt x="5427" y="236128"/>
                    <a:pt x="12070" y="236128"/>
                  </a:cubicBezTo>
                  <a:lnTo>
                    <a:pt x="85136" y="236128"/>
                  </a:lnTo>
                  <a:lnTo>
                    <a:pt x="851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75757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2" name="手繪多邊形: 圖案 41">
              <a:extLst>
                <a:ext uri="{FF2B5EF4-FFF2-40B4-BE49-F238E27FC236}">
                  <a16:creationId xmlns:a16="http://schemas.microsoft.com/office/drawing/2014/main" id="{F7A4E372-91DD-4B2E-89B5-1AF0836A95A4}"/>
                </a:ext>
              </a:extLst>
            </p:cNvPr>
            <p:cNvSpPr/>
            <p:nvPr/>
          </p:nvSpPr>
          <p:spPr>
            <a:xfrm>
              <a:off x="2297065" y="4245771"/>
              <a:ext cx="16201" cy="89105"/>
            </a:xfrm>
            <a:custGeom>
              <a:avLst/>
              <a:gdLst>
                <a:gd name="connsiteX0" fmla="*/ 0 w 16200"/>
                <a:gd name="connsiteY0" fmla="*/ 0 h 89104"/>
                <a:gd name="connsiteX1" fmla="*/ 22033 w 16200"/>
                <a:gd name="connsiteY1" fmla="*/ 0 h 89104"/>
                <a:gd name="connsiteX2" fmla="*/ 22033 w 16200"/>
                <a:gd name="connsiteY2" fmla="*/ 96071 h 89104"/>
                <a:gd name="connsiteX3" fmla="*/ 0 w 16200"/>
                <a:gd name="connsiteY3" fmla="*/ 96071 h 89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00" h="89104">
                  <a:moveTo>
                    <a:pt x="0" y="0"/>
                  </a:moveTo>
                  <a:lnTo>
                    <a:pt x="22033" y="0"/>
                  </a:lnTo>
                  <a:lnTo>
                    <a:pt x="22033" y="96071"/>
                  </a:lnTo>
                  <a:lnTo>
                    <a:pt x="0" y="96071"/>
                  </a:lnTo>
                  <a:close/>
                </a:path>
              </a:pathLst>
            </a:custGeom>
            <a:solidFill>
              <a:srgbClr val="80808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3" name="手繪多邊形: 圖案 42">
              <a:extLst>
                <a:ext uri="{FF2B5EF4-FFF2-40B4-BE49-F238E27FC236}">
                  <a16:creationId xmlns:a16="http://schemas.microsoft.com/office/drawing/2014/main" id="{50431EF5-509C-4F2E-B0BB-6671BC4A3ACA}"/>
                </a:ext>
              </a:extLst>
            </p:cNvPr>
            <p:cNvSpPr/>
            <p:nvPr/>
          </p:nvSpPr>
          <p:spPr>
            <a:xfrm>
              <a:off x="2421002" y="3712600"/>
              <a:ext cx="40502" cy="32402"/>
            </a:xfrm>
            <a:custGeom>
              <a:avLst/>
              <a:gdLst>
                <a:gd name="connsiteX0" fmla="*/ 47631 w 40502"/>
                <a:gd name="connsiteY0" fmla="*/ 36614 h 32401"/>
                <a:gd name="connsiteX1" fmla="*/ 33617 w 40502"/>
                <a:gd name="connsiteY1" fmla="*/ 36614 h 32401"/>
                <a:gd name="connsiteX2" fmla="*/ 33617 w 40502"/>
                <a:gd name="connsiteY2" fmla="*/ 26813 h 32401"/>
                <a:gd name="connsiteX3" fmla="*/ 14014 w 40502"/>
                <a:gd name="connsiteY3" fmla="*/ 26813 h 32401"/>
                <a:gd name="connsiteX4" fmla="*/ 14014 w 40502"/>
                <a:gd name="connsiteY4" fmla="*/ 36614 h 32401"/>
                <a:gd name="connsiteX5" fmla="*/ 0 w 40502"/>
                <a:gd name="connsiteY5" fmla="*/ 36614 h 32401"/>
                <a:gd name="connsiteX6" fmla="*/ 0 w 40502"/>
                <a:gd name="connsiteY6" fmla="*/ 7938 h 32401"/>
                <a:gd name="connsiteX7" fmla="*/ 2754 w 40502"/>
                <a:gd name="connsiteY7" fmla="*/ 2106 h 32401"/>
                <a:gd name="connsiteX8" fmla="*/ 10531 w 40502"/>
                <a:gd name="connsiteY8" fmla="*/ 0 h 32401"/>
                <a:gd name="connsiteX9" fmla="*/ 37181 w 40502"/>
                <a:gd name="connsiteY9" fmla="*/ 0 h 32401"/>
                <a:gd name="connsiteX10" fmla="*/ 44957 w 40502"/>
                <a:gd name="connsiteY10" fmla="*/ 2106 h 32401"/>
                <a:gd name="connsiteX11" fmla="*/ 47631 w 40502"/>
                <a:gd name="connsiteY11" fmla="*/ 7938 h 32401"/>
                <a:gd name="connsiteX12" fmla="*/ 47631 w 40502"/>
                <a:gd name="connsiteY12" fmla="*/ 36614 h 32401"/>
                <a:gd name="connsiteX13" fmla="*/ 33617 w 40502"/>
                <a:gd name="connsiteY13" fmla="*/ 20089 h 32401"/>
                <a:gd name="connsiteX14" fmla="*/ 33617 w 40502"/>
                <a:gd name="connsiteY14" fmla="*/ 9478 h 32401"/>
                <a:gd name="connsiteX15" fmla="*/ 14014 w 40502"/>
                <a:gd name="connsiteY15" fmla="*/ 9478 h 32401"/>
                <a:gd name="connsiteX16" fmla="*/ 14014 w 40502"/>
                <a:gd name="connsiteY16" fmla="*/ 20089 h 32401"/>
                <a:gd name="connsiteX17" fmla="*/ 33617 w 40502"/>
                <a:gd name="connsiteY17" fmla="*/ 20089 h 32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502" h="32401">
                  <a:moveTo>
                    <a:pt x="47631" y="36614"/>
                  </a:moveTo>
                  <a:lnTo>
                    <a:pt x="33617" y="36614"/>
                  </a:lnTo>
                  <a:lnTo>
                    <a:pt x="33617" y="26813"/>
                  </a:lnTo>
                  <a:lnTo>
                    <a:pt x="14014" y="26813"/>
                  </a:lnTo>
                  <a:lnTo>
                    <a:pt x="14014" y="36614"/>
                  </a:lnTo>
                  <a:lnTo>
                    <a:pt x="0" y="36614"/>
                  </a:lnTo>
                  <a:lnTo>
                    <a:pt x="0" y="7938"/>
                  </a:lnTo>
                  <a:cubicBezTo>
                    <a:pt x="0" y="5508"/>
                    <a:pt x="891" y="3564"/>
                    <a:pt x="2754" y="2106"/>
                  </a:cubicBezTo>
                  <a:cubicBezTo>
                    <a:pt x="4536" y="729"/>
                    <a:pt x="7128" y="0"/>
                    <a:pt x="10531" y="0"/>
                  </a:cubicBezTo>
                  <a:lnTo>
                    <a:pt x="37181" y="0"/>
                  </a:lnTo>
                  <a:cubicBezTo>
                    <a:pt x="40502" y="0"/>
                    <a:pt x="43094" y="729"/>
                    <a:pt x="44957" y="2106"/>
                  </a:cubicBezTo>
                  <a:cubicBezTo>
                    <a:pt x="46740" y="3483"/>
                    <a:pt x="47631" y="5508"/>
                    <a:pt x="47631" y="7938"/>
                  </a:cubicBezTo>
                  <a:lnTo>
                    <a:pt x="47631" y="36614"/>
                  </a:lnTo>
                  <a:close/>
                  <a:moveTo>
                    <a:pt x="33617" y="20089"/>
                  </a:moveTo>
                  <a:lnTo>
                    <a:pt x="33617" y="9478"/>
                  </a:lnTo>
                  <a:lnTo>
                    <a:pt x="14014" y="9478"/>
                  </a:lnTo>
                  <a:lnTo>
                    <a:pt x="14014" y="20089"/>
                  </a:lnTo>
                  <a:lnTo>
                    <a:pt x="33617" y="20089"/>
                  </a:lnTo>
                  <a:close/>
                </a:path>
              </a:pathLst>
            </a:custGeom>
            <a:solidFill>
              <a:srgbClr val="FFFF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4" name="手繪多邊形: 圖案 43">
              <a:extLst>
                <a:ext uri="{FF2B5EF4-FFF2-40B4-BE49-F238E27FC236}">
                  <a16:creationId xmlns:a16="http://schemas.microsoft.com/office/drawing/2014/main" id="{39F02F1D-C0FE-49EF-A882-992CD5013D66}"/>
                </a:ext>
              </a:extLst>
            </p:cNvPr>
            <p:cNvSpPr/>
            <p:nvPr/>
          </p:nvSpPr>
          <p:spPr>
            <a:xfrm>
              <a:off x="2475275" y="3712519"/>
              <a:ext cx="40502" cy="32402"/>
            </a:xfrm>
            <a:custGeom>
              <a:avLst/>
              <a:gdLst>
                <a:gd name="connsiteX0" fmla="*/ 43580 w 40502"/>
                <a:gd name="connsiteY0" fmla="*/ 1782 h 32401"/>
                <a:gd name="connsiteX1" fmla="*/ 37100 w 40502"/>
                <a:gd name="connsiteY1" fmla="*/ 0 h 32401"/>
                <a:gd name="connsiteX2" fmla="*/ 37181 w 40502"/>
                <a:gd name="connsiteY2" fmla="*/ 0 h 32401"/>
                <a:gd name="connsiteX3" fmla="*/ 36614 w 40502"/>
                <a:gd name="connsiteY3" fmla="*/ 0 h 32401"/>
                <a:gd name="connsiteX4" fmla="*/ 36290 w 40502"/>
                <a:gd name="connsiteY4" fmla="*/ 0 h 32401"/>
                <a:gd name="connsiteX5" fmla="*/ 11341 w 40502"/>
                <a:gd name="connsiteY5" fmla="*/ 0 h 32401"/>
                <a:gd name="connsiteX6" fmla="*/ 11341 w 40502"/>
                <a:gd name="connsiteY6" fmla="*/ 0 h 32401"/>
                <a:gd name="connsiteX7" fmla="*/ 10531 w 40502"/>
                <a:gd name="connsiteY7" fmla="*/ 0 h 32401"/>
                <a:gd name="connsiteX8" fmla="*/ 2754 w 40502"/>
                <a:gd name="connsiteY8" fmla="*/ 2106 h 32401"/>
                <a:gd name="connsiteX9" fmla="*/ 0 w 40502"/>
                <a:gd name="connsiteY9" fmla="*/ 7776 h 32401"/>
                <a:gd name="connsiteX10" fmla="*/ 0 w 40502"/>
                <a:gd name="connsiteY10" fmla="*/ 7776 h 32401"/>
                <a:gd name="connsiteX11" fmla="*/ 0 w 40502"/>
                <a:gd name="connsiteY11" fmla="*/ 7857 h 32401"/>
                <a:gd name="connsiteX12" fmla="*/ 0 w 40502"/>
                <a:gd name="connsiteY12" fmla="*/ 7938 h 32401"/>
                <a:gd name="connsiteX13" fmla="*/ 0 w 40502"/>
                <a:gd name="connsiteY13" fmla="*/ 7938 h 32401"/>
                <a:gd name="connsiteX14" fmla="*/ 0 w 40502"/>
                <a:gd name="connsiteY14" fmla="*/ 36614 h 32401"/>
                <a:gd name="connsiteX15" fmla="*/ 14014 w 40502"/>
                <a:gd name="connsiteY15" fmla="*/ 36614 h 32401"/>
                <a:gd name="connsiteX16" fmla="*/ 14014 w 40502"/>
                <a:gd name="connsiteY16" fmla="*/ 27055 h 32401"/>
                <a:gd name="connsiteX17" fmla="*/ 36614 w 40502"/>
                <a:gd name="connsiteY17" fmla="*/ 27055 h 32401"/>
                <a:gd name="connsiteX18" fmla="*/ 45849 w 40502"/>
                <a:gd name="connsiteY18" fmla="*/ 19684 h 32401"/>
                <a:gd name="connsiteX19" fmla="*/ 45849 w 40502"/>
                <a:gd name="connsiteY19" fmla="*/ 7938 h 32401"/>
                <a:gd name="connsiteX20" fmla="*/ 43580 w 40502"/>
                <a:gd name="connsiteY20" fmla="*/ 1782 h 32401"/>
                <a:gd name="connsiteX21" fmla="*/ 31511 w 40502"/>
                <a:gd name="connsiteY21" fmla="*/ 19036 h 32401"/>
                <a:gd name="connsiteX22" fmla="*/ 13690 w 40502"/>
                <a:gd name="connsiteY22" fmla="*/ 19036 h 32401"/>
                <a:gd name="connsiteX23" fmla="*/ 13690 w 40502"/>
                <a:gd name="connsiteY23" fmla="*/ 9559 h 32401"/>
                <a:gd name="connsiteX24" fmla="*/ 31511 w 40502"/>
                <a:gd name="connsiteY24" fmla="*/ 9559 h 32401"/>
                <a:gd name="connsiteX25" fmla="*/ 31511 w 40502"/>
                <a:gd name="connsiteY25" fmla="*/ 19036 h 32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0502" h="32401">
                  <a:moveTo>
                    <a:pt x="43580" y="1782"/>
                  </a:moveTo>
                  <a:cubicBezTo>
                    <a:pt x="42203" y="648"/>
                    <a:pt x="40016" y="81"/>
                    <a:pt x="37100" y="0"/>
                  </a:cubicBezTo>
                  <a:lnTo>
                    <a:pt x="37181" y="0"/>
                  </a:lnTo>
                  <a:lnTo>
                    <a:pt x="36614" y="0"/>
                  </a:lnTo>
                  <a:cubicBezTo>
                    <a:pt x="36533" y="0"/>
                    <a:pt x="36371" y="0"/>
                    <a:pt x="36290" y="0"/>
                  </a:cubicBezTo>
                  <a:lnTo>
                    <a:pt x="11341" y="0"/>
                  </a:lnTo>
                  <a:lnTo>
                    <a:pt x="11341" y="0"/>
                  </a:lnTo>
                  <a:lnTo>
                    <a:pt x="10531" y="0"/>
                  </a:lnTo>
                  <a:cubicBezTo>
                    <a:pt x="7209" y="0"/>
                    <a:pt x="4617" y="729"/>
                    <a:pt x="2754" y="2106"/>
                  </a:cubicBezTo>
                  <a:cubicBezTo>
                    <a:pt x="972" y="3483"/>
                    <a:pt x="0" y="5427"/>
                    <a:pt x="0" y="7776"/>
                  </a:cubicBezTo>
                  <a:lnTo>
                    <a:pt x="0" y="7776"/>
                  </a:lnTo>
                  <a:lnTo>
                    <a:pt x="0" y="7857"/>
                  </a:lnTo>
                  <a:cubicBezTo>
                    <a:pt x="0" y="7857"/>
                    <a:pt x="0" y="7938"/>
                    <a:pt x="0" y="7938"/>
                  </a:cubicBezTo>
                  <a:lnTo>
                    <a:pt x="0" y="7938"/>
                  </a:lnTo>
                  <a:lnTo>
                    <a:pt x="0" y="36614"/>
                  </a:lnTo>
                  <a:lnTo>
                    <a:pt x="14014" y="36614"/>
                  </a:lnTo>
                  <a:lnTo>
                    <a:pt x="14014" y="27055"/>
                  </a:lnTo>
                  <a:lnTo>
                    <a:pt x="36614" y="27055"/>
                  </a:lnTo>
                  <a:cubicBezTo>
                    <a:pt x="42770" y="27055"/>
                    <a:pt x="45849" y="24625"/>
                    <a:pt x="45849" y="19684"/>
                  </a:cubicBezTo>
                  <a:lnTo>
                    <a:pt x="45849" y="7938"/>
                  </a:lnTo>
                  <a:cubicBezTo>
                    <a:pt x="45767" y="5103"/>
                    <a:pt x="45038" y="3078"/>
                    <a:pt x="43580" y="1782"/>
                  </a:cubicBezTo>
                  <a:close/>
                  <a:moveTo>
                    <a:pt x="31511" y="19036"/>
                  </a:moveTo>
                  <a:lnTo>
                    <a:pt x="13690" y="19036"/>
                  </a:lnTo>
                  <a:lnTo>
                    <a:pt x="13690" y="9559"/>
                  </a:lnTo>
                  <a:lnTo>
                    <a:pt x="31511" y="9559"/>
                  </a:lnTo>
                  <a:lnTo>
                    <a:pt x="31511" y="19036"/>
                  </a:lnTo>
                  <a:close/>
                </a:path>
              </a:pathLst>
            </a:custGeom>
            <a:solidFill>
              <a:srgbClr val="FFFF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5" name="手繪多邊形: 圖案 44">
              <a:extLst>
                <a:ext uri="{FF2B5EF4-FFF2-40B4-BE49-F238E27FC236}">
                  <a16:creationId xmlns:a16="http://schemas.microsoft.com/office/drawing/2014/main" id="{E9CB1A1C-3E34-46AA-AA7D-99AF00DAA266}"/>
                </a:ext>
              </a:extLst>
            </p:cNvPr>
            <p:cNvSpPr/>
            <p:nvPr/>
          </p:nvSpPr>
          <p:spPr>
            <a:xfrm>
              <a:off x="2366729" y="3712438"/>
              <a:ext cx="40502" cy="32402"/>
            </a:xfrm>
            <a:custGeom>
              <a:avLst/>
              <a:gdLst>
                <a:gd name="connsiteX0" fmla="*/ 36695 w 40502"/>
                <a:gd name="connsiteY0" fmla="*/ 81 h 32401"/>
                <a:gd name="connsiteX1" fmla="*/ 36695 w 40502"/>
                <a:gd name="connsiteY1" fmla="*/ 81 h 32401"/>
                <a:gd name="connsiteX2" fmla="*/ 34589 w 40502"/>
                <a:gd name="connsiteY2" fmla="*/ 81 h 32401"/>
                <a:gd name="connsiteX3" fmla="*/ 34589 w 40502"/>
                <a:gd name="connsiteY3" fmla="*/ 21385 h 32401"/>
                <a:gd name="connsiteX4" fmla="*/ 33860 w 40502"/>
                <a:gd name="connsiteY4" fmla="*/ 21709 h 32401"/>
                <a:gd name="connsiteX5" fmla="*/ 33374 w 40502"/>
                <a:gd name="connsiteY5" fmla="*/ 21466 h 32401"/>
                <a:gd name="connsiteX6" fmla="*/ 19036 w 40502"/>
                <a:gd name="connsiteY6" fmla="*/ 1296 h 32401"/>
                <a:gd name="connsiteX7" fmla="*/ 19036 w 40502"/>
                <a:gd name="connsiteY7" fmla="*/ 1215 h 32401"/>
                <a:gd name="connsiteX8" fmla="*/ 19036 w 40502"/>
                <a:gd name="connsiteY8" fmla="*/ 1215 h 32401"/>
                <a:gd name="connsiteX9" fmla="*/ 18874 w 40502"/>
                <a:gd name="connsiteY9" fmla="*/ 1053 h 32401"/>
                <a:gd name="connsiteX10" fmla="*/ 18793 w 40502"/>
                <a:gd name="connsiteY10" fmla="*/ 972 h 32401"/>
                <a:gd name="connsiteX11" fmla="*/ 15796 w 40502"/>
                <a:gd name="connsiteY11" fmla="*/ 0 h 32401"/>
                <a:gd name="connsiteX12" fmla="*/ 4455 w 40502"/>
                <a:gd name="connsiteY12" fmla="*/ 0 h 32401"/>
                <a:gd name="connsiteX13" fmla="*/ 1134 w 40502"/>
                <a:gd name="connsiteY13" fmla="*/ 1215 h 32401"/>
                <a:gd name="connsiteX14" fmla="*/ 0 w 40502"/>
                <a:gd name="connsiteY14" fmla="*/ 4455 h 32401"/>
                <a:gd name="connsiteX15" fmla="*/ 0 w 40502"/>
                <a:gd name="connsiteY15" fmla="*/ 4455 h 32401"/>
                <a:gd name="connsiteX16" fmla="*/ 0 w 40502"/>
                <a:gd name="connsiteY16" fmla="*/ 36695 h 32401"/>
                <a:gd name="connsiteX17" fmla="*/ 13204 w 40502"/>
                <a:gd name="connsiteY17" fmla="*/ 36695 h 32401"/>
                <a:gd name="connsiteX18" fmla="*/ 13123 w 40502"/>
                <a:gd name="connsiteY18" fmla="*/ 14662 h 32401"/>
                <a:gd name="connsiteX19" fmla="*/ 14419 w 40502"/>
                <a:gd name="connsiteY19" fmla="*/ 13933 h 32401"/>
                <a:gd name="connsiteX20" fmla="*/ 14986 w 40502"/>
                <a:gd name="connsiteY20" fmla="*/ 14257 h 32401"/>
                <a:gd name="connsiteX21" fmla="*/ 14986 w 40502"/>
                <a:gd name="connsiteY21" fmla="*/ 14257 h 32401"/>
                <a:gd name="connsiteX22" fmla="*/ 34265 w 40502"/>
                <a:gd name="connsiteY22" fmla="*/ 36695 h 32401"/>
                <a:gd name="connsiteX23" fmla="*/ 48036 w 40502"/>
                <a:gd name="connsiteY23" fmla="*/ 36695 h 32401"/>
                <a:gd name="connsiteX24" fmla="*/ 48036 w 40502"/>
                <a:gd name="connsiteY24" fmla="*/ 0 h 32401"/>
                <a:gd name="connsiteX25" fmla="*/ 36695 w 40502"/>
                <a:gd name="connsiteY25" fmla="*/ 0 h 32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0502" h="32401">
                  <a:moveTo>
                    <a:pt x="36695" y="81"/>
                  </a:moveTo>
                  <a:lnTo>
                    <a:pt x="36695" y="81"/>
                  </a:lnTo>
                  <a:lnTo>
                    <a:pt x="34589" y="81"/>
                  </a:lnTo>
                  <a:lnTo>
                    <a:pt x="34589" y="21385"/>
                  </a:lnTo>
                  <a:cubicBezTo>
                    <a:pt x="34508" y="21628"/>
                    <a:pt x="34265" y="21790"/>
                    <a:pt x="33860" y="21709"/>
                  </a:cubicBezTo>
                  <a:cubicBezTo>
                    <a:pt x="33860" y="21709"/>
                    <a:pt x="33617" y="21628"/>
                    <a:pt x="33374" y="21466"/>
                  </a:cubicBezTo>
                  <a:cubicBezTo>
                    <a:pt x="31025" y="17821"/>
                    <a:pt x="21871" y="5265"/>
                    <a:pt x="19036" y="1296"/>
                  </a:cubicBezTo>
                  <a:cubicBezTo>
                    <a:pt x="19036" y="1296"/>
                    <a:pt x="19036" y="1296"/>
                    <a:pt x="19036" y="1215"/>
                  </a:cubicBezTo>
                  <a:lnTo>
                    <a:pt x="19036" y="1215"/>
                  </a:lnTo>
                  <a:cubicBezTo>
                    <a:pt x="18955" y="1134"/>
                    <a:pt x="18955" y="1134"/>
                    <a:pt x="18874" y="1053"/>
                  </a:cubicBezTo>
                  <a:cubicBezTo>
                    <a:pt x="18874" y="1053"/>
                    <a:pt x="18793" y="972"/>
                    <a:pt x="18793" y="972"/>
                  </a:cubicBezTo>
                  <a:cubicBezTo>
                    <a:pt x="18064" y="324"/>
                    <a:pt x="17092" y="0"/>
                    <a:pt x="15796" y="0"/>
                  </a:cubicBezTo>
                  <a:lnTo>
                    <a:pt x="4455" y="0"/>
                  </a:lnTo>
                  <a:cubicBezTo>
                    <a:pt x="2997" y="0"/>
                    <a:pt x="1944" y="405"/>
                    <a:pt x="1134" y="1215"/>
                  </a:cubicBezTo>
                  <a:cubicBezTo>
                    <a:pt x="324" y="2025"/>
                    <a:pt x="0" y="3078"/>
                    <a:pt x="0" y="4455"/>
                  </a:cubicBezTo>
                  <a:lnTo>
                    <a:pt x="0" y="4455"/>
                  </a:lnTo>
                  <a:lnTo>
                    <a:pt x="0" y="36695"/>
                  </a:lnTo>
                  <a:lnTo>
                    <a:pt x="13204" y="36695"/>
                  </a:lnTo>
                  <a:cubicBezTo>
                    <a:pt x="13204" y="36695"/>
                    <a:pt x="13123" y="19684"/>
                    <a:pt x="13123" y="14662"/>
                  </a:cubicBezTo>
                  <a:cubicBezTo>
                    <a:pt x="13204" y="14338"/>
                    <a:pt x="13447" y="13852"/>
                    <a:pt x="14419" y="13933"/>
                  </a:cubicBezTo>
                  <a:cubicBezTo>
                    <a:pt x="14419" y="13933"/>
                    <a:pt x="14824" y="13933"/>
                    <a:pt x="14986" y="14257"/>
                  </a:cubicBezTo>
                  <a:lnTo>
                    <a:pt x="14986" y="14257"/>
                  </a:lnTo>
                  <a:cubicBezTo>
                    <a:pt x="17578" y="18307"/>
                    <a:pt x="34265" y="36695"/>
                    <a:pt x="34265" y="36695"/>
                  </a:cubicBezTo>
                  <a:lnTo>
                    <a:pt x="48036" y="36695"/>
                  </a:lnTo>
                  <a:lnTo>
                    <a:pt x="48036" y="0"/>
                  </a:lnTo>
                  <a:lnTo>
                    <a:pt x="36695" y="0"/>
                  </a:lnTo>
                  <a:close/>
                </a:path>
              </a:pathLst>
            </a:custGeom>
            <a:solidFill>
              <a:srgbClr val="FFFF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6" name="手繪多邊形: 圖案 45">
              <a:extLst>
                <a:ext uri="{FF2B5EF4-FFF2-40B4-BE49-F238E27FC236}">
                  <a16:creationId xmlns:a16="http://schemas.microsoft.com/office/drawing/2014/main" id="{8195E666-4CB2-47AA-8361-528D33C4A1BB}"/>
                </a:ext>
              </a:extLst>
            </p:cNvPr>
            <p:cNvSpPr/>
            <p:nvPr/>
          </p:nvSpPr>
          <p:spPr>
            <a:xfrm>
              <a:off x="2313590" y="3711952"/>
              <a:ext cx="40502" cy="32402"/>
            </a:xfrm>
            <a:custGeom>
              <a:avLst/>
              <a:gdLst>
                <a:gd name="connsiteX0" fmla="*/ 30053 w 40502"/>
                <a:gd name="connsiteY0" fmla="*/ 28757 h 32401"/>
                <a:gd name="connsiteX1" fmla="*/ 29405 w 40502"/>
                <a:gd name="connsiteY1" fmla="*/ 28271 h 32401"/>
                <a:gd name="connsiteX2" fmla="*/ 14824 w 40502"/>
                <a:gd name="connsiteY2" fmla="*/ 28271 h 32401"/>
                <a:gd name="connsiteX3" fmla="*/ 14824 w 40502"/>
                <a:gd name="connsiteY3" fmla="*/ 8910 h 32401"/>
                <a:gd name="connsiteX4" fmla="*/ 34346 w 40502"/>
                <a:gd name="connsiteY4" fmla="*/ 8910 h 32401"/>
                <a:gd name="connsiteX5" fmla="*/ 34346 w 40502"/>
                <a:gd name="connsiteY5" fmla="*/ 25273 h 32401"/>
                <a:gd name="connsiteX6" fmla="*/ 46983 w 40502"/>
                <a:gd name="connsiteY6" fmla="*/ 31673 h 32401"/>
                <a:gd name="connsiteX7" fmla="*/ 47631 w 40502"/>
                <a:gd name="connsiteY7" fmla="*/ 27622 h 32401"/>
                <a:gd name="connsiteX8" fmla="*/ 47631 w 40502"/>
                <a:gd name="connsiteY8" fmla="*/ 9721 h 32401"/>
                <a:gd name="connsiteX9" fmla="*/ 36857 w 40502"/>
                <a:gd name="connsiteY9" fmla="*/ 0 h 32401"/>
                <a:gd name="connsiteX10" fmla="*/ 36857 w 40502"/>
                <a:gd name="connsiteY10" fmla="*/ 0 h 32401"/>
                <a:gd name="connsiteX11" fmla="*/ 35723 w 40502"/>
                <a:gd name="connsiteY11" fmla="*/ 0 h 32401"/>
                <a:gd name="connsiteX12" fmla="*/ 35561 w 40502"/>
                <a:gd name="connsiteY12" fmla="*/ 0 h 32401"/>
                <a:gd name="connsiteX13" fmla="*/ 35561 w 40502"/>
                <a:gd name="connsiteY13" fmla="*/ 0 h 32401"/>
                <a:gd name="connsiteX14" fmla="*/ 12070 w 40502"/>
                <a:gd name="connsiteY14" fmla="*/ 0 h 32401"/>
                <a:gd name="connsiteX15" fmla="*/ 0 w 40502"/>
                <a:gd name="connsiteY15" fmla="*/ 9721 h 32401"/>
                <a:gd name="connsiteX16" fmla="*/ 0 w 40502"/>
                <a:gd name="connsiteY16" fmla="*/ 27622 h 32401"/>
                <a:gd name="connsiteX17" fmla="*/ 12070 w 40502"/>
                <a:gd name="connsiteY17" fmla="*/ 37262 h 32401"/>
                <a:gd name="connsiteX18" fmla="*/ 35642 w 40502"/>
                <a:gd name="connsiteY18" fmla="*/ 37262 h 32401"/>
                <a:gd name="connsiteX19" fmla="*/ 35642 w 40502"/>
                <a:gd name="connsiteY19" fmla="*/ 37262 h 32401"/>
                <a:gd name="connsiteX20" fmla="*/ 39044 w 40502"/>
                <a:gd name="connsiteY20" fmla="*/ 37019 h 32401"/>
                <a:gd name="connsiteX21" fmla="*/ 30053 w 40502"/>
                <a:gd name="connsiteY21" fmla="*/ 28757 h 32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502" h="32401">
                  <a:moveTo>
                    <a:pt x="30053" y="28757"/>
                  </a:moveTo>
                  <a:cubicBezTo>
                    <a:pt x="29810" y="28595"/>
                    <a:pt x="29567" y="28433"/>
                    <a:pt x="29405" y="28271"/>
                  </a:cubicBezTo>
                  <a:lnTo>
                    <a:pt x="14824" y="28271"/>
                  </a:lnTo>
                  <a:lnTo>
                    <a:pt x="14824" y="8910"/>
                  </a:lnTo>
                  <a:lnTo>
                    <a:pt x="34346" y="8910"/>
                  </a:lnTo>
                  <a:lnTo>
                    <a:pt x="34346" y="25273"/>
                  </a:lnTo>
                  <a:cubicBezTo>
                    <a:pt x="40178" y="27136"/>
                    <a:pt x="44228" y="29486"/>
                    <a:pt x="46983" y="31673"/>
                  </a:cubicBezTo>
                  <a:cubicBezTo>
                    <a:pt x="47469" y="30539"/>
                    <a:pt x="47631" y="29162"/>
                    <a:pt x="47631" y="27622"/>
                  </a:cubicBezTo>
                  <a:lnTo>
                    <a:pt x="47631" y="9721"/>
                  </a:lnTo>
                  <a:cubicBezTo>
                    <a:pt x="47631" y="3564"/>
                    <a:pt x="44066" y="324"/>
                    <a:pt x="36857" y="0"/>
                  </a:cubicBezTo>
                  <a:lnTo>
                    <a:pt x="36857" y="0"/>
                  </a:lnTo>
                  <a:lnTo>
                    <a:pt x="35723" y="0"/>
                  </a:lnTo>
                  <a:cubicBezTo>
                    <a:pt x="35642" y="0"/>
                    <a:pt x="35642" y="0"/>
                    <a:pt x="35561" y="0"/>
                  </a:cubicBezTo>
                  <a:lnTo>
                    <a:pt x="35561" y="0"/>
                  </a:lnTo>
                  <a:lnTo>
                    <a:pt x="12070" y="0"/>
                  </a:lnTo>
                  <a:cubicBezTo>
                    <a:pt x="4050" y="0"/>
                    <a:pt x="0" y="3240"/>
                    <a:pt x="0" y="9721"/>
                  </a:cubicBezTo>
                  <a:lnTo>
                    <a:pt x="0" y="27622"/>
                  </a:lnTo>
                  <a:cubicBezTo>
                    <a:pt x="0" y="34103"/>
                    <a:pt x="4050" y="37262"/>
                    <a:pt x="12070" y="37262"/>
                  </a:cubicBezTo>
                  <a:lnTo>
                    <a:pt x="35642" y="37262"/>
                  </a:lnTo>
                  <a:lnTo>
                    <a:pt x="35642" y="37262"/>
                  </a:lnTo>
                  <a:cubicBezTo>
                    <a:pt x="36857" y="37262"/>
                    <a:pt x="37991" y="37181"/>
                    <a:pt x="39044" y="37019"/>
                  </a:cubicBezTo>
                  <a:cubicBezTo>
                    <a:pt x="37100" y="34265"/>
                    <a:pt x="33455" y="31187"/>
                    <a:pt x="30053" y="28757"/>
                  </a:cubicBezTo>
                  <a:close/>
                </a:path>
              </a:pathLst>
            </a:custGeom>
            <a:solidFill>
              <a:srgbClr val="FFFF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56" name="手繪多邊形: 圖案 55">
              <a:extLst>
                <a:ext uri="{FF2B5EF4-FFF2-40B4-BE49-F238E27FC236}">
                  <a16:creationId xmlns:a16="http://schemas.microsoft.com/office/drawing/2014/main" id="{3D1C810E-A4E1-4D4C-BA63-30C1D0AD9E09}"/>
                </a:ext>
              </a:extLst>
            </p:cNvPr>
            <p:cNvSpPr/>
            <p:nvPr/>
          </p:nvSpPr>
          <p:spPr>
            <a:xfrm>
              <a:off x="2338296" y="3736011"/>
              <a:ext cx="24301" cy="8100"/>
            </a:xfrm>
            <a:custGeom>
              <a:avLst/>
              <a:gdLst>
                <a:gd name="connsiteX0" fmla="*/ 21871 w 24301"/>
                <a:gd name="connsiteY0" fmla="*/ 8505 h 8100"/>
                <a:gd name="connsiteX1" fmla="*/ 9640 w 24301"/>
                <a:gd name="connsiteY1" fmla="*/ 2187 h 8100"/>
                <a:gd name="connsiteX2" fmla="*/ 0 w 24301"/>
                <a:gd name="connsiteY2" fmla="*/ 0 h 8100"/>
                <a:gd name="connsiteX3" fmla="*/ 6237 w 24301"/>
                <a:gd name="connsiteY3" fmla="*/ 4212 h 8100"/>
                <a:gd name="connsiteX4" fmla="*/ 15310 w 24301"/>
                <a:gd name="connsiteY4" fmla="*/ 12880 h 8100"/>
                <a:gd name="connsiteX5" fmla="*/ 15958 w 24301"/>
                <a:gd name="connsiteY5" fmla="*/ 14095 h 8100"/>
                <a:gd name="connsiteX6" fmla="*/ 26488 w 24301"/>
                <a:gd name="connsiteY6" fmla="*/ 14095 h 8100"/>
                <a:gd name="connsiteX7" fmla="*/ 21871 w 24301"/>
                <a:gd name="connsiteY7" fmla="*/ 8505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301" h="8100">
                  <a:moveTo>
                    <a:pt x="21871" y="8505"/>
                  </a:moveTo>
                  <a:cubicBezTo>
                    <a:pt x="19279" y="6318"/>
                    <a:pt x="15391" y="4050"/>
                    <a:pt x="9640" y="2187"/>
                  </a:cubicBezTo>
                  <a:cubicBezTo>
                    <a:pt x="6885" y="1296"/>
                    <a:pt x="3726" y="567"/>
                    <a:pt x="0" y="0"/>
                  </a:cubicBezTo>
                  <a:cubicBezTo>
                    <a:pt x="1539" y="972"/>
                    <a:pt x="3888" y="2430"/>
                    <a:pt x="6237" y="4212"/>
                  </a:cubicBezTo>
                  <a:cubicBezTo>
                    <a:pt x="9721" y="6723"/>
                    <a:pt x="13366" y="9883"/>
                    <a:pt x="15310" y="12880"/>
                  </a:cubicBezTo>
                  <a:cubicBezTo>
                    <a:pt x="15553" y="13285"/>
                    <a:pt x="15796" y="13690"/>
                    <a:pt x="15958" y="14095"/>
                  </a:cubicBezTo>
                  <a:lnTo>
                    <a:pt x="26488" y="14095"/>
                  </a:lnTo>
                  <a:cubicBezTo>
                    <a:pt x="25921" y="12880"/>
                    <a:pt x="24625" y="10774"/>
                    <a:pt x="21871" y="8505"/>
                  </a:cubicBezTo>
                  <a:close/>
                </a:path>
              </a:pathLst>
            </a:custGeom>
            <a:solidFill>
              <a:srgbClr val="FFFF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63" name="手繪多邊形: 圖案 62">
              <a:extLst>
                <a:ext uri="{FF2B5EF4-FFF2-40B4-BE49-F238E27FC236}">
                  <a16:creationId xmlns:a16="http://schemas.microsoft.com/office/drawing/2014/main" id="{FADAA7C0-8724-4A1F-A6C0-C63323E2BD08}"/>
                </a:ext>
              </a:extLst>
            </p:cNvPr>
            <p:cNvSpPr/>
            <p:nvPr/>
          </p:nvSpPr>
          <p:spPr>
            <a:xfrm>
              <a:off x="5077379" y="2897453"/>
              <a:ext cx="1109760" cy="810044"/>
            </a:xfrm>
            <a:custGeom>
              <a:avLst/>
              <a:gdLst>
                <a:gd name="connsiteX0" fmla="*/ 1073309 w 1109760"/>
                <a:gd name="connsiteY0" fmla="*/ 817578 h 810044"/>
                <a:gd name="connsiteX1" fmla="*/ 36938 w 1109760"/>
                <a:gd name="connsiteY1" fmla="*/ 817578 h 810044"/>
                <a:gd name="connsiteX2" fmla="*/ 0 w 1109760"/>
                <a:gd name="connsiteY2" fmla="*/ 780640 h 810044"/>
                <a:gd name="connsiteX3" fmla="*/ 0 w 1109760"/>
                <a:gd name="connsiteY3" fmla="*/ 36938 h 810044"/>
                <a:gd name="connsiteX4" fmla="*/ 36938 w 1109760"/>
                <a:gd name="connsiteY4" fmla="*/ 0 h 810044"/>
                <a:gd name="connsiteX5" fmla="*/ 1073390 w 1109760"/>
                <a:gd name="connsiteY5" fmla="*/ 0 h 810044"/>
                <a:gd name="connsiteX6" fmla="*/ 1110328 w 1109760"/>
                <a:gd name="connsiteY6" fmla="*/ 36938 h 810044"/>
                <a:gd name="connsiteX7" fmla="*/ 1110328 w 1109760"/>
                <a:gd name="connsiteY7" fmla="*/ 780720 h 810044"/>
                <a:gd name="connsiteX8" fmla="*/ 1073309 w 1109760"/>
                <a:gd name="connsiteY8" fmla="*/ 817578 h 81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9760" h="810044">
                  <a:moveTo>
                    <a:pt x="1073309" y="817578"/>
                  </a:moveTo>
                  <a:lnTo>
                    <a:pt x="36938" y="817578"/>
                  </a:lnTo>
                  <a:cubicBezTo>
                    <a:pt x="16525" y="817578"/>
                    <a:pt x="0" y="801053"/>
                    <a:pt x="0" y="780640"/>
                  </a:cubicBezTo>
                  <a:lnTo>
                    <a:pt x="0" y="36938"/>
                  </a:lnTo>
                  <a:cubicBezTo>
                    <a:pt x="0" y="16525"/>
                    <a:pt x="16525" y="0"/>
                    <a:pt x="36938" y="0"/>
                  </a:cubicBezTo>
                  <a:lnTo>
                    <a:pt x="1073390" y="0"/>
                  </a:lnTo>
                  <a:cubicBezTo>
                    <a:pt x="1093803" y="0"/>
                    <a:pt x="1110328" y="16525"/>
                    <a:pt x="1110328" y="36938"/>
                  </a:cubicBezTo>
                  <a:lnTo>
                    <a:pt x="1110328" y="780720"/>
                  </a:lnTo>
                  <a:cubicBezTo>
                    <a:pt x="1110247" y="801053"/>
                    <a:pt x="1093722" y="817578"/>
                    <a:pt x="1073309" y="817578"/>
                  </a:cubicBezTo>
                  <a:close/>
                </a:path>
              </a:pathLst>
            </a:custGeom>
            <a:solidFill>
              <a:srgbClr val="BDBDBD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64" name="手繪多邊形: 圖案 63">
              <a:extLst>
                <a:ext uri="{FF2B5EF4-FFF2-40B4-BE49-F238E27FC236}">
                  <a16:creationId xmlns:a16="http://schemas.microsoft.com/office/drawing/2014/main" id="{693B7911-6117-40C6-99DE-41BEDDC13D6D}"/>
                </a:ext>
              </a:extLst>
            </p:cNvPr>
            <p:cNvSpPr/>
            <p:nvPr/>
          </p:nvSpPr>
          <p:spPr>
            <a:xfrm>
              <a:off x="5111320" y="2962743"/>
              <a:ext cx="712839" cy="226812"/>
            </a:xfrm>
            <a:custGeom>
              <a:avLst/>
              <a:gdLst>
                <a:gd name="connsiteX0" fmla="*/ 0 w 712838"/>
                <a:gd name="connsiteY0" fmla="*/ 227946 h 226812"/>
                <a:gd name="connsiteX1" fmla="*/ 0 w 712838"/>
                <a:gd name="connsiteY1" fmla="*/ 27541 h 226812"/>
                <a:gd name="connsiteX2" fmla="*/ 27542 w 712838"/>
                <a:gd name="connsiteY2" fmla="*/ 0 h 226812"/>
                <a:gd name="connsiteX3" fmla="*/ 693155 w 712838"/>
                <a:gd name="connsiteY3" fmla="*/ 0 h 226812"/>
                <a:gd name="connsiteX4" fmla="*/ 720697 w 712838"/>
                <a:gd name="connsiteY4" fmla="*/ 27541 h 226812"/>
                <a:gd name="connsiteX5" fmla="*/ 720697 w 712838"/>
                <a:gd name="connsiteY5" fmla="*/ 227946 h 226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2838" h="226812">
                  <a:moveTo>
                    <a:pt x="0" y="227946"/>
                  </a:moveTo>
                  <a:lnTo>
                    <a:pt x="0" y="27541"/>
                  </a:lnTo>
                  <a:cubicBezTo>
                    <a:pt x="0" y="12313"/>
                    <a:pt x="12313" y="0"/>
                    <a:pt x="27542" y="0"/>
                  </a:cubicBezTo>
                  <a:lnTo>
                    <a:pt x="693155" y="0"/>
                  </a:lnTo>
                  <a:cubicBezTo>
                    <a:pt x="708384" y="0"/>
                    <a:pt x="720697" y="12313"/>
                    <a:pt x="720697" y="27541"/>
                  </a:cubicBezTo>
                  <a:lnTo>
                    <a:pt x="720697" y="227946"/>
                  </a:lnTo>
                </a:path>
              </a:pathLst>
            </a:custGeom>
            <a:solidFill>
              <a:srgbClr val="80808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65" name="手繪多邊形: 圖案 64">
              <a:extLst>
                <a:ext uri="{FF2B5EF4-FFF2-40B4-BE49-F238E27FC236}">
                  <a16:creationId xmlns:a16="http://schemas.microsoft.com/office/drawing/2014/main" id="{D9A273C8-84E8-48AF-A12D-1E5FD25902C2}"/>
                </a:ext>
              </a:extLst>
            </p:cNvPr>
            <p:cNvSpPr/>
            <p:nvPr/>
          </p:nvSpPr>
          <p:spPr>
            <a:xfrm>
              <a:off x="5111320" y="3526290"/>
              <a:ext cx="105306" cy="121507"/>
            </a:xfrm>
            <a:custGeom>
              <a:avLst/>
              <a:gdLst>
                <a:gd name="connsiteX0" fmla="*/ 0 w 105305"/>
                <a:gd name="connsiteY0" fmla="*/ 0 h 121506"/>
                <a:gd name="connsiteX1" fmla="*/ 106926 w 105305"/>
                <a:gd name="connsiteY1" fmla="*/ 0 h 121506"/>
                <a:gd name="connsiteX2" fmla="*/ 106926 w 105305"/>
                <a:gd name="connsiteY2" fmla="*/ 123451 h 121506"/>
                <a:gd name="connsiteX3" fmla="*/ 0 w 105305"/>
                <a:gd name="connsiteY3" fmla="*/ 123451 h 121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305" h="121506">
                  <a:moveTo>
                    <a:pt x="0" y="0"/>
                  </a:moveTo>
                  <a:lnTo>
                    <a:pt x="106926" y="0"/>
                  </a:lnTo>
                  <a:lnTo>
                    <a:pt x="106926" y="123451"/>
                  </a:lnTo>
                  <a:lnTo>
                    <a:pt x="0" y="123451"/>
                  </a:lnTo>
                  <a:close/>
                </a:path>
              </a:pathLst>
            </a:custGeom>
            <a:solidFill>
              <a:srgbClr val="55555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66" name="手繪多邊形: 圖案 65">
              <a:extLst>
                <a:ext uri="{FF2B5EF4-FFF2-40B4-BE49-F238E27FC236}">
                  <a16:creationId xmlns:a16="http://schemas.microsoft.com/office/drawing/2014/main" id="{8853EDAF-10D9-44A1-8365-FDFF4FD310BB}"/>
                </a:ext>
              </a:extLst>
            </p:cNvPr>
            <p:cNvSpPr/>
            <p:nvPr/>
          </p:nvSpPr>
          <p:spPr>
            <a:xfrm>
              <a:off x="5130194" y="3526290"/>
              <a:ext cx="64804" cy="16201"/>
            </a:xfrm>
            <a:custGeom>
              <a:avLst/>
              <a:gdLst>
                <a:gd name="connsiteX0" fmla="*/ 0 w 64803"/>
                <a:gd name="connsiteY0" fmla="*/ 0 h 16200"/>
                <a:gd name="connsiteX1" fmla="*/ 69178 w 64803"/>
                <a:gd name="connsiteY1" fmla="*/ 0 h 16200"/>
                <a:gd name="connsiteX2" fmla="*/ 69178 w 64803"/>
                <a:gd name="connsiteY2" fmla="*/ 22357 h 16200"/>
                <a:gd name="connsiteX3" fmla="*/ 0 w 64803"/>
                <a:gd name="connsiteY3" fmla="*/ 22357 h 1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803" h="16200">
                  <a:moveTo>
                    <a:pt x="0" y="0"/>
                  </a:moveTo>
                  <a:lnTo>
                    <a:pt x="69178" y="0"/>
                  </a:lnTo>
                  <a:lnTo>
                    <a:pt x="69178" y="22357"/>
                  </a:lnTo>
                  <a:lnTo>
                    <a:pt x="0" y="22357"/>
                  </a:lnTo>
                  <a:close/>
                </a:path>
              </a:pathLst>
            </a:custGeom>
            <a:solidFill>
              <a:srgbClr val="9B9B9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67" name="手繪多邊形: 圖案 66">
              <a:extLst>
                <a:ext uri="{FF2B5EF4-FFF2-40B4-BE49-F238E27FC236}">
                  <a16:creationId xmlns:a16="http://schemas.microsoft.com/office/drawing/2014/main" id="{DC5CF335-4EA0-4943-8017-C73C03ED4EA9}"/>
                </a:ext>
              </a:extLst>
            </p:cNvPr>
            <p:cNvSpPr/>
            <p:nvPr/>
          </p:nvSpPr>
          <p:spPr>
            <a:xfrm>
              <a:off x="5111320" y="3219122"/>
              <a:ext cx="105306" cy="299716"/>
            </a:xfrm>
            <a:custGeom>
              <a:avLst/>
              <a:gdLst>
                <a:gd name="connsiteX0" fmla="*/ 0 w 105305"/>
                <a:gd name="connsiteY0" fmla="*/ 0 h 299716"/>
                <a:gd name="connsiteX1" fmla="*/ 106926 w 105305"/>
                <a:gd name="connsiteY1" fmla="*/ 0 h 299716"/>
                <a:gd name="connsiteX2" fmla="*/ 106926 w 105305"/>
                <a:gd name="connsiteY2" fmla="*/ 307169 h 299716"/>
                <a:gd name="connsiteX3" fmla="*/ 0 w 105305"/>
                <a:gd name="connsiteY3" fmla="*/ 307169 h 29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305" h="299716">
                  <a:moveTo>
                    <a:pt x="0" y="0"/>
                  </a:moveTo>
                  <a:lnTo>
                    <a:pt x="106926" y="0"/>
                  </a:lnTo>
                  <a:lnTo>
                    <a:pt x="106926" y="307169"/>
                  </a:lnTo>
                  <a:lnTo>
                    <a:pt x="0" y="307169"/>
                  </a:lnTo>
                  <a:close/>
                </a:path>
              </a:pathLst>
            </a:custGeom>
            <a:solidFill>
              <a:srgbClr val="80808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68" name="手繪多邊形: 圖案 67">
              <a:extLst>
                <a:ext uri="{FF2B5EF4-FFF2-40B4-BE49-F238E27FC236}">
                  <a16:creationId xmlns:a16="http://schemas.microsoft.com/office/drawing/2014/main" id="{16A70DC5-5A8A-4627-B9FE-D62A5AC862A9}"/>
                </a:ext>
              </a:extLst>
            </p:cNvPr>
            <p:cNvSpPr/>
            <p:nvPr/>
          </p:nvSpPr>
          <p:spPr>
            <a:xfrm>
              <a:off x="5234042" y="3526290"/>
              <a:ext cx="105306" cy="121507"/>
            </a:xfrm>
            <a:custGeom>
              <a:avLst/>
              <a:gdLst>
                <a:gd name="connsiteX0" fmla="*/ 0 w 105305"/>
                <a:gd name="connsiteY0" fmla="*/ 0 h 121506"/>
                <a:gd name="connsiteX1" fmla="*/ 106926 w 105305"/>
                <a:gd name="connsiteY1" fmla="*/ 0 h 121506"/>
                <a:gd name="connsiteX2" fmla="*/ 106926 w 105305"/>
                <a:gd name="connsiteY2" fmla="*/ 123451 h 121506"/>
                <a:gd name="connsiteX3" fmla="*/ 0 w 105305"/>
                <a:gd name="connsiteY3" fmla="*/ 123451 h 121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305" h="121506">
                  <a:moveTo>
                    <a:pt x="0" y="0"/>
                  </a:moveTo>
                  <a:lnTo>
                    <a:pt x="106926" y="0"/>
                  </a:lnTo>
                  <a:lnTo>
                    <a:pt x="106926" y="123451"/>
                  </a:lnTo>
                  <a:lnTo>
                    <a:pt x="0" y="123451"/>
                  </a:lnTo>
                  <a:close/>
                </a:path>
              </a:pathLst>
            </a:custGeom>
            <a:solidFill>
              <a:srgbClr val="55555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69" name="手繪多邊形: 圖案 68">
              <a:extLst>
                <a:ext uri="{FF2B5EF4-FFF2-40B4-BE49-F238E27FC236}">
                  <a16:creationId xmlns:a16="http://schemas.microsoft.com/office/drawing/2014/main" id="{4012A23B-2A47-4026-9CBC-704D857FB27D}"/>
                </a:ext>
              </a:extLst>
            </p:cNvPr>
            <p:cNvSpPr/>
            <p:nvPr/>
          </p:nvSpPr>
          <p:spPr>
            <a:xfrm>
              <a:off x="5252916" y="3526290"/>
              <a:ext cx="64804" cy="16201"/>
            </a:xfrm>
            <a:custGeom>
              <a:avLst/>
              <a:gdLst>
                <a:gd name="connsiteX0" fmla="*/ 0 w 64803"/>
                <a:gd name="connsiteY0" fmla="*/ 0 h 16200"/>
                <a:gd name="connsiteX1" fmla="*/ 69177 w 64803"/>
                <a:gd name="connsiteY1" fmla="*/ 0 h 16200"/>
                <a:gd name="connsiteX2" fmla="*/ 69177 w 64803"/>
                <a:gd name="connsiteY2" fmla="*/ 22357 h 16200"/>
                <a:gd name="connsiteX3" fmla="*/ 0 w 64803"/>
                <a:gd name="connsiteY3" fmla="*/ 22357 h 1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803" h="16200">
                  <a:moveTo>
                    <a:pt x="0" y="0"/>
                  </a:moveTo>
                  <a:lnTo>
                    <a:pt x="69177" y="0"/>
                  </a:lnTo>
                  <a:lnTo>
                    <a:pt x="69177" y="22357"/>
                  </a:lnTo>
                  <a:lnTo>
                    <a:pt x="0" y="22357"/>
                  </a:lnTo>
                  <a:close/>
                </a:path>
              </a:pathLst>
            </a:custGeom>
            <a:solidFill>
              <a:srgbClr val="9B9B9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0" name="手繪多邊形: 圖案 69">
              <a:extLst>
                <a:ext uri="{FF2B5EF4-FFF2-40B4-BE49-F238E27FC236}">
                  <a16:creationId xmlns:a16="http://schemas.microsoft.com/office/drawing/2014/main" id="{92246CDC-6594-469D-B4A3-AE551BB98AD2}"/>
                </a:ext>
              </a:extLst>
            </p:cNvPr>
            <p:cNvSpPr/>
            <p:nvPr/>
          </p:nvSpPr>
          <p:spPr>
            <a:xfrm>
              <a:off x="5234042" y="3219122"/>
              <a:ext cx="105306" cy="299716"/>
            </a:xfrm>
            <a:custGeom>
              <a:avLst/>
              <a:gdLst>
                <a:gd name="connsiteX0" fmla="*/ 0 w 105305"/>
                <a:gd name="connsiteY0" fmla="*/ 0 h 299716"/>
                <a:gd name="connsiteX1" fmla="*/ 106926 w 105305"/>
                <a:gd name="connsiteY1" fmla="*/ 0 h 299716"/>
                <a:gd name="connsiteX2" fmla="*/ 106926 w 105305"/>
                <a:gd name="connsiteY2" fmla="*/ 307169 h 299716"/>
                <a:gd name="connsiteX3" fmla="*/ 0 w 105305"/>
                <a:gd name="connsiteY3" fmla="*/ 307169 h 29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305" h="299716">
                  <a:moveTo>
                    <a:pt x="0" y="0"/>
                  </a:moveTo>
                  <a:lnTo>
                    <a:pt x="106926" y="0"/>
                  </a:lnTo>
                  <a:lnTo>
                    <a:pt x="106926" y="307169"/>
                  </a:lnTo>
                  <a:lnTo>
                    <a:pt x="0" y="307169"/>
                  </a:lnTo>
                  <a:close/>
                </a:path>
              </a:pathLst>
            </a:custGeom>
            <a:solidFill>
              <a:srgbClr val="80808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1" name="手繪多邊形: 圖案 70">
              <a:extLst>
                <a:ext uri="{FF2B5EF4-FFF2-40B4-BE49-F238E27FC236}">
                  <a16:creationId xmlns:a16="http://schemas.microsoft.com/office/drawing/2014/main" id="{0BD2CC7D-B4BA-45C2-ACC4-1896EB8BCA7E}"/>
                </a:ext>
              </a:extLst>
            </p:cNvPr>
            <p:cNvSpPr/>
            <p:nvPr/>
          </p:nvSpPr>
          <p:spPr>
            <a:xfrm>
              <a:off x="5356845" y="3526290"/>
              <a:ext cx="105306" cy="121507"/>
            </a:xfrm>
            <a:custGeom>
              <a:avLst/>
              <a:gdLst>
                <a:gd name="connsiteX0" fmla="*/ 0 w 105305"/>
                <a:gd name="connsiteY0" fmla="*/ 0 h 121506"/>
                <a:gd name="connsiteX1" fmla="*/ 106926 w 105305"/>
                <a:gd name="connsiteY1" fmla="*/ 0 h 121506"/>
                <a:gd name="connsiteX2" fmla="*/ 106926 w 105305"/>
                <a:gd name="connsiteY2" fmla="*/ 123451 h 121506"/>
                <a:gd name="connsiteX3" fmla="*/ 0 w 105305"/>
                <a:gd name="connsiteY3" fmla="*/ 123451 h 121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305" h="121506">
                  <a:moveTo>
                    <a:pt x="0" y="0"/>
                  </a:moveTo>
                  <a:lnTo>
                    <a:pt x="106926" y="0"/>
                  </a:lnTo>
                  <a:lnTo>
                    <a:pt x="106926" y="123451"/>
                  </a:lnTo>
                  <a:lnTo>
                    <a:pt x="0" y="123451"/>
                  </a:lnTo>
                  <a:close/>
                </a:path>
              </a:pathLst>
            </a:custGeom>
            <a:solidFill>
              <a:srgbClr val="55555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2" name="手繪多邊形: 圖案 71">
              <a:extLst>
                <a:ext uri="{FF2B5EF4-FFF2-40B4-BE49-F238E27FC236}">
                  <a16:creationId xmlns:a16="http://schemas.microsoft.com/office/drawing/2014/main" id="{D87ADE01-BA57-4CA3-8CE7-110F0EDEB83A}"/>
                </a:ext>
              </a:extLst>
            </p:cNvPr>
            <p:cNvSpPr/>
            <p:nvPr/>
          </p:nvSpPr>
          <p:spPr>
            <a:xfrm>
              <a:off x="5375719" y="3526290"/>
              <a:ext cx="64804" cy="16201"/>
            </a:xfrm>
            <a:custGeom>
              <a:avLst/>
              <a:gdLst>
                <a:gd name="connsiteX0" fmla="*/ 0 w 64803"/>
                <a:gd name="connsiteY0" fmla="*/ 0 h 16200"/>
                <a:gd name="connsiteX1" fmla="*/ 69178 w 64803"/>
                <a:gd name="connsiteY1" fmla="*/ 0 h 16200"/>
                <a:gd name="connsiteX2" fmla="*/ 69178 w 64803"/>
                <a:gd name="connsiteY2" fmla="*/ 22357 h 16200"/>
                <a:gd name="connsiteX3" fmla="*/ 0 w 64803"/>
                <a:gd name="connsiteY3" fmla="*/ 22357 h 1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803" h="16200">
                  <a:moveTo>
                    <a:pt x="0" y="0"/>
                  </a:moveTo>
                  <a:lnTo>
                    <a:pt x="69178" y="0"/>
                  </a:lnTo>
                  <a:lnTo>
                    <a:pt x="69178" y="22357"/>
                  </a:lnTo>
                  <a:lnTo>
                    <a:pt x="0" y="22357"/>
                  </a:lnTo>
                  <a:close/>
                </a:path>
              </a:pathLst>
            </a:custGeom>
            <a:solidFill>
              <a:srgbClr val="9B9B9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3" name="手繪多邊形: 圖案 72">
              <a:extLst>
                <a:ext uri="{FF2B5EF4-FFF2-40B4-BE49-F238E27FC236}">
                  <a16:creationId xmlns:a16="http://schemas.microsoft.com/office/drawing/2014/main" id="{ACBCC2F9-BF86-44F5-BDD3-9BD6642CB104}"/>
                </a:ext>
              </a:extLst>
            </p:cNvPr>
            <p:cNvSpPr/>
            <p:nvPr/>
          </p:nvSpPr>
          <p:spPr>
            <a:xfrm>
              <a:off x="5356845" y="3219122"/>
              <a:ext cx="105306" cy="299716"/>
            </a:xfrm>
            <a:custGeom>
              <a:avLst/>
              <a:gdLst>
                <a:gd name="connsiteX0" fmla="*/ 0 w 105305"/>
                <a:gd name="connsiteY0" fmla="*/ 0 h 299716"/>
                <a:gd name="connsiteX1" fmla="*/ 106926 w 105305"/>
                <a:gd name="connsiteY1" fmla="*/ 0 h 299716"/>
                <a:gd name="connsiteX2" fmla="*/ 106926 w 105305"/>
                <a:gd name="connsiteY2" fmla="*/ 307169 h 299716"/>
                <a:gd name="connsiteX3" fmla="*/ 0 w 105305"/>
                <a:gd name="connsiteY3" fmla="*/ 307169 h 29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305" h="299716">
                  <a:moveTo>
                    <a:pt x="0" y="0"/>
                  </a:moveTo>
                  <a:lnTo>
                    <a:pt x="106926" y="0"/>
                  </a:lnTo>
                  <a:lnTo>
                    <a:pt x="106926" y="307169"/>
                  </a:lnTo>
                  <a:lnTo>
                    <a:pt x="0" y="307169"/>
                  </a:lnTo>
                  <a:close/>
                </a:path>
              </a:pathLst>
            </a:custGeom>
            <a:solidFill>
              <a:srgbClr val="80808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4" name="手繪多邊形: 圖案 73">
              <a:extLst>
                <a:ext uri="{FF2B5EF4-FFF2-40B4-BE49-F238E27FC236}">
                  <a16:creationId xmlns:a16="http://schemas.microsoft.com/office/drawing/2014/main" id="{4CB7A66B-0A2C-420C-897B-E27E9CA16AC5}"/>
                </a:ext>
              </a:extLst>
            </p:cNvPr>
            <p:cNvSpPr/>
            <p:nvPr/>
          </p:nvSpPr>
          <p:spPr>
            <a:xfrm>
              <a:off x="5479566" y="3526290"/>
              <a:ext cx="105306" cy="121507"/>
            </a:xfrm>
            <a:custGeom>
              <a:avLst/>
              <a:gdLst>
                <a:gd name="connsiteX0" fmla="*/ 0 w 105305"/>
                <a:gd name="connsiteY0" fmla="*/ 0 h 121506"/>
                <a:gd name="connsiteX1" fmla="*/ 106926 w 105305"/>
                <a:gd name="connsiteY1" fmla="*/ 0 h 121506"/>
                <a:gd name="connsiteX2" fmla="*/ 106926 w 105305"/>
                <a:gd name="connsiteY2" fmla="*/ 123451 h 121506"/>
                <a:gd name="connsiteX3" fmla="*/ 0 w 105305"/>
                <a:gd name="connsiteY3" fmla="*/ 123451 h 121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305" h="121506">
                  <a:moveTo>
                    <a:pt x="0" y="0"/>
                  </a:moveTo>
                  <a:lnTo>
                    <a:pt x="106926" y="0"/>
                  </a:lnTo>
                  <a:lnTo>
                    <a:pt x="106926" y="123451"/>
                  </a:lnTo>
                  <a:lnTo>
                    <a:pt x="0" y="123451"/>
                  </a:lnTo>
                  <a:close/>
                </a:path>
              </a:pathLst>
            </a:custGeom>
            <a:solidFill>
              <a:srgbClr val="55555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5" name="手繪多邊形: 圖案 74">
              <a:extLst>
                <a:ext uri="{FF2B5EF4-FFF2-40B4-BE49-F238E27FC236}">
                  <a16:creationId xmlns:a16="http://schemas.microsoft.com/office/drawing/2014/main" id="{9329C192-B983-46FF-BDE8-44839058FF8D}"/>
                </a:ext>
              </a:extLst>
            </p:cNvPr>
            <p:cNvSpPr/>
            <p:nvPr/>
          </p:nvSpPr>
          <p:spPr>
            <a:xfrm>
              <a:off x="5498440" y="3526290"/>
              <a:ext cx="64804" cy="16201"/>
            </a:xfrm>
            <a:custGeom>
              <a:avLst/>
              <a:gdLst>
                <a:gd name="connsiteX0" fmla="*/ 0 w 64803"/>
                <a:gd name="connsiteY0" fmla="*/ 0 h 16200"/>
                <a:gd name="connsiteX1" fmla="*/ 69177 w 64803"/>
                <a:gd name="connsiteY1" fmla="*/ 0 h 16200"/>
                <a:gd name="connsiteX2" fmla="*/ 69177 w 64803"/>
                <a:gd name="connsiteY2" fmla="*/ 22357 h 16200"/>
                <a:gd name="connsiteX3" fmla="*/ 0 w 64803"/>
                <a:gd name="connsiteY3" fmla="*/ 22357 h 1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803" h="16200">
                  <a:moveTo>
                    <a:pt x="0" y="0"/>
                  </a:moveTo>
                  <a:lnTo>
                    <a:pt x="69177" y="0"/>
                  </a:lnTo>
                  <a:lnTo>
                    <a:pt x="69177" y="22357"/>
                  </a:lnTo>
                  <a:lnTo>
                    <a:pt x="0" y="22357"/>
                  </a:lnTo>
                  <a:close/>
                </a:path>
              </a:pathLst>
            </a:custGeom>
            <a:solidFill>
              <a:srgbClr val="9B9B9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6" name="手繪多邊形: 圖案 75">
              <a:extLst>
                <a:ext uri="{FF2B5EF4-FFF2-40B4-BE49-F238E27FC236}">
                  <a16:creationId xmlns:a16="http://schemas.microsoft.com/office/drawing/2014/main" id="{21A151D3-B055-42A9-9170-0BE0BAA8C8C7}"/>
                </a:ext>
              </a:extLst>
            </p:cNvPr>
            <p:cNvSpPr/>
            <p:nvPr/>
          </p:nvSpPr>
          <p:spPr>
            <a:xfrm>
              <a:off x="5479566" y="3219122"/>
              <a:ext cx="105306" cy="299716"/>
            </a:xfrm>
            <a:custGeom>
              <a:avLst/>
              <a:gdLst>
                <a:gd name="connsiteX0" fmla="*/ 0 w 105305"/>
                <a:gd name="connsiteY0" fmla="*/ 0 h 299716"/>
                <a:gd name="connsiteX1" fmla="*/ 106926 w 105305"/>
                <a:gd name="connsiteY1" fmla="*/ 0 h 299716"/>
                <a:gd name="connsiteX2" fmla="*/ 106926 w 105305"/>
                <a:gd name="connsiteY2" fmla="*/ 307169 h 299716"/>
                <a:gd name="connsiteX3" fmla="*/ 0 w 105305"/>
                <a:gd name="connsiteY3" fmla="*/ 307169 h 29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305" h="299716">
                  <a:moveTo>
                    <a:pt x="0" y="0"/>
                  </a:moveTo>
                  <a:lnTo>
                    <a:pt x="106926" y="0"/>
                  </a:lnTo>
                  <a:lnTo>
                    <a:pt x="106926" y="307169"/>
                  </a:lnTo>
                  <a:lnTo>
                    <a:pt x="0" y="307169"/>
                  </a:lnTo>
                  <a:close/>
                </a:path>
              </a:pathLst>
            </a:custGeom>
            <a:solidFill>
              <a:srgbClr val="80808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7" name="手繪多邊形: 圖案 76">
              <a:extLst>
                <a:ext uri="{FF2B5EF4-FFF2-40B4-BE49-F238E27FC236}">
                  <a16:creationId xmlns:a16="http://schemas.microsoft.com/office/drawing/2014/main" id="{5928D6D8-C454-4896-9AA8-F24CBE02CA7E}"/>
                </a:ext>
              </a:extLst>
            </p:cNvPr>
            <p:cNvSpPr/>
            <p:nvPr/>
          </p:nvSpPr>
          <p:spPr>
            <a:xfrm>
              <a:off x="5602369" y="3526290"/>
              <a:ext cx="105306" cy="121507"/>
            </a:xfrm>
            <a:custGeom>
              <a:avLst/>
              <a:gdLst>
                <a:gd name="connsiteX0" fmla="*/ 0 w 105305"/>
                <a:gd name="connsiteY0" fmla="*/ 0 h 121506"/>
                <a:gd name="connsiteX1" fmla="*/ 106926 w 105305"/>
                <a:gd name="connsiteY1" fmla="*/ 0 h 121506"/>
                <a:gd name="connsiteX2" fmla="*/ 106926 w 105305"/>
                <a:gd name="connsiteY2" fmla="*/ 123451 h 121506"/>
                <a:gd name="connsiteX3" fmla="*/ 0 w 105305"/>
                <a:gd name="connsiteY3" fmla="*/ 123451 h 121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305" h="121506">
                  <a:moveTo>
                    <a:pt x="0" y="0"/>
                  </a:moveTo>
                  <a:lnTo>
                    <a:pt x="106926" y="0"/>
                  </a:lnTo>
                  <a:lnTo>
                    <a:pt x="106926" y="123451"/>
                  </a:lnTo>
                  <a:lnTo>
                    <a:pt x="0" y="123451"/>
                  </a:lnTo>
                  <a:close/>
                </a:path>
              </a:pathLst>
            </a:custGeom>
            <a:solidFill>
              <a:srgbClr val="55555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8" name="手繪多邊形: 圖案 77">
              <a:extLst>
                <a:ext uri="{FF2B5EF4-FFF2-40B4-BE49-F238E27FC236}">
                  <a16:creationId xmlns:a16="http://schemas.microsoft.com/office/drawing/2014/main" id="{09C35E01-EF5B-4B66-A872-3DE4585B8E85}"/>
                </a:ext>
              </a:extLst>
            </p:cNvPr>
            <p:cNvSpPr/>
            <p:nvPr/>
          </p:nvSpPr>
          <p:spPr>
            <a:xfrm>
              <a:off x="5621243" y="3526290"/>
              <a:ext cx="64804" cy="16201"/>
            </a:xfrm>
            <a:custGeom>
              <a:avLst/>
              <a:gdLst>
                <a:gd name="connsiteX0" fmla="*/ 0 w 64803"/>
                <a:gd name="connsiteY0" fmla="*/ 0 h 16200"/>
                <a:gd name="connsiteX1" fmla="*/ 69178 w 64803"/>
                <a:gd name="connsiteY1" fmla="*/ 0 h 16200"/>
                <a:gd name="connsiteX2" fmla="*/ 69178 w 64803"/>
                <a:gd name="connsiteY2" fmla="*/ 22357 h 16200"/>
                <a:gd name="connsiteX3" fmla="*/ 0 w 64803"/>
                <a:gd name="connsiteY3" fmla="*/ 22357 h 1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803" h="16200">
                  <a:moveTo>
                    <a:pt x="0" y="0"/>
                  </a:moveTo>
                  <a:lnTo>
                    <a:pt x="69178" y="0"/>
                  </a:lnTo>
                  <a:lnTo>
                    <a:pt x="69178" y="22357"/>
                  </a:lnTo>
                  <a:lnTo>
                    <a:pt x="0" y="22357"/>
                  </a:lnTo>
                  <a:close/>
                </a:path>
              </a:pathLst>
            </a:custGeom>
            <a:solidFill>
              <a:srgbClr val="9B9B9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9" name="手繪多邊形: 圖案 78">
              <a:extLst>
                <a:ext uri="{FF2B5EF4-FFF2-40B4-BE49-F238E27FC236}">
                  <a16:creationId xmlns:a16="http://schemas.microsoft.com/office/drawing/2014/main" id="{CB6EEC5B-97E5-46AB-883F-EBB7F1948E42}"/>
                </a:ext>
              </a:extLst>
            </p:cNvPr>
            <p:cNvSpPr/>
            <p:nvPr/>
          </p:nvSpPr>
          <p:spPr>
            <a:xfrm>
              <a:off x="5602369" y="3219122"/>
              <a:ext cx="105306" cy="299716"/>
            </a:xfrm>
            <a:custGeom>
              <a:avLst/>
              <a:gdLst>
                <a:gd name="connsiteX0" fmla="*/ 0 w 105305"/>
                <a:gd name="connsiteY0" fmla="*/ 0 h 299716"/>
                <a:gd name="connsiteX1" fmla="*/ 106926 w 105305"/>
                <a:gd name="connsiteY1" fmla="*/ 0 h 299716"/>
                <a:gd name="connsiteX2" fmla="*/ 106926 w 105305"/>
                <a:gd name="connsiteY2" fmla="*/ 307169 h 299716"/>
                <a:gd name="connsiteX3" fmla="*/ 0 w 105305"/>
                <a:gd name="connsiteY3" fmla="*/ 307169 h 29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305" h="299716">
                  <a:moveTo>
                    <a:pt x="0" y="0"/>
                  </a:moveTo>
                  <a:lnTo>
                    <a:pt x="106926" y="0"/>
                  </a:lnTo>
                  <a:lnTo>
                    <a:pt x="106926" y="307169"/>
                  </a:lnTo>
                  <a:lnTo>
                    <a:pt x="0" y="307169"/>
                  </a:lnTo>
                  <a:close/>
                </a:path>
              </a:pathLst>
            </a:custGeom>
            <a:solidFill>
              <a:srgbClr val="80808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0" name="手繪多邊形: 圖案 79">
              <a:extLst>
                <a:ext uri="{FF2B5EF4-FFF2-40B4-BE49-F238E27FC236}">
                  <a16:creationId xmlns:a16="http://schemas.microsoft.com/office/drawing/2014/main" id="{CA6D845E-BBEA-4A8D-8B84-B57690D041D0}"/>
                </a:ext>
              </a:extLst>
            </p:cNvPr>
            <p:cNvSpPr/>
            <p:nvPr/>
          </p:nvSpPr>
          <p:spPr>
            <a:xfrm>
              <a:off x="5725091" y="3526290"/>
              <a:ext cx="105306" cy="121507"/>
            </a:xfrm>
            <a:custGeom>
              <a:avLst/>
              <a:gdLst>
                <a:gd name="connsiteX0" fmla="*/ 0 w 105305"/>
                <a:gd name="connsiteY0" fmla="*/ 0 h 121506"/>
                <a:gd name="connsiteX1" fmla="*/ 106926 w 105305"/>
                <a:gd name="connsiteY1" fmla="*/ 0 h 121506"/>
                <a:gd name="connsiteX2" fmla="*/ 106926 w 105305"/>
                <a:gd name="connsiteY2" fmla="*/ 123451 h 121506"/>
                <a:gd name="connsiteX3" fmla="*/ 0 w 105305"/>
                <a:gd name="connsiteY3" fmla="*/ 123451 h 121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305" h="121506">
                  <a:moveTo>
                    <a:pt x="0" y="0"/>
                  </a:moveTo>
                  <a:lnTo>
                    <a:pt x="106926" y="0"/>
                  </a:lnTo>
                  <a:lnTo>
                    <a:pt x="106926" y="123451"/>
                  </a:lnTo>
                  <a:lnTo>
                    <a:pt x="0" y="123451"/>
                  </a:lnTo>
                  <a:close/>
                </a:path>
              </a:pathLst>
            </a:custGeom>
            <a:solidFill>
              <a:srgbClr val="55555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1" name="手繪多邊形: 圖案 80">
              <a:extLst>
                <a:ext uri="{FF2B5EF4-FFF2-40B4-BE49-F238E27FC236}">
                  <a16:creationId xmlns:a16="http://schemas.microsoft.com/office/drawing/2014/main" id="{E418D9BB-5369-473F-B990-46B78BD64C11}"/>
                </a:ext>
              </a:extLst>
            </p:cNvPr>
            <p:cNvSpPr/>
            <p:nvPr/>
          </p:nvSpPr>
          <p:spPr>
            <a:xfrm>
              <a:off x="5743965" y="3526290"/>
              <a:ext cx="64804" cy="16201"/>
            </a:xfrm>
            <a:custGeom>
              <a:avLst/>
              <a:gdLst>
                <a:gd name="connsiteX0" fmla="*/ 0 w 64803"/>
                <a:gd name="connsiteY0" fmla="*/ 0 h 16200"/>
                <a:gd name="connsiteX1" fmla="*/ 69177 w 64803"/>
                <a:gd name="connsiteY1" fmla="*/ 0 h 16200"/>
                <a:gd name="connsiteX2" fmla="*/ 69177 w 64803"/>
                <a:gd name="connsiteY2" fmla="*/ 22357 h 16200"/>
                <a:gd name="connsiteX3" fmla="*/ 0 w 64803"/>
                <a:gd name="connsiteY3" fmla="*/ 22357 h 1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803" h="16200">
                  <a:moveTo>
                    <a:pt x="0" y="0"/>
                  </a:moveTo>
                  <a:lnTo>
                    <a:pt x="69177" y="0"/>
                  </a:lnTo>
                  <a:lnTo>
                    <a:pt x="69177" y="22357"/>
                  </a:lnTo>
                  <a:lnTo>
                    <a:pt x="0" y="22357"/>
                  </a:lnTo>
                  <a:close/>
                </a:path>
              </a:pathLst>
            </a:custGeom>
            <a:solidFill>
              <a:srgbClr val="9B9B9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2" name="手繪多邊形: 圖案 81">
              <a:extLst>
                <a:ext uri="{FF2B5EF4-FFF2-40B4-BE49-F238E27FC236}">
                  <a16:creationId xmlns:a16="http://schemas.microsoft.com/office/drawing/2014/main" id="{73AB981C-10D9-4365-8E68-157887D1EF72}"/>
                </a:ext>
              </a:extLst>
            </p:cNvPr>
            <p:cNvSpPr/>
            <p:nvPr/>
          </p:nvSpPr>
          <p:spPr>
            <a:xfrm>
              <a:off x="5725091" y="3219122"/>
              <a:ext cx="105306" cy="299716"/>
            </a:xfrm>
            <a:custGeom>
              <a:avLst/>
              <a:gdLst>
                <a:gd name="connsiteX0" fmla="*/ 0 w 105305"/>
                <a:gd name="connsiteY0" fmla="*/ 0 h 299716"/>
                <a:gd name="connsiteX1" fmla="*/ 106926 w 105305"/>
                <a:gd name="connsiteY1" fmla="*/ 0 h 299716"/>
                <a:gd name="connsiteX2" fmla="*/ 106926 w 105305"/>
                <a:gd name="connsiteY2" fmla="*/ 307169 h 299716"/>
                <a:gd name="connsiteX3" fmla="*/ 0 w 105305"/>
                <a:gd name="connsiteY3" fmla="*/ 307169 h 29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305" h="299716">
                  <a:moveTo>
                    <a:pt x="0" y="0"/>
                  </a:moveTo>
                  <a:lnTo>
                    <a:pt x="106926" y="0"/>
                  </a:lnTo>
                  <a:lnTo>
                    <a:pt x="106926" y="307169"/>
                  </a:lnTo>
                  <a:lnTo>
                    <a:pt x="0" y="307169"/>
                  </a:lnTo>
                  <a:close/>
                </a:path>
              </a:pathLst>
            </a:custGeom>
            <a:solidFill>
              <a:srgbClr val="80808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3" name="手繪多邊形: 圖案 82">
              <a:extLst>
                <a:ext uri="{FF2B5EF4-FFF2-40B4-BE49-F238E27FC236}">
                  <a16:creationId xmlns:a16="http://schemas.microsoft.com/office/drawing/2014/main" id="{0C5E3FBC-8095-4304-883A-7DF36A530540}"/>
                </a:ext>
              </a:extLst>
            </p:cNvPr>
            <p:cNvSpPr/>
            <p:nvPr/>
          </p:nvSpPr>
          <p:spPr>
            <a:xfrm>
              <a:off x="5354577" y="3005621"/>
              <a:ext cx="64804" cy="64804"/>
            </a:xfrm>
            <a:custGeom>
              <a:avLst/>
              <a:gdLst>
                <a:gd name="connsiteX0" fmla="*/ 71851 w 64803"/>
                <a:gd name="connsiteY0" fmla="*/ 68287 h 64803"/>
                <a:gd name="connsiteX1" fmla="*/ 0 w 64803"/>
                <a:gd name="connsiteY1" fmla="*/ 68287 h 64803"/>
                <a:gd name="connsiteX2" fmla="*/ 0 w 64803"/>
                <a:gd name="connsiteY2" fmla="*/ 0 h 64803"/>
                <a:gd name="connsiteX3" fmla="*/ 71851 w 64803"/>
                <a:gd name="connsiteY3" fmla="*/ 0 h 6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803" h="64803">
                  <a:moveTo>
                    <a:pt x="71851" y="68287"/>
                  </a:moveTo>
                  <a:lnTo>
                    <a:pt x="0" y="68287"/>
                  </a:lnTo>
                  <a:lnTo>
                    <a:pt x="0" y="0"/>
                  </a:lnTo>
                  <a:lnTo>
                    <a:pt x="71851" y="0"/>
                  </a:lnTo>
                  <a:close/>
                </a:path>
              </a:pathLst>
            </a:custGeom>
            <a:solidFill>
              <a:srgbClr val="55555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4" name="手繪多邊形: 圖案 83">
              <a:extLst>
                <a:ext uri="{FF2B5EF4-FFF2-40B4-BE49-F238E27FC236}">
                  <a16:creationId xmlns:a16="http://schemas.microsoft.com/office/drawing/2014/main" id="{A291615E-658F-4142-9835-A3AD3A64D98D}"/>
                </a:ext>
              </a:extLst>
            </p:cNvPr>
            <p:cNvSpPr/>
            <p:nvPr/>
          </p:nvSpPr>
          <p:spPr>
            <a:xfrm>
              <a:off x="5151985" y="3005594"/>
              <a:ext cx="202511" cy="64804"/>
            </a:xfrm>
            <a:custGeom>
              <a:avLst/>
              <a:gdLst>
                <a:gd name="connsiteX0" fmla="*/ 0 w 202511"/>
                <a:gd name="connsiteY0" fmla="*/ 0 h 64803"/>
                <a:gd name="connsiteX1" fmla="*/ 202673 w 202511"/>
                <a:gd name="connsiteY1" fmla="*/ 0 h 64803"/>
                <a:gd name="connsiteX2" fmla="*/ 202673 w 202511"/>
                <a:gd name="connsiteY2" fmla="*/ 68287 h 64803"/>
                <a:gd name="connsiteX3" fmla="*/ 0 w 202511"/>
                <a:gd name="connsiteY3" fmla="*/ 68287 h 6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511" h="64803">
                  <a:moveTo>
                    <a:pt x="0" y="0"/>
                  </a:moveTo>
                  <a:lnTo>
                    <a:pt x="202673" y="0"/>
                  </a:lnTo>
                  <a:lnTo>
                    <a:pt x="202673" y="68287"/>
                  </a:lnTo>
                  <a:lnTo>
                    <a:pt x="0" y="68287"/>
                  </a:lnTo>
                  <a:close/>
                </a:path>
              </a:pathLst>
            </a:custGeom>
            <a:solidFill>
              <a:srgbClr val="B0B0B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5" name="手繪多邊形: 圖案 84">
              <a:extLst>
                <a:ext uri="{FF2B5EF4-FFF2-40B4-BE49-F238E27FC236}">
                  <a16:creationId xmlns:a16="http://schemas.microsoft.com/office/drawing/2014/main" id="{D28E5A4C-0D34-4B69-854A-14C7DA770BC0}"/>
                </a:ext>
              </a:extLst>
            </p:cNvPr>
            <p:cNvSpPr/>
            <p:nvPr/>
          </p:nvSpPr>
          <p:spPr>
            <a:xfrm>
              <a:off x="5354577" y="3090897"/>
              <a:ext cx="64804" cy="64804"/>
            </a:xfrm>
            <a:custGeom>
              <a:avLst/>
              <a:gdLst>
                <a:gd name="connsiteX0" fmla="*/ 71851 w 64803"/>
                <a:gd name="connsiteY0" fmla="*/ 68287 h 64803"/>
                <a:gd name="connsiteX1" fmla="*/ 0 w 64803"/>
                <a:gd name="connsiteY1" fmla="*/ 68287 h 64803"/>
                <a:gd name="connsiteX2" fmla="*/ 0 w 64803"/>
                <a:gd name="connsiteY2" fmla="*/ 0 h 64803"/>
                <a:gd name="connsiteX3" fmla="*/ 71851 w 64803"/>
                <a:gd name="connsiteY3" fmla="*/ 0 h 6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803" h="64803">
                  <a:moveTo>
                    <a:pt x="71851" y="68287"/>
                  </a:moveTo>
                  <a:lnTo>
                    <a:pt x="0" y="68287"/>
                  </a:lnTo>
                  <a:lnTo>
                    <a:pt x="0" y="0"/>
                  </a:lnTo>
                  <a:lnTo>
                    <a:pt x="71851" y="0"/>
                  </a:lnTo>
                  <a:close/>
                </a:path>
              </a:pathLst>
            </a:custGeom>
            <a:solidFill>
              <a:srgbClr val="55555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6" name="手繪多邊形: 圖案 85">
              <a:extLst>
                <a:ext uri="{FF2B5EF4-FFF2-40B4-BE49-F238E27FC236}">
                  <a16:creationId xmlns:a16="http://schemas.microsoft.com/office/drawing/2014/main" id="{9F3B0237-AF48-4C55-8272-70F8A75B3DD7}"/>
                </a:ext>
              </a:extLst>
            </p:cNvPr>
            <p:cNvSpPr/>
            <p:nvPr/>
          </p:nvSpPr>
          <p:spPr>
            <a:xfrm>
              <a:off x="5151985" y="3090973"/>
              <a:ext cx="202511" cy="64804"/>
            </a:xfrm>
            <a:custGeom>
              <a:avLst/>
              <a:gdLst>
                <a:gd name="connsiteX0" fmla="*/ 0 w 202511"/>
                <a:gd name="connsiteY0" fmla="*/ 0 h 64803"/>
                <a:gd name="connsiteX1" fmla="*/ 202673 w 202511"/>
                <a:gd name="connsiteY1" fmla="*/ 0 h 64803"/>
                <a:gd name="connsiteX2" fmla="*/ 202673 w 202511"/>
                <a:gd name="connsiteY2" fmla="*/ 68287 h 64803"/>
                <a:gd name="connsiteX3" fmla="*/ 0 w 202511"/>
                <a:gd name="connsiteY3" fmla="*/ 68287 h 6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511" h="64803">
                  <a:moveTo>
                    <a:pt x="0" y="0"/>
                  </a:moveTo>
                  <a:lnTo>
                    <a:pt x="202673" y="0"/>
                  </a:lnTo>
                  <a:lnTo>
                    <a:pt x="202673" y="68287"/>
                  </a:lnTo>
                  <a:lnTo>
                    <a:pt x="0" y="68287"/>
                  </a:lnTo>
                  <a:close/>
                </a:path>
              </a:pathLst>
            </a:custGeom>
            <a:solidFill>
              <a:srgbClr val="B0B0B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7" name="手繪多邊形: 圖案 86">
              <a:extLst>
                <a:ext uri="{FF2B5EF4-FFF2-40B4-BE49-F238E27FC236}">
                  <a16:creationId xmlns:a16="http://schemas.microsoft.com/office/drawing/2014/main" id="{20BBF738-37FE-4B14-BCEE-5DD4E4FF97E7}"/>
                </a:ext>
              </a:extLst>
            </p:cNvPr>
            <p:cNvSpPr/>
            <p:nvPr/>
          </p:nvSpPr>
          <p:spPr>
            <a:xfrm>
              <a:off x="5471709" y="3005594"/>
              <a:ext cx="299716" cy="105306"/>
            </a:xfrm>
            <a:custGeom>
              <a:avLst/>
              <a:gdLst>
                <a:gd name="connsiteX0" fmla="*/ 0 w 299716"/>
                <a:gd name="connsiteY0" fmla="*/ 0 h 105305"/>
                <a:gd name="connsiteX1" fmla="*/ 306845 w 299716"/>
                <a:gd name="connsiteY1" fmla="*/ 0 h 105305"/>
                <a:gd name="connsiteX2" fmla="*/ 306845 w 299716"/>
                <a:gd name="connsiteY2" fmla="*/ 107493 h 105305"/>
                <a:gd name="connsiteX3" fmla="*/ 0 w 299716"/>
                <a:gd name="connsiteY3" fmla="*/ 107493 h 105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9716" h="105305">
                  <a:moveTo>
                    <a:pt x="0" y="0"/>
                  </a:moveTo>
                  <a:lnTo>
                    <a:pt x="306845" y="0"/>
                  </a:lnTo>
                  <a:lnTo>
                    <a:pt x="306845" y="107493"/>
                  </a:lnTo>
                  <a:lnTo>
                    <a:pt x="0" y="107493"/>
                  </a:lnTo>
                  <a:close/>
                </a:path>
              </a:pathLst>
            </a:custGeom>
            <a:solidFill>
              <a:srgbClr val="575757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8" name="手繪多邊形: 圖案 87">
              <a:extLst>
                <a:ext uri="{FF2B5EF4-FFF2-40B4-BE49-F238E27FC236}">
                  <a16:creationId xmlns:a16="http://schemas.microsoft.com/office/drawing/2014/main" id="{13243188-9D81-418A-ACAB-E61930F73970}"/>
                </a:ext>
              </a:extLst>
            </p:cNvPr>
            <p:cNvSpPr/>
            <p:nvPr/>
          </p:nvSpPr>
          <p:spPr>
            <a:xfrm>
              <a:off x="5471709" y="3149215"/>
              <a:ext cx="299716" cy="8100"/>
            </a:xfrm>
            <a:custGeom>
              <a:avLst/>
              <a:gdLst>
                <a:gd name="connsiteX0" fmla="*/ 0 w 299716"/>
                <a:gd name="connsiteY0" fmla="*/ 0 h 8100"/>
                <a:gd name="connsiteX1" fmla="*/ 306845 w 299716"/>
                <a:gd name="connsiteY1" fmla="*/ 0 h 8100"/>
                <a:gd name="connsiteX2" fmla="*/ 306845 w 299716"/>
                <a:gd name="connsiteY2" fmla="*/ 9964 h 8100"/>
                <a:gd name="connsiteX3" fmla="*/ 0 w 299716"/>
                <a:gd name="connsiteY3" fmla="*/ 9964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9716" h="8100">
                  <a:moveTo>
                    <a:pt x="0" y="0"/>
                  </a:moveTo>
                  <a:lnTo>
                    <a:pt x="306845" y="0"/>
                  </a:lnTo>
                  <a:lnTo>
                    <a:pt x="306845" y="9964"/>
                  </a:lnTo>
                  <a:lnTo>
                    <a:pt x="0" y="9964"/>
                  </a:lnTo>
                  <a:close/>
                </a:path>
              </a:pathLst>
            </a:custGeom>
            <a:solidFill>
              <a:srgbClr val="575757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9" name="手繪多邊形: 圖案 88">
              <a:extLst>
                <a:ext uri="{FF2B5EF4-FFF2-40B4-BE49-F238E27FC236}">
                  <a16:creationId xmlns:a16="http://schemas.microsoft.com/office/drawing/2014/main" id="{7C1351D7-35C1-48A6-BEF7-4B64FE788E1A}"/>
                </a:ext>
              </a:extLst>
            </p:cNvPr>
            <p:cNvSpPr/>
            <p:nvPr/>
          </p:nvSpPr>
          <p:spPr>
            <a:xfrm>
              <a:off x="5860935" y="2962743"/>
              <a:ext cx="324018" cy="680437"/>
            </a:xfrm>
            <a:custGeom>
              <a:avLst/>
              <a:gdLst>
                <a:gd name="connsiteX0" fmla="*/ 326691 w 324017"/>
                <a:gd name="connsiteY0" fmla="*/ 0 h 680437"/>
                <a:gd name="connsiteX1" fmla="*/ 27866 w 324017"/>
                <a:gd name="connsiteY1" fmla="*/ 0 h 680437"/>
                <a:gd name="connsiteX2" fmla="*/ 0 w 324017"/>
                <a:gd name="connsiteY2" fmla="*/ 26245 h 680437"/>
                <a:gd name="connsiteX3" fmla="*/ 0 w 324017"/>
                <a:gd name="connsiteY3" fmla="*/ 660753 h 680437"/>
                <a:gd name="connsiteX4" fmla="*/ 27866 w 324017"/>
                <a:gd name="connsiteY4" fmla="*/ 686998 h 680437"/>
                <a:gd name="connsiteX5" fmla="*/ 326691 w 324017"/>
                <a:gd name="connsiteY5" fmla="*/ 686998 h 680437"/>
                <a:gd name="connsiteX6" fmla="*/ 326691 w 324017"/>
                <a:gd name="connsiteY6" fmla="*/ 0 h 680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4017" h="680437">
                  <a:moveTo>
                    <a:pt x="326691" y="0"/>
                  </a:moveTo>
                  <a:lnTo>
                    <a:pt x="27866" y="0"/>
                  </a:lnTo>
                  <a:cubicBezTo>
                    <a:pt x="12475" y="0"/>
                    <a:pt x="0" y="11746"/>
                    <a:pt x="0" y="26245"/>
                  </a:cubicBezTo>
                  <a:lnTo>
                    <a:pt x="0" y="660753"/>
                  </a:lnTo>
                  <a:cubicBezTo>
                    <a:pt x="0" y="675253"/>
                    <a:pt x="12475" y="686998"/>
                    <a:pt x="27866" y="686998"/>
                  </a:cubicBezTo>
                  <a:lnTo>
                    <a:pt x="326691" y="686998"/>
                  </a:lnTo>
                  <a:lnTo>
                    <a:pt x="326691" y="0"/>
                  </a:lnTo>
                  <a:close/>
                </a:path>
              </a:pathLst>
            </a:custGeom>
            <a:solidFill>
              <a:srgbClr val="727272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0" name="手繪多邊形: 圖案 89">
              <a:extLst>
                <a:ext uri="{FF2B5EF4-FFF2-40B4-BE49-F238E27FC236}">
                  <a16:creationId xmlns:a16="http://schemas.microsoft.com/office/drawing/2014/main" id="{A7B77529-014F-45F0-B406-88FFA576DCE4}"/>
                </a:ext>
              </a:extLst>
            </p:cNvPr>
            <p:cNvSpPr/>
            <p:nvPr/>
          </p:nvSpPr>
          <p:spPr>
            <a:xfrm>
              <a:off x="5877946" y="3275987"/>
              <a:ext cx="72904" cy="121507"/>
            </a:xfrm>
            <a:custGeom>
              <a:avLst/>
              <a:gdLst>
                <a:gd name="connsiteX0" fmla="*/ 76711 w 72903"/>
                <a:gd name="connsiteY0" fmla="*/ 125476 h 121506"/>
                <a:gd name="connsiteX1" fmla="*/ 76711 w 72903"/>
                <a:gd name="connsiteY1" fmla="*/ 79222 h 121506"/>
                <a:gd name="connsiteX2" fmla="*/ 0 w 72903"/>
                <a:gd name="connsiteY2" fmla="*/ 0 h 121506"/>
                <a:gd name="connsiteX3" fmla="*/ 0 w 72903"/>
                <a:gd name="connsiteY3" fmla="*/ 125476 h 121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121506">
                  <a:moveTo>
                    <a:pt x="76711" y="125476"/>
                  </a:moveTo>
                  <a:lnTo>
                    <a:pt x="76711" y="79222"/>
                  </a:lnTo>
                  <a:lnTo>
                    <a:pt x="0" y="0"/>
                  </a:lnTo>
                  <a:lnTo>
                    <a:pt x="0" y="125476"/>
                  </a:lnTo>
                  <a:close/>
                </a:path>
              </a:pathLst>
            </a:custGeom>
            <a:solidFill>
              <a:srgbClr val="575757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1" name="手繪多邊形: 圖案 90">
              <a:extLst>
                <a:ext uri="{FF2B5EF4-FFF2-40B4-BE49-F238E27FC236}">
                  <a16:creationId xmlns:a16="http://schemas.microsoft.com/office/drawing/2014/main" id="{52A2F834-B98D-4ECC-BFC9-AEDBF3040E8B}"/>
                </a:ext>
              </a:extLst>
            </p:cNvPr>
            <p:cNvSpPr/>
            <p:nvPr/>
          </p:nvSpPr>
          <p:spPr>
            <a:xfrm>
              <a:off x="5877946" y="3419850"/>
              <a:ext cx="72904" cy="210611"/>
            </a:xfrm>
            <a:custGeom>
              <a:avLst/>
              <a:gdLst>
                <a:gd name="connsiteX0" fmla="*/ 0 w 72903"/>
                <a:gd name="connsiteY0" fmla="*/ 0 h 210611"/>
                <a:gd name="connsiteX1" fmla="*/ 0 w 72903"/>
                <a:gd name="connsiteY1" fmla="*/ 203564 h 210611"/>
                <a:gd name="connsiteX2" fmla="*/ 10854 w 72903"/>
                <a:gd name="connsiteY2" fmla="*/ 212799 h 210611"/>
                <a:gd name="connsiteX3" fmla="*/ 76711 w 72903"/>
                <a:gd name="connsiteY3" fmla="*/ 212799 h 210611"/>
                <a:gd name="connsiteX4" fmla="*/ 76711 w 72903"/>
                <a:gd name="connsiteY4" fmla="*/ 0 h 210611"/>
                <a:gd name="connsiteX5" fmla="*/ 0 w 72903"/>
                <a:gd name="connsiteY5" fmla="*/ 0 h 21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2903" h="210611">
                  <a:moveTo>
                    <a:pt x="0" y="0"/>
                  </a:moveTo>
                  <a:lnTo>
                    <a:pt x="0" y="203564"/>
                  </a:lnTo>
                  <a:cubicBezTo>
                    <a:pt x="0" y="208667"/>
                    <a:pt x="4860" y="212799"/>
                    <a:pt x="10854" y="212799"/>
                  </a:cubicBezTo>
                  <a:lnTo>
                    <a:pt x="76711" y="212799"/>
                  </a:lnTo>
                  <a:lnTo>
                    <a:pt x="7671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75757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2" name="手繪多邊形: 圖案 91">
              <a:extLst>
                <a:ext uri="{FF2B5EF4-FFF2-40B4-BE49-F238E27FC236}">
                  <a16:creationId xmlns:a16="http://schemas.microsoft.com/office/drawing/2014/main" id="{51396DF1-788B-49EC-A659-61851D0FE72A}"/>
                </a:ext>
              </a:extLst>
            </p:cNvPr>
            <p:cNvSpPr/>
            <p:nvPr/>
          </p:nvSpPr>
          <p:spPr>
            <a:xfrm>
              <a:off x="5903949" y="3512519"/>
              <a:ext cx="16201" cy="81004"/>
            </a:xfrm>
            <a:custGeom>
              <a:avLst/>
              <a:gdLst>
                <a:gd name="connsiteX0" fmla="*/ 0 w 16200"/>
                <a:gd name="connsiteY0" fmla="*/ 0 h 81004"/>
                <a:gd name="connsiteX1" fmla="*/ 19846 w 16200"/>
                <a:gd name="connsiteY1" fmla="*/ 0 h 81004"/>
                <a:gd name="connsiteX2" fmla="*/ 19846 w 16200"/>
                <a:gd name="connsiteY2" fmla="*/ 86594 h 81004"/>
                <a:gd name="connsiteX3" fmla="*/ 0 w 16200"/>
                <a:gd name="connsiteY3" fmla="*/ 86594 h 81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00" h="81004">
                  <a:moveTo>
                    <a:pt x="0" y="0"/>
                  </a:moveTo>
                  <a:lnTo>
                    <a:pt x="19846" y="0"/>
                  </a:lnTo>
                  <a:lnTo>
                    <a:pt x="19846" y="86594"/>
                  </a:lnTo>
                  <a:lnTo>
                    <a:pt x="0" y="86594"/>
                  </a:lnTo>
                  <a:close/>
                </a:path>
              </a:pathLst>
            </a:custGeom>
            <a:solidFill>
              <a:srgbClr val="80808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3" name="手繪多邊形: 圖案 92">
              <a:extLst>
                <a:ext uri="{FF2B5EF4-FFF2-40B4-BE49-F238E27FC236}">
                  <a16:creationId xmlns:a16="http://schemas.microsoft.com/office/drawing/2014/main" id="{DDD8554D-1C94-4267-AF5E-C900FABEC261}"/>
                </a:ext>
              </a:extLst>
            </p:cNvPr>
            <p:cNvSpPr/>
            <p:nvPr/>
          </p:nvSpPr>
          <p:spPr>
            <a:xfrm>
              <a:off x="6015654" y="3031920"/>
              <a:ext cx="40502" cy="32402"/>
            </a:xfrm>
            <a:custGeom>
              <a:avLst/>
              <a:gdLst>
                <a:gd name="connsiteX0" fmla="*/ 42932 w 40502"/>
                <a:gd name="connsiteY0" fmla="*/ 33050 h 32401"/>
                <a:gd name="connsiteX1" fmla="*/ 30296 w 40502"/>
                <a:gd name="connsiteY1" fmla="*/ 33050 h 32401"/>
                <a:gd name="connsiteX2" fmla="*/ 30296 w 40502"/>
                <a:gd name="connsiteY2" fmla="*/ 24220 h 32401"/>
                <a:gd name="connsiteX3" fmla="*/ 12637 w 40502"/>
                <a:gd name="connsiteY3" fmla="*/ 24220 h 32401"/>
                <a:gd name="connsiteX4" fmla="*/ 12637 w 40502"/>
                <a:gd name="connsiteY4" fmla="*/ 33050 h 32401"/>
                <a:gd name="connsiteX5" fmla="*/ 0 w 40502"/>
                <a:gd name="connsiteY5" fmla="*/ 33050 h 32401"/>
                <a:gd name="connsiteX6" fmla="*/ 0 w 40502"/>
                <a:gd name="connsiteY6" fmla="*/ 7209 h 32401"/>
                <a:gd name="connsiteX7" fmla="*/ 2511 w 40502"/>
                <a:gd name="connsiteY7" fmla="*/ 1944 h 32401"/>
                <a:gd name="connsiteX8" fmla="*/ 9477 w 40502"/>
                <a:gd name="connsiteY8" fmla="*/ 0 h 32401"/>
                <a:gd name="connsiteX9" fmla="*/ 33455 w 40502"/>
                <a:gd name="connsiteY9" fmla="*/ 0 h 32401"/>
                <a:gd name="connsiteX10" fmla="*/ 40421 w 40502"/>
                <a:gd name="connsiteY10" fmla="*/ 1944 h 32401"/>
                <a:gd name="connsiteX11" fmla="*/ 42851 w 40502"/>
                <a:gd name="connsiteY11" fmla="*/ 7209 h 32401"/>
                <a:gd name="connsiteX12" fmla="*/ 42851 w 40502"/>
                <a:gd name="connsiteY12" fmla="*/ 33050 h 32401"/>
                <a:gd name="connsiteX13" fmla="*/ 30296 w 40502"/>
                <a:gd name="connsiteY13" fmla="*/ 18145 h 32401"/>
                <a:gd name="connsiteX14" fmla="*/ 30296 w 40502"/>
                <a:gd name="connsiteY14" fmla="*/ 8586 h 32401"/>
                <a:gd name="connsiteX15" fmla="*/ 12637 w 40502"/>
                <a:gd name="connsiteY15" fmla="*/ 8586 h 32401"/>
                <a:gd name="connsiteX16" fmla="*/ 12637 w 40502"/>
                <a:gd name="connsiteY16" fmla="*/ 18145 h 32401"/>
                <a:gd name="connsiteX17" fmla="*/ 30296 w 40502"/>
                <a:gd name="connsiteY17" fmla="*/ 18145 h 32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502" h="32401">
                  <a:moveTo>
                    <a:pt x="42932" y="33050"/>
                  </a:moveTo>
                  <a:lnTo>
                    <a:pt x="30296" y="33050"/>
                  </a:lnTo>
                  <a:lnTo>
                    <a:pt x="30296" y="24220"/>
                  </a:lnTo>
                  <a:lnTo>
                    <a:pt x="12637" y="24220"/>
                  </a:lnTo>
                  <a:lnTo>
                    <a:pt x="12637" y="33050"/>
                  </a:lnTo>
                  <a:lnTo>
                    <a:pt x="0" y="33050"/>
                  </a:lnTo>
                  <a:lnTo>
                    <a:pt x="0" y="7209"/>
                  </a:lnTo>
                  <a:cubicBezTo>
                    <a:pt x="0" y="5022"/>
                    <a:pt x="810" y="3240"/>
                    <a:pt x="2511" y="1944"/>
                  </a:cubicBezTo>
                  <a:cubicBezTo>
                    <a:pt x="4131" y="648"/>
                    <a:pt x="6480" y="0"/>
                    <a:pt x="9477" y="0"/>
                  </a:cubicBezTo>
                  <a:lnTo>
                    <a:pt x="33455" y="0"/>
                  </a:lnTo>
                  <a:cubicBezTo>
                    <a:pt x="36452" y="0"/>
                    <a:pt x="38801" y="648"/>
                    <a:pt x="40421" y="1944"/>
                  </a:cubicBezTo>
                  <a:cubicBezTo>
                    <a:pt x="42041" y="3240"/>
                    <a:pt x="42851" y="4941"/>
                    <a:pt x="42851" y="7209"/>
                  </a:cubicBezTo>
                  <a:lnTo>
                    <a:pt x="42851" y="33050"/>
                  </a:lnTo>
                  <a:close/>
                  <a:moveTo>
                    <a:pt x="30296" y="18145"/>
                  </a:moveTo>
                  <a:lnTo>
                    <a:pt x="30296" y="8586"/>
                  </a:lnTo>
                  <a:lnTo>
                    <a:pt x="12637" y="8586"/>
                  </a:lnTo>
                  <a:lnTo>
                    <a:pt x="12637" y="18145"/>
                  </a:lnTo>
                  <a:lnTo>
                    <a:pt x="30296" y="18145"/>
                  </a:lnTo>
                  <a:close/>
                </a:path>
              </a:pathLst>
            </a:custGeom>
            <a:solidFill>
              <a:srgbClr val="FFFF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4" name="手繪多邊形: 圖案 93">
              <a:extLst>
                <a:ext uri="{FF2B5EF4-FFF2-40B4-BE49-F238E27FC236}">
                  <a16:creationId xmlns:a16="http://schemas.microsoft.com/office/drawing/2014/main" id="{BC584C97-29BC-409B-969E-6DBAA3A7A6E9}"/>
                </a:ext>
              </a:extLst>
            </p:cNvPr>
            <p:cNvSpPr/>
            <p:nvPr/>
          </p:nvSpPr>
          <p:spPr>
            <a:xfrm>
              <a:off x="6064580" y="3031920"/>
              <a:ext cx="40502" cy="32402"/>
            </a:xfrm>
            <a:custGeom>
              <a:avLst/>
              <a:gdLst>
                <a:gd name="connsiteX0" fmla="*/ 39287 w 40502"/>
                <a:gd name="connsiteY0" fmla="*/ 1620 h 32401"/>
                <a:gd name="connsiteX1" fmla="*/ 33455 w 40502"/>
                <a:gd name="connsiteY1" fmla="*/ 0 h 32401"/>
                <a:gd name="connsiteX2" fmla="*/ 33536 w 40502"/>
                <a:gd name="connsiteY2" fmla="*/ 0 h 32401"/>
                <a:gd name="connsiteX3" fmla="*/ 33050 w 40502"/>
                <a:gd name="connsiteY3" fmla="*/ 0 h 32401"/>
                <a:gd name="connsiteX4" fmla="*/ 32726 w 40502"/>
                <a:gd name="connsiteY4" fmla="*/ 0 h 32401"/>
                <a:gd name="connsiteX5" fmla="*/ 10207 w 40502"/>
                <a:gd name="connsiteY5" fmla="*/ 0 h 32401"/>
                <a:gd name="connsiteX6" fmla="*/ 10207 w 40502"/>
                <a:gd name="connsiteY6" fmla="*/ 0 h 32401"/>
                <a:gd name="connsiteX7" fmla="*/ 9477 w 40502"/>
                <a:gd name="connsiteY7" fmla="*/ 0 h 32401"/>
                <a:gd name="connsiteX8" fmla="*/ 2511 w 40502"/>
                <a:gd name="connsiteY8" fmla="*/ 1944 h 32401"/>
                <a:gd name="connsiteX9" fmla="*/ 0 w 40502"/>
                <a:gd name="connsiteY9" fmla="*/ 7047 h 32401"/>
                <a:gd name="connsiteX10" fmla="*/ 0 w 40502"/>
                <a:gd name="connsiteY10" fmla="*/ 7047 h 32401"/>
                <a:gd name="connsiteX11" fmla="*/ 0 w 40502"/>
                <a:gd name="connsiteY11" fmla="*/ 7128 h 32401"/>
                <a:gd name="connsiteX12" fmla="*/ 0 w 40502"/>
                <a:gd name="connsiteY12" fmla="*/ 7209 h 32401"/>
                <a:gd name="connsiteX13" fmla="*/ 0 w 40502"/>
                <a:gd name="connsiteY13" fmla="*/ 7209 h 32401"/>
                <a:gd name="connsiteX14" fmla="*/ 0 w 40502"/>
                <a:gd name="connsiteY14" fmla="*/ 33050 h 32401"/>
                <a:gd name="connsiteX15" fmla="*/ 12637 w 40502"/>
                <a:gd name="connsiteY15" fmla="*/ 33050 h 32401"/>
                <a:gd name="connsiteX16" fmla="*/ 12637 w 40502"/>
                <a:gd name="connsiteY16" fmla="*/ 24382 h 32401"/>
                <a:gd name="connsiteX17" fmla="*/ 33050 w 40502"/>
                <a:gd name="connsiteY17" fmla="*/ 24382 h 32401"/>
                <a:gd name="connsiteX18" fmla="*/ 41393 w 40502"/>
                <a:gd name="connsiteY18" fmla="*/ 17740 h 32401"/>
                <a:gd name="connsiteX19" fmla="*/ 41393 w 40502"/>
                <a:gd name="connsiteY19" fmla="*/ 7128 h 32401"/>
                <a:gd name="connsiteX20" fmla="*/ 39287 w 40502"/>
                <a:gd name="connsiteY20" fmla="*/ 1620 h 32401"/>
                <a:gd name="connsiteX21" fmla="*/ 28433 w 40502"/>
                <a:gd name="connsiteY21" fmla="*/ 17092 h 32401"/>
                <a:gd name="connsiteX22" fmla="*/ 12394 w 40502"/>
                <a:gd name="connsiteY22" fmla="*/ 17092 h 32401"/>
                <a:gd name="connsiteX23" fmla="*/ 12394 w 40502"/>
                <a:gd name="connsiteY23" fmla="*/ 8505 h 32401"/>
                <a:gd name="connsiteX24" fmla="*/ 28433 w 40502"/>
                <a:gd name="connsiteY24" fmla="*/ 8505 h 32401"/>
                <a:gd name="connsiteX25" fmla="*/ 28433 w 40502"/>
                <a:gd name="connsiteY25" fmla="*/ 17092 h 32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0502" h="32401">
                  <a:moveTo>
                    <a:pt x="39287" y="1620"/>
                  </a:moveTo>
                  <a:cubicBezTo>
                    <a:pt x="37991" y="648"/>
                    <a:pt x="36047" y="81"/>
                    <a:pt x="33455" y="0"/>
                  </a:cubicBezTo>
                  <a:lnTo>
                    <a:pt x="33536" y="0"/>
                  </a:lnTo>
                  <a:lnTo>
                    <a:pt x="33050" y="0"/>
                  </a:lnTo>
                  <a:cubicBezTo>
                    <a:pt x="32969" y="0"/>
                    <a:pt x="32888" y="0"/>
                    <a:pt x="32726" y="0"/>
                  </a:cubicBezTo>
                  <a:lnTo>
                    <a:pt x="10207" y="0"/>
                  </a:lnTo>
                  <a:lnTo>
                    <a:pt x="10207" y="0"/>
                  </a:lnTo>
                  <a:lnTo>
                    <a:pt x="9477" y="0"/>
                  </a:lnTo>
                  <a:cubicBezTo>
                    <a:pt x="6480" y="0"/>
                    <a:pt x="4131" y="648"/>
                    <a:pt x="2511" y="1944"/>
                  </a:cubicBezTo>
                  <a:cubicBezTo>
                    <a:pt x="891" y="3240"/>
                    <a:pt x="81" y="4941"/>
                    <a:pt x="0" y="7047"/>
                  </a:cubicBezTo>
                  <a:lnTo>
                    <a:pt x="0" y="7047"/>
                  </a:lnTo>
                  <a:lnTo>
                    <a:pt x="0" y="7128"/>
                  </a:lnTo>
                  <a:cubicBezTo>
                    <a:pt x="0" y="7128"/>
                    <a:pt x="0" y="7209"/>
                    <a:pt x="0" y="7209"/>
                  </a:cubicBezTo>
                  <a:lnTo>
                    <a:pt x="0" y="7209"/>
                  </a:lnTo>
                  <a:lnTo>
                    <a:pt x="0" y="33050"/>
                  </a:lnTo>
                  <a:lnTo>
                    <a:pt x="12637" y="33050"/>
                  </a:lnTo>
                  <a:lnTo>
                    <a:pt x="12637" y="24382"/>
                  </a:lnTo>
                  <a:lnTo>
                    <a:pt x="33050" y="24382"/>
                  </a:lnTo>
                  <a:cubicBezTo>
                    <a:pt x="38558" y="24382"/>
                    <a:pt x="41393" y="22195"/>
                    <a:pt x="41393" y="17740"/>
                  </a:cubicBezTo>
                  <a:lnTo>
                    <a:pt x="41393" y="7128"/>
                  </a:lnTo>
                  <a:cubicBezTo>
                    <a:pt x="41313" y="4536"/>
                    <a:pt x="40664" y="2754"/>
                    <a:pt x="39287" y="1620"/>
                  </a:cubicBezTo>
                  <a:close/>
                  <a:moveTo>
                    <a:pt x="28433" y="17092"/>
                  </a:moveTo>
                  <a:lnTo>
                    <a:pt x="12394" y="17092"/>
                  </a:lnTo>
                  <a:lnTo>
                    <a:pt x="12394" y="8505"/>
                  </a:lnTo>
                  <a:lnTo>
                    <a:pt x="28433" y="8505"/>
                  </a:lnTo>
                  <a:lnTo>
                    <a:pt x="28433" y="17092"/>
                  </a:lnTo>
                  <a:close/>
                </a:path>
              </a:pathLst>
            </a:custGeom>
            <a:solidFill>
              <a:srgbClr val="FFFF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5" name="手繪多邊形: 圖案 94">
              <a:extLst>
                <a:ext uri="{FF2B5EF4-FFF2-40B4-BE49-F238E27FC236}">
                  <a16:creationId xmlns:a16="http://schemas.microsoft.com/office/drawing/2014/main" id="{5850174F-9C92-43BE-B791-6843F0744FA4}"/>
                </a:ext>
              </a:extLst>
            </p:cNvPr>
            <p:cNvSpPr/>
            <p:nvPr/>
          </p:nvSpPr>
          <p:spPr>
            <a:xfrm>
              <a:off x="5966808" y="3031920"/>
              <a:ext cx="40502" cy="32402"/>
            </a:xfrm>
            <a:custGeom>
              <a:avLst/>
              <a:gdLst>
                <a:gd name="connsiteX0" fmla="*/ 33050 w 40502"/>
                <a:gd name="connsiteY0" fmla="*/ 0 h 32401"/>
                <a:gd name="connsiteX1" fmla="*/ 33050 w 40502"/>
                <a:gd name="connsiteY1" fmla="*/ 0 h 32401"/>
                <a:gd name="connsiteX2" fmla="*/ 31187 w 40502"/>
                <a:gd name="connsiteY2" fmla="*/ 0 h 32401"/>
                <a:gd name="connsiteX3" fmla="*/ 31187 w 40502"/>
                <a:gd name="connsiteY3" fmla="*/ 19198 h 32401"/>
                <a:gd name="connsiteX4" fmla="*/ 30539 w 40502"/>
                <a:gd name="connsiteY4" fmla="*/ 19522 h 32401"/>
                <a:gd name="connsiteX5" fmla="*/ 30134 w 40502"/>
                <a:gd name="connsiteY5" fmla="*/ 19279 h 32401"/>
                <a:gd name="connsiteX6" fmla="*/ 17173 w 40502"/>
                <a:gd name="connsiteY6" fmla="*/ 1134 h 32401"/>
                <a:gd name="connsiteX7" fmla="*/ 17173 w 40502"/>
                <a:gd name="connsiteY7" fmla="*/ 1134 h 32401"/>
                <a:gd name="connsiteX8" fmla="*/ 17173 w 40502"/>
                <a:gd name="connsiteY8" fmla="*/ 1134 h 32401"/>
                <a:gd name="connsiteX9" fmla="*/ 17011 w 40502"/>
                <a:gd name="connsiteY9" fmla="*/ 1053 h 32401"/>
                <a:gd name="connsiteX10" fmla="*/ 16930 w 40502"/>
                <a:gd name="connsiteY10" fmla="*/ 972 h 32401"/>
                <a:gd name="connsiteX11" fmla="*/ 14257 w 40502"/>
                <a:gd name="connsiteY11" fmla="*/ 81 h 32401"/>
                <a:gd name="connsiteX12" fmla="*/ 4050 w 40502"/>
                <a:gd name="connsiteY12" fmla="*/ 81 h 32401"/>
                <a:gd name="connsiteX13" fmla="*/ 1053 w 40502"/>
                <a:gd name="connsiteY13" fmla="*/ 1134 h 32401"/>
                <a:gd name="connsiteX14" fmla="*/ 0 w 40502"/>
                <a:gd name="connsiteY14" fmla="*/ 4050 h 32401"/>
                <a:gd name="connsiteX15" fmla="*/ 0 w 40502"/>
                <a:gd name="connsiteY15" fmla="*/ 4050 h 32401"/>
                <a:gd name="connsiteX16" fmla="*/ 0 w 40502"/>
                <a:gd name="connsiteY16" fmla="*/ 33131 h 32401"/>
                <a:gd name="connsiteX17" fmla="*/ 11908 w 40502"/>
                <a:gd name="connsiteY17" fmla="*/ 33131 h 32401"/>
                <a:gd name="connsiteX18" fmla="*/ 11827 w 40502"/>
                <a:gd name="connsiteY18" fmla="*/ 13285 h 32401"/>
                <a:gd name="connsiteX19" fmla="*/ 13042 w 40502"/>
                <a:gd name="connsiteY19" fmla="*/ 12637 h 32401"/>
                <a:gd name="connsiteX20" fmla="*/ 13528 w 40502"/>
                <a:gd name="connsiteY20" fmla="*/ 12961 h 32401"/>
                <a:gd name="connsiteX21" fmla="*/ 13528 w 40502"/>
                <a:gd name="connsiteY21" fmla="*/ 12961 h 32401"/>
                <a:gd name="connsiteX22" fmla="*/ 30944 w 40502"/>
                <a:gd name="connsiteY22" fmla="*/ 33131 h 32401"/>
                <a:gd name="connsiteX23" fmla="*/ 43338 w 40502"/>
                <a:gd name="connsiteY23" fmla="*/ 33131 h 32401"/>
                <a:gd name="connsiteX24" fmla="*/ 43338 w 40502"/>
                <a:gd name="connsiteY24" fmla="*/ 0 h 32401"/>
                <a:gd name="connsiteX25" fmla="*/ 33050 w 40502"/>
                <a:gd name="connsiteY25" fmla="*/ 0 h 32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0502" h="32401">
                  <a:moveTo>
                    <a:pt x="33050" y="0"/>
                  </a:moveTo>
                  <a:lnTo>
                    <a:pt x="33050" y="0"/>
                  </a:lnTo>
                  <a:lnTo>
                    <a:pt x="31187" y="0"/>
                  </a:lnTo>
                  <a:lnTo>
                    <a:pt x="31187" y="19198"/>
                  </a:lnTo>
                  <a:cubicBezTo>
                    <a:pt x="31106" y="19360"/>
                    <a:pt x="30944" y="19522"/>
                    <a:pt x="30539" y="19522"/>
                  </a:cubicBezTo>
                  <a:cubicBezTo>
                    <a:pt x="30539" y="19522"/>
                    <a:pt x="30296" y="19441"/>
                    <a:pt x="30134" y="19279"/>
                  </a:cubicBezTo>
                  <a:cubicBezTo>
                    <a:pt x="28028" y="15958"/>
                    <a:pt x="19765" y="4698"/>
                    <a:pt x="17173" y="1134"/>
                  </a:cubicBezTo>
                  <a:cubicBezTo>
                    <a:pt x="17173" y="1134"/>
                    <a:pt x="17173" y="1134"/>
                    <a:pt x="17173" y="1134"/>
                  </a:cubicBezTo>
                  <a:lnTo>
                    <a:pt x="17173" y="1134"/>
                  </a:lnTo>
                  <a:cubicBezTo>
                    <a:pt x="17173" y="1134"/>
                    <a:pt x="17092" y="1053"/>
                    <a:pt x="17011" y="1053"/>
                  </a:cubicBezTo>
                  <a:cubicBezTo>
                    <a:pt x="17011" y="1053"/>
                    <a:pt x="17011" y="972"/>
                    <a:pt x="16930" y="972"/>
                  </a:cubicBezTo>
                  <a:cubicBezTo>
                    <a:pt x="16282" y="405"/>
                    <a:pt x="15391" y="81"/>
                    <a:pt x="14257" y="81"/>
                  </a:cubicBezTo>
                  <a:lnTo>
                    <a:pt x="4050" y="81"/>
                  </a:lnTo>
                  <a:cubicBezTo>
                    <a:pt x="2754" y="81"/>
                    <a:pt x="1782" y="486"/>
                    <a:pt x="1053" y="1134"/>
                  </a:cubicBezTo>
                  <a:cubicBezTo>
                    <a:pt x="324" y="1863"/>
                    <a:pt x="0" y="2835"/>
                    <a:pt x="0" y="4050"/>
                  </a:cubicBezTo>
                  <a:lnTo>
                    <a:pt x="0" y="4050"/>
                  </a:lnTo>
                  <a:lnTo>
                    <a:pt x="0" y="33131"/>
                  </a:lnTo>
                  <a:lnTo>
                    <a:pt x="11908" y="33131"/>
                  </a:lnTo>
                  <a:cubicBezTo>
                    <a:pt x="11908" y="33131"/>
                    <a:pt x="11827" y="17821"/>
                    <a:pt x="11827" y="13285"/>
                  </a:cubicBezTo>
                  <a:cubicBezTo>
                    <a:pt x="11908" y="12961"/>
                    <a:pt x="12070" y="12556"/>
                    <a:pt x="13042" y="12637"/>
                  </a:cubicBezTo>
                  <a:cubicBezTo>
                    <a:pt x="13042" y="12637"/>
                    <a:pt x="13366" y="12637"/>
                    <a:pt x="13528" y="12961"/>
                  </a:cubicBezTo>
                  <a:lnTo>
                    <a:pt x="13528" y="12961"/>
                  </a:lnTo>
                  <a:cubicBezTo>
                    <a:pt x="15796" y="16606"/>
                    <a:pt x="30944" y="33131"/>
                    <a:pt x="30944" y="33131"/>
                  </a:cubicBezTo>
                  <a:lnTo>
                    <a:pt x="43338" y="33131"/>
                  </a:lnTo>
                  <a:lnTo>
                    <a:pt x="43338" y="0"/>
                  </a:lnTo>
                  <a:lnTo>
                    <a:pt x="33050" y="0"/>
                  </a:lnTo>
                  <a:close/>
                </a:path>
              </a:pathLst>
            </a:custGeom>
            <a:solidFill>
              <a:srgbClr val="FFFF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6" name="手繪多邊形: 圖案 95">
              <a:extLst>
                <a:ext uri="{FF2B5EF4-FFF2-40B4-BE49-F238E27FC236}">
                  <a16:creationId xmlns:a16="http://schemas.microsoft.com/office/drawing/2014/main" id="{8604941A-A12A-4F59-811F-07DCEFD4580A}"/>
                </a:ext>
              </a:extLst>
            </p:cNvPr>
            <p:cNvSpPr/>
            <p:nvPr/>
          </p:nvSpPr>
          <p:spPr>
            <a:xfrm>
              <a:off x="5918934" y="3031515"/>
              <a:ext cx="40502" cy="32402"/>
            </a:xfrm>
            <a:custGeom>
              <a:avLst/>
              <a:gdLst>
                <a:gd name="connsiteX0" fmla="*/ 27055 w 40502"/>
                <a:gd name="connsiteY0" fmla="*/ 25840 h 32401"/>
                <a:gd name="connsiteX1" fmla="*/ 26408 w 40502"/>
                <a:gd name="connsiteY1" fmla="*/ 25435 h 32401"/>
                <a:gd name="connsiteX2" fmla="*/ 13285 w 40502"/>
                <a:gd name="connsiteY2" fmla="*/ 25435 h 32401"/>
                <a:gd name="connsiteX3" fmla="*/ 13285 w 40502"/>
                <a:gd name="connsiteY3" fmla="*/ 8019 h 32401"/>
                <a:gd name="connsiteX4" fmla="*/ 30863 w 40502"/>
                <a:gd name="connsiteY4" fmla="*/ 8019 h 32401"/>
                <a:gd name="connsiteX5" fmla="*/ 30863 w 40502"/>
                <a:gd name="connsiteY5" fmla="*/ 22762 h 32401"/>
                <a:gd name="connsiteX6" fmla="*/ 42284 w 40502"/>
                <a:gd name="connsiteY6" fmla="*/ 28514 h 32401"/>
                <a:gd name="connsiteX7" fmla="*/ 42932 w 40502"/>
                <a:gd name="connsiteY7" fmla="*/ 24868 h 32401"/>
                <a:gd name="connsiteX8" fmla="*/ 42932 w 40502"/>
                <a:gd name="connsiteY8" fmla="*/ 8748 h 32401"/>
                <a:gd name="connsiteX9" fmla="*/ 33212 w 40502"/>
                <a:gd name="connsiteY9" fmla="*/ 0 h 32401"/>
                <a:gd name="connsiteX10" fmla="*/ 33212 w 40502"/>
                <a:gd name="connsiteY10" fmla="*/ 0 h 32401"/>
                <a:gd name="connsiteX11" fmla="*/ 32159 w 40502"/>
                <a:gd name="connsiteY11" fmla="*/ 0 h 32401"/>
                <a:gd name="connsiteX12" fmla="*/ 32077 w 40502"/>
                <a:gd name="connsiteY12" fmla="*/ 0 h 32401"/>
                <a:gd name="connsiteX13" fmla="*/ 32077 w 40502"/>
                <a:gd name="connsiteY13" fmla="*/ 0 h 32401"/>
                <a:gd name="connsiteX14" fmla="*/ 10854 w 40502"/>
                <a:gd name="connsiteY14" fmla="*/ 0 h 32401"/>
                <a:gd name="connsiteX15" fmla="*/ 0 w 40502"/>
                <a:gd name="connsiteY15" fmla="*/ 8748 h 32401"/>
                <a:gd name="connsiteX16" fmla="*/ 0 w 40502"/>
                <a:gd name="connsiteY16" fmla="*/ 24868 h 32401"/>
                <a:gd name="connsiteX17" fmla="*/ 10854 w 40502"/>
                <a:gd name="connsiteY17" fmla="*/ 33617 h 32401"/>
                <a:gd name="connsiteX18" fmla="*/ 32077 w 40502"/>
                <a:gd name="connsiteY18" fmla="*/ 33617 h 32401"/>
                <a:gd name="connsiteX19" fmla="*/ 32077 w 40502"/>
                <a:gd name="connsiteY19" fmla="*/ 33617 h 32401"/>
                <a:gd name="connsiteX20" fmla="*/ 35156 w 40502"/>
                <a:gd name="connsiteY20" fmla="*/ 33374 h 32401"/>
                <a:gd name="connsiteX21" fmla="*/ 27055 w 40502"/>
                <a:gd name="connsiteY21" fmla="*/ 25840 h 32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502" h="32401">
                  <a:moveTo>
                    <a:pt x="27055" y="25840"/>
                  </a:moveTo>
                  <a:cubicBezTo>
                    <a:pt x="26812" y="25678"/>
                    <a:pt x="26650" y="25516"/>
                    <a:pt x="26408" y="25435"/>
                  </a:cubicBezTo>
                  <a:lnTo>
                    <a:pt x="13285" y="25435"/>
                  </a:lnTo>
                  <a:lnTo>
                    <a:pt x="13285" y="8019"/>
                  </a:lnTo>
                  <a:lnTo>
                    <a:pt x="30863" y="8019"/>
                  </a:lnTo>
                  <a:lnTo>
                    <a:pt x="30863" y="22762"/>
                  </a:lnTo>
                  <a:cubicBezTo>
                    <a:pt x="36128" y="24382"/>
                    <a:pt x="39773" y="26488"/>
                    <a:pt x="42284" y="28514"/>
                  </a:cubicBezTo>
                  <a:cubicBezTo>
                    <a:pt x="42689" y="27461"/>
                    <a:pt x="42932" y="26245"/>
                    <a:pt x="42932" y="24868"/>
                  </a:cubicBezTo>
                  <a:lnTo>
                    <a:pt x="42932" y="8748"/>
                  </a:lnTo>
                  <a:cubicBezTo>
                    <a:pt x="42932" y="3240"/>
                    <a:pt x="39692" y="324"/>
                    <a:pt x="33212" y="0"/>
                  </a:cubicBezTo>
                  <a:lnTo>
                    <a:pt x="33212" y="0"/>
                  </a:lnTo>
                  <a:lnTo>
                    <a:pt x="32159" y="0"/>
                  </a:lnTo>
                  <a:cubicBezTo>
                    <a:pt x="32159" y="0"/>
                    <a:pt x="32077" y="0"/>
                    <a:pt x="32077" y="0"/>
                  </a:cubicBezTo>
                  <a:lnTo>
                    <a:pt x="32077" y="0"/>
                  </a:lnTo>
                  <a:lnTo>
                    <a:pt x="10854" y="0"/>
                  </a:lnTo>
                  <a:cubicBezTo>
                    <a:pt x="3564" y="0"/>
                    <a:pt x="0" y="2916"/>
                    <a:pt x="0" y="8748"/>
                  </a:cubicBezTo>
                  <a:lnTo>
                    <a:pt x="0" y="24868"/>
                  </a:lnTo>
                  <a:cubicBezTo>
                    <a:pt x="0" y="30701"/>
                    <a:pt x="3645" y="33617"/>
                    <a:pt x="10854" y="33617"/>
                  </a:cubicBezTo>
                  <a:lnTo>
                    <a:pt x="32077" y="33617"/>
                  </a:lnTo>
                  <a:lnTo>
                    <a:pt x="32077" y="33617"/>
                  </a:lnTo>
                  <a:cubicBezTo>
                    <a:pt x="33212" y="33617"/>
                    <a:pt x="34184" y="33536"/>
                    <a:pt x="35156" y="33374"/>
                  </a:cubicBezTo>
                  <a:cubicBezTo>
                    <a:pt x="33374" y="30782"/>
                    <a:pt x="30133" y="28028"/>
                    <a:pt x="27055" y="25840"/>
                  </a:cubicBezTo>
                  <a:close/>
                </a:path>
              </a:pathLst>
            </a:custGeom>
            <a:solidFill>
              <a:srgbClr val="FFFF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7" name="手繪多邊形: 圖案 96">
              <a:extLst>
                <a:ext uri="{FF2B5EF4-FFF2-40B4-BE49-F238E27FC236}">
                  <a16:creationId xmlns:a16="http://schemas.microsoft.com/office/drawing/2014/main" id="{01E3F3D2-014F-4653-B23E-88D36A7977A3}"/>
                </a:ext>
              </a:extLst>
            </p:cNvPr>
            <p:cNvSpPr/>
            <p:nvPr/>
          </p:nvSpPr>
          <p:spPr>
            <a:xfrm>
              <a:off x="5941211" y="3053062"/>
              <a:ext cx="16201" cy="8100"/>
            </a:xfrm>
            <a:custGeom>
              <a:avLst/>
              <a:gdLst>
                <a:gd name="connsiteX0" fmla="*/ 19684 w 16200"/>
                <a:gd name="connsiteY0" fmla="*/ 7695 h 8100"/>
                <a:gd name="connsiteX1" fmla="*/ 8668 w 16200"/>
                <a:gd name="connsiteY1" fmla="*/ 2025 h 8100"/>
                <a:gd name="connsiteX2" fmla="*/ 0 w 16200"/>
                <a:gd name="connsiteY2" fmla="*/ 0 h 8100"/>
                <a:gd name="connsiteX3" fmla="*/ 5670 w 16200"/>
                <a:gd name="connsiteY3" fmla="*/ 3807 h 8100"/>
                <a:gd name="connsiteX4" fmla="*/ 13851 w 16200"/>
                <a:gd name="connsiteY4" fmla="*/ 11584 h 8100"/>
                <a:gd name="connsiteX5" fmla="*/ 14500 w 16200"/>
                <a:gd name="connsiteY5" fmla="*/ 12637 h 8100"/>
                <a:gd name="connsiteX6" fmla="*/ 23977 w 16200"/>
                <a:gd name="connsiteY6" fmla="*/ 12637 h 8100"/>
                <a:gd name="connsiteX7" fmla="*/ 19684 w 16200"/>
                <a:gd name="connsiteY7" fmla="*/ 7695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200" h="8100">
                  <a:moveTo>
                    <a:pt x="19684" y="7695"/>
                  </a:moveTo>
                  <a:cubicBezTo>
                    <a:pt x="17335" y="5751"/>
                    <a:pt x="13851" y="3645"/>
                    <a:pt x="8668" y="2025"/>
                  </a:cubicBezTo>
                  <a:cubicBezTo>
                    <a:pt x="6156" y="1215"/>
                    <a:pt x="3321" y="567"/>
                    <a:pt x="0" y="0"/>
                  </a:cubicBezTo>
                  <a:cubicBezTo>
                    <a:pt x="1377" y="891"/>
                    <a:pt x="3483" y="2187"/>
                    <a:pt x="5670" y="3807"/>
                  </a:cubicBezTo>
                  <a:cubicBezTo>
                    <a:pt x="8749" y="6075"/>
                    <a:pt x="12070" y="8910"/>
                    <a:pt x="13851" y="11584"/>
                  </a:cubicBezTo>
                  <a:cubicBezTo>
                    <a:pt x="14095" y="11908"/>
                    <a:pt x="14257" y="12313"/>
                    <a:pt x="14500" y="12637"/>
                  </a:cubicBezTo>
                  <a:lnTo>
                    <a:pt x="23977" y="12637"/>
                  </a:lnTo>
                  <a:cubicBezTo>
                    <a:pt x="23329" y="11584"/>
                    <a:pt x="22114" y="9721"/>
                    <a:pt x="19684" y="7695"/>
                  </a:cubicBezTo>
                  <a:close/>
                </a:path>
              </a:pathLst>
            </a:custGeom>
            <a:solidFill>
              <a:srgbClr val="FFFF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8" name="手繪多邊形: 圖案 97">
              <a:extLst>
                <a:ext uri="{FF2B5EF4-FFF2-40B4-BE49-F238E27FC236}">
                  <a16:creationId xmlns:a16="http://schemas.microsoft.com/office/drawing/2014/main" id="{53F42510-52C5-41D2-81D1-230AAEDFEEEF}"/>
                </a:ext>
              </a:extLst>
            </p:cNvPr>
            <p:cNvSpPr/>
            <p:nvPr/>
          </p:nvSpPr>
          <p:spPr>
            <a:xfrm>
              <a:off x="1379933" y="3563309"/>
              <a:ext cx="153908" cy="413122"/>
            </a:xfrm>
            <a:custGeom>
              <a:avLst/>
              <a:gdLst>
                <a:gd name="connsiteX0" fmla="*/ 93560 w 153908"/>
                <a:gd name="connsiteY0" fmla="*/ 420008 h 413122"/>
                <a:gd name="connsiteX1" fmla="*/ 0 w 153908"/>
                <a:gd name="connsiteY1" fmla="*/ 420008 h 413122"/>
                <a:gd name="connsiteX2" fmla="*/ 0 w 153908"/>
                <a:gd name="connsiteY2" fmla="*/ 0 h 413122"/>
                <a:gd name="connsiteX3" fmla="*/ 156339 w 153908"/>
                <a:gd name="connsiteY3" fmla="*/ 0 h 413122"/>
                <a:gd name="connsiteX4" fmla="*/ 156339 w 153908"/>
                <a:gd name="connsiteY4" fmla="*/ 357230 h 413122"/>
                <a:gd name="connsiteX5" fmla="*/ 93560 w 153908"/>
                <a:gd name="connsiteY5" fmla="*/ 420008 h 413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3908" h="413122">
                  <a:moveTo>
                    <a:pt x="93560" y="420008"/>
                  </a:moveTo>
                  <a:lnTo>
                    <a:pt x="0" y="420008"/>
                  </a:lnTo>
                  <a:lnTo>
                    <a:pt x="0" y="0"/>
                  </a:lnTo>
                  <a:lnTo>
                    <a:pt x="156339" y="0"/>
                  </a:lnTo>
                  <a:lnTo>
                    <a:pt x="156339" y="357230"/>
                  </a:lnTo>
                  <a:cubicBezTo>
                    <a:pt x="156339" y="391899"/>
                    <a:pt x="128230" y="420008"/>
                    <a:pt x="93560" y="420008"/>
                  </a:cubicBezTo>
                  <a:close/>
                </a:path>
              </a:pathLst>
            </a:custGeom>
            <a:solidFill>
              <a:srgbClr val="474747">
                <a:alpha val="66000"/>
              </a:srgbClr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9" name="手繪多邊形: 圖案 98">
              <a:extLst>
                <a:ext uri="{FF2B5EF4-FFF2-40B4-BE49-F238E27FC236}">
                  <a16:creationId xmlns:a16="http://schemas.microsoft.com/office/drawing/2014/main" id="{710E10E6-6254-4431-B095-31DA0496552E}"/>
                </a:ext>
              </a:extLst>
            </p:cNvPr>
            <p:cNvSpPr/>
            <p:nvPr/>
          </p:nvSpPr>
          <p:spPr>
            <a:xfrm>
              <a:off x="1181148" y="3206323"/>
              <a:ext cx="89105" cy="712839"/>
            </a:xfrm>
            <a:custGeom>
              <a:avLst/>
              <a:gdLst>
                <a:gd name="connsiteX0" fmla="*/ 0 w 89104"/>
                <a:gd name="connsiteY0" fmla="*/ 0 h 712838"/>
                <a:gd name="connsiteX1" fmla="*/ 0 w 89104"/>
                <a:gd name="connsiteY1" fmla="*/ 714054 h 712838"/>
                <a:gd name="connsiteX2" fmla="*/ 94532 w 89104"/>
                <a:gd name="connsiteY2" fmla="*/ 525395 h 712838"/>
                <a:gd name="connsiteX3" fmla="*/ 94532 w 89104"/>
                <a:gd name="connsiteY3" fmla="*/ 188659 h 71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104" h="712838">
                  <a:moveTo>
                    <a:pt x="0" y="0"/>
                  </a:moveTo>
                  <a:lnTo>
                    <a:pt x="0" y="714054"/>
                  </a:lnTo>
                  <a:lnTo>
                    <a:pt x="94532" y="525395"/>
                  </a:lnTo>
                  <a:lnTo>
                    <a:pt x="94532" y="188659"/>
                  </a:lnTo>
                  <a:close/>
                </a:path>
              </a:pathLst>
            </a:custGeom>
            <a:solidFill>
              <a:srgbClr val="13FFC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0" name="手繪多邊形: 圖案 99">
              <a:extLst>
                <a:ext uri="{FF2B5EF4-FFF2-40B4-BE49-F238E27FC236}">
                  <a16:creationId xmlns:a16="http://schemas.microsoft.com/office/drawing/2014/main" id="{40F3C02B-68FB-4672-B713-66FA1931D9AE}"/>
                </a:ext>
              </a:extLst>
            </p:cNvPr>
            <p:cNvSpPr/>
            <p:nvPr/>
          </p:nvSpPr>
          <p:spPr>
            <a:xfrm>
              <a:off x="538135" y="3193119"/>
              <a:ext cx="639935" cy="745241"/>
            </a:xfrm>
            <a:custGeom>
              <a:avLst/>
              <a:gdLst>
                <a:gd name="connsiteX0" fmla="*/ 618874 w 639934"/>
                <a:gd name="connsiteY0" fmla="*/ 745241 h 745240"/>
                <a:gd name="connsiteX1" fmla="*/ 28757 w 639934"/>
                <a:gd name="connsiteY1" fmla="*/ 745241 h 745240"/>
                <a:gd name="connsiteX2" fmla="*/ 0 w 639934"/>
                <a:gd name="connsiteY2" fmla="*/ 716484 h 745240"/>
                <a:gd name="connsiteX3" fmla="*/ 0 w 639934"/>
                <a:gd name="connsiteY3" fmla="*/ 28757 h 745240"/>
                <a:gd name="connsiteX4" fmla="*/ 28757 w 639934"/>
                <a:gd name="connsiteY4" fmla="*/ 0 h 745240"/>
                <a:gd name="connsiteX5" fmla="*/ 618874 w 639934"/>
                <a:gd name="connsiteY5" fmla="*/ 0 h 745240"/>
                <a:gd name="connsiteX6" fmla="*/ 647630 w 639934"/>
                <a:gd name="connsiteY6" fmla="*/ 28757 h 745240"/>
                <a:gd name="connsiteX7" fmla="*/ 647630 w 639934"/>
                <a:gd name="connsiteY7" fmla="*/ 716484 h 745240"/>
                <a:gd name="connsiteX8" fmla="*/ 618874 w 639934"/>
                <a:gd name="connsiteY8" fmla="*/ 745241 h 745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9934" h="745240">
                  <a:moveTo>
                    <a:pt x="618874" y="745241"/>
                  </a:moveTo>
                  <a:lnTo>
                    <a:pt x="28757" y="745241"/>
                  </a:lnTo>
                  <a:cubicBezTo>
                    <a:pt x="12880" y="745241"/>
                    <a:pt x="0" y="732361"/>
                    <a:pt x="0" y="716484"/>
                  </a:cubicBezTo>
                  <a:lnTo>
                    <a:pt x="0" y="28757"/>
                  </a:lnTo>
                  <a:cubicBezTo>
                    <a:pt x="0" y="12880"/>
                    <a:pt x="12880" y="0"/>
                    <a:pt x="28757" y="0"/>
                  </a:cubicBezTo>
                  <a:lnTo>
                    <a:pt x="618874" y="0"/>
                  </a:lnTo>
                  <a:cubicBezTo>
                    <a:pt x="634751" y="0"/>
                    <a:pt x="647630" y="12880"/>
                    <a:pt x="647630" y="28757"/>
                  </a:cubicBezTo>
                  <a:lnTo>
                    <a:pt x="647630" y="716484"/>
                  </a:lnTo>
                  <a:cubicBezTo>
                    <a:pt x="647630" y="732361"/>
                    <a:pt x="634751" y="745241"/>
                    <a:pt x="618874" y="745241"/>
                  </a:cubicBezTo>
                  <a:close/>
                </a:path>
              </a:pathLst>
            </a:custGeom>
            <a:solidFill>
              <a:srgbClr val="F2F2F2"/>
            </a:solidFill>
            <a:ln w="8092" cap="flat">
              <a:solidFill>
                <a:srgbClr val="BEBE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1" name="手繪多邊形: 圖案 100">
              <a:extLst>
                <a:ext uri="{FF2B5EF4-FFF2-40B4-BE49-F238E27FC236}">
                  <a16:creationId xmlns:a16="http://schemas.microsoft.com/office/drawing/2014/main" id="{C251DAC0-23B7-44B6-B209-6D24FB80DCCA}"/>
                </a:ext>
              </a:extLst>
            </p:cNvPr>
            <p:cNvSpPr/>
            <p:nvPr/>
          </p:nvSpPr>
          <p:spPr>
            <a:xfrm>
              <a:off x="1246195" y="3193119"/>
              <a:ext cx="234913" cy="745241"/>
            </a:xfrm>
            <a:custGeom>
              <a:avLst/>
              <a:gdLst>
                <a:gd name="connsiteX0" fmla="*/ 220413 w 234912"/>
                <a:gd name="connsiteY0" fmla="*/ 745241 h 745240"/>
                <a:gd name="connsiteX1" fmla="*/ 17416 w 234912"/>
                <a:gd name="connsiteY1" fmla="*/ 745241 h 745240"/>
                <a:gd name="connsiteX2" fmla="*/ 0 w 234912"/>
                <a:gd name="connsiteY2" fmla="*/ 727825 h 745240"/>
                <a:gd name="connsiteX3" fmla="*/ 0 w 234912"/>
                <a:gd name="connsiteY3" fmla="*/ 17416 h 745240"/>
                <a:gd name="connsiteX4" fmla="*/ 17416 w 234912"/>
                <a:gd name="connsiteY4" fmla="*/ 0 h 745240"/>
                <a:gd name="connsiteX5" fmla="*/ 220494 w 234912"/>
                <a:gd name="connsiteY5" fmla="*/ 0 h 745240"/>
                <a:gd name="connsiteX6" fmla="*/ 237910 w 234912"/>
                <a:gd name="connsiteY6" fmla="*/ 17416 h 745240"/>
                <a:gd name="connsiteX7" fmla="*/ 237910 w 234912"/>
                <a:gd name="connsiteY7" fmla="*/ 727744 h 745240"/>
                <a:gd name="connsiteX8" fmla="*/ 220413 w 234912"/>
                <a:gd name="connsiteY8" fmla="*/ 745241 h 745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4912" h="745240">
                  <a:moveTo>
                    <a:pt x="220413" y="745241"/>
                  </a:moveTo>
                  <a:lnTo>
                    <a:pt x="17416" y="745241"/>
                  </a:lnTo>
                  <a:cubicBezTo>
                    <a:pt x="7776" y="745241"/>
                    <a:pt x="0" y="737464"/>
                    <a:pt x="0" y="727825"/>
                  </a:cubicBezTo>
                  <a:lnTo>
                    <a:pt x="0" y="17416"/>
                  </a:lnTo>
                  <a:cubicBezTo>
                    <a:pt x="0" y="7776"/>
                    <a:pt x="7776" y="0"/>
                    <a:pt x="17416" y="0"/>
                  </a:cubicBezTo>
                  <a:lnTo>
                    <a:pt x="220494" y="0"/>
                  </a:lnTo>
                  <a:cubicBezTo>
                    <a:pt x="230134" y="0"/>
                    <a:pt x="237910" y="7776"/>
                    <a:pt x="237910" y="17416"/>
                  </a:cubicBezTo>
                  <a:lnTo>
                    <a:pt x="237910" y="727744"/>
                  </a:lnTo>
                  <a:cubicBezTo>
                    <a:pt x="237829" y="737464"/>
                    <a:pt x="230052" y="745241"/>
                    <a:pt x="220413" y="745241"/>
                  </a:cubicBezTo>
                  <a:close/>
                </a:path>
              </a:pathLst>
            </a:custGeom>
            <a:solidFill>
              <a:srgbClr val="F2F2F2"/>
            </a:solidFill>
            <a:ln w="8092" cap="flat">
              <a:solidFill>
                <a:srgbClr val="BEBE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2" name="手繪多邊形: 圖案 101">
              <a:extLst>
                <a:ext uri="{FF2B5EF4-FFF2-40B4-BE49-F238E27FC236}">
                  <a16:creationId xmlns:a16="http://schemas.microsoft.com/office/drawing/2014/main" id="{AE691F3E-5E79-441A-AF9F-DA92DD7D4714}"/>
                </a:ext>
              </a:extLst>
            </p:cNvPr>
            <p:cNvSpPr/>
            <p:nvPr/>
          </p:nvSpPr>
          <p:spPr>
            <a:xfrm>
              <a:off x="572400" y="3230786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F4387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3" name="手繪多邊形: 圖案 102">
              <a:extLst>
                <a:ext uri="{FF2B5EF4-FFF2-40B4-BE49-F238E27FC236}">
                  <a16:creationId xmlns:a16="http://schemas.microsoft.com/office/drawing/2014/main" id="{CD844F66-3AD9-4F63-8267-70803217CCA6}"/>
                </a:ext>
              </a:extLst>
            </p:cNvPr>
            <p:cNvSpPr/>
            <p:nvPr/>
          </p:nvSpPr>
          <p:spPr>
            <a:xfrm>
              <a:off x="672603" y="3230786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FF7D0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4" name="手繪多邊形: 圖案 103">
              <a:extLst>
                <a:ext uri="{FF2B5EF4-FFF2-40B4-BE49-F238E27FC236}">
                  <a16:creationId xmlns:a16="http://schemas.microsoft.com/office/drawing/2014/main" id="{C0B8B81F-6FDE-4AC2-B08A-7A917B3947A9}"/>
                </a:ext>
              </a:extLst>
            </p:cNvPr>
            <p:cNvSpPr/>
            <p:nvPr/>
          </p:nvSpPr>
          <p:spPr>
            <a:xfrm>
              <a:off x="772886" y="3230786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65656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5" name="手繪多邊形: 圖案 104">
              <a:extLst>
                <a:ext uri="{FF2B5EF4-FFF2-40B4-BE49-F238E27FC236}">
                  <a16:creationId xmlns:a16="http://schemas.microsoft.com/office/drawing/2014/main" id="{30811EAE-BE16-4F48-85AB-E05AD7B99B5F}"/>
                </a:ext>
              </a:extLst>
            </p:cNvPr>
            <p:cNvSpPr/>
            <p:nvPr/>
          </p:nvSpPr>
          <p:spPr>
            <a:xfrm>
              <a:off x="873088" y="3230786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41A5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6" name="手繪多邊形: 圖案 105">
              <a:extLst>
                <a:ext uri="{FF2B5EF4-FFF2-40B4-BE49-F238E27FC236}">
                  <a16:creationId xmlns:a16="http://schemas.microsoft.com/office/drawing/2014/main" id="{30B2689A-FA9E-4755-BD39-4A06F8E3280D}"/>
                </a:ext>
              </a:extLst>
            </p:cNvPr>
            <p:cNvSpPr/>
            <p:nvPr/>
          </p:nvSpPr>
          <p:spPr>
            <a:xfrm>
              <a:off x="973372" y="3230786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FF7D0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7" name="手繪多邊形: 圖案 106">
              <a:extLst>
                <a:ext uri="{FF2B5EF4-FFF2-40B4-BE49-F238E27FC236}">
                  <a16:creationId xmlns:a16="http://schemas.microsoft.com/office/drawing/2014/main" id="{6202E1CB-551A-453C-BDE4-6FF2579AB338}"/>
                </a:ext>
              </a:extLst>
            </p:cNvPr>
            <p:cNvSpPr/>
            <p:nvPr/>
          </p:nvSpPr>
          <p:spPr>
            <a:xfrm>
              <a:off x="1073574" y="3230786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41A5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8" name="手繪多邊形: 圖案 107">
              <a:extLst>
                <a:ext uri="{FF2B5EF4-FFF2-40B4-BE49-F238E27FC236}">
                  <a16:creationId xmlns:a16="http://schemas.microsoft.com/office/drawing/2014/main" id="{F94AD56E-84BC-402E-86A1-0ECE15B23E61}"/>
                </a:ext>
              </a:extLst>
            </p:cNvPr>
            <p:cNvSpPr/>
            <p:nvPr/>
          </p:nvSpPr>
          <p:spPr>
            <a:xfrm>
              <a:off x="572400" y="3332771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FF7D0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9" name="手繪多邊形: 圖案 108">
              <a:extLst>
                <a:ext uri="{FF2B5EF4-FFF2-40B4-BE49-F238E27FC236}">
                  <a16:creationId xmlns:a16="http://schemas.microsoft.com/office/drawing/2014/main" id="{3FF7BD2C-D4D0-43BA-ADC7-B459B39C375E}"/>
                </a:ext>
              </a:extLst>
            </p:cNvPr>
            <p:cNvSpPr/>
            <p:nvPr/>
          </p:nvSpPr>
          <p:spPr>
            <a:xfrm>
              <a:off x="672603" y="3332771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41A5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0" name="手繪多邊形: 圖案 109">
              <a:extLst>
                <a:ext uri="{FF2B5EF4-FFF2-40B4-BE49-F238E27FC236}">
                  <a16:creationId xmlns:a16="http://schemas.microsoft.com/office/drawing/2014/main" id="{FAD072D3-6D83-4B02-91FF-65A58DFF9907}"/>
                </a:ext>
              </a:extLst>
            </p:cNvPr>
            <p:cNvSpPr/>
            <p:nvPr/>
          </p:nvSpPr>
          <p:spPr>
            <a:xfrm>
              <a:off x="772886" y="3332771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65656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1" name="手繪多邊形: 圖案 110">
              <a:extLst>
                <a:ext uri="{FF2B5EF4-FFF2-40B4-BE49-F238E27FC236}">
                  <a16:creationId xmlns:a16="http://schemas.microsoft.com/office/drawing/2014/main" id="{72B500FC-DEC7-4394-A61F-FF7BB57F5927}"/>
                </a:ext>
              </a:extLst>
            </p:cNvPr>
            <p:cNvSpPr/>
            <p:nvPr/>
          </p:nvSpPr>
          <p:spPr>
            <a:xfrm>
              <a:off x="873088" y="3332771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65656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2" name="手繪多邊形: 圖案 111">
              <a:extLst>
                <a:ext uri="{FF2B5EF4-FFF2-40B4-BE49-F238E27FC236}">
                  <a16:creationId xmlns:a16="http://schemas.microsoft.com/office/drawing/2014/main" id="{1C0FC08D-426C-4FF4-9A03-76C74DB0C5CF}"/>
                </a:ext>
              </a:extLst>
            </p:cNvPr>
            <p:cNvSpPr/>
            <p:nvPr/>
          </p:nvSpPr>
          <p:spPr>
            <a:xfrm>
              <a:off x="973372" y="3332771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41A5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3" name="手繪多邊形: 圖案 112">
              <a:extLst>
                <a:ext uri="{FF2B5EF4-FFF2-40B4-BE49-F238E27FC236}">
                  <a16:creationId xmlns:a16="http://schemas.microsoft.com/office/drawing/2014/main" id="{C7EDB126-A14B-4DFF-BA8C-CE737220FDDC}"/>
                </a:ext>
              </a:extLst>
            </p:cNvPr>
            <p:cNvSpPr/>
            <p:nvPr/>
          </p:nvSpPr>
          <p:spPr>
            <a:xfrm>
              <a:off x="1073574" y="3332771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F4387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4" name="手繪多邊形: 圖案 113">
              <a:extLst>
                <a:ext uri="{FF2B5EF4-FFF2-40B4-BE49-F238E27FC236}">
                  <a16:creationId xmlns:a16="http://schemas.microsoft.com/office/drawing/2014/main" id="{33C608B1-2F98-4804-8087-007F44334E36}"/>
                </a:ext>
              </a:extLst>
            </p:cNvPr>
            <p:cNvSpPr/>
            <p:nvPr/>
          </p:nvSpPr>
          <p:spPr>
            <a:xfrm>
              <a:off x="572400" y="3434836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FF7D0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5" name="手繪多邊形: 圖案 114">
              <a:extLst>
                <a:ext uri="{FF2B5EF4-FFF2-40B4-BE49-F238E27FC236}">
                  <a16:creationId xmlns:a16="http://schemas.microsoft.com/office/drawing/2014/main" id="{A30DDFE8-C6A0-40D8-BADA-E273D6B2AEA4}"/>
                </a:ext>
              </a:extLst>
            </p:cNvPr>
            <p:cNvSpPr/>
            <p:nvPr/>
          </p:nvSpPr>
          <p:spPr>
            <a:xfrm>
              <a:off x="672603" y="3434836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FF7D0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6" name="手繪多邊形: 圖案 115">
              <a:extLst>
                <a:ext uri="{FF2B5EF4-FFF2-40B4-BE49-F238E27FC236}">
                  <a16:creationId xmlns:a16="http://schemas.microsoft.com/office/drawing/2014/main" id="{585E8DE2-B2E2-4780-8F74-E0A6425BC809}"/>
                </a:ext>
              </a:extLst>
            </p:cNvPr>
            <p:cNvSpPr/>
            <p:nvPr/>
          </p:nvSpPr>
          <p:spPr>
            <a:xfrm>
              <a:off x="772886" y="3434836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F4387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7" name="手繪多邊形: 圖案 116">
              <a:extLst>
                <a:ext uri="{FF2B5EF4-FFF2-40B4-BE49-F238E27FC236}">
                  <a16:creationId xmlns:a16="http://schemas.microsoft.com/office/drawing/2014/main" id="{0DEDD534-FEBB-4614-97C3-3EF0EC329A97}"/>
                </a:ext>
              </a:extLst>
            </p:cNvPr>
            <p:cNvSpPr/>
            <p:nvPr/>
          </p:nvSpPr>
          <p:spPr>
            <a:xfrm>
              <a:off x="873088" y="3434836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65656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8" name="手繪多邊形: 圖案 117">
              <a:extLst>
                <a:ext uri="{FF2B5EF4-FFF2-40B4-BE49-F238E27FC236}">
                  <a16:creationId xmlns:a16="http://schemas.microsoft.com/office/drawing/2014/main" id="{BFCB8DA4-5FDD-4054-9447-3BEA9C577D82}"/>
                </a:ext>
              </a:extLst>
            </p:cNvPr>
            <p:cNvSpPr/>
            <p:nvPr/>
          </p:nvSpPr>
          <p:spPr>
            <a:xfrm>
              <a:off x="973372" y="3434836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FF7D0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9" name="手繪多邊形: 圖案 118">
              <a:extLst>
                <a:ext uri="{FF2B5EF4-FFF2-40B4-BE49-F238E27FC236}">
                  <a16:creationId xmlns:a16="http://schemas.microsoft.com/office/drawing/2014/main" id="{726258A0-DE98-4C0C-BBF6-6827DBE39751}"/>
                </a:ext>
              </a:extLst>
            </p:cNvPr>
            <p:cNvSpPr/>
            <p:nvPr/>
          </p:nvSpPr>
          <p:spPr>
            <a:xfrm>
              <a:off x="1073574" y="3434836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F4387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0" name="手繪多邊形: 圖案 119">
              <a:extLst>
                <a:ext uri="{FF2B5EF4-FFF2-40B4-BE49-F238E27FC236}">
                  <a16:creationId xmlns:a16="http://schemas.microsoft.com/office/drawing/2014/main" id="{538FEB0C-1050-47A7-9F8B-1E4BF90C8814}"/>
                </a:ext>
              </a:extLst>
            </p:cNvPr>
            <p:cNvSpPr/>
            <p:nvPr/>
          </p:nvSpPr>
          <p:spPr>
            <a:xfrm>
              <a:off x="572400" y="3536821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F4387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1" name="手繪多邊形: 圖案 120">
              <a:extLst>
                <a:ext uri="{FF2B5EF4-FFF2-40B4-BE49-F238E27FC236}">
                  <a16:creationId xmlns:a16="http://schemas.microsoft.com/office/drawing/2014/main" id="{96F8B058-4B47-4BB3-840A-0FDCE37FC8A1}"/>
                </a:ext>
              </a:extLst>
            </p:cNvPr>
            <p:cNvSpPr/>
            <p:nvPr/>
          </p:nvSpPr>
          <p:spPr>
            <a:xfrm>
              <a:off x="672603" y="3536821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65656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2" name="手繪多邊形: 圖案 121">
              <a:extLst>
                <a:ext uri="{FF2B5EF4-FFF2-40B4-BE49-F238E27FC236}">
                  <a16:creationId xmlns:a16="http://schemas.microsoft.com/office/drawing/2014/main" id="{4BF5D6C7-C22B-4F08-9A64-F980816DC542}"/>
                </a:ext>
              </a:extLst>
            </p:cNvPr>
            <p:cNvSpPr/>
            <p:nvPr/>
          </p:nvSpPr>
          <p:spPr>
            <a:xfrm>
              <a:off x="772886" y="3536821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41A5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3" name="手繪多邊形: 圖案 122">
              <a:extLst>
                <a:ext uri="{FF2B5EF4-FFF2-40B4-BE49-F238E27FC236}">
                  <a16:creationId xmlns:a16="http://schemas.microsoft.com/office/drawing/2014/main" id="{018F1303-EE8D-45AB-BC8A-E1709F87A433}"/>
                </a:ext>
              </a:extLst>
            </p:cNvPr>
            <p:cNvSpPr/>
            <p:nvPr/>
          </p:nvSpPr>
          <p:spPr>
            <a:xfrm>
              <a:off x="873088" y="3536821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41A5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4" name="手繪多邊形: 圖案 123">
              <a:extLst>
                <a:ext uri="{FF2B5EF4-FFF2-40B4-BE49-F238E27FC236}">
                  <a16:creationId xmlns:a16="http://schemas.microsoft.com/office/drawing/2014/main" id="{B024F8EF-B37C-4FB3-BCB9-DECED24B532A}"/>
                </a:ext>
              </a:extLst>
            </p:cNvPr>
            <p:cNvSpPr/>
            <p:nvPr/>
          </p:nvSpPr>
          <p:spPr>
            <a:xfrm>
              <a:off x="973372" y="3536821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FF7D0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5" name="手繪多邊形: 圖案 124">
              <a:extLst>
                <a:ext uri="{FF2B5EF4-FFF2-40B4-BE49-F238E27FC236}">
                  <a16:creationId xmlns:a16="http://schemas.microsoft.com/office/drawing/2014/main" id="{C3E91A09-710A-4FA4-A93B-376DE6F2C95C}"/>
                </a:ext>
              </a:extLst>
            </p:cNvPr>
            <p:cNvSpPr/>
            <p:nvPr/>
          </p:nvSpPr>
          <p:spPr>
            <a:xfrm>
              <a:off x="1073574" y="3536821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65656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6" name="手繪多邊形: 圖案 125">
              <a:extLst>
                <a:ext uri="{FF2B5EF4-FFF2-40B4-BE49-F238E27FC236}">
                  <a16:creationId xmlns:a16="http://schemas.microsoft.com/office/drawing/2014/main" id="{DD65E70C-BD74-45D9-9305-565CC357E061}"/>
                </a:ext>
              </a:extLst>
            </p:cNvPr>
            <p:cNvSpPr/>
            <p:nvPr/>
          </p:nvSpPr>
          <p:spPr>
            <a:xfrm>
              <a:off x="572400" y="3638805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41A5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7" name="手繪多邊形: 圖案 126">
              <a:extLst>
                <a:ext uri="{FF2B5EF4-FFF2-40B4-BE49-F238E27FC236}">
                  <a16:creationId xmlns:a16="http://schemas.microsoft.com/office/drawing/2014/main" id="{5B1B3FAF-812A-4DA2-AD84-5188BA634FD7}"/>
                </a:ext>
              </a:extLst>
            </p:cNvPr>
            <p:cNvSpPr/>
            <p:nvPr/>
          </p:nvSpPr>
          <p:spPr>
            <a:xfrm>
              <a:off x="672603" y="3638805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FF7D0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8" name="手繪多邊形: 圖案 127">
              <a:extLst>
                <a:ext uri="{FF2B5EF4-FFF2-40B4-BE49-F238E27FC236}">
                  <a16:creationId xmlns:a16="http://schemas.microsoft.com/office/drawing/2014/main" id="{3CE28F3F-9B58-4D85-941E-738B9F1C844E}"/>
                </a:ext>
              </a:extLst>
            </p:cNvPr>
            <p:cNvSpPr/>
            <p:nvPr/>
          </p:nvSpPr>
          <p:spPr>
            <a:xfrm>
              <a:off x="772886" y="3638805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65656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9" name="手繪多邊形: 圖案 128">
              <a:extLst>
                <a:ext uri="{FF2B5EF4-FFF2-40B4-BE49-F238E27FC236}">
                  <a16:creationId xmlns:a16="http://schemas.microsoft.com/office/drawing/2014/main" id="{03357609-6B31-4E4A-A74A-D6F87F96E220}"/>
                </a:ext>
              </a:extLst>
            </p:cNvPr>
            <p:cNvSpPr/>
            <p:nvPr/>
          </p:nvSpPr>
          <p:spPr>
            <a:xfrm>
              <a:off x="873088" y="3638805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FF7D0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30" name="手繪多邊形: 圖案 129">
              <a:extLst>
                <a:ext uri="{FF2B5EF4-FFF2-40B4-BE49-F238E27FC236}">
                  <a16:creationId xmlns:a16="http://schemas.microsoft.com/office/drawing/2014/main" id="{E9820400-9A82-4BD1-81CF-0E54551E3133}"/>
                </a:ext>
              </a:extLst>
            </p:cNvPr>
            <p:cNvSpPr/>
            <p:nvPr/>
          </p:nvSpPr>
          <p:spPr>
            <a:xfrm>
              <a:off x="973372" y="3638805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65656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31" name="手繪多邊形: 圖案 130">
              <a:extLst>
                <a:ext uri="{FF2B5EF4-FFF2-40B4-BE49-F238E27FC236}">
                  <a16:creationId xmlns:a16="http://schemas.microsoft.com/office/drawing/2014/main" id="{3D2FD0C4-263E-4D74-B298-00E68B414079}"/>
                </a:ext>
              </a:extLst>
            </p:cNvPr>
            <p:cNvSpPr/>
            <p:nvPr/>
          </p:nvSpPr>
          <p:spPr>
            <a:xfrm>
              <a:off x="1073574" y="3638805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65656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32" name="手繪多邊形: 圖案 131">
              <a:extLst>
                <a:ext uri="{FF2B5EF4-FFF2-40B4-BE49-F238E27FC236}">
                  <a16:creationId xmlns:a16="http://schemas.microsoft.com/office/drawing/2014/main" id="{C70CFF3C-C07E-4471-ADB2-7858D3508F6E}"/>
                </a:ext>
              </a:extLst>
            </p:cNvPr>
            <p:cNvSpPr/>
            <p:nvPr/>
          </p:nvSpPr>
          <p:spPr>
            <a:xfrm>
              <a:off x="572400" y="3740790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F4387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33" name="手繪多邊形: 圖案 132">
              <a:extLst>
                <a:ext uri="{FF2B5EF4-FFF2-40B4-BE49-F238E27FC236}">
                  <a16:creationId xmlns:a16="http://schemas.microsoft.com/office/drawing/2014/main" id="{25326E3D-1EB4-4D13-A6DA-9AC75416BAB6}"/>
                </a:ext>
              </a:extLst>
            </p:cNvPr>
            <p:cNvSpPr/>
            <p:nvPr/>
          </p:nvSpPr>
          <p:spPr>
            <a:xfrm>
              <a:off x="672603" y="3740790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65656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34" name="手繪多邊形: 圖案 133">
              <a:extLst>
                <a:ext uri="{FF2B5EF4-FFF2-40B4-BE49-F238E27FC236}">
                  <a16:creationId xmlns:a16="http://schemas.microsoft.com/office/drawing/2014/main" id="{533ACC64-A7AA-4759-80CE-B1B1E13A5F26}"/>
                </a:ext>
              </a:extLst>
            </p:cNvPr>
            <p:cNvSpPr/>
            <p:nvPr/>
          </p:nvSpPr>
          <p:spPr>
            <a:xfrm>
              <a:off x="772886" y="3740790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41A5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35" name="手繪多邊形: 圖案 134">
              <a:extLst>
                <a:ext uri="{FF2B5EF4-FFF2-40B4-BE49-F238E27FC236}">
                  <a16:creationId xmlns:a16="http://schemas.microsoft.com/office/drawing/2014/main" id="{CC033CFF-3CE1-4BCF-AFAB-C656A5ED0E41}"/>
                </a:ext>
              </a:extLst>
            </p:cNvPr>
            <p:cNvSpPr/>
            <p:nvPr/>
          </p:nvSpPr>
          <p:spPr>
            <a:xfrm>
              <a:off x="873088" y="3740790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65656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36" name="手繪多邊形: 圖案 135">
              <a:extLst>
                <a:ext uri="{FF2B5EF4-FFF2-40B4-BE49-F238E27FC236}">
                  <a16:creationId xmlns:a16="http://schemas.microsoft.com/office/drawing/2014/main" id="{DD76AA62-158C-4594-A34F-12673AE28A98}"/>
                </a:ext>
              </a:extLst>
            </p:cNvPr>
            <p:cNvSpPr/>
            <p:nvPr/>
          </p:nvSpPr>
          <p:spPr>
            <a:xfrm>
              <a:off x="973372" y="3740790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41A5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37" name="手繪多邊形: 圖案 136">
              <a:extLst>
                <a:ext uri="{FF2B5EF4-FFF2-40B4-BE49-F238E27FC236}">
                  <a16:creationId xmlns:a16="http://schemas.microsoft.com/office/drawing/2014/main" id="{4C8DDF9F-2D52-42A8-9C93-41C7AEE1FE7A}"/>
                </a:ext>
              </a:extLst>
            </p:cNvPr>
            <p:cNvSpPr/>
            <p:nvPr/>
          </p:nvSpPr>
          <p:spPr>
            <a:xfrm>
              <a:off x="1073574" y="3740790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F4387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38" name="手繪多邊形: 圖案 137">
              <a:extLst>
                <a:ext uri="{FF2B5EF4-FFF2-40B4-BE49-F238E27FC236}">
                  <a16:creationId xmlns:a16="http://schemas.microsoft.com/office/drawing/2014/main" id="{091EA795-1026-4233-8F10-475CAD2E4907}"/>
                </a:ext>
              </a:extLst>
            </p:cNvPr>
            <p:cNvSpPr/>
            <p:nvPr/>
          </p:nvSpPr>
          <p:spPr>
            <a:xfrm>
              <a:off x="1326146" y="3230786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41A5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39" name="手繪多邊形: 圖案 138">
              <a:extLst>
                <a:ext uri="{FF2B5EF4-FFF2-40B4-BE49-F238E27FC236}">
                  <a16:creationId xmlns:a16="http://schemas.microsoft.com/office/drawing/2014/main" id="{DCBF0B34-A59E-4B00-A9CE-D28724B43BF7}"/>
                </a:ext>
              </a:extLst>
            </p:cNvPr>
            <p:cNvSpPr/>
            <p:nvPr/>
          </p:nvSpPr>
          <p:spPr>
            <a:xfrm>
              <a:off x="1326146" y="3332771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FF7D0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40" name="手繪多邊形: 圖案 139">
              <a:extLst>
                <a:ext uri="{FF2B5EF4-FFF2-40B4-BE49-F238E27FC236}">
                  <a16:creationId xmlns:a16="http://schemas.microsoft.com/office/drawing/2014/main" id="{69191B9A-DB5D-48B8-ABA9-EE2C25ECB1DF}"/>
                </a:ext>
              </a:extLst>
            </p:cNvPr>
            <p:cNvSpPr/>
            <p:nvPr/>
          </p:nvSpPr>
          <p:spPr>
            <a:xfrm>
              <a:off x="1326146" y="3434836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F4387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41" name="手繪多邊形: 圖案 140">
              <a:extLst>
                <a:ext uri="{FF2B5EF4-FFF2-40B4-BE49-F238E27FC236}">
                  <a16:creationId xmlns:a16="http://schemas.microsoft.com/office/drawing/2014/main" id="{D673C8B7-2127-4724-BE45-A43277CD9D5E}"/>
                </a:ext>
              </a:extLst>
            </p:cNvPr>
            <p:cNvSpPr/>
            <p:nvPr/>
          </p:nvSpPr>
          <p:spPr>
            <a:xfrm>
              <a:off x="1326146" y="3536821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65656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42" name="手繪多邊形: 圖案 141">
              <a:extLst>
                <a:ext uri="{FF2B5EF4-FFF2-40B4-BE49-F238E27FC236}">
                  <a16:creationId xmlns:a16="http://schemas.microsoft.com/office/drawing/2014/main" id="{431834C8-07B9-4983-AFF2-C6A67C826FF9}"/>
                </a:ext>
              </a:extLst>
            </p:cNvPr>
            <p:cNvSpPr/>
            <p:nvPr/>
          </p:nvSpPr>
          <p:spPr>
            <a:xfrm>
              <a:off x="748747" y="3847230"/>
              <a:ext cx="40502" cy="56703"/>
            </a:xfrm>
            <a:custGeom>
              <a:avLst/>
              <a:gdLst>
                <a:gd name="connsiteX0" fmla="*/ 0 w 40502"/>
                <a:gd name="connsiteY0" fmla="*/ 60186 h 56703"/>
                <a:gd name="connsiteX1" fmla="*/ 0 w 40502"/>
                <a:gd name="connsiteY1" fmla="*/ 0 h 56703"/>
                <a:gd name="connsiteX2" fmla="*/ 17578 w 40502"/>
                <a:gd name="connsiteY2" fmla="*/ 0 h 56703"/>
                <a:gd name="connsiteX3" fmla="*/ 32240 w 40502"/>
                <a:gd name="connsiteY3" fmla="*/ 3969 h 56703"/>
                <a:gd name="connsiteX4" fmla="*/ 37505 w 40502"/>
                <a:gd name="connsiteY4" fmla="*/ 15877 h 56703"/>
                <a:gd name="connsiteX5" fmla="*/ 34994 w 40502"/>
                <a:gd name="connsiteY5" fmla="*/ 23734 h 56703"/>
                <a:gd name="connsiteX6" fmla="*/ 28190 w 40502"/>
                <a:gd name="connsiteY6" fmla="*/ 28514 h 56703"/>
                <a:gd name="connsiteX7" fmla="*/ 37505 w 40502"/>
                <a:gd name="connsiteY7" fmla="*/ 33455 h 56703"/>
                <a:gd name="connsiteX8" fmla="*/ 41150 w 40502"/>
                <a:gd name="connsiteY8" fmla="*/ 43418 h 56703"/>
                <a:gd name="connsiteX9" fmla="*/ 35885 w 40502"/>
                <a:gd name="connsiteY9" fmla="*/ 55812 h 56703"/>
                <a:gd name="connsiteX10" fmla="*/ 21871 w 40502"/>
                <a:gd name="connsiteY10" fmla="*/ 60186 h 56703"/>
                <a:gd name="connsiteX11" fmla="*/ 0 w 40502"/>
                <a:gd name="connsiteY11" fmla="*/ 60186 h 56703"/>
                <a:gd name="connsiteX12" fmla="*/ 5022 w 40502"/>
                <a:gd name="connsiteY12" fmla="*/ 26974 h 56703"/>
                <a:gd name="connsiteX13" fmla="*/ 19522 w 40502"/>
                <a:gd name="connsiteY13" fmla="*/ 26974 h 56703"/>
                <a:gd name="connsiteX14" fmla="*/ 29162 w 40502"/>
                <a:gd name="connsiteY14" fmla="*/ 23977 h 56703"/>
                <a:gd name="connsiteX15" fmla="*/ 32564 w 40502"/>
                <a:gd name="connsiteY15" fmla="*/ 15634 h 56703"/>
                <a:gd name="connsiteX16" fmla="*/ 28757 w 40502"/>
                <a:gd name="connsiteY16" fmla="*/ 7047 h 56703"/>
                <a:gd name="connsiteX17" fmla="*/ 17659 w 40502"/>
                <a:gd name="connsiteY17" fmla="*/ 4212 h 56703"/>
                <a:gd name="connsiteX18" fmla="*/ 5022 w 40502"/>
                <a:gd name="connsiteY18" fmla="*/ 4212 h 56703"/>
                <a:gd name="connsiteX19" fmla="*/ 5022 w 40502"/>
                <a:gd name="connsiteY19" fmla="*/ 26974 h 56703"/>
                <a:gd name="connsiteX20" fmla="*/ 5022 w 40502"/>
                <a:gd name="connsiteY20" fmla="*/ 31106 h 56703"/>
                <a:gd name="connsiteX21" fmla="*/ 5022 w 40502"/>
                <a:gd name="connsiteY21" fmla="*/ 55974 h 56703"/>
                <a:gd name="connsiteX22" fmla="*/ 21871 w 40502"/>
                <a:gd name="connsiteY22" fmla="*/ 55974 h 56703"/>
                <a:gd name="connsiteX23" fmla="*/ 32321 w 40502"/>
                <a:gd name="connsiteY23" fmla="*/ 52653 h 56703"/>
                <a:gd name="connsiteX24" fmla="*/ 36128 w 40502"/>
                <a:gd name="connsiteY24" fmla="*/ 43418 h 56703"/>
                <a:gd name="connsiteX25" fmla="*/ 32402 w 40502"/>
                <a:gd name="connsiteY25" fmla="*/ 34670 h 56703"/>
                <a:gd name="connsiteX26" fmla="*/ 22357 w 40502"/>
                <a:gd name="connsiteY26" fmla="*/ 31106 h 56703"/>
                <a:gd name="connsiteX27" fmla="*/ 21709 w 40502"/>
                <a:gd name="connsiteY27" fmla="*/ 31106 h 56703"/>
                <a:gd name="connsiteX28" fmla="*/ 5022 w 40502"/>
                <a:gd name="connsiteY28" fmla="*/ 31106 h 56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0502" h="56703">
                  <a:moveTo>
                    <a:pt x="0" y="60186"/>
                  </a:moveTo>
                  <a:lnTo>
                    <a:pt x="0" y="0"/>
                  </a:lnTo>
                  <a:lnTo>
                    <a:pt x="17578" y="0"/>
                  </a:lnTo>
                  <a:cubicBezTo>
                    <a:pt x="23815" y="0"/>
                    <a:pt x="28676" y="1296"/>
                    <a:pt x="32240" y="3969"/>
                  </a:cubicBezTo>
                  <a:cubicBezTo>
                    <a:pt x="35723" y="6642"/>
                    <a:pt x="37505" y="10531"/>
                    <a:pt x="37505" y="15877"/>
                  </a:cubicBezTo>
                  <a:cubicBezTo>
                    <a:pt x="37505" y="18874"/>
                    <a:pt x="36695" y="21547"/>
                    <a:pt x="34994" y="23734"/>
                  </a:cubicBezTo>
                  <a:cubicBezTo>
                    <a:pt x="33293" y="25921"/>
                    <a:pt x="31025" y="27623"/>
                    <a:pt x="28190" y="28514"/>
                  </a:cubicBezTo>
                  <a:cubicBezTo>
                    <a:pt x="31997" y="29000"/>
                    <a:pt x="35075" y="30620"/>
                    <a:pt x="37505" y="33455"/>
                  </a:cubicBezTo>
                  <a:cubicBezTo>
                    <a:pt x="39935" y="36290"/>
                    <a:pt x="41150" y="39611"/>
                    <a:pt x="41150" y="43418"/>
                  </a:cubicBezTo>
                  <a:cubicBezTo>
                    <a:pt x="41150" y="48765"/>
                    <a:pt x="39449" y="52896"/>
                    <a:pt x="35885" y="55812"/>
                  </a:cubicBezTo>
                  <a:cubicBezTo>
                    <a:pt x="32402" y="58728"/>
                    <a:pt x="27704" y="60186"/>
                    <a:pt x="21871" y="60186"/>
                  </a:cubicBezTo>
                  <a:lnTo>
                    <a:pt x="0" y="60186"/>
                  </a:lnTo>
                  <a:close/>
                  <a:moveTo>
                    <a:pt x="5022" y="26974"/>
                  </a:moveTo>
                  <a:lnTo>
                    <a:pt x="19522" y="26974"/>
                  </a:lnTo>
                  <a:cubicBezTo>
                    <a:pt x="23653" y="26893"/>
                    <a:pt x="26893" y="25921"/>
                    <a:pt x="29162" y="23977"/>
                  </a:cubicBezTo>
                  <a:cubicBezTo>
                    <a:pt x="31430" y="22033"/>
                    <a:pt x="32564" y="19279"/>
                    <a:pt x="32564" y="15634"/>
                  </a:cubicBezTo>
                  <a:cubicBezTo>
                    <a:pt x="32564" y="11827"/>
                    <a:pt x="31268" y="8991"/>
                    <a:pt x="28757" y="7047"/>
                  </a:cubicBezTo>
                  <a:cubicBezTo>
                    <a:pt x="26245" y="5103"/>
                    <a:pt x="22519" y="4212"/>
                    <a:pt x="17659" y="4212"/>
                  </a:cubicBezTo>
                  <a:lnTo>
                    <a:pt x="5022" y="4212"/>
                  </a:lnTo>
                  <a:lnTo>
                    <a:pt x="5022" y="26974"/>
                  </a:lnTo>
                  <a:close/>
                  <a:moveTo>
                    <a:pt x="5022" y="31106"/>
                  </a:moveTo>
                  <a:lnTo>
                    <a:pt x="5022" y="55974"/>
                  </a:lnTo>
                  <a:lnTo>
                    <a:pt x="21871" y="55974"/>
                  </a:lnTo>
                  <a:cubicBezTo>
                    <a:pt x="26326" y="55974"/>
                    <a:pt x="29810" y="54921"/>
                    <a:pt x="32321" y="52653"/>
                  </a:cubicBezTo>
                  <a:cubicBezTo>
                    <a:pt x="34832" y="50385"/>
                    <a:pt x="36128" y="47388"/>
                    <a:pt x="36128" y="43418"/>
                  </a:cubicBezTo>
                  <a:cubicBezTo>
                    <a:pt x="36128" y="39773"/>
                    <a:pt x="34913" y="36857"/>
                    <a:pt x="32402" y="34670"/>
                  </a:cubicBezTo>
                  <a:cubicBezTo>
                    <a:pt x="29891" y="32402"/>
                    <a:pt x="26569" y="31268"/>
                    <a:pt x="22357" y="31106"/>
                  </a:cubicBezTo>
                  <a:lnTo>
                    <a:pt x="21709" y="31106"/>
                  </a:lnTo>
                  <a:lnTo>
                    <a:pt x="5022" y="31106"/>
                  </a:lnTo>
                  <a:close/>
                </a:path>
              </a:pathLst>
            </a:custGeom>
            <a:solidFill>
              <a:srgbClr val="1359D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43" name="手繪多邊形: 圖案 142">
              <a:extLst>
                <a:ext uri="{FF2B5EF4-FFF2-40B4-BE49-F238E27FC236}">
                  <a16:creationId xmlns:a16="http://schemas.microsoft.com/office/drawing/2014/main" id="{151C2CFE-D017-4F37-B196-F0D312B0B02B}"/>
                </a:ext>
              </a:extLst>
            </p:cNvPr>
            <p:cNvSpPr/>
            <p:nvPr/>
          </p:nvSpPr>
          <p:spPr>
            <a:xfrm>
              <a:off x="797268" y="3861729"/>
              <a:ext cx="32402" cy="40502"/>
            </a:xfrm>
            <a:custGeom>
              <a:avLst/>
              <a:gdLst>
                <a:gd name="connsiteX0" fmla="*/ 19522 w 32401"/>
                <a:gd name="connsiteY0" fmla="*/ 46497 h 40502"/>
                <a:gd name="connsiteX1" fmla="*/ 5427 w 32401"/>
                <a:gd name="connsiteY1" fmla="*/ 40340 h 40502"/>
                <a:gd name="connsiteX2" fmla="*/ 0 w 32401"/>
                <a:gd name="connsiteY2" fmla="*/ 24544 h 40502"/>
                <a:gd name="connsiteX3" fmla="*/ 0 w 32401"/>
                <a:gd name="connsiteY3" fmla="*/ 22276 h 40502"/>
                <a:gd name="connsiteX4" fmla="*/ 5508 w 32401"/>
                <a:gd name="connsiteY4" fmla="*/ 6318 h 40502"/>
                <a:gd name="connsiteX5" fmla="*/ 19117 w 32401"/>
                <a:gd name="connsiteY5" fmla="*/ 0 h 40502"/>
                <a:gd name="connsiteX6" fmla="*/ 31673 w 32401"/>
                <a:gd name="connsiteY6" fmla="*/ 5265 h 40502"/>
                <a:gd name="connsiteX7" fmla="*/ 36128 w 32401"/>
                <a:gd name="connsiteY7" fmla="*/ 19360 h 40502"/>
                <a:gd name="connsiteX8" fmla="*/ 36128 w 32401"/>
                <a:gd name="connsiteY8" fmla="*/ 23167 h 40502"/>
                <a:gd name="connsiteX9" fmla="*/ 5022 w 32401"/>
                <a:gd name="connsiteY9" fmla="*/ 23167 h 40502"/>
                <a:gd name="connsiteX10" fmla="*/ 5022 w 32401"/>
                <a:gd name="connsiteY10" fmla="*/ 24544 h 40502"/>
                <a:gd name="connsiteX11" fmla="*/ 8910 w 32401"/>
                <a:gd name="connsiteY11" fmla="*/ 37262 h 40502"/>
                <a:gd name="connsiteX12" fmla="*/ 19603 w 32401"/>
                <a:gd name="connsiteY12" fmla="*/ 42284 h 40502"/>
                <a:gd name="connsiteX13" fmla="*/ 27136 w 32401"/>
                <a:gd name="connsiteY13" fmla="*/ 40907 h 40502"/>
                <a:gd name="connsiteX14" fmla="*/ 32807 w 32401"/>
                <a:gd name="connsiteY14" fmla="*/ 37262 h 40502"/>
                <a:gd name="connsiteX15" fmla="*/ 34913 w 32401"/>
                <a:gd name="connsiteY15" fmla="*/ 40664 h 40502"/>
                <a:gd name="connsiteX16" fmla="*/ 28757 w 32401"/>
                <a:gd name="connsiteY16" fmla="*/ 44795 h 40502"/>
                <a:gd name="connsiteX17" fmla="*/ 19522 w 32401"/>
                <a:gd name="connsiteY17" fmla="*/ 46497 h 40502"/>
                <a:gd name="connsiteX18" fmla="*/ 19117 w 32401"/>
                <a:gd name="connsiteY18" fmla="*/ 4293 h 40502"/>
                <a:gd name="connsiteX19" fmla="*/ 9721 w 32401"/>
                <a:gd name="connsiteY19" fmla="*/ 8424 h 40502"/>
                <a:gd name="connsiteX20" fmla="*/ 5427 w 32401"/>
                <a:gd name="connsiteY20" fmla="*/ 18793 h 40502"/>
                <a:gd name="connsiteX21" fmla="*/ 5589 w 32401"/>
                <a:gd name="connsiteY21" fmla="*/ 19036 h 40502"/>
                <a:gd name="connsiteX22" fmla="*/ 31187 w 32401"/>
                <a:gd name="connsiteY22" fmla="*/ 19036 h 40502"/>
                <a:gd name="connsiteX23" fmla="*/ 31187 w 32401"/>
                <a:gd name="connsiteY23" fmla="*/ 17983 h 40502"/>
                <a:gd name="connsiteX24" fmla="*/ 28028 w 32401"/>
                <a:gd name="connsiteY24" fmla="*/ 8181 h 40502"/>
                <a:gd name="connsiteX25" fmla="*/ 19117 w 32401"/>
                <a:gd name="connsiteY25" fmla="*/ 4293 h 4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2401" h="40502">
                  <a:moveTo>
                    <a:pt x="19522" y="46497"/>
                  </a:moveTo>
                  <a:cubicBezTo>
                    <a:pt x="13771" y="46497"/>
                    <a:pt x="9072" y="44471"/>
                    <a:pt x="5427" y="40340"/>
                  </a:cubicBezTo>
                  <a:cubicBezTo>
                    <a:pt x="1782" y="36290"/>
                    <a:pt x="0" y="31025"/>
                    <a:pt x="0" y="24544"/>
                  </a:cubicBezTo>
                  <a:lnTo>
                    <a:pt x="0" y="22276"/>
                  </a:lnTo>
                  <a:cubicBezTo>
                    <a:pt x="0" y="15796"/>
                    <a:pt x="1863" y="10531"/>
                    <a:pt x="5508" y="6318"/>
                  </a:cubicBezTo>
                  <a:cubicBezTo>
                    <a:pt x="9153" y="2106"/>
                    <a:pt x="13690" y="0"/>
                    <a:pt x="19117" y="0"/>
                  </a:cubicBezTo>
                  <a:cubicBezTo>
                    <a:pt x="24544" y="0"/>
                    <a:pt x="28757" y="1782"/>
                    <a:pt x="31673" y="5265"/>
                  </a:cubicBezTo>
                  <a:cubicBezTo>
                    <a:pt x="34670" y="8748"/>
                    <a:pt x="36128" y="13447"/>
                    <a:pt x="36128" y="19360"/>
                  </a:cubicBezTo>
                  <a:lnTo>
                    <a:pt x="36128" y="23167"/>
                  </a:lnTo>
                  <a:lnTo>
                    <a:pt x="5022" y="23167"/>
                  </a:lnTo>
                  <a:lnTo>
                    <a:pt x="5022" y="24544"/>
                  </a:lnTo>
                  <a:cubicBezTo>
                    <a:pt x="5022" y="29648"/>
                    <a:pt x="6318" y="33860"/>
                    <a:pt x="8910" y="37262"/>
                  </a:cubicBezTo>
                  <a:cubicBezTo>
                    <a:pt x="11503" y="40664"/>
                    <a:pt x="15067" y="42284"/>
                    <a:pt x="19603" y="42284"/>
                  </a:cubicBezTo>
                  <a:cubicBezTo>
                    <a:pt x="22357" y="42284"/>
                    <a:pt x="24868" y="41798"/>
                    <a:pt x="27136" y="40907"/>
                  </a:cubicBezTo>
                  <a:cubicBezTo>
                    <a:pt x="29405" y="40016"/>
                    <a:pt x="31349" y="38801"/>
                    <a:pt x="32807" y="37262"/>
                  </a:cubicBezTo>
                  <a:lnTo>
                    <a:pt x="34913" y="40664"/>
                  </a:lnTo>
                  <a:cubicBezTo>
                    <a:pt x="33374" y="42284"/>
                    <a:pt x="31268" y="43661"/>
                    <a:pt x="28757" y="44795"/>
                  </a:cubicBezTo>
                  <a:cubicBezTo>
                    <a:pt x="26164" y="46011"/>
                    <a:pt x="23086" y="46497"/>
                    <a:pt x="19522" y="46497"/>
                  </a:cubicBezTo>
                  <a:close/>
                  <a:moveTo>
                    <a:pt x="19117" y="4293"/>
                  </a:moveTo>
                  <a:cubicBezTo>
                    <a:pt x="15310" y="4293"/>
                    <a:pt x="12151" y="5670"/>
                    <a:pt x="9721" y="8424"/>
                  </a:cubicBezTo>
                  <a:cubicBezTo>
                    <a:pt x="7290" y="11179"/>
                    <a:pt x="5832" y="14581"/>
                    <a:pt x="5427" y="18793"/>
                  </a:cubicBezTo>
                  <a:lnTo>
                    <a:pt x="5589" y="19036"/>
                  </a:lnTo>
                  <a:lnTo>
                    <a:pt x="31187" y="19036"/>
                  </a:lnTo>
                  <a:lnTo>
                    <a:pt x="31187" y="17983"/>
                  </a:lnTo>
                  <a:cubicBezTo>
                    <a:pt x="31187" y="14014"/>
                    <a:pt x="30134" y="10774"/>
                    <a:pt x="28028" y="8181"/>
                  </a:cubicBezTo>
                  <a:cubicBezTo>
                    <a:pt x="25921" y="5589"/>
                    <a:pt x="23005" y="4293"/>
                    <a:pt x="19117" y="4293"/>
                  </a:cubicBezTo>
                  <a:close/>
                </a:path>
              </a:pathLst>
            </a:custGeom>
            <a:solidFill>
              <a:srgbClr val="1359D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44" name="手繪多邊形: 圖案 143">
              <a:extLst>
                <a:ext uri="{FF2B5EF4-FFF2-40B4-BE49-F238E27FC236}">
                  <a16:creationId xmlns:a16="http://schemas.microsoft.com/office/drawing/2014/main" id="{66946E5A-144A-43AE-9C2D-D10B44915927}"/>
                </a:ext>
              </a:extLst>
            </p:cNvPr>
            <p:cNvSpPr/>
            <p:nvPr/>
          </p:nvSpPr>
          <p:spPr>
            <a:xfrm>
              <a:off x="839391" y="3842045"/>
              <a:ext cx="24301" cy="64804"/>
            </a:xfrm>
            <a:custGeom>
              <a:avLst/>
              <a:gdLst>
                <a:gd name="connsiteX0" fmla="*/ 7371 w 24301"/>
                <a:gd name="connsiteY0" fmla="*/ 65371 h 64803"/>
                <a:gd name="connsiteX1" fmla="*/ 7371 w 24301"/>
                <a:gd name="connsiteY1" fmla="*/ 24706 h 64803"/>
                <a:gd name="connsiteX2" fmla="*/ 0 w 24301"/>
                <a:gd name="connsiteY2" fmla="*/ 24706 h 64803"/>
                <a:gd name="connsiteX3" fmla="*/ 0 w 24301"/>
                <a:gd name="connsiteY3" fmla="*/ 20656 h 64803"/>
                <a:gd name="connsiteX4" fmla="*/ 7371 w 24301"/>
                <a:gd name="connsiteY4" fmla="*/ 20656 h 64803"/>
                <a:gd name="connsiteX5" fmla="*/ 7371 w 24301"/>
                <a:gd name="connsiteY5" fmla="*/ 14095 h 64803"/>
                <a:gd name="connsiteX6" fmla="*/ 10774 w 24301"/>
                <a:gd name="connsiteY6" fmla="*/ 3645 h 64803"/>
                <a:gd name="connsiteX7" fmla="*/ 20251 w 24301"/>
                <a:gd name="connsiteY7" fmla="*/ 0 h 64803"/>
                <a:gd name="connsiteX8" fmla="*/ 23005 w 24301"/>
                <a:gd name="connsiteY8" fmla="*/ 243 h 64803"/>
                <a:gd name="connsiteX9" fmla="*/ 25921 w 24301"/>
                <a:gd name="connsiteY9" fmla="*/ 810 h 64803"/>
                <a:gd name="connsiteX10" fmla="*/ 25273 w 24301"/>
                <a:gd name="connsiteY10" fmla="*/ 4860 h 64803"/>
                <a:gd name="connsiteX11" fmla="*/ 23248 w 24301"/>
                <a:gd name="connsiteY11" fmla="*/ 4455 h 64803"/>
                <a:gd name="connsiteX12" fmla="*/ 20818 w 24301"/>
                <a:gd name="connsiteY12" fmla="*/ 4293 h 64803"/>
                <a:gd name="connsiteX13" fmla="*/ 14581 w 24301"/>
                <a:gd name="connsiteY13" fmla="*/ 6885 h 64803"/>
                <a:gd name="connsiteX14" fmla="*/ 12394 w 24301"/>
                <a:gd name="connsiteY14" fmla="*/ 14095 h 64803"/>
                <a:gd name="connsiteX15" fmla="*/ 12394 w 24301"/>
                <a:gd name="connsiteY15" fmla="*/ 20656 h 64803"/>
                <a:gd name="connsiteX16" fmla="*/ 22519 w 24301"/>
                <a:gd name="connsiteY16" fmla="*/ 20656 h 64803"/>
                <a:gd name="connsiteX17" fmla="*/ 22519 w 24301"/>
                <a:gd name="connsiteY17" fmla="*/ 24706 h 64803"/>
                <a:gd name="connsiteX18" fmla="*/ 12394 w 24301"/>
                <a:gd name="connsiteY18" fmla="*/ 24706 h 64803"/>
                <a:gd name="connsiteX19" fmla="*/ 12394 w 24301"/>
                <a:gd name="connsiteY19" fmla="*/ 65371 h 64803"/>
                <a:gd name="connsiteX20" fmla="*/ 7371 w 24301"/>
                <a:gd name="connsiteY20" fmla="*/ 65371 h 6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4301" h="64803">
                  <a:moveTo>
                    <a:pt x="7371" y="65371"/>
                  </a:moveTo>
                  <a:lnTo>
                    <a:pt x="7371" y="24706"/>
                  </a:lnTo>
                  <a:lnTo>
                    <a:pt x="0" y="24706"/>
                  </a:lnTo>
                  <a:lnTo>
                    <a:pt x="0" y="20656"/>
                  </a:lnTo>
                  <a:lnTo>
                    <a:pt x="7371" y="20656"/>
                  </a:lnTo>
                  <a:lnTo>
                    <a:pt x="7371" y="14095"/>
                  </a:lnTo>
                  <a:cubicBezTo>
                    <a:pt x="7371" y="9640"/>
                    <a:pt x="8505" y="6156"/>
                    <a:pt x="10774" y="3645"/>
                  </a:cubicBezTo>
                  <a:cubicBezTo>
                    <a:pt x="13042" y="1215"/>
                    <a:pt x="16201" y="0"/>
                    <a:pt x="20251" y="0"/>
                  </a:cubicBezTo>
                  <a:cubicBezTo>
                    <a:pt x="21142" y="0"/>
                    <a:pt x="22033" y="81"/>
                    <a:pt x="23005" y="243"/>
                  </a:cubicBezTo>
                  <a:cubicBezTo>
                    <a:pt x="23977" y="405"/>
                    <a:pt x="24868" y="567"/>
                    <a:pt x="25921" y="810"/>
                  </a:cubicBezTo>
                  <a:lnTo>
                    <a:pt x="25273" y="4860"/>
                  </a:lnTo>
                  <a:cubicBezTo>
                    <a:pt x="24625" y="4698"/>
                    <a:pt x="23896" y="4536"/>
                    <a:pt x="23248" y="4455"/>
                  </a:cubicBezTo>
                  <a:cubicBezTo>
                    <a:pt x="22600" y="4374"/>
                    <a:pt x="21709" y="4293"/>
                    <a:pt x="20818" y="4293"/>
                  </a:cubicBezTo>
                  <a:cubicBezTo>
                    <a:pt x="18145" y="4293"/>
                    <a:pt x="16039" y="5184"/>
                    <a:pt x="14581" y="6885"/>
                  </a:cubicBezTo>
                  <a:cubicBezTo>
                    <a:pt x="13123" y="8586"/>
                    <a:pt x="12394" y="11017"/>
                    <a:pt x="12394" y="14095"/>
                  </a:cubicBezTo>
                  <a:lnTo>
                    <a:pt x="12394" y="20656"/>
                  </a:lnTo>
                  <a:lnTo>
                    <a:pt x="22519" y="20656"/>
                  </a:lnTo>
                  <a:lnTo>
                    <a:pt x="22519" y="24706"/>
                  </a:lnTo>
                  <a:lnTo>
                    <a:pt x="12394" y="24706"/>
                  </a:lnTo>
                  <a:lnTo>
                    <a:pt x="12394" y="65371"/>
                  </a:lnTo>
                  <a:lnTo>
                    <a:pt x="7371" y="65371"/>
                  </a:lnTo>
                  <a:close/>
                </a:path>
              </a:pathLst>
            </a:custGeom>
            <a:solidFill>
              <a:srgbClr val="1359D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45" name="手繪多邊形: 圖案 144">
              <a:extLst>
                <a:ext uri="{FF2B5EF4-FFF2-40B4-BE49-F238E27FC236}">
                  <a16:creationId xmlns:a16="http://schemas.microsoft.com/office/drawing/2014/main" id="{7C3263CE-1DC4-4892-9B08-3EBBA92EDA46}"/>
                </a:ext>
              </a:extLst>
            </p:cNvPr>
            <p:cNvSpPr/>
            <p:nvPr/>
          </p:nvSpPr>
          <p:spPr>
            <a:xfrm>
              <a:off x="867823" y="3861811"/>
              <a:ext cx="32402" cy="40502"/>
            </a:xfrm>
            <a:custGeom>
              <a:avLst/>
              <a:gdLst>
                <a:gd name="connsiteX0" fmla="*/ 0 w 32401"/>
                <a:gd name="connsiteY0" fmla="*/ 22519 h 40502"/>
                <a:gd name="connsiteX1" fmla="*/ 5427 w 32401"/>
                <a:gd name="connsiteY1" fmla="*/ 6318 h 40502"/>
                <a:gd name="connsiteX2" fmla="*/ 19765 w 32401"/>
                <a:gd name="connsiteY2" fmla="*/ 0 h 40502"/>
                <a:gd name="connsiteX3" fmla="*/ 34184 w 32401"/>
                <a:gd name="connsiteY3" fmla="*/ 6318 h 40502"/>
                <a:gd name="connsiteX4" fmla="*/ 39611 w 32401"/>
                <a:gd name="connsiteY4" fmla="*/ 22519 h 40502"/>
                <a:gd name="connsiteX5" fmla="*/ 39611 w 32401"/>
                <a:gd name="connsiteY5" fmla="*/ 23896 h 40502"/>
                <a:gd name="connsiteX6" fmla="*/ 34184 w 32401"/>
                <a:gd name="connsiteY6" fmla="*/ 40097 h 40502"/>
                <a:gd name="connsiteX7" fmla="*/ 19846 w 32401"/>
                <a:gd name="connsiteY7" fmla="*/ 46415 h 40502"/>
                <a:gd name="connsiteX8" fmla="*/ 5427 w 32401"/>
                <a:gd name="connsiteY8" fmla="*/ 40097 h 40502"/>
                <a:gd name="connsiteX9" fmla="*/ 0 w 32401"/>
                <a:gd name="connsiteY9" fmla="*/ 23896 h 40502"/>
                <a:gd name="connsiteX10" fmla="*/ 0 w 32401"/>
                <a:gd name="connsiteY10" fmla="*/ 22519 h 40502"/>
                <a:gd name="connsiteX11" fmla="*/ 4941 w 32401"/>
                <a:gd name="connsiteY11" fmla="*/ 23896 h 40502"/>
                <a:gd name="connsiteX12" fmla="*/ 8829 w 32401"/>
                <a:gd name="connsiteY12" fmla="*/ 36938 h 40502"/>
                <a:gd name="connsiteX13" fmla="*/ 19765 w 32401"/>
                <a:gd name="connsiteY13" fmla="*/ 42203 h 40502"/>
                <a:gd name="connsiteX14" fmla="*/ 30620 w 32401"/>
                <a:gd name="connsiteY14" fmla="*/ 36938 h 40502"/>
                <a:gd name="connsiteX15" fmla="*/ 34589 w 32401"/>
                <a:gd name="connsiteY15" fmla="*/ 23896 h 40502"/>
                <a:gd name="connsiteX16" fmla="*/ 34589 w 32401"/>
                <a:gd name="connsiteY16" fmla="*/ 22519 h 40502"/>
                <a:gd name="connsiteX17" fmla="*/ 30620 w 32401"/>
                <a:gd name="connsiteY17" fmla="*/ 9559 h 40502"/>
                <a:gd name="connsiteX18" fmla="*/ 19684 w 32401"/>
                <a:gd name="connsiteY18" fmla="*/ 4212 h 40502"/>
                <a:gd name="connsiteX19" fmla="*/ 8829 w 32401"/>
                <a:gd name="connsiteY19" fmla="*/ 9559 h 40502"/>
                <a:gd name="connsiteX20" fmla="*/ 4941 w 32401"/>
                <a:gd name="connsiteY20" fmla="*/ 22519 h 40502"/>
                <a:gd name="connsiteX21" fmla="*/ 4941 w 32401"/>
                <a:gd name="connsiteY21" fmla="*/ 23896 h 4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2401" h="40502">
                  <a:moveTo>
                    <a:pt x="0" y="22519"/>
                  </a:moveTo>
                  <a:cubicBezTo>
                    <a:pt x="0" y="15958"/>
                    <a:pt x="1782" y="10531"/>
                    <a:pt x="5427" y="6318"/>
                  </a:cubicBezTo>
                  <a:cubicBezTo>
                    <a:pt x="9072" y="2106"/>
                    <a:pt x="13852" y="0"/>
                    <a:pt x="19765" y="0"/>
                  </a:cubicBezTo>
                  <a:cubicBezTo>
                    <a:pt x="25759" y="0"/>
                    <a:pt x="30539" y="2106"/>
                    <a:pt x="34184" y="6318"/>
                  </a:cubicBezTo>
                  <a:cubicBezTo>
                    <a:pt x="37829" y="10531"/>
                    <a:pt x="39611" y="15958"/>
                    <a:pt x="39611" y="22519"/>
                  </a:cubicBezTo>
                  <a:lnTo>
                    <a:pt x="39611" y="23896"/>
                  </a:lnTo>
                  <a:cubicBezTo>
                    <a:pt x="39611" y="30539"/>
                    <a:pt x="37829" y="35885"/>
                    <a:pt x="34184" y="40097"/>
                  </a:cubicBezTo>
                  <a:cubicBezTo>
                    <a:pt x="30539" y="44309"/>
                    <a:pt x="25840" y="46415"/>
                    <a:pt x="19846" y="46415"/>
                  </a:cubicBezTo>
                  <a:cubicBezTo>
                    <a:pt x="13852" y="46415"/>
                    <a:pt x="8991" y="44309"/>
                    <a:pt x="5427" y="40097"/>
                  </a:cubicBezTo>
                  <a:cubicBezTo>
                    <a:pt x="1782" y="35885"/>
                    <a:pt x="0" y="30458"/>
                    <a:pt x="0" y="23896"/>
                  </a:cubicBezTo>
                  <a:lnTo>
                    <a:pt x="0" y="22519"/>
                  </a:lnTo>
                  <a:close/>
                  <a:moveTo>
                    <a:pt x="4941" y="23896"/>
                  </a:moveTo>
                  <a:cubicBezTo>
                    <a:pt x="4941" y="29081"/>
                    <a:pt x="6237" y="33455"/>
                    <a:pt x="8829" y="36938"/>
                  </a:cubicBezTo>
                  <a:cubicBezTo>
                    <a:pt x="11422" y="40502"/>
                    <a:pt x="15067" y="42203"/>
                    <a:pt x="19765" y="42203"/>
                  </a:cubicBezTo>
                  <a:cubicBezTo>
                    <a:pt x="24382" y="42203"/>
                    <a:pt x="27947" y="40421"/>
                    <a:pt x="30620" y="36938"/>
                  </a:cubicBezTo>
                  <a:cubicBezTo>
                    <a:pt x="33293" y="33374"/>
                    <a:pt x="34589" y="29081"/>
                    <a:pt x="34589" y="23896"/>
                  </a:cubicBezTo>
                  <a:lnTo>
                    <a:pt x="34589" y="22519"/>
                  </a:lnTo>
                  <a:cubicBezTo>
                    <a:pt x="34589" y="17416"/>
                    <a:pt x="33293" y="13123"/>
                    <a:pt x="30620" y="9559"/>
                  </a:cubicBezTo>
                  <a:cubicBezTo>
                    <a:pt x="27947" y="5994"/>
                    <a:pt x="24301" y="4212"/>
                    <a:pt x="19684" y="4212"/>
                  </a:cubicBezTo>
                  <a:cubicBezTo>
                    <a:pt x="15067" y="4212"/>
                    <a:pt x="11422" y="5994"/>
                    <a:pt x="8829" y="9559"/>
                  </a:cubicBezTo>
                  <a:cubicBezTo>
                    <a:pt x="6237" y="13123"/>
                    <a:pt x="4941" y="17416"/>
                    <a:pt x="4941" y="22519"/>
                  </a:cubicBezTo>
                  <a:lnTo>
                    <a:pt x="4941" y="23896"/>
                  </a:lnTo>
                  <a:close/>
                </a:path>
              </a:pathLst>
            </a:custGeom>
            <a:solidFill>
              <a:srgbClr val="1359D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46" name="手繪多邊形: 圖案 145">
              <a:extLst>
                <a:ext uri="{FF2B5EF4-FFF2-40B4-BE49-F238E27FC236}">
                  <a16:creationId xmlns:a16="http://schemas.microsoft.com/office/drawing/2014/main" id="{CC281283-7BB5-42E5-9E11-DA28256DFEBC}"/>
                </a:ext>
              </a:extLst>
            </p:cNvPr>
            <p:cNvSpPr/>
            <p:nvPr/>
          </p:nvSpPr>
          <p:spPr>
            <a:xfrm>
              <a:off x="917722" y="3861729"/>
              <a:ext cx="16201" cy="40502"/>
            </a:xfrm>
            <a:custGeom>
              <a:avLst/>
              <a:gdLst>
                <a:gd name="connsiteX0" fmla="*/ 20413 w 16200"/>
                <a:gd name="connsiteY0" fmla="*/ 5184 h 40502"/>
                <a:gd name="connsiteX1" fmla="*/ 16930 w 16200"/>
                <a:gd name="connsiteY1" fmla="*/ 4941 h 40502"/>
                <a:gd name="connsiteX2" fmla="*/ 9234 w 16200"/>
                <a:gd name="connsiteY2" fmla="*/ 7533 h 40502"/>
                <a:gd name="connsiteX3" fmla="*/ 4941 w 16200"/>
                <a:gd name="connsiteY3" fmla="*/ 14743 h 40502"/>
                <a:gd name="connsiteX4" fmla="*/ 4941 w 16200"/>
                <a:gd name="connsiteY4" fmla="*/ 45605 h 40502"/>
                <a:gd name="connsiteX5" fmla="*/ 0 w 16200"/>
                <a:gd name="connsiteY5" fmla="*/ 45605 h 40502"/>
                <a:gd name="connsiteX6" fmla="*/ 0 w 16200"/>
                <a:gd name="connsiteY6" fmla="*/ 891 h 40502"/>
                <a:gd name="connsiteX7" fmla="*/ 4374 w 16200"/>
                <a:gd name="connsiteY7" fmla="*/ 891 h 40502"/>
                <a:gd name="connsiteX8" fmla="*/ 5022 w 16200"/>
                <a:gd name="connsiteY8" fmla="*/ 8343 h 40502"/>
                <a:gd name="connsiteX9" fmla="*/ 5022 w 16200"/>
                <a:gd name="connsiteY9" fmla="*/ 8829 h 40502"/>
                <a:gd name="connsiteX10" fmla="*/ 10207 w 16200"/>
                <a:gd name="connsiteY10" fmla="*/ 2349 h 40502"/>
                <a:gd name="connsiteX11" fmla="*/ 17983 w 16200"/>
                <a:gd name="connsiteY11" fmla="*/ 0 h 40502"/>
                <a:gd name="connsiteX12" fmla="*/ 19684 w 16200"/>
                <a:gd name="connsiteY12" fmla="*/ 162 h 40502"/>
                <a:gd name="connsiteX13" fmla="*/ 21061 w 16200"/>
                <a:gd name="connsiteY13" fmla="*/ 486 h 40502"/>
                <a:gd name="connsiteX14" fmla="*/ 20413 w 16200"/>
                <a:gd name="connsiteY14" fmla="*/ 5184 h 4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200" h="40502">
                  <a:moveTo>
                    <a:pt x="20413" y="5184"/>
                  </a:moveTo>
                  <a:lnTo>
                    <a:pt x="16930" y="4941"/>
                  </a:lnTo>
                  <a:cubicBezTo>
                    <a:pt x="13852" y="4941"/>
                    <a:pt x="11260" y="5832"/>
                    <a:pt x="9234" y="7533"/>
                  </a:cubicBezTo>
                  <a:cubicBezTo>
                    <a:pt x="7209" y="9316"/>
                    <a:pt x="5832" y="11665"/>
                    <a:pt x="4941" y="14743"/>
                  </a:cubicBezTo>
                  <a:lnTo>
                    <a:pt x="4941" y="45605"/>
                  </a:lnTo>
                  <a:lnTo>
                    <a:pt x="0" y="45605"/>
                  </a:lnTo>
                  <a:lnTo>
                    <a:pt x="0" y="891"/>
                  </a:lnTo>
                  <a:lnTo>
                    <a:pt x="4374" y="891"/>
                  </a:lnTo>
                  <a:lnTo>
                    <a:pt x="5022" y="8343"/>
                  </a:lnTo>
                  <a:lnTo>
                    <a:pt x="5022" y="8829"/>
                  </a:lnTo>
                  <a:cubicBezTo>
                    <a:pt x="6318" y="6075"/>
                    <a:pt x="8019" y="3888"/>
                    <a:pt x="10207" y="2349"/>
                  </a:cubicBezTo>
                  <a:cubicBezTo>
                    <a:pt x="12394" y="810"/>
                    <a:pt x="14986" y="0"/>
                    <a:pt x="17983" y="0"/>
                  </a:cubicBezTo>
                  <a:cubicBezTo>
                    <a:pt x="18550" y="0"/>
                    <a:pt x="19198" y="81"/>
                    <a:pt x="19684" y="162"/>
                  </a:cubicBezTo>
                  <a:cubicBezTo>
                    <a:pt x="20251" y="243"/>
                    <a:pt x="20656" y="324"/>
                    <a:pt x="21061" y="486"/>
                  </a:cubicBezTo>
                  <a:lnTo>
                    <a:pt x="20413" y="5184"/>
                  </a:lnTo>
                  <a:close/>
                </a:path>
              </a:pathLst>
            </a:custGeom>
            <a:solidFill>
              <a:srgbClr val="1359D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47" name="手繪多邊形: 圖案 146">
              <a:extLst>
                <a:ext uri="{FF2B5EF4-FFF2-40B4-BE49-F238E27FC236}">
                  <a16:creationId xmlns:a16="http://schemas.microsoft.com/office/drawing/2014/main" id="{F2050A0B-577F-477C-8F57-9645814668DE}"/>
                </a:ext>
              </a:extLst>
            </p:cNvPr>
            <p:cNvSpPr/>
            <p:nvPr/>
          </p:nvSpPr>
          <p:spPr>
            <a:xfrm>
              <a:off x="943238" y="3861729"/>
              <a:ext cx="32402" cy="40502"/>
            </a:xfrm>
            <a:custGeom>
              <a:avLst/>
              <a:gdLst>
                <a:gd name="connsiteX0" fmla="*/ 19522 w 32401"/>
                <a:gd name="connsiteY0" fmla="*/ 46497 h 40502"/>
                <a:gd name="connsiteX1" fmla="*/ 5427 w 32401"/>
                <a:gd name="connsiteY1" fmla="*/ 40340 h 40502"/>
                <a:gd name="connsiteX2" fmla="*/ 0 w 32401"/>
                <a:gd name="connsiteY2" fmla="*/ 24544 h 40502"/>
                <a:gd name="connsiteX3" fmla="*/ 0 w 32401"/>
                <a:gd name="connsiteY3" fmla="*/ 22276 h 40502"/>
                <a:gd name="connsiteX4" fmla="*/ 5508 w 32401"/>
                <a:gd name="connsiteY4" fmla="*/ 6318 h 40502"/>
                <a:gd name="connsiteX5" fmla="*/ 19117 w 32401"/>
                <a:gd name="connsiteY5" fmla="*/ 0 h 40502"/>
                <a:gd name="connsiteX6" fmla="*/ 31673 w 32401"/>
                <a:gd name="connsiteY6" fmla="*/ 5265 h 40502"/>
                <a:gd name="connsiteX7" fmla="*/ 36128 w 32401"/>
                <a:gd name="connsiteY7" fmla="*/ 19360 h 40502"/>
                <a:gd name="connsiteX8" fmla="*/ 36128 w 32401"/>
                <a:gd name="connsiteY8" fmla="*/ 23167 h 40502"/>
                <a:gd name="connsiteX9" fmla="*/ 5022 w 32401"/>
                <a:gd name="connsiteY9" fmla="*/ 23167 h 40502"/>
                <a:gd name="connsiteX10" fmla="*/ 5022 w 32401"/>
                <a:gd name="connsiteY10" fmla="*/ 24544 h 40502"/>
                <a:gd name="connsiteX11" fmla="*/ 8911 w 32401"/>
                <a:gd name="connsiteY11" fmla="*/ 37262 h 40502"/>
                <a:gd name="connsiteX12" fmla="*/ 19603 w 32401"/>
                <a:gd name="connsiteY12" fmla="*/ 42284 h 40502"/>
                <a:gd name="connsiteX13" fmla="*/ 27136 w 32401"/>
                <a:gd name="connsiteY13" fmla="*/ 40907 h 40502"/>
                <a:gd name="connsiteX14" fmla="*/ 32807 w 32401"/>
                <a:gd name="connsiteY14" fmla="*/ 37262 h 40502"/>
                <a:gd name="connsiteX15" fmla="*/ 34913 w 32401"/>
                <a:gd name="connsiteY15" fmla="*/ 40664 h 40502"/>
                <a:gd name="connsiteX16" fmla="*/ 28757 w 32401"/>
                <a:gd name="connsiteY16" fmla="*/ 44795 h 40502"/>
                <a:gd name="connsiteX17" fmla="*/ 19522 w 32401"/>
                <a:gd name="connsiteY17" fmla="*/ 46497 h 40502"/>
                <a:gd name="connsiteX18" fmla="*/ 19117 w 32401"/>
                <a:gd name="connsiteY18" fmla="*/ 4293 h 40502"/>
                <a:gd name="connsiteX19" fmla="*/ 9721 w 32401"/>
                <a:gd name="connsiteY19" fmla="*/ 8424 h 40502"/>
                <a:gd name="connsiteX20" fmla="*/ 5427 w 32401"/>
                <a:gd name="connsiteY20" fmla="*/ 18793 h 40502"/>
                <a:gd name="connsiteX21" fmla="*/ 5589 w 32401"/>
                <a:gd name="connsiteY21" fmla="*/ 19036 h 40502"/>
                <a:gd name="connsiteX22" fmla="*/ 31187 w 32401"/>
                <a:gd name="connsiteY22" fmla="*/ 19036 h 40502"/>
                <a:gd name="connsiteX23" fmla="*/ 31187 w 32401"/>
                <a:gd name="connsiteY23" fmla="*/ 17983 h 40502"/>
                <a:gd name="connsiteX24" fmla="*/ 28028 w 32401"/>
                <a:gd name="connsiteY24" fmla="*/ 8181 h 40502"/>
                <a:gd name="connsiteX25" fmla="*/ 19117 w 32401"/>
                <a:gd name="connsiteY25" fmla="*/ 4293 h 4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2401" h="40502">
                  <a:moveTo>
                    <a:pt x="19522" y="46497"/>
                  </a:moveTo>
                  <a:cubicBezTo>
                    <a:pt x="13771" y="46497"/>
                    <a:pt x="9073" y="44471"/>
                    <a:pt x="5427" y="40340"/>
                  </a:cubicBezTo>
                  <a:cubicBezTo>
                    <a:pt x="1782" y="36290"/>
                    <a:pt x="0" y="31025"/>
                    <a:pt x="0" y="24544"/>
                  </a:cubicBezTo>
                  <a:lnTo>
                    <a:pt x="0" y="22276"/>
                  </a:lnTo>
                  <a:cubicBezTo>
                    <a:pt x="0" y="15796"/>
                    <a:pt x="1863" y="10531"/>
                    <a:pt x="5508" y="6318"/>
                  </a:cubicBezTo>
                  <a:cubicBezTo>
                    <a:pt x="9154" y="2106"/>
                    <a:pt x="13690" y="0"/>
                    <a:pt x="19117" y="0"/>
                  </a:cubicBezTo>
                  <a:cubicBezTo>
                    <a:pt x="24544" y="0"/>
                    <a:pt x="28757" y="1782"/>
                    <a:pt x="31673" y="5265"/>
                  </a:cubicBezTo>
                  <a:cubicBezTo>
                    <a:pt x="34670" y="8748"/>
                    <a:pt x="36128" y="13447"/>
                    <a:pt x="36128" y="19360"/>
                  </a:cubicBezTo>
                  <a:lnTo>
                    <a:pt x="36128" y="23167"/>
                  </a:lnTo>
                  <a:lnTo>
                    <a:pt x="5022" y="23167"/>
                  </a:lnTo>
                  <a:lnTo>
                    <a:pt x="5022" y="24544"/>
                  </a:lnTo>
                  <a:cubicBezTo>
                    <a:pt x="5022" y="29648"/>
                    <a:pt x="6318" y="33860"/>
                    <a:pt x="8911" y="37262"/>
                  </a:cubicBezTo>
                  <a:cubicBezTo>
                    <a:pt x="11503" y="40664"/>
                    <a:pt x="15067" y="42284"/>
                    <a:pt x="19603" y="42284"/>
                  </a:cubicBezTo>
                  <a:cubicBezTo>
                    <a:pt x="22357" y="42284"/>
                    <a:pt x="24868" y="41798"/>
                    <a:pt x="27136" y="40907"/>
                  </a:cubicBezTo>
                  <a:cubicBezTo>
                    <a:pt x="29405" y="40016"/>
                    <a:pt x="31349" y="38801"/>
                    <a:pt x="32807" y="37262"/>
                  </a:cubicBezTo>
                  <a:lnTo>
                    <a:pt x="34913" y="40664"/>
                  </a:lnTo>
                  <a:cubicBezTo>
                    <a:pt x="33374" y="42284"/>
                    <a:pt x="31268" y="43661"/>
                    <a:pt x="28757" y="44795"/>
                  </a:cubicBezTo>
                  <a:cubicBezTo>
                    <a:pt x="26164" y="46011"/>
                    <a:pt x="23086" y="46497"/>
                    <a:pt x="19522" y="46497"/>
                  </a:cubicBezTo>
                  <a:close/>
                  <a:moveTo>
                    <a:pt x="19117" y="4293"/>
                  </a:moveTo>
                  <a:cubicBezTo>
                    <a:pt x="15310" y="4293"/>
                    <a:pt x="12151" y="5670"/>
                    <a:pt x="9721" y="8424"/>
                  </a:cubicBezTo>
                  <a:cubicBezTo>
                    <a:pt x="7290" y="11179"/>
                    <a:pt x="5832" y="14581"/>
                    <a:pt x="5427" y="18793"/>
                  </a:cubicBezTo>
                  <a:lnTo>
                    <a:pt x="5589" y="19036"/>
                  </a:lnTo>
                  <a:lnTo>
                    <a:pt x="31187" y="19036"/>
                  </a:lnTo>
                  <a:lnTo>
                    <a:pt x="31187" y="17983"/>
                  </a:lnTo>
                  <a:cubicBezTo>
                    <a:pt x="31187" y="14014"/>
                    <a:pt x="30134" y="10774"/>
                    <a:pt x="28028" y="8181"/>
                  </a:cubicBezTo>
                  <a:cubicBezTo>
                    <a:pt x="25921" y="5589"/>
                    <a:pt x="23005" y="4293"/>
                    <a:pt x="19117" y="4293"/>
                  </a:cubicBezTo>
                  <a:close/>
                </a:path>
              </a:pathLst>
            </a:custGeom>
            <a:solidFill>
              <a:srgbClr val="1359D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48" name="手繪多邊形: 圖案 147">
              <a:extLst>
                <a:ext uri="{FF2B5EF4-FFF2-40B4-BE49-F238E27FC236}">
                  <a16:creationId xmlns:a16="http://schemas.microsoft.com/office/drawing/2014/main" id="{C938FA87-814F-401E-A860-CCFC275EEE12}"/>
                </a:ext>
              </a:extLst>
            </p:cNvPr>
            <p:cNvSpPr/>
            <p:nvPr/>
          </p:nvSpPr>
          <p:spPr>
            <a:xfrm>
              <a:off x="1277300" y="3847230"/>
              <a:ext cx="48603" cy="56703"/>
            </a:xfrm>
            <a:custGeom>
              <a:avLst/>
              <a:gdLst>
                <a:gd name="connsiteX0" fmla="*/ 37586 w 48602"/>
                <a:gd name="connsiteY0" fmla="*/ 43418 h 56703"/>
                <a:gd name="connsiteX1" fmla="*/ 11179 w 48602"/>
                <a:gd name="connsiteY1" fmla="*/ 43418 h 56703"/>
                <a:gd name="connsiteX2" fmla="*/ 5103 w 48602"/>
                <a:gd name="connsiteY2" fmla="*/ 60186 h 56703"/>
                <a:gd name="connsiteX3" fmla="*/ 0 w 48602"/>
                <a:gd name="connsiteY3" fmla="*/ 60186 h 56703"/>
                <a:gd name="connsiteX4" fmla="*/ 22114 w 48602"/>
                <a:gd name="connsiteY4" fmla="*/ 0 h 56703"/>
                <a:gd name="connsiteX5" fmla="*/ 26812 w 48602"/>
                <a:gd name="connsiteY5" fmla="*/ 0 h 56703"/>
                <a:gd name="connsiteX6" fmla="*/ 48765 w 48602"/>
                <a:gd name="connsiteY6" fmla="*/ 60186 h 56703"/>
                <a:gd name="connsiteX7" fmla="*/ 43661 w 48602"/>
                <a:gd name="connsiteY7" fmla="*/ 60186 h 56703"/>
                <a:gd name="connsiteX8" fmla="*/ 37586 w 48602"/>
                <a:gd name="connsiteY8" fmla="*/ 43418 h 56703"/>
                <a:gd name="connsiteX9" fmla="*/ 12718 w 48602"/>
                <a:gd name="connsiteY9" fmla="*/ 38963 h 56703"/>
                <a:gd name="connsiteX10" fmla="*/ 35966 w 48602"/>
                <a:gd name="connsiteY10" fmla="*/ 38963 h 56703"/>
                <a:gd name="connsiteX11" fmla="*/ 24544 w 48602"/>
                <a:gd name="connsiteY11" fmla="*/ 7047 h 56703"/>
                <a:gd name="connsiteX12" fmla="*/ 24301 w 48602"/>
                <a:gd name="connsiteY12" fmla="*/ 7047 h 56703"/>
                <a:gd name="connsiteX13" fmla="*/ 12718 w 48602"/>
                <a:gd name="connsiteY13" fmla="*/ 38963 h 56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602" h="56703">
                  <a:moveTo>
                    <a:pt x="37586" y="43418"/>
                  </a:moveTo>
                  <a:lnTo>
                    <a:pt x="11179" y="43418"/>
                  </a:lnTo>
                  <a:lnTo>
                    <a:pt x="5103" y="60186"/>
                  </a:lnTo>
                  <a:lnTo>
                    <a:pt x="0" y="60186"/>
                  </a:lnTo>
                  <a:lnTo>
                    <a:pt x="22114" y="0"/>
                  </a:lnTo>
                  <a:lnTo>
                    <a:pt x="26812" y="0"/>
                  </a:lnTo>
                  <a:lnTo>
                    <a:pt x="48765" y="60186"/>
                  </a:lnTo>
                  <a:lnTo>
                    <a:pt x="43661" y="60186"/>
                  </a:lnTo>
                  <a:lnTo>
                    <a:pt x="37586" y="43418"/>
                  </a:lnTo>
                  <a:close/>
                  <a:moveTo>
                    <a:pt x="12718" y="38963"/>
                  </a:moveTo>
                  <a:lnTo>
                    <a:pt x="35966" y="38963"/>
                  </a:lnTo>
                  <a:lnTo>
                    <a:pt x="24544" y="7047"/>
                  </a:lnTo>
                  <a:lnTo>
                    <a:pt x="24301" y="7047"/>
                  </a:lnTo>
                  <a:lnTo>
                    <a:pt x="12718" y="38963"/>
                  </a:lnTo>
                  <a:close/>
                </a:path>
              </a:pathLst>
            </a:custGeom>
            <a:solidFill>
              <a:srgbClr val="1359D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49" name="手繪多邊形: 圖案 148">
              <a:extLst>
                <a:ext uri="{FF2B5EF4-FFF2-40B4-BE49-F238E27FC236}">
                  <a16:creationId xmlns:a16="http://schemas.microsoft.com/office/drawing/2014/main" id="{26340F7F-E79A-49F2-BCA3-55C4B315F55B}"/>
                </a:ext>
              </a:extLst>
            </p:cNvPr>
            <p:cNvSpPr/>
            <p:nvPr/>
          </p:nvSpPr>
          <p:spPr>
            <a:xfrm>
              <a:off x="1330196" y="3842045"/>
              <a:ext cx="24301" cy="64804"/>
            </a:xfrm>
            <a:custGeom>
              <a:avLst/>
              <a:gdLst>
                <a:gd name="connsiteX0" fmla="*/ 7371 w 24301"/>
                <a:gd name="connsiteY0" fmla="*/ 65371 h 64803"/>
                <a:gd name="connsiteX1" fmla="*/ 7371 w 24301"/>
                <a:gd name="connsiteY1" fmla="*/ 24706 h 64803"/>
                <a:gd name="connsiteX2" fmla="*/ 0 w 24301"/>
                <a:gd name="connsiteY2" fmla="*/ 24706 h 64803"/>
                <a:gd name="connsiteX3" fmla="*/ 0 w 24301"/>
                <a:gd name="connsiteY3" fmla="*/ 20656 h 64803"/>
                <a:gd name="connsiteX4" fmla="*/ 7371 w 24301"/>
                <a:gd name="connsiteY4" fmla="*/ 20656 h 64803"/>
                <a:gd name="connsiteX5" fmla="*/ 7371 w 24301"/>
                <a:gd name="connsiteY5" fmla="*/ 14095 h 64803"/>
                <a:gd name="connsiteX6" fmla="*/ 10774 w 24301"/>
                <a:gd name="connsiteY6" fmla="*/ 3645 h 64803"/>
                <a:gd name="connsiteX7" fmla="*/ 20251 w 24301"/>
                <a:gd name="connsiteY7" fmla="*/ 0 h 64803"/>
                <a:gd name="connsiteX8" fmla="*/ 23005 w 24301"/>
                <a:gd name="connsiteY8" fmla="*/ 243 h 64803"/>
                <a:gd name="connsiteX9" fmla="*/ 25921 w 24301"/>
                <a:gd name="connsiteY9" fmla="*/ 810 h 64803"/>
                <a:gd name="connsiteX10" fmla="*/ 25273 w 24301"/>
                <a:gd name="connsiteY10" fmla="*/ 4860 h 64803"/>
                <a:gd name="connsiteX11" fmla="*/ 23248 w 24301"/>
                <a:gd name="connsiteY11" fmla="*/ 4455 h 64803"/>
                <a:gd name="connsiteX12" fmla="*/ 20818 w 24301"/>
                <a:gd name="connsiteY12" fmla="*/ 4293 h 64803"/>
                <a:gd name="connsiteX13" fmla="*/ 14581 w 24301"/>
                <a:gd name="connsiteY13" fmla="*/ 6885 h 64803"/>
                <a:gd name="connsiteX14" fmla="*/ 12394 w 24301"/>
                <a:gd name="connsiteY14" fmla="*/ 14095 h 64803"/>
                <a:gd name="connsiteX15" fmla="*/ 12394 w 24301"/>
                <a:gd name="connsiteY15" fmla="*/ 20656 h 64803"/>
                <a:gd name="connsiteX16" fmla="*/ 22519 w 24301"/>
                <a:gd name="connsiteY16" fmla="*/ 20656 h 64803"/>
                <a:gd name="connsiteX17" fmla="*/ 22519 w 24301"/>
                <a:gd name="connsiteY17" fmla="*/ 24706 h 64803"/>
                <a:gd name="connsiteX18" fmla="*/ 12313 w 24301"/>
                <a:gd name="connsiteY18" fmla="*/ 24706 h 64803"/>
                <a:gd name="connsiteX19" fmla="*/ 12313 w 24301"/>
                <a:gd name="connsiteY19" fmla="*/ 65371 h 64803"/>
                <a:gd name="connsiteX20" fmla="*/ 7371 w 24301"/>
                <a:gd name="connsiteY20" fmla="*/ 65371 h 6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4301" h="64803">
                  <a:moveTo>
                    <a:pt x="7371" y="65371"/>
                  </a:moveTo>
                  <a:lnTo>
                    <a:pt x="7371" y="24706"/>
                  </a:lnTo>
                  <a:lnTo>
                    <a:pt x="0" y="24706"/>
                  </a:lnTo>
                  <a:lnTo>
                    <a:pt x="0" y="20656"/>
                  </a:lnTo>
                  <a:lnTo>
                    <a:pt x="7371" y="20656"/>
                  </a:lnTo>
                  <a:lnTo>
                    <a:pt x="7371" y="14095"/>
                  </a:lnTo>
                  <a:cubicBezTo>
                    <a:pt x="7371" y="9640"/>
                    <a:pt x="8505" y="6156"/>
                    <a:pt x="10774" y="3645"/>
                  </a:cubicBezTo>
                  <a:cubicBezTo>
                    <a:pt x="13042" y="1215"/>
                    <a:pt x="16201" y="0"/>
                    <a:pt x="20251" y="0"/>
                  </a:cubicBezTo>
                  <a:cubicBezTo>
                    <a:pt x="21142" y="0"/>
                    <a:pt x="22033" y="81"/>
                    <a:pt x="23005" y="243"/>
                  </a:cubicBezTo>
                  <a:cubicBezTo>
                    <a:pt x="23977" y="405"/>
                    <a:pt x="24868" y="567"/>
                    <a:pt x="25921" y="810"/>
                  </a:cubicBezTo>
                  <a:lnTo>
                    <a:pt x="25273" y="4860"/>
                  </a:lnTo>
                  <a:cubicBezTo>
                    <a:pt x="24625" y="4698"/>
                    <a:pt x="23896" y="4536"/>
                    <a:pt x="23248" y="4455"/>
                  </a:cubicBezTo>
                  <a:cubicBezTo>
                    <a:pt x="22600" y="4374"/>
                    <a:pt x="21709" y="4293"/>
                    <a:pt x="20818" y="4293"/>
                  </a:cubicBezTo>
                  <a:cubicBezTo>
                    <a:pt x="18145" y="4293"/>
                    <a:pt x="16039" y="5184"/>
                    <a:pt x="14581" y="6885"/>
                  </a:cubicBezTo>
                  <a:cubicBezTo>
                    <a:pt x="13123" y="8586"/>
                    <a:pt x="12394" y="11017"/>
                    <a:pt x="12394" y="14095"/>
                  </a:cubicBezTo>
                  <a:lnTo>
                    <a:pt x="12394" y="20656"/>
                  </a:lnTo>
                  <a:lnTo>
                    <a:pt x="22519" y="20656"/>
                  </a:lnTo>
                  <a:lnTo>
                    <a:pt x="22519" y="24706"/>
                  </a:lnTo>
                  <a:lnTo>
                    <a:pt x="12313" y="24706"/>
                  </a:lnTo>
                  <a:lnTo>
                    <a:pt x="12313" y="65371"/>
                  </a:lnTo>
                  <a:lnTo>
                    <a:pt x="7371" y="65371"/>
                  </a:lnTo>
                  <a:close/>
                </a:path>
              </a:pathLst>
            </a:custGeom>
            <a:solidFill>
              <a:srgbClr val="1359D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50" name="手繪多邊形: 圖案 149">
              <a:extLst>
                <a:ext uri="{FF2B5EF4-FFF2-40B4-BE49-F238E27FC236}">
                  <a16:creationId xmlns:a16="http://schemas.microsoft.com/office/drawing/2014/main" id="{62DEF98A-28CA-4B51-A836-9BCD60178512}"/>
                </a:ext>
              </a:extLst>
            </p:cNvPr>
            <p:cNvSpPr/>
            <p:nvPr/>
          </p:nvSpPr>
          <p:spPr>
            <a:xfrm>
              <a:off x="1356442" y="3851199"/>
              <a:ext cx="16201" cy="56703"/>
            </a:xfrm>
            <a:custGeom>
              <a:avLst/>
              <a:gdLst>
                <a:gd name="connsiteX0" fmla="*/ 12637 w 16200"/>
                <a:gd name="connsiteY0" fmla="*/ 0 h 56703"/>
                <a:gd name="connsiteX1" fmla="*/ 12637 w 16200"/>
                <a:gd name="connsiteY1" fmla="*/ 11422 h 56703"/>
                <a:gd name="connsiteX2" fmla="*/ 22438 w 16200"/>
                <a:gd name="connsiteY2" fmla="*/ 11422 h 56703"/>
                <a:gd name="connsiteX3" fmla="*/ 22438 w 16200"/>
                <a:gd name="connsiteY3" fmla="*/ 15472 h 56703"/>
                <a:gd name="connsiteX4" fmla="*/ 12637 w 16200"/>
                <a:gd name="connsiteY4" fmla="*/ 15472 h 56703"/>
                <a:gd name="connsiteX5" fmla="*/ 12637 w 16200"/>
                <a:gd name="connsiteY5" fmla="*/ 44633 h 56703"/>
                <a:gd name="connsiteX6" fmla="*/ 14257 w 16200"/>
                <a:gd name="connsiteY6" fmla="*/ 50871 h 56703"/>
                <a:gd name="connsiteX7" fmla="*/ 18469 w 16200"/>
                <a:gd name="connsiteY7" fmla="*/ 52734 h 56703"/>
                <a:gd name="connsiteX8" fmla="*/ 20251 w 16200"/>
                <a:gd name="connsiteY8" fmla="*/ 52653 h 56703"/>
                <a:gd name="connsiteX9" fmla="*/ 22276 w 16200"/>
                <a:gd name="connsiteY9" fmla="*/ 52329 h 56703"/>
                <a:gd name="connsiteX10" fmla="*/ 23005 w 16200"/>
                <a:gd name="connsiteY10" fmla="*/ 55974 h 56703"/>
                <a:gd name="connsiteX11" fmla="*/ 20575 w 16200"/>
                <a:gd name="connsiteY11" fmla="*/ 56784 h 56703"/>
                <a:gd name="connsiteX12" fmla="*/ 17659 w 16200"/>
                <a:gd name="connsiteY12" fmla="*/ 57108 h 56703"/>
                <a:gd name="connsiteX13" fmla="*/ 10288 w 16200"/>
                <a:gd name="connsiteY13" fmla="*/ 54111 h 56703"/>
                <a:gd name="connsiteX14" fmla="*/ 7695 w 16200"/>
                <a:gd name="connsiteY14" fmla="*/ 44714 h 56703"/>
                <a:gd name="connsiteX15" fmla="*/ 7695 w 16200"/>
                <a:gd name="connsiteY15" fmla="*/ 15553 h 56703"/>
                <a:gd name="connsiteX16" fmla="*/ 0 w 16200"/>
                <a:gd name="connsiteY16" fmla="*/ 15553 h 56703"/>
                <a:gd name="connsiteX17" fmla="*/ 0 w 16200"/>
                <a:gd name="connsiteY17" fmla="*/ 11503 h 56703"/>
                <a:gd name="connsiteX18" fmla="*/ 7695 w 16200"/>
                <a:gd name="connsiteY18" fmla="*/ 11503 h 56703"/>
                <a:gd name="connsiteX19" fmla="*/ 7695 w 16200"/>
                <a:gd name="connsiteY19" fmla="*/ 81 h 56703"/>
                <a:gd name="connsiteX20" fmla="*/ 12637 w 16200"/>
                <a:gd name="connsiteY20" fmla="*/ 81 h 56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200" h="56703">
                  <a:moveTo>
                    <a:pt x="12637" y="0"/>
                  </a:moveTo>
                  <a:lnTo>
                    <a:pt x="12637" y="11422"/>
                  </a:lnTo>
                  <a:lnTo>
                    <a:pt x="22438" y="11422"/>
                  </a:lnTo>
                  <a:lnTo>
                    <a:pt x="22438" y="15472"/>
                  </a:lnTo>
                  <a:lnTo>
                    <a:pt x="12637" y="15472"/>
                  </a:lnTo>
                  <a:lnTo>
                    <a:pt x="12637" y="44633"/>
                  </a:lnTo>
                  <a:cubicBezTo>
                    <a:pt x="12637" y="47550"/>
                    <a:pt x="13204" y="49656"/>
                    <a:pt x="14257" y="50871"/>
                  </a:cubicBezTo>
                  <a:cubicBezTo>
                    <a:pt x="15310" y="52086"/>
                    <a:pt x="16768" y="52734"/>
                    <a:pt x="18469" y="52734"/>
                  </a:cubicBezTo>
                  <a:cubicBezTo>
                    <a:pt x="19036" y="52734"/>
                    <a:pt x="19684" y="52734"/>
                    <a:pt x="20251" y="52653"/>
                  </a:cubicBezTo>
                  <a:cubicBezTo>
                    <a:pt x="20818" y="52572"/>
                    <a:pt x="21466" y="52491"/>
                    <a:pt x="22276" y="52329"/>
                  </a:cubicBezTo>
                  <a:lnTo>
                    <a:pt x="23005" y="55974"/>
                  </a:lnTo>
                  <a:cubicBezTo>
                    <a:pt x="22357" y="56298"/>
                    <a:pt x="21547" y="56541"/>
                    <a:pt x="20575" y="56784"/>
                  </a:cubicBezTo>
                  <a:cubicBezTo>
                    <a:pt x="19603" y="57027"/>
                    <a:pt x="18631" y="57108"/>
                    <a:pt x="17659" y="57108"/>
                  </a:cubicBezTo>
                  <a:cubicBezTo>
                    <a:pt x="14500" y="57108"/>
                    <a:pt x="12070" y="56136"/>
                    <a:pt x="10288" y="54111"/>
                  </a:cubicBezTo>
                  <a:cubicBezTo>
                    <a:pt x="8505" y="52086"/>
                    <a:pt x="7695" y="49008"/>
                    <a:pt x="7695" y="44714"/>
                  </a:cubicBezTo>
                  <a:lnTo>
                    <a:pt x="7695" y="15553"/>
                  </a:lnTo>
                  <a:lnTo>
                    <a:pt x="0" y="15553"/>
                  </a:lnTo>
                  <a:lnTo>
                    <a:pt x="0" y="11503"/>
                  </a:lnTo>
                  <a:lnTo>
                    <a:pt x="7695" y="11503"/>
                  </a:lnTo>
                  <a:lnTo>
                    <a:pt x="7695" y="81"/>
                  </a:lnTo>
                  <a:lnTo>
                    <a:pt x="12637" y="81"/>
                  </a:lnTo>
                  <a:close/>
                </a:path>
              </a:pathLst>
            </a:custGeom>
            <a:solidFill>
              <a:srgbClr val="1359D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51" name="手繪多邊形: 圖案 150">
              <a:extLst>
                <a:ext uri="{FF2B5EF4-FFF2-40B4-BE49-F238E27FC236}">
                  <a16:creationId xmlns:a16="http://schemas.microsoft.com/office/drawing/2014/main" id="{F3B26B01-7466-4673-A57D-AECA27C027FB}"/>
                </a:ext>
              </a:extLst>
            </p:cNvPr>
            <p:cNvSpPr/>
            <p:nvPr/>
          </p:nvSpPr>
          <p:spPr>
            <a:xfrm>
              <a:off x="1386008" y="3861729"/>
              <a:ext cx="32402" cy="40502"/>
            </a:xfrm>
            <a:custGeom>
              <a:avLst/>
              <a:gdLst>
                <a:gd name="connsiteX0" fmla="*/ 19522 w 32401"/>
                <a:gd name="connsiteY0" fmla="*/ 46497 h 40502"/>
                <a:gd name="connsiteX1" fmla="*/ 5427 w 32401"/>
                <a:gd name="connsiteY1" fmla="*/ 40340 h 40502"/>
                <a:gd name="connsiteX2" fmla="*/ 0 w 32401"/>
                <a:gd name="connsiteY2" fmla="*/ 24544 h 40502"/>
                <a:gd name="connsiteX3" fmla="*/ 0 w 32401"/>
                <a:gd name="connsiteY3" fmla="*/ 22276 h 40502"/>
                <a:gd name="connsiteX4" fmla="*/ 5508 w 32401"/>
                <a:gd name="connsiteY4" fmla="*/ 6318 h 40502"/>
                <a:gd name="connsiteX5" fmla="*/ 19117 w 32401"/>
                <a:gd name="connsiteY5" fmla="*/ 0 h 40502"/>
                <a:gd name="connsiteX6" fmla="*/ 31673 w 32401"/>
                <a:gd name="connsiteY6" fmla="*/ 5265 h 40502"/>
                <a:gd name="connsiteX7" fmla="*/ 36128 w 32401"/>
                <a:gd name="connsiteY7" fmla="*/ 19360 h 40502"/>
                <a:gd name="connsiteX8" fmla="*/ 36128 w 32401"/>
                <a:gd name="connsiteY8" fmla="*/ 23167 h 40502"/>
                <a:gd name="connsiteX9" fmla="*/ 5022 w 32401"/>
                <a:gd name="connsiteY9" fmla="*/ 23167 h 40502"/>
                <a:gd name="connsiteX10" fmla="*/ 5022 w 32401"/>
                <a:gd name="connsiteY10" fmla="*/ 24544 h 40502"/>
                <a:gd name="connsiteX11" fmla="*/ 8910 w 32401"/>
                <a:gd name="connsiteY11" fmla="*/ 37262 h 40502"/>
                <a:gd name="connsiteX12" fmla="*/ 19603 w 32401"/>
                <a:gd name="connsiteY12" fmla="*/ 42284 h 40502"/>
                <a:gd name="connsiteX13" fmla="*/ 27136 w 32401"/>
                <a:gd name="connsiteY13" fmla="*/ 40907 h 40502"/>
                <a:gd name="connsiteX14" fmla="*/ 32807 w 32401"/>
                <a:gd name="connsiteY14" fmla="*/ 37262 h 40502"/>
                <a:gd name="connsiteX15" fmla="*/ 34913 w 32401"/>
                <a:gd name="connsiteY15" fmla="*/ 40664 h 40502"/>
                <a:gd name="connsiteX16" fmla="*/ 28757 w 32401"/>
                <a:gd name="connsiteY16" fmla="*/ 44795 h 40502"/>
                <a:gd name="connsiteX17" fmla="*/ 19522 w 32401"/>
                <a:gd name="connsiteY17" fmla="*/ 46497 h 40502"/>
                <a:gd name="connsiteX18" fmla="*/ 19117 w 32401"/>
                <a:gd name="connsiteY18" fmla="*/ 4293 h 40502"/>
                <a:gd name="connsiteX19" fmla="*/ 9721 w 32401"/>
                <a:gd name="connsiteY19" fmla="*/ 8424 h 40502"/>
                <a:gd name="connsiteX20" fmla="*/ 5427 w 32401"/>
                <a:gd name="connsiteY20" fmla="*/ 18793 h 40502"/>
                <a:gd name="connsiteX21" fmla="*/ 5589 w 32401"/>
                <a:gd name="connsiteY21" fmla="*/ 19036 h 40502"/>
                <a:gd name="connsiteX22" fmla="*/ 31187 w 32401"/>
                <a:gd name="connsiteY22" fmla="*/ 19036 h 40502"/>
                <a:gd name="connsiteX23" fmla="*/ 31187 w 32401"/>
                <a:gd name="connsiteY23" fmla="*/ 17983 h 40502"/>
                <a:gd name="connsiteX24" fmla="*/ 28028 w 32401"/>
                <a:gd name="connsiteY24" fmla="*/ 8181 h 40502"/>
                <a:gd name="connsiteX25" fmla="*/ 19117 w 32401"/>
                <a:gd name="connsiteY25" fmla="*/ 4293 h 4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2401" h="40502">
                  <a:moveTo>
                    <a:pt x="19522" y="46497"/>
                  </a:moveTo>
                  <a:cubicBezTo>
                    <a:pt x="13771" y="46497"/>
                    <a:pt x="9073" y="44471"/>
                    <a:pt x="5427" y="40340"/>
                  </a:cubicBezTo>
                  <a:cubicBezTo>
                    <a:pt x="1782" y="36290"/>
                    <a:pt x="0" y="31025"/>
                    <a:pt x="0" y="24544"/>
                  </a:cubicBezTo>
                  <a:lnTo>
                    <a:pt x="0" y="22276"/>
                  </a:lnTo>
                  <a:cubicBezTo>
                    <a:pt x="0" y="15796"/>
                    <a:pt x="1863" y="10531"/>
                    <a:pt x="5508" y="6318"/>
                  </a:cubicBezTo>
                  <a:cubicBezTo>
                    <a:pt x="9154" y="2106"/>
                    <a:pt x="13690" y="0"/>
                    <a:pt x="19117" y="0"/>
                  </a:cubicBezTo>
                  <a:cubicBezTo>
                    <a:pt x="24544" y="0"/>
                    <a:pt x="28757" y="1782"/>
                    <a:pt x="31673" y="5265"/>
                  </a:cubicBezTo>
                  <a:cubicBezTo>
                    <a:pt x="34670" y="8748"/>
                    <a:pt x="36128" y="13447"/>
                    <a:pt x="36128" y="19360"/>
                  </a:cubicBezTo>
                  <a:lnTo>
                    <a:pt x="36128" y="23167"/>
                  </a:lnTo>
                  <a:lnTo>
                    <a:pt x="5022" y="23167"/>
                  </a:lnTo>
                  <a:lnTo>
                    <a:pt x="5022" y="24544"/>
                  </a:lnTo>
                  <a:cubicBezTo>
                    <a:pt x="5022" y="29648"/>
                    <a:pt x="6318" y="33860"/>
                    <a:pt x="8910" y="37262"/>
                  </a:cubicBezTo>
                  <a:cubicBezTo>
                    <a:pt x="11503" y="40664"/>
                    <a:pt x="15067" y="42284"/>
                    <a:pt x="19603" y="42284"/>
                  </a:cubicBezTo>
                  <a:cubicBezTo>
                    <a:pt x="22357" y="42284"/>
                    <a:pt x="24868" y="41798"/>
                    <a:pt x="27136" y="40907"/>
                  </a:cubicBezTo>
                  <a:cubicBezTo>
                    <a:pt x="29405" y="40016"/>
                    <a:pt x="31349" y="38801"/>
                    <a:pt x="32807" y="37262"/>
                  </a:cubicBezTo>
                  <a:lnTo>
                    <a:pt x="34913" y="40664"/>
                  </a:lnTo>
                  <a:cubicBezTo>
                    <a:pt x="33374" y="42284"/>
                    <a:pt x="31268" y="43661"/>
                    <a:pt x="28757" y="44795"/>
                  </a:cubicBezTo>
                  <a:cubicBezTo>
                    <a:pt x="26164" y="46011"/>
                    <a:pt x="23086" y="46497"/>
                    <a:pt x="19522" y="46497"/>
                  </a:cubicBezTo>
                  <a:close/>
                  <a:moveTo>
                    <a:pt x="19117" y="4293"/>
                  </a:moveTo>
                  <a:cubicBezTo>
                    <a:pt x="15310" y="4293"/>
                    <a:pt x="12151" y="5670"/>
                    <a:pt x="9721" y="8424"/>
                  </a:cubicBezTo>
                  <a:cubicBezTo>
                    <a:pt x="7290" y="11179"/>
                    <a:pt x="5832" y="14581"/>
                    <a:pt x="5427" y="18793"/>
                  </a:cubicBezTo>
                  <a:lnTo>
                    <a:pt x="5589" y="19036"/>
                  </a:lnTo>
                  <a:lnTo>
                    <a:pt x="31187" y="19036"/>
                  </a:lnTo>
                  <a:lnTo>
                    <a:pt x="31187" y="17983"/>
                  </a:lnTo>
                  <a:cubicBezTo>
                    <a:pt x="31187" y="14014"/>
                    <a:pt x="30134" y="10774"/>
                    <a:pt x="28028" y="8181"/>
                  </a:cubicBezTo>
                  <a:cubicBezTo>
                    <a:pt x="25921" y="5589"/>
                    <a:pt x="23005" y="4293"/>
                    <a:pt x="19117" y="4293"/>
                  </a:cubicBezTo>
                  <a:close/>
                </a:path>
              </a:pathLst>
            </a:custGeom>
            <a:solidFill>
              <a:srgbClr val="1359D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52" name="手繪多邊形: 圖案 151">
              <a:extLst>
                <a:ext uri="{FF2B5EF4-FFF2-40B4-BE49-F238E27FC236}">
                  <a16:creationId xmlns:a16="http://schemas.microsoft.com/office/drawing/2014/main" id="{32840E3E-5256-433F-92D5-39472934FFA2}"/>
                </a:ext>
              </a:extLst>
            </p:cNvPr>
            <p:cNvSpPr/>
            <p:nvPr/>
          </p:nvSpPr>
          <p:spPr>
            <a:xfrm>
              <a:off x="1432100" y="3861729"/>
              <a:ext cx="16201" cy="40502"/>
            </a:xfrm>
            <a:custGeom>
              <a:avLst/>
              <a:gdLst>
                <a:gd name="connsiteX0" fmla="*/ 20413 w 16200"/>
                <a:gd name="connsiteY0" fmla="*/ 5184 h 40502"/>
                <a:gd name="connsiteX1" fmla="*/ 16930 w 16200"/>
                <a:gd name="connsiteY1" fmla="*/ 4941 h 40502"/>
                <a:gd name="connsiteX2" fmla="*/ 9234 w 16200"/>
                <a:gd name="connsiteY2" fmla="*/ 7533 h 40502"/>
                <a:gd name="connsiteX3" fmla="*/ 4941 w 16200"/>
                <a:gd name="connsiteY3" fmla="*/ 14743 h 40502"/>
                <a:gd name="connsiteX4" fmla="*/ 4941 w 16200"/>
                <a:gd name="connsiteY4" fmla="*/ 45605 h 40502"/>
                <a:gd name="connsiteX5" fmla="*/ 0 w 16200"/>
                <a:gd name="connsiteY5" fmla="*/ 45605 h 40502"/>
                <a:gd name="connsiteX6" fmla="*/ 0 w 16200"/>
                <a:gd name="connsiteY6" fmla="*/ 891 h 40502"/>
                <a:gd name="connsiteX7" fmla="*/ 4374 w 16200"/>
                <a:gd name="connsiteY7" fmla="*/ 891 h 40502"/>
                <a:gd name="connsiteX8" fmla="*/ 5022 w 16200"/>
                <a:gd name="connsiteY8" fmla="*/ 8343 h 40502"/>
                <a:gd name="connsiteX9" fmla="*/ 5022 w 16200"/>
                <a:gd name="connsiteY9" fmla="*/ 8829 h 40502"/>
                <a:gd name="connsiteX10" fmla="*/ 10207 w 16200"/>
                <a:gd name="connsiteY10" fmla="*/ 2349 h 40502"/>
                <a:gd name="connsiteX11" fmla="*/ 17983 w 16200"/>
                <a:gd name="connsiteY11" fmla="*/ 0 h 40502"/>
                <a:gd name="connsiteX12" fmla="*/ 19684 w 16200"/>
                <a:gd name="connsiteY12" fmla="*/ 162 h 40502"/>
                <a:gd name="connsiteX13" fmla="*/ 21061 w 16200"/>
                <a:gd name="connsiteY13" fmla="*/ 486 h 40502"/>
                <a:gd name="connsiteX14" fmla="*/ 20413 w 16200"/>
                <a:gd name="connsiteY14" fmla="*/ 5184 h 4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200" h="40502">
                  <a:moveTo>
                    <a:pt x="20413" y="5184"/>
                  </a:moveTo>
                  <a:lnTo>
                    <a:pt x="16930" y="4941"/>
                  </a:lnTo>
                  <a:cubicBezTo>
                    <a:pt x="13852" y="4941"/>
                    <a:pt x="11260" y="5832"/>
                    <a:pt x="9234" y="7533"/>
                  </a:cubicBezTo>
                  <a:cubicBezTo>
                    <a:pt x="7209" y="9316"/>
                    <a:pt x="5832" y="11665"/>
                    <a:pt x="4941" y="14743"/>
                  </a:cubicBezTo>
                  <a:lnTo>
                    <a:pt x="4941" y="45605"/>
                  </a:lnTo>
                  <a:lnTo>
                    <a:pt x="0" y="45605"/>
                  </a:lnTo>
                  <a:lnTo>
                    <a:pt x="0" y="891"/>
                  </a:lnTo>
                  <a:lnTo>
                    <a:pt x="4374" y="891"/>
                  </a:lnTo>
                  <a:lnTo>
                    <a:pt x="5022" y="8343"/>
                  </a:lnTo>
                  <a:lnTo>
                    <a:pt x="5022" y="8829"/>
                  </a:lnTo>
                  <a:cubicBezTo>
                    <a:pt x="6318" y="6075"/>
                    <a:pt x="8019" y="3888"/>
                    <a:pt x="10207" y="2349"/>
                  </a:cubicBezTo>
                  <a:cubicBezTo>
                    <a:pt x="12394" y="810"/>
                    <a:pt x="14986" y="0"/>
                    <a:pt x="17983" y="0"/>
                  </a:cubicBezTo>
                  <a:cubicBezTo>
                    <a:pt x="18550" y="0"/>
                    <a:pt x="19198" y="81"/>
                    <a:pt x="19684" y="162"/>
                  </a:cubicBezTo>
                  <a:cubicBezTo>
                    <a:pt x="20251" y="243"/>
                    <a:pt x="20656" y="324"/>
                    <a:pt x="21061" y="486"/>
                  </a:cubicBezTo>
                  <a:lnTo>
                    <a:pt x="20413" y="5184"/>
                  </a:lnTo>
                  <a:close/>
                </a:path>
              </a:pathLst>
            </a:custGeom>
            <a:solidFill>
              <a:srgbClr val="1359D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54" name="手繪多邊形: 圖案 153">
              <a:extLst>
                <a:ext uri="{FF2B5EF4-FFF2-40B4-BE49-F238E27FC236}">
                  <a16:creationId xmlns:a16="http://schemas.microsoft.com/office/drawing/2014/main" id="{88792DA9-2AC5-42DA-A0C5-E82728249B23}"/>
                </a:ext>
              </a:extLst>
            </p:cNvPr>
            <p:cNvSpPr/>
            <p:nvPr/>
          </p:nvSpPr>
          <p:spPr>
            <a:xfrm>
              <a:off x="2700386" y="3670316"/>
              <a:ext cx="178210" cy="202511"/>
            </a:xfrm>
            <a:custGeom>
              <a:avLst/>
              <a:gdLst>
                <a:gd name="connsiteX0" fmla="*/ 178453 w 178209"/>
                <a:gd name="connsiteY0" fmla="*/ 206075 h 202511"/>
                <a:gd name="connsiteX1" fmla="*/ 0 w 178209"/>
                <a:gd name="connsiteY1" fmla="*/ 103038 h 202511"/>
                <a:gd name="connsiteX2" fmla="*/ 178453 w 178209"/>
                <a:gd name="connsiteY2" fmla="*/ 0 h 202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209" h="202511">
                  <a:moveTo>
                    <a:pt x="178453" y="206075"/>
                  </a:moveTo>
                  <a:lnTo>
                    <a:pt x="0" y="103038"/>
                  </a:lnTo>
                  <a:lnTo>
                    <a:pt x="178453" y="0"/>
                  </a:lnTo>
                  <a:close/>
                </a:path>
              </a:pathLst>
            </a:custGeom>
            <a:solidFill>
              <a:srgbClr val="13FFC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55" name="手繪多邊形: 圖案 154">
              <a:extLst>
                <a:ext uri="{FF2B5EF4-FFF2-40B4-BE49-F238E27FC236}">
                  <a16:creationId xmlns:a16="http://schemas.microsoft.com/office/drawing/2014/main" id="{84D384D0-C956-4D4A-B0A3-2CE7D4F2B3A2}"/>
                </a:ext>
              </a:extLst>
            </p:cNvPr>
            <p:cNvSpPr/>
            <p:nvPr/>
          </p:nvSpPr>
          <p:spPr>
            <a:xfrm>
              <a:off x="4816545" y="3166712"/>
              <a:ext cx="178210" cy="202511"/>
            </a:xfrm>
            <a:custGeom>
              <a:avLst/>
              <a:gdLst>
                <a:gd name="connsiteX0" fmla="*/ 0 w 178209"/>
                <a:gd name="connsiteY0" fmla="*/ 206156 h 202511"/>
                <a:gd name="connsiteX1" fmla="*/ 178453 w 178209"/>
                <a:gd name="connsiteY1" fmla="*/ 103119 h 202511"/>
                <a:gd name="connsiteX2" fmla="*/ 0 w 178209"/>
                <a:gd name="connsiteY2" fmla="*/ 0 h 202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209" h="202511">
                  <a:moveTo>
                    <a:pt x="0" y="206156"/>
                  </a:moveTo>
                  <a:lnTo>
                    <a:pt x="178453" y="1031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3FFC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57" name="手繪多邊形: 圖案 156">
              <a:extLst>
                <a:ext uri="{FF2B5EF4-FFF2-40B4-BE49-F238E27FC236}">
                  <a16:creationId xmlns:a16="http://schemas.microsoft.com/office/drawing/2014/main" id="{F739460E-1EF7-4094-A2C4-433C8138C792}"/>
                </a:ext>
              </a:extLst>
            </p:cNvPr>
            <p:cNvSpPr/>
            <p:nvPr/>
          </p:nvSpPr>
          <p:spPr>
            <a:xfrm>
              <a:off x="2700386" y="3987610"/>
              <a:ext cx="178210" cy="202511"/>
            </a:xfrm>
            <a:custGeom>
              <a:avLst/>
              <a:gdLst>
                <a:gd name="connsiteX0" fmla="*/ 178453 w 178209"/>
                <a:gd name="connsiteY0" fmla="*/ 206075 h 202511"/>
                <a:gd name="connsiteX1" fmla="*/ 0 w 178209"/>
                <a:gd name="connsiteY1" fmla="*/ 103038 h 202511"/>
                <a:gd name="connsiteX2" fmla="*/ 178453 w 178209"/>
                <a:gd name="connsiteY2" fmla="*/ 0 h 202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209" h="202511">
                  <a:moveTo>
                    <a:pt x="178453" y="206075"/>
                  </a:moveTo>
                  <a:lnTo>
                    <a:pt x="0" y="103038"/>
                  </a:lnTo>
                  <a:lnTo>
                    <a:pt x="178453" y="0"/>
                  </a:lnTo>
                  <a:close/>
                </a:path>
              </a:pathLst>
            </a:custGeom>
            <a:solidFill>
              <a:srgbClr val="13FFC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58" name="手繪多邊形: 圖案 157">
              <a:extLst>
                <a:ext uri="{FF2B5EF4-FFF2-40B4-BE49-F238E27FC236}">
                  <a16:creationId xmlns:a16="http://schemas.microsoft.com/office/drawing/2014/main" id="{C7F530CE-7DC9-416F-95FB-ABDB2283839D}"/>
                </a:ext>
              </a:extLst>
            </p:cNvPr>
            <p:cNvSpPr/>
            <p:nvPr/>
          </p:nvSpPr>
          <p:spPr>
            <a:xfrm>
              <a:off x="4117720" y="4455735"/>
              <a:ext cx="178210" cy="202511"/>
            </a:xfrm>
            <a:custGeom>
              <a:avLst/>
              <a:gdLst>
                <a:gd name="connsiteX0" fmla="*/ 0 w 178209"/>
                <a:gd name="connsiteY0" fmla="*/ 206156 h 202511"/>
                <a:gd name="connsiteX1" fmla="*/ 178453 w 178209"/>
                <a:gd name="connsiteY1" fmla="*/ 103119 h 202511"/>
                <a:gd name="connsiteX2" fmla="*/ 0 w 178209"/>
                <a:gd name="connsiteY2" fmla="*/ 0 h 202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209" h="202511">
                  <a:moveTo>
                    <a:pt x="0" y="206156"/>
                  </a:moveTo>
                  <a:lnTo>
                    <a:pt x="178453" y="1031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3FFC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59" name="手繪多邊形: 圖案 158">
              <a:extLst>
                <a:ext uri="{FF2B5EF4-FFF2-40B4-BE49-F238E27FC236}">
                  <a16:creationId xmlns:a16="http://schemas.microsoft.com/office/drawing/2014/main" id="{D1247DAB-E1C1-4485-9E62-66ABF718EA58}"/>
                </a:ext>
              </a:extLst>
            </p:cNvPr>
            <p:cNvSpPr/>
            <p:nvPr/>
          </p:nvSpPr>
          <p:spPr>
            <a:xfrm>
              <a:off x="4351013" y="4203163"/>
              <a:ext cx="1109760" cy="680437"/>
            </a:xfrm>
            <a:custGeom>
              <a:avLst/>
              <a:gdLst>
                <a:gd name="connsiteX0" fmla="*/ 926204 w 1109760"/>
                <a:gd name="connsiteY0" fmla="*/ 308870 h 680437"/>
                <a:gd name="connsiteX1" fmla="*/ 887565 w 1109760"/>
                <a:gd name="connsiteY1" fmla="*/ 312920 h 680437"/>
                <a:gd name="connsiteX2" fmla="*/ 887647 w 1109760"/>
                <a:gd name="connsiteY2" fmla="*/ 310814 h 680437"/>
                <a:gd name="connsiteX3" fmla="*/ 576913 w 1109760"/>
                <a:gd name="connsiteY3" fmla="*/ 0 h 680437"/>
                <a:gd name="connsiteX4" fmla="*/ 275820 w 1109760"/>
                <a:gd name="connsiteY4" fmla="*/ 233455 h 680437"/>
                <a:gd name="connsiteX5" fmla="*/ 226893 w 1109760"/>
                <a:gd name="connsiteY5" fmla="*/ 228108 h 680437"/>
                <a:gd name="connsiteX6" fmla="*/ 0 w 1109760"/>
                <a:gd name="connsiteY6" fmla="*/ 455002 h 680437"/>
                <a:gd name="connsiteX7" fmla="*/ 226893 w 1109760"/>
                <a:gd name="connsiteY7" fmla="*/ 681895 h 680437"/>
                <a:gd name="connsiteX8" fmla="*/ 926204 w 1109760"/>
                <a:gd name="connsiteY8" fmla="*/ 681895 h 680437"/>
                <a:gd name="connsiteX9" fmla="*/ 1112758 w 1109760"/>
                <a:gd name="connsiteY9" fmla="*/ 495342 h 680437"/>
                <a:gd name="connsiteX10" fmla="*/ 926204 w 1109760"/>
                <a:gd name="connsiteY10" fmla="*/ 308870 h 680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09760" h="680437">
                  <a:moveTo>
                    <a:pt x="926204" y="308870"/>
                  </a:moveTo>
                  <a:cubicBezTo>
                    <a:pt x="912920" y="308870"/>
                    <a:pt x="900040" y="310328"/>
                    <a:pt x="887565" y="312920"/>
                  </a:cubicBezTo>
                  <a:cubicBezTo>
                    <a:pt x="887565" y="312191"/>
                    <a:pt x="887647" y="311543"/>
                    <a:pt x="887647" y="310814"/>
                  </a:cubicBezTo>
                  <a:cubicBezTo>
                    <a:pt x="887647" y="139166"/>
                    <a:pt x="748481" y="0"/>
                    <a:pt x="576913" y="0"/>
                  </a:cubicBezTo>
                  <a:cubicBezTo>
                    <a:pt x="431997" y="0"/>
                    <a:pt x="310166" y="99230"/>
                    <a:pt x="275820" y="233455"/>
                  </a:cubicBezTo>
                  <a:cubicBezTo>
                    <a:pt x="260024" y="230052"/>
                    <a:pt x="243661" y="228108"/>
                    <a:pt x="226893" y="228108"/>
                  </a:cubicBezTo>
                  <a:cubicBezTo>
                    <a:pt x="101579" y="228108"/>
                    <a:pt x="0" y="329688"/>
                    <a:pt x="0" y="455002"/>
                  </a:cubicBezTo>
                  <a:cubicBezTo>
                    <a:pt x="0" y="580316"/>
                    <a:pt x="101579" y="681895"/>
                    <a:pt x="226893" y="681895"/>
                  </a:cubicBezTo>
                  <a:lnTo>
                    <a:pt x="926204" y="681895"/>
                  </a:lnTo>
                  <a:cubicBezTo>
                    <a:pt x="1029242" y="681895"/>
                    <a:pt x="1112758" y="598380"/>
                    <a:pt x="1112758" y="495342"/>
                  </a:cubicBezTo>
                  <a:cubicBezTo>
                    <a:pt x="1112758" y="392385"/>
                    <a:pt x="1029242" y="308870"/>
                    <a:pt x="926204" y="308870"/>
                  </a:cubicBezTo>
                  <a:close/>
                </a:path>
              </a:pathLst>
            </a:custGeom>
            <a:solidFill>
              <a:srgbClr val="7FCCE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0" name="手繪多邊形: 圖案 159">
              <a:extLst>
                <a:ext uri="{FF2B5EF4-FFF2-40B4-BE49-F238E27FC236}">
                  <a16:creationId xmlns:a16="http://schemas.microsoft.com/office/drawing/2014/main" id="{C982009C-F0A7-4A67-8EB0-365094986AC1}"/>
                </a:ext>
              </a:extLst>
            </p:cNvPr>
            <p:cNvSpPr/>
            <p:nvPr/>
          </p:nvSpPr>
          <p:spPr>
            <a:xfrm>
              <a:off x="4584873" y="4527343"/>
              <a:ext cx="623734" cy="356419"/>
            </a:xfrm>
            <a:custGeom>
              <a:avLst/>
              <a:gdLst>
                <a:gd name="connsiteX0" fmla="*/ 288943 w 623733"/>
                <a:gd name="connsiteY0" fmla="*/ 22681 h 356419"/>
                <a:gd name="connsiteX1" fmla="*/ 286108 w 623733"/>
                <a:gd name="connsiteY1" fmla="*/ 25516 h 356419"/>
                <a:gd name="connsiteX2" fmla="*/ 283192 w 623733"/>
                <a:gd name="connsiteY2" fmla="*/ 22681 h 356419"/>
                <a:gd name="connsiteX3" fmla="*/ 262616 w 623733"/>
                <a:gd name="connsiteY3" fmla="*/ 2025 h 356419"/>
                <a:gd name="connsiteX4" fmla="*/ 257432 w 623733"/>
                <a:gd name="connsiteY4" fmla="*/ 0 h 356419"/>
                <a:gd name="connsiteX5" fmla="*/ 86351 w 623733"/>
                <a:gd name="connsiteY5" fmla="*/ 0 h 356419"/>
                <a:gd name="connsiteX6" fmla="*/ 69502 w 623733"/>
                <a:gd name="connsiteY6" fmla="*/ 16849 h 356419"/>
                <a:gd name="connsiteX7" fmla="*/ 0 w 623733"/>
                <a:gd name="connsiteY7" fmla="*/ 86351 h 356419"/>
                <a:gd name="connsiteX8" fmla="*/ 229972 w 623733"/>
                <a:gd name="connsiteY8" fmla="*/ 357796 h 356419"/>
                <a:gd name="connsiteX9" fmla="*/ 624220 w 623733"/>
                <a:gd name="connsiteY9" fmla="*/ 357796 h 356419"/>
                <a:gd name="connsiteX10" fmla="*/ 288943 w 623733"/>
                <a:gd name="connsiteY10" fmla="*/ 22681 h 35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23733" h="356419">
                  <a:moveTo>
                    <a:pt x="288943" y="22681"/>
                  </a:moveTo>
                  <a:lnTo>
                    <a:pt x="286108" y="25516"/>
                  </a:lnTo>
                  <a:lnTo>
                    <a:pt x="283192" y="22681"/>
                  </a:lnTo>
                  <a:lnTo>
                    <a:pt x="262616" y="2025"/>
                  </a:lnTo>
                  <a:cubicBezTo>
                    <a:pt x="261320" y="729"/>
                    <a:pt x="259457" y="0"/>
                    <a:pt x="257432" y="0"/>
                  </a:cubicBezTo>
                  <a:lnTo>
                    <a:pt x="86351" y="0"/>
                  </a:lnTo>
                  <a:lnTo>
                    <a:pt x="69502" y="16849"/>
                  </a:lnTo>
                  <a:lnTo>
                    <a:pt x="0" y="86351"/>
                  </a:lnTo>
                  <a:lnTo>
                    <a:pt x="229972" y="357796"/>
                  </a:lnTo>
                  <a:lnTo>
                    <a:pt x="624220" y="357796"/>
                  </a:lnTo>
                  <a:lnTo>
                    <a:pt x="288943" y="22681"/>
                  </a:lnTo>
                  <a:close/>
                </a:path>
              </a:pathLst>
            </a:custGeom>
            <a:solidFill>
              <a:srgbClr val="349AD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1" name="手繪多邊形: 圖案 160">
              <a:extLst>
                <a:ext uri="{FF2B5EF4-FFF2-40B4-BE49-F238E27FC236}">
                  <a16:creationId xmlns:a16="http://schemas.microsoft.com/office/drawing/2014/main" id="{F3FCCC45-D5C6-437B-9E35-C9F0BD3211D4}"/>
                </a:ext>
              </a:extLst>
            </p:cNvPr>
            <p:cNvSpPr/>
            <p:nvPr/>
          </p:nvSpPr>
          <p:spPr>
            <a:xfrm>
              <a:off x="4298603" y="4693483"/>
              <a:ext cx="518428" cy="24301"/>
            </a:xfrm>
            <a:custGeom>
              <a:avLst/>
              <a:gdLst>
                <a:gd name="connsiteX0" fmla="*/ 0 w 518428"/>
                <a:gd name="connsiteY0" fmla="*/ 0 h 24301"/>
                <a:gd name="connsiteX1" fmla="*/ 520292 w 518428"/>
                <a:gd name="connsiteY1" fmla="*/ 0 h 24301"/>
                <a:gd name="connsiteX2" fmla="*/ 520292 w 518428"/>
                <a:gd name="connsiteY2" fmla="*/ 25516 h 24301"/>
                <a:gd name="connsiteX3" fmla="*/ 0 w 518428"/>
                <a:gd name="connsiteY3" fmla="*/ 25516 h 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428" h="24301">
                  <a:moveTo>
                    <a:pt x="0" y="0"/>
                  </a:moveTo>
                  <a:lnTo>
                    <a:pt x="520292" y="0"/>
                  </a:lnTo>
                  <a:lnTo>
                    <a:pt x="520292" y="25516"/>
                  </a:lnTo>
                  <a:lnTo>
                    <a:pt x="0" y="2551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2" name="手繪多邊形: 圖案 161">
              <a:extLst>
                <a:ext uri="{FF2B5EF4-FFF2-40B4-BE49-F238E27FC236}">
                  <a16:creationId xmlns:a16="http://schemas.microsoft.com/office/drawing/2014/main" id="{B2C2A1AA-D015-469E-AFFE-5CF2872088F8}"/>
                </a:ext>
              </a:extLst>
            </p:cNvPr>
            <p:cNvSpPr/>
            <p:nvPr/>
          </p:nvSpPr>
          <p:spPr>
            <a:xfrm>
              <a:off x="4267902" y="4527262"/>
              <a:ext cx="575131" cy="162009"/>
            </a:xfrm>
            <a:custGeom>
              <a:avLst/>
              <a:gdLst>
                <a:gd name="connsiteX0" fmla="*/ 581774 w 575131"/>
                <a:gd name="connsiteY0" fmla="*/ 159012 h 162008"/>
                <a:gd name="connsiteX1" fmla="*/ 574564 w 575131"/>
                <a:gd name="connsiteY1" fmla="*/ 166221 h 162008"/>
                <a:gd name="connsiteX2" fmla="*/ 7209 w 575131"/>
                <a:gd name="connsiteY2" fmla="*/ 166221 h 162008"/>
                <a:gd name="connsiteX3" fmla="*/ 0 w 575131"/>
                <a:gd name="connsiteY3" fmla="*/ 159012 h 162008"/>
                <a:gd name="connsiteX4" fmla="*/ 0 w 575131"/>
                <a:gd name="connsiteY4" fmla="*/ 7290 h 162008"/>
                <a:gd name="connsiteX5" fmla="*/ 7209 w 575131"/>
                <a:gd name="connsiteY5" fmla="*/ 0 h 162008"/>
                <a:gd name="connsiteX6" fmla="*/ 574564 w 575131"/>
                <a:gd name="connsiteY6" fmla="*/ 0 h 162008"/>
                <a:gd name="connsiteX7" fmla="*/ 581774 w 575131"/>
                <a:gd name="connsiteY7" fmla="*/ 7290 h 162008"/>
                <a:gd name="connsiteX8" fmla="*/ 581774 w 575131"/>
                <a:gd name="connsiteY8" fmla="*/ 159012 h 162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5131" h="162008">
                  <a:moveTo>
                    <a:pt x="581774" y="159012"/>
                  </a:moveTo>
                  <a:cubicBezTo>
                    <a:pt x="581774" y="162981"/>
                    <a:pt x="578533" y="166221"/>
                    <a:pt x="574564" y="166221"/>
                  </a:cubicBezTo>
                  <a:lnTo>
                    <a:pt x="7209" y="166221"/>
                  </a:lnTo>
                  <a:cubicBezTo>
                    <a:pt x="3240" y="166221"/>
                    <a:pt x="0" y="162981"/>
                    <a:pt x="0" y="159012"/>
                  </a:cubicBezTo>
                  <a:lnTo>
                    <a:pt x="0" y="7290"/>
                  </a:lnTo>
                  <a:cubicBezTo>
                    <a:pt x="0" y="3321"/>
                    <a:pt x="3240" y="0"/>
                    <a:pt x="7209" y="0"/>
                  </a:cubicBezTo>
                  <a:lnTo>
                    <a:pt x="574564" y="0"/>
                  </a:lnTo>
                  <a:cubicBezTo>
                    <a:pt x="578533" y="0"/>
                    <a:pt x="581774" y="3240"/>
                    <a:pt x="581774" y="7290"/>
                  </a:cubicBezTo>
                  <a:lnTo>
                    <a:pt x="581774" y="159012"/>
                  </a:lnTo>
                  <a:close/>
                </a:path>
              </a:pathLst>
            </a:custGeom>
            <a:solidFill>
              <a:srgbClr val="9AA5AD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3" name="手繪多邊形: 圖案 162">
              <a:extLst>
                <a:ext uri="{FF2B5EF4-FFF2-40B4-BE49-F238E27FC236}">
                  <a16:creationId xmlns:a16="http://schemas.microsoft.com/office/drawing/2014/main" id="{67C4FF85-8B3D-4532-8601-1DCCDC853E19}"/>
                </a:ext>
              </a:extLst>
            </p:cNvPr>
            <p:cNvSpPr/>
            <p:nvPr/>
          </p:nvSpPr>
          <p:spPr>
            <a:xfrm>
              <a:off x="4284751" y="4544192"/>
              <a:ext cx="542730" cy="129607"/>
            </a:xfrm>
            <a:custGeom>
              <a:avLst/>
              <a:gdLst>
                <a:gd name="connsiteX0" fmla="*/ 0 w 542729"/>
                <a:gd name="connsiteY0" fmla="*/ 0 h 129607"/>
                <a:gd name="connsiteX1" fmla="*/ 547995 w 542729"/>
                <a:gd name="connsiteY1" fmla="*/ 0 h 129607"/>
                <a:gd name="connsiteX2" fmla="*/ 547995 w 542729"/>
                <a:gd name="connsiteY2" fmla="*/ 132361 h 129607"/>
                <a:gd name="connsiteX3" fmla="*/ 0 w 542729"/>
                <a:gd name="connsiteY3" fmla="*/ 132361 h 129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2729" h="129607">
                  <a:moveTo>
                    <a:pt x="0" y="0"/>
                  </a:moveTo>
                  <a:lnTo>
                    <a:pt x="547995" y="0"/>
                  </a:lnTo>
                  <a:lnTo>
                    <a:pt x="547995" y="132361"/>
                  </a:lnTo>
                  <a:lnTo>
                    <a:pt x="0" y="132361"/>
                  </a:lnTo>
                  <a:close/>
                </a:path>
              </a:pathLst>
            </a:custGeom>
            <a:solidFill>
              <a:srgbClr val="E6E8E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4" name="手繪多邊形: 圖案 163">
              <a:extLst>
                <a:ext uri="{FF2B5EF4-FFF2-40B4-BE49-F238E27FC236}">
                  <a16:creationId xmlns:a16="http://schemas.microsoft.com/office/drawing/2014/main" id="{148131F3-B6FC-4EFA-90DE-60738B9B0BDC}"/>
                </a:ext>
              </a:extLst>
            </p:cNvPr>
            <p:cNvSpPr/>
            <p:nvPr/>
          </p:nvSpPr>
          <p:spPr>
            <a:xfrm>
              <a:off x="4765431" y="4595143"/>
              <a:ext cx="24301" cy="24301"/>
            </a:xfrm>
            <a:custGeom>
              <a:avLst/>
              <a:gdLst>
                <a:gd name="connsiteX0" fmla="*/ 30458 w 24301"/>
                <a:gd name="connsiteY0" fmla="*/ 15229 h 24301"/>
                <a:gd name="connsiteX1" fmla="*/ 15229 w 24301"/>
                <a:gd name="connsiteY1" fmla="*/ 30539 h 24301"/>
                <a:gd name="connsiteX2" fmla="*/ 0 w 24301"/>
                <a:gd name="connsiteY2" fmla="*/ 15229 h 24301"/>
                <a:gd name="connsiteX3" fmla="*/ 15229 w 24301"/>
                <a:gd name="connsiteY3" fmla="*/ 0 h 24301"/>
                <a:gd name="connsiteX4" fmla="*/ 30458 w 24301"/>
                <a:gd name="connsiteY4" fmla="*/ 15229 h 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301" h="24301">
                  <a:moveTo>
                    <a:pt x="30458" y="15229"/>
                  </a:moveTo>
                  <a:cubicBezTo>
                    <a:pt x="30458" y="23653"/>
                    <a:pt x="23654" y="30539"/>
                    <a:pt x="15229" y="30539"/>
                  </a:cubicBezTo>
                  <a:cubicBezTo>
                    <a:pt x="6805" y="30539"/>
                    <a:pt x="0" y="23734"/>
                    <a:pt x="0" y="15229"/>
                  </a:cubicBezTo>
                  <a:cubicBezTo>
                    <a:pt x="0" y="6804"/>
                    <a:pt x="6805" y="0"/>
                    <a:pt x="15229" y="0"/>
                  </a:cubicBezTo>
                  <a:cubicBezTo>
                    <a:pt x="23654" y="0"/>
                    <a:pt x="30458" y="6804"/>
                    <a:pt x="30458" y="15229"/>
                  </a:cubicBez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5" name="手繪多邊形: 圖案 164">
              <a:extLst>
                <a:ext uri="{FF2B5EF4-FFF2-40B4-BE49-F238E27FC236}">
                  <a16:creationId xmlns:a16="http://schemas.microsoft.com/office/drawing/2014/main" id="{60F7FBDE-157E-4EF1-A915-A42CC62D317B}"/>
                </a:ext>
              </a:extLst>
            </p:cNvPr>
            <p:cNvSpPr/>
            <p:nvPr/>
          </p:nvSpPr>
          <p:spPr>
            <a:xfrm>
              <a:off x="4342426" y="4577565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366 w 8100"/>
                <a:gd name="connsiteY1" fmla="*/ 0 h 8100"/>
                <a:gd name="connsiteX2" fmla="*/ 13366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366" y="0"/>
                  </a:lnTo>
                  <a:lnTo>
                    <a:pt x="13366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6" name="手繪多邊形: 圖案 165">
              <a:extLst>
                <a:ext uri="{FF2B5EF4-FFF2-40B4-BE49-F238E27FC236}">
                  <a16:creationId xmlns:a16="http://schemas.microsoft.com/office/drawing/2014/main" id="{BB87C5C2-3AB6-4385-A1CB-D08894F5988F}"/>
                </a:ext>
              </a:extLst>
            </p:cNvPr>
            <p:cNvSpPr/>
            <p:nvPr/>
          </p:nvSpPr>
          <p:spPr>
            <a:xfrm>
              <a:off x="4383820" y="4577565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7" name="手繪多邊形: 圖案 166">
              <a:extLst>
                <a:ext uri="{FF2B5EF4-FFF2-40B4-BE49-F238E27FC236}">
                  <a16:creationId xmlns:a16="http://schemas.microsoft.com/office/drawing/2014/main" id="{BE4C144B-7AFF-4277-979D-8055192A6722}"/>
                </a:ext>
              </a:extLst>
            </p:cNvPr>
            <p:cNvSpPr/>
            <p:nvPr/>
          </p:nvSpPr>
          <p:spPr>
            <a:xfrm>
              <a:off x="4425132" y="4577565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8" name="手繪多邊形: 圖案 167">
              <a:extLst>
                <a:ext uri="{FF2B5EF4-FFF2-40B4-BE49-F238E27FC236}">
                  <a16:creationId xmlns:a16="http://schemas.microsoft.com/office/drawing/2014/main" id="{1F69E8CD-C6EB-4C48-B9B3-BF1720FA8802}"/>
                </a:ext>
              </a:extLst>
            </p:cNvPr>
            <p:cNvSpPr/>
            <p:nvPr/>
          </p:nvSpPr>
          <p:spPr>
            <a:xfrm>
              <a:off x="4466444" y="4577565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9" name="手繪多邊形: 圖案 168">
              <a:extLst>
                <a:ext uri="{FF2B5EF4-FFF2-40B4-BE49-F238E27FC236}">
                  <a16:creationId xmlns:a16="http://schemas.microsoft.com/office/drawing/2014/main" id="{64A70736-56F7-4C89-B596-C8BDE0FF340B}"/>
                </a:ext>
              </a:extLst>
            </p:cNvPr>
            <p:cNvSpPr/>
            <p:nvPr/>
          </p:nvSpPr>
          <p:spPr>
            <a:xfrm>
              <a:off x="4507837" y="4577565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366 w 8100"/>
                <a:gd name="connsiteY1" fmla="*/ 0 h 8100"/>
                <a:gd name="connsiteX2" fmla="*/ 13366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366" y="0"/>
                  </a:lnTo>
                  <a:lnTo>
                    <a:pt x="13366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0" name="手繪多邊形: 圖案 169">
              <a:extLst>
                <a:ext uri="{FF2B5EF4-FFF2-40B4-BE49-F238E27FC236}">
                  <a16:creationId xmlns:a16="http://schemas.microsoft.com/office/drawing/2014/main" id="{0D19544D-DEE5-42D5-BD23-07B1970403E5}"/>
                </a:ext>
              </a:extLst>
            </p:cNvPr>
            <p:cNvSpPr/>
            <p:nvPr/>
          </p:nvSpPr>
          <p:spPr>
            <a:xfrm>
              <a:off x="4342426" y="4629813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366 w 8100"/>
                <a:gd name="connsiteY1" fmla="*/ 0 h 8100"/>
                <a:gd name="connsiteX2" fmla="*/ 13366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366" y="0"/>
                  </a:lnTo>
                  <a:lnTo>
                    <a:pt x="13366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1" name="手繪多邊形: 圖案 170">
              <a:extLst>
                <a:ext uri="{FF2B5EF4-FFF2-40B4-BE49-F238E27FC236}">
                  <a16:creationId xmlns:a16="http://schemas.microsoft.com/office/drawing/2014/main" id="{FCC35F7C-9F8C-4F6E-A488-391D6C718E7C}"/>
                </a:ext>
              </a:extLst>
            </p:cNvPr>
            <p:cNvSpPr/>
            <p:nvPr/>
          </p:nvSpPr>
          <p:spPr>
            <a:xfrm>
              <a:off x="4383820" y="4629813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2" name="手繪多邊形: 圖案 171">
              <a:extLst>
                <a:ext uri="{FF2B5EF4-FFF2-40B4-BE49-F238E27FC236}">
                  <a16:creationId xmlns:a16="http://schemas.microsoft.com/office/drawing/2014/main" id="{2338F501-4E81-4C3C-A863-BF72F23E77E5}"/>
                </a:ext>
              </a:extLst>
            </p:cNvPr>
            <p:cNvSpPr/>
            <p:nvPr/>
          </p:nvSpPr>
          <p:spPr>
            <a:xfrm>
              <a:off x="4425132" y="4629813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3" name="手繪多邊形: 圖案 172">
              <a:extLst>
                <a:ext uri="{FF2B5EF4-FFF2-40B4-BE49-F238E27FC236}">
                  <a16:creationId xmlns:a16="http://schemas.microsoft.com/office/drawing/2014/main" id="{31CC2797-2169-4EED-B4F3-CEFB840D97D2}"/>
                </a:ext>
              </a:extLst>
            </p:cNvPr>
            <p:cNvSpPr/>
            <p:nvPr/>
          </p:nvSpPr>
          <p:spPr>
            <a:xfrm>
              <a:off x="4466444" y="4629813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4" name="手繪多邊形: 圖案 173">
              <a:extLst>
                <a:ext uri="{FF2B5EF4-FFF2-40B4-BE49-F238E27FC236}">
                  <a16:creationId xmlns:a16="http://schemas.microsoft.com/office/drawing/2014/main" id="{75CB4B42-3178-4944-81AB-67D99E5CB5AF}"/>
                </a:ext>
              </a:extLst>
            </p:cNvPr>
            <p:cNvSpPr/>
            <p:nvPr/>
          </p:nvSpPr>
          <p:spPr>
            <a:xfrm>
              <a:off x="4507837" y="4629813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366 w 8100"/>
                <a:gd name="connsiteY1" fmla="*/ 0 h 8100"/>
                <a:gd name="connsiteX2" fmla="*/ 13366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366" y="0"/>
                  </a:lnTo>
                  <a:lnTo>
                    <a:pt x="13366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5" name="手繪多邊形: 圖案 174">
              <a:extLst>
                <a:ext uri="{FF2B5EF4-FFF2-40B4-BE49-F238E27FC236}">
                  <a16:creationId xmlns:a16="http://schemas.microsoft.com/office/drawing/2014/main" id="{0187FA13-4694-45E0-BBC3-1ADAC39D424D}"/>
                </a:ext>
              </a:extLst>
            </p:cNvPr>
            <p:cNvSpPr/>
            <p:nvPr/>
          </p:nvSpPr>
          <p:spPr>
            <a:xfrm>
              <a:off x="4362516" y="4603649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366 w 8100"/>
                <a:gd name="connsiteY1" fmla="*/ 0 h 8100"/>
                <a:gd name="connsiteX2" fmla="*/ 13366 w 8100"/>
                <a:gd name="connsiteY2" fmla="*/ 13447 h 8100"/>
                <a:gd name="connsiteX3" fmla="*/ 0 w 8100"/>
                <a:gd name="connsiteY3" fmla="*/ 13447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366" y="0"/>
                  </a:lnTo>
                  <a:lnTo>
                    <a:pt x="13366" y="13447"/>
                  </a:lnTo>
                  <a:lnTo>
                    <a:pt x="0" y="13447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6" name="手繪多邊形: 圖案 175">
              <a:extLst>
                <a:ext uri="{FF2B5EF4-FFF2-40B4-BE49-F238E27FC236}">
                  <a16:creationId xmlns:a16="http://schemas.microsoft.com/office/drawing/2014/main" id="{27A4ED1F-63FE-4BB5-9829-7087A60C5EB3}"/>
                </a:ext>
              </a:extLst>
            </p:cNvPr>
            <p:cNvSpPr/>
            <p:nvPr/>
          </p:nvSpPr>
          <p:spPr>
            <a:xfrm>
              <a:off x="4403828" y="4603649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447 h 8100"/>
                <a:gd name="connsiteX3" fmla="*/ 0 w 8100"/>
                <a:gd name="connsiteY3" fmla="*/ 13447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447"/>
                  </a:lnTo>
                  <a:lnTo>
                    <a:pt x="0" y="13447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7" name="手繪多邊形: 圖案 176">
              <a:extLst>
                <a:ext uri="{FF2B5EF4-FFF2-40B4-BE49-F238E27FC236}">
                  <a16:creationId xmlns:a16="http://schemas.microsoft.com/office/drawing/2014/main" id="{4B305763-3A17-4C37-AF59-F8479E4B45F0}"/>
                </a:ext>
              </a:extLst>
            </p:cNvPr>
            <p:cNvSpPr/>
            <p:nvPr/>
          </p:nvSpPr>
          <p:spPr>
            <a:xfrm>
              <a:off x="4445140" y="4603649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447 h 8100"/>
                <a:gd name="connsiteX3" fmla="*/ 0 w 8100"/>
                <a:gd name="connsiteY3" fmla="*/ 13447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447"/>
                  </a:lnTo>
                  <a:lnTo>
                    <a:pt x="0" y="13447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8" name="手繪多邊形: 圖案 177">
              <a:extLst>
                <a:ext uri="{FF2B5EF4-FFF2-40B4-BE49-F238E27FC236}">
                  <a16:creationId xmlns:a16="http://schemas.microsoft.com/office/drawing/2014/main" id="{5BF1EF0F-27FA-4706-A9D0-67F2479DF945}"/>
                </a:ext>
              </a:extLst>
            </p:cNvPr>
            <p:cNvSpPr/>
            <p:nvPr/>
          </p:nvSpPr>
          <p:spPr>
            <a:xfrm>
              <a:off x="4486533" y="4603649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366 w 8100"/>
                <a:gd name="connsiteY1" fmla="*/ 0 h 8100"/>
                <a:gd name="connsiteX2" fmla="*/ 13366 w 8100"/>
                <a:gd name="connsiteY2" fmla="*/ 13447 h 8100"/>
                <a:gd name="connsiteX3" fmla="*/ 0 w 8100"/>
                <a:gd name="connsiteY3" fmla="*/ 13447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366" y="0"/>
                  </a:lnTo>
                  <a:lnTo>
                    <a:pt x="13366" y="13447"/>
                  </a:lnTo>
                  <a:lnTo>
                    <a:pt x="0" y="13447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9" name="手繪多邊形: 圖案 178">
              <a:extLst>
                <a:ext uri="{FF2B5EF4-FFF2-40B4-BE49-F238E27FC236}">
                  <a16:creationId xmlns:a16="http://schemas.microsoft.com/office/drawing/2014/main" id="{B788A49D-F9C4-4D16-96AE-C90B936511D4}"/>
                </a:ext>
              </a:extLst>
            </p:cNvPr>
            <p:cNvSpPr/>
            <p:nvPr/>
          </p:nvSpPr>
          <p:spPr>
            <a:xfrm>
              <a:off x="4527846" y="4603649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447 h 8100"/>
                <a:gd name="connsiteX3" fmla="*/ 0 w 8100"/>
                <a:gd name="connsiteY3" fmla="*/ 13447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447"/>
                  </a:lnTo>
                  <a:lnTo>
                    <a:pt x="0" y="13447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0" name="手繪多邊形: 圖案 179">
              <a:extLst>
                <a:ext uri="{FF2B5EF4-FFF2-40B4-BE49-F238E27FC236}">
                  <a16:creationId xmlns:a16="http://schemas.microsoft.com/office/drawing/2014/main" id="{1537A579-186E-424A-B029-725545B8BBB1}"/>
                </a:ext>
              </a:extLst>
            </p:cNvPr>
            <p:cNvSpPr/>
            <p:nvPr/>
          </p:nvSpPr>
          <p:spPr>
            <a:xfrm>
              <a:off x="4596132" y="4603649"/>
              <a:ext cx="113406" cy="8100"/>
            </a:xfrm>
            <a:custGeom>
              <a:avLst/>
              <a:gdLst>
                <a:gd name="connsiteX0" fmla="*/ 0 w 113406"/>
                <a:gd name="connsiteY0" fmla="*/ 0 h 8100"/>
                <a:gd name="connsiteX1" fmla="*/ 114459 w 113406"/>
                <a:gd name="connsiteY1" fmla="*/ 0 h 8100"/>
                <a:gd name="connsiteX2" fmla="*/ 114459 w 113406"/>
                <a:gd name="connsiteY2" fmla="*/ 13447 h 8100"/>
                <a:gd name="connsiteX3" fmla="*/ 0 w 113406"/>
                <a:gd name="connsiteY3" fmla="*/ 13447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406" h="8100">
                  <a:moveTo>
                    <a:pt x="0" y="0"/>
                  </a:moveTo>
                  <a:lnTo>
                    <a:pt x="114459" y="0"/>
                  </a:lnTo>
                  <a:lnTo>
                    <a:pt x="114459" y="13447"/>
                  </a:lnTo>
                  <a:lnTo>
                    <a:pt x="0" y="13447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1" name="手繪多邊形: 圖案 180">
              <a:extLst>
                <a:ext uri="{FF2B5EF4-FFF2-40B4-BE49-F238E27FC236}">
                  <a16:creationId xmlns:a16="http://schemas.microsoft.com/office/drawing/2014/main" id="{C96C44A5-594E-4A37-B557-272875999467}"/>
                </a:ext>
              </a:extLst>
            </p:cNvPr>
            <p:cNvSpPr/>
            <p:nvPr/>
          </p:nvSpPr>
          <p:spPr>
            <a:xfrm>
              <a:off x="4849676" y="4550024"/>
              <a:ext cx="16201" cy="113406"/>
            </a:xfrm>
            <a:custGeom>
              <a:avLst/>
              <a:gdLst>
                <a:gd name="connsiteX0" fmla="*/ 0 w 16200"/>
                <a:gd name="connsiteY0" fmla="*/ 0 h 113406"/>
                <a:gd name="connsiteX1" fmla="*/ 24139 w 16200"/>
                <a:gd name="connsiteY1" fmla="*/ 0 h 113406"/>
                <a:gd name="connsiteX2" fmla="*/ 24139 w 16200"/>
                <a:gd name="connsiteY2" fmla="*/ 120778 h 113406"/>
                <a:gd name="connsiteX3" fmla="*/ 0 w 16200"/>
                <a:gd name="connsiteY3" fmla="*/ 120778 h 113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00" h="113406">
                  <a:moveTo>
                    <a:pt x="0" y="0"/>
                  </a:moveTo>
                  <a:lnTo>
                    <a:pt x="24139" y="0"/>
                  </a:lnTo>
                  <a:lnTo>
                    <a:pt x="24139" y="120778"/>
                  </a:lnTo>
                  <a:lnTo>
                    <a:pt x="0" y="120778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2" name="手繪多邊形: 圖案 181">
              <a:extLst>
                <a:ext uri="{FF2B5EF4-FFF2-40B4-BE49-F238E27FC236}">
                  <a16:creationId xmlns:a16="http://schemas.microsoft.com/office/drawing/2014/main" id="{5BAE14CD-537D-4524-9903-C7985CD8A190}"/>
                </a:ext>
              </a:extLst>
            </p:cNvPr>
            <p:cNvSpPr/>
            <p:nvPr/>
          </p:nvSpPr>
          <p:spPr>
            <a:xfrm>
              <a:off x="4857939" y="4558124"/>
              <a:ext cx="8100" cy="8100"/>
            </a:xfrm>
            <a:custGeom>
              <a:avLst/>
              <a:gdLst>
                <a:gd name="connsiteX0" fmla="*/ 7614 w 0"/>
                <a:gd name="connsiteY0" fmla="*/ 3807 h 0"/>
                <a:gd name="connsiteX1" fmla="*/ 3807 w 0"/>
                <a:gd name="connsiteY1" fmla="*/ 7614 h 0"/>
                <a:gd name="connsiteX2" fmla="*/ 0 w 0"/>
                <a:gd name="connsiteY2" fmla="*/ 3807 h 0"/>
                <a:gd name="connsiteX3" fmla="*/ 3807 w 0"/>
                <a:gd name="connsiteY3" fmla="*/ 0 h 0"/>
                <a:gd name="connsiteX4" fmla="*/ 7614 w 0"/>
                <a:gd name="connsiteY4" fmla="*/ 380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7614" y="3807"/>
                  </a:moveTo>
                  <a:cubicBezTo>
                    <a:pt x="7614" y="5913"/>
                    <a:pt x="5913" y="7614"/>
                    <a:pt x="3807" y="7614"/>
                  </a:cubicBezTo>
                  <a:cubicBezTo>
                    <a:pt x="1701" y="7614"/>
                    <a:pt x="0" y="5913"/>
                    <a:pt x="0" y="3807"/>
                  </a:cubicBezTo>
                  <a:cubicBezTo>
                    <a:pt x="0" y="1701"/>
                    <a:pt x="1782" y="0"/>
                    <a:pt x="3807" y="0"/>
                  </a:cubicBezTo>
                  <a:cubicBezTo>
                    <a:pt x="5832" y="0"/>
                    <a:pt x="7614" y="1701"/>
                    <a:pt x="7614" y="3807"/>
                  </a:cubicBezTo>
                  <a:close/>
                </a:path>
              </a:pathLst>
            </a:custGeom>
            <a:solidFill>
              <a:srgbClr val="E6E8E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3" name="手繪多邊形: 圖案 182">
              <a:extLst>
                <a:ext uri="{FF2B5EF4-FFF2-40B4-BE49-F238E27FC236}">
                  <a16:creationId xmlns:a16="http://schemas.microsoft.com/office/drawing/2014/main" id="{D0281D0E-912A-4BC4-AC0C-A54D8DA5C031}"/>
                </a:ext>
              </a:extLst>
            </p:cNvPr>
            <p:cNvSpPr/>
            <p:nvPr/>
          </p:nvSpPr>
          <p:spPr>
            <a:xfrm>
              <a:off x="4857939" y="4655006"/>
              <a:ext cx="8100" cy="8100"/>
            </a:xfrm>
            <a:custGeom>
              <a:avLst/>
              <a:gdLst>
                <a:gd name="connsiteX0" fmla="*/ 7614 w 0"/>
                <a:gd name="connsiteY0" fmla="*/ 3807 h 0"/>
                <a:gd name="connsiteX1" fmla="*/ 3807 w 0"/>
                <a:gd name="connsiteY1" fmla="*/ 7614 h 0"/>
                <a:gd name="connsiteX2" fmla="*/ 0 w 0"/>
                <a:gd name="connsiteY2" fmla="*/ 3807 h 0"/>
                <a:gd name="connsiteX3" fmla="*/ 3807 w 0"/>
                <a:gd name="connsiteY3" fmla="*/ 0 h 0"/>
                <a:gd name="connsiteX4" fmla="*/ 7614 w 0"/>
                <a:gd name="connsiteY4" fmla="*/ 380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7614" y="3807"/>
                  </a:moveTo>
                  <a:cubicBezTo>
                    <a:pt x="7614" y="5913"/>
                    <a:pt x="5913" y="7614"/>
                    <a:pt x="3807" y="7614"/>
                  </a:cubicBezTo>
                  <a:cubicBezTo>
                    <a:pt x="1701" y="7614"/>
                    <a:pt x="0" y="5913"/>
                    <a:pt x="0" y="3807"/>
                  </a:cubicBezTo>
                  <a:cubicBezTo>
                    <a:pt x="0" y="1701"/>
                    <a:pt x="1782" y="0"/>
                    <a:pt x="3807" y="0"/>
                  </a:cubicBezTo>
                  <a:cubicBezTo>
                    <a:pt x="5832" y="0"/>
                    <a:pt x="7614" y="1701"/>
                    <a:pt x="7614" y="3807"/>
                  </a:cubicBezTo>
                  <a:close/>
                </a:path>
              </a:pathLst>
            </a:custGeom>
            <a:solidFill>
              <a:srgbClr val="E6E8E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4" name="手繪多邊形: 圖案 183">
              <a:extLst>
                <a:ext uri="{FF2B5EF4-FFF2-40B4-BE49-F238E27FC236}">
                  <a16:creationId xmlns:a16="http://schemas.microsoft.com/office/drawing/2014/main" id="{4598C0AE-0804-4F3E-8B83-D4438D9AD489}"/>
                </a:ext>
              </a:extLst>
            </p:cNvPr>
            <p:cNvSpPr/>
            <p:nvPr/>
          </p:nvSpPr>
          <p:spPr>
            <a:xfrm>
              <a:off x="4243682" y="4550024"/>
              <a:ext cx="16201" cy="113406"/>
            </a:xfrm>
            <a:custGeom>
              <a:avLst/>
              <a:gdLst>
                <a:gd name="connsiteX0" fmla="*/ 0 w 16200"/>
                <a:gd name="connsiteY0" fmla="*/ 0 h 113406"/>
                <a:gd name="connsiteX1" fmla="*/ 24140 w 16200"/>
                <a:gd name="connsiteY1" fmla="*/ 0 h 113406"/>
                <a:gd name="connsiteX2" fmla="*/ 24140 w 16200"/>
                <a:gd name="connsiteY2" fmla="*/ 120778 h 113406"/>
                <a:gd name="connsiteX3" fmla="*/ 0 w 16200"/>
                <a:gd name="connsiteY3" fmla="*/ 120778 h 113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00" h="113406">
                  <a:moveTo>
                    <a:pt x="0" y="0"/>
                  </a:moveTo>
                  <a:lnTo>
                    <a:pt x="24140" y="0"/>
                  </a:lnTo>
                  <a:lnTo>
                    <a:pt x="24140" y="120778"/>
                  </a:lnTo>
                  <a:lnTo>
                    <a:pt x="0" y="120778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5" name="手繪多邊形: 圖案 184">
              <a:extLst>
                <a:ext uri="{FF2B5EF4-FFF2-40B4-BE49-F238E27FC236}">
                  <a16:creationId xmlns:a16="http://schemas.microsoft.com/office/drawing/2014/main" id="{A2279081-B24B-4012-AA0D-7B89C2BDEF23}"/>
                </a:ext>
              </a:extLst>
            </p:cNvPr>
            <p:cNvSpPr/>
            <p:nvPr/>
          </p:nvSpPr>
          <p:spPr>
            <a:xfrm>
              <a:off x="4251945" y="4558124"/>
              <a:ext cx="8100" cy="8100"/>
            </a:xfrm>
            <a:custGeom>
              <a:avLst/>
              <a:gdLst>
                <a:gd name="connsiteX0" fmla="*/ 7614 w 0"/>
                <a:gd name="connsiteY0" fmla="*/ 3807 h 0"/>
                <a:gd name="connsiteX1" fmla="*/ 3807 w 0"/>
                <a:gd name="connsiteY1" fmla="*/ 7614 h 0"/>
                <a:gd name="connsiteX2" fmla="*/ 0 w 0"/>
                <a:gd name="connsiteY2" fmla="*/ 3807 h 0"/>
                <a:gd name="connsiteX3" fmla="*/ 3807 w 0"/>
                <a:gd name="connsiteY3" fmla="*/ 0 h 0"/>
                <a:gd name="connsiteX4" fmla="*/ 7614 w 0"/>
                <a:gd name="connsiteY4" fmla="*/ 380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7614" y="3807"/>
                  </a:moveTo>
                  <a:cubicBezTo>
                    <a:pt x="7614" y="5913"/>
                    <a:pt x="5832" y="7614"/>
                    <a:pt x="3807" y="7614"/>
                  </a:cubicBezTo>
                  <a:cubicBezTo>
                    <a:pt x="1782" y="7614"/>
                    <a:pt x="0" y="5913"/>
                    <a:pt x="0" y="3807"/>
                  </a:cubicBezTo>
                  <a:cubicBezTo>
                    <a:pt x="0" y="1701"/>
                    <a:pt x="1701" y="0"/>
                    <a:pt x="3807" y="0"/>
                  </a:cubicBezTo>
                  <a:cubicBezTo>
                    <a:pt x="5913" y="0"/>
                    <a:pt x="7614" y="1701"/>
                    <a:pt x="7614" y="3807"/>
                  </a:cubicBezTo>
                  <a:close/>
                </a:path>
              </a:pathLst>
            </a:custGeom>
            <a:solidFill>
              <a:srgbClr val="E6E8E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6" name="手繪多邊形: 圖案 185">
              <a:extLst>
                <a:ext uri="{FF2B5EF4-FFF2-40B4-BE49-F238E27FC236}">
                  <a16:creationId xmlns:a16="http://schemas.microsoft.com/office/drawing/2014/main" id="{B40945DD-9844-4289-94A6-89D8F8657C35}"/>
                </a:ext>
              </a:extLst>
            </p:cNvPr>
            <p:cNvSpPr/>
            <p:nvPr/>
          </p:nvSpPr>
          <p:spPr>
            <a:xfrm>
              <a:off x="4251945" y="4655006"/>
              <a:ext cx="8100" cy="8100"/>
            </a:xfrm>
            <a:custGeom>
              <a:avLst/>
              <a:gdLst>
                <a:gd name="connsiteX0" fmla="*/ 7614 w 0"/>
                <a:gd name="connsiteY0" fmla="*/ 3807 h 0"/>
                <a:gd name="connsiteX1" fmla="*/ 3807 w 0"/>
                <a:gd name="connsiteY1" fmla="*/ 7614 h 0"/>
                <a:gd name="connsiteX2" fmla="*/ 0 w 0"/>
                <a:gd name="connsiteY2" fmla="*/ 3807 h 0"/>
                <a:gd name="connsiteX3" fmla="*/ 3807 w 0"/>
                <a:gd name="connsiteY3" fmla="*/ 0 h 0"/>
                <a:gd name="connsiteX4" fmla="*/ 7614 w 0"/>
                <a:gd name="connsiteY4" fmla="*/ 380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7614" y="3807"/>
                  </a:moveTo>
                  <a:cubicBezTo>
                    <a:pt x="7614" y="5913"/>
                    <a:pt x="5832" y="7614"/>
                    <a:pt x="3807" y="7614"/>
                  </a:cubicBezTo>
                  <a:cubicBezTo>
                    <a:pt x="1782" y="7614"/>
                    <a:pt x="0" y="5913"/>
                    <a:pt x="0" y="3807"/>
                  </a:cubicBezTo>
                  <a:cubicBezTo>
                    <a:pt x="0" y="1701"/>
                    <a:pt x="1701" y="0"/>
                    <a:pt x="3807" y="0"/>
                  </a:cubicBezTo>
                  <a:cubicBezTo>
                    <a:pt x="5913" y="0"/>
                    <a:pt x="7614" y="1701"/>
                    <a:pt x="7614" y="3807"/>
                  </a:cubicBezTo>
                  <a:close/>
                </a:path>
              </a:pathLst>
            </a:custGeom>
            <a:solidFill>
              <a:srgbClr val="E6E8E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7" name="手繪多邊形: 圖案 186">
              <a:extLst>
                <a:ext uri="{FF2B5EF4-FFF2-40B4-BE49-F238E27FC236}">
                  <a16:creationId xmlns:a16="http://schemas.microsoft.com/office/drawing/2014/main" id="{F33F9F0E-3B33-4510-9EC2-D8ECDB02E548}"/>
                </a:ext>
              </a:extLst>
            </p:cNvPr>
            <p:cNvSpPr/>
            <p:nvPr/>
          </p:nvSpPr>
          <p:spPr>
            <a:xfrm>
              <a:off x="4267902" y="4718999"/>
              <a:ext cx="575131" cy="162009"/>
            </a:xfrm>
            <a:custGeom>
              <a:avLst/>
              <a:gdLst>
                <a:gd name="connsiteX0" fmla="*/ 581774 w 575131"/>
                <a:gd name="connsiteY0" fmla="*/ 159012 h 162008"/>
                <a:gd name="connsiteX1" fmla="*/ 574564 w 575131"/>
                <a:gd name="connsiteY1" fmla="*/ 166221 h 162008"/>
                <a:gd name="connsiteX2" fmla="*/ 7209 w 575131"/>
                <a:gd name="connsiteY2" fmla="*/ 166221 h 162008"/>
                <a:gd name="connsiteX3" fmla="*/ 0 w 575131"/>
                <a:gd name="connsiteY3" fmla="*/ 159012 h 162008"/>
                <a:gd name="connsiteX4" fmla="*/ 0 w 575131"/>
                <a:gd name="connsiteY4" fmla="*/ 7290 h 162008"/>
                <a:gd name="connsiteX5" fmla="*/ 7209 w 575131"/>
                <a:gd name="connsiteY5" fmla="*/ 0 h 162008"/>
                <a:gd name="connsiteX6" fmla="*/ 574564 w 575131"/>
                <a:gd name="connsiteY6" fmla="*/ 0 h 162008"/>
                <a:gd name="connsiteX7" fmla="*/ 581774 w 575131"/>
                <a:gd name="connsiteY7" fmla="*/ 7290 h 162008"/>
                <a:gd name="connsiteX8" fmla="*/ 581774 w 575131"/>
                <a:gd name="connsiteY8" fmla="*/ 159012 h 162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5131" h="162008">
                  <a:moveTo>
                    <a:pt x="581774" y="159012"/>
                  </a:moveTo>
                  <a:cubicBezTo>
                    <a:pt x="581774" y="162981"/>
                    <a:pt x="578533" y="166221"/>
                    <a:pt x="574564" y="166221"/>
                  </a:cubicBezTo>
                  <a:lnTo>
                    <a:pt x="7209" y="166221"/>
                  </a:lnTo>
                  <a:cubicBezTo>
                    <a:pt x="3240" y="166221"/>
                    <a:pt x="0" y="162981"/>
                    <a:pt x="0" y="159012"/>
                  </a:cubicBezTo>
                  <a:lnTo>
                    <a:pt x="0" y="7290"/>
                  </a:lnTo>
                  <a:cubicBezTo>
                    <a:pt x="0" y="3321"/>
                    <a:pt x="3240" y="0"/>
                    <a:pt x="7209" y="0"/>
                  </a:cubicBezTo>
                  <a:lnTo>
                    <a:pt x="574564" y="0"/>
                  </a:lnTo>
                  <a:cubicBezTo>
                    <a:pt x="578533" y="0"/>
                    <a:pt x="581774" y="3240"/>
                    <a:pt x="581774" y="7290"/>
                  </a:cubicBezTo>
                  <a:lnTo>
                    <a:pt x="581774" y="159012"/>
                  </a:lnTo>
                  <a:close/>
                </a:path>
              </a:pathLst>
            </a:custGeom>
            <a:solidFill>
              <a:srgbClr val="9AA5AD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8" name="手繪多邊形: 圖案 187">
              <a:extLst>
                <a:ext uri="{FF2B5EF4-FFF2-40B4-BE49-F238E27FC236}">
                  <a16:creationId xmlns:a16="http://schemas.microsoft.com/office/drawing/2014/main" id="{1AA6156F-C0FC-4585-B135-F5D31301114C}"/>
                </a:ext>
              </a:extLst>
            </p:cNvPr>
            <p:cNvSpPr/>
            <p:nvPr/>
          </p:nvSpPr>
          <p:spPr>
            <a:xfrm>
              <a:off x="4284751" y="4735848"/>
              <a:ext cx="542730" cy="129607"/>
            </a:xfrm>
            <a:custGeom>
              <a:avLst/>
              <a:gdLst>
                <a:gd name="connsiteX0" fmla="*/ 0 w 542729"/>
                <a:gd name="connsiteY0" fmla="*/ 0 h 129607"/>
                <a:gd name="connsiteX1" fmla="*/ 547995 w 542729"/>
                <a:gd name="connsiteY1" fmla="*/ 0 h 129607"/>
                <a:gd name="connsiteX2" fmla="*/ 547995 w 542729"/>
                <a:gd name="connsiteY2" fmla="*/ 132361 h 129607"/>
                <a:gd name="connsiteX3" fmla="*/ 0 w 542729"/>
                <a:gd name="connsiteY3" fmla="*/ 132361 h 129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2729" h="129607">
                  <a:moveTo>
                    <a:pt x="0" y="0"/>
                  </a:moveTo>
                  <a:lnTo>
                    <a:pt x="547995" y="0"/>
                  </a:lnTo>
                  <a:lnTo>
                    <a:pt x="547995" y="132361"/>
                  </a:lnTo>
                  <a:lnTo>
                    <a:pt x="0" y="132361"/>
                  </a:lnTo>
                  <a:close/>
                </a:path>
              </a:pathLst>
            </a:custGeom>
            <a:solidFill>
              <a:srgbClr val="E6E8E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9" name="手繪多邊形: 圖案 188">
              <a:extLst>
                <a:ext uri="{FF2B5EF4-FFF2-40B4-BE49-F238E27FC236}">
                  <a16:creationId xmlns:a16="http://schemas.microsoft.com/office/drawing/2014/main" id="{5DDC9760-1847-4045-A2B6-E5E7EED15F7B}"/>
                </a:ext>
              </a:extLst>
            </p:cNvPr>
            <p:cNvSpPr/>
            <p:nvPr/>
          </p:nvSpPr>
          <p:spPr>
            <a:xfrm>
              <a:off x="4765431" y="4786881"/>
              <a:ext cx="24301" cy="24301"/>
            </a:xfrm>
            <a:custGeom>
              <a:avLst/>
              <a:gdLst>
                <a:gd name="connsiteX0" fmla="*/ 30458 w 24301"/>
                <a:gd name="connsiteY0" fmla="*/ 15229 h 24301"/>
                <a:gd name="connsiteX1" fmla="*/ 15229 w 24301"/>
                <a:gd name="connsiteY1" fmla="*/ 30458 h 24301"/>
                <a:gd name="connsiteX2" fmla="*/ 0 w 24301"/>
                <a:gd name="connsiteY2" fmla="*/ 15229 h 24301"/>
                <a:gd name="connsiteX3" fmla="*/ 15229 w 24301"/>
                <a:gd name="connsiteY3" fmla="*/ 0 h 24301"/>
                <a:gd name="connsiteX4" fmla="*/ 30458 w 24301"/>
                <a:gd name="connsiteY4" fmla="*/ 15229 h 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301" h="24301">
                  <a:moveTo>
                    <a:pt x="30458" y="15229"/>
                  </a:moveTo>
                  <a:cubicBezTo>
                    <a:pt x="30458" y="23653"/>
                    <a:pt x="23654" y="30458"/>
                    <a:pt x="15229" y="30458"/>
                  </a:cubicBezTo>
                  <a:cubicBezTo>
                    <a:pt x="6805" y="30458"/>
                    <a:pt x="0" y="23653"/>
                    <a:pt x="0" y="15229"/>
                  </a:cubicBezTo>
                  <a:cubicBezTo>
                    <a:pt x="0" y="6804"/>
                    <a:pt x="6805" y="0"/>
                    <a:pt x="15229" y="0"/>
                  </a:cubicBezTo>
                  <a:cubicBezTo>
                    <a:pt x="23654" y="0"/>
                    <a:pt x="30458" y="6804"/>
                    <a:pt x="30458" y="15229"/>
                  </a:cubicBez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0" name="手繪多邊形: 圖案 189">
              <a:extLst>
                <a:ext uri="{FF2B5EF4-FFF2-40B4-BE49-F238E27FC236}">
                  <a16:creationId xmlns:a16="http://schemas.microsoft.com/office/drawing/2014/main" id="{627924EE-BBB0-42DF-BE9A-E947A21A8D99}"/>
                </a:ext>
              </a:extLst>
            </p:cNvPr>
            <p:cNvSpPr/>
            <p:nvPr/>
          </p:nvSpPr>
          <p:spPr>
            <a:xfrm>
              <a:off x="4342426" y="4769303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366 w 8100"/>
                <a:gd name="connsiteY1" fmla="*/ 0 h 8100"/>
                <a:gd name="connsiteX2" fmla="*/ 13366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366" y="0"/>
                  </a:lnTo>
                  <a:lnTo>
                    <a:pt x="13366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1" name="手繪多邊形: 圖案 190">
              <a:extLst>
                <a:ext uri="{FF2B5EF4-FFF2-40B4-BE49-F238E27FC236}">
                  <a16:creationId xmlns:a16="http://schemas.microsoft.com/office/drawing/2014/main" id="{3BE6F3A7-5452-493B-B44B-14A3B30B7920}"/>
                </a:ext>
              </a:extLst>
            </p:cNvPr>
            <p:cNvSpPr/>
            <p:nvPr/>
          </p:nvSpPr>
          <p:spPr>
            <a:xfrm>
              <a:off x="4383820" y="4769303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2" name="手繪多邊形: 圖案 191">
              <a:extLst>
                <a:ext uri="{FF2B5EF4-FFF2-40B4-BE49-F238E27FC236}">
                  <a16:creationId xmlns:a16="http://schemas.microsoft.com/office/drawing/2014/main" id="{2F1F5E12-E449-486B-A454-AEDB2103D20E}"/>
                </a:ext>
              </a:extLst>
            </p:cNvPr>
            <p:cNvSpPr/>
            <p:nvPr/>
          </p:nvSpPr>
          <p:spPr>
            <a:xfrm>
              <a:off x="4425132" y="4769303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3" name="手繪多邊形: 圖案 192">
              <a:extLst>
                <a:ext uri="{FF2B5EF4-FFF2-40B4-BE49-F238E27FC236}">
                  <a16:creationId xmlns:a16="http://schemas.microsoft.com/office/drawing/2014/main" id="{C7A2ADAB-BB46-4202-8C61-BB2E59FE5C1B}"/>
                </a:ext>
              </a:extLst>
            </p:cNvPr>
            <p:cNvSpPr/>
            <p:nvPr/>
          </p:nvSpPr>
          <p:spPr>
            <a:xfrm>
              <a:off x="4466444" y="4769303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4" name="手繪多邊形: 圖案 193">
              <a:extLst>
                <a:ext uri="{FF2B5EF4-FFF2-40B4-BE49-F238E27FC236}">
                  <a16:creationId xmlns:a16="http://schemas.microsoft.com/office/drawing/2014/main" id="{874F8BCD-B28A-4892-92DF-8DAEFBF9D6F2}"/>
                </a:ext>
              </a:extLst>
            </p:cNvPr>
            <p:cNvSpPr/>
            <p:nvPr/>
          </p:nvSpPr>
          <p:spPr>
            <a:xfrm>
              <a:off x="4507837" y="4769303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366 w 8100"/>
                <a:gd name="connsiteY1" fmla="*/ 0 h 8100"/>
                <a:gd name="connsiteX2" fmla="*/ 13366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366" y="0"/>
                  </a:lnTo>
                  <a:lnTo>
                    <a:pt x="13366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5" name="手繪多邊形: 圖案 194">
              <a:extLst>
                <a:ext uri="{FF2B5EF4-FFF2-40B4-BE49-F238E27FC236}">
                  <a16:creationId xmlns:a16="http://schemas.microsoft.com/office/drawing/2014/main" id="{3485CF1E-C84E-4939-A160-ED54864A45FF}"/>
                </a:ext>
              </a:extLst>
            </p:cNvPr>
            <p:cNvSpPr/>
            <p:nvPr/>
          </p:nvSpPr>
          <p:spPr>
            <a:xfrm>
              <a:off x="4342426" y="4821470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366 w 8100"/>
                <a:gd name="connsiteY1" fmla="*/ 0 h 8100"/>
                <a:gd name="connsiteX2" fmla="*/ 13366 w 8100"/>
                <a:gd name="connsiteY2" fmla="*/ 13447 h 8100"/>
                <a:gd name="connsiteX3" fmla="*/ 0 w 8100"/>
                <a:gd name="connsiteY3" fmla="*/ 13447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366" y="0"/>
                  </a:lnTo>
                  <a:lnTo>
                    <a:pt x="13366" y="13447"/>
                  </a:lnTo>
                  <a:lnTo>
                    <a:pt x="0" y="13447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6" name="手繪多邊形: 圖案 195">
              <a:extLst>
                <a:ext uri="{FF2B5EF4-FFF2-40B4-BE49-F238E27FC236}">
                  <a16:creationId xmlns:a16="http://schemas.microsoft.com/office/drawing/2014/main" id="{DEA5163A-108A-47DF-95E0-DECDE2622DC2}"/>
                </a:ext>
              </a:extLst>
            </p:cNvPr>
            <p:cNvSpPr/>
            <p:nvPr/>
          </p:nvSpPr>
          <p:spPr>
            <a:xfrm>
              <a:off x="4383820" y="4821470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447 h 8100"/>
                <a:gd name="connsiteX3" fmla="*/ 0 w 8100"/>
                <a:gd name="connsiteY3" fmla="*/ 13447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447"/>
                  </a:lnTo>
                  <a:lnTo>
                    <a:pt x="0" y="13447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7" name="手繪多邊形: 圖案 196">
              <a:extLst>
                <a:ext uri="{FF2B5EF4-FFF2-40B4-BE49-F238E27FC236}">
                  <a16:creationId xmlns:a16="http://schemas.microsoft.com/office/drawing/2014/main" id="{35393EC3-6C6A-41AE-91AB-F840BF52A168}"/>
                </a:ext>
              </a:extLst>
            </p:cNvPr>
            <p:cNvSpPr/>
            <p:nvPr/>
          </p:nvSpPr>
          <p:spPr>
            <a:xfrm>
              <a:off x="4425132" y="4821470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447 h 8100"/>
                <a:gd name="connsiteX3" fmla="*/ 0 w 8100"/>
                <a:gd name="connsiteY3" fmla="*/ 13447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447"/>
                  </a:lnTo>
                  <a:lnTo>
                    <a:pt x="0" y="13447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8" name="手繪多邊形: 圖案 197">
              <a:extLst>
                <a:ext uri="{FF2B5EF4-FFF2-40B4-BE49-F238E27FC236}">
                  <a16:creationId xmlns:a16="http://schemas.microsoft.com/office/drawing/2014/main" id="{F16151B1-B024-43B1-B407-D1A30A9E3445}"/>
                </a:ext>
              </a:extLst>
            </p:cNvPr>
            <p:cNvSpPr/>
            <p:nvPr/>
          </p:nvSpPr>
          <p:spPr>
            <a:xfrm>
              <a:off x="4466444" y="4821470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447 h 8100"/>
                <a:gd name="connsiteX3" fmla="*/ 0 w 8100"/>
                <a:gd name="connsiteY3" fmla="*/ 13447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447"/>
                  </a:lnTo>
                  <a:lnTo>
                    <a:pt x="0" y="13447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9" name="手繪多邊形: 圖案 198">
              <a:extLst>
                <a:ext uri="{FF2B5EF4-FFF2-40B4-BE49-F238E27FC236}">
                  <a16:creationId xmlns:a16="http://schemas.microsoft.com/office/drawing/2014/main" id="{4157FD46-B353-4246-B325-19C0303401E1}"/>
                </a:ext>
              </a:extLst>
            </p:cNvPr>
            <p:cNvSpPr/>
            <p:nvPr/>
          </p:nvSpPr>
          <p:spPr>
            <a:xfrm>
              <a:off x="4507837" y="4821470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366 w 8100"/>
                <a:gd name="connsiteY1" fmla="*/ 0 h 8100"/>
                <a:gd name="connsiteX2" fmla="*/ 13366 w 8100"/>
                <a:gd name="connsiteY2" fmla="*/ 13447 h 8100"/>
                <a:gd name="connsiteX3" fmla="*/ 0 w 8100"/>
                <a:gd name="connsiteY3" fmla="*/ 13447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366" y="0"/>
                  </a:lnTo>
                  <a:lnTo>
                    <a:pt x="13366" y="13447"/>
                  </a:lnTo>
                  <a:lnTo>
                    <a:pt x="0" y="13447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0" name="手繪多邊形: 圖案 199">
              <a:extLst>
                <a:ext uri="{FF2B5EF4-FFF2-40B4-BE49-F238E27FC236}">
                  <a16:creationId xmlns:a16="http://schemas.microsoft.com/office/drawing/2014/main" id="{1FCECF75-4821-41B5-9EBE-BC629FAB2D4E}"/>
                </a:ext>
              </a:extLst>
            </p:cNvPr>
            <p:cNvSpPr/>
            <p:nvPr/>
          </p:nvSpPr>
          <p:spPr>
            <a:xfrm>
              <a:off x="4362516" y="4795386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366 w 8100"/>
                <a:gd name="connsiteY1" fmla="*/ 0 h 8100"/>
                <a:gd name="connsiteX2" fmla="*/ 13366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366" y="0"/>
                  </a:lnTo>
                  <a:lnTo>
                    <a:pt x="13366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1" name="手繪多邊形: 圖案 200">
              <a:extLst>
                <a:ext uri="{FF2B5EF4-FFF2-40B4-BE49-F238E27FC236}">
                  <a16:creationId xmlns:a16="http://schemas.microsoft.com/office/drawing/2014/main" id="{F8394FF9-6EF8-48EB-82E2-B2D56B73628C}"/>
                </a:ext>
              </a:extLst>
            </p:cNvPr>
            <p:cNvSpPr/>
            <p:nvPr/>
          </p:nvSpPr>
          <p:spPr>
            <a:xfrm>
              <a:off x="4403828" y="4795386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2" name="手繪多邊形: 圖案 201">
              <a:extLst>
                <a:ext uri="{FF2B5EF4-FFF2-40B4-BE49-F238E27FC236}">
                  <a16:creationId xmlns:a16="http://schemas.microsoft.com/office/drawing/2014/main" id="{2310F68C-0073-436C-94A7-4900F5529706}"/>
                </a:ext>
              </a:extLst>
            </p:cNvPr>
            <p:cNvSpPr/>
            <p:nvPr/>
          </p:nvSpPr>
          <p:spPr>
            <a:xfrm>
              <a:off x="4445140" y="4795386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3" name="手繪多邊形: 圖案 202">
              <a:extLst>
                <a:ext uri="{FF2B5EF4-FFF2-40B4-BE49-F238E27FC236}">
                  <a16:creationId xmlns:a16="http://schemas.microsoft.com/office/drawing/2014/main" id="{12626889-1ED1-4F3C-A30A-5F1C1E1FB316}"/>
                </a:ext>
              </a:extLst>
            </p:cNvPr>
            <p:cNvSpPr/>
            <p:nvPr/>
          </p:nvSpPr>
          <p:spPr>
            <a:xfrm>
              <a:off x="4486533" y="4795386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366 w 8100"/>
                <a:gd name="connsiteY1" fmla="*/ 0 h 8100"/>
                <a:gd name="connsiteX2" fmla="*/ 13366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366" y="0"/>
                  </a:lnTo>
                  <a:lnTo>
                    <a:pt x="13366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4" name="手繪多邊形: 圖案 203">
              <a:extLst>
                <a:ext uri="{FF2B5EF4-FFF2-40B4-BE49-F238E27FC236}">
                  <a16:creationId xmlns:a16="http://schemas.microsoft.com/office/drawing/2014/main" id="{F03127BC-E33F-412A-82E0-B529AF2709B2}"/>
                </a:ext>
              </a:extLst>
            </p:cNvPr>
            <p:cNvSpPr/>
            <p:nvPr/>
          </p:nvSpPr>
          <p:spPr>
            <a:xfrm>
              <a:off x="4527846" y="4795386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5" name="手繪多邊形: 圖案 204">
              <a:extLst>
                <a:ext uri="{FF2B5EF4-FFF2-40B4-BE49-F238E27FC236}">
                  <a16:creationId xmlns:a16="http://schemas.microsoft.com/office/drawing/2014/main" id="{F0CB0E2E-3672-4ECA-BA50-2E4A21738C3C}"/>
                </a:ext>
              </a:extLst>
            </p:cNvPr>
            <p:cNvSpPr/>
            <p:nvPr/>
          </p:nvSpPr>
          <p:spPr>
            <a:xfrm>
              <a:off x="4596132" y="4795386"/>
              <a:ext cx="113406" cy="8100"/>
            </a:xfrm>
            <a:custGeom>
              <a:avLst/>
              <a:gdLst>
                <a:gd name="connsiteX0" fmla="*/ 0 w 113406"/>
                <a:gd name="connsiteY0" fmla="*/ 0 h 8100"/>
                <a:gd name="connsiteX1" fmla="*/ 114459 w 113406"/>
                <a:gd name="connsiteY1" fmla="*/ 0 h 8100"/>
                <a:gd name="connsiteX2" fmla="*/ 114459 w 113406"/>
                <a:gd name="connsiteY2" fmla="*/ 13366 h 8100"/>
                <a:gd name="connsiteX3" fmla="*/ 0 w 113406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406" h="8100">
                  <a:moveTo>
                    <a:pt x="0" y="0"/>
                  </a:moveTo>
                  <a:lnTo>
                    <a:pt x="114459" y="0"/>
                  </a:lnTo>
                  <a:lnTo>
                    <a:pt x="114459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6" name="手繪多邊形: 圖案 205">
              <a:extLst>
                <a:ext uri="{FF2B5EF4-FFF2-40B4-BE49-F238E27FC236}">
                  <a16:creationId xmlns:a16="http://schemas.microsoft.com/office/drawing/2014/main" id="{218B8E57-B2AA-4C3E-8607-1B10741465B8}"/>
                </a:ext>
              </a:extLst>
            </p:cNvPr>
            <p:cNvSpPr/>
            <p:nvPr/>
          </p:nvSpPr>
          <p:spPr>
            <a:xfrm>
              <a:off x="4849676" y="4741680"/>
              <a:ext cx="16201" cy="113406"/>
            </a:xfrm>
            <a:custGeom>
              <a:avLst/>
              <a:gdLst>
                <a:gd name="connsiteX0" fmla="*/ 0 w 16200"/>
                <a:gd name="connsiteY0" fmla="*/ 0 h 113406"/>
                <a:gd name="connsiteX1" fmla="*/ 24139 w 16200"/>
                <a:gd name="connsiteY1" fmla="*/ 0 h 113406"/>
                <a:gd name="connsiteX2" fmla="*/ 24139 w 16200"/>
                <a:gd name="connsiteY2" fmla="*/ 120778 h 113406"/>
                <a:gd name="connsiteX3" fmla="*/ 0 w 16200"/>
                <a:gd name="connsiteY3" fmla="*/ 120778 h 113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00" h="113406">
                  <a:moveTo>
                    <a:pt x="0" y="0"/>
                  </a:moveTo>
                  <a:lnTo>
                    <a:pt x="24139" y="0"/>
                  </a:lnTo>
                  <a:lnTo>
                    <a:pt x="24139" y="120778"/>
                  </a:lnTo>
                  <a:lnTo>
                    <a:pt x="0" y="120778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7" name="手繪多邊形: 圖案 206">
              <a:extLst>
                <a:ext uri="{FF2B5EF4-FFF2-40B4-BE49-F238E27FC236}">
                  <a16:creationId xmlns:a16="http://schemas.microsoft.com/office/drawing/2014/main" id="{9B3872EC-73BE-4B19-97D9-15D17E903D7B}"/>
                </a:ext>
              </a:extLst>
            </p:cNvPr>
            <p:cNvSpPr/>
            <p:nvPr/>
          </p:nvSpPr>
          <p:spPr>
            <a:xfrm>
              <a:off x="4857939" y="4749862"/>
              <a:ext cx="8100" cy="8100"/>
            </a:xfrm>
            <a:custGeom>
              <a:avLst/>
              <a:gdLst>
                <a:gd name="connsiteX0" fmla="*/ 7614 w 0"/>
                <a:gd name="connsiteY0" fmla="*/ 3807 h 0"/>
                <a:gd name="connsiteX1" fmla="*/ 3807 w 0"/>
                <a:gd name="connsiteY1" fmla="*/ 7614 h 0"/>
                <a:gd name="connsiteX2" fmla="*/ 0 w 0"/>
                <a:gd name="connsiteY2" fmla="*/ 3807 h 0"/>
                <a:gd name="connsiteX3" fmla="*/ 3807 w 0"/>
                <a:gd name="connsiteY3" fmla="*/ 0 h 0"/>
                <a:gd name="connsiteX4" fmla="*/ 7614 w 0"/>
                <a:gd name="connsiteY4" fmla="*/ 380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7614" y="3807"/>
                  </a:moveTo>
                  <a:cubicBezTo>
                    <a:pt x="7614" y="5913"/>
                    <a:pt x="5913" y="7614"/>
                    <a:pt x="3807" y="7614"/>
                  </a:cubicBezTo>
                  <a:cubicBezTo>
                    <a:pt x="1701" y="7614"/>
                    <a:pt x="0" y="5913"/>
                    <a:pt x="0" y="3807"/>
                  </a:cubicBezTo>
                  <a:cubicBezTo>
                    <a:pt x="0" y="1620"/>
                    <a:pt x="1782" y="0"/>
                    <a:pt x="3807" y="0"/>
                  </a:cubicBezTo>
                  <a:cubicBezTo>
                    <a:pt x="5832" y="0"/>
                    <a:pt x="7614" y="1701"/>
                    <a:pt x="7614" y="3807"/>
                  </a:cubicBezTo>
                  <a:close/>
                </a:path>
              </a:pathLst>
            </a:custGeom>
            <a:solidFill>
              <a:srgbClr val="E6E8E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8" name="手繪多邊形: 圖案 207">
              <a:extLst>
                <a:ext uri="{FF2B5EF4-FFF2-40B4-BE49-F238E27FC236}">
                  <a16:creationId xmlns:a16="http://schemas.microsoft.com/office/drawing/2014/main" id="{7FA3C7A4-39C5-4B10-9375-9D0821FF28ED}"/>
                </a:ext>
              </a:extLst>
            </p:cNvPr>
            <p:cNvSpPr/>
            <p:nvPr/>
          </p:nvSpPr>
          <p:spPr>
            <a:xfrm>
              <a:off x="4857939" y="4846743"/>
              <a:ext cx="8100" cy="8100"/>
            </a:xfrm>
            <a:custGeom>
              <a:avLst/>
              <a:gdLst>
                <a:gd name="connsiteX0" fmla="*/ 7614 w 0"/>
                <a:gd name="connsiteY0" fmla="*/ 3807 h 0"/>
                <a:gd name="connsiteX1" fmla="*/ 3807 w 0"/>
                <a:gd name="connsiteY1" fmla="*/ 7614 h 0"/>
                <a:gd name="connsiteX2" fmla="*/ 0 w 0"/>
                <a:gd name="connsiteY2" fmla="*/ 3807 h 0"/>
                <a:gd name="connsiteX3" fmla="*/ 3807 w 0"/>
                <a:gd name="connsiteY3" fmla="*/ 0 h 0"/>
                <a:gd name="connsiteX4" fmla="*/ 7614 w 0"/>
                <a:gd name="connsiteY4" fmla="*/ 380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7614" y="3807"/>
                  </a:moveTo>
                  <a:cubicBezTo>
                    <a:pt x="7614" y="5913"/>
                    <a:pt x="5913" y="7614"/>
                    <a:pt x="3807" y="7614"/>
                  </a:cubicBezTo>
                  <a:cubicBezTo>
                    <a:pt x="1701" y="7614"/>
                    <a:pt x="0" y="5913"/>
                    <a:pt x="0" y="3807"/>
                  </a:cubicBezTo>
                  <a:cubicBezTo>
                    <a:pt x="0" y="1701"/>
                    <a:pt x="1782" y="0"/>
                    <a:pt x="3807" y="0"/>
                  </a:cubicBezTo>
                  <a:cubicBezTo>
                    <a:pt x="5832" y="0"/>
                    <a:pt x="7614" y="1701"/>
                    <a:pt x="7614" y="3807"/>
                  </a:cubicBezTo>
                  <a:close/>
                </a:path>
              </a:pathLst>
            </a:custGeom>
            <a:solidFill>
              <a:srgbClr val="E6E8E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9" name="手繪多邊形: 圖案 208">
              <a:extLst>
                <a:ext uri="{FF2B5EF4-FFF2-40B4-BE49-F238E27FC236}">
                  <a16:creationId xmlns:a16="http://schemas.microsoft.com/office/drawing/2014/main" id="{F0495FAE-03F6-4D79-B889-C90B13CE147F}"/>
                </a:ext>
              </a:extLst>
            </p:cNvPr>
            <p:cNvSpPr/>
            <p:nvPr/>
          </p:nvSpPr>
          <p:spPr>
            <a:xfrm>
              <a:off x="4243682" y="4741680"/>
              <a:ext cx="16201" cy="113406"/>
            </a:xfrm>
            <a:custGeom>
              <a:avLst/>
              <a:gdLst>
                <a:gd name="connsiteX0" fmla="*/ 0 w 16200"/>
                <a:gd name="connsiteY0" fmla="*/ 0 h 113406"/>
                <a:gd name="connsiteX1" fmla="*/ 24140 w 16200"/>
                <a:gd name="connsiteY1" fmla="*/ 0 h 113406"/>
                <a:gd name="connsiteX2" fmla="*/ 24140 w 16200"/>
                <a:gd name="connsiteY2" fmla="*/ 120778 h 113406"/>
                <a:gd name="connsiteX3" fmla="*/ 0 w 16200"/>
                <a:gd name="connsiteY3" fmla="*/ 120778 h 113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00" h="113406">
                  <a:moveTo>
                    <a:pt x="0" y="0"/>
                  </a:moveTo>
                  <a:lnTo>
                    <a:pt x="24140" y="0"/>
                  </a:lnTo>
                  <a:lnTo>
                    <a:pt x="24140" y="120778"/>
                  </a:lnTo>
                  <a:lnTo>
                    <a:pt x="0" y="120778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10" name="手繪多邊形: 圖案 209">
              <a:extLst>
                <a:ext uri="{FF2B5EF4-FFF2-40B4-BE49-F238E27FC236}">
                  <a16:creationId xmlns:a16="http://schemas.microsoft.com/office/drawing/2014/main" id="{57732BCC-2EC9-4B61-83D5-B1A2457CC7C5}"/>
                </a:ext>
              </a:extLst>
            </p:cNvPr>
            <p:cNvSpPr/>
            <p:nvPr/>
          </p:nvSpPr>
          <p:spPr>
            <a:xfrm>
              <a:off x="4251945" y="4749862"/>
              <a:ext cx="8100" cy="8100"/>
            </a:xfrm>
            <a:custGeom>
              <a:avLst/>
              <a:gdLst>
                <a:gd name="connsiteX0" fmla="*/ 7614 w 0"/>
                <a:gd name="connsiteY0" fmla="*/ 3807 h 0"/>
                <a:gd name="connsiteX1" fmla="*/ 3807 w 0"/>
                <a:gd name="connsiteY1" fmla="*/ 7614 h 0"/>
                <a:gd name="connsiteX2" fmla="*/ 0 w 0"/>
                <a:gd name="connsiteY2" fmla="*/ 3807 h 0"/>
                <a:gd name="connsiteX3" fmla="*/ 3807 w 0"/>
                <a:gd name="connsiteY3" fmla="*/ 0 h 0"/>
                <a:gd name="connsiteX4" fmla="*/ 7614 w 0"/>
                <a:gd name="connsiteY4" fmla="*/ 380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7614" y="3807"/>
                  </a:moveTo>
                  <a:cubicBezTo>
                    <a:pt x="7614" y="5913"/>
                    <a:pt x="5832" y="7614"/>
                    <a:pt x="3807" y="7614"/>
                  </a:cubicBezTo>
                  <a:cubicBezTo>
                    <a:pt x="1782" y="7614"/>
                    <a:pt x="0" y="5913"/>
                    <a:pt x="0" y="3807"/>
                  </a:cubicBezTo>
                  <a:cubicBezTo>
                    <a:pt x="0" y="1620"/>
                    <a:pt x="1701" y="0"/>
                    <a:pt x="3807" y="0"/>
                  </a:cubicBezTo>
                  <a:cubicBezTo>
                    <a:pt x="5913" y="0"/>
                    <a:pt x="7614" y="1701"/>
                    <a:pt x="7614" y="3807"/>
                  </a:cubicBezTo>
                  <a:close/>
                </a:path>
              </a:pathLst>
            </a:custGeom>
            <a:solidFill>
              <a:srgbClr val="E6E8E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11" name="手繪多邊形: 圖案 210">
              <a:extLst>
                <a:ext uri="{FF2B5EF4-FFF2-40B4-BE49-F238E27FC236}">
                  <a16:creationId xmlns:a16="http://schemas.microsoft.com/office/drawing/2014/main" id="{4D12F52C-FBB1-4E9D-A68B-BDF3E2D6B1AB}"/>
                </a:ext>
              </a:extLst>
            </p:cNvPr>
            <p:cNvSpPr/>
            <p:nvPr/>
          </p:nvSpPr>
          <p:spPr>
            <a:xfrm>
              <a:off x="4251945" y="4846743"/>
              <a:ext cx="8100" cy="8100"/>
            </a:xfrm>
            <a:custGeom>
              <a:avLst/>
              <a:gdLst>
                <a:gd name="connsiteX0" fmla="*/ 7614 w 0"/>
                <a:gd name="connsiteY0" fmla="*/ 3807 h 0"/>
                <a:gd name="connsiteX1" fmla="*/ 3807 w 0"/>
                <a:gd name="connsiteY1" fmla="*/ 7614 h 0"/>
                <a:gd name="connsiteX2" fmla="*/ 0 w 0"/>
                <a:gd name="connsiteY2" fmla="*/ 3807 h 0"/>
                <a:gd name="connsiteX3" fmla="*/ 3807 w 0"/>
                <a:gd name="connsiteY3" fmla="*/ 0 h 0"/>
                <a:gd name="connsiteX4" fmla="*/ 7614 w 0"/>
                <a:gd name="connsiteY4" fmla="*/ 380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7614" y="3807"/>
                  </a:moveTo>
                  <a:cubicBezTo>
                    <a:pt x="7614" y="5913"/>
                    <a:pt x="5832" y="7614"/>
                    <a:pt x="3807" y="7614"/>
                  </a:cubicBezTo>
                  <a:cubicBezTo>
                    <a:pt x="1782" y="7614"/>
                    <a:pt x="0" y="5913"/>
                    <a:pt x="0" y="3807"/>
                  </a:cubicBezTo>
                  <a:cubicBezTo>
                    <a:pt x="0" y="1701"/>
                    <a:pt x="1701" y="0"/>
                    <a:pt x="3807" y="0"/>
                  </a:cubicBezTo>
                  <a:cubicBezTo>
                    <a:pt x="5913" y="0"/>
                    <a:pt x="7614" y="1701"/>
                    <a:pt x="7614" y="3807"/>
                  </a:cubicBezTo>
                  <a:close/>
                </a:path>
              </a:pathLst>
            </a:custGeom>
            <a:solidFill>
              <a:srgbClr val="E6E8E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52" name="群組 51">
            <a:extLst>
              <a:ext uri="{FF2B5EF4-FFF2-40B4-BE49-F238E27FC236}">
                <a16:creationId xmlns:a16="http://schemas.microsoft.com/office/drawing/2014/main" id="{FB818C44-C5DB-4F80-9264-1CA136666966}"/>
              </a:ext>
            </a:extLst>
          </p:cNvPr>
          <p:cNvGrpSpPr/>
          <p:nvPr/>
        </p:nvGrpSpPr>
        <p:grpSpPr>
          <a:xfrm>
            <a:off x="5098600" y="3886922"/>
            <a:ext cx="3005508" cy="880402"/>
            <a:chOff x="4228341" y="4832633"/>
            <a:chExt cx="2449550" cy="717545"/>
          </a:xfrm>
        </p:grpSpPr>
        <p:pic>
          <p:nvPicPr>
            <p:cNvPr id="53" name="圖形 52">
              <a:extLst>
                <a:ext uri="{FF2B5EF4-FFF2-40B4-BE49-F238E27FC236}">
                  <a16:creationId xmlns:a16="http://schemas.microsoft.com/office/drawing/2014/main" id="{16E95F8C-E584-40BB-B02C-F4C0898BA4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228341" y="4832633"/>
              <a:ext cx="2449550" cy="71754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4" name="文字方塊 53">
              <a:extLst>
                <a:ext uri="{FF2B5EF4-FFF2-40B4-BE49-F238E27FC236}">
                  <a16:creationId xmlns:a16="http://schemas.microsoft.com/office/drawing/2014/main" id="{CC53D0A1-FCBD-4BA2-9DD3-3C82D6426A35}"/>
                </a:ext>
              </a:extLst>
            </p:cNvPr>
            <p:cNvSpPr txBox="1"/>
            <p:nvPr/>
          </p:nvSpPr>
          <p:spPr>
            <a:xfrm>
              <a:off x="4389096" y="5034675"/>
              <a:ext cx="383060" cy="3260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000"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endParaRPr lang="zh-TW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矩形 23">
            <a:extLst>
              <a:ext uri="{FF2B5EF4-FFF2-40B4-BE49-F238E27FC236}">
                <a16:creationId xmlns:a16="http://schemas.microsoft.com/office/drawing/2014/main" id="{DE0FABAC-6E4D-4BF8-9C8F-2AB219DF0B5F}"/>
              </a:ext>
            </a:extLst>
          </p:cNvPr>
          <p:cNvSpPr/>
          <p:nvPr/>
        </p:nvSpPr>
        <p:spPr>
          <a:xfrm rot="10800000">
            <a:off x="4666285" y="1152818"/>
            <a:ext cx="4035652" cy="99417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A8CB86A-91A5-408B-924D-11AF1094C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59" y="42465"/>
            <a:ext cx="9294588" cy="862519"/>
          </a:xfrm>
        </p:spPr>
        <p:txBody>
          <a:bodyPr>
            <a:noAutofit/>
          </a:bodyPr>
          <a:lstStyle/>
          <a:p>
            <a:r>
              <a:rPr lang="en-US" altLang="zh-TW" sz="3800">
                <a:latin typeface="微軟正黑體"/>
                <a:ea typeface="微軟正黑體"/>
              </a:rPr>
              <a:t>HBS 3.0 </a:t>
            </a:r>
            <a:r>
              <a:rPr lang="zh-TW" altLang="en-US" sz="3800">
                <a:latin typeface="微軟正黑體"/>
                <a:ea typeface="微軟正黑體"/>
              </a:rPr>
              <a:t>具備來源端重複資料刪除的備份</a:t>
            </a:r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BED28DE9-2D68-4498-BEF7-33B96E86A4CC}"/>
              </a:ext>
            </a:extLst>
          </p:cNvPr>
          <p:cNvSpPr txBox="1">
            <a:spLocks/>
          </p:cNvSpPr>
          <p:nvPr/>
        </p:nvSpPr>
        <p:spPr>
          <a:xfrm>
            <a:off x="399076" y="1520954"/>
            <a:ext cx="7886700" cy="1551584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bg1"/>
              </a:buClr>
              <a:buNone/>
            </a:pPr>
            <a:r>
              <a:rPr lang="zh-TW" altLang="en-US" sz="21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功能亮點</a:t>
            </a:r>
            <a:endParaRPr lang="en-US" altLang="zh-TW" sz="2100" b="1">
              <a:solidFill>
                <a:schemeClr val="bg1"/>
              </a:solidFill>
              <a:latin typeface="微軟正黑體"/>
              <a:ea typeface="微軟正黑體"/>
              <a:cs typeface="Calibri"/>
            </a:endParaRPr>
          </a:p>
          <a:p>
            <a:pPr marL="179388" indent="-179388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</a:pPr>
            <a:r>
              <a:rPr lang="zh-TW" altLang="en-US" sz="1600">
                <a:solidFill>
                  <a:schemeClr val="bg1"/>
                </a:solidFill>
                <a:latin typeface="Microsoft JhengHei"/>
                <a:ea typeface="Microsoft JhengHei"/>
              </a:rPr>
              <a:t>區塊層級分析比對</a:t>
            </a:r>
            <a:endParaRPr lang="en-US" altLang="zh-TW" sz="160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marL="179388" indent="-179388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</a:pPr>
            <a:r>
              <a:rPr lang="zh-TW" altLang="en-US" sz="1600">
                <a:solidFill>
                  <a:schemeClr val="bg1"/>
                </a:solidFill>
                <a:latin typeface="Microsoft JhengHei"/>
                <a:ea typeface="Microsoft JhengHei"/>
              </a:rPr>
              <a:t>來源端 (Source-side) 重複資料刪除架構</a:t>
            </a:r>
            <a:endParaRPr lang="en-US" altLang="zh-TW" sz="160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marL="179388" indent="-179388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</a:pPr>
            <a:r>
              <a:rPr lang="zh-TW" altLang="en-US" sz="1600">
                <a:solidFill>
                  <a:schemeClr val="bg1"/>
                </a:solidFill>
                <a:latin typeface="Microsoft JhengHei"/>
                <a:ea typeface="Microsoft JhengHei"/>
              </a:rPr>
              <a:t>三大優勢：頻寬占用減量、空間占用減量、支援多個雲服務</a:t>
            </a:r>
          </a:p>
          <a:p>
            <a:pPr marL="179388" indent="-179388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</a:pPr>
            <a:endParaRPr lang="zh-TW" altLang="en-US" sz="160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l"/>
            </a:pPr>
            <a:endParaRPr lang="zh-TW" altLang="en-US" sz="2100">
              <a:solidFill>
                <a:schemeClr val="bg1"/>
              </a:solidFill>
              <a:latin typeface="微軟正黑體"/>
              <a:ea typeface="微軟正黑體"/>
              <a:cs typeface="Calibri"/>
            </a:endParaRPr>
          </a:p>
        </p:txBody>
      </p:sp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219CB3C3-A847-4598-8472-25A6B231C318}"/>
              </a:ext>
            </a:extLst>
          </p:cNvPr>
          <p:cNvSpPr/>
          <p:nvPr/>
        </p:nvSpPr>
        <p:spPr>
          <a:xfrm>
            <a:off x="3656421" y="3774857"/>
            <a:ext cx="1278933" cy="23739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5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頻寬減量</a:t>
            </a:r>
          </a:p>
        </p:txBody>
      </p: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5B7276A8-83B6-4EE3-95F8-E4147D052F13}"/>
              </a:ext>
            </a:extLst>
          </p:cNvPr>
          <p:cNvGrpSpPr/>
          <p:nvPr/>
        </p:nvGrpSpPr>
        <p:grpSpPr>
          <a:xfrm>
            <a:off x="6236575" y="2773619"/>
            <a:ext cx="2605241" cy="700094"/>
            <a:chOff x="4228341" y="4678440"/>
            <a:chExt cx="2975945" cy="871742"/>
          </a:xfrm>
        </p:grpSpPr>
        <p:pic>
          <p:nvPicPr>
            <p:cNvPr id="49" name="圖形 48">
              <a:extLst>
                <a:ext uri="{FF2B5EF4-FFF2-40B4-BE49-F238E27FC236}">
                  <a16:creationId xmlns:a16="http://schemas.microsoft.com/office/drawing/2014/main" id="{79AAD550-878E-4112-B8FD-9833FE99F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228341" y="4678440"/>
              <a:ext cx="2975945" cy="87174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0" name="文字方塊 49">
              <a:extLst>
                <a:ext uri="{FF2B5EF4-FFF2-40B4-BE49-F238E27FC236}">
                  <a16:creationId xmlns:a16="http://schemas.microsoft.com/office/drawing/2014/main" id="{6CE8582A-3006-4B7E-9ED0-8EFBEC28CC8B}"/>
                </a:ext>
              </a:extLst>
            </p:cNvPr>
            <p:cNvSpPr txBox="1"/>
            <p:nvPr/>
          </p:nvSpPr>
          <p:spPr>
            <a:xfrm>
              <a:off x="4362404" y="4875262"/>
              <a:ext cx="536877" cy="4982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000"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zh-TW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1" name="矩形: 圓角 50">
            <a:extLst>
              <a:ext uri="{FF2B5EF4-FFF2-40B4-BE49-F238E27FC236}">
                <a16:creationId xmlns:a16="http://schemas.microsoft.com/office/drawing/2014/main" id="{DB7D7E62-3D4B-449B-8923-8B406B7E9FBE}"/>
              </a:ext>
            </a:extLst>
          </p:cNvPr>
          <p:cNvSpPr/>
          <p:nvPr/>
        </p:nvSpPr>
        <p:spPr>
          <a:xfrm>
            <a:off x="7091591" y="3023845"/>
            <a:ext cx="1482571" cy="23739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650">
                <a:latin typeface="微軟正黑體"/>
                <a:ea typeface="微軟正黑體"/>
                <a:cs typeface="Calibri"/>
              </a:rPr>
              <a:t>空間占用減量</a:t>
            </a:r>
          </a:p>
        </p:txBody>
      </p:sp>
      <p:sp>
        <p:nvSpPr>
          <p:cNvPr id="55" name="矩形: 圓角 54">
            <a:extLst>
              <a:ext uri="{FF2B5EF4-FFF2-40B4-BE49-F238E27FC236}">
                <a16:creationId xmlns:a16="http://schemas.microsoft.com/office/drawing/2014/main" id="{9064D5DE-FE0E-45D1-82F9-AC69B28B486D}"/>
              </a:ext>
            </a:extLst>
          </p:cNvPr>
          <p:cNvSpPr/>
          <p:nvPr/>
        </p:nvSpPr>
        <p:spPr>
          <a:xfrm>
            <a:off x="6136059" y="4194936"/>
            <a:ext cx="1725241" cy="32023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5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支援多個雲服務</a:t>
            </a:r>
          </a:p>
        </p:txBody>
      </p:sp>
      <p:pic>
        <p:nvPicPr>
          <p:cNvPr id="62" name="圖形 61">
            <a:extLst>
              <a:ext uri="{FF2B5EF4-FFF2-40B4-BE49-F238E27FC236}">
                <a16:creationId xmlns:a16="http://schemas.microsoft.com/office/drawing/2014/main" id="{DF584130-9AE8-462D-9468-0F2FD10A80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09652" y="3614538"/>
            <a:ext cx="874508" cy="53815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545C4EB-3E41-4901-8AE4-F07617DAB11B}"/>
              </a:ext>
            </a:extLst>
          </p:cNvPr>
          <p:cNvSpPr txBox="1"/>
          <p:nvPr/>
        </p:nvSpPr>
        <p:spPr>
          <a:xfrm>
            <a:off x="538222" y="4748469"/>
            <a:ext cx="3413802" cy="242374"/>
          </a:xfrm>
          <a:prstGeom prst="rect">
            <a:avLst/>
          </a:prstGeom>
          <a:solidFill>
            <a:srgbClr val="09F8E1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25" b="1" err="1">
                <a:latin typeface="Microsoft JhengHei"/>
                <a:ea typeface="Microsoft JhengHei"/>
                <a:cs typeface="Calibri"/>
              </a:rPr>
              <a:t>QuDedup</a:t>
            </a:r>
            <a:r>
              <a:rPr lang="en-US" sz="1125" b="1">
                <a:latin typeface="Microsoft JhengHei"/>
                <a:ea typeface="Microsoft JhengHei"/>
                <a:cs typeface="Calibri"/>
              </a:rPr>
              <a:t> </a:t>
            </a:r>
            <a:r>
              <a:rPr lang="zh-CN" altLang="en-US" sz="1125" b="1">
                <a:latin typeface="Microsoft JhengHei"/>
                <a:ea typeface="Microsoft JhengHei"/>
                <a:cs typeface="Calibri"/>
              </a:rPr>
              <a:t>支援機種: x86 / ARM 64 bit / ARM AL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CCBB0F3-DEDA-411E-8F6A-EB41AD8DD4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165384"/>
              </p:ext>
            </p:extLst>
          </p:nvPr>
        </p:nvGraphicFramePr>
        <p:xfrm>
          <a:off x="4779813" y="1265003"/>
          <a:ext cx="3782980" cy="556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6055">
                  <a:extLst>
                    <a:ext uri="{9D8B030D-6E8A-4147-A177-3AD203B41FA5}">
                      <a16:colId xmlns:a16="http://schemas.microsoft.com/office/drawing/2014/main" val="2836215290"/>
                    </a:ext>
                  </a:extLst>
                </a:gridCol>
                <a:gridCol w="1427849">
                  <a:extLst>
                    <a:ext uri="{9D8B030D-6E8A-4147-A177-3AD203B41FA5}">
                      <a16:colId xmlns:a16="http://schemas.microsoft.com/office/drawing/2014/main" val="2069786655"/>
                    </a:ext>
                  </a:extLst>
                </a:gridCol>
                <a:gridCol w="919076">
                  <a:extLst>
                    <a:ext uri="{9D8B030D-6E8A-4147-A177-3AD203B41FA5}">
                      <a16:colId xmlns:a16="http://schemas.microsoft.com/office/drawing/2014/main" val="323141724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虛擬機映像檔大小</a:t>
                      </a:r>
                      <a:endParaRPr lang="en-US" sz="12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>
                    <a:gradFill>
                      <a:gsLst>
                        <a:gs pos="0">
                          <a:srgbClr val="298F8A"/>
                        </a:gs>
                        <a:gs pos="100000">
                          <a:srgbClr val="09F8E1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去重複化後檔大小</a:t>
                      </a:r>
                    </a:p>
                  </a:txBody>
                  <a:tcPr marL="68580" marR="68580" marT="34290" marB="34290">
                    <a:gradFill>
                      <a:gsLst>
                        <a:gs pos="0">
                          <a:srgbClr val="298F8A"/>
                        </a:gs>
                        <a:gs pos="100000">
                          <a:srgbClr val="09F8E1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2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資料壓縮比</a:t>
                      </a:r>
                      <a:endParaRPr lang="en-US" sz="12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>
                    <a:gradFill>
                      <a:gsLst>
                        <a:gs pos="0">
                          <a:srgbClr val="298F8A"/>
                        </a:gs>
                        <a:gs pos="100000">
                          <a:srgbClr val="09F8E1"/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20074631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15.48 GB</a:t>
                      </a:r>
                    </a:p>
                  </a:txBody>
                  <a:tcPr marL="68580" marR="68580" marT="34290" marB="34290">
                    <a:solidFill>
                      <a:srgbClr val="CFE6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7.59 GB</a:t>
                      </a:r>
                    </a:p>
                  </a:txBody>
                  <a:tcPr marL="68580" marR="68580" marT="34290" marB="34290">
                    <a:solidFill>
                      <a:srgbClr val="CFE6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2.04:1</a:t>
                      </a:r>
                    </a:p>
                  </a:txBody>
                  <a:tcPr marL="68580" marR="68580" marT="34290" marB="34290">
                    <a:solidFill>
                      <a:srgbClr val="CF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48860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47072C1-D87E-4515-A252-D2152A6B28ED}"/>
              </a:ext>
            </a:extLst>
          </p:cNvPr>
          <p:cNvSpPr txBox="1"/>
          <p:nvPr/>
        </p:nvSpPr>
        <p:spPr>
          <a:xfrm>
            <a:off x="4735857" y="1864114"/>
            <a:ext cx="3896507" cy="253916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200" b="1">
                <a:solidFill>
                  <a:schemeClr val="tx1"/>
                </a:solidFill>
                <a:latin typeface="Microsoft JhengHei"/>
                <a:ea typeface="Microsoft JhengHei"/>
                <a:cs typeface="Calibri"/>
              </a:rPr>
              <a:t>註:  此數據為單一虛擬映像檔去重複化資料的壓縮比 </a:t>
            </a:r>
            <a:endParaRPr lang="en-US" sz="1200" b="1">
              <a:solidFill>
                <a:schemeClr val="tx1"/>
              </a:solidFill>
              <a:latin typeface="Microsoft JhengHei"/>
              <a:ea typeface="Microsoft JhengHei"/>
              <a:cs typeface="Calibri"/>
            </a:endParaRPr>
          </a:p>
        </p:txBody>
      </p: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408B9F3A-B36F-4E03-96F3-1E532D9B81C7}"/>
              </a:ext>
            </a:extLst>
          </p:cNvPr>
          <p:cNvGrpSpPr/>
          <p:nvPr/>
        </p:nvGrpSpPr>
        <p:grpSpPr>
          <a:xfrm>
            <a:off x="2335847" y="2716210"/>
            <a:ext cx="2400967" cy="706238"/>
            <a:chOff x="4228341" y="4832633"/>
            <a:chExt cx="2449550" cy="717545"/>
          </a:xfrm>
        </p:grpSpPr>
        <p:pic>
          <p:nvPicPr>
            <p:cNvPr id="59" name="圖形 58">
              <a:extLst>
                <a:ext uri="{FF2B5EF4-FFF2-40B4-BE49-F238E27FC236}">
                  <a16:creationId xmlns:a16="http://schemas.microsoft.com/office/drawing/2014/main" id="{92FC023B-EE87-4CB9-8F1F-03DEB6DC3C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228341" y="4832633"/>
              <a:ext cx="2449550" cy="71754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0" name="文字方塊 59">
              <a:extLst>
                <a:ext uri="{FF2B5EF4-FFF2-40B4-BE49-F238E27FC236}">
                  <a16:creationId xmlns:a16="http://schemas.microsoft.com/office/drawing/2014/main" id="{85E18F7C-DBEF-44E6-BC61-989FB466EDA7}"/>
                </a:ext>
              </a:extLst>
            </p:cNvPr>
            <p:cNvSpPr txBox="1"/>
            <p:nvPr/>
          </p:nvSpPr>
          <p:spPr>
            <a:xfrm>
              <a:off x="4363226" y="4982115"/>
              <a:ext cx="479510" cy="4065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000"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zh-TW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1" name="矩形: 圓角 60">
            <a:extLst>
              <a:ext uri="{FF2B5EF4-FFF2-40B4-BE49-F238E27FC236}">
                <a16:creationId xmlns:a16="http://schemas.microsoft.com/office/drawing/2014/main" id="{1A1DAC28-2806-4A64-BC25-0F37C13CCB1A}"/>
              </a:ext>
            </a:extLst>
          </p:cNvPr>
          <p:cNvSpPr/>
          <p:nvPr/>
        </p:nvSpPr>
        <p:spPr>
          <a:xfrm>
            <a:off x="3007618" y="2967024"/>
            <a:ext cx="1670878" cy="23739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650">
                <a:latin typeface="微軟正黑體"/>
                <a:ea typeface="微軟正黑體"/>
                <a:cs typeface="Calibri"/>
              </a:rPr>
              <a:t>頻寬占用減量</a:t>
            </a:r>
          </a:p>
        </p:txBody>
      </p:sp>
    </p:spTree>
    <p:extLst>
      <p:ext uri="{BB962C8B-B14F-4D97-AF65-F5344CB8AC3E}">
        <p14:creationId xmlns:p14="http://schemas.microsoft.com/office/powerpoint/2010/main" val="19268807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id="{19F832B5-2D4F-4531-99BB-1D4CE201F48A}"/>
              </a:ext>
            </a:extLst>
          </p:cNvPr>
          <p:cNvSpPr/>
          <p:nvPr/>
        </p:nvSpPr>
        <p:spPr>
          <a:xfrm>
            <a:off x="375385" y="2806775"/>
            <a:ext cx="3404771" cy="1548658"/>
          </a:xfrm>
          <a:prstGeom prst="roundRect">
            <a:avLst>
              <a:gd name="adj" fmla="val 9209"/>
            </a:avLst>
          </a:prstGeom>
          <a:solidFill>
            <a:srgbClr val="09F8E1"/>
          </a:solidFill>
          <a:ln>
            <a:solidFill>
              <a:srgbClr val="298F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F848D398-4257-4F42-9038-A659912BC2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-909" b="5212"/>
          <a:stretch/>
        </p:blipFill>
        <p:spPr>
          <a:xfrm>
            <a:off x="4183904" y="2867082"/>
            <a:ext cx="1383360" cy="595795"/>
          </a:xfrm>
          <a:prstGeom prst="rect">
            <a:avLst/>
          </a:prstGeom>
          <a:effectLst/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D8721F89-6632-4AAE-BD48-DDB789DD14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-909" b="5212"/>
          <a:stretch/>
        </p:blipFill>
        <p:spPr>
          <a:xfrm>
            <a:off x="5708151" y="2867082"/>
            <a:ext cx="1383360" cy="595795"/>
          </a:xfrm>
          <a:prstGeom prst="rect">
            <a:avLst/>
          </a:prstGeom>
          <a:effectLst/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F672DDB4-DC4A-4857-A225-40BA8B24D6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-909" b="5212"/>
          <a:stretch/>
        </p:blipFill>
        <p:spPr>
          <a:xfrm>
            <a:off x="7232397" y="2867082"/>
            <a:ext cx="1383360" cy="595795"/>
          </a:xfrm>
          <a:prstGeom prst="rect">
            <a:avLst/>
          </a:prstGeom>
          <a:effectLst/>
        </p:spPr>
      </p:pic>
      <p:pic>
        <p:nvPicPr>
          <p:cNvPr id="27" name="圖形 26">
            <a:extLst>
              <a:ext uri="{FF2B5EF4-FFF2-40B4-BE49-F238E27FC236}">
                <a16:creationId xmlns:a16="http://schemas.microsoft.com/office/drawing/2014/main" id="{46D91E07-0E94-0048-BF25-0E76A731AF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6155" y="3468319"/>
            <a:ext cx="64331" cy="729091"/>
          </a:xfrm>
          <a:prstGeom prst="rect">
            <a:avLst/>
          </a:prstGeom>
        </p:spPr>
      </p:pic>
      <p:pic>
        <p:nvPicPr>
          <p:cNvPr id="28" name="圖形 27">
            <a:extLst>
              <a:ext uri="{FF2B5EF4-FFF2-40B4-BE49-F238E27FC236}">
                <a16:creationId xmlns:a16="http://schemas.microsoft.com/office/drawing/2014/main" id="{9E34D4EB-FCB4-A44B-A4EE-8FF6B6750B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96110" y="3468318"/>
            <a:ext cx="64331" cy="729091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84D55B6-5693-45FD-BA4A-0E0A6CBE6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60" y="44667"/>
            <a:ext cx="7886700" cy="862519"/>
          </a:xfrm>
        </p:spPr>
        <p:txBody>
          <a:bodyPr/>
          <a:lstStyle/>
          <a:p>
            <a:r>
              <a:rPr lang="zh-CN" altLang="en-US">
                <a:ea typeface="Microsoft JhengHei"/>
              </a:rPr>
              <a:t>混合雲服務在企業的應用</a:t>
            </a:r>
            <a:endParaRPr lang="zh-TW" altLang="en-US">
              <a:latin typeface="Microsoft JhengHei"/>
              <a:ea typeface="Microsoft JhengHei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1BDD222A-5474-9A48-8441-2C5C62D587A4}"/>
              </a:ext>
            </a:extLst>
          </p:cNvPr>
          <p:cNvSpPr txBox="1"/>
          <p:nvPr/>
        </p:nvSpPr>
        <p:spPr>
          <a:xfrm>
            <a:off x="4152839" y="2684094"/>
            <a:ext cx="444352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01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台北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BBE2EB26-7E01-EE4A-92D0-7301715DD421}"/>
              </a:ext>
            </a:extLst>
          </p:cNvPr>
          <p:cNvSpPr txBox="1"/>
          <p:nvPr/>
        </p:nvSpPr>
        <p:spPr>
          <a:xfrm>
            <a:off x="5684278" y="2684094"/>
            <a:ext cx="444352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01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東京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B07E6530-BBEA-0B41-A796-E11238CE57D2}"/>
              </a:ext>
            </a:extLst>
          </p:cNvPr>
          <p:cNvSpPr txBox="1"/>
          <p:nvPr/>
        </p:nvSpPr>
        <p:spPr>
          <a:xfrm>
            <a:off x="7233341" y="2682670"/>
            <a:ext cx="444352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01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紐約</a:t>
            </a:r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39B896AE-659E-5547-8943-9B8BB87AFA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96631" y="2029058"/>
            <a:ext cx="1704182" cy="719544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45F82A51-06CC-914B-BD4A-DC4976441B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35671" y="2010858"/>
            <a:ext cx="1577947" cy="706921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E12EA65B-AFB8-4542-A352-372A6D8C05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15782" y="2043491"/>
            <a:ext cx="50494" cy="719544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3A0DAC19-8DF5-EC44-8D59-114C889FC0A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244034" y="2234028"/>
            <a:ext cx="301033" cy="301033"/>
          </a:xfrm>
          <a:prstGeom prst="rect">
            <a:avLst/>
          </a:prstGeom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26EA14CD-E66E-D347-BD91-3CE2B2F9905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090512" y="2225922"/>
            <a:ext cx="301033" cy="301033"/>
          </a:xfrm>
          <a:prstGeom prst="rect">
            <a:avLst/>
          </a:prstGeom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0CC9362D-19F3-0D47-961A-EF55597BB91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879205" y="2222370"/>
            <a:ext cx="301033" cy="301033"/>
          </a:xfrm>
          <a:prstGeom prst="rect">
            <a:avLst/>
          </a:prstGeom>
        </p:spPr>
      </p:pic>
      <p:pic>
        <p:nvPicPr>
          <p:cNvPr id="20" name="圖形 19">
            <a:extLst>
              <a:ext uri="{FF2B5EF4-FFF2-40B4-BE49-F238E27FC236}">
                <a16:creationId xmlns:a16="http://schemas.microsoft.com/office/drawing/2014/main" id="{5D914B81-33CA-D643-A3A9-1C9D94F4CB8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486979" y="4208769"/>
            <a:ext cx="681546" cy="468563"/>
          </a:xfrm>
          <a:prstGeom prst="rect">
            <a:avLst/>
          </a:prstGeom>
        </p:spPr>
      </p:pic>
      <p:pic>
        <p:nvPicPr>
          <p:cNvPr id="21" name="圖形 20">
            <a:extLst>
              <a:ext uri="{FF2B5EF4-FFF2-40B4-BE49-F238E27FC236}">
                <a16:creationId xmlns:a16="http://schemas.microsoft.com/office/drawing/2014/main" id="{53CAC049-B085-C140-A6D5-59636528CE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06135" y="3468319"/>
            <a:ext cx="64331" cy="729091"/>
          </a:xfrm>
          <a:prstGeom prst="rect">
            <a:avLst/>
          </a:prstGeom>
        </p:spPr>
      </p:pic>
      <p:pic>
        <p:nvPicPr>
          <p:cNvPr id="22" name="圖形 21">
            <a:extLst>
              <a:ext uri="{FF2B5EF4-FFF2-40B4-BE49-F238E27FC236}">
                <a16:creationId xmlns:a16="http://schemas.microsoft.com/office/drawing/2014/main" id="{E5E36AAE-970C-314F-A205-5E642DB39F0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981788" y="4208769"/>
            <a:ext cx="681546" cy="468563"/>
          </a:xfrm>
          <a:prstGeom prst="rect">
            <a:avLst/>
          </a:prstGeom>
        </p:spPr>
      </p:pic>
      <p:pic>
        <p:nvPicPr>
          <p:cNvPr id="23" name="圖形 22">
            <a:extLst>
              <a:ext uri="{FF2B5EF4-FFF2-40B4-BE49-F238E27FC236}">
                <a16:creationId xmlns:a16="http://schemas.microsoft.com/office/drawing/2014/main" id="{D2B9F20E-2436-1247-9690-D5DA5407D0A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603749" y="4208769"/>
            <a:ext cx="681546" cy="468563"/>
          </a:xfrm>
          <a:prstGeom prst="rect">
            <a:avLst/>
          </a:prstGeom>
        </p:spPr>
      </p:pic>
      <p:pic>
        <p:nvPicPr>
          <p:cNvPr id="24" name="圖形 23">
            <a:extLst>
              <a:ext uri="{FF2B5EF4-FFF2-40B4-BE49-F238E27FC236}">
                <a16:creationId xmlns:a16="http://schemas.microsoft.com/office/drawing/2014/main" id="{D66470BC-0E5D-264E-8329-E7ADC5DDBB4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80987" y="3671473"/>
            <a:ext cx="301033" cy="301033"/>
          </a:xfrm>
          <a:prstGeom prst="rect">
            <a:avLst/>
          </a:prstGeom>
        </p:spPr>
      </p:pic>
      <p:pic>
        <p:nvPicPr>
          <p:cNvPr id="25" name="圖形 24">
            <a:extLst>
              <a:ext uri="{FF2B5EF4-FFF2-40B4-BE49-F238E27FC236}">
                <a16:creationId xmlns:a16="http://schemas.microsoft.com/office/drawing/2014/main" id="{B02B89BF-FD33-1043-BC51-D7AAFF59695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157624" y="3671473"/>
            <a:ext cx="301033" cy="301033"/>
          </a:xfrm>
          <a:prstGeom prst="rect">
            <a:avLst/>
          </a:prstGeom>
        </p:spPr>
      </p:pic>
      <p:pic>
        <p:nvPicPr>
          <p:cNvPr id="26" name="圖形 25">
            <a:extLst>
              <a:ext uri="{FF2B5EF4-FFF2-40B4-BE49-F238E27FC236}">
                <a16:creationId xmlns:a16="http://schemas.microsoft.com/office/drawing/2014/main" id="{FEF806A5-AC4D-3D42-BA2C-9B9299A8BA1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784776" y="3672971"/>
            <a:ext cx="301033" cy="301033"/>
          </a:xfrm>
          <a:prstGeom prst="rect">
            <a:avLst/>
          </a:prstGeom>
        </p:spPr>
      </p:pic>
      <p:sp>
        <p:nvSpPr>
          <p:cNvPr id="30" name="Google Shape;125;p18">
            <a:extLst>
              <a:ext uri="{FF2B5EF4-FFF2-40B4-BE49-F238E27FC236}">
                <a16:creationId xmlns:a16="http://schemas.microsoft.com/office/drawing/2014/main" id="{921FAB12-750D-A048-9C50-4BA7AEF60B9C}"/>
              </a:ext>
            </a:extLst>
          </p:cNvPr>
          <p:cNvSpPr txBox="1">
            <a:spLocks/>
          </p:cNvSpPr>
          <p:nvPr/>
        </p:nvSpPr>
        <p:spPr>
          <a:xfrm>
            <a:off x="294002" y="1215927"/>
            <a:ext cx="2520326" cy="13005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</a:pPr>
            <a:r>
              <a:rPr lang="zh-TW" altLang="en-US" sz="2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資料安全​</a:t>
            </a:r>
          </a:p>
          <a:p>
            <a:pPr>
              <a:buClr>
                <a:schemeClr val="bg1"/>
              </a:buClr>
            </a:pPr>
            <a:r>
              <a:rPr lang="zh-TW" altLang="en-US" sz="2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高拓展性​</a:t>
            </a:r>
          </a:p>
          <a:p>
            <a:pPr>
              <a:buClr>
                <a:schemeClr val="bg1"/>
              </a:buClr>
            </a:pPr>
            <a:r>
              <a:rPr lang="zh-TW" altLang="en-US" sz="2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高速資料存取​</a:t>
            </a:r>
          </a:p>
        </p:txBody>
      </p:sp>
      <p:sp>
        <p:nvSpPr>
          <p:cNvPr id="31" name="Google Shape;125;p18">
            <a:extLst>
              <a:ext uri="{FF2B5EF4-FFF2-40B4-BE49-F238E27FC236}">
                <a16:creationId xmlns:a16="http://schemas.microsoft.com/office/drawing/2014/main" id="{EAA5A831-5EEB-F343-852C-BE22590D6C41}"/>
              </a:ext>
            </a:extLst>
          </p:cNvPr>
          <p:cNvSpPr txBox="1">
            <a:spLocks/>
          </p:cNvSpPr>
          <p:nvPr/>
        </p:nvSpPr>
        <p:spPr>
          <a:xfrm>
            <a:off x="2043148" y="1215927"/>
            <a:ext cx="2520326" cy="10389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</a:pPr>
            <a:r>
              <a:rPr lang="zh-TW" altLang="en-US" sz="2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​強大運算能力​</a:t>
            </a:r>
          </a:p>
          <a:p>
            <a:pPr>
              <a:buClr>
                <a:schemeClr val="bg1"/>
              </a:buClr>
            </a:pPr>
            <a:r>
              <a:rPr lang="zh-TW" altLang="en-US" sz="2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隨時隨地存取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36434985-E37C-4043-A075-8083CA2F18A8}"/>
              </a:ext>
            </a:extLst>
          </p:cNvPr>
          <p:cNvSpPr/>
          <p:nvPr/>
        </p:nvSpPr>
        <p:spPr>
          <a:xfrm>
            <a:off x="540224" y="2921170"/>
            <a:ext cx="3067007" cy="1302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混合雲方案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是當前企業 IT 部署的最佳選擇！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400"/>
              </a:lnSpc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既不浪費過去的投資，又能真正具備發展彈性！</a:t>
            </a:r>
          </a:p>
        </p:txBody>
      </p:sp>
      <p:pic>
        <p:nvPicPr>
          <p:cNvPr id="13" name="圖形 12">
            <a:extLst>
              <a:ext uri="{FF2B5EF4-FFF2-40B4-BE49-F238E27FC236}">
                <a16:creationId xmlns:a16="http://schemas.microsoft.com/office/drawing/2014/main" id="{F5CFBC11-9C59-A747-BF06-1EA9634B923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451158" y="1057872"/>
            <a:ext cx="1842321" cy="100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9088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B8ADCF5-15DB-EF4A-BF3A-D1CD92CA3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/>
              <a:t>QNAP </a:t>
            </a:r>
            <a:r>
              <a:rPr kumimoji="1" lang="zh-CN" altLang="en-US"/>
              <a:t>混合雲服務</a:t>
            </a:r>
            <a:r>
              <a:rPr kumimoji="1" lang="en-US" altLang="zh-CN" err="1"/>
              <a:t>CacheMount</a:t>
            </a:r>
            <a:endParaRPr kumimoji="1" lang="zh-TW" altLang="en-US"/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4FDB09D8-F356-4A8A-8D45-A502FF909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96381" y="862519"/>
            <a:ext cx="9444709" cy="48118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53E67D3E-5BD6-4DBE-85AB-19E45AD48565}"/>
              </a:ext>
            </a:extLst>
          </p:cNvPr>
          <p:cNvSpPr/>
          <p:nvPr/>
        </p:nvSpPr>
        <p:spPr>
          <a:xfrm>
            <a:off x="5721908" y="1660066"/>
            <a:ext cx="2122697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快取功能 </a:t>
            </a:r>
            <a:r>
              <a:rPr lang="en-US" altLang="zh-TW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(Cache)</a:t>
            </a:r>
            <a:r>
              <a:rPr lang="zh-TW" altLang="en-US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168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雲端讀寫更順暢</a:t>
            </a:r>
            <a:endParaRPr lang="en-GB" altLang="zh-TW" sz="168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2FE8726-B79F-48C9-9811-C242E0DA8749}"/>
              </a:ext>
            </a:extLst>
          </p:cNvPr>
          <p:cNvSpPr/>
          <p:nvPr/>
        </p:nvSpPr>
        <p:spPr>
          <a:xfrm>
            <a:off x="6093785" y="2530686"/>
            <a:ext cx="2538002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支援</a:t>
            </a:r>
            <a:r>
              <a:rPr lang="en-US" altLang="zh-TW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PC</a:t>
            </a:r>
            <a:r>
              <a:rPr lang="zh-TW" altLang="en-US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 </a:t>
            </a:r>
            <a:r>
              <a:rPr lang="en-US" altLang="zh-TW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CIFS/SMB, </a:t>
            </a:r>
          </a:p>
          <a:p>
            <a:r>
              <a:rPr lang="en-US" altLang="zh-TW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AFP</a:t>
            </a:r>
            <a:r>
              <a:rPr lang="zh-TW" altLang="en-US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存取雲端</a:t>
            </a:r>
            <a:endParaRPr lang="en-GB" altLang="zh-TW" sz="168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50FD599-FAF3-4C2D-8127-E65B5314DB7F}"/>
              </a:ext>
            </a:extLst>
          </p:cNvPr>
          <p:cNvSpPr/>
          <p:nvPr/>
        </p:nvSpPr>
        <p:spPr>
          <a:xfrm>
            <a:off x="6168053" y="3378887"/>
            <a:ext cx="1928733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搭配雲服務，多點</a:t>
            </a:r>
            <a:endParaRPr lang="en-US" altLang="zh-TW" sz="168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同步管理檔案</a:t>
            </a:r>
            <a:endParaRPr lang="zh-TW" altLang="en-US" sz="168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162043EB-A248-41C3-AB4B-4382BBA5720C}"/>
              </a:ext>
            </a:extLst>
          </p:cNvPr>
          <p:cNvSpPr/>
          <p:nvPr/>
        </p:nvSpPr>
        <p:spPr>
          <a:xfrm>
            <a:off x="5615656" y="4243160"/>
            <a:ext cx="2181110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QTS</a:t>
            </a:r>
            <a:r>
              <a:rPr lang="zh-TW" altLang="en-US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APP</a:t>
            </a:r>
            <a:r>
              <a:rPr lang="zh-TW" altLang="en-US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橫向整合，</a:t>
            </a:r>
            <a:endParaRPr lang="en-US" altLang="zh-TW" sz="168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雲端檔案多元應用</a:t>
            </a:r>
            <a:endParaRPr lang="en-GB" altLang="zh-TW" sz="168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FEA5ED2-193F-45EC-B7C6-9F239BDBB693}"/>
              </a:ext>
            </a:extLst>
          </p:cNvPr>
          <p:cNvSpPr/>
          <p:nvPr/>
        </p:nvSpPr>
        <p:spPr>
          <a:xfrm>
            <a:off x="5704975" y="1137463"/>
            <a:ext cx="2002471" cy="4231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TW" altLang="en-US" sz="2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快取</a:t>
            </a:r>
            <a:r>
              <a:rPr lang="en-US" altLang="zh-TW" sz="2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2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大新體驗</a:t>
            </a:r>
            <a:endParaRPr lang="en-GB" altLang="zh-TW" sz="215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23A5BEEE-08BF-4984-BBCA-09926B84BEE4}"/>
              </a:ext>
            </a:extLst>
          </p:cNvPr>
          <p:cNvGrpSpPr/>
          <p:nvPr/>
        </p:nvGrpSpPr>
        <p:grpSpPr>
          <a:xfrm>
            <a:off x="3670713" y="2345274"/>
            <a:ext cx="1745809" cy="1649166"/>
            <a:chOff x="3814615" y="2189215"/>
            <a:chExt cx="1780053" cy="1681514"/>
          </a:xfrm>
        </p:grpSpPr>
        <p:sp>
          <p:nvSpPr>
            <p:cNvPr id="13" name="橢圓 12">
              <a:extLst>
                <a:ext uri="{FF2B5EF4-FFF2-40B4-BE49-F238E27FC236}">
                  <a16:creationId xmlns:a16="http://schemas.microsoft.com/office/drawing/2014/main" id="{8B02FF45-A72C-4805-A77A-70358B5B6B77}"/>
                </a:ext>
              </a:extLst>
            </p:cNvPr>
            <p:cNvSpPr/>
            <p:nvPr/>
          </p:nvSpPr>
          <p:spPr>
            <a:xfrm>
              <a:off x="3857748" y="2189215"/>
              <a:ext cx="1681514" cy="1681514"/>
            </a:xfrm>
            <a:prstGeom prst="ellipse">
              <a:avLst/>
            </a:prstGeom>
            <a:solidFill>
              <a:schemeClr val="bg1"/>
            </a:solidFill>
            <a:ln w="28575">
              <a:gradFill>
                <a:gsLst>
                  <a:gs pos="0">
                    <a:srgbClr val="DB04B9"/>
                  </a:gs>
                  <a:gs pos="100000">
                    <a:srgbClr val="0E71E8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4" name="Google Shape;207;p25">
              <a:extLst>
                <a:ext uri="{FF2B5EF4-FFF2-40B4-BE49-F238E27FC236}">
                  <a16:creationId xmlns:a16="http://schemas.microsoft.com/office/drawing/2014/main" id="{76C964F5-2F65-44EC-8DF0-CB1C60288BB9}"/>
                </a:ext>
              </a:extLst>
            </p:cNvPr>
            <p:cNvPicPr preferRelativeResize="0"/>
            <p:nvPr/>
          </p:nvPicPr>
          <p:blipFill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56406" y="2420136"/>
              <a:ext cx="1098607" cy="1098555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5" name="Google Shape;208;p25">
              <a:extLst>
                <a:ext uri="{FF2B5EF4-FFF2-40B4-BE49-F238E27FC236}">
                  <a16:creationId xmlns:a16="http://schemas.microsoft.com/office/drawing/2014/main" id="{D4C97533-3E78-4661-8D75-58866192CFF1}"/>
                </a:ext>
              </a:extLst>
            </p:cNvPr>
            <p:cNvSpPr txBox="1"/>
            <p:nvPr/>
          </p:nvSpPr>
          <p:spPr>
            <a:xfrm>
              <a:off x="3814615" y="3477487"/>
              <a:ext cx="1780053" cy="3141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250" err="1">
                  <a:solidFill>
                    <a:srgbClr val="073763"/>
                  </a:solidFill>
                  <a:latin typeface="Impact"/>
                  <a:ea typeface="微軟正黑體" panose="020B0604030504040204" pitchFamily="34" charset="-120"/>
                  <a:cs typeface="Impact"/>
                  <a:sym typeface="Impact"/>
                </a:rPr>
                <a:t>CacheMount</a:t>
              </a:r>
              <a:endParaRPr lang="en-US" sz="1250">
                <a:solidFill>
                  <a:srgbClr val="073763"/>
                </a:solidFill>
                <a:latin typeface="Impact"/>
                <a:ea typeface="微軟正黑體" panose="020B0604030504040204" pitchFamily="34" charset="-120"/>
                <a:cs typeface="Impact"/>
                <a:sym typeface="Impact"/>
              </a:endParaRP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C7A2B736-17CA-42FA-AECD-B0A27FE029FD}"/>
              </a:ext>
            </a:extLst>
          </p:cNvPr>
          <p:cNvSpPr txBox="1"/>
          <p:nvPr/>
        </p:nvSpPr>
        <p:spPr>
          <a:xfrm>
            <a:off x="785613" y="1146656"/>
            <a:ext cx="2159566" cy="4231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zh-TW" altLang="en-US" sz="2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</a:t>
            </a:r>
            <a:r>
              <a:rPr lang="en-GB" sz="2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r>
              <a:rPr lang="zh-TW" altLang="en-US" sz="2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種雲服務</a:t>
            </a:r>
            <a:endParaRPr lang="en-GB" sz="215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C525BE1-67B1-4AF9-B285-77CFCC1D3937}"/>
              </a:ext>
            </a:extLst>
          </p:cNvPr>
          <p:cNvSpPr/>
          <p:nvPr/>
        </p:nvSpPr>
        <p:spPr>
          <a:xfrm>
            <a:off x="779703" y="1721569"/>
            <a:ext cx="1473480" cy="3508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檔案儲存服務</a:t>
            </a:r>
            <a:endParaRPr lang="en-GB" altLang="zh-TW" sz="168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8" name="Picture 3" descr="https://lh4.googleusercontent.com/K9V2IiA9lNjQ1bEivo1ZgqjOHErvSxm5mVIOkLfvS4AV_fruAS_ZGl8d77W240EC3k6e504hgmF0cHbqKzwGjNf5PitpvqSoTAJTXYJRjml246jnOQT5Pi8XFvCM9bHK5-as3-f__KM">
            <a:extLst>
              <a:ext uri="{FF2B5EF4-FFF2-40B4-BE49-F238E27FC236}">
                <a16:creationId xmlns:a16="http://schemas.microsoft.com/office/drawing/2014/main" id="{FEF469DB-90FD-4912-ACF1-9655648F8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01772" y="2096937"/>
            <a:ext cx="320279" cy="320279"/>
          </a:xfrm>
          <a:prstGeom prst="rect">
            <a:avLst/>
          </a:prstGeom>
          <a:noFill/>
        </p:spPr>
      </p:pic>
      <p:pic>
        <p:nvPicPr>
          <p:cNvPr id="19" name="Picture 4" descr="https://lh6.googleusercontent.com/SA4uCyR_L2jYMxGHC8JcQTlO_Fi9fvJ01WwSys_hjF9oiyvEopa8yurvBgrShk7u3W0l2n2QRfE8VniYiUpT9MM2LO5_H_HvyxoJmc3E-O73Jp3siIe-6VnvGCawf8RH_MkgmPsSCCc">
            <a:extLst>
              <a:ext uri="{FF2B5EF4-FFF2-40B4-BE49-F238E27FC236}">
                <a16:creationId xmlns:a16="http://schemas.microsoft.com/office/drawing/2014/main" id="{E06D7173-A3B9-484E-B3E3-6706C85B5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84093" y="2487639"/>
            <a:ext cx="320279" cy="320279"/>
          </a:xfrm>
          <a:prstGeom prst="rect">
            <a:avLst/>
          </a:prstGeom>
          <a:noFill/>
        </p:spPr>
      </p:pic>
      <p:pic>
        <p:nvPicPr>
          <p:cNvPr id="20" name="Picture 5" descr="https://lh5.googleusercontent.com/b23u0ELh4hL_awB9Ww8vAh7Zb4GFaTyM9JSXkjRp0Op_jSl8QgyYQgVBe80qtGNDzwNoQ_JvJG05J8wcqXnnj88_y22ro12VeuppteRlA4uAOloCT_8w_iXv6JburYdSsGUPeN8tvh0">
            <a:extLst>
              <a:ext uri="{FF2B5EF4-FFF2-40B4-BE49-F238E27FC236}">
                <a16:creationId xmlns:a16="http://schemas.microsoft.com/office/drawing/2014/main" id="{3BD2D979-9699-4AA0-BCA2-975418FE5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23446" y="2488150"/>
            <a:ext cx="320279" cy="320279"/>
          </a:xfrm>
          <a:prstGeom prst="rect">
            <a:avLst/>
          </a:prstGeom>
          <a:noFill/>
        </p:spPr>
      </p:pic>
      <p:pic>
        <p:nvPicPr>
          <p:cNvPr id="21" name="Picture 7" descr="https://lh4.googleusercontent.com/H0XP8Jf23xF4_It_H1HIamwPlS0OZnb3ZwylCZIXa5x1H1pjl1FKTmmTa11CmKxi-TwaH1XwEv7df8G1O0IuSBfh7FZdZEG3Xi9ZVf7j1NH65lhVqI8w79kvWfz-rfCtXFel6RoBJoI">
            <a:extLst>
              <a:ext uri="{FF2B5EF4-FFF2-40B4-BE49-F238E27FC236}">
                <a16:creationId xmlns:a16="http://schemas.microsoft.com/office/drawing/2014/main" id="{B6A501CE-F073-447C-B230-44A035E404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62459" y="2098437"/>
            <a:ext cx="320279" cy="320279"/>
          </a:xfrm>
          <a:prstGeom prst="rect">
            <a:avLst/>
          </a:prstGeom>
          <a:noFill/>
        </p:spPr>
      </p:pic>
      <p:pic>
        <p:nvPicPr>
          <p:cNvPr id="22" name="Picture 10" descr="https://lh5.googleusercontent.com/yDLc8xkAuuVx7crlIE2KNk0ewYBuVYjSKxQ5-0kgPW8S4En-3J4DTgJmPELmxQwN8JbJhTMB-lKlBnEcEA2ejrh6oEbgoTK2g0aeYzDlI4TflzYSmKvfwz4Q5HPlbLA48sdewMmt2yE">
            <a:extLst>
              <a:ext uri="{FF2B5EF4-FFF2-40B4-BE49-F238E27FC236}">
                <a16:creationId xmlns:a16="http://schemas.microsoft.com/office/drawing/2014/main" id="{C893B9A6-08EC-49F0-95F3-AFA936A68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274230" y="2097767"/>
            <a:ext cx="320279" cy="320279"/>
          </a:xfrm>
          <a:prstGeom prst="rect">
            <a:avLst/>
          </a:prstGeom>
          <a:noFill/>
        </p:spPr>
      </p:pic>
      <p:pic>
        <p:nvPicPr>
          <p:cNvPr id="23" name="Picture 12" descr="https://lh6.googleusercontent.com/2xwQyO-ybTkAAlCBIc-utXfwa8yEQQSBOAN-mgL1KmFDhzHTcwDZurEnS8G2FhqCXXCnpOPtRB_CV8CWFBHxHvni3DZq0v5Sk5cCLBPtfAkLh-dgfn7WvbsGNgqzb29qmdTvvAUQc_E">
            <a:extLst>
              <a:ext uri="{FF2B5EF4-FFF2-40B4-BE49-F238E27FC236}">
                <a16:creationId xmlns:a16="http://schemas.microsoft.com/office/drawing/2014/main" id="{958AFEE7-EC73-4639-B125-72FAFD50F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23957" y="2096937"/>
            <a:ext cx="320279" cy="320279"/>
          </a:xfrm>
          <a:prstGeom prst="rect">
            <a:avLst/>
          </a:prstGeom>
          <a:noFill/>
        </p:spPr>
      </p:pic>
      <p:pic>
        <p:nvPicPr>
          <p:cNvPr id="24" name="Picture 13" descr="https://lh5.googleusercontent.com/Un2FspDsSs-A7u1QrWpTV3KlHwhMgCy3UIZ2tLWbfcIB6mPl-7BdzEpD06UtzBsVPLwneo2U0bzBA89nvv9YudgnqGutPfpcvjkJs1D25xY_alzqWo-znyDdLeS9QE5Up-7UQO0qZIE">
            <a:extLst>
              <a:ext uri="{FF2B5EF4-FFF2-40B4-BE49-F238E27FC236}">
                <a16:creationId xmlns:a16="http://schemas.microsoft.com/office/drawing/2014/main" id="{6E026A4D-AFE2-47BE-836F-559F57382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62459" y="2489081"/>
            <a:ext cx="320279" cy="320279"/>
          </a:xfrm>
          <a:prstGeom prst="rect">
            <a:avLst/>
          </a:prstGeom>
          <a:noFill/>
        </p:spPr>
      </p:pic>
      <p:pic>
        <p:nvPicPr>
          <p:cNvPr id="25" name="Picture 2" descr="https://lh3.googleusercontent.com/tt_AoumHnwvy4yDK_XqLGyDQRXd4qwpAD7lhoInKWc-stRPWnIZWWSYYLae7i3UfSpefEhRxYlb5d03ZVA71X7QTHmkwEUknw0I9qEGn5XeMBDgWDCSXJFpOO_4jxFHFhk5qQNgB238">
            <a:extLst>
              <a:ext uri="{FF2B5EF4-FFF2-40B4-BE49-F238E27FC236}">
                <a16:creationId xmlns:a16="http://schemas.microsoft.com/office/drawing/2014/main" id="{98717535-0CF5-433F-BC41-C89D870ED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684093" y="2096938"/>
            <a:ext cx="320279" cy="320278"/>
          </a:xfrm>
          <a:prstGeom prst="rect">
            <a:avLst/>
          </a:prstGeom>
          <a:noFill/>
        </p:spPr>
      </p:pic>
      <p:pic>
        <p:nvPicPr>
          <p:cNvPr id="26" name="Picture 23" descr="C:\Users\Josh Chen\Desktop\sharefile.png">
            <a:extLst>
              <a:ext uri="{FF2B5EF4-FFF2-40B4-BE49-F238E27FC236}">
                <a16:creationId xmlns:a16="http://schemas.microsoft.com/office/drawing/2014/main" id="{518957C3-70F6-47C2-A344-6D2EA63A36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00752" y="2488571"/>
            <a:ext cx="321299" cy="321300"/>
          </a:xfrm>
          <a:prstGeom prst="rect">
            <a:avLst/>
          </a:prstGeom>
          <a:noFill/>
        </p:spPr>
      </p:pic>
      <p:pic>
        <p:nvPicPr>
          <p:cNvPr id="27" name="Picture 25" descr="C:\Users\Josh Chen\Desktop\OneDrive.png">
            <a:extLst>
              <a:ext uri="{FF2B5EF4-FFF2-40B4-BE49-F238E27FC236}">
                <a16:creationId xmlns:a16="http://schemas.microsoft.com/office/drawing/2014/main" id="{E85FA49C-F008-4E4F-92C7-BDDB517CC9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8231" y="2487639"/>
            <a:ext cx="321300" cy="321300"/>
          </a:xfrm>
          <a:prstGeom prst="rect">
            <a:avLst/>
          </a:prstGeom>
          <a:noFill/>
        </p:spPr>
      </p:pic>
      <p:sp>
        <p:nvSpPr>
          <p:cNvPr id="28" name="矩形 27">
            <a:extLst>
              <a:ext uri="{FF2B5EF4-FFF2-40B4-BE49-F238E27FC236}">
                <a16:creationId xmlns:a16="http://schemas.microsoft.com/office/drawing/2014/main" id="{80AFE1BD-C8CF-4136-825A-680F05B7F7E5}"/>
              </a:ext>
            </a:extLst>
          </p:cNvPr>
          <p:cNvSpPr/>
          <p:nvPr/>
        </p:nvSpPr>
        <p:spPr>
          <a:xfrm>
            <a:off x="787921" y="3436183"/>
            <a:ext cx="1473480" cy="3508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8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物件儲存服務</a:t>
            </a:r>
            <a:endParaRPr lang="en-GB" altLang="zh-TW" sz="168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9" name="Picture 6" descr="https://lh4.googleusercontent.com/JLwINZBR99tkGPRx3FA7rWHaz4lrB4beEXvVDTvYNOP5IjDY41yBYtDUGLBFNzd38AYzYdEORsJ-Hu3sSmrbpf6Ffqy12-Oo0oN_j-ZoxY98DIhex5SxovJCSE67G7Vulk2lJvUhbwo">
            <a:extLst>
              <a:ext uri="{FF2B5EF4-FFF2-40B4-BE49-F238E27FC236}">
                <a16:creationId xmlns:a16="http://schemas.microsoft.com/office/drawing/2014/main" id="{6FCCCE4F-2E9D-4EDB-9B0A-03DE05919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523446" y="4174531"/>
            <a:ext cx="320279" cy="320279"/>
          </a:xfrm>
          <a:prstGeom prst="rect">
            <a:avLst/>
          </a:prstGeom>
          <a:noFill/>
        </p:spPr>
      </p:pic>
      <p:pic>
        <p:nvPicPr>
          <p:cNvPr id="30" name="Picture 8" descr="https://lh3.googleusercontent.com/hnn68hOWXAfi-2buhync8Ho5N6Mh1Cia1p0BYKEFmgSCSweBZZvfugkqQyrghaN8zyIsBFAl27eld7JprW8x9O13h7UnOZtO0T-xd_Tym8bWTlhrMjby8MzOdHSSIAxcK-61egURb-U">
            <a:extLst>
              <a:ext uri="{FF2B5EF4-FFF2-40B4-BE49-F238E27FC236}">
                <a16:creationId xmlns:a16="http://schemas.microsoft.com/office/drawing/2014/main" id="{B111E697-200B-4957-AB82-7337FB9B4B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703086" y="3780950"/>
            <a:ext cx="320279" cy="320279"/>
          </a:xfrm>
          <a:prstGeom prst="rect">
            <a:avLst/>
          </a:prstGeom>
          <a:noFill/>
        </p:spPr>
      </p:pic>
      <p:pic>
        <p:nvPicPr>
          <p:cNvPr id="31" name="Picture 9" descr="https://lh3.googleusercontent.com/P4OJxLNf-0l3nfs9F8p39ujclzvA-Sa4M3YFDfLyGXNdBF1S3hW2XVX-Pa8PtbpzLQ3_u9J04ppaJpMsBi50EFF2NsGeZerLXGD3JSyvXDdNG-CPz4isgqbQJzagwjjPyqb3c8hNW_s">
            <a:extLst>
              <a:ext uri="{FF2B5EF4-FFF2-40B4-BE49-F238E27FC236}">
                <a16:creationId xmlns:a16="http://schemas.microsoft.com/office/drawing/2014/main" id="{48A8C60A-8989-486E-8E43-E81E1EBCB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703086" y="4174531"/>
            <a:ext cx="320279" cy="320279"/>
          </a:xfrm>
          <a:prstGeom prst="rect">
            <a:avLst/>
          </a:prstGeom>
          <a:noFill/>
        </p:spPr>
      </p:pic>
      <p:pic>
        <p:nvPicPr>
          <p:cNvPr id="32" name="Picture 11" descr="https://lh4.googleusercontent.com/mK6k9HxxlQ3iieT8IW0gEWxdyKJgYfYBWwdBvN0lRLu8_cGB7X1lN2KOXLFP9TXD-UMxtXANPXor198AJF-FyeUM35snyzMMvdZbcQ_OmxIfdMdUejC5Cy8R8FjD2RfZBKEHA0hMPus">
            <a:extLst>
              <a:ext uri="{FF2B5EF4-FFF2-40B4-BE49-F238E27FC236}">
                <a16:creationId xmlns:a16="http://schemas.microsoft.com/office/drawing/2014/main" id="{17DD01BA-A68F-49BD-9CEA-5D7BD2C79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881452" y="4175146"/>
            <a:ext cx="320279" cy="320279"/>
          </a:xfrm>
          <a:prstGeom prst="rect">
            <a:avLst/>
          </a:prstGeom>
          <a:noFill/>
        </p:spPr>
      </p:pic>
      <p:pic>
        <p:nvPicPr>
          <p:cNvPr id="33" name="Picture 14" descr="https://lh5.googleusercontent.com/c-VuMbfcURQcWQtCVz--q6LxBcxY3slbhaPIm-dpbfmvPNMaYWQ0ipmkTPMv3hgaGWf0TANE0FBtUZDit-HSbunIQrWF1jmbyek1KF3PBDz6g-NiamNTqP8O87dLx0eyXxwaNQ9vD-Y">
            <a:extLst>
              <a:ext uri="{FF2B5EF4-FFF2-40B4-BE49-F238E27FC236}">
                <a16:creationId xmlns:a16="http://schemas.microsoft.com/office/drawing/2014/main" id="{DC84279F-B29F-49B8-8AC7-7664EB95D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523135" y="3781722"/>
            <a:ext cx="320279" cy="320279"/>
          </a:xfrm>
          <a:prstGeom prst="rect">
            <a:avLst/>
          </a:prstGeom>
          <a:noFill/>
        </p:spPr>
      </p:pic>
      <p:pic>
        <p:nvPicPr>
          <p:cNvPr id="34" name="Picture 15" descr="https://lh4.googleusercontent.com/jAQgNPnfGRQtJiItDhMyoQENWRIQueXO-SLCN41rfXwPvMZuHJtzjbth4T8SNT5oRKkLFgmEAadaVDCJB13v1Az3VFJT2I3_g54luBgTg4dwUO_hTpbJCci5nMf47m0hNNun4ZJmKe8">
            <a:extLst>
              <a:ext uri="{FF2B5EF4-FFF2-40B4-BE49-F238E27FC236}">
                <a16:creationId xmlns:a16="http://schemas.microsoft.com/office/drawing/2014/main" id="{4896930B-3870-4E69-848C-52FC69BE4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2106349" y="4174531"/>
            <a:ext cx="320279" cy="320279"/>
          </a:xfrm>
          <a:prstGeom prst="rect">
            <a:avLst/>
          </a:prstGeom>
          <a:noFill/>
        </p:spPr>
      </p:pic>
      <p:pic>
        <p:nvPicPr>
          <p:cNvPr id="35" name="Picture 16" descr="https://lh3.googleusercontent.com/6NBXHIDeSHzKas-KeL_-8NU77BUwwUodC8lXj_BGNUvuNeIFJ8y0d_XVUE3GGZkgdaAi7g31BOFz7W1nsfAWuDXt_ZNuak58YvwKvtxkNI4xEIRA9sr0IOjH5_EX8BEtt9F1XtuwGe4">
            <a:extLst>
              <a:ext uri="{FF2B5EF4-FFF2-40B4-BE49-F238E27FC236}">
                <a16:creationId xmlns:a16="http://schemas.microsoft.com/office/drawing/2014/main" id="{B9217D5C-499E-4E96-82F1-9C657CF55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2107928" y="3780950"/>
            <a:ext cx="320279" cy="320279"/>
          </a:xfrm>
          <a:prstGeom prst="rect">
            <a:avLst/>
          </a:prstGeom>
          <a:noFill/>
        </p:spPr>
      </p:pic>
      <p:pic>
        <p:nvPicPr>
          <p:cNvPr id="36" name="Picture 17" descr="https://lh5.googleusercontent.com/C8QzIakFcFWiw6MJ3mPEyu4TKurUeb60BiG6wDhqfyOBNvUzPhk8fpG1lpEDSsKBCcuqpuH6rj2PFlRi0SPcQAvS-8RgaQm8Xqw9Gqs6GtdCOCGwoRa_L_cpxFOIQmIEnwV5SWCLxcM">
            <a:extLst>
              <a:ext uri="{FF2B5EF4-FFF2-40B4-BE49-F238E27FC236}">
                <a16:creationId xmlns:a16="http://schemas.microsoft.com/office/drawing/2014/main" id="{DB438DD0-16EF-4AF4-8300-17733897DE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1286526" y="3780950"/>
            <a:ext cx="320279" cy="320279"/>
          </a:xfrm>
          <a:prstGeom prst="rect">
            <a:avLst/>
          </a:prstGeom>
          <a:noFill/>
        </p:spPr>
      </p:pic>
      <p:pic>
        <p:nvPicPr>
          <p:cNvPr id="37" name="Picture 18" descr="https://lh6.googleusercontent.com/1Fw3w_v3U-JCXnaUH8XlVuQyMkyy_8VgeJh6BG0241g0x8Qug7joSVqEqrkf7KpGjCj2Gqadcur-sVBW0hsMJcZlMz6ZadniH0IO-8I6aEw5qfIPXR9HtNX2-SkhY3vz4vyaUqDOMlo">
            <a:extLst>
              <a:ext uri="{FF2B5EF4-FFF2-40B4-BE49-F238E27FC236}">
                <a16:creationId xmlns:a16="http://schemas.microsoft.com/office/drawing/2014/main" id="{200A0636-1EF6-4D8F-8DA5-B67B6E91F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881452" y="3782180"/>
            <a:ext cx="320279" cy="320279"/>
          </a:xfrm>
          <a:prstGeom prst="rect">
            <a:avLst/>
          </a:prstGeom>
          <a:noFill/>
        </p:spPr>
      </p:pic>
      <p:pic>
        <p:nvPicPr>
          <p:cNvPr id="38" name="Picture 20" descr="Image result for è¯çºé²">
            <a:extLst>
              <a:ext uri="{FF2B5EF4-FFF2-40B4-BE49-F238E27FC236}">
                <a16:creationId xmlns:a16="http://schemas.microsoft.com/office/drawing/2014/main" id="{3F08F163-8411-420D-BD93-A785AF624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299" t="2107" r="32593" b="45223"/>
          <a:stretch>
            <a:fillRect/>
          </a:stretch>
        </p:blipFill>
        <p:spPr bwMode="auto">
          <a:xfrm>
            <a:off x="1285505" y="4174020"/>
            <a:ext cx="321300" cy="3213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801420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77E13D6-E65D-9348-A70A-022143105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60" y="14439"/>
            <a:ext cx="7886700" cy="862519"/>
          </a:xfrm>
        </p:spPr>
        <p:txBody>
          <a:bodyPr/>
          <a:lstStyle/>
          <a:p>
            <a:r>
              <a:rPr lang="zh-TW" altLang="en-US">
                <a:cs typeface="Arial" panose="020B0604020202020204" pitchFamily="34" charset="0"/>
              </a:rPr>
              <a:t>CacheMount</a:t>
            </a:r>
            <a:r>
              <a:rPr lang="zh-TW" altLang="en-US"/>
              <a:t> 雲端服務</a:t>
            </a:r>
            <a:r>
              <a:rPr lang="zh-CN" altLang="en-US"/>
              <a:t>架構</a:t>
            </a:r>
            <a:endParaRPr kumimoji="1" lang="zh-TW" altLang="en-US"/>
          </a:p>
        </p:txBody>
      </p:sp>
      <p:pic>
        <p:nvPicPr>
          <p:cNvPr id="3" name="Picture 29">
            <a:extLst>
              <a:ext uri="{FF2B5EF4-FFF2-40B4-BE49-F238E27FC236}">
                <a16:creationId xmlns:a16="http://schemas.microsoft.com/office/drawing/2014/main" id="{D78DE156-17F9-D648-BDFB-9959C0B248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4198" y="2143275"/>
            <a:ext cx="2703875" cy="1843415"/>
          </a:xfrm>
          <a:prstGeom prst="rect">
            <a:avLst/>
          </a:prstGeom>
        </p:spPr>
      </p:pic>
      <p:sp>
        <p:nvSpPr>
          <p:cNvPr id="4" name="矩形: 圓角 37">
            <a:extLst>
              <a:ext uri="{FF2B5EF4-FFF2-40B4-BE49-F238E27FC236}">
                <a16:creationId xmlns:a16="http://schemas.microsoft.com/office/drawing/2014/main" id="{BD83543B-7462-2F41-ACA1-76A7B984A4CB}"/>
              </a:ext>
            </a:extLst>
          </p:cNvPr>
          <p:cNvSpPr/>
          <p:nvPr/>
        </p:nvSpPr>
        <p:spPr>
          <a:xfrm>
            <a:off x="427597" y="1118432"/>
            <a:ext cx="1736528" cy="3059969"/>
          </a:xfrm>
          <a:prstGeom prst="roundRect">
            <a:avLst>
              <a:gd name="adj" fmla="val 8721"/>
            </a:avLst>
          </a:prstGeom>
          <a:solidFill>
            <a:srgbClr val="FFFFFF"/>
          </a:solidFill>
          <a:ln w="25400">
            <a:solidFill>
              <a:srgbClr val="09F8E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: 圓角 3">
            <a:extLst>
              <a:ext uri="{FF2B5EF4-FFF2-40B4-BE49-F238E27FC236}">
                <a16:creationId xmlns:a16="http://schemas.microsoft.com/office/drawing/2014/main" id="{CAA541FE-7F55-B049-91CD-A357038F44ED}"/>
              </a:ext>
            </a:extLst>
          </p:cNvPr>
          <p:cNvSpPr/>
          <p:nvPr/>
        </p:nvSpPr>
        <p:spPr>
          <a:xfrm>
            <a:off x="2401238" y="1118432"/>
            <a:ext cx="4334301" cy="3059969"/>
          </a:xfrm>
          <a:prstGeom prst="roundRect">
            <a:avLst>
              <a:gd name="adj" fmla="val 4244"/>
            </a:avLst>
          </a:prstGeom>
          <a:solidFill>
            <a:srgbClr val="09F8E1"/>
          </a:solidFill>
          <a:ln w="25400">
            <a:solidFill>
              <a:srgbClr val="1CACA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: 圓角 110">
            <a:extLst>
              <a:ext uri="{FF2B5EF4-FFF2-40B4-BE49-F238E27FC236}">
                <a16:creationId xmlns:a16="http://schemas.microsoft.com/office/drawing/2014/main" id="{3953A6B4-A8F2-F048-92F9-C430A04A4C6F}"/>
              </a:ext>
            </a:extLst>
          </p:cNvPr>
          <p:cNvSpPr/>
          <p:nvPr/>
        </p:nvSpPr>
        <p:spPr>
          <a:xfrm>
            <a:off x="6988637" y="1118432"/>
            <a:ext cx="1968370" cy="3059969"/>
          </a:xfrm>
          <a:prstGeom prst="roundRect">
            <a:avLst>
              <a:gd name="adj" fmla="val 8721"/>
            </a:avLst>
          </a:prstGeom>
          <a:solidFill>
            <a:srgbClr val="FFFFFF"/>
          </a:solidFill>
          <a:ln w="25400">
            <a:solidFill>
              <a:srgbClr val="09F8E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sz="1600">
              <a:solidFill>
                <a:schemeClr val="bg1">
                  <a:lumMod val="8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975C223-E80D-1F40-AD10-F1EF9A4D52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4911" y="4117893"/>
            <a:ext cx="2639192" cy="330312"/>
          </a:xfrm>
          <a:prstGeom prst="rect">
            <a:avLst/>
          </a:prstGeom>
        </p:spPr>
      </p:pic>
      <p:sp>
        <p:nvSpPr>
          <p:cNvPr id="9" name="矩形: 圓角 2">
            <a:extLst>
              <a:ext uri="{FF2B5EF4-FFF2-40B4-BE49-F238E27FC236}">
                <a16:creationId xmlns:a16="http://schemas.microsoft.com/office/drawing/2014/main" id="{22F24185-604B-EC4B-A76E-2A7B726177F8}"/>
              </a:ext>
            </a:extLst>
          </p:cNvPr>
          <p:cNvSpPr/>
          <p:nvPr/>
        </p:nvSpPr>
        <p:spPr>
          <a:xfrm>
            <a:off x="551635" y="2012697"/>
            <a:ext cx="1485149" cy="871200"/>
          </a:xfrm>
          <a:prstGeom prst="roundRect">
            <a:avLst/>
          </a:prstGeom>
          <a:solidFill>
            <a:srgbClr val="D0E3F4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</a:rPr>
              <a:t>物件儲存服務</a:t>
            </a:r>
            <a:endParaRPr lang="en-GB" altLang="zh-TW" sz="1400" b="1">
              <a:solidFill>
                <a:schemeClr val="tx1">
                  <a:lumMod val="85000"/>
                  <a:lumOff val="15000"/>
                </a:schemeClr>
              </a:solidFill>
              <a:latin typeface="微軟正黑體"/>
              <a:ea typeface="微軟正黑體"/>
            </a:endParaRPr>
          </a:p>
          <a:p>
            <a:pPr algn="ctr"/>
            <a:endParaRPr lang="en-GB" sz="2000" b="1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: 圓角 55">
            <a:extLst>
              <a:ext uri="{FF2B5EF4-FFF2-40B4-BE49-F238E27FC236}">
                <a16:creationId xmlns:a16="http://schemas.microsoft.com/office/drawing/2014/main" id="{330424EC-2DE5-C645-A866-5293654A7BDE}"/>
              </a:ext>
            </a:extLst>
          </p:cNvPr>
          <p:cNvSpPr/>
          <p:nvPr/>
        </p:nvSpPr>
        <p:spPr>
          <a:xfrm>
            <a:off x="551635" y="3058741"/>
            <a:ext cx="1485149" cy="871200"/>
          </a:xfrm>
          <a:prstGeom prst="roundRect">
            <a:avLst/>
          </a:prstGeom>
          <a:solidFill>
            <a:srgbClr val="D0E3F4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</a:rPr>
              <a:t>檔案儲存服務</a:t>
            </a:r>
            <a:endParaRPr lang="en-GB" altLang="zh-TW" sz="1400" b="1">
              <a:solidFill>
                <a:schemeClr val="tx1">
                  <a:lumMod val="85000"/>
                  <a:lumOff val="15000"/>
                </a:schemeClr>
              </a:solidFill>
              <a:latin typeface="微軟正黑體"/>
              <a:ea typeface="微軟正黑體"/>
            </a:endParaRPr>
          </a:p>
          <a:p>
            <a:pPr algn="ctr"/>
            <a:endParaRPr lang="en-GB" sz="2000" b="1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: 圓角 57">
            <a:extLst>
              <a:ext uri="{FF2B5EF4-FFF2-40B4-BE49-F238E27FC236}">
                <a16:creationId xmlns:a16="http://schemas.microsoft.com/office/drawing/2014/main" id="{A94F78F6-E83E-4E48-B498-96B6A97FAA75}"/>
              </a:ext>
            </a:extLst>
          </p:cNvPr>
          <p:cNvSpPr/>
          <p:nvPr/>
        </p:nvSpPr>
        <p:spPr>
          <a:xfrm>
            <a:off x="2621929" y="2242990"/>
            <a:ext cx="1119245" cy="1551989"/>
          </a:xfrm>
          <a:prstGeom prst="roundRect">
            <a:avLst>
              <a:gd name="adj" fmla="val 1213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20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: 圓角 58">
            <a:extLst>
              <a:ext uri="{FF2B5EF4-FFF2-40B4-BE49-F238E27FC236}">
                <a16:creationId xmlns:a16="http://schemas.microsoft.com/office/drawing/2014/main" id="{B832B763-BBED-5B4F-941A-F15FB1A92C8B}"/>
              </a:ext>
            </a:extLst>
          </p:cNvPr>
          <p:cNvSpPr/>
          <p:nvPr/>
        </p:nvSpPr>
        <p:spPr>
          <a:xfrm>
            <a:off x="3890052" y="2242990"/>
            <a:ext cx="1488132" cy="1551990"/>
          </a:xfrm>
          <a:prstGeom prst="roundRect">
            <a:avLst>
              <a:gd name="adj" fmla="val 12131"/>
            </a:avLst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4C216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zh-TW" altLang="en-US" sz="14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</a:rPr>
              <a:t>快取</a:t>
            </a:r>
            <a:endParaRPr lang="en-GB" altLang="zh-TW" sz="1400" b="1">
              <a:solidFill>
                <a:schemeClr val="tx1">
                  <a:lumMod val="85000"/>
                  <a:lumOff val="15000"/>
                </a:schemeClr>
              </a:solidFill>
              <a:latin typeface="微軟正黑體"/>
              <a:ea typeface="微軟正黑體"/>
            </a:endParaRPr>
          </a:p>
          <a:p>
            <a:pPr algn="ctr"/>
            <a:r>
              <a:rPr lang="zh-TW" altLang="en-US" sz="14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</a:rPr>
              <a:t>空間</a:t>
            </a:r>
            <a:endParaRPr lang="en-GB" sz="1400" b="1">
              <a:solidFill>
                <a:schemeClr val="tx1">
                  <a:lumMod val="85000"/>
                  <a:lumOff val="15000"/>
                </a:schemeClr>
              </a:solidFill>
              <a:latin typeface="微軟正黑體"/>
              <a:ea typeface="微軟正黑體"/>
            </a:endParaRPr>
          </a:p>
        </p:txBody>
      </p:sp>
      <p:sp>
        <p:nvSpPr>
          <p:cNvPr id="13" name="矩形: 圓角 4">
            <a:extLst>
              <a:ext uri="{FF2B5EF4-FFF2-40B4-BE49-F238E27FC236}">
                <a16:creationId xmlns:a16="http://schemas.microsoft.com/office/drawing/2014/main" id="{10B839E2-E520-B641-93BF-9EE5E32B10A6}"/>
              </a:ext>
            </a:extLst>
          </p:cNvPr>
          <p:cNvSpPr/>
          <p:nvPr/>
        </p:nvSpPr>
        <p:spPr>
          <a:xfrm>
            <a:off x="4014748" y="2847147"/>
            <a:ext cx="1279968" cy="396000"/>
          </a:xfrm>
          <a:prstGeom prst="round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Metadata</a:t>
            </a:r>
          </a:p>
        </p:txBody>
      </p:sp>
      <p:sp>
        <p:nvSpPr>
          <p:cNvPr id="14" name="矩形: 圓角 60">
            <a:extLst>
              <a:ext uri="{FF2B5EF4-FFF2-40B4-BE49-F238E27FC236}">
                <a16:creationId xmlns:a16="http://schemas.microsoft.com/office/drawing/2014/main" id="{36704633-A158-3244-9C43-491C6BEA3FAC}"/>
              </a:ext>
            </a:extLst>
          </p:cNvPr>
          <p:cNvSpPr/>
          <p:nvPr/>
        </p:nvSpPr>
        <p:spPr>
          <a:xfrm>
            <a:off x="4014748" y="3279912"/>
            <a:ext cx="1279968" cy="396000"/>
          </a:xfrm>
          <a:prstGeom prst="round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500" b="1">
                <a:latin typeface="微軟正黑體"/>
                <a:ea typeface="微軟正黑體"/>
              </a:rPr>
              <a:t>快取檔案</a:t>
            </a:r>
            <a:endParaRPr lang="en-GB" sz="1500" b="1">
              <a:latin typeface="微軟正黑體"/>
              <a:ea typeface="微軟正黑體"/>
            </a:endParaRPr>
          </a:p>
        </p:txBody>
      </p:sp>
      <p:sp>
        <p:nvSpPr>
          <p:cNvPr id="15" name="矩形: 圓角 107">
            <a:extLst>
              <a:ext uri="{FF2B5EF4-FFF2-40B4-BE49-F238E27FC236}">
                <a16:creationId xmlns:a16="http://schemas.microsoft.com/office/drawing/2014/main" id="{1751E217-A065-CD43-AC21-4DCAB6412392}"/>
              </a:ext>
            </a:extLst>
          </p:cNvPr>
          <p:cNvSpPr/>
          <p:nvPr/>
        </p:nvSpPr>
        <p:spPr>
          <a:xfrm>
            <a:off x="5529456" y="2242990"/>
            <a:ext cx="1064308" cy="1551990"/>
          </a:xfrm>
          <a:prstGeom prst="roundRect">
            <a:avLst>
              <a:gd name="adj" fmla="val 1213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zh-TW" altLang="en-US" sz="14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</a:rPr>
              <a:t>檔案系統</a:t>
            </a:r>
            <a:endParaRPr lang="en-GB" sz="1400" b="1">
              <a:solidFill>
                <a:schemeClr val="tx1">
                  <a:lumMod val="85000"/>
                  <a:lumOff val="15000"/>
                </a:schemeClr>
              </a:solidFill>
              <a:latin typeface="微軟正黑體"/>
              <a:ea typeface="微軟正黑體"/>
            </a:endParaRPr>
          </a:p>
        </p:txBody>
      </p:sp>
      <p:sp>
        <p:nvSpPr>
          <p:cNvPr id="16" name="矩形: 圓角 108">
            <a:extLst>
              <a:ext uri="{FF2B5EF4-FFF2-40B4-BE49-F238E27FC236}">
                <a16:creationId xmlns:a16="http://schemas.microsoft.com/office/drawing/2014/main" id="{4B35C9FB-9666-3F40-B1A6-FC95FA0316D5}"/>
              </a:ext>
            </a:extLst>
          </p:cNvPr>
          <p:cNvSpPr/>
          <p:nvPr/>
        </p:nvSpPr>
        <p:spPr>
          <a:xfrm>
            <a:off x="5601900" y="3181696"/>
            <a:ext cx="939392" cy="49421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</a:rPr>
              <a:t>快取</a:t>
            </a:r>
            <a:endParaRPr lang="en-US" altLang="zh-TW" sz="1400" b="1">
              <a:solidFill>
                <a:schemeClr val="tx1">
                  <a:lumMod val="85000"/>
                  <a:lumOff val="15000"/>
                </a:schemeClr>
              </a:solidFill>
              <a:latin typeface="微軟正黑體"/>
              <a:ea typeface="微軟正黑體"/>
            </a:endParaRPr>
          </a:p>
          <a:p>
            <a:pPr algn="ctr"/>
            <a:r>
              <a:rPr lang="zh-TW" altLang="en-US" sz="14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</a:rPr>
              <a:t>演算法</a:t>
            </a:r>
            <a:endParaRPr lang="en-GB" sz="1400" b="1">
              <a:solidFill>
                <a:schemeClr val="tx1">
                  <a:lumMod val="85000"/>
                  <a:lumOff val="15000"/>
                </a:schemeClr>
              </a:solidFill>
              <a:latin typeface="微軟正黑體"/>
              <a:ea typeface="微軟正黑體"/>
            </a:endParaRPr>
          </a:p>
        </p:txBody>
      </p:sp>
      <p:sp>
        <p:nvSpPr>
          <p:cNvPr id="17" name="矩形: 圓角 111">
            <a:extLst>
              <a:ext uri="{FF2B5EF4-FFF2-40B4-BE49-F238E27FC236}">
                <a16:creationId xmlns:a16="http://schemas.microsoft.com/office/drawing/2014/main" id="{16C90B91-F691-E441-97EE-04F06898017C}"/>
              </a:ext>
            </a:extLst>
          </p:cNvPr>
          <p:cNvSpPr/>
          <p:nvPr/>
        </p:nvSpPr>
        <p:spPr>
          <a:xfrm>
            <a:off x="7102933" y="2012697"/>
            <a:ext cx="1735651" cy="776208"/>
          </a:xfrm>
          <a:prstGeom prst="roundRect">
            <a:avLst/>
          </a:prstGeom>
          <a:gradFill>
            <a:gsLst>
              <a:gs pos="0">
                <a:srgbClr val="298F8A"/>
              </a:gs>
              <a:gs pos="100000">
                <a:srgbClr val="09F8E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n-GB" sz="1400" b="1">
                <a:solidFill>
                  <a:schemeClr val="tx1"/>
                </a:solidFill>
                <a:latin typeface="微軟正黑體"/>
                <a:ea typeface="微軟正黑體"/>
              </a:rPr>
              <a:t>NAS </a:t>
            </a:r>
            <a:r>
              <a:rPr lang="zh-TW" altLang="en-US" sz="1400" b="1">
                <a:solidFill>
                  <a:schemeClr val="tx1"/>
                </a:solidFill>
                <a:latin typeface="微軟正黑體"/>
                <a:ea typeface="微軟正黑體"/>
              </a:rPr>
              <a:t>應用程式</a:t>
            </a:r>
            <a:endParaRPr lang="en-GB" altLang="zh-TW" sz="1400" b="1">
              <a:solidFill>
                <a:schemeClr val="tx1"/>
              </a:solidFill>
              <a:latin typeface="微軟正黑體"/>
              <a:ea typeface="微軟正黑體"/>
            </a:endParaRPr>
          </a:p>
          <a:p>
            <a:pPr algn="ctr">
              <a:lnSpc>
                <a:spcPts val="1400"/>
              </a:lnSpc>
            </a:pPr>
            <a:r>
              <a:rPr lang="zh-TW" altLang="en-US" sz="900">
                <a:solidFill>
                  <a:schemeClr val="tx1"/>
                </a:solidFill>
                <a:latin typeface="微軟正黑體"/>
                <a:ea typeface="微軟正黑體"/>
              </a:rPr>
              <a:t>檔案管理、編輯、</a:t>
            </a:r>
            <a:endParaRPr lang="en-GB" sz="9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1400"/>
              </a:lnSpc>
            </a:pPr>
            <a:r>
              <a:rPr lang="zh-TW" altLang="en-US" sz="900">
                <a:solidFill>
                  <a:schemeClr val="tx1"/>
                </a:solidFill>
                <a:latin typeface="微軟正黑體"/>
                <a:ea typeface="微軟正黑體"/>
              </a:rPr>
              <a:t>多媒體服務</a:t>
            </a:r>
            <a:endParaRPr lang="en-GB" sz="900">
              <a:solidFill>
                <a:schemeClr val="tx1"/>
              </a:solidFill>
              <a:latin typeface="微軟正黑體"/>
              <a:ea typeface="微軟正黑體"/>
              <a:cs typeface="Arial"/>
            </a:endParaRPr>
          </a:p>
        </p:txBody>
      </p:sp>
      <p:sp>
        <p:nvSpPr>
          <p:cNvPr id="18" name="矩形: 圓角 112">
            <a:extLst>
              <a:ext uri="{FF2B5EF4-FFF2-40B4-BE49-F238E27FC236}">
                <a16:creationId xmlns:a16="http://schemas.microsoft.com/office/drawing/2014/main" id="{36064A90-2FC4-1844-8547-40FA832AA20E}"/>
              </a:ext>
            </a:extLst>
          </p:cNvPr>
          <p:cNvSpPr/>
          <p:nvPr/>
        </p:nvSpPr>
        <p:spPr>
          <a:xfrm>
            <a:off x="7102933" y="3030467"/>
            <a:ext cx="1735651" cy="764513"/>
          </a:xfrm>
          <a:prstGeom prst="roundRect">
            <a:avLst/>
          </a:prstGeom>
          <a:gradFill>
            <a:gsLst>
              <a:gs pos="0">
                <a:srgbClr val="298F8A"/>
              </a:gs>
              <a:gs pos="100000">
                <a:srgbClr val="09F8E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zh-TW" altLang="en-US" sz="1400" b="1">
                <a:solidFill>
                  <a:schemeClr val="tx1"/>
                </a:solidFill>
                <a:latin typeface="微軟正黑體"/>
                <a:ea typeface="微軟正黑體"/>
              </a:rPr>
              <a:t>網路通訊協定存取</a:t>
            </a:r>
            <a:r>
              <a:rPr lang="en-GB" sz="900">
                <a:solidFill>
                  <a:schemeClr val="tx1"/>
                </a:solidFill>
                <a:latin typeface="微軟正黑體"/>
                <a:ea typeface="微軟正黑體"/>
              </a:rPr>
              <a:t>Samba, NFS, FPT, AFP, WebDAV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2A97B698-3557-6546-B9A0-A44F4DECE01D}"/>
              </a:ext>
            </a:extLst>
          </p:cNvPr>
          <p:cNvSpPr txBox="1"/>
          <p:nvPr/>
        </p:nvSpPr>
        <p:spPr>
          <a:xfrm>
            <a:off x="3818384" y="1215608"/>
            <a:ext cx="20954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CacheMount</a:t>
            </a:r>
            <a:endParaRPr lang="en-GB" sz="2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FC309A21-0AD8-744A-B652-E024EF613D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9378" y="964994"/>
            <a:ext cx="754833" cy="7493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矩形: 圓角 34">
            <a:extLst>
              <a:ext uri="{FF2B5EF4-FFF2-40B4-BE49-F238E27FC236}">
                <a16:creationId xmlns:a16="http://schemas.microsoft.com/office/drawing/2014/main" id="{E6D7BD11-1ED0-764A-A96B-5A879B1CAC0B}"/>
              </a:ext>
            </a:extLst>
          </p:cNvPr>
          <p:cNvSpPr/>
          <p:nvPr/>
        </p:nvSpPr>
        <p:spPr>
          <a:xfrm>
            <a:off x="2707018" y="2372909"/>
            <a:ext cx="945830" cy="396000"/>
          </a:xfrm>
          <a:prstGeom prst="roundRect">
            <a:avLst/>
          </a:prstGeom>
          <a:gradFill>
            <a:gsLst>
              <a:gs pos="0">
                <a:srgbClr val="298F8A"/>
              </a:gs>
              <a:gs pos="100000">
                <a:srgbClr val="09F8E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檔案傳輸</a:t>
            </a:r>
            <a:endParaRPr lang="en-GB" sz="12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矩形: 圓角 35">
            <a:extLst>
              <a:ext uri="{FF2B5EF4-FFF2-40B4-BE49-F238E27FC236}">
                <a16:creationId xmlns:a16="http://schemas.microsoft.com/office/drawing/2014/main" id="{FC16F896-6123-BC4E-A7B6-1F5A97EC423E}"/>
              </a:ext>
            </a:extLst>
          </p:cNvPr>
          <p:cNvSpPr/>
          <p:nvPr/>
        </p:nvSpPr>
        <p:spPr>
          <a:xfrm>
            <a:off x="2707018" y="2820983"/>
            <a:ext cx="945830" cy="396000"/>
          </a:xfrm>
          <a:prstGeom prst="roundRect">
            <a:avLst/>
          </a:prstGeom>
          <a:gradFill>
            <a:gsLst>
              <a:gs pos="0">
                <a:srgbClr val="298F8A"/>
              </a:gs>
              <a:gs pos="100000">
                <a:srgbClr val="09F8E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同步</a:t>
            </a:r>
            <a:endParaRPr lang="en-GB" sz="12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: 圓角 36">
            <a:extLst>
              <a:ext uri="{FF2B5EF4-FFF2-40B4-BE49-F238E27FC236}">
                <a16:creationId xmlns:a16="http://schemas.microsoft.com/office/drawing/2014/main" id="{50DD3888-F6AF-A543-ABCD-CA7A4C8F7F6E}"/>
              </a:ext>
            </a:extLst>
          </p:cNvPr>
          <p:cNvSpPr/>
          <p:nvPr/>
        </p:nvSpPr>
        <p:spPr>
          <a:xfrm>
            <a:off x="2707018" y="3263384"/>
            <a:ext cx="945830" cy="396000"/>
          </a:xfrm>
          <a:prstGeom prst="roundRect">
            <a:avLst/>
          </a:prstGeom>
          <a:gradFill>
            <a:gsLst>
              <a:gs pos="0">
                <a:srgbClr val="298F8A"/>
              </a:gs>
              <a:gs pos="100000">
                <a:srgbClr val="09F8E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認證</a:t>
            </a:r>
            <a:endParaRPr lang="en-GB" sz="12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14D1A779-01B5-444F-8A8B-56898FA27722}"/>
              </a:ext>
            </a:extLst>
          </p:cNvPr>
          <p:cNvSpPr txBox="1"/>
          <p:nvPr/>
        </p:nvSpPr>
        <p:spPr>
          <a:xfrm>
            <a:off x="710834" y="1260135"/>
            <a:ext cx="1107996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TW" altLang="en-US" sz="18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雲端服務</a:t>
            </a:r>
            <a:endParaRPr lang="en-GB" sz="18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5" name="Picture 17" descr="https://lh5.googleusercontent.com/C8QzIakFcFWiw6MJ3mPEyu4TKurUeb60BiG6wDhqfyOBNvUzPhk8fpG1lpEDSsKBCcuqpuH6rj2PFlRi0SPcQAvS-8RgaQm8Xqw9Gqs6GtdCOCGwoRa_L_cpxFOIQmIEnwV5SWCLxcM">
            <a:extLst>
              <a:ext uri="{FF2B5EF4-FFF2-40B4-BE49-F238E27FC236}">
                <a16:creationId xmlns:a16="http://schemas.microsoft.com/office/drawing/2014/main" id="{00D3B7E6-1A78-844F-8FFB-BC286AF25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49822" y="2541024"/>
            <a:ext cx="252000" cy="252000"/>
          </a:xfrm>
          <a:prstGeom prst="rect">
            <a:avLst/>
          </a:prstGeom>
          <a:noFill/>
        </p:spPr>
      </p:pic>
      <p:pic>
        <p:nvPicPr>
          <p:cNvPr id="26" name="Picture 18" descr="https://lh6.googleusercontent.com/1Fw3w_v3U-JCXnaUH8XlVuQyMkyy_8VgeJh6BG0241g0x8Qug7joSVqEqrkf7KpGjCj2Gqadcur-sVBW0hsMJcZlMz6ZadniH0IO-8I6aEw5qfIPXR9HtNX2-SkhY3vz4vyaUqDOMlo">
            <a:extLst>
              <a:ext uri="{FF2B5EF4-FFF2-40B4-BE49-F238E27FC236}">
                <a16:creationId xmlns:a16="http://schemas.microsoft.com/office/drawing/2014/main" id="{E03DD7CC-C27F-AE4B-8B6A-2A0EDAF96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41302" y="2536905"/>
            <a:ext cx="252000" cy="252000"/>
          </a:xfrm>
          <a:prstGeom prst="rect">
            <a:avLst/>
          </a:prstGeom>
          <a:noFill/>
        </p:spPr>
      </p:pic>
      <p:pic>
        <p:nvPicPr>
          <p:cNvPr id="27" name="Picture 3" descr="https://lh4.googleusercontent.com/K9V2IiA9lNjQ1bEivo1ZgqjOHErvSxm5mVIOkLfvS4AV_fruAS_ZGl8d77W240EC3k6e504hgmF0cHbqKzwGjNf5PitpvqSoTAJTXYJRjml246jnOQT5Pi8XFvCM9bHK5-as3-f__KM">
            <a:extLst>
              <a:ext uri="{FF2B5EF4-FFF2-40B4-BE49-F238E27FC236}">
                <a16:creationId xmlns:a16="http://schemas.microsoft.com/office/drawing/2014/main" id="{38521766-AC6D-D14B-BAFD-458C3F55E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49822" y="3592244"/>
            <a:ext cx="252000" cy="252000"/>
          </a:xfrm>
          <a:prstGeom prst="rect">
            <a:avLst/>
          </a:prstGeom>
          <a:noFill/>
        </p:spPr>
      </p:pic>
      <p:pic>
        <p:nvPicPr>
          <p:cNvPr id="28" name="Picture 2" descr="https://lh3.googleusercontent.com/tt_AoumHnwvy4yDK_XqLGyDQRXd4qwpAD7lhoInKWc-stRPWnIZWWSYYLae7i3UfSpefEhRxYlb5d03ZVA71X7QTHmkwEUknw0I9qEGn5XeMBDgWDCSXJFpOO_4jxFHFhk5qQNgB238">
            <a:extLst>
              <a:ext uri="{FF2B5EF4-FFF2-40B4-BE49-F238E27FC236}">
                <a16:creationId xmlns:a16="http://schemas.microsoft.com/office/drawing/2014/main" id="{65A41597-56FA-504E-94AE-F61D3D0DE1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241302" y="3593469"/>
            <a:ext cx="252001" cy="252000"/>
          </a:xfrm>
          <a:prstGeom prst="rect">
            <a:avLst/>
          </a:prstGeom>
          <a:noFill/>
        </p:spPr>
      </p:pic>
      <p:sp>
        <p:nvSpPr>
          <p:cNvPr id="29" name="文字方塊 28">
            <a:extLst>
              <a:ext uri="{FF2B5EF4-FFF2-40B4-BE49-F238E27FC236}">
                <a16:creationId xmlns:a16="http://schemas.microsoft.com/office/drawing/2014/main" id="{8DC00FF0-0B67-F949-BB45-900DCE24BF52}"/>
              </a:ext>
            </a:extLst>
          </p:cNvPr>
          <p:cNvSpPr txBox="1"/>
          <p:nvPr/>
        </p:nvSpPr>
        <p:spPr>
          <a:xfrm>
            <a:off x="1459570" y="3615207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en-GB" sz="120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041E4D88-13C2-4D47-847F-0450918E8A01}"/>
              </a:ext>
            </a:extLst>
          </p:cNvPr>
          <p:cNvSpPr txBox="1"/>
          <p:nvPr/>
        </p:nvSpPr>
        <p:spPr>
          <a:xfrm>
            <a:off x="1459570" y="2536906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en-GB" sz="120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矩形: 圓角 45">
            <a:extLst>
              <a:ext uri="{FF2B5EF4-FFF2-40B4-BE49-F238E27FC236}">
                <a16:creationId xmlns:a16="http://schemas.microsoft.com/office/drawing/2014/main" id="{374E124F-6AE7-C54F-AD42-8DBFDC048F10}"/>
              </a:ext>
            </a:extLst>
          </p:cNvPr>
          <p:cNvSpPr/>
          <p:nvPr/>
        </p:nvSpPr>
        <p:spPr>
          <a:xfrm>
            <a:off x="2621929" y="1808152"/>
            <a:ext cx="3971835" cy="289138"/>
          </a:xfrm>
          <a:prstGeom prst="roundRect">
            <a:avLst>
              <a:gd name="adj" fmla="val 3147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5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</a:rPr>
              <a:t>使用者介面</a:t>
            </a:r>
            <a:endParaRPr lang="en-GB" sz="1500" b="1">
              <a:solidFill>
                <a:schemeClr val="tx1">
                  <a:lumMod val="85000"/>
                  <a:lumOff val="15000"/>
                </a:schemeClr>
              </a:solidFill>
              <a:latin typeface="微軟正黑體"/>
              <a:ea typeface="微軟正黑體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EB524D4D-1393-924D-9D0E-ADDD582AE6C1}"/>
              </a:ext>
            </a:extLst>
          </p:cNvPr>
          <p:cNvSpPr txBox="1"/>
          <p:nvPr/>
        </p:nvSpPr>
        <p:spPr>
          <a:xfrm>
            <a:off x="7002341" y="1260135"/>
            <a:ext cx="1800493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TW" altLang="en-US" sz="1800" b="1">
                <a:latin typeface="微軟正黑體"/>
                <a:ea typeface="微軟正黑體"/>
              </a:rPr>
              <a:t>檔案操作與使用</a:t>
            </a:r>
            <a:endParaRPr lang="en-GB" altLang="zh-TW" sz="1800" b="1">
              <a:latin typeface="微軟正黑體"/>
              <a:ea typeface="微軟正黑體"/>
            </a:endParaRPr>
          </a:p>
        </p:txBody>
      </p:sp>
      <p:pic>
        <p:nvPicPr>
          <p:cNvPr id="33" name="圖形 32">
            <a:extLst>
              <a:ext uri="{FF2B5EF4-FFF2-40B4-BE49-F238E27FC236}">
                <a16:creationId xmlns:a16="http://schemas.microsoft.com/office/drawing/2014/main" id="{D98AAAA1-4BF4-3B4C-97B1-4775854DEE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033432" y="1896188"/>
            <a:ext cx="228308" cy="461804"/>
          </a:xfrm>
          <a:prstGeom prst="rect">
            <a:avLst/>
          </a:prstGeom>
        </p:spPr>
      </p:pic>
      <p:pic>
        <p:nvPicPr>
          <p:cNvPr id="34" name="圖形 33">
            <a:extLst>
              <a:ext uri="{FF2B5EF4-FFF2-40B4-BE49-F238E27FC236}">
                <a16:creationId xmlns:a16="http://schemas.microsoft.com/office/drawing/2014/main" id="{72A6AFB0-C3C7-944E-8227-BF4BA43D8FE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0393" y="1853298"/>
            <a:ext cx="228308" cy="461804"/>
          </a:xfrm>
          <a:prstGeom prst="rect">
            <a:avLst/>
          </a:prstGeom>
        </p:spPr>
      </p:pic>
      <p:pic>
        <p:nvPicPr>
          <p:cNvPr id="40" name="圖形 39">
            <a:extLst>
              <a:ext uri="{FF2B5EF4-FFF2-40B4-BE49-F238E27FC236}">
                <a16:creationId xmlns:a16="http://schemas.microsoft.com/office/drawing/2014/main" id="{434DC618-3E7D-444E-8717-89ACC21A140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090240" y="2820197"/>
            <a:ext cx="443659" cy="233473"/>
          </a:xfrm>
          <a:prstGeom prst="rect">
            <a:avLst/>
          </a:prstGeom>
        </p:spPr>
      </p:pic>
      <p:pic>
        <p:nvPicPr>
          <p:cNvPr id="41" name="圖形 40">
            <a:extLst>
              <a:ext uri="{FF2B5EF4-FFF2-40B4-BE49-F238E27FC236}">
                <a16:creationId xmlns:a16="http://schemas.microsoft.com/office/drawing/2014/main" id="{A7586403-69FA-BD45-839F-1DD7F4BD091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10800000">
            <a:off x="2077926" y="3081441"/>
            <a:ext cx="443659" cy="233473"/>
          </a:xfrm>
          <a:prstGeom prst="rect">
            <a:avLst/>
          </a:prstGeom>
        </p:spPr>
      </p:pic>
      <p:pic>
        <p:nvPicPr>
          <p:cNvPr id="42" name="圖形 41">
            <a:extLst>
              <a:ext uri="{FF2B5EF4-FFF2-40B4-BE49-F238E27FC236}">
                <a16:creationId xmlns:a16="http://schemas.microsoft.com/office/drawing/2014/main" id="{1AD46CC7-1FD5-A24C-BAE5-69BAA180EEB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623544" y="2803889"/>
            <a:ext cx="443659" cy="233473"/>
          </a:xfrm>
          <a:prstGeom prst="rect">
            <a:avLst/>
          </a:prstGeom>
        </p:spPr>
      </p:pic>
      <p:pic>
        <p:nvPicPr>
          <p:cNvPr id="43" name="圖形 42">
            <a:extLst>
              <a:ext uri="{FF2B5EF4-FFF2-40B4-BE49-F238E27FC236}">
                <a16:creationId xmlns:a16="http://schemas.microsoft.com/office/drawing/2014/main" id="{1620F0B3-20A4-5646-B318-A9F0056213A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10800000">
            <a:off x="3611230" y="3065133"/>
            <a:ext cx="443659" cy="233473"/>
          </a:xfrm>
          <a:prstGeom prst="rect">
            <a:avLst/>
          </a:prstGeom>
        </p:spPr>
      </p:pic>
      <p:pic>
        <p:nvPicPr>
          <p:cNvPr id="44" name="圖形 43">
            <a:extLst>
              <a:ext uri="{FF2B5EF4-FFF2-40B4-BE49-F238E27FC236}">
                <a16:creationId xmlns:a16="http://schemas.microsoft.com/office/drawing/2014/main" id="{A3978D4E-056A-4A44-AB92-CEF278D48B5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651017" y="2831660"/>
            <a:ext cx="443659" cy="233473"/>
          </a:xfrm>
          <a:prstGeom prst="rect">
            <a:avLst/>
          </a:prstGeom>
        </p:spPr>
      </p:pic>
      <p:pic>
        <p:nvPicPr>
          <p:cNvPr id="45" name="圖形 44">
            <a:extLst>
              <a:ext uri="{FF2B5EF4-FFF2-40B4-BE49-F238E27FC236}">
                <a16:creationId xmlns:a16="http://schemas.microsoft.com/office/drawing/2014/main" id="{0E723049-AC10-5D4C-890B-2766330D876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10800000">
            <a:off x="6638703" y="3092904"/>
            <a:ext cx="443659" cy="233473"/>
          </a:xfrm>
          <a:prstGeom prst="rect">
            <a:avLst/>
          </a:prstGeom>
        </p:spPr>
      </p:pic>
      <p:pic>
        <p:nvPicPr>
          <p:cNvPr id="46" name="圖形 45">
            <a:extLst>
              <a:ext uri="{FF2B5EF4-FFF2-40B4-BE49-F238E27FC236}">
                <a16:creationId xmlns:a16="http://schemas.microsoft.com/office/drawing/2014/main" id="{E4A58EAC-EAB7-D245-8510-E158DA62349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229033" y="3362978"/>
            <a:ext cx="440077" cy="236138"/>
          </a:xfrm>
          <a:prstGeom prst="rect">
            <a:avLst/>
          </a:prstGeom>
        </p:spPr>
      </p:pic>
      <p:pic>
        <p:nvPicPr>
          <p:cNvPr id="81" name="圖片 80">
            <a:extLst>
              <a:ext uri="{FF2B5EF4-FFF2-40B4-BE49-F238E27FC236}">
                <a16:creationId xmlns:a16="http://schemas.microsoft.com/office/drawing/2014/main" id="{FE732D2B-5902-4071-BDB2-C321D6614C07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-1" r="-909" b="5212"/>
          <a:stretch/>
        </p:blipFill>
        <p:spPr>
          <a:xfrm>
            <a:off x="3524074" y="3679724"/>
            <a:ext cx="2398758" cy="1033114"/>
          </a:xfrm>
          <a:prstGeom prst="rect">
            <a:avLst/>
          </a:prstGeom>
          <a:effectLst/>
        </p:spPr>
      </p:pic>
      <p:grpSp>
        <p:nvGrpSpPr>
          <p:cNvPr id="84" name="群組 83">
            <a:extLst>
              <a:ext uri="{FF2B5EF4-FFF2-40B4-BE49-F238E27FC236}">
                <a16:creationId xmlns:a16="http://schemas.microsoft.com/office/drawing/2014/main" id="{5A9AC977-B6C4-4972-82F2-081D480633AD}"/>
              </a:ext>
            </a:extLst>
          </p:cNvPr>
          <p:cNvGrpSpPr/>
          <p:nvPr/>
        </p:nvGrpSpPr>
        <p:grpSpPr>
          <a:xfrm>
            <a:off x="3424716" y="4427655"/>
            <a:ext cx="2488035" cy="570367"/>
            <a:chOff x="3424716" y="4427655"/>
            <a:chExt cx="2488035" cy="570367"/>
          </a:xfrm>
        </p:grpSpPr>
        <p:sp>
          <p:nvSpPr>
            <p:cNvPr id="85" name="矩形: 圓角 54">
              <a:extLst>
                <a:ext uri="{FF2B5EF4-FFF2-40B4-BE49-F238E27FC236}">
                  <a16:creationId xmlns:a16="http://schemas.microsoft.com/office/drawing/2014/main" id="{A657505F-4A8E-4568-806B-687AD08C7A92}"/>
                </a:ext>
              </a:extLst>
            </p:cNvPr>
            <p:cNvSpPr/>
            <p:nvPr/>
          </p:nvSpPr>
          <p:spPr>
            <a:xfrm>
              <a:off x="3424716" y="4427655"/>
              <a:ext cx="2488035" cy="570367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5400">
              <a:solidFill>
                <a:schemeClr val="tx1">
                  <a:lumMod val="95000"/>
                  <a:lumOff val="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GB" sz="16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AC59CB09-ED7A-4C0D-880A-8384D95039A2}"/>
                </a:ext>
              </a:extLst>
            </p:cNvPr>
            <p:cNvSpPr/>
            <p:nvPr/>
          </p:nvSpPr>
          <p:spPr>
            <a:xfrm>
              <a:off x="4116939" y="4463846"/>
              <a:ext cx="1441420" cy="307777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zh-TW" altLang="en-US" sz="1400" b="1">
                  <a:latin typeface="微軟正黑體"/>
                  <a:ea typeface="微軟正黑體"/>
                </a:rPr>
                <a:t>儲存與快照總管</a:t>
              </a:r>
              <a:endParaRPr lang="en-GB" altLang="zh-TW" sz="1400" b="1">
                <a:latin typeface="微軟正黑體"/>
                <a:ea typeface="微軟正黑體"/>
              </a:endParaRPr>
            </a:p>
          </p:txBody>
        </p:sp>
        <p:pic>
          <p:nvPicPr>
            <p:cNvPr id="87" name="圖片 86">
              <a:extLst>
                <a:ext uri="{FF2B5EF4-FFF2-40B4-BE49-F238E27FC236}">
                  <a16:creationId xmlns:a16="http://schemas.microsoft.com/office/drawing/2014/main" id="{D3FD494E-6413-434D-BD92-A012930DF3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44979" y="4481244"/>
              <a:ext cx="426718" cy="426718"/>
            </a:xfrm>
            <a:prstGeom prst="rect">
              <a:avLst/>
            </a:prstGeom>
          </p:spPr>
        </p:pic>
        <p:sp>
          <p:nvSpPr>
            <p:cNvPr id="88" name="矩形: 圓角 53">
              <a:extLst>
                <a:ext uri="{FF2B5EF4-FFF2-40B4-BE49-F238E27FC236}">
                  <a16:creationId xmlns:a16="http://schemas.microsoft.com/office/drawing/2014/main" id="{C826E580-411F-4F9B-852C-1059C2E5EA85}"/>
                </a:ext>
              </a:extLst>
            </p:cNvPr>
            <p:cNvSpPr/>
            <p:nvPr/>
          </p:nvSpPr>
          <p:spPr>
            <a:xfrm>
              <a:off x="4134953" y="4739531"/>
              <a:ext cx="1425151" cy="215707"/>
            </a:xfrm>
            <a:prstGeom prst="roundRect">
              <a:avLst>
                <a:gd name="adj" fmla="val 3147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使用者介面</a:t>
              </a:r>
              <a:endParaRPr lang="en-GB" sz="12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35" name="圖形 34">
            <a:extLst>
              <a:ext uri="{FF2B5EF4-FFF2-40B4-BE49-F238E27FC236}">
                <a16:creationId xmlns:a16="http://schemas.microsoft.com/office/drawing/2014/main" id="{2CA8DC00-8F52-C746-B96E-CD2A6A6AEF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510598" y="3751805"/>
            <a:ext cx="282478" cy="61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09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E4C7B-63A1-4E5E-9AA0-2C7598077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高效能運算能力是科技的支柱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E4CBFC0-64EB-4CBF-8DDA-3647F098CBBB}"/>
              </a:ext>
            </a:extLst>
          </p:cNvPr>
          <p:cNvSpPr/>
          <p:nvPr/>
        </p:nvSpPr>
        <p:spPr>
          <a:xfrm>
            <a:off x="244919" y="1720850"/>
            <a:ext cx="2146171" cy="83099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buClr>
                <a:schemeClr val="bg1"/>
              </a:buClr>
            </a:pPr>
            <a:r>
              <a:rPr lang="en-US" altLang="zh-CN" sz="1600">
                <a:solidFill>
                  <a:schemeClr val="tx1"/>
                </a:solidFill>
                <a:latin typeface="微軟正黑體"/>
                <a:ea typeface="微軟正黑體"/>
              </a:rPr>
              <a:t>AI</a:t>
            </a:r>
            <a:r>
              <a:rPr lang="zh-CN" altLang="en-US" sz="1600">
                <a:solidFill>
                  <a:schemeClr val="tx1"/>
                </a:solidFill>
                <a:latin typeface="微軟正黑體"/>
                <a:ea typeface="微軟正黑體"/>
              </a:rPr>
              <a:t>運算</a:t>
            </a:r>
            <a:endParaRPr lang="en-US" altLang="zh-CN" sz="1600">
              <a:solidFill>
                <a:schemeClr val="tx1"/>
              </a:solidFill>
              <a:latin typeface="微軟正黑體"/>
              <a:ea typeface="微軟正黑體"/>
            </a:endParaRPr>
          </a:p>
          <a:p>
            <a:pPr algn="ctr">
              <a:buClr>
                <a:schemeClr val="bg1"/>
              </a:buClr>
            </a:pPr>
            <a:r>
              <a:rPr lang="en-US" altLang="zh-CN" sz="1600">
                <a:solidFill>
                  <a:schemeClr val="tx1"/>
                </a:solidFill>
                <a:latin typeface="微軟正黑體"/>
                <a:ea typeface="微軟正黑體"/>
              </a:rPr>
              <a:t>(GPU/VPU)</a:t>
            </a:r>
          </a:p>
          <a:p>
            <a:pPr algn="ctr">
              <a:buClr>
                <a:schemeClr val="bg1"/>
              </a:buClr>
            </a:pPr>
            <a:endParaRPr lang="en-US" altLang="zh-CN" sz="1600">
              <a:solidFill>
                <a:schemeClr val="tx1"/>
              </a:solidFill>
              <a:latin typeface="微軟正黑體"/>
              <a:ea typeface="微軟正黑體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B740E4C-5283-4FBE-AF43-DF7F690E5FED}"/>
              </a:ext>
            </a:extLst>
          </p:cNvPr>
          <p:cNvSpPr/>
          <p:nvPr/>
        </p:nvSpPr>
        <p:spPr>
          <a:xfrm>
            <a:off x="2391090" y="1720850"/>
            <a:ext cx="2141690" cy="58477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buClr>
                <a:schemeClr val="bg1"/>
              </a:buClr>
            </a:pPr>
            <a:r>
              <a:rPr lang="en-US" altLang="zh-CN" sz="1600">
                <a:solidFill>
                  <a:schemeClr val="tx1"/>
                </a:solidFill>
                <a:latin typeface="微軟正黑體"/>
                <a:ea typeface="微軟正黑體"/>
              </a:rPr>
              <a:t>3D/2D</a:t>
            </a:r>
            <a:r>
              <a:rPr lang="zh-CN" altLang="en-US" sz="1600">
                <a:solidFill>
                  <a:schemeClr val="tx1"/>
                </a:solidFill>
                <a:latin typeface="微軟正黑體"/>
                <a:ea typeface="微軟正黑體"/>
              </a:rPr>
              <a:t>材質</a:t>
            </a:r>
            <a:r>
              <a:rPr lang="zh-TW" altLang="en-US" sz="1600">
                <a:solidFill>
                  <a:schemeClr val="tx1"/>
                </a:solidFill>
                <a:latin typeface="微軟正黑體"/>
                <a:ea typeface="微軟正黑體"/>
              </a:rPr>
              <a:t>渲染</a:t>
            </a:r>
            <a:endParaRPr lang="en-US" altLang="zh-TW" sz="1600">
              <a:solidFill>
                <a:schemeClr val="tx1"/>
              </a:solidFill>
              <a:latin typeface="微軟正黑體"/>
              <a:ea typeface="微軟正黑體"/>
            </a:endParaRPr>
          </a:p>
          <a:p>
            <a:pPr algn="ctr">
              <a:buClr>
                <a:schemeClr val="bg1"/>
              </a:buClr>
            </a:pPr>
            <a:r>
              <a:rPr lang="en-US" altLang="zh-CN" sz="1600">
                <a:solidFill>
                  <a:schemeClr val="tx1"/>
                </a:solidFill>
                <a:latin typeface="微軟正黑體"/>
                <a:ea typeface="微軟正黑體"/>
              </a:rPr>
              <a:t>(GPU/CPU)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705B8C5-8FBE-420A-B62B-C9B509F7DB64}"/>
              </a:ext>
            </a:extLst>
          </p:cNvPr>
          <p:cNvSpPr/>
          <p:nvPr/>
        </p:nvSpPr>
        <p:spPr>
          <a:xfrm>
            <a:off x="4749697" y="1720850"/>
            <a:ext cx="1866592" cy="58477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buClr>
                <a:schemeClr val="bg1"/>
              </a:buClr>
            </a:pPr>
            <a:r>
              <a:rPr lang="zh-CN" altLang="en-US" sz="1600">
                <a:solidFill>
                  <a:schemeClr val="tx1"/>
                </a:solidFill>
                <a:latin typeface="微軟正黑體"/>
                <a:ea typeface="微軟正黑體"/>
              </a:rPr>
              <a:t>資料壓縮、加解密</a:t>
            </a:r>
            <a:endParaRPr lang="en-US" altLang="zh-CN" sz="1600">
              <a:solidFill>
                <a:schemeClr val="tx1"/>
              </a:solidFill>
              <a:latin typeface="微軟正黑體"/>
              <a:ea typeface="微軟正黑體"/>
            </a:endParaRPr>
          </a:p>
          <a:p>
            <a:pPr algn="ctr">
              <a:buClr>
                <a:schemeClr val="bg1"/>
              </a:buClr>
            </a:pPr>
            <a:r>
              <a:rPr lang="en-US" altLang="zh-CN" sz="1600">
                <a:solidFill>
                  <a:schemeClr val="tx1"/>
                </a:solidFill>
                <a:latin typeface="微軟正黑體"/>
                <a:ea typeface="微軟正黑體"/>
              </a:rPr>
              <a:t>(CPU/</a:t>
            </a:r>
            <a:r>
              <a:rPr lang="zh-CN" altLang="en-US" sz="1600">
                <a:solidFill>
                  <a:schemeClr val="tx1"/>
                </a:solidFill>
                <a:latin typeface="微軟正黑體"/>
                <a:ea typeface="微軟正黑體"/>
              </a:rPr>
              <a:t>加速卡</a:t>
            </a:r>
            <a:r>
              <a:rPr lang="en-US" altLang="zh-CN" sz="1600">
                <a:solidFill>
                  <a:schemeClr val="tx1"/>
                </a:solidFill>
                <a:latin typeface="微軟正黑體"/>
                <a:ea typeface="微軟正黑體"/>
              </a:rPr>
              <a:t>)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7EEC3EE-6FA1-4501-9A22-763DC9400642}"/>
              </a:ext>
            </a:extLst>
          </p:cNvPr>
          <p:cNvSpPr/>
          <p:nvPr/>
        </p:nvSpPr>
        <p:spPr>
          <a:xfrm>
            <a:off x="6670413" y="1720850"/>
            <a:ext cx="2427246" cy="58477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buClr>
                <a:schemeClr val="bg1"/>
              </a:buClr>
            </a:pPr>
            <a:r>
              <a:rPr lang="zh-CN" altLang="en-US" sz="1600">
                <a:solidFill>
                  <a:schemeClr val="tx1"/>
                </a:solidFill>
                <a:latin typeface="微軟正黑體"/>
                <a:ea typeface="微軟正黑體"/>
              </a:rPr>
              <a:t>虛擬化顯示加速</a:t>
            </a:r>
            <a:endParaRPr lang="en-US" altLang="zh-CN" sz="1600">
              <a:solidFill>
                <a:schemeClr val="tx1"/>
              </a:solidFill>
              <a:latin typeface="微軟正黑體"/>
              <a:ea typeface="微軟正黑體"/>
            </a:endParaRPr>
          </a:p>
          <a:p>
            <a:pPr algn="ctr">
              <a:buClr>
                <a:schemeClr val="bg1"/>
              </a:buClr>
            </a:pPr>
            <a:r>
              <a:rPr lang="en-US" altLang="zh-CN" sz="1600">
                <a:solidFill>
                  <a:schemeClr val="tx1"/>
                </a:solidFill>
                <a:latin typeface="微軟正黑體"/>
                <a:ea typeface="微軟正黑體"/>
              </a:rPr>
              <a:t>(GPU)</a:t>
            </a:r>
          </a:p>
        </p:txBody>
      </p:sp>
    </p:spTree>
    <p:extLst>
      <p:ext uri="{BB962C8B-B14F-4D97-AF65-F5344CB8AC3E}">
        <p14:creationId xmlns:p14="http://schemas.microsoft.com/office/powerpoint/2010/main" val="18061120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740;p56">
            <a:extLst>
              <a:ext uri="{FF2B5EF4-FFF2-40B4-BE49-F238E27FC236}">
                <a16:creationId xmlns:a16="http://schemas.microsoft.com/office/drawing/2014/main" id="{06AAFF13-95AB-4F58-B70B-0FEACBA45968}"/>
              </a:ext>
            </a:extLst>
          </p:cNvPr>
          <p:cNvSpPr txBox="1"/>
          <p:nvPr/>
        </p:nvSpPr>
        <p:spPr>
          <a:xfrm>
            <a:off x="5893084" y="4549679"/>
            <a:ext cx="3019910" cy="402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3500" marR="0" lvl="0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600"/>
              <a:buFont typeface="Microsoft JhengHei"/>
              <a:buNone/>
            </a:pPr>
            <a:r>
              <a:rPr lang="zh-TW" sz="60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©201</a:t>
            </a:r>
            <a:r>
              <a:rPr lang="en-US" altLang="zh-TW" sz="60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9</a:t>
            </a:r>
            <a:r>
              <a:rPr lang="zh-TW" altLang="en-US" sz="60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endParaRPr lang="zh-TW" altLang="en-US" sz="60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75C9D741-3BAF-44B5-BDE0-16F3F0B86CCF}"/>
              </a:ext>
            </a:extLst>
          </p:cNvPr>
          <p:cNvSpPr txBox="1"/>
          <p:nvPr/>
        </p:nvSpPr>
        <p:spPr>
          <a:xfrm>
            <a:off x="351321" y="1806542"/>
            <a:ext cx="4783756" cy="1460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700">
                <a:solidFill>
                  <a:srgbClr val="09F7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</a:t>
            </a:r>
            <a:r>
              <a:rPr lang="zh-TW" altLang="en-US" sz="4700">
                <a:solidFill>
                  <a:srgbClr val="09F7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4700">
                <a:solidFill>
                  <a:srgbClr val="09F7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br>
              <a:rPr lang="en-US" altLang="zh-TW">
                <a:solidFill>
                  <a:srgbClr val="09F7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pc="1000">
                <a:solidFill>
                  <a:srgbClr val="09F7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 您 最 好 的 選 擇</a:t>
            </a:r>
          </a:p>
        </p:txBody>
      </p:sp>
      <p:pic>
        <p:nvPicPr>
          <p:cNvPr id="47" name="圖形 46">
            <a:extLst>
              <a:ext uri="{FF2B5EF4-FFF2-40B4-BE49-F238E27FC236}">
                <a16:creationId xmlns:a16="http://schemas.microsoft.com/office/drawing/2014/main" id="{6EEEBE06-3FAB-4B17-B6B3-1EBCB30972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30793" y="1542574"/>
            <a:ext cx="1362362" cy="335430"/>
          </a:xfrm>
          <a:prstGeom prst="rect">
            <a:avLst/>
          </a:prstGeom>
        </p:spPr>
      </p:pic>
      <p:pic>
        <p:nvPicPr>
          <p:cNvPr id="48" name="圖形 47">
            <a:extLst>
              <a:ext uri="{FF2B5EF4-FFF2-40B4-BE49-F238E27FC236}">
                <a16:creationId xmlns:a16="http://schemas.microsoft.com/office/drawing/2014/main" id="{683D8760-5345-478E-B6A7-ABD74A87E7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5444" y="262539"/>
            <a:ext cx="885825" cy="16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280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D982025-60E9-4343-B052-097EC21D4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提升運算力的工具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EB6110D6-2347-B342-BF55-EEF7FDCCB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7628" y="469264"/>
            <a:ext cx="4563739" cy="2852337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650D6BC8-3B2F-FB4B-B95C-876782CE88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0887" y="2735980"/>
            <a:ext cx="3629171" cy="2268232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014B6025-C899-1B45-B04F-142A3351A8C7}"/>
              </a:ext>
            </a:extLst>
          </p:cNvPr>
          <p:cNvSpPr/>
          <p:nvPr/>
        </p:nvSpPr>
        <p:spPr>
          <a:xfrm>
            <a:off x="4711098" y="4586112"/>
            <a:ext cx="36583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en-US" altLang="zh-C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Mustang-V100 VPU</a:t>
            </a:r>
            <a:r>
              <a:rPr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加速卡</a:t>
            </a:r>
            <a:r>
              <a:rPr lang="en-US" altLang="zh-C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(PCIe </a:t>
            </a:r>
            <a:r>
              <a:rPr lang="en-US" altLang="zh-CN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Gen2 x4</a:t>
            </a:r>
            <a:r>
              <a:rPr lang="en-US" altLang="zh-C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275112A-6A4E-F746-BE97-201175AB768E}"/>
              </a:ext>
            </a:extLst>
          </p:cNvPr>
          <p:cNvSpPr/>
          <p:nvPr/>
        </p:nvSpPr>
        <p:spPr>
          <a:xfrm>
            <a:off x="4644996" y="2656666"/>
            <a:ext cx="37080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en-US" altLang="zh-C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Mustang-F100 FPGA</a:t>
            </a:r>
            <a:r>
              <a:rPr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加速卡</a:t>
            </a:r>
            <a:r>
              <a:rPr lang="en-US" altLang="zh-C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(PCIe </a:t>
            </a:r>
            <a:r>
              <a:rPr lang="en-US" altLang="zh-CN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Gen3 x8</a:t>
            </a:r>
            <a:r>
              <a:rPr lang="en-US" altLang="zh-C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pic>
        <p:nvPicPr>
          <p:cNvPr id="10" name="Picture 10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5C0823C6-CAE5-4614-A530-453C39A703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247" y="1254168"/>
            <a:ext cx="3331608" cy="1489032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34530361-89F1-B143-872C-148A0CFA9E19}"/>
              </a:ext>
            </a:extLst>
          </p:cNvPr>
          <p:cNvSpPr/>
          <p:nvPr/>
        </p:nvSpPr>
        <p:spPr>
          <a:xfrm>
            <a:off x="1113483" y="2666917"/>
            <a:ext cx="26548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en-US" altLang="zh-C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DL</a:t>
            </a:r>
            <a:r>
              <a:rPr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推論加速卡</a:t>
            </a:r>
            <a:r>
              <a:rPr lang="en-US" altLang="zh-C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(PCIe </a:t>
            </a:r>
            <a:r>
              <a:rPr lang="en-US" altLang="zh-CN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Gen3 x16</a:t>
            </a:r>
            <a:r>
              <a:rPr lang="en-US" altLang="zh-C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4FBF10A9-53E7-BA4D-9D4A-46E56C4F4DEE}"/>
              </a:ext>
            </a:extLst>
          </p:cNvPr>
          <p:cNvSpPr/>
          <p:nvPr/>
        </p:nvSpPr>
        <p:spPr>
          <a:xfrm>
            <a:off x="1236871" y="4696435"/>
            <a:ext cx="209704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顯示卡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(PCIe </a:t>
            </a:r>
            <a:r>
              <a:rPr lang="en-US" altLang="zh-TW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Gen3 x16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CN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 descr="一張含有 路面 的圖片&#10;&#10;自動產生的描述">
            <a:extLst>
              <a:ext uri="{FF2B5EF4-FFF2-40B4-BE49-F238E27FC236}">
                <a16:creationId xmlns:a16="http://schemas.microsoft.com/office/drawing/2014/main" id="{DD836CD6-14F5-4492-97A5-E8C69E4ED5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247" y="3138125"/>
            <a:ext cx="3403179" cy="1701589"/>
          </a:xfrm>
          <a:prstGeom prst="rect">
            <a:avLst/>
          </a:prstGeom>
        </p:spPr>
      </p:pic>
      <p:pic>
        <p:nvPicPr>
          <p:cNvPr id="14" name="Picture 9">
            <a:extLst>
              <a:ext uri="{FF2B5EF4-FFF2-40B4-BE49-F238E27FC236}">
                <a16:creationId xmlns:a16="http://schemas.microsoft.com/office/drawing/2014/main" id="{BDFEAFFC-ADB5-8E48-B790-EF17E316086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3551" y="1189088"/>
            <a:ext cx="635632" cy="421636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46936FF6-7A03-034A-9979-8F87A6147A5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9326" y="1189088"/>
            <a:ext cx="1089786" cy="809596"/>
          </a:xfrm>
          <a:prstGeom prst="rect">
            <a:avLst/>
          </a:prstGeom>
        </p:spPr>
      </p:pic>
      <p:pic>
        <p:nvPicPr>
          <p:cNvPr id="16" name="圖片 15" descr="一張含有 美工圖案 的圖片&#10;&#10;描述是以高可信度產生">
            <a:extLst>
              <a:ext uri="{FF2B5EF4-FFF2-40B4-BE49-F238E27FC236}">
                <a16:creationId xmlns:a16="http://schemas.microsoft.com/office/drawing/2014/main" id="{3A413BC6-737B-8A40-A7EA-2F0A16F9EE0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70" y="3168349"/>
            <a:ext cx="660143" cy="157788"/>
          </a:xfrm>
          <a:prstGeom prst="rect">
            <a:avLst/>
          </a:prstGeom>
        </p:spPr>
      </p:pic>
      <p:pic>
        <p:nvPicPr>
          <p:cNvPr id="17" name="Picture 9">
            <a:extLst>
              <a:ext uri="{FF2B5EF4-FFF2-40B4-BE49-F238E27FC236}">
                <a16:creationId xmlns:a16="http://schemas.microsoft.com/office/drawing/2014/main" id="{D036380D-0E77-9347-885A-4484C2D441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7390" y="3110783"/>
            <a:ext cx="635632" cy="42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518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1"/>
          <p:cNvSpPr txBox="1">
            <a:spLocks noGrp="1"/>
          </p:cNvSpPr>
          <p:nvPr>
            <p:ph type="title"/>
          </p:nvPr>
        </p:nvSpPr>
        <p:spPr>
          <a:xfrm>
            <a:off x="274906" y="0"/>
            <a:ext cx="7886700" cy="86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2060"/>
              </a:buClr>
              <a:buSzPts val="4000"/>
            </a:pPr>
            <a:r>
              <a:rPr lang="en-US" altLang="zh-CN">
                <a:solidFill>
                  <a:srgbClr val="09F8E1"/>
                </a:solidFill>
              </a:rPr>
              <a:t>TS-2088XU</a:t>
            </a:r>
            <a:endParaRPr lang="zh-TW" altLang="en-US" b="1" i="0" u="none" strike="noStrike" cap="none">
              <a:solidFill>
                <a:srgbClr val="09F8E1"/>
              </a:solidFill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53B940D-B852-9D43-9406-DF15010A1D57}"/>
              </a:ext>
            </a:extLst>
          </p:cNvPr>
          <p:cNvSpPr/>
          <p:nvPr/>
        </p:nvSpPr>
        <p:spPr>
          <a:xfrm>
            <a:off x="5542295" y="2950350"/>
            <a:ext cx="3149205" cy="95410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indent="-457200"/>
            <a:r>
              <a:rPr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高達 </a:t>
            </a:r>
            <a:r>
              <a:rPr lang="en-US" altLang="zh-CN" b="1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 </a:t>
            </a:r>
            <a:r>
              <a:rPr lang="zh-CN" altLang="en-US" b="1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核與 </a:t>
            </a:r>
            <a:r>
              <a:rPr lang="en-US" altLang="zh-CN" b="1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36 </a:t>
            </a:r>
            <a:r>
              <a:rPr lang="en-US" altLang="zh-CN" b="1" err="1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執行緒</a:t>
            </a:r>
            <a:r>
              <a:rPr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，最高 </a:t>
            </a:r>
            <a:r>
              <a:rPr lang="en-US" altLang="zh-CN" b="1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4.5 </a:t>
            </a:r>
            <a:r>
              <a:rPr lang="en-US" altLang="zh-TW" b="1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GHz 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Intel</a:t>
            </a:r>
            <a:r>
              <a:rPr lang="en-US" altLang="zh-TW" baseline="30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®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渦輪加速技術 </a:t>
            </a:r>
            <a:r>
              <a:rPr lang="en-US" altLang="zh-C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2.0 </a:t>
            </a:r>
            <a:r>
              <a:rPr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頻率，結合高達 </a:t>
            </a:r>
            <a:r>
              <a:rPr lang="en-US" altLang="zh-TW" b="1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DDR4 ECC 2666 MHz </a:t>
            </a:r>
            <a:r>
              <a:rPr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記憶體，支援快速載入與處理高工作負載。</a:t>
            </a:r>
            <a:endParaRPr lang="en-US" altLang="zh-TW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85274653-D26F-4CD8-A1B5-BFA32C25DD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-909" b="5212"/>
          <a:stretch/>
        </p:blipFill>
        <p:spPr>
          <a:xfrm>
            <a:off x="97436" y="1729955"/>
            <a:ext cx="5444859" cy="2345029"/>
          </a:xfrm>
          <a:prstGeom prst="rect">
            <a:avLst/>
          </a:prstGeom>
          <a:effectLst>
            <a:reflection blurRad="63500" stA="32000" endPos="65000" dist="50800" dir="5400000" sy="-100000" algn="bl" rotWithShape="0"/>
          </a:effectLst>
        </p:spPr>
      </p:pic>
      <p:pic>
        <p:nvPicPr>
          <p:cNvPr id="31" name="Google Shape;977;p66">
            <a:extLst>
              <a:ext uri="{FF2B5EF4-FFF2-40B4-BE49-F238E27FC236}">
                <a16:creationId xmlns:a16="http://schemas.microsoft.com/office/drawing/2014/main" id="{770B16D0-C749-4429-874F-A525955895B9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77331" y="1913312"/>
            <a:ext cx="778915" cy="778915"/>
          </a:xfrm>
          <a:prstGeom prst="rect">
            <a:avLst/>
          </a:prstGeom>
          <a:noFill/>
          <a:ln>
            <a:noFill/>
          </a:ln>
          <a:effectLst>
            <a:outerShdw blurRad="215900" dist="139700" dir="13500000" algn="br" rotWithShape="0">
              <a:prstClr val="black">
                <a:alpha val="94000"/>
              </a:prstClr>
            </a:outerShdw>
          </a:effec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4C9F106D-4569-7548-BDA5-79A3082AF04D}"/>
              </a:ext>
            </a:extLst>
          </p:cNvPr>
          <p:cNvSpPr/>
          <p:nvPr/>
        </p:nvSpPr>
        <p:spPr>
          <a:xfrm>
            <a:off x="5542295" y="1825717"/>
            <a:ext cx="23350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kern="1200">
                <a:solidFill>
                  <a:srgbClr val="09F8E1"/>
                </a:solidFill>
                <a:latin typeface="Microsoft JhengHei"/>
                <a:ea typeface="Microsoft JhengHei"/>
                <a:cs typeface="+mj-cs"/>
              </a:rPr>
              <a:t>Intel </a:t>
            </a:r>
            <a:r>
              <a:rPr lang="en-US" altLang="zh-TW" sz="2800" kern="1200">
                <a:solidFill>
                  <a:srgbClr val="09F8E1"/>
                </a:solidFill>
                <a:latin typeface="Microsoft JhengHei"/>
                <a:ea typeface="Microsoft JhengHei"/>
                <a:cs typeface="+mj-cs"/>
              </a:rPr>
              <a:t>Xeon W </a:t>
            </a:r>
            <a:r>
              <a:rPr lang="zh-CN" altLang="en-US" sz="2800" kern="1200">
                <a:solidFill>
                  <a:srgbClr val="09F8E1"/>
                </a:solidFill>
                <a:latin typeface="Microsoft JhengHei"/>
                <a:ea typeface="Microsoft JhengHei"/>
                <a:cs typeface="+mj-cs"/>
              </a:rPr>
              <a:t>處理器</a:t>
            </a:r>
            <a:endParaRPr lang="zh-TW" altLang="en-US" sz="2800" kern="1200">
              <a:solidFill>
                <a:srgbClr val="09F8E1"/>
              </a:solidFill>
              <a:latin typeface="Microsoft JhengHei"/>
              <a:ea typeface="Microsoft JhengHei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67779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324E0-B3DD-824B-AD83-CCF80DB26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960" y="0"/>
            <a:ext cx="7886700" cy="862519"/>
          </a:xfrm>
        </p:spPr>
        <p:txBody>
          <a:bodyPr/>
          <a:lstStyle/>
          <a:p>
            <a:r>
              <a:rPr lang="zh-CN" altLang="en-US">
                <a:latin typeface="Microsoft JhengHei"/>
                <a:ea typeface="Microsoft JhengHei"/>
              </a:rPr>
              <a:t>運算</a:t>
            </a:r>
            <a:r>
              <a:rPr lang="en-US" altLang="zh-CN">
                <a:latin typeface="Microsoft JhengHei"/>
                <a:ea typeface="Microsoft JhengHei"/>
              </a:rPr>
              <a:t>/</a:t>
            </a:r>
            <a:r>
              <a:rPr lang="zh-CN" altLang="en-US">
                <a:latin typeface="Microsoft JhengHei"/>
                <a:ea typeface="Microsoft JhengHei"/>
              </a:rPr>
              <a:t>儲存</a:t>
            </a:r>
            <a:r>
              <a:rPr lang="en-US" altLang="zh-CN">
                <a:latin typeface="Microsoft JhengHei"/>
                <a:ea typeface="Microsoft JhengHei"/>
              </a:rPr>
              <a:t> </a:t>
            </a:r>
            <a:r>
              <a:rPr lang="zh-CN" altLang="en-US">
                <a:latin typeface="Microsoft JhengHei"/>
                <a:ea typeface="Microsoft JhengHei"/>
              </a:rPr>
              <a:t>一體系統</a:t>
            </a:r>
            <a:endParaRPr lang="en-US">
              <a:latin typeface="Microsoft JhengHei"/>
              <a:ea typeface="Microsoft JhengHei"/>
            </a:endParaRP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16C13D0-8DE5-944E-BC9E-DF3B54E66248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68756" y="1237104"/>
            <a:ext cx="8537575" cy="946150"/>
          </a:xfrm>
          <a:prstGeom prst="rect">
            <a:avLst/>
          </a:prstGeom>
        </p:spPr>
        <p:txBody>
          <a:bodyPr/>
          <a:lstStyle/>
          <a:p>
            <a:pPr marL="180975" indent="-180975">
              <a:buClr>
                <a:schemeClr val="bg1"/>
              </a:buClr>
              <a:tabLst>
                <a:tab pos="180975" algn="l"/>
              </a:tabLst>
            </a:pPr>
            <a:r>
              <a:rPr lang="zh-CN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資料在哪裡，運算就在哪裡</a:t>
            </a:r>
            <a:endParaRPr lang="en-US" altLang="zh-CN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975" indent="-180975">
              <a:buClr>
                <a:schemeClr val="bg1"/>
              </a:buClr>
              <a:tabLst>
                <a:tab pos="180975" algn="l"/>
              </a:tabLst>
            </a:pPr>
            <a:r>
              <a:rPr lang="zh-CN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多樣化儲存介面，容量速度一機兼得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2DB5654-97FC-43E9-A258-40E5F2CDD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425" y="2557840"/>
            <a:ext cx="5794906" cy="265696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86572A3-D4F1-D44C-A16C-FE89E7AF5768}"/>
              </a:ext>
            </a:extLst>
          </p:cNvPr>
          <p:cNvSpPr txBox="1"/>
          <p:nvPr/>
        </p:nvSpPr>
        <p:spPr>
          <a:xfrm>
            <a:off x="1146365" y="2054796"/>
            <a:ext cx="16066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2.5” U.2 SSD</a:t>
            </a:r>
            <a:r>
              <a:rPr lang="zh-CN" altLang="en-US" b="1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埠</a:t>
            </a:r>
            <a:endParaRPr lang="en-US" b="1">
              <a:solidFill>
                <a:srgbClr val="09F8E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CE1448AB-B823-554B-8638-ECC591F774A6}"/>
              </a:ext>
            </a:extLst>
          </p:cNvPr>
          <p:cNvSpPr txBox="1"/>
          <p:nvPr/>
        </p:nvSpPr>
        <p:spPr>
          <a:xfrm>
            <a:off x="3332536" y="2054796"/>
            <a:ext cx="24009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2.5” SATA 6Gb/s  SSD</a:t>
            </a:r>
            <a:r>
              <a:rPr lang="zh-CN" altLang="en-US" b="1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埠</a:t>
            </a:r>
            <a:endParaRPr lang="en-US" b="1">
              <a:solidFill>
                <a:srgbClr val="09F8E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TextBox 14">
            <a:extLst>
              <a:ext uri="{FF2B5EF4-FFF2-40B4-BE49-F238E27FC236}">
                <a16:creationId xmlns:a16="http://schemas.microsoft.com/office/drawing/2014/main" id="{19E801B9-2034-8C4B-B1D9-B0FC6123F82D}"/>
              </a:ext>
            </a:extLst>
          </p:cNvPr>
          <p:cNvSpPr txBox="1"/>
          <p:nvPr/>
        </p:nvSpPr>
        <p:spPr>
          <a:xfrm>
            <a:off x="6313074" y="2054796"/>
            <a:ext cx="24009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3.5” SATA 6Gb/s  </a:t>
            </a:r>
            <a:r>
              <a:rPr lang="zh-CN" altLang="en-US" b="1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硬碟埠</a:t>
            </a:r>
            <a:endParaRPr lang="en-US" b="1">
              <a:solidFill>
                <a:srgbClr val="09F8E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DA051917-C7CF-4971-A310-417A66B6A314}"/>
              </a:ext>
            </a:extLst>
          </p:cNvPr>
          <p:cNvSpPr/>
          <p:nvPr/>
        </p:nvSpPr>
        <p:spPr>
          <a:xfrm>
            <a:off x="3153462" y="2993529"/>
            <a:ext cx="865726" cy="406787"/>
          </a:xfrm>
          <a:prstGeom prst="roundRect">
            <a:avLst>
              <a:gd name="adj" fmla="val 7971"/>
            </a:avLst>
          </a:prstGeom>
          <a:noFill/>
          <a:ln w="28575">
            <a:solidFill>
              <a:srgbClr val="09F8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7B351D78-458C-47FD-BEE5-17F8F8417073}"/>
              </a:ext>
            </a:extLst>
          </p:cNvPr>
          <p:cNvSpPr/>
          <p:nvPr/>
        </p:nvSpPr>
        <p:spPr>
          <a:xfrm>
            <a:off x="4057432" y="2993529"/>
            <a:ext cx="2645848" cy="406787"/>
          </a:xfrm>
          <a:prstGeom prst="roundRect">
            <a:avLst>
              <a:gd name="adj" fmla="val 7971"/>
            </a:avLst>
          </a:prstGeom>
          <a:noFill/>
          <a:ln w="28575">
            <a:solidFill>
              <a:srgbClr val="09F8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69D13070-BF90-4EFC-802B-5268800C0825}"/>
              </a:ext>
            </a:extLst>
          </p:cNvPr>
          <p:cNvSpPr/>
          <p:nvPr/>
        </p:nvSpPr>
        <p:spPr>
          <a:xfrm>
            <a:off x="2084043" y="3561177"/>
            <a:ext cx="4619237" cy="1254199"/>
          </a:xfrm>
          <a:prstGeom prst="roundRect">
            <a:avLst>
              <a:gd name="adj" fmla="val 2704"/>
            </a:avLst>
          </a:prstGeom>
          <a:noFill/>
          <a:ln w="28575">
            <a:solidFill>
              <a:srgbClr val="09F8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0" name="接點: 肘形 9">
            <a:extLst>
              <a:ext uri="{FF2B5EF4-FFF2-40B4-BE49-F238E27FC236}">
                <a16:creationId xmlns:a16="http://schemas.microsoft.com/office/drawing/2014/main" id="{CFCBCA6D-66FC-45A5-B011-D8DF3C5A941F}"/>
              </a:ext>
            </a:extLst>
          </p:cNvPr>
          <p:cNvCxnSpPr>
            <a:stCxn id="20" idx="3"/>
            <a:endCxn id="25" idx="2"/>
          </p:cNvCxnSpPr>
          <p:nvPr/>
        </p:nvCxnSpPr>
        <p:spPr>
          <a:xfrm flipV="1">
            <a:off x="6703280" y="2362573"/>
            <a:ext cx="810293" cy="1825704"/>
          </a:xfrm>
          <a:prstGeom prst="bentConnector2">
            <a:avLst/>
          </a:prstGeom>
          <a:ln>
            <a:solidFill>
              <a:srgbClr val="09F8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DA3C75EC-B5A4-442B-A4EA-1AD0A430A5B7}"/>
              </a:ext>
            </a:extLst>
          </p:cNvPr>
          <p:cNvCxnSpPr>
            <a:cxnSpLocks/>
          </p:cNvCxnSpPr>
          <p:nvPr/>
        </p:nvCxnSpPr>
        <p:spPr>
          <a:xfrm flipV="1">
            <a:off x="4485079" y="2381612"/>
            <a:ext cx="0" cy="611918"/>
          </a:xfrm>
          <a:prstGeom prst="line">
            <a:avLst/>
          </a:prstGeom>
          <a:ln>
            <a:solidFill>
              <a:srgbClr val="09F8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接點: 肘形 27">
            <a:extLst>
              <a:ext uri="{FF2B5EF4-FFF2-40B4-BE49-F238E27FC236}">
                <a16:creationId xmlns:a16="http://schemas.microsoft.com/office/drawing/2014/main" id="{A33246AF-1865-4CB4-8BF5-85DBE2748AD5}"/>
              </a:ext>
            </a:extLst>
          </p:cNvPr>
          <p:cNvCxnSpPr>
            <a:stCxn id="15" idx="2"/>
            <a:endCxn id="7" idx="0"/>
          </p:cNvCxnSpPr>
          <p:nvPr/>
        </p:nvCxnSpPr>
        <p:spPr>
          <a:xfrm rot="16200000" flipH="1">
            <a:off x="2452524" y="1859728"/>
            <a:ext cx="630956" cy="1636645"/>
          </a:xfrm>
          <a:prstGeom prst="bentConnector3">
            <a:avLst/>
          </a:prstGeom>
          <a:ln>
            <a:solidFill>
              <a:srgbClr val="09F8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858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D5C7F-7DB7-A342-8554-FD0B0E4A0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PCIe Gen3 x4 U.2 </a:t>
            </a:r>
            <a:r>
              <a:rPr lang="en-US" err="1"/>
              <a:t>NVMe</a:t>
            </a:r>
            <a:r>
              <a:rPr lang="en-US"/>
              <a:t> SSD 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2BB03270-74FD-400F-9AF5-7C6B83D30B93}"/>
              </a:ext>
            </a:extLst>
          </p:cNvPr>
          <p:cNvGrpSpPr/>
          <p:nvPr/>
        </p:nvGrpSpPr>
        <p:grpSpPr>
          <a:xfrm>
            <a:off x="595353" y="1344946"/>
            <a:ext cx="5967852" cy="3362301"/>
            <a:chOff x="2130909" y="1015272"/>
            <a:chExt cx="6863658" cy="4106105"/>
          </a:xfrm>
        </p:grpSpPr>
        <p:pic>
          <p:nvPicPr>
            <p:cNvPr id="19" name="圖片 19">
              <a:extLst>
                <a:ext uri="{FF2B5EF4-FFF2-40B4-BE49-F238E27FC236}">
                  <a16:creationId xmlns:a16="http://schemas.microsoft.com/office/drawing/2014/main" id="{9E7E40CE-1FE9-429E-BB0E-FCE2A5781F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30909" y="1015272"/>
              <a:ext cx="3341171" cy="4051849"/>
            </a:xfrm>
            <a:prstGeom prst="rect">
              <a:avLst/>
            </a:prstGeom>
          </p:spPr>
        </p:pic>
        <p:pic>
          <p:nvPicPr>
            <p:cNvPr id="21" name="圖片 21">
              <a:extLst>
                <a:ext uri="{FF2B5EF4-FFF2-40B4-BE49-F238E27FC236}">
                  <a16:creationId xmlns:a16="http://schemas.microsoft.com/office/drawing/2014/main" id="{3608D2D1-D093-4DE4-9B96-C19D345FB6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19503" y="1028427"/>
              <a:ext cx="3375064" cy="4092950"/>
            </a:xfrm>
            <a:prstGeom prst="rect">
              <a:avLst/>
            </a:prstGeom>
          </p:spPr>
        </p:pic>
        <p:sp>
          <p:nvSpPr>
            <p:cNvPr id="6" name="Rectangle 16">
              <a:extLst>
                <a:ext uri="{FF2B5EF4-FFF2-40B4-BE49-F238E27FC236}">
                  <a16:creationId xmlns:a16="http://schemas.microsoft.com/office/drawing/2014/main" id="{53DC7BEC-B7DC-41BB-9B12-51B3070185D0}"/>
                </a:ext>
              </a:extLst>
            </p:cNvPr>
            <p:cNvSpPr/>
            <p:nvPr/>
          </p:nvSpPr>
          <p:spPr>
            <a:xfrm>
              <a:off x="2186094" y="1047683"/>
              <a:ext cx="3171160" cy="35394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marL="127000" lvl="0" algn="ctr">
                <a:buClr>
                  <a:srgbClr val="F2F2F2"/>
                </a:buClr>
                <a:buSzPts val="1600"/>
              </a:pPr>
              <a:r>
                <a:rPr lang="zh-TW" altLang="en-US" sz="17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循序讀寫效能比較</a:t>
              </a:r>
              <a:r>
                <a:rPr lang="en-US" altLang="zh-TW" sz="1700" b="1">
                  <a:solidFill>
                    <a:schemeClr val="bg1"/>
                  </a:solidFill>
                  <a:latin typeface="+mj-lt"/>
                  <a:ea typeface="微軟正黑體" panose="020B0604030504040204" pitchFamily="34" charset="-120"/>
                </a:rPr>
                <a:t>(MB/s)</a:t>
              </a:r>
              <a:endParaRPr lang="zh-CN" altLang="en-US" sz="17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Rectangle 16">
              <a:extLst>
                <a:ext uri="{FF2B5EF4-FFF2-40B4-BE49-F238E27FC236}">
                  <a16:creationId xmlns:a16="http://schemas.microsoft.com/office/drawing/2014/main" id="{4EB2B23B-C421-4318-B25C-C53EE322B894}"/>
                </a:ext>
              </a:extLst>
            </p:cNvPr>
            <p:cNvSpPr/>
            <p:nvPr/>
          </p:nvSpPr>
          <p:spPr>
            <a:xfrm>
              <a:off x="6022984" y="1049164"/>
              <a:ext cx="2568102" cy="35394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marL="127000" lvl="0" algn="ctr">
                <a:buClr>
                  <a:srgbClr val="F2F2F2"/>
                </a:buClr>
                <a:buSzPts val="1600"/>
              </a:pPr>
              <a:r>
                <a:rPr lang="zh-TW" altLang="en-US" sz="1700" b="1">
                  <a:solidFill>
                    <a:schemeClr val="bg1"/>
                  </a:solidFill>
                  <a:latin typeface="+mj-lt"/>
                  <a:ea typeface="微軟正黑體" panose="020B0604030504040204" pitchFamily="34" charset="-120"/>
                </a:rPr>
                <a:t>隨機</a:t>
              </a:r>
              <a:r>
                <a:rPr lang="en-US" altLang="zh-TW" sz="1700" b="1">
                  <a:solidFill>
                    <a:schemeClr val="bg1"/>
                  </a:solidFill>
                  <a:latin typeface="+mj-lt"/>
                  <a:ea typeface="微軟正黑體" panose="020B0604030504040204" pitchFamily="34" charset="-120"/>
                </a:rPr>
                <a:t>IOPS</a:t>
              </a:r>
              <a:endParaRPr lang="zh-CN" altLang="en-US" sz="17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8" name="圖片 7" descr="一張含有 室內 的圖片&#10;&#10;自動產生的描述">
            <a:extLst>
              <a:ext uri="{FF2B5EF4-FFF2-40B4-BE49-F238E27FC236}">
                <a16:creationId xmlns:a16="http://schemas.microsoft.com/office/drawing/2014/main" id="{C1302648-4539-4A3B-8BC2-F648AACF18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9191" y="1912022"/>
            <a:ext cx="3200170" cy="340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940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C7DD1-7B89-E44D-8680-EBC7CB8A1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latin typeface="Microsoft JhengHei"/>
                <a:ea typeface="Microsoft JhengHei"/>
              </a:rPr>
              <a:t>電子方塊圖</a:t>
            </a:r>
            <a:endParaRPr lang="en-US">
              <a:latin typeface="Microsoft JhengHei"/>
              <a:ea typeface="Microsoft JhengHei"/>
            </a:endParaRPr>
          </a:p>
        </p:txBody>
      </p:sp>
      <p:sp>
        <p:nvSpPr>
          <p:cNvPr id="62" name="Text Box 50">
            <a:extLst>
              <a:ext uri="{FF2B5EF4-FFF2-40B4-BE49-F238E27FC236}">
                <a16:creationId xmlns:a16="http://schemas.microsoft.com/office/drawing/2014/main" id="{9392A80B-3AAF-C641-A48C-075918C08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0380" y="1551858"/>
            <a:ext cx="121957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>
                <a:solidFill>
                  <a:schemeClr val="bg1"/>
                </a:solidFill>
                <a:ea typeface="標楷體" pitchFamily="65" charset="-120"/>
              </a:rPr>
              <a:t>PCI</a:t>
            </a:r>
            <a:r>
              <a:rPr lang="en-US" altLang="zh-TW" sz="1000" b="1">
                <a:solidFill>
                  <a:schemeClr val="bg1"/>
                </a:solidFill>
                <a:ea typeface="標楷體" pitchFamily="65" charset="-120"/>
              </a:rPr>
              <a:t>-E Gen3 x 16</a:t>
            </a:r>
            <a:endParaRPr lang="en-US" altLang="ja-JP" sz="1000" b="1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63" name="Text Box 50">
            <a:extLst>
              <a:ext uri="{FF2B5EF4-FFF2-40B4-BE49-F238E27FC236}">
                <a16:creationId xmlns:a16="http://schemas.microsoft.com/office/drawing/2014/main" id="{B82836C3-AE1F-7B4E-8EEE-374B25AAD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0380" y="1954715"/>
            <a:ext cx="121957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>
                <a:solidFill>
                  <a:schemeClr val="bg1"/>
                </a:solidFill>
                <a:ea typeface="標楷體" pitchFamily="65" charset="-120"/>
              </a:rPr>
              <a:t>PCI</a:t>
            </a:r>
            <a:r>
              <a:rPr lang="en-US" altLang="zh-TW" sz="1000" b="1">
                <a:solidFill>
                  <a:schemeClr val="bg1"/>
                </a:solidFill>
                <a:ea typeface="標楷體" pitchFamily="65" charset="-120"/>
              </a:rPr>
              <a:t>-E Gen3 x 16</a:t>
            </a:r>
            <a:endParaRPr lang="en-US" altLang="ja-JP" sz="1000" b="1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67" name="Text Box 50">
            <a:extLst>
              <a:ext uri="{FF2B5EF4-FFF2-40B4-BE49-F238E27FC236}">
                <a16:creationId xmlns:a16="http://schemas.microsoft.com/office/drawing/2014/main" id="{8B280E61-D92A-CB48-AC0A-CE0FE4354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0380" y="2357572"/>
            <a:ext cx="121957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>
                <a:solidFill>
                  <a:schemeClr val="bg1"/>
                </a:solidFill>
                <a:ea typeface="標楷體" pitchFamily="65" charset="-120"/>
              </a:rPr>
              <a:t>PCI</a:t>
            </a:r>
            <a:r>
              <a:rPr lang="en-US" altLang="zh-TW" sz="1000" b="1">
                <a:solidFill>
                  <a:schemeClr val="bg1"/>
                </a:solidFill>
                <a:ea typeface="標楷體" pitchFamily="65" charset="-120"/>
              </a:rPr>
              <a:t>-E Gen3 x 8</a:t>
            </a:r>
            <a:endParaRPr lang="en-US" altLang="ja-JP" sz="1000" b="1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68" name="Text Box 50">
            <a:extLst>
              <a:ext uri="{FF2B5EF4-FFF2-40B4-BE49-F238E27FC236}">
                <a16:creationId xmlns:a16="http://schemas.microsoft.com/office/drawing/2014/main" id="{ADDA22E1-7ACB-924D-9506-4E1E66ABCC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0380" y="3163284"/>
            <a:ext cx="121957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>
                <a:solidFill>
                  <a:schemeClr val="bg1"/>
                </a:solidFill>
                <a:ea typeface="標楷體" pitchFamily="65" charset="-120"/>
              </a:rPr>
              <a:t>2*PCI</a:t>
            </a:r>
            <a:r>
              <a:rPr lang="en-US" altLang="zh-TW" sz="1000" b="1">
                <a:solidFill>
                  <a:schemeClr val="bg1"/>
                </a:solidFill>
                <a:ea typeface="標楷體" pitchFamily="65" charset="-120"/>
              </a:rPr>
              <a:t>-E Gen3 x 4</a:t>
            </a:r>
            <a:endParaRPr lang="en-US" altLang="ja-JP" sz="1000" b="1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69" name="Text Box 50">
            <a:extLst>
              <a:ext uri="{FF2B5EF4-FFF2-40B4-BE49-F238E27FC236}">
                <a16:creationId xmlns:a16="http://schemas.microsoft.com/office/drawing/2014/main" id="{758B1735-AE44-7D4A-9085-B39A69F5AE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0380" y="2760429"/>
            <a:ext cx="121957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>
                <a:solidFill>
                  <a:schemeClr val="bg1"/>
                </a:solidFill>
                <a:ea typeface="標楷體" pitchFamily="65" charset="-120"/>
              </a:rPr>
              <a:t>PCI</a:t>
            </a:r>
            <a:r>
              <a:rPr lang="en-US" altLang="zh-TW" sz="1000" b="1">
                <a:solidFill>
                  <a:schemeClr val="bg1"/>
                </a:solidFill>
                <a:ea typeface="標楷體" pitchFamily="65" charset="-120"/>
              </a:rPr>
              <a:t>-E Gen3 x 8</a:t>
            </a:r>
            <a:endParaRPr lang="en-US" altLang="ja-JP" sz="1000" b="1">
              <a:solidFill>
                <a:schemeClr val="bg1"/>
              </a:solidFill>
              <a:ea typeface="標楷體" pitchFamily="65" charset="-120"/>
            </a:endParaRPr>
          </a:p>
        </p:txBody>
      </p:sp>
      <p:pic>
        <p:nvPicPr>
          <p:cNvPr id="70" name="Picture 2">
            <a:extLst>
              <a:ext uri="{FF2B5EF4-FFF2-40B4-BE49-F238E27FC236}">
                <a16:creationId xmlns:a16="http://schemas.microsoft.com/office/drawing/2014/main" id="{692BD3F3-C667-5848-9111-C2FFC3306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858" y="1437305"/>
            <a:ext cx="1364978" cy="1335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" name="Line 43">
            <a:extLst>
              <a:ext uri="{FF2B5EF4-FFF2-40B4-BE49-F238E27FC236}">
                <a16:creationId xmlns:a16="http://schemas.microsoft.com/office/drawing/2014/main" id="{2B732C76-A10A-B240-9A81-1876B361009B}"/>
              </a:ext>
            </a:extLst>
          </p:cNvPr>
          <p:cNvSpPr>
            <a:spLocks noChangeShapeType="1"/>
          </p:cNvSpPr>
          <p:nvPr/>
        </p:nvSpPr>
        <p:spPr bwMode="auto">
          <a:xfrm>
            <a:off x="3612113" y="2652295"/>
            <a:ext cx="1132052" cy="0"/>
          </a:xfrm>
          <a:prstGeom prst="line">
            <a:avLst/>
          </a:prstGeom>
          <a:noFill/>
          <a:ln w="12700">
            <a:solidFill>
              <a:srgbClr val="AEED59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b="1">
              <a:solidFill>
                <a:srgbClr val="0000FF"/>
              </a:solidFill>
            </a:endParaRPr>
          </a:p>
        </p:txBody>
      </p:sp>
      <p:sp>
        <p:nvSpPr>
          <p:cNvPr id="73" name="Line 43">
            <a:extLst>
              <a:ext uri="{FF2B5EF4-FFF2-40B4-BE49-F238E27FC236}">
                <a16:creationId xmlns:a16="http://schemas.microsoft.com/office/drawing/2014/main" id="{66C593C8-AB15-6544-BAD6-75FEDA16956B}"/>
              </a:ext>
            </a:extLst>
          </p:cNvPr>
          <p:cNvSpPr>
            <a:spLocks noChangeShapeType="1"/>
          </p:cNvSpPr>
          <p:nvPr/>
        </p:nvSpPr>
        <p:spPr bwMode="auto">
          <a:xfrm>
            <a:off x="3612113" y="2205932"/>
            <a:ext cx="1132052" cy="0"/>
          </a:xfrm>
          <a:prstGeom prst="line">
            <a:avLst/>
          </a:prstGeom>
          <a:noFill/>
          <a:ln w="12700">
            <a:solidFill>
              <a:srgbClr val="AEED59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b="1">
              <a:solidFill>
                <a:srgbClr val="0000FF"/>
              </a:solidFill>
            </a:endParaRPr>
          </a:p>
        </p:txBody>
      </p:sp>
      <p:sp>
        <p:nvSpPr>
          <p:cNvPr id="75" name="Line 43">
            <a:extLst>
              <a:ext uri="{FF2B5EF4-FFF2-40B4-BE49-F238E27FC236}">
                <a16:creationId xmlns:a16="http://schemas.microsoft.com/office/drawing/2014/main" id="{6C871E8B-CDA4-7A4C-9057-054BA46BE2D5}"/>
              </a:ext>
            </a:extLst>
          </p:cNvPr>
          <p:cNvSpPr>
            <a:spLocks noChangeShapeType="1"/>
          </p:cNvSpPr>
          <p:nvPr/>
        </p:nvSpPr>
        <p:spPr bwMode="auto">
          <a:xfrm>
            <a:off x="3612113" y="1759570"/>
            <a:ext cx="1132052" cy="0"/>
          </a:xfrm>
          <a:prstGeom prst="line">
            <a:avLst/>
          </a:prstGeom>
          <a:noFill/>
          <a:ln w="12700">
            <a:solidFill>
              <a:srgbClr val="AEED59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b="1">
              <a:solidFill>
                <a:srgbClr val="0000FF"/>
              </a:solidFill>
            </a:endParaRPr>
          </a:p>
        </p:txBody>
      </p:sp>
      <p:sp>
        <p:nvSpPr>
          <p:cNvPr id="78" name="Text Box 50">
            <a:extLst>
              <a:ext uri="{FF2B5EF4-FFF2-40B4-BE49-F238E27FC236}">
                <a16:creationId xmlns:a16="http://schemas.microsoft.com/office/drawing/2014/main" id="{967E68AE-D694-954C-BAC4-22E88304D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9113" y="1565306"/>
            <a:ext cx="121957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>
                <a:solidFill>
                  <a:schemeClr val="bg1"/>
                </a:solidFill>
                <a:ea typeface="標楷體" pitchFamily="65" charset="-120"/>
              </a:rPr>
              <a:t>PCI</a:t>
            </a:r>
            <a:r>
              <a:rPr lang="en-US" altLang="zh-TW" sz="1000" b="1">
                <a:solidFill>
                  <a:schemeClr val="bg1"/>
                </a:solidFill>
                <a:ea typeface="標楷體" pitchFamily="65" charset="-120"/>
              </a:rPr>
              <a:t>-E Gen3 x 16</a:t>
            </a:r>
            <a:endParaRPr lang="en-US" altLang="ja-JP" sz="1000" b="1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80" name="Text Box 50">
            <a:extLst>
              <a:ext uri="{FF2B5EF4-FFF2-40B4-BE49-F238E27FC236}">
                <a16:creationId xmlns:a16="http://schemas.microsoft.com/office/drawing/2014/main" id="{98EC721D-0C27-4D42-9CB2-EC923A288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9113" y="2011850"/>
            <a:ext cx="121957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>
                <a:solidFill>
                  <a:schemeClr val="bg1"/>
                </a:solidFill>
                <a:ea typeface="標楷體" pitchFamily="65" charset="-120"/>
              </a:rPr>
              <a:t>PCI</a:t>
            </a:r>
            <a:r>
              <a:rPr lang="en-US" altLang="zh-TW" sz="1000" b="1">
                <a:solidFill>
                  <a:schemeClr val="bg1"/>
                </a:solidFill>
                <a:ea typeface="標楷體" pitchFamily="65" charset="-120"/>
              </a:rPr>
              <a:t>-E Gen3 x 16</a:t>
            </a:r>
            <a:endParaRPr lang="en-US" altLang="ja-JP" sz="1000" b="1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82" name="Text Box 50">
            <a:extLst>
              <a:ext uri="{FF2B5EF4-FFF2-40B4-BE49-F238E27FC236}">
                <a16:creationId xmlns:a16="http://schemas.microsoft.com/office/drawing/2014/main" id="{A0017A9D-0589-4648-A7A9-55ADF482EE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9113" y="2458393"/>
            <a:ext cx="121957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>
                <a:solidFill>
                  <a:schemeClr val="bg1"/>
                </a:solidFill>
                <a:ea typeface="標楷體" pitchFamily="65" charset="-120"/>
              </a:rPr>
              <a:t>PCI</a:t>
            </a:r>
            <a:r>
              <a:rPr lang="en-US" altLang="zh-TW" sz="1000" b="1">
                <a:solidFill>
                  <a:schemeClr val="bg1"/>
                </a:solidFill>
                <a:ea typeface="標楷體" pitchFamily="65" charset="-120"/>
              </a:rPr>
              <a:t>-E Gen3 x 16</a:t>
            </a:r>
            <a:endParaRPr lang="en-US" altLang="ja-JP" sz="1000" b="1">
              <a:solidFill>
                <a:schemeClr val="bg1"/>
              </a:solidFill>
              <a:ea typeface="標楷體" pitchFamily="65" charset="-120"/>
            </a:endParaRPr>
          </a:p>
        </p:txBody>
      </p:sp>
      <p:grpSp>
        <p:nvGrpSpPr>
          <p:cNvPr id="84" name="群組 83">
            <a:extLst>
              <a:ext uri="{FF2B5EF4-FFF2-40B4-BE49-F238E27FC236}">
                <a16:creationId xmlns:a16="http://schemas.microsoft.com/office/drawing/2014/main" id="{F59204A9-543A-C247-ABFF-4CD96EC655AE}"/>
              </a:ext>
            </a:extLst>
          </p:cNvPr>
          <p:cNvGrpSpPr/>
          <p:nvPr/>
        </p:nvGrpSpPr>
        <p:grpSpPr>
          <a:xfrm>
            <a:off x="6176633" y="1540710"/>
            <a:ext cx="302752" cy="1081697"/>
            <a:chOff x="6374209" y="1443360"/>
            <a:chExt cx="444759" cy="1081697"/>
          </a:xfrm>
        </p:grpSpPr>
        <p:sp>
          <p:nvSpPr>
            <p:cNvPr id="85" name="Line 43">
              <a:extLst>
                <a:ext uri="{FF2B5EF4-FFF2-40B4-BE49-F238E27FC236}">
                  <a16:creationId xmlns:a16="http://schemas.microsoft.com/office/drawing/2014/main" id="{F818E8E6-D612-8748-8DF4-3F86C6E7AA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375593" y="1784652"/>
              <a:ext cx="443374" cy="0"/>
            </a:xfrm>
            <a:prstGeom prst="line">
              <a:avLst/>
            </a:prstGeom>
            <a:noFill/>
            <a:ln w="12700">
              <a:solidFill>
                <a:srgbClr val="AEED59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87" name="Line 43">
              <a:extLst>
                <a:ext uri="{FF2B5EF4-FFF2-40B4-BE49-F238E27FC236}">
                  <a16:creationId xmlns:a16="http://schemas.microsoft.com/office/drawing/2014/main" id="{9AB7553C-51AA-6746-81F6-91B963FBA74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375593" y="1443360"/>
              <a:ext cx="428547" cy="0"/>
            </a:xfrm>
            <a:prstGeom prst="line">
              <a:avLst/>
            </a:prstGeom>
            <a:noFill/>
            <a:ln w="12700">
              <a:solidFill>
                <a:srgbClr val="AEED59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88" name="Line 43">
              <a:extLst>
                <a:ext uri="{FF2B5EF4-FFF2-40B4-BE49-F238E27FC236}">
                  <a16:creationId xmlns:a16="http://schemas.microsoft.com/office/drawing/2014/main" id="{7CA51185-69B0-1C47-8C5A-0B5A0D321E3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374209" y="2175307"/>
              <a:ext cx="444759" cy="1265"/>
            </a:xfrm>
            <a:prstGeom prst="line">
              <a:avLst/>
            </a:prstGeom>
            <a:noFill/>
            <a:ln w="12700">
              <a:solidFill>
                <a:srgbClr val="AEED59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89" name="Line 43">
              <a:extLst>
                <a:ext uri="{FF2B5EF4-FFF2-40B4-BE49-F238E27FC236}">
                  <a16:creationId xmlns:a16="http://schemas.microsoft.com/office/drawing/2014/main" id="{C6372977-5337-B341-B2A9-8627BD18D9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74209" y="2525057"/>
              <a:ext cx="444759" cy="0"/>
            </a:xfrm>
            <a:prstGeom prst="line">
              <a:avLst/>
            </a:prstGeom>
            <a:noFill/>
            <a:ln w="12700">
              <a:solidFill>
                <a:srgbClr val="AEED59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</p:grpSp>
      <p:pic>
        <p:nvPicPr>
          <p:cNvPr id="90" name="Picture 3">
            <a:extLst>
              <a:ext uri="{FF2B5EF4-FFF2-40B4-BE49-F238E27FC236}">
                <a16:creationId xmlns:a16="http://schemas.microsoft.com/office/drawing/2014/main" id="{3895DA93-9EC1-1045-A8A8-CFD64FF31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513" y="1373315"/>
            <a:ext cx="1387807" cy="328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" name="Picture 3">
            <a:extLst>
              <a:ext uri="{FF2B5EF4-FFF2-40B4-BE49-F238E27FC236}">
                <a16:creationId xmlns:a16="http://schemas.microsoft.com/office/drawing/2014/main" id="{104CC532-2753-3742-8498-C40E31126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513" y="1723811"/>
            <a:ext cx="1387807" cy="328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" name="Picture 3">
            <a:extLst>
              <a:ext uri="{FF2B5EF4-FFF2-40B4-BE49-F238E27FC236}">
                <a16:creationId xmlns:a16="http://schemas.microsoft.com/office/drawing/2014/main" id="{CE2CE5D4-FF43-E04F-9F35-34BD6B665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129" y="2108644"/>
            <a:ext cx="1387807" cy="328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" name="Picture 3">
            <a:extLst>
              <a:ext uri="{FF2B5EF4-FFF2-40B4-BE49-F238E27FC236}">
                <a16:creationId xmlns:a16="http://schemas.microsoft.com/office/drawing/2014/main" id="{C35DF099-C7C4-C445-9649-FBF9B0F54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513" y="2458394"/>
            <a:ext cx="1387807" cy="328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" name="Text Box 50">
            <a:extLst>
              <a:ext uri="{FF2B5EF4-FFF2-40B4-BE49-F238E27FC236}">
                <a16:creationId xmlns:a16="http://schemas.microsoft.com/office/drawing/2014/main" id="{5583EAE1-D87D-9F48-B12C-E980E42189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3045" y="1132910"/>
            <a:ext cx="160597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ECC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RDIMM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x4</a:t>
            </a:r>
            <a:endParaRPr lang="en-US" altLang="ja-JP" sz="1400" b="1">
              <a:solidFill>
                <a:schemeClr val="bg1"/>
              </a:solidFill>
              <a:latin typeface="Arial" panose="020B0604020202020204" pitchFamily="34" charset="0"/>
              <a:ea typeface="標楷體" pitchFamily="65" charset="-120"/>
              <a:cs typeface="Arial" panose="020B0604020202020204" pitchFamily="34" charset="0"/>
            </a:endParaRPr>
          </a:p>
        </p:txBody>
      </p:sp>
      <p:sp>
        <p:nvSpPr>
          <p:cNvPr id="104" name="Line 43">
            <a:extLst>
              <a:ext uri="{FF2B5EF4-FFF2-40B4-BE49-F238E27FC236}">
                <a16:creationId xmlns:a16="http://schemas.microsoft.com/office/drawing/2014/main" id="{5B0C853F-8F39-CE4B-97E5-D333C21B4A8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472347" y="2817242"/>
            <a:ext cx="2" cy="558057"/>
          </a:xfrm>
          <a:prstGeom prst="line">
            <a:avLst/>
          </a:prstGeom>
          <a:noFill/>
          <a:ln w="12700">
            <a:solidFill>
              <a:srgbClr val="09F8E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106" name="Text Box 50">
            <a:extLst>
              <a:ext uri="{FF2B5EF4-FFF2-40B4-BE49-F238E27FC236}">
                <a16:creationId xmlns:a16="http://schemas.microsoft.com/office/drawing/2014/main" id="{856B7882-7096-2C47-90F0-88104C655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1724" y="2997505"/>
            <a:ext cx="121957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>
                <a:solidFill>
                  <a:srgbClr val="09F8E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DMI channel</a:t>
            </a:r>
          </a:p>
        </p:txBody>
      </p:sp>
      <p:sp>
        <p:nvSpPr>
          <p:cNvPr id="108" name="Line 43">
            <a:extLst>
              <a:ext uri="{FF2B5EF4-FFF2-40B4-BE49-F238E27FC236}">
                <a16:creationId xmlns:a16="http://schemas.microsoft.com/office/drawing/2014/main" id="{A6B3AA65-7291-A04C-B177-F814EEB8380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38455" y="3966889"/>
            <a:ext cx="392809" cy="0"/>
          </a:xfrm>
          <a:prstGeom prst="line">
            <a:avLst/>
          </a:prstGeom>
          <a:noFill/>
          <a:ln w="12700">
            <a:solidFill>
              <a:srgbClr val="AEED59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b="1">
              <a:solidFill>
                <a:srgbClr val="0000FF"/>
              </a:solidFill>
            </a:endParaRPr>
          </a:p>
        </p:txBody>
      </p:sp>
      <p:sp>
        <p:nvSpPr>
          <p:cNvPr id="111" name="Text Box 50">
            <a:extLst>
              <a:ext uri="{FF2B5EF4-FFF2-40B4-BE49-F238E27FC236}">
                <a16:creationId xmlns:a16="http://schemas.microsoft.com/office/drawing/2014/main" id="{A8CD287B-CFB5-4648-8535-902009B09D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6024" y="3483985"/>
            <a:ext cx="121957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1 x </a:t>
            </a:r>
            <a:r>
              <a:rPr lang="en-US" altLang="ja-JP" sz="1000" b="1" err="1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GbE</a:t>
            </a:r>
            <a:r>
              <a:rPr lang="en-US" altLang="ja-JP" sz="1000" b="1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 LAN</a:t>
            </a:r>
          </a:p>
        </p:txBody>
      </p:sp>
      <p:pic>
        <p:nvPicPr>
          <p:cNvPr id="112" name="Picture 6">
            <a:extLst>
              <a:ext uri="{FF2B5EF4-FFF2-40B4-BE49-F238E27FC236}">
                <a16:creationId xmlns:a16="http://schemas.microsoft.com/office/drawing/2014/main" id="{2438F07F-E483-B549-9232-198FECCFAD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66" r="4512"/>
          <a:stretch/>
        </p:blipFill>
        <p:spPr bwMode="auto">
          <a:xfrm>
            <a:off x="6948435" y="3688712"/>
            <a:ext cx="474756" cy="42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" name="Text Box 50">
            <a:extLst>
              <a:ext uri="{FF2B5EF4-FFF2-40B4-BE49-F238E27FC236}">
                <a16:creationId xmlns:a16="http://schemas.microsoft.com/office/drawing/2014/main" id="{C9618DC5-272B-2E44-90A1-55A9E2BA4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6024" y="4144454"/>
            <a:ext cx="121957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1 x 10GbE LAN</a:t>
            </a:r>
          </a:p>
        </p:txBody>
      </p:sp>
      <p:pic>
        <p:nvPicPr>
          <p:cNvPr id="116" name="Picture 6">
            <a:extLst>
              <a:ext uri="{FF2B5EF4-FFF2-40B4-BE49-F238E27FC236}">
                <a16:creationId xmlns:a16="http://schemas.microsoft.com/office/drawing/2014/main" id="{6633D330-7810-8D4C-B89E-017913BE13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66" r="4512"/>
          <a:stretch/>
        </p:blipFill>
        <p:spPr bwMode="auto">
          <a:xfrm>
            <a:off x="6948435" y="4310496"/>
            <a:ext cx="474756" cy="42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" name="Line 43">
            <a:extLst>
              <a:ext uri="{FF2B5EF4-FFF2-40B4-BE49-F238E27FC236}">
                <a16:creationId xmlns:a16="http://schemas.microsoft.com/office/drawing/2014/main" id="{AE501091-C262-D84C-9424-AF63AF328857}"/>
              </a:ext>
            </a:extLst>
          </p:cNvPr>
          <p:cNvSpPr>
            <a:spLocks noChangeShapeType="1"/>
          </p:cNvSpPr>
          <p:nvPr/>
        </p:nvSpPr>
        <p:spPr bwMode="auto">
          <a:xfrm>
            <a:off x="3611368" y="3408065"/>
            <a:ext cx="854175" cy="0"/>
          </a:xfrm>
          <a:prstGeom prst="line">
            <a:avLst/>
          </a:prstGeom>
          <a:noFill/>
          <a:ln w="12700">
            <a:solidFill>
              <a:srgbClr val="AEED59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b="1">
              <a:solidFill>
                <a:srgbClr val="0000FF"/>
              </a:solidFill>
            </a:endParaRPr>
          </a:p>
        </p:txBody>
      </p:sp>
      <p:sp>
        <p:nvSpPr>
          <p:cNvPr id="118" name="Text Box 50">
            <a:extLst>
              <a:ext uri="{FF2B5EF4-FFF2-40B4-BE49-F238E27FC236}">
                <a16:creationId xmlns:a16="http://schemas.microsoft.com/office/drawing/2014/main" id="{1F809F66-66BB-0641-9987-042778FF1E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9113" y="3111627"/>
            <a:ext cx="121957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>
                <a:solidFill>
                  <a:schemeClr val="bg1"/>
                </a:solidFill>
                <a:ea typeface="標楷體" pitchFamily="65" charset="-120"/>
              </a:rPr>
              <a:t>2*PCI</a:t>
            </a:r>
            <a:r>
              <a:rPr lang="en-US" altLang="zh-TW" sz="1000" b="1">
                <a:solidFill>
                  <a:schemeClr val="bg1"/>
                </a:solidFill>
                <a:ea typeface="標楷體" pitchFamily="65" charset="-120"/>
              </a:rPr>
              <a:t>-E Gen3 x 4</a:t>
            </a:r>
            <a:endParaRPr lang="en-US" altLang="ja-JP" sz="1000" b="1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119" name="AutoShape 7">
            <a:extLst>
              <a:ext uri="{FF2B5EF4-FFF2-40B4-BE49-F238E27FC236}">
                <a16:creationId xmlns:a16="http://schemas.microsoft.com/office/drawing/2014/main" id="{6EA3FE55-9651-FC48-BEF1-3B70A2ABF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3724" y="1358025"/>
            <a:ext cx="348748" cy="2152981"/>
          </a:xfrm>
          <a:prstGeom prst="roundRect">
            <a:avLst>
              <a:gd name="adj" fmla="val 0"/>
            </a:avLst>
          </a:prstGeom>
          <a:solidFill>
            <a:srgbClr val="53E3DE"/>
          </a:solidFill>
          <a:ln w="9525" algn="ctr">
            <a:noFill/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vert270" wrap="none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kumimoji="0" lang="fr-FR" altLang="zh-TW"/>
              <a:t>Gold Finger</a:t>
            </a:r>
          </a:p>
        </p:txBody>
      </p:sp>
      <p:grpSp>
        <p:nvGrpSpPr>
          <p:cNvPr id="120" name="群組 119">
            <a:extLst>
              <a:ext uri="{FF2B5EF4-FFF2-40B4-BE49-F238E27FC236}">
                <a16:creationId xmlns:a16="http://schemas.microsoft.com/office/drawing/2014/main" id="{AEE84D63-E793-B644-AB5E-CF991636289A}"/>
              </a:ext>
            </a:extLst>
          </p:cNvPr>
          <p:cNvGrpSpPr/>
          <p:nvPr/>
        </p:nvGrpSpPr>
        <p:grpSpPr>
          <a:xfrm>
            <a:off x="6447497" y="3905293"/>
            <a:ext cx="425348" cy="627803"/>
            <a:chOff x="6656157" y="3807943"/>
            <a:chExt cx="567465" cy="627803"/>
          </a:xfrm>
        </p:grpSpPr>
        <p:sp>
          <p:nvSpPr>
            <p:cNvPr id="121" name="Line 43">
              <a:extLst>
                <a:ext uri="{FF2B5EF4-FFF2-40B4-BE49-F238E27FC236}">
                  <a16:creationId xmlns:a16="http://schemas.microsoft.com/office/drawing/2014/main" id="{77A6911E-6F2B-3442-B56C-BA606003789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656157" y="4435418"/>
              <a:ext cx="567465" cy="328"/>
            </a:xfrm>
            <a:prstGeom prst="line">
              <a:avLst/>
            </a:prstGeom>
            <a:noFill/>
            <a:ln w="12700">
              <a:solidFill>
                <a:srgbClr val="53E3DE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b="1">
                <a:solidFill>
                  <a:srgbClr val="0000FF"/>
                </a:solidFill>
              </a:endParaRPr>
            </a:p>
          </p:txBody>
        </p:sp>
        <p:sp>
          <p:nvSpPr>
            <p:cNvPr id="122" name="Line 43">
              <a:extLst>
                <a:ext uri="{FF2B5EF4-FFF2-40B4-BE49-F238E27FC236}">
                  <a16:creationId xmlns:a16="http://schemas.microsoft.com/office/drawing/2014/main" id="{E78E09B4-1A60-DD45-8CD9-55220F7875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56157" y="3807943"/>
              <a:ext cx="543342" cy="0"/>
            </a:xfrm>
            <a:prstGeom prst="line">
              <a:avLst/>
            </a:prstGeom>
            <a:noFill/>
            <a:ln w="12700">
              <a:solidFill>
                <a:srgbClr val="53E3DE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b="1">
                <a:solidFill>
                  <a:srgbClr val="0000FF"/>
                </a:solidFill>
              </a:endParaRPr>
            </a:p>
          </p:txBody>
        </p:sp>
      </p:grpSp>
      <p:sp>
        <p:nvSpPr>
          <p:cNvPr id="129" name="Line 43">
            <a:extLst>
              <a:ext uri="{FF2B5EF4-FFF2-40B4-BE49-F238E27FC236}">
                <a16:creationId xmlns:a16="http://schemas.microsoft.com/office/drawing/2014/main" id="{867FAA43-AB01-A342-80DB-6DCF8E97000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38456" y="4413319"/>
            <a:ext cx="392809" cy="0"/>
          </a:xfrm>
          <a:prstGeom prst="line">
            <a:avLst/>
          </a:prstGeom>
          <a:noFill/>
          <a:ln w="12700">
            <a:solidFill>
              <a:srgbClr val="AEED59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b="1">
              <a:solidFill>
                <a:srgbClr val="0000FF"/>
              </a:solidFill>
            </a:endParaRPr>
          </a:p>
        </p:txBody>
      </p:sp>
      <p:grpSp>
        <p:nvGrpSpPr>
          <p:cNvPr id="130" name="群組 129">
            <a:extLst>
              <a:ext uri="{FF2B5EF4-FFF2-40B4-BE49-F238E27FC236}">
                <a16:creationId xmlns:a16="http://schemas.microsoft.com/office/drawing/2014/main" id="{9C0613B9-A2B1-2048-9967-1EBD024F52D6}"/>
              </a:ext>
            </a:extLst>
          </p:cNvPr>
          <p:cNvGrpSpPr/>
          <p:nvPr/>
        </p:nvGrpSpPr>
        <p:grpSpPr>
          <a:xfrm>
            <a:off x="2103542" y="1750817"/>
            <a:ext cx="1098965" cy="1601738"/>
            <a:chOff x="2431836" y="1653467"/>
            <a:chExt cx="1132052" cy="1601738"/>
          </a:xfrm>
        </p:grpSpPr>
        <p:sp>
          <p:nvSpPr>
            <p:cNvPr id="131" name="Line 43">
              <a:extLst>
                <a:ext uri="{FF2B5EF4-FFF2-40B4-BE49-F238E27FC236}">
                  <a16:creationId xmlns:a16="http://schemas.microsoft.com/office/drawing/2014/main" id="{A14C87A5-5D5E-8940-A0B2-2B1A64F27C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31836" y="2448979"/>
              <a:ext cx="1132052" cy="0"/>
            </a:xfrm>
            <a:prstGeom prst="line">
              <a:avLst/>
            </a:prstGeom>
            <a:noFill/>
            <a:ln w="12700">
              <a:solidFill>
                <a:srgbClr val="AEED59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b="1">
                <a:solidFill>
                  <a:srgbClr val="0000FF"/>
                </a:solidFill>
              </a:endParaRPr>
            </a:p>
          </p:txBody>
        </p:sp>
        <p:sp>
          <p:nvSpPr>
            <p:cNvPr id="132" name="Line 43">
              <a:extLst>
                <a:ext uri="{FF2B5EF4-FFF2-40B4-BE49-F238E27FC236}">
                  <a16:creationId xmlns:a16="http://schemas.microsoft.com/office/drawing/2014/main" id="{E87C4D60-1918-D748-88DD-9A792EF445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31836" y="2051223"/>
              <a:ext cx="1132052" cy="0"/>
            </a:xfrm>
            <a:prstGeom prst="line">
              <a:avLst/>
            </a:prstGeom>
            <a:noFill/>
            <a:ln w="12700">
              <a:solidFill>
                <a:srgbClr val="AEED59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b="1">
                <a:solidFill>
                  <a:srgbClr val="0000FF"/>
                </a:solidFill>
              </a:endParaRPr>
            </a:p>
          </p:txBody>
        </p:sp>
        <p:sp>
          <p:nvSpPr>
            <p:cNvPr id="133" name="Line 43">
              <a:extLst>
                <a:ext uri="{FF2B5EF4-FFF2-40B4-BE49-F238E27FC236}">
                  <a16:creationId xmlns:a16="http://schemas.microsoft.com/office/drawing/2014/main" id="{01088154-56D0-844D-98A9-0111A83490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31836" y="1653467"/>
              <a:ext cx="1132052" cy="0"/>
            </a:xfrm>
            <a:prstGeom prst="line">
              <a:avLst/>
            </a:prstGeom>
            <a:noFill/>
            <a:ln w="12700">
              <a:solidFill>
                <a:srgbClr val="AEED59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b="1">
                <a:solidFill>
                  <a:srgbClr val="0000FF"/>
                </a:solidFill>
              </a:endParaRPr>
            </a:p>
          </p:txBody>
        </p:sp>
        <p:sp>
          <p:nvSpPr>
            <p:cNvPr id="134" name="Line 43">
              <a:extLst>
                <a:ext uri="{FF2B5EF4-FFF2-40B4-BE49-F238E27FC236}">
                  <a16:creationId xmlns:a16="http://schemas.microsoft.com/office/drawing/2014/main" id="{4BB8DD2D-6960-5D45-8C71-41811B868AD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64923" y="3244488"/>
              <a:ext cx="1098965" cy="10717"/>
            </a:xfrm>
            <a:prstGeom prst="line">
              <a:avLst/>
            </a:prstGeom>
            <a:noFill/>
            <a:ln w="12700">
              <a:solidFill>
                <a:srgbClr val="AEED59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b="1">
                <a:solidFill>
                  <a:srgbClr val="0000FF"/>
                </a:solidFill>
              </a:endParaRPr>
            </a:p>
          </p:txBody>
        </p:sp>
        <p:sp>
          <p:nvSpPr>
            <p:cNvPr id="135" name="Line 43">
              <a:extLst>
                <a:ext uri="{FF2B5EF4-FFF2-40B4-BE49-F238E27FC236}">
                  <a16:creationId xmlns:a16="http://schemas.microsoft.com/office/drawing/2014/main" id="{A11B509B-6536-4C44-ABB0-1563420152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31836" y="2846735"/>
              <a:ext cx="1132052" cy="0"/>
            </a:xfrm>
            <a:prstGeom prst="line">
              <a:avLst/>
            </a:prstGeom>
            <a:noFill/>
            <a:ln w="12700">
              <a:solidFill>
                <a:srgbClr val="AEED59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b="1">
                <a:solidFill>
                  <a:srgbClr val="0000FF"/>
                </a:solidFill>
              </a:endParaRPr>
            </a:p>
          </p:txBody>
        </p:sp>
      </p:grpSp>
      <p:sp>
        <p:nvSpPr>
          <p:cNvPr id="136" name="矩形 135">
            <a:extLst>
              <a:ext uri="{FF2B5EF4-FFF2-40B4-BE49-F238E27FC236}">
                <a16:creationId xmlns:a16="http://schemas.microsoft.com/office/drawing/2014/main" id="{490ACE5B-AE10-DD4C-9CEA-8E12C90584FE}"/>
              </a:ext>
            </a:extLst>
          </p:cNvPr>
          <p:cNvSpPr/>
          <p:nvPr/>
        </p:nvSpPr>
        <p:spPr>
          <a:xfrm>
            <a:off x="732498" y="1429608"/>
            <a:ext cx="13334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400" b="1">
                <a:solidFill>
                  <a:srgbClr val="AEED59"/>
                </a:solidFill>
              </a:rPr>
              <a:t>Backplane</a:t>
            </a:r>
            <a:endParaRPr lang="zh-TW" altLang="en-US" sz="1400">
              <a:solidFill>
                <a:srgbClr val="AEED59"/>
              </a:solidFill>
            </a:endParaRPr>
          </a:p>
        </p:txBody>
      </p:sp>
      <p:sp>
        <p:nvSpPr>
          <p:cNvPr id="138" name="矩形 137">
            <a:extLst>
              <a:ext uri="{FF2B5EF4-FFF2-40B4-BE49-F238E27FC236}">
                <a16:creationId xmlns:a16="http://schemas.microsoft.com/office/drawing/2014/main" id="{05344950-76C5-6745-9112-CC54BE610698}"/>
              </a:ext>
            </a:extLst>
          </p:cNvPr>
          <p:cNvSpPr/>
          <p:nvPr/>
        </p:nvSpPr>
        <p:spPr>
          <a:xfrm>
            <a:off x="3015568" y="4213206"/>
            <a:ext cx="953628" cy="400110"/>
          </a:xfrm>
          <a:prstGeom prst="rect">
            <a:avLst/>
          </a:prstGeom>
          <a:solidFill>
            <a:srgbClr val="AEED59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1 x </a:t>
            </a:r>
          </a:p>
          <a:p>
            <a:pPr algn="ctr"/>
            <a:r>
              <a:rPr lang="en-US" altLang="zh-TW" sz="1000">
                <a:solidFill>
                  <a:schemeClr val="tx1"/>
                </a:solidFill>
              </a:rPr>
              <a:t>M.2 SSD</a:t>
            </a:r>
            <a:endParaRPr lang="zh-TW" altLang="en-US" sz="1000">
              <a:solidFill>
                <a:schemeClr val="tx1"/>
              </a:solidFill>
            </a:endParaRPr>
          </a:p>
        </p:txBody>
      </p:sp>
      <p:pic>
        <p:nvPicPr>
          <p:cNvPr id="139" name="Picture 2" descr="D:\Users\cloudiacai\Desktop\0121-GRAND-C422-簡報美化\material\資產 51.png">
            <a:extLst>
              <a:ext uri="{FF2B5EF4-FFF2-40B4-BE49-F238E27FC236}">
                <a16:creationId xmlns:a16="http://schemas.microsoft.com/office/drawing/2014/main" id="{E42C3F40-3923-BE46-A5FB-9157FA711A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135" y="4214535"/>
            <a:ext cx="296781" cy="398547"/>
          </a:xfrm>
          <a:prstGeom prst="rect">
            <a:avLst/>
          </a:prstGeom>
          <a:noFill/>
        </p:spPr>
      </p:pic>
      <p:sp>
        <p:nvSpPr>
          <p:cNvPr id="141" name="矩形 140">
            <a:extLst>
              <a:ext uri="{FF2B5EF4-FFF2-40B4-BE49-F238E27FC236}">
                <a16:creationId xmlns:a16="http://schemas.microsoft.com/office/drawing/2014/main" id="{E9707F13-074C-C84F-AE13-625BDBF9A0E4}"/>
              </a:ext>
            </a:extLst>
          </p:cNvPr>
          <p:cNvSpPr/>
          <p:nvPr/>
        </p:nvSpPr>
        <p:spPr>
          <a:xfrm>
            <a:off x="3015568" y="3744267"/>
            <a:ext cx="953628" cy="400110"/>
          </a:xfrm>
          <a:prstGeom prst="rect">
            <a:avLst/>
          </a:prstGeom>
          <a:solidFill>
            <a:srgbClr val="AEED59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8 x</a:t>
            </a:r>
          </a:p>
          <a:p>
            <a:pPr algn="ctr"/>
            <a:r>
              <a:rPr lang="en-US" altLang="zh-TW" sz="1000">
                <a:solidFill>
                  <a:schemeClr val="tx1"/>
                </a:solidFill>
              </a:rPr>
              <a:t>SATA HDD</a:t>
            </a:r>
            <a:endParaRPr lang="zh-TW" altLang="en-US" sz="1000">
              <a:solidFill>
                <a:schemeClr val="tx1"/>
              </a:solidFill>
            </a:endParaRPr>
          </a:p>
        </p:txBody>
      </p:sp>
      <p:pic>
        <p:nvPicPr>
          <p:cNvPr id="142" name="Picture 3" descr="D:\Users\cloudiacai\Desktop\0121-GRAND-C422-簡報美化\material\資產 52.png">
            <a:extLst>
              <a:ext uri="{FF2B5EF4-FFF2-40B4-BE49-F238E27FC236}">
                <a16:creationId xmlns:a16="http://schemas.microsoft.com/office/drawing/2014/main" id="{3DE48FCB-E442-B048-8BF9-BAA478ACB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6825" y="3743143"/>
            <a:ext cx="267401" cy="398547"/>
          </a:xfrm>
          <a:prstGeom prst="rect">
            <a:avLst/>
          </a:prstGeom>
          <a:noFill/>
        </p:spPr>
      </p:pic>
      <p:grpSp>
        <p:nvGrpSpPr>
          <p:cNvPr id="143" name="群組 142">
            <a:extLst>
              <a:ext uri="{FF2B5EF4-FFF2-40B4-BE49-F238E27FC236}">
                <a16:creationId xmlns:a16="http://schemas.microsoft.com/office/drawing/2014/main" id="{C6A9ACF6-228F-6047-97FD-D6FCA510C664}"/>
              </a:ext>
            </a:extLst>
          </p:cNvPr>
          <p:cNvGrpSpPr/>
          <p:nvPr/>
        </p:nvGrpSpPr>
        <p:grpSpPr>
          <a:xfrm>
            <a:off x="323600" y="1771108"/>
            <a:ext cx="1744537" cy="295611"/>
            <a:chOff x="899592" y="1383646"/>
            <a:chExt cx="1744537" cy="295611"/>
          </a:xfrm>
        </p:grpSpPr>
        <p:sp>
          <p:nvSpPr>
            <p:cNvPr id="144" name="矩形 143">
              <a:extLst>
                <a:ext uri="{FF2B5EF4-FFF2-40B4-BE49-F238E27FC236}">
                  <a16:creationId xmlns:a16="http://schemas.microsoft.com/office/drawing/2014/main" id="{D8FD451B-8811-CD42-89A9-0238358DF859}"/>
                </a:ext>
              </a:extLst>
            </p:cNvPr>
            <p:cNvSpPr/>
            <p:nvPr/>
          </p:nvSpPr>
          <p:spPr>
            <a:xfrm>
              <a:off x="1343890" y="1413254"/>
              <a:ext cx="1300239" cy="246221"/>
            </a:xfrm>
            <a:prstGeom prst="rect">
              <a:avLst/>
            </a:prstGeom>
            <a:solidFill>
              <a:srgbClr val="AEED59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000">
                  <a:solidFill>
                    <a:schemeClr val="tx1"/>
                  </a:solidFill>
                </a:rPr>
                <a:t>4 x PCIe Gen3 x8</a:t>
              </a:r>
              <a:endParaRPr lang="zh-TW" altLang="en-US" sz="1000">
                <a:solidFill>
                  <a:schemeClr val="tx1"/>
                </a:solidFill>
              </a:endParaRPr>
            </a:p>
          </p:txBody>
        </p:sp>
        <p:pic>
          <p:nvPicPr>
            <p:cNvPr id="145" name="Picture 4" descr="D:\Users\cloudiacai\Desktop\0121-GRAND-C422-簡報美化\material\資產 53.png">
              <a:extLst>
                <a:ext uri="{FF2B5EF4-FFF2-40B4-BE49-F238E27FC236}">
                  <a16:creationId xmlns:a16="http://schemas.microsoft.com/office/drawing/2014/main" id="{187FC036-82F1-154A-B535-7160B6CF2C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1383646"/>
              <a:ext cx="483600" cy="2956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6" name="群組 145">
            <a:extLst>
              <a:ext uri="{FF2B5EF4-FFF2-40B4-BE49-F238E27FC236}">
                <a16:creationId xmlns:a16="http://schemas.microsoft.com/office/drawing/2014/main" id="{706EFB06-C778-BA4E-9B5E-765937D16050}"/>
              </a:ext>
            </a:extLst>
          </p:cNvPr>
          <p:cNvGrpSpPr/>
          <p:nvPr/>
        </p:nvGrpSpPr>
        <p:grpSpPr>
          <a:xfrm>
            <a:off x="753208" y="2286953"/>
            <a:ext cx="1314929" cy="400110"/>
            <a:chOff x="1329201" y="1816280"/>
            <a:chExt cx="1314929" cy="400110"/>
          </a:xfrm>
        </p:grpSpPr>
        <p:sp>
          <p:nvSpPr>
            <p:cNvPr id="147" name="矩形 146">
              <a:extLst>
                <a:ext uri="{FF2B5EF4-FFF2-40B4-BE49-F238E27FC236}">
                  <a16:creationId xmlns:a16="http://schemas.microsoft.com/office/drawing/2014/main" id="{A773EC4B-A37E-6E48-96BE-BFBA745C32B9}"/>
                </a:ext>
              </a:extLst>
            </p:cNvPr>
            <p:cNvSpPr/>
            <p:nvPr/>
          </p:nvSpPr>
          <p:spPr>
            <a:xfrm>
              <a:off x="1598127" y="1816280"/>
              <a:ext cx="1046003" cy="400110"/>
            </a:xfrm>
            <a:prstGeom prst="rect">
              <a:avLst/>
            </a:prstGeom>
            <a:solidFill>
              <a:srgbClr val="AEED59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000">
                  <a:solidFill>
                    <a:schemeClr val="tx1"/>
                  </a:solidFill>
                </a:rPr>
                <a:t>2 x </a:t>
              </a:r>
            </a:p>
            <a:p>
              <a:pPr algn="ctr"/>
              <a:r>
                <a:rPr lang="en-US" altLang="zh-TW" sz="1000">
                  <a:solidFill>
                    <a:schemeClr val="tx1"/>
                  </a:solidFill>
                </a:rPr>
                <a:t>U.2 SSD x4</a:t>
              </a:r>
              <a:endParaRPr lang="zh-TW" altLang="en-US" sz="1000">
                <a:solidFill>
                  <a:schemeClr val="tx1"/>
                </a:solidFill>
              </a:endParaRPr>
            </a:p>
          </p:txBody>
        </p:sp>
        <p:pic>
          <p:nvPicPr>
            <p:cNvPr id="148" name="Picture 2" descr="D:\Users\cloudiacai\Desktop\0121-GRAND-C422-簡報美化\material\資產 51.png">
              <a:extLst>
                <a:ext uri="{FF2B5EF4-FFF2-40B4-BE49-F238E27FC236}">
                  <a16:creationId xmlns:a16="http://schemas.microsoft.com/office/drawing/2014/main" id="{F135619B-94BC-9147-8BFF-586A0938B7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9201" y="1816280"/>
              <a:ext cx="296781" cy="398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9" name="群組 148">
            <a:extLst>
              <a:ext uri="{FF2B5EF4-FFF2-40B4-BE49-F238E27FC236}">
                <a16:creationId xmlns:a16="http://schemas.microsoft.com/office/drawing/2014/main" id="{4ADEC40F-EB99-834E-82FE-E582A0A10A37}"/>
              </a:ext>
            </a:extLst>
          </p:cNvPr>
          <p:cNvGrpSpPr/>
          <p:nvPr/>
        </p:nvGrpSpPr>
        <p:grpSpPr>
          <a:xfrm>
            <a:off x="767898" y="2727572"/>
            <a:ext cx="1300239" cy="401328"/>
            <a:chOff x="1343890" y="2325783"/>
            <a:chExt cx="1300239" cy="401328"/>
          </a:xfrm>
        </p:grpSpPr>
        <p:sp>
          <p:nvSpPr>
            <p:cNvPr id="150" name="矩形 149">
              <a:extLst>
                <a:ext uri="{FF2B5EF4-FFF2-40B4-BE49-F238E27FC236}">
                  <a16:creationId xmlns:a16="http://schemas.microsoft.com/office/drawing/2014/main" id="{13DAE725-8100-DC44-9DD3-C79C191B4857}"/>
                </a:ext>
              </a:extLst>
            </p:cNvPr>
            <p:cNvSpPr/>
            <p:nvPr/>
          </p:nvSpPr>
          <p:spPr>
            <a:xfrm>
              <a:off x="1598126" y="2327001"/>
              <a:ext cx="1046003" cy="400110"/>
            </a:xfrm>
            <a:prstGeom prst="rect">
              <a:avLst/>
            </a:prstGeom>
            <a:solidFill>
              <a:srgbClr val="AEED59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000">
                  <a:solidFill>
                    <a:schemeClr val="tx1"/>
                  </a:solidFill>
                </a:rPr>
                <a:t>12 x</a:t>
              </a:r>
            </a:p>
            <a:p>
              <a:pPr algn="ctr"/>
              <a:r>
                <a:rPr lang="en-US" altLang="zh-TW" sz="1000">
                  <a:solidFill>
                    <a:schemeClr val="tx1"/>
                  </a:solidFill>
                </a:rPr>
                <a:t>SATA HDD</a:t>
              </a:r>
              <a:endParaRPr lang="zh-TW" altLang="en-US" sz="1000">
                <a:solidFill>
                  <a:schemeClr val="tx1"/>
                </a:solidFill>
              </a:endParaRPr>
            </a:p>
          </p:txBody>
        </p:sp>
        <p:pic>
          <p:nvPicPr>
            <p:cNvPr id="151" name="Picture 3" descr="D:\Users\cloudiacai\Desktop\0121-GRAND-C422-簡報美化\material\資產 52.png">
              <a:extLst>
                <a:ext uri="{FF2B5EF4-FFF2-40B4-BE49-F238E27FC236}">
                  <a16:creationId xmlns:a16="http://schemas.microsoft.com/office/drawing/2014/main" id="{000A2F4C-66A5-6C45-8658-9FD975AFB8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3890" y="2325783"/>
              <a:ext cx="267401" cy="398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2" name="群組 151">
            <a:extLst>
              <a:ext uri="{FF2B5EF4-FFF2-40B4-BE49-F238E27FC236}">
                <a16:creationId xmlns:a16="http://schemas.microsoft.com/office/drawing/2014/main" id="{1CFD369D-1410-C841-96D4-568F29AA0510}"/>
              </a:ext>
            </a:extLst>
          </p:cNvPr>
          <p:cNvGrpSpPr/>
          <p:nvPr/>
        </p:nvGrpSpPr>
        <p:grpSpPr>
          <a:xfrm>
            <a:off x="323599" y="3181700"/>
            <a:ext cx="1744538" cy="295611"/>
            <a:chOff x="899592" y="2864103"/>
            <a:chExt cx="1744538" cy="295611"/>
          </a:xfrm>
        </p:grpSpPr>
        <p:sp>
          <p:nvSpPr>
            <p:cNvPr id="153" name="矩形 152">
              <a:extLst>
                <a:ext uri="{FF2B5EF4-FFF2-40B4-BE49-F238E27FC236}">
                  <a16:creationId xmlns:a16="http://schemas.microsoft.com/office/drawing/2014/main" id="{280106C8-BFBD-C443-92E8-838DC911884B}"/>
                </a:ext>
              </a:extLst>
            </p:cNvPr>
            <p:cNvSpPr/>
            <p:nvPr/>
          </p:nvSpPr>
          <p:spPr>
            <a:xfrm>
              <a:off x="1338901" y="2891976"/>
              <a:ext cx="1305229" cy="246221"/>
            </a:xfrm>
            <a:prstGeom prst="rect">
              <a:avLst/>
            </a:prstGeom>
            <a:solidFill>
              <a:srgbClr val="AEED59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000">
                  <a:solidFill>
                    <a:schemeClr val="tx1"/>
                  </a:solidFill>
                </a:rPr>
                <a:t>2 x PCIe Gen3 x4</a:t>
              </a:r>
              <a:endParaRPr lang="zh-TW" altLang="en-US" sz="1000">
                <a:solidFill>
                  <a:schemeClr val="tx1"/>
                </a:solidFill>
              </a:endParaRPr>
            </a:p>
          </p:txBody>
        </p:sp>
        <p:pic>
          <p:nvPicPr>
            <p:cNvPr id="154" name="Picture 4" descr="D:\Users\cloudiacai\Desktop\0121-GRAND-C422-簡報美化\material\資產 53.png">
              <a:extLst>
                <a:ext uri="{FF2B5EF4-FFF2-40B4-BE49-F238E27FC236}">
                  <a16:creationId xmlns:a16="http://schemas.microsoft.com/office/drawing/2014/main" id="{05E1A9EC-45CC-FA41-B0EA-C12785D8DD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2864103"/>
              <a:ext cx="483600" cy="2956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圖片 5" descr="一張含有 電子用品, 顯示, 監視器, 螢幕 的圖片&#10;&#10;自動產生的描述">
            <a:extLst>
              <a:ext uri="{FF2B5EF4-FFF2-40B4-BE49-F238E27FC236}">
                <a16:creationId xmlns:a16="http://schemas.microsoft.com/office/drawing/2014/main" id="{AAA77D4A-A29D-40A8-9F23-CD476E2229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67787" y="3389424"/>
            <a:ext cx="1796228" cy="1166051"/>
          </a:xfrm>
          <a:prstGeom prst="rect">
            <a:avLst/>
          </a:prstGeom>
        </p:spPr>
      </p:pic>
      <p:sp>
        <p:nvSpPr>
          <p:cNvPr id="74" name="矩形 73">
            <a:extLst>
              <a:ext uri="{FF2B5EF4-FFF2-40B4-BE49-F238E27FC236}">
                <a16:creationId xmlns:a16="http://schemas.microsoft.com/office/drawing/2014/main" id="{D1A0AFCF-61F8-834A-85E0-BEED0E7062CF}"/>
              </a:ext>
            </a:extLst>
          </p:cNvPr>
          <p:cNvSpPr/>
          <p:nvPr/>
        </p:nvSpPr>
        <p:spPr>
          <a:xfrm>
            <a:off x="4973521" y="3822552"/>
            <a:ext cx="9536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600">
                <a:solidFill>
                  <a:schemeClr val="tx1"/>
                </a:solidFill>
              </a:rPr>
              <a:t>C422</a:t>
            </a:r>
            <a:endParaRPr lang="zh-TW" altLang="en-US" sz="16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510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448D2-4368-4261-B996-FA86402F5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後視圖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BF30E55-206B-435D-8766-7A2FE7798B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01607" y="1304029"/>
            <a:ext cx="5443005" cy="2196519"/>
          </a:xfrm>
          <a:prstGeom prst="rect">
            <a:avLst/>
          </a:prstGeom>
          <a:effectLst>
            <a:reflection blurRad="50800" stA="45000" endPos="15000" dist="50800" dir="5400000" sy="-100000" algn="bl" rotWithShape="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59BA1CF-4FFC-47DE-9C5D-09D7911FC7C7}"/>
              </a:ext>
            </a:extLst>
          </p:cNvPr>
          <p:cNvSpPr txBox="1"/>
          <p:nvPr/>
        </p:nvSpPr>
        <p:spPr>
          <a:xfrm>
            <a:off x="6722732" y="3849540"/>
            <a:ext cx="1606147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b="1">
                <a:solidFill>
                  <a:schemeClr val="bg1"/>
                </a:solidFill>
                <a:latin typeface="微軟正黑體"/>
                <a:ea typeface="微軟正黑體"/>
              </a:rPr>
              <a:t>1200W 雙電源</a:t>
            </a:r>
            <a:endParaRPr lang="zh-CN" alt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BFEAE9-59C3-45F2-B889-DCB7E6CE0BDF}"/>
              </a:ext>
            </a:extLst>
          </p:cNvPr>
          <p:cNvSpPr txBox="1"/>
          <p:nvPr/>
        </p:nvSpPr>
        <p:spPr>
          <a:xfrm>
            <a:off x="4572000" y="4417931"/>
            <a:ext cx="1951619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b="1">
                <a:solidFill>
                  <a:schemeClr val="bg1"/>
                </a:solidFill>
                <a:latin typeface="微軟正黑體"/>
                <a:ea typeface="微軟正黑體"/>
              </a:rPr>
              <a:t>10GBase-T 網路埠</a:t>
            </a:r>
            <a:endParaRPr lang="zh-CN" alt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605BCA8D-DD86-1141-A133-92B39385DEA2}"/>
              </a:ext>
            </a:extLst>
          </p:cNvPr>
          <p:cNvSpPr txBox="1"/>
          <p:nvPr/>
        </p:nvSpPr>
        <p:spPr>
          <a:xfrm>
            <a:off x="293262" y="3866520"/>
            <a:ext cx="1951619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b="1">
                <a:solidFill>
                  <a:schemeClr val="bg1"/>
                </a:solidFill>
                <a:latin typeface="微軟正黑體"/>
                <a:ea typeface="微軟正黑體"/>
              </a:rPr>
              <a:t>1</a:t>
            </a:r>
            <a:r>
              <a:rPr lang="en-US" altLang="zh-CN" b="1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zh-CN" altLang="en-US" b="1">
                <a:solidFill>
                  <a:schemeClr val="bg1"/>
                </a:solidFill>
                <a:latin typeface="微軟正黑體"/>
                <a:ea typeface="微軟正黑體"/>
              </a:rPr>
              <a:t>G</a:t>
            </a:r>
            <a:r>
              <a:rPr lang="en-US" altLang="zh-CN" b="1" err="1">
                <a:solidFill>
                  <a:schemeClr val="bg1"/>
                </a:solidFill>
                <a:latin typeface="微軟正黑體"/>
                <a:ea typeface="微軟正黑體"/>
              </a:rPr>
              <a:t>igabit</a:t>
            </a:r>
            <a:r>
              <a:rPr lang="zh-CN" altLang="en-US" b="1">
                <a:solidFill>
                  <a:schemeClr val="bg1"/>
                </a:solidFill>
                <a:latin typeface="微軟正黑體"/>
                <a:ea typeface="微軟正黑體"/>
              </a:rPr>
              <a:t> 網路埠</a:t>
            </a:r>
            <a:endParaRPr lang="zh-CN" alt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3D36C69F-F8A6-4049-B53F-104D915D40FF}"/>
              </a:ext>
            </a:extLst>
          </p:cNvPr>
          <p:cNvSpPr txBox="1"/>
          <p:nvPr/>
        </p:nvSpPr>
        <p:spPr>
          <a:xfrm>
            <a:off x="3074611" y="3862600"/>
            <a:ext cx="1606147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b="1">
                <a:solidFill>
                  <a:schemeClr val="bg1"/>
                </a:solidFill>
                <a:latin typeface="微軟正黑體"/>
                <a:ea typeface="微軟正黑體"/>
              </a:rPr>
              <a:t>4 x USB 3.0 </a:t>
            </a:r>
            <a:r>
              <a:rPr lang="zh-CN" altLang="en-US" b="1">
                <a:solidFill>
                  <a:schemeClr val="bg1"/>
                </a:solidFill>
                <a:latin typeface="微軟正黑體"/>
                <a:ea typeface="微軟正黑體"/>
              </a:rPr>
              <a:t>埠</a:t>
            </a:r>
            <a:endParaRPr lang="zh-CN" alt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: 圓角 6">
            <a:extLst>
              <a:ext uri="{FF2B5EF4-FFF2-40B4-BE49-F238E27FC236}">
                <a16:creationId xmlns:a16="http://schemas.microsoft.com/office/drawing/2014/main" id="{309D40B3-BD7F-234B-9EB5-B6E352722A0C}"/>
              </a:ext>
            </a:extLst>
          </p:cNvPr>
          <p:cNvSpPr/>
          <p:nvPr/>
        </p:nvSpPr>
        <p:spPr>
          <a:xfrm>
            <a:off x="4802380" y="2888995"/>
            <a:ext cx="421692" cy="261924"/>
          </a:xfrm>
          <a:prstGeom prst="roundRect">
            <a:avLst>
              <a:gd name="adj" fmla="val 7971"/>
            </a:avLst>
          </a:prstGeom>
          <a:noFill/>
          <a:ln w="28575">
            <a:solidFill>
              <a:srgbClr val="09F8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4" name="接點: 肘形 27">
            <a:extLst>
              <a:ext uri="{FF2B5EF4-FFF2-40B4-BE49-F238E27FC236}">
                <a16:creationId xmlns:a16="http://schemas.microsoft.com/office/drawing/2014/main" id="{22E04002-564E-724D-8653-A67035021A76}"/>
              </a:ext>
            </a:extLst>
          </p:cNvPr>
          <p:cNvCxnSpPr>
            <a:cxnSpLocks/>
            <a:stCxn id="12" idx="0"/>
            <a:endCxn id="13" idx="2"/>
          </p:cNvCxnSpPr>
          <p:nvPr/>
        </p:nvCxnSpPr>
        <p:spPr>
          <a:xfrm rot="5400000" flipH="1" flipV="1">
            <a:off x="4089615" y="2938990"/>
            <a:ext cx="711681" cy="1135541"/>
          </a:xfrm>
          <a:prstGeom prst="bentConnector3">
            <a:avLst>
              <a:gd name="adj1" fmla="val 34810"/>
            </a:avLst>
          </a:prstGeom>
          <a:ln w="19050">
            <a:solidFill>
              <a:srgbClr val="09F8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: 圓角 6">
            <a:extLst>
              <a:ext uri="{FF2B5EF4-FFF2-40B4-BE49-F238E27FC236}">
                <a16:creationId xmlns:a16="http://schemas.microsoft.com/office/drawing/2014/main" id="{1B86F09B-93D3-DC46-B764-BB2F087E26D7}"/>
              </a:ext>
            </a:extLst>
          </p:cNvPr>
          <p:cNvSpPr/>
          <p:nvPr/>
        </p:nvSpPr>
        <p:spPr>
          <a:xfrm>
            <a:off x="4779227" y="2457803"/>
            <a:ext cx="175022" cy="196156"/>
          </a:xfrm>
          <a:prstGeom prst="roundRect">
            <a:avLst>
              <a:gd name="adj" fmla="val 7971"/>
            </a:avLst>
          </a:prstGeom>
          <a:noFill/>
          <a:ln w="28575">
            <a:solidFill>
              <a:srgbClr val="09F8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: 圓角 6">
            <a:extLst>
              <a:ext uri="{FF2B5EF4-FFF2-40B4-BE49-F238E27FC236}">
                <a16:creationId xmlns:a16="http://schemas.microsoft.com/office/drawing/2014/main" id="{15906E25-5C8F-D147-859B-8394430BB5BA}"/>
              </a:ext>
            </a:extLst>
          </p:cNvPr>
          <p:cNvSpPr/>
          <p:nvPr/>
        </p:nvSpPr>
        <p:spPr>
          <a:xfrm>
            <a:off x="5013226" y="2692839"/>
            <a:ext cx="175022" cy="196156"/>
          </a:xfrm>
          <a:prstGeom prst="roundRect">
            <a:avLst>
              <a:gd name="adj" fmla="val 7971"/>
            </a:avLst>
          </a:prstGeom>
          <a:noFill/>
          <a:ln w="28575">
            <a:solidFill>
              <a:srgbClr val="09F8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9" name="接點: 肘形 27">
            <a:extLst>
              <a:ext uri="{FF2B5EF4-FFF2-40B4-BE49-F238E27FC236}">
                <a16:creationId xmlns:a16="http://schemas.microsoft.com/office/drawing/2014/main" id="{BDB6AB64-341D-4F49-99EF-83FB3C072ED1}"/>
              </a:ext>
            </a:extLst>
          </p:cNvPr>
          <p:cNvCxnSpPr>
            <a:cxnSpLocks/>
            <a:stCxn id="6" idx="0"/>
            <a:endCxn id="18" idx="3"/>
          </p:cNvCxnSpPr>
          <p:nvPr/>
        </p:nvCxnSpPr>
        <p:spPr>
          <a:xfrm rot="16200000" flipV="1">
            <a:off x="4554522" y="3424643"/>
            <a:ext cx="1627014" cy="359562"/>
          </a:xfrm>
          <a:prstGeom prst="bentConnector2">
            <a:avLst/>
          </a:prstGeom>
          <a:ln w="19050">
            <a:solidFill>
              <a:srgbClr val="09F8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接點: 肘形 27">
            <a:extLst>
              <a:ext uri="{FF2B5EF4-FFF2-40B4-BE49-F238E27FC236}">
                <a16:creationId xmlns:a16="http://schemas.microsoft.com/office/drawing/2014/main" id="{4E4DC75B-6832-AC49-B0A5-C48D64225E9D}"/>
              </a:ext>
            </a:extLst>
          </p:cNvPr>
          <p:cNvCxnSpPr>
            <a:cxnSpLocks/>
            <a:stCxn id="11" idx="0"/>
            <a:endCxn id="17" idx="1"/>
          </p:cNvCxnSpPr>
          <p:nvPr/>
        </p:nvCxnSpPr>
        <p:spPr>
          <a:xfrm rot="5400000" flipH="1" flipV="1">
            <a:off x="2368830" y="1456124"/>
            <a:ext cx="1310639" cy="3510155"/>
          </a:xfrm>
          <a:prstGeom prst="bentConnector2">
            <a:avLst/>
          </a:prstGeom>
          <a:ln w="19050">
            <a:solidFill>
              <a:srgbClr val="09F8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: 圓角 6">
            <a:extLst>
              <a:ext uri="{FF2B5EF4-FFF2-40B4-BE49-F238E27FC236}">
                <a16:creationId xmlns:a16="http://schemas.microsoft.com/office/drawing/2014/main" id="{DDFBE9E5-AB4E-4E8D-94AC-EB58FD68AAF8}"/>
              </a:ext>
            </a:extLst>
          </p:cNvPr>
          <p:cNvSpPr/>
          <p:nvPr/>
        </p:nvSpPr>
        <p:spPr>
          <a:xfrm>
            <a:off x="5816301" y="2375594"/>
            <a:ext cx="961017" cy="1024722"/>
          </a:xfrm>
          <a:prstGeom prst="roundRect">
            <a:avLst>
              <a:gd name="adj" fmla="val 7971"/>
            </a:avLst>
          </a:prstGeom>
          <a:noFill/>
          <a:ln w="28575">
            <a:solidFill>
              <a:srgbClr val="09F8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1" name="接點: 肘形 27">
            <a:extLst>
              <a:ext uri="{FF2B5EF4-FFF2-40B4-BE49-F238E27FC236}">
                <a16:creationId xmlns:a16="http://schemas.microsoft.com/office/drawing/2014/main" id="{4666855E-D23C-4682-830B-44A8E1F197A1}"/>
              </a:ext>
            </a:extLst>
          </p:cNvPr>
          <p:cNvCxnSpPr>
            <a:cxnSpLocks/>
            <a:stCxn id="3" idx="0"/>
            <a:endCxn id="20" idx="2"/>
          </p:cNvCxnSpPr>
          <p:nvPr/>
        </p:nvCxnSpPr>
        <p:spPr>
          <a:xfrm rot="16200000" flipV="1">
            <a:off x="6686696" y="3010430"/>
            <a:ext cx="449224" cy="1228996"/>
          </a:xfrm>
          <a:prstGeom prst="bentConnector3">
            <a:avLst>
              <a:gd name="adj1" fmla="val 50000"/>
            </a:avLst>
          </a:prstGeom>
          <a:ln w="19050">
            <a:solidFill>
              <a:srgbClr val="09F8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2">
            <a:extLst>
              <a:ext uri="{FF2B5EF4-FFF2-40B4-BE49-F238E27FC236}">
                <a16:creationId xmlns:a16="http://schemas.microsoft.com/office/drawing/2014/main" id="{ED9D46FB-C059-453C-A841-7663DC155E20}"/>
              </a:ext>
            </a:extLst>
          </p:cNvPr>
          <p:cNvSpPr txBox="1"/>
          <p:nvPr/>
        </p:nvSpPr>
        <p:spPr>
          <a:xfrm>
            <a:off x="1829136" y="4378540"/>
            <a:ext cx="1606147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b="1">
                <a:solidFill>
                  <a:schemeClr val="bg1"/>
                </a:solidFill>
                <a:latin typeface="微軟正黑體"/>
                <a:ea typeface="微軟正黑體"/>
              </a:rPr>
              <a:t>2 x USB 2.0</a:t>
            </a:r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</a:rPr>
              <a:t> 埠</a:t>
            </a:r>
            <a:endParaRPr lang="en-US" altLang="zh-CN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46" name="矩形: 圓角 6">
            <a:extLst>
              <a:ext uri="{FF2B5EF4-FFF2-40B4-BE49-F238E27FC236}">
                <a16:creationId xmlns:a16="http://schemas.microsoft.com/office/drawing/2014/main" id="{C4E97B0E-B5CD-4F5A-97D6-EAB6D8DCCA5C}"/>
              </a:ext>
            </a:extLst>
          </p:cNvPr>
          <p:cNvSpPr/>
          <p:nvPr/>
        </p:nvSpPr>
        <p:spPr>
          <a:xfrm>
            <a:off x="4802380" y="2688918"/>
            <a:ext cx="210845" cy="183207"/>
          </a:xfrm>
          <a:prstGeom prst="roundRect">
            <a:avLst>
              <a:gd name="adj" fmla="val 7971"/>
            </a:avLst>
          </a:prstGeom>
          <a:noFill/>
          <a:ln w="28575">
            <a:solidFill>
              <a:srgbClr val="09F8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7" name="接點: 肘形 27">
            <a:extLst>
              <a:ext uri="{FF2B5EF4-FFF2-40B4-BE49-F238E27FC236}">
                <a16:creationId xmlns:a16="http://schemas.microsoft.com/office/drawing/2014/main" id="{473E8AC1-05A1-4E37-8177-FEE0E96B6F8B}"/>
              </a:ext>
            </a:extLst>
          </p:cNvPr>
          <p:cNvCxnSpPr>
            <a:cxnSpLocks/>
            <a:stCxn id="32" idx="0"/>
            <a:endCxn id="46" idx="1"/>
          </p:cNvCxnSpPr>
          <p:nvPr/>
        </p:nvCxnSpPr>
        <p:spPr>
          <a:xfrm rot="5400000" flipH="1" flipV="1">
            <a:off x="2918286" y="2494446"/>
            <a:ext cx="1598018" cy="2170170"/>
          </a:xfrm>
          <a:prstGeom prst="bentConnector2">
            <a:avLst/>
          </a:prstGeom>
          <a:ln w="19050">
            <a:solidFill>
              <a:srgbClr val="09F8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8975320"/>
      </p:ext>
    </p:extLst>
  </p:cSld>
  <p:clrMapOvr>
    <a:masterClrMapping/>
  </p:clrMapOvr>
</p:sld>
</file>

<file path=ppt/theme/theme1.xml><?xml version="1.0" encoding="utf-8"?>
<a:theme xmlns:a="http://schemas.openxmlformats.org/drawingml/2006/main" name="1_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On-screen Show (16:9)</PresentationFormat>
  <Slides>30</Slides>
  <Notes>13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1_自訂設計</vt:lpstr>
      <vt:lpstr>PowerPoint Presentation</vt:lpstr>
      <vt:lpstr>PowerPoint Presentation</vt:lpstr>
      <vt:lpstr>高效能運算能力是科技的支柱</vt:lpstr>
      <vt:lpstr>提升運算力的工具</vt:lpstr>
      <vt:lpstr>TS-2088XU</vt:lpstr>
      <vt:lpstr>運算/儲存 一體系統</vt:lpstr>
      <vt:lpstr>PCIe Gen3 x4 U.2 NVMe SSD </vt:lpstr>
      <vt:lpstr>電子方塊圖</vt:lpstr>
      <vt:lpstr>後視圖</vt:lpstr>
      <vt:lpstr>上視圖</vt:lpstr>
      <vt:lpstr>嵌入式單板(SBC)主機板</vt:lpstr>
      <vt:lpstr>ASETEK 高效處理器水冷散熱系統</vt:lpstr>
      <vt:lpstr>QDA U.2 轉 M.2 轉接盒</vt:lpstr>
      <vt:lpstr>四通道 DDR4 2666 記憶體</vt:lpstr>
      <vt:lpstr>記憶體配件</vt:lpstr>
      <vt:lpstr>選擇你的TS-2088XU</vt:lpstr>
      <vt:lpstr>PowerPoint Presentation</vt:lpstr>
      <vt:lpstr>光纖通道的主要使用客群</vt:lpstr>
      <vt:lpstr>光纖通道與副本資料管理</vt:lpstr>
      <vt:lpstr>支援多款光纖通道網卡</vt:lpstr>
      <vt:lpstr>深度學習主機- TS-2088XU</vt:lpstr>
      <vt:lpstr>預先整合好的AI工作環境 - QuAI</vt:lpstr>
      <vt:lpstr>QTS 與虛擬化應用提升生產力</vt:lpstr>
      <vt:lpstr>提升虛擬機影像處理能力</vt:lpstr>
      <vt:lpstr>vQTS 一台抵多台</vt:lpstr>
      <vt:lpstr>HBS 3.0 具備來源端重複資料刪除的備份</vt:lpstr>
      <vt:lpstr>混合雲服務在企業的應用</vt:lpstr>
      <vt:lpstr>QNAP 混合雲服務CacheMount</vt:lpstr>
      <vt:lpstr>CacheMount 雲端服務架構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Han Tsai</dc:creator>
  <cp:revision>1</cp:revision>
  <cp:lastPrinted>2019-06-03T06:04:24Z</cp:lastPrinted>
  <dcterms:modified xsi:type="dcterms:W3CDTF">2019-06-04T05:39:25Z</dcterms:modified>
</cp:coreProperties>
</file>