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38"/>
  </p:notesMasterIdLst>
  <p:sldIdLst>
    <p:sldId id="291" r:id="rId2"/>
    <p:sldId id="294" r:id="rId3"/>
    <p:sldId id="257" r:id="rId4"/>
    <p:sldId id="258" r:id="rId5"/>
    <p:sldId id="259" r:id="rId6"/>
    <p:sldId id="292"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80" r:id="rId26"/>
    <p:sldId id="281" r:id="rId27"/>
    <p:sldId id="279" r:id="rId28"/>
    <p:sldId id="282" r:id="rId29"/>
    <p:sldId id="283" r:id="rId30"/>
    <p:sldId id="284" r:id="rId31"/>
    <p:sldId id="285" r:id="rId32"/>
    <p:sldId id="286" r:id="rId33"/>
    <p:sldId id="287" r:id="rId34"/>
    <p:sldId id="288" r:id="rId35"/>
    <p:sldId id="289" r:id="rId36"/>
    <p:sldId id="290" r:id="rId37"/>
  </p:sldIdLst>
  <p:sldSz cx="9144000" cy="5143500" type="screen16x9"/>
  <p:notesSz cx="6858000" cy="9144000"/>
  <p:embeddedFontLst>
    <p:embeddedFont>
      <p:font typeface="微軟正黑體" panose="020B0604030504040204" pitchFamily="34" charset="-120"/>
      <p:regular r:id="rId39"/>
      <p:bold r:id="rId40"/>
    </p:embeddedFont>
    <p:embeddedFont>
      <p:font typeface="微軟正黑體" panose="020B0604030504040204" pitchFamily="34" charset="-120"/>
      <p:regular r:id="rId39"/>
      <p:bold r:id="rId40"/>
    </p:embeddedFont>
    <p:embeddedFont>
      <p:font typeface="Calibri" panose="020F0502020204030204" pitchFamily="34" charset="0"/>
      <p:regular r:id="rId41"/>
      <p:bold r:id="rId42"/>
      <p:italic r:id="rId43"/>
      <p:boldItalic r:id="rId44"/>
    </p:embeddedFont>
    <p:embeddedFont>
      <p:font typeface="Nunito" panose="02020500000000000000"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n Kuo" initials="" lastIdx="10" clrIdx="0"/>
  <p:cmAuthor id="1" name="Jane Wu" initials="" lastIdx="5"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42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FC7459-CB83-4840-A4C1-60D1874CF350}" v="169" dt="2019-05-02T07:13:36.678"/>
    <p1510:client id="{8F9BD9A8-B0BC-411B-BC41-9904BC171A3D}" v="1793" dt="2019-05-02T08:14:46.998"/>
    <p1510:client id="{14CAFA41-1078-B101-747B-F12FEF989737}" v="110" dt="2019-05-02T07:53:48.819"/>
    <p1510:client id="{61800727-F0DF-E9BE-1030-A0B6675C66FA}" v="1" dt="2019-05-02T08:00:18.908"/>
    <p1510:client id="{A74B12B7-7ADB-6586-C099-403E244EB35F}" v="15" dt="2019-05-02T08:21:06.060"/>
    <p1510:client id="{C244933A-CE69-698C-7F3C-75A5EBDB2099}" v="46" dt="2019-05-02T08:00:28.528"/>
    <p1510:client id="{DCB676DF-30CA-4D63-B4A3-938C859461B2}" v="52" dt="2019-05-02T08:20:00.908"/>
  </p1510:revLst>
</p1510:revInfo>
</file>

<file path=ppt/tableStyles.xml><?xml version="1.0" encoding="utf-8"?>
<a:tblStyleLst xmlns:a="http://schemas.openxmlformats.org/drawingml/2006/main" def="{E103F468-309A-4FD5-95ED-BFAFD80DC121}">
  <a:tblStyle styleId="{E103F468-309A-4FD5-95ED-BFAFD80DC121}" styleName="Table_0">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A7E54F8C-F3D9-40AC-A28B-8DDB20B86BF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6" d="100"/>
          <a:sy n="136" d="100"/>
        </p:scale>
        <p:origin x="104" y="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5-01T14:46:11.513" idx="1">
    <p:pos x="6000" y="0"/>
    <p:text>Use USB webcams to build a small-scale surveillance system with QUSBCam2</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6e8bd373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56e8bd3739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56e8bd3739_1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g56e8bd3739_1_4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透過QUSBCam2的使用者介面，可以登入QUSBcam2監看影像，也可分享網址給朋友(而且是可以設定密碼保護的)</a:t>
            </a:r>
            <a:endParaRPr/>
          </a:p>
          <a:p>
            <a:pPr marL="0" lvl="0" indent="0" algn="l" rtl="0">
              <a:spcBef>
                <a:spcPts val="0"/>
              </a:spcBef>
              <a:spcAft>
                <a:spcPts val="0"/>
              </a:spcAft>
              <a:buNone/>
            </a:pPr>
            <a:endParaRPr/>
          </a:p>
          <a:p>
            <a:pPr marL="0" lvl="0" indent="0" algn="l" rtl="0">
              <a:spcBef>
                <a:spcPts val="0"/>
              </a:spcBef>
              <a:spcAft>
                <a:spcPts val="0"/>
              </a:spcAft>
              <a:buNone/>
            </a:pPr>
            <a:r>
              <a:rPr lang="en"/>
              <a:t>Through the user interface of QUSBCam2, you can log in to this to surveil video, or share the URL to your friends (and also you can set password to protect)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56e8bd3739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g56e8bd3739_1_37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由於USB camera隨插即用的特性，USB攝影機不需要PoE交換器的網路孔供電</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Due to the plug-and-play nature of the USB camera, it does not require a network port for the P-O-E switch.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6e8bd3739_1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g56e8bd3739_1_4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Can be used with a variety of applications!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56e8bd3739_1_5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56e8bd3739_1_5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6e8bd3739_1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g56e8bd3739_1_5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56e8bd3739_1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g56e8bd3739_1_5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56e8bd3739_1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g56e8bd3739_1_5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56e8bd3739_1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 name="Google Shape;415;g56e8bd3739_1_6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6e8bd3739_1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56e8bd3739_1_6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個人居家辦公</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56e8bd3739_1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5" name="Google Shape;425;g56e8bd3739_1_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家庭</a:t>
            </a:r>
            <a:endParaRPr/>
          </a:p>
          <a:p>
            <a:pPr marL="0" lvl="0" indent="0" algn="l" rtl="0">
              <a:lnSpc>
                <a:spcPct val="100000"/>
              </a:lnSpc>
              <a:spcBef>
                <a:spcPts val="0"/>
              </a:spcBef>
              <a:spcAft>
                <a:spcPts val="0"/>
              </a:spcAft>
              <a:buSzPts val="1100"/>
              <a:buNone/>
            </a:pPr>
            <a:r>
              <a:rPr lang="en"/>
              <a:t>警衛</a:t>
            </a:r>
            <a:endParaRPr/>
          </a:p>
          <a:p>
            <a:pPr marL="0" lvl="0" indent="0" algn="l" rtl="0">
              <a:lnSpc>
                <a:spcPct val="100000"/>
              </a:lnSpc>
              <a:spcBef>
                <a:spcPts val="0"/>
              </a:spcBef>
              <a:spcAft>
                <a:spcPts val="0"/>
              </a:spcAft>
              <a:buSzPts val="1100"/>
              <a:buNone/>
            </a:pPr>
            <a:r>
              <a:rPr lang="en"/>
              <a:t>門禁</a:t>
            </a:r>
            <a:endParaRPr/>
          </a:p>
          <a:p>
            <a:pPr marL="0" lvl="0" indent="0" algn="l" rtl="0">
              <a:lnSpc>
                <a:spcPct val="100000"/>
              </a:lnSpc>
              <a:spcBef>
                <a:spcPts val="0"/>
              </a:spcBef>
              <a:spcAft>
                <a:spcPts val="0"/>
              </a:spcAft>
              <a:buSzPts val="1100"/>
              <a:buNone/>
            </a:pPr>
            <a:r>
              <a:rPr lang="en"/>
              <a:t>看護</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56e8bd3739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9" name="Google Shape;149;g56e8bd3739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6e8bd3739_1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56e8bd3739_1_6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1.以前需要用demo site對客戶demo</a:t>
            </a:r>
            <a:endParaRPr/>
          </a:p>
          <a:p>
            <a:pPr marL="0" lvl="0" indent="0" algn="l" rtl="0">
              <a:lnSpc>
                <a:spcPct val="100000"/>
              </a:lnSpc>
              <a:spcBef>
                <a:spcPts val="0"/>
              </a:spcBef>
              <a:spcAft>
                <a:spcPts val="0"/>
              </a:spcAft>
              <a:buSzPts val="1100"/>
              <a:buNone/>
            </a:pPr>
            <a:r>
              <a:rPr lang="en"/>
              <a:t>或者是帶著一堆總重5公斤的設備</a:t>
            </a:r>
            <a:endParaRPr/>
          </a:p>
          <a:p>
            <a:pPr marL="0" lvl="0" indent="0" algn="l" rtl="0">
              <a:lnSpc>
                <a:spcPct val="100000"/>
              </a:lnSpc>
              <a:spcBef>
                <a:spcPts val="0"/>
              </a:spcBef>
              <a:spcAft>
                <a:spcPts val="0"/>
              </a:spcAft>
              <a:buSzPts val="1100"/>
              <a:buNone/>
            </a:pPr>
            <a:r>
              <a:rPr lang="en"/>
              <a:t>2.但現在只要一公斤~~</a:t>
            </a:r>
            <a:endParaRPr/>
          </a:p>
          <a:p>
            <a:pPr marL="0" lvl="0" indent="0" algn="l" rtl="0">
              <a:lnSpc>
                <a:spcPct val="100000"/>
              </a:lnSpc>
              <a:spcBef>
                <a:spcPts val="0"/>
              </a:spcBef>
              <a:spcAft>
                <a:spcPts val="0"/>
              </a:spcAft>
              <a:buSzPts val="1100"/>
              <a:buNone/>
            </a:pPr>
            <a:r>
              <a:rPr lang="en"/>
              <a:t>3.不用擔心客戶的網路環境不穩定</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56e8bd3739_1_6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6" name="Google Shape;466;g56e8bd3739_1_6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QUSBCam2 與 QVR Pro監控軟體伺服器端 和 QVR Pro Client 監控用戶端，都可以運作於同一台 NAS上，</a:t>
            </a:r>
            <a:endParaRPr/>
          </a:p>
          <a:p>
            <a:pPr marL="0" lvl="0" indent="0" algn="l" rtl="0">
              <a:spcBef>
                <a:spcPts val="0"/>
              </a:spcBef>
              <a:spcAft>
                <a:spcPts val="0"/>
              </a:spcAft>
              <a:buNone/>
            </a:pPr>
            <a:r>
              <a:rPr lang="en"/>
              <a:t>所以是一個非常易懂且簡單的運作架構圖。</a:t>
            </a:r>
            <a:endParaRPr/>
          </a:p>
          <a:p>
            <a:pPr marL="0" lvl="0" indent="0" algn="l" rtl="0">
              <a:spcBef>
                <a:spcPts val="0"/>
              </a:spcBef>
              <a:spcAft>
                <a:spcPts val="0"/>
              </a:spcAft>
              <a:buNone/>
            </a:pPr>
            <a:endParaRPr/>
          </a:p>
          <a:p>
            <a:pPr marL="0" lvl="0" indent="0" algn="l" rtl="0">
              <a:spcBef>
                <a:spcPts val="0"/>
              </a:spcBef>
              <a:spcAft>
                <a:spcPts val="0"/>
              </a:spcAft>
              <a:buNone/>
            </a:pPr>
            <a:r>
              <a:rPr lang="en"/>
              <a:t>QUSBCam2 , QVR Pro software server and QVR Pro Client can operate on the same NAS.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56e8bd3739_1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0" name="Google Shape;490;g56e8bd3739_1_7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56e8bd3739_1_7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56e8bd3739_1_7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家庭</a:t>
            </a:r>
            <a:endParaRPr/>
          </a:p>
          <a:p>
            <a:pPr marL="0" lvl="0" indent="0" algn="l" rtl="0">
              <a:lnSpc>
                <a:spcPct val="100000"/>
              </a:lnSpc>
              <a:spcBef>
                <a:spcPts val="0"/>
              </a:spcBef>
              <a:spcAft>
                <a:spcPts val="0"/>
              </a:spcAft>
              <a:buSzPts val="1100"/>
              <a:buNone/>
            </a:pPr>
            <a:r>
              <a:rPr lang="en"/>
              <a:t>警衛</a:t>
            </a:r>
            <a:endParaRPr/>
          </a:p>
          <a:p>
            <a:pPr marL="0" lvl="0" indent="0" algn="l" rtl="0">
              <a:lnSpc>
                <a:spcPct val="100000"/>
              </a:lnSpc>
              <a:spcBef>
                <a:spcPts val="0"/>
              </a:spcBef>
              <a:spcAft>
                <a:spcPts val="0"/>
              </a:spcAft>
              <a:buSzPts val="1100"/>
              <a:buNone/>
            </a:pPr>
            <a:r>
              <a:rPr lang="en"/>
              <a:t>門禁</a:t>
            </a:r>
            <a:endParaRPr/>
          </a:p>
          <a:p>
            <a:pPr marL="0" lvl="0" indent="0" algn="l" rtl="0">
              <a:lnSpc>
                <a:spcPct val="100000"/>
              </a:lnSpc>
              <a:spcBef>
                <a:spcPts val="0"/>
              </a:spcBef>
              <a:spcAft>
                <a:spcPts val="0"/>
              </a:spcAft>
              <a:buSzPts val="1100"/>
              <a:buNone/>
            </a:pPr>
            <a:r>
              <a:rPr lang="en"/>
              <a:t>看護</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56e8bd3739_1_8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56e8bd3739_1_8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56e8bd3739_1_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3" name="Google Shape;573;g56e8bd3739_1_8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guard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56e8bd3739_1_7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0" name="Google Shape;530;g56e8bd3739_1_7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家庭</a:t>
            </a:r>
            <a:endParaRPr/>
          </a:p>
          <a:p>
            <a:pPr marL="0" lvl="0" indent="0" algn="l" rtl="0">
              <a:lnSpc>
                <a:spcPct val="100000"/>
              </a:lnSpc>
              <a:spcBef>
                <a:spcPts val="0"/>
              </a:spcBef>
              <a:spcAft>
                <a:spcPts val="0"/>
              </a:spcAft>
              <a:buSzPts val="1100"/>
              <a:buNone/>
            </a:pPr>
            <a:r>
              <a:rPr lang="en"/>
              <a:t>警衛</a:t>
            </a:r>
            <a:endParaRPr/>
          </a:p>
          <a:p>
            <a:pPr marL="0" lvl="0" indent="0" algn="l" rtl="0">
              <a:lnSpc>
                <a:spcPct val="100000"/>
              </a:lnSpc>
              <a:spcBef>
                <a:spcPts val="0"/>
              </a:spcBef>
              <a:spcAft>
                <a:spcPts val="0"/>
              </a:spcAft>
              <a:buSzPts val="1100"/>
              <a:buNone/>
            </a:pPr>
            <a:r>
              <a:rPr lang="en"/>
              <a:t>門禁</a:t>
            </a:r>
            <a:endParaRPr/>
          </a:p>
          <a:p>
            <a:pPr marL="0" lvl="0" indent="0" algn="l" rtl="0">
              <a:lnSpc>
                <a:spcPct val="100000"/>
              </a:lnSpc>
              <a:spcBef>
                <a:spcPts val="0"/>
              </a:spcBef>
              <a:spcAft>
                <a:spcPts val="0"/>
              </a:spcAft>
              <a:buSzPts val="1100"/>
              <a:buNone/>
            </a:pPr>
            <a:r>
              <a:rPr lang="en"/>
              <a:t>看護</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56e8bd3739_1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5" name="Google Shape;605;g56e8bd3739_1_8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QUSBCam2可以透過QVR Pro將影像錄影至NAS之中，且QVR Pro的錄影排程設定可調整成您在家的時候不錄影，以保護您的居家隱私。</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QUSBCam2 can record video to NAS via QVR Pro, and QVR Pro's schedule settings can be adjusted to prevent you from recording when you at home.</a:t>
            </a:r>
            <a:endParaRPr/>
          </a:p>
          <a:p>
            <a:pPr marL="0" lvl="0" indent="0" algn="l" rtl="0">
              <a:lnSpc>
                <a:spcPct val="100000"/>
              </a:lnSpc>
              <a:spcBef>
                <a:spcPts val="0"/>
              </a:spcBef>
              <a:spcAft>
                <a:spcPts val="0"/>
              </a:spcAft>
              <a:buSzPts val="1100"/>
              <a:buNone/>
            </a:pPr>
            <a:r>
              <a:rPr lang="en"/>
              <a:t>Protect your home privacy!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56e8bd3739_1_9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2" name="Google Shape;632;g56e8bd3739_1_9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運動場</a:t>
            </a:r>
            <a:endParaRPr/>
          </a:p>
          <a:p>
            <a:pPr marL="0" lvl="0" indent="0" algn="l" rtl="0">
              <a:lnSpc>
                <a:spcPct val="100000"/>
              </a:lnSpc>
              <a:spcBef>
                <a:spcPts val="0"/>
              </a:spcBef>
              <a:spcAft>
                <a:spcPts val="0"/>
              </a:spcAft>
              <a:buSzPts val="1100"/>
              <a:buNone/>
            </a:pPr>
            <a:r>
              <a:rPr lang="en"/>
              <a:t>零售</a:t>
            </a:r>
            <a:endParaRPr/>
          </a:p>
          <a:p>
            <a:pPr marL="0" lvl="0" indent="0" algn="l" rtl="0">
              <a:lnSpc>
                <a:spcPct val="100000"/>
              </a:lnSpc>
              <a:spcBef>
                <a:spcPts val="0"/>
              </a:spcBef>
              <a:spcAft>
                <a:spcPts val="0"/>
              </a:spcAft>
              <a:buSzPts val="1100"/>
              <a:buNone/>
            </a:pPr>
            <a:r>
              <a:rPr lang="en"/>
              <a:t>機場</a:t>
            </a:r>
            <a:endParaRPr/>
          </a:p>
          <a:p>
            <a:pPr marL="0" lvl="0" indent="0" algn="l" rtl="0">
              <a:lnSpc>
                <a:spcPct val="100000"/>
              </a:lnSpc>
              <a:spcBef>
                <a:spcPts val="0"/>
              </a:spcBef>
              <a:spcAft>
                <a:spcPts val="0"/>
              </a:spcAft>
              <a:buSzPts val="1100"/>
              <a:buNone/>
            </a:pPr>
            <a:r>
              <a:rPr lang="en"/>
              <a:t>飯店</a:t>
            </a:r>
            <a:endParaRPr/>
          </a:p>
          <a:p>
            <a:pPr marL="0" lvl="0" indent="0" algn="l" rtl="0">
              <a:lnSpc>
                <a:spcPct val="100000"/>
              </a:lnSpc>
              <a:spcBef>
                <a:spcPts val="0"/>
              </a:spcBef>
              <a:spcAft>
                <a:spcPts val="0"/>
              </a:spcAft>
              <a:buSzPts val="1100"/>
              <a:buNone/>
            </a:pPr>
            <a:r>
              <a:rPr lang="en"/>
              <a:t>工廠</a:t>
            </a:r>
            <a:endParaRPr/>
          </a:p>
          <a:p>
            <a:pPr marL="0" lvl="0" indent="0" algn="l" rtl="0">
              <a:lnSpc>
                <a:spcPct val="100000"/>
              </a:lnSpc>
              <a:spcBef>
                <a:spcPts val="0"/>
              </a:spcBef>
              <a:spcAft>
                <a:spcPts val="0"/>
              </a:spcAft>
              <a:buSzPts val="1100"/>
              <a:buNone/>
            </a:pPr>
            <a:r>
              <a:rPr lang="en"/>
              <a:t>教育</a:t>
            </a:r>
            <a:endParaRPr/>
          </a:p>
          <a:p>
            <a:pPr marL="0" lvl="0" indent="0" algn="l" rtl="0">
              <a:lnSpc>
                <a:spcPct val="100000"/>
              </a:lnSpc>
              <a:spcBef>
                <a:spcPts val="0"/>
              </a:spcBef>
              <a:spcAft>
                <a:spcPts val="0"/>
              </a:spcAft>
              <a:buSzPts val="1100"/>
              <a:buNone/>
            </a:pPr>
            <a:r>
              <a:rPr lang="en"/>
              <a:t>金融</a:t>
            </a:r>
            <a:endParaRPr/>
          </a:p>
          <a:p>
            <a:pPr marL="0" lvl="0" indent="0" algn="l" rtl="0">
              <a:lnSpc>
                <a:spcPct val="100000"/>
              </a:lnSpc>
              <a:spcBef>
                <a:spcPts val="0"/>
              </a:spcBef>
              <a:spcAft>
                <a:spcPts val="0"/>
              </a:spcAft>
              <a:buSzPts val="1100"/>
              <a:buNone/>
            </a:pPr>
            <a:r>
              <a:rPr lang="en"/>
              <a:t>醫療 (獸醫)</a:t>
            </a:r>
            <a:endParaRPr/>
          </a:p>
          <a:p>
            <a:pPr marL="0" lvl="0" indent="0" algn="l" rtl="0">
              <a:lnSpc>
                <a:spcPct val="100000"/>
              </a:lnSpc>
              <a:spcBef>
                <a:spcPts val="0"/>
              </a:spcBef>
              <a:spcAft>
                <a:spcPts val="0"/>
              </a:spcAft>
              <a:buSzPts val="1100"/>
              <a:buNone/>
            </a:pPr>
            <a:r>
              <a:rPr lang="en"/>
              <a:t>物流</a:t>
            </a:r>
            <a:endParaRPr/>
          </a:p>
          <a:p>
            <a:pPr marL="0" lvl="0" indent="0" algn="l" rtl="0">
              <a:lnSpc>
                <a:spcPct val="100000"/>
              </a:lnSpc>
              <a:spcBef>
                <a:spcPts val="0"/>
              </a:spcBef>
              <a:spcAft>
                <a:spcPts val="0"/>
              </a:spcAft>
              <a:buSzPts val="1100"/>
              <a:buNone/>
            </a:pPr>
            <a:r>
              <a:rPr lang="en"/>
              <a:t>電商</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56e8bd3739_1_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7" name="Google Shape;637;g56e8bd3739_1_9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運動場</a:t>
            </a:r>
            <a:endParaRPr/>
          </a:p>
          <a:p>
            <a:pPr marL="0" lvl="0" indent="0" algn="l" rtl="0">
              <a:lnSpc>
                <a:spcPct val="100000"/>
              </a:lnSpc>
              <a:spcBef>
                <a:spcPts val="0"/>
              </a:spcBef>
              <a:spcAft>
                <a:spcPts val="0"/>
              </a:spcAft>
              <a:buSzPts val="1100"/>
              <a:buNone/>
            </a:pPr>
            <a:r>
              <a:rPr lang="en"/>
              <a:t>零售</a:t>
            </a:r>
            <a:endParaRPr/>
          </a:p>
          <a:p>
            <a:pPr marL="0" lvl="0" indent="0" algn="l" rtl="0">
              <a:lnSpc>
                <a:spcPct val="100000"/>
              </a:lnSpc>
              <a:spcBef>
                <a:spcPts val="0"/>
              </a:spcBef>
              <a:spcAft>
                <a:spcPts val="0"/>
              </a:spcAft>
              <a:buSzPts val="1100"/>
              <a:buNone/>
            </a:pPr>
            <a:r>
              <a:rPr lang="en"/>
              <a:t>機場</a:t>
            </a:r>
            <a:endParaRPr/>
          </a:p>
          <a:p>
            <a:pPr marL="0" lvl="0" indent="0" algn="l" rtl="0">
              <a:lnSpc>
                <a:spcPct val="100000"/>
              </a:lnSpc>
              <a:spcBef>
                <a:spcPts val="0"/>
              </a:spcBef>
              <a:spcAft>
                <a:spcPts val="0"/>
              </a:spcAft>
              <a:buSzPts val="1100"/>
              <a:buNone/>
            </a:pPr>
            <a:r>
              <a:rPr lang="en"/>
              <a:t>飯店</a:t>
            </a:r>
            <a:endParaRPr/>
          </a:p>
          <a:p>
            <a:pPr marL="0" lvl="0" indent="0" algn="l" rtl="0">
              <a:lnSpc>
                <a:spcPct val="100000"/>
              </a:lnSpc>
              <a:spcBef>
                <a:spcPts val="0"/>
              </a:spcBef>
              <a:spcAft>
                <a:spcPts val="0"/>
              </a:spcAft>
              <a:buSzPts val="1100"/>
              <a:buNone/>
            </a:pPr>
            <a:r>
              <a:rPr lang="en"/>
              <a:t>工廠</a:t>
            </a:r>
            <a:endParaRPr/>
          </a:p>
          <a:p>
            <a:pPr marL="0" lvl="0" indent="0" algn="l" rtl="0">
              <a:lnSpc>
                <a:spcPct val="100000"/>
              </a:lnSpc>
              <a:spcBef>
                <a:spcPts val="0"/>
              </a:spcBef>
              <a:spcAft>
                <a:spcPts val="0"/>
              </a:spcAft>
              <a:buSzPts val="1100"/>
              <a:buNone/>
            </a:pPr>
            <a:r>
              <a:rPr lang="en"/>
              <a:t>教育</a:t>
            </a:r>
            <a:endParaRPr/>
          </a:p>
          <a:p>
            <a:pPr marL="0" lvl="0" indent="0" algn="l" rtl="0">
              <a:lnSpc>
                <a:spcPct val="100000"/>
              </a:lnSpc>
              <a:spcBef>
                <a:spcPts val="0"/>
              </a:spcBef>
              <a:spcAft>
                <a:spcPts val="0"/>
              </a:spcAft>
              <a:buSzPts val="1100"/>
              <a:buNone/>
            </a:pPr>
            <a:r>
              <a:rPr lang="en"/>
              <a:t>金融</a:t>
            </a:r>
            <a:endParaRPr/>
          </a:p>
          <a:p>
            <a:pPr marL="0" lvl="0" indent="0" algn="l" rtl="0">
              <a:lnSpc>
                <a:spcPct val="100000"/>
              </a:lnSpc>
              <a:spcBef>
                <a:spcPts val="0"/>
              </a:spcBef>
              <a:spcAft>
                <a:spcPts val="0"/>
              </a:spcAft>
              <a:buSzPts val="1100"/>
              <a:buNone/>
            </a:pPr>
            <a:r>
              <a:rPr lang="en"/>
              <a:t>醫療 (獸醫)</a:t>
            </a:r>
            <a:endParaRPr/>
          </a:p>
          <a:p>
            <a:pPr marL="0" lvl="0" indent="0" algn="l" rtl="0">
              <a:lnSpc>
                <a:spcPct val="100000"/>
              </a:lnSpc>
              <a:spcBef>
                <a:spcPts val="0"/>
              </a:spcBef>
              <a:spcAft>
                <a:spcPts val="0"/>
              </a:spcAft>
              <a:buSzPts val="1100"/>
              <a:buNone/>
            </a:pPr>
            <a:r>
              <a:rPr lang="en"/>
              <a:t>物流</a:t>
            </a:r>
            <a:endParaRPr/>
          </a:p>
          <a:p>
            <a:pPr marL="0" lvl="0" indent="0" algn="l" rtl="0">
              <a:lnSpc>
                <a:spcPct val="100000"/>
              </a:lnSpc>
              <a:spcBef>
                <a:spcPts val="0"/>
              </a:spcBef>
              <a:spcAft>
                <a:spcPts val="0"/>
              </a:spcAft>
              <a:buSzPts val="1100"/>
              <a:buNone/>
            </a:pPr>
            <a:r>
              <a:rPr lang="en"/>
              <a:t>電商</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6e8bd3739_1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56e8bd3739_1_1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1.QUSBCam2 是一個運作於 QTS 的 qpkg 應用程式</a:t>
            </a:r>
            <a:endParaRPr/>
          </a:p>
          <a:p>
            <a:pPr marL="0" lvl="0" indent="0" algn="l" rtl="0">
              <a:spcBef>
                <a:spcPts val="0"/>
              </a:spcBef>
              <a:spcAft>
                <a:spcPts val="0"/>
              </a:spcAft>
              <a:buNone/>
            </a:pPr>
            <a:r>
              <a:rPr lang="en"/>
              <a:t>2.這個應用程式可以將常見的webcam (usb camera) 轉為 Onvif 協定的攝影機 ,且也支援 rtsp串流標準</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1.QUSBCam2 is a qpkg application that runs on QTS</a:t>
            </a:r>
            <a:endParaRPr/>
          </a:p>
          <a:p>
            <a:pPr marL="0" lvl="0" indent="0" algn="l" rtl="0">
              <a:spcBef>
                <a:spcPts val="0"/>
              </a:spcBef>
              <a:spcAft>
                <a:spcPts val="0"/>
              </a:spcAft>
              <a:buNone/>
            </a:pPr>
            <a:r>
              <a:rPr lang="en"/>
              <a:t>2. This application can convert common webcam (usb camera) to Onvif protocol camera and also supports RTSP streaming standard.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56e8bd3739_3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g56e8bd3739_3_1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56e8bd3739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 name="Google Shape;696;g56e8bd3739_1_9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透過QVR Pro與QUSBCam2，您可混和兩種攝影機一起使用，於遠距的位置，使用傳統IP攝影機搭配POE交換器(Switch)，於機房內您可直接使用USB攝影機，監控機房內設備之安全。並且透過QVR Pro的即時分析動態能力，當有人員進出機房時，QVR Pro Client手機版就可收到通知，您就可以即時掌握機房內的動態。</a:t>
            </a:r>
            <a:endParaRPr/>
          </a:p>
          <a:p>
            <a:pPr marL="0" lvl="0" indent="0" algn="l" rtl="0">
              <a:spcBef>
                <a:spcPts val="0"/>
              </a:spcBef>
              <a:spcAft>
                <a:spcPts val="0"/>
              </a:spcAft>
              <a:buNone/>
            </a:pPr>
            <a:endParaRPr/>
          </a:p>
          <a:p>
            <a:pPr marL="0" lvl="0" indent="0" algn="l" rtl="0">
              <a:spcBef>
                <a:spcPts val="0"/>
              </a:spcBef>
              <a:spcAft>
                <a:spcPts val="0"/>
              </a:spcAft>
              <a:buNone/>
            </a:pPr>
            <a:r>
              <a:rPr lang="en"/>
              <a:t>With QVR Pro and QUSBCam2, you can mix and match two cameras. </a:t>
            </a:r>
            <a:endParaRPr/>
          </a:p>
          <a:p>
            <a:pPr marL="0" lvl="0" indent="0" algn="l" rtl="0">
              <a:spcBef>
                <a:spcPts val="0"/>
              </a:spcBef>
              <a:spcAft>
                <a:spcPts val="0"/>
              </a:spcAft>
              <a:buNone/>
            </a:pPr>
            <a:r>
              <a:rPr lang="en"/>
              <a:t>In a remote location, use a traditional IP camera with a POE switch. You can use the USB camera directly to monitor the security of the equipment in the server room.</a:t>
            </a:r>
            <a:endParaRPr/>
          </a:p>
          <a:p>
            <a:pPr marL="0" lvl="0" indent="0" algn="l" rtl="0">
              <a:spcBef>
                <a:spcPts val="0"/>
              </a:spcBef>
              <a:spcAft>
                <a:spcPts val="0"/>
              </a:spcAft>
              <a:buNone/>
            </a:pPr>
            <a:r>
              <a:rPr lang="en"/>
              <a:t>And through QVR Pro's real-time analysis and dynamic capabilities, when a person enters or exits the server room, the mobile version of QVR Pro Client can receive notifications, and you can instantly grasp the dynamics in the server room.</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56e8bd3739_1_1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 name="Google Shape;731;g56e8bd3739_1_10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56e8bd3739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g56e8bd3739_3_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QUSBCam2是一個輕巧好用的影像監控小工具，再加上QVR Pro與內建的各種功能，將可享受到強大的監控軟體平台所帶來的便利</a:t>
            </a:r>
            <a:endParaRPr/>
          </a:p>
          <a:p>
            <a:pPr marL="0" lvl="0" indent="0" algn="l" rtl="0">
              <a:spcBef>
                <a:spcPts val="0"/>
              </a:spcBef>
              <a:spcAft>
                <a:spcPts val="0"/>
              </a:spcAft>
              <a:buNone/>
            </a:pPr>
            <a:r>
              <a:rPr lang="en"/>
              <a:t>不論個人、居家、企業等等，都有各自適合的NAS機種與攝影機機種，如果各位觀眾已有QNAP NAS，不妨採購一個Webcam攝影機試試看我們提到的功能。</a:t>
            </a:r>
            <a:endParaRPr/>
          </a:p>
          <a:p>
            <a:pPr marL="0" lvl="0" indent="0" algn="l" rtl="0">
              <a:spcBef>
                <a:spcPts val="0"/>
              </a:spcBef>
              <a:spcAft>
                <a:spcPts val="0"/>
              </a:spcAft>
              <a:buNone/>
            </a:pPr>
            <a:endParaRPr/>
          </a:p>
          <a:p>
            <a:pPr marL="0" lvl="0" indent="0" algn="l" rtl="0">
              <a:spcBef>
                <a:spcPts val="0"/>
              </a:spcBef>
              <a:spcAft>
                <a:spcPts val="0"/>
              </a:spcAft>
              <a:buNone/>
            </a:pPr>
            <a:r>
              <a:rPr lang="en"/>
              <a:t>QUSBCam2 is a lightweight and easy-to-use video surveillance gadget. Ｗith QVR Pro and built-in features, you can enjoy the convenience of a powerful monitoring software platform.</a:t>
            </a:r>
            <a:endParaRPr/>
          </a:p>
          <a:p>
            <a:pPr marL="0" lvl="0" indent="0" algn="l" rtl="0">
              <a:spcBef>
                <a:spcPts val="0"/>
              </a:spcBef>
              <a:spcAft>
                <a:spcPts val="0"/>
              </a:spcAft>
              <a:buNone/>
            </a:pPr>
            <a:r>
              <a:rPr lang="en"/>
              <a:t>Regardless of the personal, home, enterprise, etc., there are suitable NAS and camera models. If you have a QNAP NAS, you may to purchase a Webcam camera and try out the features we mentioned.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56e8bd3739_3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0" name="Google Shape;790;g56e8bd3739_3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zh-TW" altLang="en-US" err="1"/>
              <a:t>展示如何挑選購買</a:t>
            </a: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err="1"/>
              <a:t>多一個</a:t>
            </a:r>
            <a:r>
              <a:rPr lang="en"/>
              <a:t>: 與 QVR Pro </a:t>
            </a:r>
            <a:r>
              <a:rPr lang="zh-TW" altLang="en-US" err="1"/>
              <a:t>搭配</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6e8bd3739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5" name="Google Shape;795;g56e8bd3739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6e8bd3739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g56e8bd3739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582ec761a1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582ec761a1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6e8bd3739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56e8bd3739_1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6e8bd3739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56e8bd3739_1_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當你使用了QUSBCam2，你就獲得了四個主要的優點</a:t>
            </a:r>
            <a:endParaRPr/>
          </a:p>
          <a:p>
            <a:pPr marL="0" lvl="0" indent="0" algn="l" rtl="0">
              <a:spcBef>
                <a:spcPts val="0"/>
              </a:spcBef>
              <a:spcAft>
                <a:spcPts val="0"/>
              </a:spcAft>
              <a:buNone/>
            </a:pPr>
            <a:r>
              <a:rPr lang="en"/>
              <a:t>1.經濟實惠</a:t>
            </a:r>
            <a:endParaRPr/>
          </a:p>
          <a:p>
            <a:pPr marL="0" lvl="0" indent="0" algn="l" rtl="0">
              <a:spcBef>
                <a:spcPts val="0"/>
              </a:spcBef>
              <a:spcAft>
                <a:spcPts val="0"/>
              </a:spcAft>
              <a:buNone/>
            </a:pPr>
            <a:r>
              <a:rPr lang="en"/>
              <a:t>2.可遠端監控</a:t>
            </a:r>
            <a:endParaRPr/>
          </a:p>
          <a:p>
            <a:pPr marL="0" lvl="0" indent="0" algn="l" rtl="0">
              <a:spcBef>
                <a:spcPts val="0"/>
              </a:spcBef>
              <a:spcAft>
                <a:spcPts val="0"/>
              </a:spcAft>
              <a:buNone/>
            </a:pPr>
            <a:r>
              <a:rPr lang="en"/>
              <a:t>3.隨插即用</a:t>
            </a:r>
            <a:endParaRPr/>
          </a:p>
          <a:p>
            <a:pPr marL="0" lvl="0" indent="0" algn="l" rtl="0">
              <a:spcBef>
                <a:spcPts val="0"/>
              </a:spcBef>
              <a:spcAft>
                <a:spcPts val="0"/>
              </a:spcAft>
              <a:buNone/>
            </a:pPr>
            <a:r>
              <a:rPr lang="en"/>
              <a:t>4.毋須額外供電</a:t>
            </a:r>
            <a:endParaRPr/>
          </a:p>
          <a:p>
            <a:pPr marL="0" lvl="0" indent="0" algn="l" rtl="0">
              <a:spcBef>
                <a:spcPts val="0"/>
              </a:spcBef>
              <a:spcAft>
                <a:spcPts val="0"/>
              </a:spcAft>
              <a:buNone/>
            </a:pPr>
            <a:endParaRPr/>
          </a:p>
          <a:p>
            <a:pPr marL="0" lvl="0" indent="0" algn="l" rtl="0">
              <a:spcBef>
                <a:spcPts val="0"/>
              </a:spcBef>
              <a:spcAft>
                <a:spcPts val="0"/>
              </a:spcAft>
              <a:buNone/>
            </a:pPr>
            <a:r>
              <a:rPr lang="en"/>
              <a:t>When you use QUSBCam2, you get four main advantages</a:t>
            </a:r>
            <a:endParaRPr/>
          </a:p>
          <a:p>
            <a:pPr marL="0" lvl="0" indent="0" algn="l" rtl="0">
              <a:spcBef>
                <a:spcPts val="0"/>
              </a:spcBef>
              <a:spcAft>
                <a:spcPts val="0"/>
              </a:spcAft>
              <a:buNone/>
            </a:pPr>
            <a:r>
              <a:rPr lang="en"/>
              <a:t>1. Affordable</a:t>
            </a:r>
            <a:endParaRPr/>
          </a:p>
          <a:p>
            <a:pPr marL="0" lvl="0" indent="0" algn="l" rtl="0">
              <a:spcBef>
                <a:spcPts val="0"/>
              </a:spcBef>
              <a:spcAft>
                <a:spcPts val="0"/>
              </a:spcAft>
              <a:buNone/>
            </a:pPr>
            <a:r>
              <a:rPr lang="en"/>
              <a:t>2. Remote monitoring</a:t>
            </a:r>
            <a:endParaRPr/>
          </a:p>
          <a:p>
            <a:pPr marL="0" lvl="0" indent="0" algn="l" rtl="0">
              <a:spcBef>
                <a:spcPts val="0"/>
              </a:spcBef>
              <a:spcAft>
                <a:spcPts val="0"/>
              </a:spcAft>
              <a:buNone/>
            </a:pPr>
            <a:r>
              <a:rPr lang="en"/>
              <a:t>3. Plug and play at once</a:t>
            </a:r>
            <a:endParaRPr/>
          </a:p>
          <a:p>
            <a:pPr marL="0" lvl="0" indent="0" algn="l" rtl="0">
              <a:spcBef>
                <a:spcPts val="0"/>
              </a:spcBef>
              <a:spcAft>
                <a:spcPts val="0"/>
              </a:spcAft>
              <a:buNone/>
            </a:pPr>
            <a:r>
              <a:rPr lang="en"/>
              <a:t>4. No extra power required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56e8bd3739_1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56e8bd3739_1_2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在這張表格之中，可看到Webcam有幾點優勢，包括尺寸輕盈、解析度佳，價格便宜。</a:t>
            </a:r>
            <a:endParaRPr/>
          </a:p>
          <a:p>
            <a:pPr marL="0" lvl="0" indent="0" algn="l" rtl="0">
              <a:spcBef>
                <a:spcPts val="0"/>
              </a:spcBef>
              <a:spcAft>
                <a:spcPts val="0"/>
              </a:spcAft>
              <a:buNone/>
            </a:pPr>
            <a:r>
              <a:rPr lang="en"/>
              <a:t>但在劣勢的部分中，又可以依賴QUSBCam2來補足</a:t>
            </a:r>
            <a:endParaRPr/>
          </a:p>
          <a:p>
            <a:pPr marL="0" lvl="0" indent="0" algn="l" rtl="0">
              <a:spcBef>
                <a:spcPts val="0"/>
              </a:spcBef>
              <a:spcAft>
                <a:spcPts val="0"/>
              </a:spcAft>
              <a:buNone/>
            </a:pPr>
            <a:endParaRPr/>
          </a:p>
          <a:p>
            <a:pPr marL="0" lvl="0" indent="0" algn="l" rtl="0">
              <a:spcBef>
                <a:spcPts val="0"/>
              </a:spcBef>
              <a:spcAft>
                <a:spcPts val="0"/>
              </a:spcAft>
              <a:buNone/>
            </a:pPr>
            <a:r>
              <a:rPr lang="en"/>
              <a:t>In this table, you can see that the Webcam has several advantages, including light size, good resolution, and low price.</a:t>
            </a:r>
            <a:endParaRPr/>
          </a:p>
          <a:p>
            <a:pPr marL="0" lvl="0" indent="0" algn="l" rtl="0">
              <a:spcBef>
                <a:spcPts val="0"/>
              </a:spcBef>
              <a:spcAft>
                <a:spcPts val="0"/>
              </a:spcAft>
              <a:buNone/>
            </a:pPr>
            <a:r>
              <a:rPr lang="en"/>
              <a:t>But in the disadvantaged part, you can rely on QUSBCam2 to make up for it.</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6e8bd3739_1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9" name="Google Shape;279;g56e8bd3739_1_3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QUSBCam2的準備是很簡單的，只需要額外準備一台能運作QTS 4.3以上的 NAS</a:t>
            </a:r>
            <a:endParaRPr/>
          </a:p>
          <a:p>
            <a:pPr marL="0" lvl="0" indent="0" algn="l" rtl="0">
              <a:spcBef>
                <a:spcPts val="0"/>
              </a:spcBef>
              <a:spcAft>
                <a:spcPts val="0"/>
              </a:spcAft>
              <a:buNone/>
            </a:pPr>
            <a:endParaRPr/>
          </a:p>
          <a:p>
            <a:pPr marL="0" lvl="0" indent="0" algn="l" rtl="0">
              <a:spcBef>
                <a:spcPts val="0"/>
              </a:spcBef>
              <a:spcAft>
                <a:spcPts val="0"/>
              </a:spcAft>
              <a:buNone/>
            </a:pPr>
            <a:r>
              <a:rPr lang="en"/>
              <a:t>IP攝影機則還需要設定IP 掌握攝影機的帳號密碼</a:t>
            </a:r>
            <a:endParaRPr/>
          </a:p>
          <a:p>
            <a:pPr marL="0" lvl="0" indent="0" algn="l" rtl="0">
              <a:spcBef>
                <a:spcPts val="0"/>
              </a:spcBef>
              <a:spcAft>
                <a:spcPts val="0"/>
              </a:spcAft>
              <a:buNone/>
            </a:pPr>
            <a:endParaRPr/>
          </a:p>
          <a:p>
            <a:pPr marL="0" lvl="0" indent="0" algn="l" rtl="0">
              <a:spcBef>
                <a:spcPts val="0"/>
              </a:spcBef>
              <a:spcAft>
                <a:spcPts val="0"/>
              </a:spcAft>
              <a:buNone/>
            </a:pPr>
            <a:r>
              <a:rPr lang="en"/>
              <a:t>The preparation of QUSBCam2 is very simple, only need to prepare an additional NAS that can run QTS 4.3.5 or higher.</a:t>
            </a:r>
            <a:endParaRPr/>
          </a:p>
          <a:p>
            <a:pPr marL="0" lvl="0" indent="0" algn="l" rtl="0">
              <a:spcBef>
                <a:spcPts val="0"/>
              </a:spcBef>
              <a:spcAft>
                <a:spcPts val="0"/>
              </a:spcAft>
              <a:buNone/>
            </a:pPr>
            <a:r>
              <a:rPr lang="en"/>
              <a:t>But IP cameras also need to set the IP to master the camera's account &amp; password.</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114"/>
        <p:cNvGrpSpPr/>
        <p:nvPr/>
      </p:nvGrpSpPr>
      <p:grpSpPr>
        <a:xfrm>
          <a:off x="0" y="0"/>
          <a:ext cx="0" cy="0"/>
          <a:chOff x="0" y="0"/>
          <a:chExt cx="0" cy="0"/>
        </a:xfrm>
      </p:grpSpPr>
      <p:pic>
        <p:nvPicPr>
          <p:cNvPr id="5" name="圖片 4">
            <a:extLst>
              <a:ext uri="{FF2B5EF4-FFF2-40B4-BE49-F238E27FC236}">
                <a16:creationId xmlns:a16="http://schemas.microsoft.com/office/drawing/2014/main" id="{B564F6F0-FF91-481C-B2B2-C62EB76093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16" name="Google Shape;116;p12"/>
          <p:cNvSpPr txBox="1">
            <a:spLocks noGrp="1"/>
          </p:cNvSpPr>
          <p:nvPr>
            <p:ph type="ctrTitle"/>
          </p:nvPr>
        </p:nvSpPr>
        <p:spPr>
          <a:xfrm>
            <a:off x="1858703" y="1822833"/>
            <a:ext cx="5361300" cy="14481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800"/>
              <a:buNone/>
              <a:defRPr sz="3800"/>
            </a:lvl1pPr>
            <a:lvl2pPr lvl="1" algn="ctr" rtl="0">
              <a:lnSpc>
                <a:spcPct val="100000"/>
              </a:lnSpc>
              <a:spcBef>
                <a:spcPts val="0"/>
              </a:spcBef>
              <a:spcAft>
                <a:spcPts val="0"/>
              </a:spcAft>
              <a:buSzPts val="3800"/>
              <a:buNone/>
              <a:defRPr sz="3800"/>
            </a:lvl2pPr>
            <a:lvl3pPr lvl="2" algn="ctr" rtl="0">
              <a:lnSpc>
                <a:spcPct val="100000"/>
              </a:lnSpc>
              <a:spcBef>
                <a:spcPts val="0"/>
              </a:spcBef>
              <a:spcAft>
                <a:spcPts val="0"/>
              </a:spcAft>
              <a:buSzPts val="3800"/>
              <a:buNone/>
              <a:defRPr sz="3800"/>
            </a:lvl3pPr>
            <a:lvl4pPr lvl="3" algn="ctr" rtl="0">
              <a:lnSpc>
                <a:spcPct val="100000"/>
              </a:lnSpc>
              <a:spcBef>
                <a:spcPts val="0"/>
              </a:spcBef>
              <a:spcAft>
                <a:spcPts val="0"/>
              </a:spcAft>
              <a:buSzPts val="3800"/>
              <a:buNone/>
              <a:defRPr sz="3800"/>
            </a:lvl4pPr>
            <a:lvl5pPr lvl="4" algn="ctr" rtl="0">
              <a:lnSpc>
                <a:spcPct val="100000"/>
              </a:lnSpc>
              <a:spcBef>
                <a:spcPts val="0"/>
              </a:spcBef>
              <a:spcAft>
                <a:spcPts val="0"/>
              </a:spcAft>
              <a:buSzPts val="3800"/>
              <a:buNone/>
              <a:defRPr sz="3800"/>
            </a:lvl5pPr>
            <a:lvl6pPr lvl="5" algn="ctr" rtl="0">
              <a:lnSpc>
                <a:spcPct val="100000"/>
              </a:lnSpc>
              <a:spcBef>
                <a:spcPts val="0"/>
              </a:spcBef>
              <a:spcAft>
                <a:spcPts val="0"/>
              </a:spcAft>
              <a:buSzPts val="3800"/>
              <a:buNone/>
              <a:defRPr sz="3800"/>
            </a:lvl6pPr>
            <a:lvl7pPr lvl="6" algn="ctr" rtl="0">
              <a:lnSpc>
                <a:spcPct val="100000"/>
              </a:lnSpc>
              <a:spcBef>
                <a:spcPts val="0"/>
              </a:spcBef>
              <a:spcAft>
                <a:spcPts val="0"/>
              </a:spcAft>
              <a:buSzPts val="3800"/>
              <a:buNone/>
              <a:defRPr sz="3800"/>
            </a:lvl7pPr>
            <a:lvl8pPr lvl="7" algn="ctr" rtl="0">
              <a:lnSpc>
                <a:spcPct val="100000"/>
              </a:lnSpc>
              <a:spcBef>
                <a:spcPts val="0"/>
              </a:spcBef>
              <a:spcAft>
                <a:spcPts val="0"/>
              </a:spcAft>
              <a:buSzPts val="3800"/>
              <a:buNone/>
              <a:defRPr sz="3800"/>
            </a:lvl8pPr>
            <a:lvl9pPr lvl="8" algn="ctr" rtl="0">
              <a:lnSpc>
                <a:spcPct val="100000"/>
              </a:lnSpc>
              <a:spcBef>
                <a:spcPts val="0"/>
              </a:spcBef>
              <a:spcAft>
                <a:spcPts val="0"/>
              </a:spcAft>
              <a:buSzPts val="3800"/>
              <a:buNone/>
              <a:defRPr sz="3800"/>
            </a:lvl9pPr>
          </a:lstStyle>
          <a:p>
            <a:endParaRPr/>
          </a:p>
        </p:txBody>
      </p:sp>
      <p:sp>
        <p:nvSpPr>
          <p:cNvPr id="117" name="Google Shape;117;p12"/>
          <p:cNvSpPr txBox="1">
            <a:spLocks noGrp="1"/>
          </p:cNvSpPr>
          <p:nvPr>
            <p:ph type="subTitle" idx="1"/>
          </p:nvPr>
        </p:nvSpPr>
        <p:spPr>
          <a:xfrm>
            <a:off x="1858700" y="3413158"/>
            <a:ext cx="5361300" cy="522600"/>
          </a:xfrm>
          <a:prstGeom prst="rect">
            <a:avLst/>
          </a:prstGeom>
          <a:noFill/>
          <a:ln>
            <a:noFill/>
          </a:ln>
        </p:spPr>
        <p:txBody>
          <a:bodyPr spcFirstLastPara="1" wrap="square" lIns="91425" tIns="91425" rIns="91425" bIns="91425" anchor="t" anchorCtr="0"/>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18"/>
        <p:cNvGrpSpPr/>
        <p:nvPr/>
      </p:nvGrpSpPr>
      <p:grpSpPr>
        <a:xfrm>
          <a:off x="0" y="0"/>
          <a:ext cx="0" cy="0"/>
          <a:chOff x="0" y="0"/>
          <a:chExt cx="0" cy="0"/>
        </a:xfrm>
      </p:grpSpPr>
      <p:sp>
        <p:nvSpPr>
          <p:cNvPr id="119" name="Google Shape;119;p13"/>
          <p:cNvSpPr txBox="1">
            <a:spLocks noGrp="1"/>
          </p:cNvSpPr>
          <p:nvPr>
            <p:ph type="title"/>
          </p:nvPr>
        </p:nvSpPr>
        <p:spPr>
          <a:xfrm>
            <a:off x="1888684" y="1746100"/>
            <a:ext cx="5377500" cy="16461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Clr>
                <a:schemeClr val="dk2"/>
              </a:buClr>
              <a:buSzPts val="3200"/>
              <a:buNone/>
              <a:defRPr sz="3200">
                <a:solidFill>
                  <a:schemeClr val="dk2"/>
                </a:solidFill>
              </a:defRPr>
            </a:lvl1pPr>
            <a:lvl2pPr lvl="1" algn="ctr" rtl="0">
              <a:lnSpc>
                <a:spcPct val="100000"/>
              </a:lnSpc>
              <a:spcBef>
                <a:spcPts val="0"/>
              </a:spcBef>
              <a:spcAft>
                <a:spcPts val="0"/>
              </a:spcAft>
              <a:buClr>
                <a:schemeClr val="dk2"/>
              </a:buClr>
              <a:buSzPts val="3200"/>
              <a:buNone/>
              <a:defRPr sz="3200">
                <a:solidFill>
                  <a:schemeClr val="dk2"/>
                </a:solidFill>
              </a:defRPr>
            </a:lvl2pPr>
            <a:lvl3pPr lvl="2" algn="ctr" rtl="0">
              <a:lnSpc>
                <a:spcPct val="100000"/>
              </a:lnSpc>
              <a:spcBef>
                <a:spcPts val="0"/>
              </a:spcBef>
              <a:spcAft>
                <a:spcPts val="0"/>
              </a:spcAft>
              <a:buClr>
                <a:schemeClr val="dk2"/>
              </a:buClr>
              <a:buSzPts val="3200"/>
              <a:buNone/>
              <a:defRPr sz="3200">
                <a:solidFill>
                  <a:schemeClr val="dk2"/>
                </a:solidFill>
              </a:defRPr>
            </a:lvl3pPr>
            <a:lvl4pPr lvl="3" algn="ctr" rtl="0">
              <a:lnSpc>
                <a:spcPct val="100000"/>
              </a:lnSpc>
              <a:spcBef>
                <a:spcPts val="0"/>
              </a:spcBef>
              <a:spcAft>
                <a:spcPts val="0"/>
              </a:spcAft>
              <a:buClr>
                <a:schemeClr val="dk2"/>
              </a:buClr>
              <a:buSzPts val="3200"/>
              <a:buNone/>
              <a:defRPr sz="3200">
                <a:solidFill>
                  <a:schemeClr val="dk2"/>
                </a:solidFill>
              </a:defRPr>
            </a:lvl4pPr>
            <a:lvl5pPr lvl="4" algn="ctr" rtl="0">
              <a:lnSpc>
                <a:spcPct val="100000"/>
              </a:lnSpc>
              <a:spcBef>
                <a:spcPts val="0"/>
              </a:spcBef>
              <a:spcAft>
                <a:spcPts val="0"/>
              </a:spcAft>
              <a:buClr>
                <a:schemeClr val="dk2"/>
              </a:buClr>
              <a:buSzPts val="3200"/>
              <a:buNone/>
              <a:defRPr sz="3200">
                <a:solidFill>
                  <a:schemeClr val="dk2"/>
                </a:solidFill>
              </a:defRPr>
            </a:lvl5pPr>
            <a:lvl6pPr lvl="5" algn="ctr" rtl="0">
              <a:lnSpc>
                <a:spcPct val="100000"/>
              </a:lnSpc>
              <a:spcBef>
                <a:spcPts val="0"/>
              </a:spcBef>
              <a:spcAft>
                <a:spcPts val="0"/>
              </a:spcAft>
              <a:buClr>
                <a:schemeClr val="dk2"/>
              </a:buClr>
              <a:buSzPts val="3200"/>
              <a:buNone/>
              <a:defRPr sz="3200">
                <a:solidFill>
                  <a:schemeClr val="dk2"/>
                </a:solidFill>
              </a:defRPr>
            </a:lvl6pPr>
            <a:lvl7pPr lvl="6" algn="ctr" rtl="0">
              <a:lnSpc>
                <a:spcPct val="100000"/>
              </a:lnSpc>
              <a:spcBef>
                <a:spcPts val="0"/>
              </a:spcBef>
              <a:spcAft>
                <a:spcPts val="0"/>
              </a:spcAft>
              <a:buClr>
                <a:schemeClr val="dk2"/>
              </a:buClr>
              <a:buSzPts val="3200"/>
              <a:buNone/>
              <a:defRPr sz="3200">
                <a:solidFill>
                  <a:schemeClr val="dk2"/>
                </a:solidFill>
              </a:defRPr>
            </a:lvl7pPr>
            <a:lvl8pPr lvl="7" algn="ctr" rtl="0">
              <a:lnSpc>
                <a:spcPct val="100000"/>
              </a:lnSpc>
              <a:spcBef>
                <a:spcPts val="0"/>
              </a:spcBef>
              <a:spcAft>
                <a:spcPts val="0"/>
              </a:spcAft>
              <a:buClr>
                <a:schemeClr val="dk2"/>
              </a:buClr>
              <a:buSzPts val="3200"/>
              <a:buNone/>
              <a:defRPr sz="3200">
                <a:solidFill>
                  <a:schemeClr val="dk2"/>
                </a:solidFill>
              </a:defRPr>
            </a:lvl8pPr>
            <a:lvl9pPr lvl="8" algn="ctr" rtl="0">
              <a:lnSpc>
                <a:spcPct val="100000"/>
              </a:lnSpc>
              <a:spcBef>
                <a:spcPts val="0"/>
              </a:spcBef>
              <a:spcAft>
                <a:spcPts val="0"/>
              </a:spcAft>
              <a:buClr>
                <a:schemeClr val="dk2"/>
              </a:buClr>
              <a:buSzPts val="3200"/>
              <a:buNone/>
              <a:defRPr sz="3200">
                <a:solidFill>
                  <a:schemeClr val="dk2"/>
                </a:solidFill>
              </a:defRPr>
            </a:lvl9pPr>
          </a:lstStyle>
          <a:p>
            <a:endParaRPr/>
          </a:p>
        </p:txBody>
      </p:sp>
      <p:sp>
        <p:nvSpPr>
          <p:cNvPr id="120" name="Google Shape;120;p1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121"/>
        <p:cNvGrpSpPr/>
        <p:nvPr/>
      </p:nvGrpSpPr>
      <p:grpSpPr>
        <a:xfrm>
          <a:off x="0" y="0"/>
          <a:ext cx="0" cy="0"/>
          <a:chOff x="0" y="0"/>
          <a:chExt cx="0" cy="0"/>
        </a:xfrm>
      </p:grpSpPr>
      <p:sp>
        <p:nvSpPr>
          <p:cNvPr id="122" name="Google Shape;122;p14"/>
          <p:cNvSpPr txBox="1">
            <a:spLocks noGrp="1"/>
          </p:cNvSpPr>
          <p:nvPr>
            <p:ph type="title"/>
          </p:nvPr>
        </p:nvSpPr>
        <p:spPr>
          <a:xfrm>
            <a:off x="261350" y="261225"/>
            <a:ext cx="7505700" cy="5820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
        <p:nvSpPr>
          <p:cNvPr id="123" name="Google Shape;123;p14"/>
          <p:cNvSpPr txBox="1">
            <a:spLocks noGrp="1"/>
          </p:cNvSpPr>
          <p:nvPr>
            <p:ph type="body" idx="1"/>
          </p:nvPr>
        </p:nvSpPr>
        <p:spPr>
          <a:xfrm>
            <a:off x="312150" y="906425"/>
            <a:ext cx="8203500" cy="3630900"/>
          </a:xfrm>
          <a:prstGeom prst="rect">
            <a:avLst/>
          </a:prstGeom>
          <a:noFill/>
          <a:ln>
            <a:noFill/>
          </a:ln>
        </p:spPr>
        <p:txBody>
          <a:bodyPr spcFirstLastPara="1" wrap="square" lIns="91425" tIns="91425" rIns="91425" bIns="91425" anchor="t" anchorCtr="0"/>
          <a:lstStyle>
            <a:lvl1pPr marL="457200" lvl="0" indent="-311150" algn="l" rtl="0">
              <a:lnSpc>
                <a:spcPct val="115000"/>
              </a:lnSpc>
              <a:spcBef>
                <a:spcPts val="0"/>
              </a:spcBef>
              <a:spcAft>
                <a:spcPts val="0"/>
              </a:spcAft>
              <a:buSzPts val="1300"/>
              <a:buFont typeface="Arial"/>
              <a:buChar char="●"/>
              <a:defRPr>
                <a:latin typeface="Arial"/>
                <a:ea typeface="Arial"/>
                <a:cs typeface="Arial"/>
                <a:sym typeface="Arial"/>
              </a:defRPr>
            </a:lvl1pPr>
            <a:lvl2pPr marL="914400" lvl="1" indent="-298450" algn="l" rtl="0">
              <a:lnSpc>
                <a:spcPct val="115000"/>
              </a:lnSpc>
              <a:spcBef>
                <a:spcPts val="1600"/>
              </a:spcBef>
              <a:spcAft>
                <a:spcPts val="0"/>
              </a:spcAft>
              <a:buSzPts val="1100"/>
              <a:buFont typeface="Arial"/>
              <a:buChar char="○"/>
              <a:defRPr>
                <a:latin typeface="Arial"/>
                <a:ea typeface="Arial"/>
                <a:cs typeface="Arial"/>
                <a:sym typeface="Arial"/>
              </a:defRPr>
            </a:lvl2pPr>
            <a:lvl3pPr marL="1371600" lvl="2" indent="-298450" algn="l" rtl="0">
              <a:lnSpc>
                <a:spcPct val="115000"/>
              </a:lnSpc>
              <a:spcBef>
                <a:spcPts val="1600"/>
              </a:spcBef>
              <a:spcAft>
                <a:spcPts val="0"/>
              </a:spcAft>
              <a:buSzPts val="1100"/>
              <a:buFont typeface="Arial"/>
              <a:buChar char="■"/>
              <a:defRPr>
                <a:latin typeface="Arial"/>
                <a:ea typeface="Arial"/>
                <a:cs typeface="Arial"/>
                <a:sym typeface="Arial"/>
              </a:defRPr>
            </a:lvl3pPr>
            <a:lvl4pPr marL="1828800" lvl="3" indent="-298450" algn="l" rtl="0">
              <a:lnSpc>
                <a:spcPct val="115000"/>
              </a:lnSpc>
              <a:spcBef>
                <a:spcPts val="1600"/>
              </a:spcBef>
              <a:spcAft>
                <a:spcPts val="0"/>
              </a:spcAft>
              <a:buSzPts val="1100"/>
              <a:buFont typeface="Arial"/>
              <a:buChar char="●"/>
              <a:defRPr>
                <a:latin typeface="Arial"/>
                <a:ea typeface="Arial"/>
                <a:cs typeface="Arial"/>
                <a:sym typeface="Arial"/>
              </a:defRPr>
            </a:lvl4pPr>
            <a:lvl5pPr marL="2286000" lvl="4" indent="-298450" algn="l" rtl="0">
              <a:lnSpc>
                <a:spcPct val="115000"/>
              </a:lnSpc>
              <a:spcBef>
                <a:spcPts val="1600"/>
              </a:spcBef>
              <a:spcAft>
                <a:spcPts val="0"/>
              </a:spcAft>
              <a:buSzPts val="1100"/>
              <a:buFont typeface="Arial"/>
              <a:buChar char="○"/>
              <a:defRPr>
                <a:latin typeface="Arial"/>
                <a:ea typeface="Arial"/>
                <a:cs typeface="Arial"/>
                <a:sym typeface="Arial"/>
              </a:defRPr>
            </a:lvl5pPr>
            <a:lvl6pPr marL="2743200" lvl="5" indent="-298450" algn="l" rtl="0">
              <a:lnSpc>
                <a:spcPct val="115000"/>
              </a:lnSpc>
              <a:spcBef>
                <a:spcPts val="1600"/>
              </a:spcBef>
              <a:spcAft>
                <a:spcPts val="0"/>
              </a:spcAft>
              <a:buSzPts val="1100"/>
              <a:buFont typeface="Arial"/>
              <a:buChar char="■"/>
              <a:defRPr>
                <a:latin typeface="Arial"/>
                <a:ea typeface="Arial"/>
                <a:cs typeface="Arial"/>
                <a:sym typeface="Arial"/>
              </a:defRPr>
            </a:lvl6pPr>
            <a:lvl7pPr marL="3200400" lvl="6" indent="-298450" algn="l" rtl="0">
              <a:lnSpc>
                <a:spcPct val="115000"/>
              </a:lnSpc>
              <a:spcBef>
                <a:spcPts val="1600"/>
              </a:spcBef>
              <a:spcAft>
                <a:spcPts val="0"/>
              </a:spcAft>
              <a:buSzPts val="1100"/>
              <a:buFont typeface="Arial"/>
              <a:buChar char="●"/>
              <a:defRPr>
                <a:latin typeface="Arial"/>
                <a:ea typeface="Arial"/>
                <a:cs typeface="Arial"/>
                <a:sym typeface="Arial"/>
              </a:defRPr>
            </a:lvl7pPr>
            <a:lvl8pPr marL="3657600" lvl="7" indent="-298450" algn="l" rtl="0">
              <a:lnSpc>
                <a:spcPct val="115000"/>
              </a:lnSpc>
              <a:spcBef>
                <a:spcPts val="1600"/>
              </a:spcBef>
              <a:spcAft>
                <a:spcPts val="0"/>
              </a:spcAft>
              <a:buSzPts val="1100"/>
              <a:buFont typeface="Arial"/>
              <a:buChar char="○"/>
              <a:defRPr>
                <a:latin typeface="Arial"/>
                <a:ea typeface="Arial"/>
                <a:cs typeface="Arial"/>
                <a:sym typeface="Arial"/>
              </a:defRPr>
            </a:lvl8pPr>
            <a:lvl9pPr marL="4114800" lvl="8" indent="-298450" algn="l" rtl="0">
              <a:lnSpc>
                <a:spcPct val="115000"/>
              </a:lnSpc>
              <a:spcBef>
                <a:spcPts val="1600"/>
              </a:spcBef>
              <a:spcAft>
                <a:spcPts val="1600"/>
              </a:spcAft>
              <a:buSzPts val="1100"/>
              <a:buFont typeface="Arial"/>
              <a:buChar char="■"/>
              <a:defRPr>
                <a:latin typeface="Arial"/>
                <a:ea typeface="Arial"/>
                <a:cs typeface="Arial"/>
                <a:sym typeface="Arial"/>
              </a:defRPr>
            </a:lvl9pPr>
          </a:lstStyle>
          <a:p>
            <a:endParaRPr/>
          </a:p>
        </p:txBody>
      </p:sp>
      <p:sp>
        <p:nvSpPr>
          <p:cNvPr id="124" name="Google Shape;124;p14"/>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125"/>
        <p:cNvGrpSpPr/>
        <p:nvPr/>
      </p:nvGrpSpPr>
      <p:grpSpPr>
        <a:xfrm>
          <a:off x="0" y="0"/>
          <a:ext cx="0" cy="0"/>
          <a:chOff x="0" y="0"/>
          <a:chExt cx="0" cy="0"/>
        </a:xfrm>
      </p:grpSpPr>
      <p:sp>
        <p:nvSpPr>
          <p:cNvPr id="126" name="Google Shape;126;p15"/>
          <p:cNvSpPr txBox="1">
            <a:spLocks noGrp="1"/>
          </p:cNvSpPr>
          <p:nvPr>
            <p:ph type="title"/>
          </p:nvPr>
        </p:nvSpPr>
        <p:spPr>
          <a:xfrm>
            <a:off x="1393929" y="1301146"/>
            <a:ext cx="6366900" cy="25392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SzPts val="3200"/>
              <a:buNone/>
              <a:defRPr sz="3200"/>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sp>
        <p:nvSpPr>
          <p:cNvPr id="127" name="Google Shape;127;p15"/>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1">
  <p:cSld name="TITLE_AND_BODY_1">
    <p:bg>
      <p:bgPr>
        <a:solidFill>
          <a:schemeClr val="dk2"/>
        </a:solidFill>
        <a:effectLst/>
      </p:bgPr>
    </p:bg>
    <p:spTree>
      <p:nvGrpSpPr>
        <p:cNvPr id="1" name="Shape 128"/>
        <p:cNvGrpSpPr/>
        <p:nvPr/>
      </p:nvGrpSpPr>
      <p:grpSpPr>
        <a:xfrm>
          <a:off x="0" y="0"/>
          <a:ext cx="0" cy="0"/>
          <a:chOff x="0" y="0"/>
          <a:chExt cx="0" cy="0"/>
        </a:xfrm>
      </p:grpSpPr>
      <p:sp>
        <p:nvSpPr>
          <p:cNvPr id="129" name="Google Shape;129;p16"/>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130"/>
        <p:cNvGrpSpPr/>
        <p:nvPr/>
      </p:nvGrpSpPr>
      <p:grpSpPr>
        <a:xfrm>
          <a:off x="0" y="0"/>
          <a:ext cx="0" cy="0"/>
          <a:chOff x="0" y="0"/>
          <a:chExt cx="0" cy="0"/>
        </a:xfrm>
      </p:grpSpPr>
      <p:sp>
        <p:nvSpPr>
          <p:cNvPr id="131" name="Google Shape;131;p17"/>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
        <p:nvSpPr>
          <p:cNvPr id="132" name="Google Shape;132;p17"/>
          <p:cNvSpPr txBox="1">
            <a:spLocks noGrp="1"/>
          </p:cNvSpPr>
          <p:nvPr>
            <p:ph type="title"/>
          </p:nvPr>
        </p:nvSpPr>
        <p:spPr>
          <a:xfrm>
            <a:off x="261350" y="261225"/>
            <a:ext cx="7505700" cy="582000"/>
          </a:xfrm>
          <a:prstGeom prst="rect">
            <a:avLst/>
          </a:prstGeom>
          <a:noFill/>
          <a:ln>
            <a:noFill/>
          </a:ln>
        </p:spPr>
        <p:txBody>
          <a:bodyPr spcFirstLastPara="1" wrap="square" lIns="91425" tIns="91425" rIns="91425" bIns="91425" anchor="t" anchorCtr="0"/>
          <a:lstStyle>
            <a:lvl1pPr lvl="0" algn="l" rtl="0">
              <a:lnSpc>
                <a:spcPct val="100000"/>
              </a:lnSpc>
              <a:spcBef>
                <a:spcPts val="0"/>
              </a:spcBef>
              <a:spcAft>
                <a:spcPts val="0"/>
              </a:spcAft>
              <a:buSzPts val="3000"/>
              <a:buNone/>
              <a:defRPr sz="3000"/>
            </a:lvl1pPr>
            <a:lvl2pPr lvl="1" algn="l" rtl="0">
              <a:lnSpc>
                <a:spcPct val="100000"/>
              </a:lnSpc>
              <a:spcBef>
                <a:spcPts val="0"/>
              </a:spcBef>
              <a:spcAft>
                <a:spcPts val="0"/>
              </a:spcAft>
              <a:buSzPts val="3000"/>
              <a:buNone/>
              <a:defRPr sz="3000"/>
            </a:lvl2pPr>
            <a:lvl3pPr lvl="2" algn="l" rtl="0">
              <a:lnSpc>
                <a:spcPct val="100000"/>
              </a:lnSpc>
              <a:spcBef>
                <a:spcPts val="0"/>
              </a:spcBef>
              <a:spcAft>
                <a:spcPts val="0"/>
              </a:spcAft>
              <a:buSzPts val="3000"/>
              <a:buNone/>
              <a:defRPr sz="3000"/>
            </a:lvl3pPr>
            <a:lvl4pPr lvl="3" algn="l" rtl="0">
              <a:lnSpc>
                <a:spcPct val="100000"/>
              </a:lnSpc>
              <a:spcBef>
                <a:spcPts val="0"/>
              </a:spcBef>
              <a:spcAft>
                <a:spcPts val="0"/>
              </a:spcAft>
              <a:buSzPts val="3000"/>
              <a:buNone/>
              <a:defRPr sz="3000"/>
            </a:lvl4pPr>
            <a:lvl5pPr lvl="4" algn="l" rtl="0">
              <a:lnSpc>
                <a:spcPct val="100000"/>
              </a:lnSpc>
              <a:spcBef>
                <a:spcPts val="0"/>
              </a:spcBef>
              <a:spcAft>
                <a:spcPts val="0"/>
              </a:spcAft>
              <a:buSzPts val="3000"/>
              <a:buNone/>
              <a:defRPr sz="3000"/>
            </a:lvl5pPr>
            <a:lvl6pPr lvl="5" algn="l" rtl="0">
              <a:lnSpc>
                <a:spcPct val="100000"/>
              </a:lnSpc>
              <a:spcBef>
                <a:spcPts val="0"/>
              </a:spcBef>
              <a:spcAft>
                <a:spcPts val="0"/>
              </a:spcAft>
              <a:buSzPts val="3000"/>
              <a:buNone/>
              <a:defRPr sz="3000"/>
            </a:lvl6pPr>
            <a:lvl7pPr lvl="6" algn="l" rtl="0">
              <a:lnSpc>
                <a:spcPct val="100000"/>
              </a:lnSpc>
              <a:spcBef>
                <a:spcPts val="0"/>
              </a:spcBef>
              <a:spcAft>
                <a:spcPts val="0"/>
              </a:spcAft>
              <a:buSzPts val="3000"/>
              <a:buNone/>
              <a:defRPr sz="3000"/>
            </a:lvl7pPr>
            <a:lvl8pPr lvl="7" algn="l" rtl="0">
              <a:lnSpc>
                <a:spcPct val="100000"/>
              </a:lnSpc>
              <a:spcBef>
                <a:spcPts val="0"/>
              </a:spcBef>
              <a:spcAft>
                <a:spcPts val="0"/>
              </a:spcAft>
              <a:buSzPts val="3000"/>
              <a:buNone/>
              <a:defRPr sz="3000"/>
            </a:lvl8pPr>
            <a:lvl9pPr lvl="8" algn="l"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33"/>
        <p:cNvGrpSpPr/>
        <p:nvPr/>
      </p:nvGrpSpPr>
      <p:grpSpPr>
        <a:xfrm>
          <a:off x="0" y="0"/>
          <a:ext cx="0" cy="0"/>
          <a:chOff x="0" y="0"/>
          <a:chExt cx="0" cy="0"/>
        </a:xfrm>
      </p:grpSpPr>
      <p:sp>
        <p:nvSpPr>
          <p:cNvPr id="134" name="Google Shape;134;p18"/>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1">
  <p:cSld name="CAPTION_ONLY_1">
    <p:bg>
      <p:bgPr>
        <a:solidFill>
          <a:schemeClr val="accent1"/>
        </a:solidFill>
        <a:effectLst/>
      </p:bgPr>
    </p:bg>
    <p:spTree>
      <p:nvGrpSpPr>
        <p:cNvPr id="1" name="Shape 135"/>
        <p:cNvGrpSpPr/>
        <p:nvPr/>
      </p:nvGrpSpPr>
      <p:grpSpPr>
        <a:xfrm>
          <a:off x="0" y="0"/>
          <a:ext cx="0" cy="0"/>
          <a:chOff x="0" y="0"/>
          <a:chExt cx="0" cy="0"/>
        </a:xfrm>
      </p:grpSpPr>
      <p:sp>
        <p:nvSpPr>
          <p:cNvPr id="136" name="Google Shape;136;p19"/>
          <p:cNvSpPr txBox="1">
            <a:spLocks noGrp="1"/>
          </p:cNvSpPr>
          <p:nvPr>
            <p:ph type="body" idx="1"/>
          </p:nvPr>
        </p:nvSpPr>
        <p:spPr>
          <a:xfrm>
            <a:off x="328025" y="4163500"/>
            <a:ext cx="7415100" cy="605100"/>
          </a:xfrm>
          <a:prstGeom prst="rect">
            <a:avLst/>
          </a:prstGeom>
          <a:noFill/>
          <a:ln>
            <a:noFill/>
          </a:ln>
        </p:spPr>
        <p:txBody>
          <a:bodyPr spcFirstLastPara="1" wrap="square" lIns="91425" tIns="91425" rIns="91425" bIns="91425" anchor="b" anchorCtr="0"/>
          <a:lstStyle>
            <a:lvl1pPr marL="457200" lvl="0" indent="-228600" algn="l" rtl="0">
              <a:lnSpc>
                <a:spcPct val="100000"/>
              </a:lnSpc>
              <a:spcBef>
                <a:spcPts val="0"/>
              </a:spcBef>
              <a:spcAft>
                <a:spcPts val="0"/>
              </a:spcAft>
              <a:buSzPts val="1300"/>
              <a:buNone/>
              <a:defRPr/>
            </a:lvl1pPr>
            <a:lvl2pPr marL="914400" lvl="1" indent="-298450" algn="l" rtl="0">
              <a:lnSpc>
                <a:spcPct val="115000"/>
              </a:lnSpc>
              <a:spcBef>
                <a:spcPts val="1600"/>
              </a:spcBef>
              <a:spcAft>
                <a:spcPts val="0"/>
              </a:spcAft>
              <a:buSzPts val="1100"/>
              <a:buChar char="○"/>
              <a:defRPr/>
            </a:lvl2pPr>
            <a:lvl3pPr marL="1371600" lvl="2" indent="-298450" algn="l" rtl="0">
              <a:lnSpc>
                <a:spcPct val="115000"/>
              </a:lnSpc>
              <a:spcBef>
                <a:spcPts val="1600"/>
              </a:spcBef>
              <a:spcAft>
                <a:spcPts val="0"/>
              </a:spcAft>
              <a:buSzPts val="1100"/>
              <a:buChar char="■"/>
              <a:defRPr/>
            </a:lvl3pPr>
            <a:lvl4pPr marL="1828800" lvl="3" indent="-298450" algn="l" rtl="0">
              <a:lnSpc>
                <a:spcPct val="115000"/>
              </a:lnSpc>
              <a:spcBef>
                <a:spcPts val="1600"/>
              </a:spcBef>
              <a:spcAft>
                <a:spcPts val="0"/>
              </a:spcAft>
              <a:buSzPts val="1100"/>
              <a:buChar char="●"/>
              <a:defRPr/>
            </a:lvl4pPr>
            <a:lvl5pPr marL="2286000" lvl="4" indent="-298450" algn="l" rtl="0">
              <a:lnSpc>
                <a:spcPct val="115000"/>
              </a:lnSpc>
              <a:spcBef>
                <a:spcPts val="1600"/>
              </a:spcBef>
              <a:spcAft>
                <a:spcPts val="0"/>
              </a:spcAft>
              <a:buSzPts val="1100"/>
              <a:buChar char="○"/>
              <a:defRPr/>
            </a:lvl5pPr>
            <a:lvl6pPr marL="2743200" lvl="5" indent="-298450" algn="l" rtl="0">
              <a:lnSpc>
                <a:spcPct val="115000"/>
              </a:lnSpc>
              <a:spcBef>
                <a:spcPts val="1600"/>
              </a:spcBef>
              <a:spcAft>
                <a:spcPts val="0"/>
              </a:spcAft>
              <a:buSzPts val="1100"/>
              <a:buChar char="■"/>
              <a:defRPr/>
            </a:lvl6pPr>
            <a:lvl7pPr marL="3200400" lvl="6" indent="-298450" algn="l" rtl="0">
              <a:lnSpc>
                <a:spcPct val="115000"/>
              </a:lnSpc>
              <a:spcBef>
                <a:spcPts val="1600"/>
              </a:spcBef>
              <a:spcAft>
                <a:spcPts val="0"/>
              </a:spcAft>
              <a:buSzPts val="1100"/>
              <a:buChar char="●"/>
              <a:defRPr/>
            </a:lvl7pPr>
            <a:lvl8pPr marL="3657600" lvl="7" indent="-298450" algn="l" rtl="0">
              <a:lnSpc>
                <a:spcPct val="115000"/>
              </a:lnSpc>
              <a:spcBef>
                <a:spcPts val="1600"/>
              </a:spcBef>
              <a:spcAft>
                <a:spcPts val="0"/>
              </a:spcAft>
              <a:buSzPts val="1100"/>
              <a:buChar char="○"/>
              <a:defRPr/>
            </a:lvl8pPr>
            <a:lvl9pPr marL="4114800" lvl="8" indent="-298450" algn="l" rtl="0">
              <a:lnSpc>
                <a:spcPct val="115000"/>
              </a:lnSpc>
              <a:spcBef>
                <a:spcPts val="1600"/>
              </a:spcBef>
              <a:spcAft>
                <a:spcPts val="1600"/>
              </a:spcAft>
              <a:buSzPts val="1100"/>
              <a:buChar char="■"/>
              <a:defRPr/>
            </a:lvl9pPr>
          </a:lstStyle>
          <a:p>
            <a:endParaRPr/>
          </a:p>
        </p:txBody>
      </p:sp>
      <p:sp>
        <p:nvSpPr>
          <p:cNvPr id="137" name="Google Shape;137;p19"/>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38"/>
        <p:cNvGrpSpPr/>
        <p:nvPr/>
      </p:nvGrpSpPr>
      <p:grpSpPr>
        <a:xfrm>
          <a:off x="0" y="0"/>
          <a:ext cx="0" cy="0"/>
          <a:chOff x="0" y="0"/>
          <a:chExt cx="0" cy="0"/>
        </a:xfrm>
      </p:grpSpPr>
      <p:sp>
        <p:nvSpPr>
          <p:cNvPr id="139" name="Google Shape;139;p20"/>
          <p:cNvSpPr txBox="1">
            <a:spLocks noGrp="1"/>
          </p:cNvSpPr>
          <p:nvPr>
            <p:ph type="title" hasCustomPrompt="1"/>
          </p:nvPr>
        </p:nvSpPr>
        <p:spPr>
          <a:xfrm>
            <a:off x="1385850" y="1383850"/>
            <a:ext cx="6372300" cy="1379700"/>
          </a:xfrm>
          <a:prstGeom prst="rect">
            <a:avLst/>
          </a:prstGeom>
          <a:noFill/>
          <a:ln>
            <a:noFill/>
          </a:ln>
        </p:spPr>
        <p:txBody>
          <a:bodyPr spcFirstLastPara="1" wrap="square" lIns="91425" tIns="91425" rIns="91425" bIns="91425" anchor="ctr" anchorCtr="0"/>
          <a:lstStyle>
            <a:lvl1pPr lvl="0" algn="ctr" rtl="0">
              <a:lnSpc>
                <a:spcPct val="100000"/>
              </a:lnSpc>
              <a:spcBef>
                <a:spcPts val="0"/>
              </a:spcBef>
              <a:spcAft>
                <a:spcPts val="0"/>
              </a:spcAft>
              <a:buClr>
                <a:schemeClr val="dk2"/>
              </a:buClr>
              <a:buSzPts val="8600"/>
              <a:buNone/>
              <a:defRPr sz="8600">
                <a:solidFill>
                  <a:schemeClr val="dk2"/>
                </a:solidFill>
              </a:defRPr>
            </a:lvl1pPr>
            <a:lvl2pPr lvl="1" algn="ctr" rtl="0">
              <a:lnSpc>
                <a:spcPct val="100000"/>
              </a:lnSpc>
              <a:spcBef>
                <a:spcPts val="0"/>
              </a:spcBef>
              <a:spcAft>
                <a:spcPts val="0"/>
              </a:spcAft>
              <a:buClr>
                <a:schemeClr val="dk2"/>
              </a:buClr>
              <a:buSzPts val="8600"/>
              <a:buNone/>
              <a:defRPr sz="8600">
                <a:solidFill>
                  <a:schemeClr val="dk2"/>
                </a:solidFill>
              </a:defRPr>
            </a:lvl2pPr>
            <a:lvl3pPr lvl="2" algn="ctr" rtl="0">
              <a:lnSpc>
                <a:spcPct val="100000"/>
              </a:lnSpc>
              <a:spcBef>
                <a:spcPts val="0"/>
              </a:spcBef>
              <a:spcAft>
                <a:spcPts val="0"/>
              </a:spcAft>
              <a:buClr>
                <a:schemeClr val="dk2"/>
              </a:buClr>
              <a:buSzPts val="8600"/>
              <a:buNone/>
              <a:defRPr sz="8600">
                <a:solidFill>
                  <a:schemeClr val="dk2"/>
                </a:solidFill>
              </a:defRPr>
            </a:lvl3pPr>
            <a:lvl4pPr lvl="3" algn="ctr" rtl="0">
              <a:lnSpc>
                <a:spcPct val="100000"/>
              </a:lnSpc>
              <a:spcBef>
                <a:spcPts val="0"/>
              </a:spcBef>
              <a:spcAft>
                <a:spcPts val="0"/>
              </a:spcAft>
              <a:buClr>
                <a:schemeClr val="dk2"/>
              </a:buClr>
              <a:buSzPts val="8600"/>
              <a:buNone/>
              <a:defRPr sz="8600">
                <a:solidFill>
                  <a:schemeClr val="dk2"/>
                </a:solidFill>
              </a:defRPr>
            </a:lvl4pPr>
            <a:lvl5pPr lvl="4" algn="ctr" rtl="0">
              <a:lnSpc>
                <a:spcPct val="100000"/>
              </a:lnSpc>
              <a:spcBef>
                <a:spcPts val="0"/>
              </a:spcBef>
              <a:spcAft>
                <a:spcPts val="0"/>
              </a:spcAft>
              <a:buClr>
                <a:schemeClr val="dk2"/>
              </a:buClr>
              <a:buSzPts val="8600"/>
              <a:buNone/>
              <a:defRPr sz="8600">
                <a:solidFill>
                  <a:schemeClr val="dk2"/>
                </a:solidFill>
              </a:defRPr>
            </a:lvl5pPr>
            <a:lvl6pPr lvl="5" algn="ctr" rtl="0">
              <a:lnSpc>
                <a:spcPct val="100000"/>
              </a:lnSpc>
              <a:spcBef>
                <a:spcPts val="0"/>
              </a:spcBef>
              <a:spcAft>
                <a:spcPts val="0"/>
              </a:spcAft>
              <a:buClr>
                <a:schemeClr val="dk2"/>
              </a:buClr>
              <a:buSzPts val="8600"/>
              <a:buNone/>
              <a:defRPr sz="8600">
                <a:solidFill>
                  <a:schemeClr val="dk2"/>
                </a:solidFill>
              </a:defRPr>
            </a:lvl6pPr>
            <a:lvl7pPr lvl="6" algn="ctr" rtl="0">
              <a:lnSpc>
                <a:spcPct val="100000"/>
              </a:lnSpc>
              <a:spcBef>
                <a:spcPts val="0"/>
              </a:spcBef>
              <a:spcAft>
                <a:spcPts val="0"/>
              </a:spcAft>
              <a:buClr>
                <a:schemeClr val="dk2"/>
              </a:buClr>
              <a:buSzPts val="8600"/>
              <a:buNone/>
              <a:defRPr sz="8600">
                <a:solidFill>
                  <a:schemeClr val="dk2"/>
                </a:solidFill>
              </a:defRPr>
            </a:lvl7pPr>
            <a:lvl8pPr lvl="7" algn="ctr" rtl="0">
              <a:lnSpc>
                <a:spcPct val="100000"/>
              </a:lnSpc>
              <a:spcBef>
                <a:spcPts val="0"/>
              </a:spcBef>
              <a:spcAft>
                <a:spcPts val="0"/>
              </a:spcAft>
              <a:buClr>
                <a:schemeClr val="dk2"/>
              </a:buClr>
              <a:buSzPts val="8600"/>
              <a:buNone/>
              <a:defRPr sz="8600">
                <a:solidFill>
                  <a:schemeClr val="dk2"/>
                </a:solidFill>
              </a:defRPr>
            </a:lvl8pPr>
            <a:lvl9pPr lvl="8" algn="ctr" rtl="0">
              <a:lnSpc>
                <a:spcPct val="100000"/>
              </a:lnSpc>
              <a:spcBef>
                <a:spcPts val="0"/>
              </a:spcBef>
              <a:spcAft>
                <a:spcPts val="0"/>
              </a:spcAft>
              <a:buClr>
                <a:schemeClr val="dk2"/>
              </a:buClr>
              <a:buSzPts val="8600"/>
              <a:buNone/>
              <a:defRPr sz="8600">
                <a:solidFill>
                  <a:schemeClr val="dk2"/>
                </a:solidFill>
              </a:defRPr>
            </a:lvl9pPr>
          </a:lstStyle>
          <a:p>
            <a:r>
              <a:t>xx%</a:t>
            </a:r>
          </a:p>
        </p:txBody>
      </p:sp>
      <p:sp>
        <p:nvSpPr>
          <p:cNvPr id="140" name="Google Shape;140;p20"/>
          <p:cNvSpPr txBox="1">
            <a:spLocks noGrp="1"/>
          </p:cNvSpPr>
          <p:nvPr>
            <p:ph type="body" idx="1"/>
          </p:nvPr>
        </p:nvSpPr>
        <p:spPr>
          <a:xfrm>
            <a:off x="1385850" y="2863850"/>
            <a:ext cx="6372300" cy="641100"/>
          </a:xfrm>
          <a:prstGeom prst="rect">
            <a:avLst/>
          </a:prstGeom>
          <a:noFill/>
          <a:ln>
            <a:noFill/>
          </a:ln>
        </p:spPr>
        <p:txBody>
          <a:bodyPr spcFirstLastPara="1" wrap="square" lIns="91425" tIns="91425" rIns="91425" bIns="91425" anchor="t" anchorCtr="0"/>
          <a:lstStyle>
            <a:lvl1pPr marL="457200" lvl="0" indent="-311150" algn="ctr" rtl="0">
              <a:lnSpc>
                <a:spcPct val="115000"/>
              </a:lnSpc>
              <a:spcBef>
                <a:spcPts val="0"/>
              </a:spcBef>
              <a:spcAft>
                <a:spcPts val="0"/>
              </a:spcAft>
              <a:buSzPts val="1300"/>
              <a:buChar char="●"/>
              <a:defRPr/>
            </a:lvl1pPr>
            <a:lvl2pPr marL="914400" lvl="1" indent="-298450" algn="ctr" rtl="0">
              <a:lnSpc>
                <a:spcPct val="115000"/>
              </a:lnSpc>
              <a:spcBef>
                <a:spcPts val="1600"/>
              </a:spcBef>
              <a:spcAft>
                <a:spcPts val="0"/>
              </a:spcAft>
              <a:buSzPts val="1100"/>
              <a:buChar char="○"/>
              <a:defRPr/>
            </a:lvl2pPr>
            <a:lvl3pPr marL="1371600" lvl="2" indent="-298450" algn="ctr" rtl="0">
              <a:lnSpc>
                <a:spcPct val="115000"/>
              </a:lnSpc>
              <a:spcBef>
                <a:spcPts val="1600"/>
              </a:spcBef>
              <a:spcAft>
                <a:spcPts val="0"/>
              </a:spcAft>
              <a:buSzPts val="1100"/>
              <a:buChar char="■"/>
              <a:defRPr/>
            </a:lvl3pPr>
            <a:lvl4pPr marL="1828800" lvl="3" indent="-298450" algn="ctr" rtl="0">
              <a:lnSpc>
                <a:spcPct val="115000"/>
              </a:lnSpc>
              <a:spcBef>
                <a:spcPts val="1600"/>
              </a:spcBef>
              <a:spcAft>
                <a:spcPts val="0"/>
              </a:spcAft>
              <a:buSzPts val="1100"/>
              <a:buChar char="●"/>
              <a:defRPr/>
            </a:lvl4pPr>
            <a:lvl5pPr marL="2286000" lvl="4" indent="-298450" algn="ctr" rtl="0">
              <a:lnSpc>
                <a:spcPct val="115000"/>
              </a:lnSpc>
              <a:spcBef>
                <a:spcPts val="1600"/>
              </a:spcBef>
              <a:spcAft>
                <a:spcPts val="0"/>
              </a:spcAft>
              <a:buSzPts val="1100"/>
              <a:buChar char="○"/>
              <a:defRPr/>
            </a:lvl5pPr>
            <a:lvl6pPr marL="2743200" lvl="5" indent="-298450" algn="ctr" rtl="0">
              <a:lnSpc>
                <a:spcPct val="115000"/>
              </a:lnSpc>
              <a:spcBef>
                <a:spcPts val="1600"/>
              </a:spcBef>
              <a:spcAft>
                <a:spcPts val="0"/>
              </a:spcAft>
              <a:buSzPts val="1100"/>
              <a:buChar char="■"/>
              <a:defRPr/>
            </a:lvl6pPr>
            <a:lvl7pPr marL="3200400" lvl="6" indent="-298450" algn="ctr" rtl="0">
              <a:lnSpc>
                <a:spcPct val="115000"/>
              </a:lnSpc>
              <a:spcBef>
                <a:spcPts val="1600"/>
              </a:spcBef>
              <a:spcAft>
                <a:spcPts val="0"/>
              </a:spcAft>
              <a:buSzPts val="1100"/>
              <a:buChar char="●"/>
              <a:defRPr/>
            </a:lvl7pPr>
            <a:lvl8pPr marL="3657600" lvl="7" indent="-298450" algn="ctr" rtl="0">
              <a:lnSpc>
                <a:spcPct val="115000"/>
              </a:lnSpc>
              <a:spcBef>
                <a:spcPts val="1600"/>
              </a:spcBef>
              <a:spcAft>
                <a:spcPts val="0"/>
              </a:spcAft>
              <a:buSzPts val="1100"/>
              <a:buChar char="○"/>
              <a:defRPr/>
            </a:lvl8pPr>
            <a:lvl9pPr marL="4114800" lvl="8" indent="-298450" algn="ctr" rtl="0">
              <a:lnSpc>
                <a:spcPct val="115000"/>
              </a:lnSpc>
              <a:spcBef>
                <a:spcPts val="1600"/>
              </a:spcBef>
              <a:spcAft>
                <a:spcPts val="1600"/>
              </a:spcAft>
              <a:buSzPts val="1100"/>
              <a:buChar char="■"/>
              <a:defRPr/>
            </a:lvl9pPr>
          </a:lstStyle>
          <a:p>
            <a:endParaRPr/>
          </a:p>
        </p:txBody>
      </p:sp>
      <p:sp>
        <p:nvSpPr>
          <p:cNvPr id="141" name="Google Shape;141;p20"/>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109"/>
        <p:cNvGrpSpPr/>
        <p:nvPr/>
      </p:nvGrpSpPr>
      <p:grpSpPr>
        <a:xfrm>
          <a:off x="0" y="0"/>
          <a:ext cx="0" cy="0"/>
          <a:chOff x="0" y="0"/>
          <a:chExt cx="0" cy="0"/>
        </a:xfrm>
      </p:grpSpPr>
      <p:pic>
        <p:nvPicPr>
          <p:cNvPr id="110" name="Google Shape;110;p11" descr="BG_5.jpg"/>
          <p:cNvPicPr preferRelativeResize="0"/>
          <p:nvPr/>
        </p:nvPicPr>
        <p:blipFill rotWithShape="1">
          <a:blip r:embed="rId11">
            <a:alphaModFix/>
          </a:blip>
          <a:srcRect/>
          <a:stretch/>
        </p:blipFill>
        <p:spPr>
          <a:xfrm>
            <a:off x="0" y="0"/>
            <a:ext cx="9143998" cy="5143500"/>
          </a:xfrm>
          <a:prstGeom prst="rect">
            <a:avLst/>
          </a:prstGeom>
          <a:noFill/>
          <a:ln>
            <a:noFill/>
          </a:ln>
        </p:spPr>
      </p:pic>
      <p:sp>
        <p:nvSpPr>
          <p:cNvPr id="111" name="Google Shape;111;p11"/>
          <p:cNvSpPr txBox="1">
            <a:spLocks noGrp="1"/>
          </p:cNvSpPr>
          <p:nvPr>
            <p:ph type="title"/>
          </p:nvPr>
        </p:nvSpPr>
        <p:spPr>
          <a:xfrm>
            <a:off x="52725" y="46600"/>
            <a:ext cx="8520600" cy="5727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1pPr>
            <a:lvl2pPr marR="0" lvl="1"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2pPr>
            <a:lvl3pPr marR="0" lvl="2"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3pPr>
            <a:lvl4pPr marR="0" lvl="3"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4pPr>
            <a:lvl5pPr marR="0" lvl="4"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5pPr>
            <a:lvl6pPr marR="0" lvl="5"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6pPr>
            <a:lvl7pPr marR="0" lvl="6"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7pPr>
            <a:lvl8pPr marR="0" lvl="7"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8pPr>
            <a:lvl9pPr marR="0" lvl="8" algn="l" rtl="0">
              <a:lnSpc>
                <a:spcPct val="100000"/>
              </a:lnSpc>
              <a:spcBef>
                <a:spcPts val="0"/>
              </a:spcBef>
              <a:spcAft>
                <a:spcPts val="0"/>
              </a:spcAft>
              <a:buClr>
                <a:schemeClr val="lt1"/>
              </a:buClr>
              <a:buSzPts val="2800"/>
              <a:buFont typeface="Nunito"/>
              <a:buNone/>
              <a:defRPr sz="2800" b="0" i="0" u="none" strike="noStrike" cap="none">
                <a:solidFill>
                  <a:schemeClr val="lt1"/>
                </a:solidFill>
                <a:latin typeface="Nunito"/>
                <a:ea typeface="Nunito"/>
                <a:cs typeface="Nunito"/>
                <a:sym typeface="Nunito"/>
              </a:defRPr>
            </a:lvl9pPr>
          </a:lstStyle>
          <a:p>
            <a:endParaRPr/>
          </a:p>
        </p:txBody>
      </p:sp>
      <p:sp>
        <p:nvSpPr>
          <p:cNvPr id="112" name="Google Shape;112;p11"/>
          <p:cNvSpPr txBox="1">
            <a:spLocks noGrp="1"/>
          </p:cNvSpPr>
          <p:nvPr>
            <p:ph type="body" idx="1"/>
          </p:nvPr>
        </p:nvSpPr>
        <p:spPr>
          <a:xfrm>
            <a:off x="159300" y="664575"/>
            <a:ext cx="8520600" cy="3391200"/>
          </a:xfrm>
          <a:prstGeom prst="rect">
            <a:avLst/>
          </a:prstGeom>
          <a:noFill/>
          <a:ln>
            <a:noFill/>
          </a:ln>
        </p:spPr>
        <p:txBody>
          <a:bodyPr spcFirstLastPara="1" wrap="square" lIns="91425" tIns="91425" rIns="91425" bIns="91425" anchor="t" anchorCtr="0"/>
          <a:lstStyle>
            <a:lvl1pPr marL="457200" marR="0" lvl="0" indent="-311150" algn="l" rtl="0">
              <a:lnSpc>
                <a:spcPct val="115000"/>
              </a:lnSpc>
              <a:spcBef>
                <a:spcPts val="0"/>
              </a:spcBef>
              <a:spcAft>
                <a:spcPts val="0"/>
              </a:spcAft>
              <a:buClr>
                <a:schemeClr val="dk2"/>
              </a:buClr>
              <a:buSzPts val="1300"/>
              <a:buFont typeface="Calibri"/>
              <a:buChar char="●"/>
              <a:defRPr sz="1300" b="0" i="0" u="none" strike="noStrike" cap="none">
                <a:solidFill>
                  <a:schemeClr val="dk2"/>
                </a:solidFill>
                <a:latin typeface="Calibri"/>
                <a:ea typeface="Calibri"/>
                <a:cs typeface="Calibri"/>
                <a:sym typeface="Calibri"/>
              </a:defRPr>
            </a:lvl1pPr>
            <a:lvl2pPr marL="914400" marR="0" lvl="1"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2pPr>
            <a:lvl3pPr marL="1371600" marR="0" lvl="2"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3pPr>
            <a:lvl4pPr marL="1828800" marR="0" lvl="3"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4pPr>
            <a:lvl5pPr marL="2286000" marR="0" lvl="4"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5pPr>
            <a:lvl6pPr marL="2743200" marR="0" lvl="5"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6pPr>
            <a:lvl7pPr marL="3200400" marR="0" lvl="6"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7pPr>
            <a:lvl8pPr marL="3657600" marR="0" lvl="7" indent="-298450" algn="l" rtl="0">
              <a:lnSpc>
                <a:spcPct val="115000"/>
              </a:lnSpc>
              <a:spcBef>
                <a:spcPts val="1600"/>
              </a:spcBef>
              <a:spcAft>
                <a:spcPts val="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8pPr>
            <a:lvl9pPr marL="4114800" marR="0" lvl="8" indent="-298450" algn="l" rtl="0">
              <a:lnSpc>
                <a:spcPct val="115000"/>
              </a:lnSpc>
              <a:spcBef>
                <a:spcPts val="1600"/>
              </a:spcBef>
              <a:spcAft>
                <a:spcPts val="1600"/>
              </a:spcAft>
              <a:buClr>
                <a:schemeClr val="dk2"/>
              </a:buClr>
              <a:buSzPts val="1100"/>
              <a:buFont typeface="Calibri"/>
              <a:buChar char="■"/>
              <a:defRPr sz="1100" b="0" i="0" u="none" strike="noStrike" cap="none">
                <a:solidFill>
                  <a:schemeClr val="dk2"/>
                </a:solidFill>
                <a:latin typeface="Calibri"/>
                <a:ea typeface="Calibri"/>
                <a:cs typeface="Calibri"/>
                <a:sym typeface="Calibri"/>
              </a:defRPr>
            </a:lvl9pPr>
          </a:lstStyle>
          <a:p>
            <a:endParaRPr/>
          </a:p>
        </p:txBody>
      </p:sp>
      <p:sp>
        <p:nvSpPr>
          <p:cNvPr id="113" name="Google Shape;113;p1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0.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41.png"/><Relationship Id="rId4" Type="http://schemas.openxmlformats.org/officeDocument/2006/relationships/image" Target="../media/image57.png"/><Relationship Id="rId9"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0.jp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95.svg"/><Relationship Id="rId5" Type="http://schemas.openxmlformats.org/officeDocument/2006/relationships/image" Target="../media/image91.png"/><Relationship Id="rId10" Type="http://schemas.openxmlformats.org/officeDocument/2006/relationships/image" Target="../media/image94.png"/><Relationship Id="rId4" Type="http://schemas.openxmlformats.org/officeDocument/2006/relationships/image" Target="../media/image79.png"/><Relationship Id="rId9" Type="http://schemas.openxmlformats.org/officeDocument/2006/relationships/image" Target="../media/image93.jpg"/></Relationships>
</file>

<file path=ppt/slides/_rels/slide2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jpg"/><Relationship Id="rId7" Type="http://schemas.openxmlformats.org/officeDocument/2006/relationships/image" Target="../media/image9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1.jpeg"/><Relationship Id="rId7" Type="http://schemas.openxmlformats.org/officeDocument/2006/relationships/image" Target="../media/image9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102.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104.png"/><Relationship Id="rId7"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60.png"/><Relationship Id="rId10" Type="http://schemas.openxmlformats.org/officeDocument/2006/relationships/image" Target="../media/image86.png"/><Relationship Id="rId4" Type="http://schemas.openxmlformats.org/officeDocument/2006/relationships/image" Target="../media/image105.png"/><Relationship Id="rId9" Type="http://schemas.openxmlformats.org/officeDocument/2006/relationships/image" Target="../media/image106.png"/></Relationships>
</file>

<file path=ppt/slides/_rels/slide2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7.png"/><Relationship Id="rId3" Type="http://schemas.openxmlformats.org/officeDocument/2006/relationships/image" Target="../media/image109.jpg"/><Relationship Id="rId7" Type="http://schemas.openxmlformats.org/officeDocument/2006/relationships/image" Target="../media/image112.png"/><Relationship Id="rId12"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116.png"/><Relationship Id="rId5" Type="http://schemas.openxmlformats.org/officeDocument/2006/relationships/image" Target="../media/image111.jpg"/><Relationship Id="rId15" Type="http://schemas.openxmlformats.org/officeDocument/2006/relationships/image" Target="../media/image119.png"/><Relationship Id="rId10" Type="http://schemas.openxmlformats.org/officeDocument/2006/relationships/image" Target="../media/image115.png"/><Relationship Id="rId4" Type="http://schemas.openxmlformats.org/officeDocument/2006/relationships/image" Target="../media/image110.png"/><Relationship Id="rId9" Type="http://schemas.openxmlformats.org/officeDocument/2006/relationships/image" Target="../media/image114.png"/><Relationship Id="rId14" Type="http://schemas.openxmlformats.org/officeDocument/2006/relationships/image" Target="../media/image118.png"/></Relationships>
</file>

<file path=ppt/slides/_rels/slide3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113.png"/><Relationship Id="rId3" Type="http://schemas.openxmlformats.org/officeDocument/2006/relationships/image" Target="../media/image120.png"/><Relationship Id="rId7" Type="http://schemas.openxmlformats.org/officeDocument/2006/relationships/image" Target="../media/image123.png"/><Relationship Id="rId12" Type="http://schemas.openxmlformats.org/officeDocument/2006/relationships/image" Target="../media/image118.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0.png"/><Relationship Id="rId11" Type="http://schemas.openxmlformats.org/officeDocument/2006/relationships/image" Target="../media/image126.png"/><Relationship Id="rId5" Type="http://schemas.openxmlformats.org/officeDocument/2006/relationships/image" Target="../media/image122.png"/><Relationship Id="rId10" Type="http://schemas.openxmlformats.org/officeDocument/2006/relationships/image" Target="../media/image125.png"/><Relationship Id="rId4" Type="http://schemas.openxmlformats.org/officeDocument/2006/relationships/image" Target="../media/image121.jpg"/><Relationship Id="rId9" Type="http://schemas.openxmlformats.org/officeDocument/2006/relationships/image" Target="../media/image124.png"/><Relationship Id="rId14" Type="http://schemas.openxmlformats.org/officeDocument/2006/relationships/image" Target="../media/image114.png"/></Relationships>
</file>

<file path=ppt/slides/_rels/slide3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27.jpg"/><Relationship Id="rId7"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128.png"/><Relationship Id="rId4" Type="http://schemas.openxmlformats.org/officeDocument/2006/relationships/image" Target="../media/image80.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18" Type="http://schemas.openxmlformats.org/officeDocument/2006/relationships/image" Target="../media/image144.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8.png"/><Relationship Id="rId17" Type="http://schemas.openxmlformats.org/officeDocument/2006/relationships/image" Target="../media/image143.png"/><Relationship Id="rId2" Type="http://schemas.openxmlformats.org/officeDocument/2006/relationships/notesSlide" Target="../notesSlides/notesSlide33.xml"/><Relationship Id="rId16"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5" Type="http://schemas.openxmlformats.org/officeDocument/2006/relationships/image" Target="../media/image141.png"/><Relationship Id="rId10" Type="http://schemas.openxmlformats.org/officeDocument/2006/relationships/image" Target="../media/image136.png"/><Relationship Id="rId19" Type="http://schemas.openxmlformats.org/officeDocument/2006/relationships/image" Target="../media/image145.png"/><Relationship Id="rId4" Type="http://schemas.openxmlformats.org/officeDocument/2006/relationships/image" Target="../media/image130.png"/><Relationship Id="rId9" Type="http://schemas.openxmlformats.org/officeDocument/2006/relationships/image" Target="../media/image135.png"/><Relationship Id="rId14" Type="http://schemas.openxmlformats.org/officeDocument/2006/relationships/image" Target="../media/image140.png"/></Relationships>
</file>

<file path=ppt/slides/_rels/slide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3" name="圖片 2">
            <a:extLst>
              <a:ext uri="{FF2B5EF4-FFF2-40B4-BE49-F238E27FC236}">
                <a16:creationId xmlns:a16="http://schemas.microsoft.com/office/drawing/2014/main" id="{C7F47C72-644B-487A-B273-4514EF325C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83962" y="567017"/>
            <a:ext cx="1549440" cy="1549440"/>
          </a:xfrm>
          <a:prstGeom prst="rect">
            <a:avLst/>
          </a:prstGeom>
        </p:spPr>
      </p:pic>
      <p:pic>
        <p:nvPicPr>
          <p:cNvPr id="4" name="圖片 3">
            <a:extLst>
              <a:ext uri="{FF2B5EF4-FFF2-40B4-BE49-F238E27FC236}">
                <a16:creationId xmlns:a16="http://schemas.microsoft.com/office/drawing/2014/main" id="{B9683B5A-F1BF-4CED-980B-EABE264A6C2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4956" y="2208479"/>
            <a:ext cx="3350909" cy="641924"/>
          </a:xfrm>
          <a:prstGeom prst="rect">
            <a:avLst/>
          </a:prstGeom>
        </p:spPr>
      </p:pic>
      <p:cxnSp>
        <p:nvCxnSpPr>
          <p:cNvPr id="5" name="直線接點 4">
            <a:extLst>
              <a:ext uri="{FF2B5EF4-FFF2-40B4-BE49-F238E27FC236}">
                <a16:creationId xmlns:a16="http://schemas.microsoft.com/office/drawing/2014/main" id="{BCB71ADF-A424-4A8E-AD8D-8F0A48603B6B}"/>
              </a:ext>
            </a:extLst>
          </p:cNvPr>
          <p:cNvCxnSpPr/>
          <p:nvPr/>
        </p:nvCxnSpPr>
        <p:spPr>
          <a:xfrm>
            <a:off x="421263" y="3041542"/>
            <a:ext cx="3044214" cy="0"/>
          </a:xfrm>
          <a:prstGeom prst="line">
            <a:avLst/>
          </a:prstGeom>
          <a:ln w="19050">
            <a:solidFill>
              <a:srgbClr val="7C77CD"/>
            </a:solidFill>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857B627A-E050-49E2-A192-01CD8CEE951B}"/>
              </a:ext>
            </a:extLst>
          </p:cNvPr>
          <p:cNvSpPr/>
          <p:nvPr/>
        </p:nvSpPr>
        <p:spPr>
          <a:xfrm>
            <a:off x="207451" y="3116986"/>
            <a:ext cx="3505917" cy="1315360"/>
          </a:xfrm>
          <a:prstGeom prst="rect">
            <a:avLst/>
          </a:prstGeom>
        </p:spPr>
        <p:txBody>
          <a:bodyPr wrap="square">
            <a:spAutoFit/>
          </a:bodyPr>
          <a:lstStyle/>
          <a:p>
            <a:pPr algn="ctr">
              <a:lnSpc>
                <a:spcPts val="3300"/>
              </a:lnSpc>
            </a:pPr>
            <a:r>
              <a:rPr lang="en-US" altLang="zh-TW" sz="2030" b="1">
                <a:solidFill>
                  <a:srgbClr val="E2DBEA"/>
                </a:solidFill>
                <a:latin typeface="+mj-lt"/>
                <a:ea typeface="微軟正黑體" panose="020B0604030504040204" pitchFamily="34" charset="-120"/>
              </a:rPr>
              <a:t>Use USB webcams to build a small-scale surveillance system with QUSBCam2</a:t>
            </a:r>
            <a:endParaRPr lang="zh-TW" altLang="en-US" sz="2030" b="1">
              <a:solidFill>
                <a:srgbClr val="E2DBEA"/>
              </a:solidFill>
              <a:latin typeface="+mj-lt"/>
              <a:ea typeface="微軟正黑體" panose="020B0604030504040204" pitchFamily="34" charset="-12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9" descr="1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33650" y="919200"/>
            <a:ext cx="3703599" cy="4148501"/>
          </a:xfrm>
          <a:prstGeom prst="rect">
            <a:avLst/>
          </a:prstGeom>
          <a:noFill/>
          <a:ln>
            <a:noFill/>
          </a:ln>
        </p:spPr>
      </p:pic>
      <p:pic>
        <p:nvPicPr>
          <p:cNvPr id="282" name="Google Shape;282;p29" descr="13.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4468963" y="917608"/>
            <a:ext cx="3292211" cy="4148490"/>
          </a:xfrm>
          <a:prstGeom prst="rect">
            <a:avLst/>
          </a:prstGeom>
          <a:noFill/>
          <a:ln>
            <a:noFill/>
          </a:ln>
        </p:spPr>
      </p:pic>
      <p:sp>
        <p:nvSpPr>
          <p:cNvPr id="283" name="Google Shape;283;p29"/>
          <p:cNvSpPr txBox="1">
            <a:spLocks noGrp="1"/>
          </p:cNvSpPr>
          <p:nvPr>
            <p:ph type="title"/>
          </p:nvPr>
        </p:nvSpPr>
        <p:spPr>
          <a:xfrm>
            <a:off x="337849" y="69700"/>
            <a:ext cx="75057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Plug &amp; Play</a:t>
            </a:r>
            <a:endParaRPr sz="3200" b="1">
              <a:solidFill>
                <a:schemeClr val="dk1"/>
              </a:solidFill>
              <a:latin typeface="+mj-lt"/>
              <a:ea typeface="Microsoft JhengHei"/>
              <a:cs typeface="Microsoft JhengHei"/>
              <a:sym typeface="Microsoft JhengHei"/>
            </a:endParaRPr>
          </a:p>
          <a:p>
            <a:pPr marL="0" lvl="0" indent="0" algn="l" rtl="0">
              <a:lnSpc>
                <a:spcPct val="100000"/>
              </a:lnSpc>
              <a:spcBef>
                <a:spcPts val="0"/>
              </a:spcBef>
              <a:spcAft>
                <a:spcPts val="0"/>
              </a:spcAft>
              <a:buSzPts val="3000"/>
              <a:buNone/>
            </a:pPr>
            <a:endParaRPr sz="3600" b="1">
              <a:solidFill>
                <a:schemeClr val="dk1"/>
              </a:solidFill>
              <a:latin typeface="Microsoft JhengHei"/>
              <a:ea typeface="Microsoft JhengHei"/>
              <a:cs typeface="Microsoft JhengHei"/>
              <a:sym typeface="Microsoft JhengHei"/>
            </a:endParaRPr>
          </a:p>
          <a:p>
            <a:pPr marL="0" lvl="0" indent="0" algn="l" rtl="0">
              <a:lnSpc>
                <a:spcPct val="100000"/>
              </a:lnSpc>
              <a:spcBef>
                <a:spcPts val="0"/>
              </a:spcBef>
              <a:spcAft>
                <a:spcPts val="0"/>
              </a:spcAft>
              <a:buSzPts val="3000"/>
              <a:buNone/>
            </a:pPr>
            <a:endParaRPr sz="3600" b="1">
              <a:solidFill>
                <a:schemeClr val="dk1"/>
              </a:solidFill>
              <a:latin typeface="Microsoft JhengHei"/>
              <a:ea typeface="Microsoft JhengHei"/>
              <a:cs typeface="Microsoft JhengHei"/>
              <a:sym typeface="Microsoft JhengHei"/>
            </a:endParaRPr>
          </a:p>
        </p:txBody>
      </p:sp>
      <p:pic>
        <p:nvPicPr>
          <p:cNvPr id="284" name="Google Shape;284;p29"/>
          <p:cNvPicPr preferRelativeResize="0"/>
          <p:nvPr/>
        </p:nvPicPr>
        <p:blipFill rotWithShape="1">
          <a:blip r:embed="rId5">
            <a:alphaModFix/>
          </a:blip>
          <a:srcRect/>
          <a:stretch/>
        </p:blipFill>
        <p:spPr>
          <a:xfrm>
            <a:off x="4706167" y="1364789"/>
            <a:ext cx="2710141" cy="1007838"/>
          </a:xfrm>
          <a:prstGeom prst="rect">
            <a:avLst/>
          </a:prstGeom>
          <a:noFill/>
          <a:ln>
            <a:noFill/>
          </a:ln>
        </p:spPr>
      </p:pic>
      <p:sp>
        <p:nvSpPr>
          <p:cNvPr id="285" name="Google Shape;285;p29"/>
          <p:cNvSpPr txBox="1"/>
          <p:nvPr/>
        </p:nvSpPr>
        <p:spPr>
          <a:xfrm>
            <a:off x="929572" y="2844155"/>
            <a:ext cx="3228305" cy="1978800"/>
          </a:xfrm>
          <a:prstGeom prst="rect">
            <a:avLst/>
          </a:prstGeom>
          <a:noFill/>
          <a:ln>
            <a:noFill/>
          </a:ln>
        </p:spPr>
        <p:txBody>
          <a:bodyPr spcFirstLastPara="1" wrap="square" lIns="91425" tIns="91425" rIns="91425" bIns="91425" anchor="t" anchorCtr="0">
            <a:noAutofit/>
          </a:bodyPr>
          <a:lstStyle/>
          <a:p>
            <a:pPr marL="177800" indent="-152400">
              <a:lnSpc>
                <a:spcPts val="2000"/>
              </a:lnSpc>
              <a:buSzPts val="1100"/>
              <a:buFont typeface="Arial"/>
              <a:buChar char="•"/>
            </a:pPr>
            <a:r>
              <a:rPr lang="en" sz="1100" b="1" dirty="0">
                <a:latin typeface="+mj-lt"/>
                <a:ea typeface="Microsoft JhengHei"/>
                <a:cs typeface="Microsoft JhengHei"/>
                <a:sym typeface="Microsoft JhengHei"/>
              </a:rPr>
              <a:t>Easy preparation, just need a Webcam and a NAS. </a:t>
            </a:r>
            <a:r>
              <a:rPr lang="en" sz="1050" b="1" dirty="0">
                <a:latin typeface="+mj-lt"/>
                <a:ea typeface="Microsoft JhengHei"/>
                <a:cs typeface="Microsoft JhengHei"/>
                <a:sym typeface="Microsoft JhengHei"/>
              </a:rPr>
              <a:t>(</a:t>
            </a:r>
            <a:r>
              <a:rPr lang="en" sz="1050" b="1" i="0" u="none" strike="noStrike" cap="none" dirty="0">
                <a:solidFill>
                  <a:srgbClr val="000000"/>
                </a:solidFill>
                <a:latin typeface="+mj-lt"/>
                <a:ea typeface="Microsoft JhengHei"/>
                <a:cs typeface="Microsoft JhengHei"/>
                <a:sym typeface="Microsoft JhengHei"/>
              </a:rPr>
              <a:t>Webcam needs to</a:t>
            </a:r>
            <a:r>
              <a:rPr lang="en" sz="1050" b="1" dirty="0">
                <a:latin typeface="+mj-lt"/>
                <a:ea typeface="Microsoft JhengHei"/>
                <a:cs typeface="Microsoft JhengHei"/>
                <a:sym typeface="Microsoft JhengHei"/>
              </a:rPr>
              <a:t> </a:t>
            </a:r>
            <a:r>
              <a:rPr lang="en" sz="1050" b="1" i="0" u="none" strike="noStrike" cap="none" dirty="0">
                <a:solidFill>
                  <a:srgbClr val="000000"/>
                </a:solidFill>
                <a:latin typeface="+mj-lt"/>
                <a:ea typeface="Microsoft JhengHei"/>
                <a:cs typeface="Microsoft JhengHei"/>
                <a:sym typeface="Microsoft JhengHei"/>
              </a:rPr>
              <a:t> support UVC)</a:t>
            </a:r>
            <a:endParaRPr lang="zh-TW" altLang="en-US" sz="1050" b="1" i="0" u="none" strike="noStrike" cap="none" dirty="0">
              <a:solidFill>
                <a:srgbClr val="000000"/>
              </a:solidFill>
              <a:latin typeface="+mj-lt"/>
              <a:ea typeface="Microsoft JhengHei"/>
              <a:cs typeface="Microsoft JhengHei"/>
              <a:sym typeface="Microsoft JhengHei"/>
            </a:endParaRPr>
          </a:p>
          <a:p>
            <a:pPr marL="177800" marR="0" lvl="0" indent="-152400" algn="l" rtl="0">
              <a:lnSpc>
                <a:spcPct val="200000"/>
              </a:lnSpc>
              <a:spcBef>
                <a:spcPts val="0"/>
              </a:spcBef>
              <a:spcAft>
                <a:spcPts val="0"/>
              </a:spcAft>
              <a:buClr>
                <a:srgbClr val="000000"/>
              </a:buClr>
              <a:buSzPts val="1100"/>
              <a:buFont typeface="Arial"/>
              <a:buChar char="•"/>
            </a:pPr>
            <a:r>
              <a:rPr lang="en" sz="1100" b="1" dirty="0">
                <a:latin typeface="+mj-lt"/>
                <a:ea typeface="Microsoft JhengHei"/>
                <a:cs typeface="Microsoft JhengHei"/>
                <a:sym typeface="Microsoft JhengHei"/>
              </a:rPr>
              <a:t>Only 3 steps for installation.</a:t>
            </a:r>
            <a:endParaRPr sz="1100" b="1" dirty="0">
              <a:latin typeface="+mj-lt"/>
              <a:ea typeface="Microsoft JhengHei"/>
              <a:cs typeface="Microsoft JhengHei"/>
              <a:sym typeface="Microsoft JhengHei"/>
            </a:endParaRPr>
          </a:p>
          <a:p>
            <a:pPr marL="177800" indent="-152400">
              <a:lnSpc>
                <a:spcPct val="200000"/>
              </a:lnSpc>
              <a:buSzPts val="1100"/>
              <a:buFont typeface="Microsoft JhengHei"/>
              <a:buChar char="•"/>
            </a:pPr>
            <a:r>
              <a:rPr lang="en" sz="1100" b="1" dirty="0">
                <a:latin typeface="+mj-lt"/>
                <a:ea typeface="Microsoft JhengHei"/>
                <a:cs typeface="Microsoft JhengHei"/>
                <a:sym typeface="Microsoft JhengHei"/>
              </a:rPr>
              <a:t>X86 NAS support up to 4 USB camera</a:t>
            </a:r>
            <a:r>
              <a:rPr lang="en" sz="1050" b="1" dirty="0">
                <a:latin typeface="+mj-lt"/>
                <a:ea typeface="Microsoft JhengHei"/>
                <a:cs typeface="Microsoft JhengHei"/>
                <a:sym typeface="Microsoft JhengHei"/>
              </a:rPr>
              <a:t> </a:t>
            </a:r>
          </a:p>
          <a:p>
            <a:pPr marL="25400">
              <a:lnSpc>
                <a:spcPts val="1800"/>
              </a:lnSpc>
              <a:buSzPts val="1100"/>
            </a:pPr>
            <a:r>
              <a:rPr lang="zh-TW" altLang="en-US" sz="1050" b="1" dirty="0">
                <a:latin typeface="+mj-lt"/>
                <a:ea typeface="Microsoft JhengHei"/>
                <a:cs typeface="Microsoft JhengHei"/>
                <a:sym typeface="Microsoft JhengHei"/>
              </a:rPr>
              <a:t>   </a:t>
            </a:r>
            <a:r>
              <a:rPr lang="en" sz="1050" b="1" dirty="0">
                <a:latin typeface="+mj-lt"/>
                <a:ea typeface="Microsoft JhengHei"/>
                <a:cs typeface="Microsoft JhengHei"/>
                <a:sym typeface="Microsoft JhengHei"/>
              </a:rPr>
              <a:t>(also limited by the number of NAS USB slot)</a:t>
            </a:r>
            <a:endParaRPr sz="1050" b="1" dirty="0">
              <a:latin typeface="+mj-lt"/>
              <a:ea typeface="Microsoft JhengHei"/>
              <a:cs typeface="Microsoft JhengHei"/>
              <a:sym typeface="Microsoft JhengHei"/>
            </a:endParaRPr>
          </a:p>
          <a:p>
            <a:pPr marL="177800" marR="0" lvl="0" indent="-152400" algn="l" rtl="0">
              <a:lnSpc>
                <a:spcPct val="200000"/>
              </a:lnSpc>
              <a:spcBef>
                <a:spcPts val="0"/>
              </a:spcBef>
              <a:spcAft>
                <a:spcPts val="0"/>
              </a:spcAft>
              <a:buSzPts val="1100"/>
              <a:buFont typeface="Microsoft JhengHei"/>
              <a:buChar char="•"/>
            </a:pPr>
            <a:r>
              <a:rPr lang="en" sz="1100" b="1" dirty="0">
                <a:latin typeface="+mj-lt"/>
                <a:ea typeface="Microsoft JhengHei"/>
                <a:cs typeface="Microsoft JhengHei"/>
                <a:sym typeface="Microsoft JhengHei"/>
              </a:rPr>
              <a:t>AMD NAS support 1 USB camera.</a:t>
            </a:r>
            <a:endParaRPr sz="1100" b="1" dirty="0">
              <a:latin typeface="+mj-lt"/>
              <a:ea typeface="Microsoft JhengHei"/>
              <a:cs typeface="Microsoft JhengHei"/>
              <a:sym typeface="Microsoft JhengHei"/>
            </a:endParaRPr>
          </a:p>
          <a:p>
            <a:pPr marL="0" marR="0" lvl="0" indent="0" algn="l" rtl="0">
              <a:lnSpc>
                <a:spcPct val="200000"/>
              </a:lnSpc>
              <a:spcBef>
                <a:spcPts val="0"/>
              </a:spcBef>
              <a:spcAft>
                <a:spcPts val="0"/>
              </a:spcAft>
              <a:buClr>
                <a:srgbClr val="000000"/>
              </a:buClr>
              <a:buSzPts val="1400"/>
              <a:buFont typeface="Arial"/>
              <a:buNone/>
            </a:pPr>
            <a:endParaRPr sz="1100" b="0" i="0" u="none" strike="noStrike" cap="none" dirty="0">
              <a:solidFill>
                <a:srgbClr val="000000"/>
              </a:solidFill>
              <a:latin typeface="+mj-lt"/>
              <a:ea typeface="Calibri"/>
              <a:cs typeface="Calibri"/>
              <a:sym typeface="Calibri"/>
            </a:endParaRPr>
          </a:p>
        </p:txBody>
      </p:sp>
      <p:sp>
        <p:nvSpPr>
          <p:cNvPr id="286" name="Google Shape;286;p29"/>
          <p:cNvSpPr txBox="1"/>
          <p:nvPr/>
        </p:nvSpPr>
        <p:spPr>
          <a:xfrm>
            <a:off x="4751887" y="2859885"/>
            <a:ext cx="2690700" cy="1978800"/>
          </a:xfrm>
          <a:prstGeom prst="rect">
            <a:avLst/>
          </a:prstGeom>
          <a:noFill/>
          <a:ln>
            <a:noFill/>
          </a:ln>
        </p:spPr>
        <p:txBody>
          <a:bodyPr spcFirstLastPara="1" wrap="square" lIns="91425" tIns="91425" rIns="91425" bIns="91425" anchor="t" anchorCtr="0">
            <a:noAutofit/>
          </a:bodyPr>
          <a:lstStyle/>
          <a:p>
            <a:pPr marL="177800" marR="0" lvl="0" indent="-152400" algn="l" rtl="0">
              <a:lnSpc>
                <a:spcPct val="133333"/>
              </a:lnSpc>
              <a:spcBef>
                <a:spcPts val="0"/>
              </a:spcBef>
              <a:spcAft>
                <a:spcPts val="0"/>
              </a:spcAft>
              <a:buClr>
                <a:srgbClr val="000000"/>
              </a:buClr>
              <a:buSzPts val="1100"/>
              <a:buFont typeface="Arial"/>
              <a:buChar char="•"/>
            </a:pPr>
            <a:r>
              <a:rPr lang="en" sz="1100" b="1" dirty="0">
                <a:latin typeface="+mj-lt"/>
                <a:ea typeface="Microsoft JhengHei"/>
                <a:cs typeface="Microsoft JhengHei"/>
                <a:sym typeface="Microsoft JhengHei"/>
              </a:rPr>
              <a:t>Need IP cam, needs a router, PoE switch.</a:t>
            </a:r>
            <a:endParaRPr sz="1100" b="1" i="0" u="none" strike="noStrike" cap="none" dirty="0">
              <a:solidFill>
                <a:srgbClr val="000000"/>
              </a:solidFill>
              <a:latin typeface="+mj-lt"/>
              <a:ea typeface="Microsoft JhengHei"/>
              <a:cs typeface="Microsoft JhengHei"/>
              <a:sym typeface="Microsoft JhengHei"/>
            </a:endParaRPr>
          </a:p>
          <a:p>
            <a:pPr marL="177800" marR="0" lvl="0" indent="-82550" algn="l" rtl="0">
              <a:lnSpc>
                <a:spcPct val="133333"/>
              </a:lnSpc>
              <a:spcBef>
                <a:spcPts val="0"/>
              </a:spcBef>
              <a:spcAft>
                <a:spcPts val="0"/>
              </a:spcAft>
              <a:buClr>
                <a:srgbClr val="000000"/>
              </a:buClr>
              <a:buSzPts val="1500"/>
              <a:buFont typeface="Arial"/>
              <a:buNone/>
            </a:pPr>
            <a:endParaRPr sz="1100" b="1" i="0" u="none" strike="noStrike" cap="none" dirty="0">
              <a:solidFill>
                <a:srgbClr val="000000"/>
              </a:solidFill>
              <a:latin typeface="+mj-lt"/>
              <a:ea typeface="Microsoft JhengHei"/>
              <a:cs typeface="Microsoft JhengHei"/>
              <a:sym typeface="Microsoft JhengHei"/>
            </a:endParaRPr>
          </a:p>
          <a:p>
            <a:pPr marL="177800" marR="0" lvl="0" indent="-152400" algn="l" rtl="0">
              <a:lnSpc>
                <a:spcPct val="133333"/>
              </a:lnSpc>
              <a:spcBef>
                <a:spcPts val="0"/>
              </a:spcBef>
              <a:spcAft>
                <a:spcPts val="0"/>
              </a:spcAft>
              <a:buClr>
                <a:srgbClr val="000000"/>
              </a:buClr>
              <a:buSzPts val="1100"/>
              <a:buFont typeface="Arial"/>
              <a:buChar char="•"/>
            </a:pPr>
            <a:r>
              <a:rPr lang="en" sz="1100" b="1" dirty="0">
                <a:latin typeface="+mj-lt"/>
                <a:ea typeface="Microsoft JhengHei"/>
                <a:cs typeface="Microsoft JhengHei"/>
                <a:sym typeface="Microsoft JhengHei"/>
              </a:rPr>
              <a:t>You will need the </a:t>
            </a:r>
            <a:r>
              <a:rPr lang="en" sz="1100" b="1" i="0" u="none" strike="noStrike" cap="none" dirty="0">
                <a:solidFill>
                  <a:srgbClr val="000000"/>
                </a:solidFill>
                <a:latin typeface="+mj-lt"/>
                <a:ea typeface="Microsoft JhengHei"/>
                <a:cs typeface="Microsoft JhengHei"/>
                <a:sym typeface="Microsoft JhengHei"/>
              </a:rPr>
              <a:t>Camera Finder from </a:t>
            </a:r>
            <a:r>
              <a:rPr lang="en" sz="1100" b="1" dirty="0">
                <a:latin typeface="+mj-lt"/>
                <a:ea typeface="Microsoft JhengHei"/>
                <a:cs typeface="Microsoft JhengHei"/>
                <a:sym typeface="Microsoft JhengHei"/>
              </a:rPr>
              <a:t>camera manufacturer to scan the  IP address and  set  the password for the camera.</a:t>
            </a:r>
            <a:endParaRPr sz="1100" b="1" i="0" u="none" strike="noStrike" cap="none" dirty="0">
              <a:solidFill>
                <a:srgbClr val="000000"/>
              </a:solidFill>
              <a:latin typeface="+mj-lt"/>
              <a:ea typeface="Microsoft JhengHei"/>
              <a:cs typeface="Microsoft JhengHei"/>
              <a:sym typeface="Microsoft JhengHei"/>
            </a:endParaRPr>
          </a:p>
        </p:txBody>
      </p:sp>
      <p:pic>
        <p:nvPicPr>
          <p:cNvPr id="287" name="Google Shape;287;p29"/>
          <p:cNvPicPr preferRelativeResize="0"/>
          <p:nvPr/>
        </p:nvPicPr>
        <p:blipFill rotWithShape="1">
          <a:blip r:embed="rId6">
            <a:alphaModFix/>
          </a:blip>
          <a:srcRect/>
          <a:stretch/>
        </p:blipFill>
        <p:spPr>
          <a:xfrm>
            <a:off x="2195200" y="1184962"/>
            <a:ext cx="1058138" cy="1326922"/>
          </a:xfrm>
          <a:prstGeom prst="rect">
            <a:avLst/>
          </a:prstGeom>
          <a:noFill/>
          <a:ln>
            <a:noFill/>
          </a:ln>
        </p:spPr>
      </p:pic>
      <p:pic>
        <p:nvPicPr>
          <p:cNvPr id="290" name="Google Shape;290;p29" descr="a2.png"/>
          <p:cNvPicPr preferRelativeResize="0"/>
          <p:nvPr/>
        </p:nvPicPr>
        <p:blipFill rotWithShape="1">
          <a:blip r:embed="rId7">
            <a:alphaModFix/>
          </a:blip>
          <a:srcRect/>
          <a:stretch/>
        </p:blipFill>
        <p:spPr>
          <a:xfrm>
            <a:off x="433076" y="694863"/>
            <a:ext cx="955722" cy="960161"/>
          </a:xfrm>
          <a:prstGeom prst="rect">
            <a:avLst/>
          </a:prstGeom>
          <a:noFill/>
          <a:ln>
            <a:noFill/>
          </a:ln>
          <a:effectLst>
            <a:outerShdw blurRad="50800" dist="38100" dir="2700000" algn="tl" rotWithShape="0">
              <a:srgbClr val="000000">
                <a:alpha val="40000"/>
              </a:srgbClr>
            </a:outerShdw>
          </a:effectLst>
        </p:spPr>
      </p:pic>
      <p:pic>
        <p:nvPicPr>
          <p:cNvPr id="291" name="Google Shape;291;p29" descr="i_3.png"/>
          <p:cNvPicPr preferRelativeResize="0"/>
          <p:nvPr/>
        </p:nvPicPr>
        <p:blipFill rotWithShape="1">
          <a:blip r:embed="rId8">
            <a:alphaModFix/>
          </a:blip>
          <a:srcRect/>
          <a:stretch/>
        </p:blipFill>
        <p:spPr>
          <a:xfrm>
            <a:off x="571893" y="966200"/>
            <a:ext cx="606557" cy="309148"/>
          </a:xfrm>
          <a:prstGeom prst="rect">
            <a:avLst/>
          </a:prstGeom>
          <a:noFill/>
          <a:ln>
            <a:noFill/>
          </a:ln>
        </p:spPr>
      </p:pic>
      <p:pic>
        <p:nvPicPr>
          <p:cNvPr id="13" name="圖片 12" descr="12.png">
            <a:extLst>
              <a:ext uri="{FF2B5EF4-FFF2-40B4-BE49-F238E27FC236}">
                <a16:creationId xmlns:a16="http://schemas.microsoft.com/office/drawing/2014/main" id="{E5AD0F8D-7DA8-4BF3-82B6-0599EBA6D53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88353" y="3462810"/>
            <a:ext cx="394113" cy="394113"/>
          </a:xfrm>
          <a:prstGeom prst="rect">
            <a:avLst/>
          </a:prstGeom>
        </p:spPr>
      </p:pic>
      <p:pic>
        <p:nvPicPr>
          <p:cNvPr id="14" name="圖片 13" descr="12.png">
            <a:extLst>
              <a:ext uri="{FF2B5EF4-FFF2-40B4-BE49-F238E27FC236}">
                <a16:creationId xmlns:a16="http://schemas.microsoft.com/office/drawing/2014/main" id="{3123139B-8700-4D9A-8E53-B264A78A5FD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813766" y="3164201"/>
            <a:ext cx="394113" cy="39411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0"/>
          <p:cNvSpPr txBox="1">
            <a:spLocks noGrp="1"/>
          </p:cNvSpPr>
          <p:nvPr>
            <p:ph type="title"/>
          </p:nvPr>
        </p:nvSpPr>
        <p:spPr>
          <a:xfrm>
            <a:off x="342488" y="58064"/>
            <a:ext cx="75057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Remote Access</a:t>
            </a:r>
            <a:endParaRPr sz="3200" b="1">
              <a:solidFill>
                <a:schemeClr val="dk1"/>
              </a:solidFill>
              <a:latin typeface="+mj-lt"/>
              <a:ea typeface="Microsoft JhengHei"/>
              <a:cs typeface="Microsoft JhengHei"/>
              <a:sym typeface="Microsoft JhengHei"/>
            </a:endParaRPr>
          </a:p>
        </p:txBody>
      </p:sp>
      <p:pic>
        <p:nvPicPr>
          <p:cNvPr id="300" name="Google Shape;300;p30" descr="a3.png"/>
          <p:cNvPicPr preferRelativeResize="0"/>
          <p:nvPr/>
        </p:nvPicPr>
        <p:blipFill rotWithShape="1">
          <a:blip r:embed="rId3">
            <a:alphaModFix/>
          </a:blip>
          <a:srcRect/>
          <a:stretch/>
        </p:blipFill>
        <p:spPr>
          <a:xfrm>
            <a:off x="429473" y="681635"/>
            <a:ext cx="973475" cy="977914"/>
          </a:xfrm>
          <a:prstGeom prst="rect">
            <a:avLst/>
          </a:prstGeom>
          <a:noFill/>
          <a:ln>
            <a:noFill/>
          </a:ln>
        </p:spPr>
      </p:pic>
      <p:pic>
        <p:nvPicPr>
          <p:cNvPr id="301" name="Google Shape;301;p30" descr="i_2.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01071" y="879155"/>
            <a:ext cx="352443" cy="485838"/>
          </a:xfrm>
          <a:prstGeom prst="rect">
            <a:avLst/>
          </a:prstGeom>
          <a:noFill/>
          <a:ln>
            <a:noFill/>
          </a:ln>
        </p:spPr>
      </p:pic>
      <p:sp>
        <p:nvSpPr>
          <p:cNvPr id="308" name="Google Shape;308;p30"/>
          <p:cNvSpPr/>
          <p:nvPr/>
        </p:nvSpPr>
        <p:spPr>
          <a:xfrm>
            <a:off x="658632" y="4125076"/>
            <a:ext cx="2059800" cy="3939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09" name="Google Shape;309;p30"/>
          <p:cNvSpPr/>
          <p:nvPr/>
        </p:nvSpPr>
        <p:spPr>
          <a:xfrm>
            <a:off x="7098346" y="3953925"/>
            <a:ext cx="1876647" cy="76782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10" name="Google Shape;310;p30"/>
          <p:cNvSpPr/>
          <p:nvPr/>
        </p:nvSpPr>
        <p:spPr>
          <a:xfrm>
            <a:off x="4162924" y="4036118"/>
            <a:ext cx="2349517" cy="6117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11" name="Google Shape;311;p30"/>
          <p:cNvSpPr txBox="1"/>
          <p:nvPr/>
        </p:nvSpPr>
        <p:spPr>
          <a:xfrm>
            <a:off x="658632" y="4117549"/>
            <a:ext cx="2132100" cy="511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300" b="1">
                <a:solidFill>
                  <a:schemeClr val="dk1"/>
                </a:solidFill>
                <a:latin typeface="+mj-lt"/>
                <a:ea typeface="Microsoft JhengHei"/>
                <a:cs typeface="Microsoft JhengHei"/>
                <a:sym typeface="Microsoft JhengHei"/>
              </a:rPr>
              <a:t>See Live at </a:t>
            </a:r>
            <a:r>
              <a:rPr lang="en" sz="1300" b="1" i="0" u="none" strike="noStrike" cap="none">
                <a:solidFill>
                  <a:schemeClr val="dk1"/>
                </a:solidFill>
                <a:latin typeface="+mj-lt"/>
                <a:ea typeface="Microsoft JhengHei"/>
                <a:cs typeface="Microsoft JhengHei"/>
                <a:sym typeface="Microsoft JhengHei"/>
              </a:rPr>
              <a:t>QUSBcam2</a:t>
            </a:r>
            <a:endParaRPr sz="1300" b="1" i="0" u="none" strike="noStrike" cap="none">
              <a:solidFill>
                <a:schemeClr val="dk1"/>
              </a:solidFill>
              <a:latin typeface="+mj-lt"/>
              <a:ea typeface="Microsoft JhengHei"/>
              <a:cs typeface="Microsoft JhengHei"/>
              <a:sym typeface="Microsoft JhengHei"/>
            </a:endParaRPr>
          </a:p>
        </p:txBody>
      </p:sp>
      <p:sp>
        <p:nvSpPr>
          <p:cNvPr id="312" name="Google Shape;312;p30"/>
          <p:cNvSpPr txBox="1"/>
          <p:nvPr/>
        </p:nvSpPr>
        <p:spPr>
          <a:xfrm>
            <a:off x="4049582" y="4030802"/>
            <a:ext cx="2570700" cy="511800"/>
          </a:xfrm>
          <a:prstGeom prst="rect">
            <a:avLst/>
          </a:prstGeom>
          <a:noFill/>
          <a:ln>
            <a:noFill/>
          </a:ln>
        </p:spPr>
        <p:txBody>
          <a:bodyPr spcFirstLastPara="1" wrap="square" lIns="91425" tIns="91425" rIns="91425" bIns="91425" anchor="t" anchorCtr="0">
            <a:noAutofit/>
          </a:bodyPr>
          <a:lstStyle/>
          <a:p>
            <a:pPr algn="ctr">
              <a:lnSpc>
                <a:spcPts val="1700"/>
              </a:lnSpc>
              <a:buSzPts val="1500"/>
            </a:pPr>
            <a:r>
              <a:rPr lang="en" sz="1300" b="1">
                <a:solidFill>
                  <a:schemeClr val="dk1"/>
                </a:solidFill>
                <a:latin typeface="+mj-lt"/>
                <a:ea typeface="Microsoft JhengHei"/>
                <a:cs typeface="Microsoft JhengHei"/>
                <a:sym typeface="Microsoft JhengHei"/>
              </a:rPr>
              <a:t>Share live link with friends</a:t>
            </a:r>
            <a:endParaRPr sz="1300" b="1" i="0" u="none" strike="noStrike" cap="none">
              <a:solidFill>
                <a:schemeClr val="dk1"/>
              </a:solidFill>
              <a:latin typeface="+mj-lt"/>
              <a:ea typeface="Microsoft JhengHei"/>
              <a:cs typeface="Microsoft JhengHei"/>
              <a:sym typeface="Microsoft JhengHei"/>
            </a:endParaRPr>
          </a:p>
          <a:p>
            <a:pPr marL="0" marR="0" lvl="0" indent="0" algn="ctr" rtl="0">
              <a:lnSpc>
                <a:spcPts val="1700"/>
              </a:lnSpc>
              <a:spcBef>
                <a:spcPts val="0"/>
              </a:spcBef>
              <a:spcAft>
                <a:spcPts val="0"/>
              </a:spcAft>
              <a:buClr>
                <a:srgbClr val="000000"/>
              </a:buClr>
              <a:buSzPts val="1500"/>
              <a:buFont typeface="Arial"/>
              <a:buNone/>
            </a:pPr>
            <a:r>
              <a:rPr lang="en" sz="1300" b="1" i="0" u="none" strike="noStrike" cap="none">
                <a:solidFill>
                  <a:schemeClr val="dk1"/>
                </a:solidFill>
                <a:latin typeface="+mj-lt"/>
                <a:ea typeface="Microsoft JhengHei"/>
                <a:cs typeface="Microsoft JhengHei"/>
                <a:sym typeface="Microsoft JhengHei"/>
              </a:rPr>
              <a:t>(</a:t>
            </a:r>
            <a:r>
              <a:rPr lang="en" sz="1300" b="1">
                <a:solidFill>
                  <a:schemeClr val="dk1"/>
                </a:solidFill>
                <a:latin typeface="+mj-lt"/>
                <a:ea typeface="Microsoft JhengHei"/>
                <a:cs typeface="Microsoft JhengHei"/>
                <a:sym typeface="Microsoft JhengHei"/>
              </a:rPr>
              <a:t>Via computer browser</a:t>
            </a:r>
            <a:r>
              <a:rPr lang="en" sz="1300" b="1" i="0" u="none" strike="noStrike" cap="none">
                <a:solidFill>
                  <a:schemeClr val="dk1"/>
                </a:solidFill>
                <a:latin typeface="+mj-lt"/>
                <a:ea typeface="Microsoft JhengHei"/>
                <a:cs typeface="Microsoft JhengHei"/>
                <a:sym typeface="Microsoft JhengHei"/>
              </a:rPr>
              <a:t>)</a:t>
            </a:r>
            <a:endParaRPr sz="1300" b="1" i="0" u="none" strike="noStrike" cap="none">
              <a:solidFill>
                <a:schemeClr val="dk1"/>
              </a:solidFill>
              <a:latin typeface="+mj-lt"/>
              <a:ea typeface="Microsoft JhengHei"/>
              <a:cs typeface="Microsoft JhengHei"/>
              <a:sym typeface="Microsoft JhengHei"/>
            </a:endParaRPr>
          </a:p>
        </p:txBody>
      </p:sp>
      <p:sp>
        <p:nvSpPr>
          <p:cNvPr id="313" name="Google Shape;313;p30"/>
          <p:cNvSpPr txBox="1"/>
          <p:nvPr/>
        </p:nvSpPr>
        <p:spPr>
          <a:xfrm>
            <a:off x="6990505" y="3911396"/>
            <a:ext cx="2090100" cy="511800"/>
          </a:xfrm>
          <a:prstGeom prst="rect">
            <a:avLst/>
          </a:prstGeom>
          <a:noFill/>
          <a:ln>
            <a:noFill/>
          </a:ln>
        </p:spPr>
        <p:txBody>
          <a:bodyPr spcFirstLastPara="1" wrap="square" lIns="91425" tIns="91425" rIns="91425" bIns="91425" anchor="t" anchorCtr="0">
            <a:noAutofit/>
          </a:bodyPr>
          <a:lstStyle/>
          <a:p>
            <a:pPr algn="ctr">
              <a:lnSpc>
                <a:spcPts val="1700"/>
              </a:lnSpc>
              <a:buSzPts val="1500"/>
            </a:pPr>
            <a:r>
              <a:rPr lang="en" sz="1300" b="1">
                <a:solidFill>
                  <a:schemeClr val="dk1"/>
                </a:solidFill>
                <a:latin typeface="+mj-lt"/>
                <a:ea typeface="Microsoft JhengHei"/>
                <a:cs typeface="Microsoft JhengHei"/>
                <a:sym typeface="Microsoft JhengHei"/>
              </a:rPr>
              <a:t>Share live link </a:t>
            </a:r>
          </a:p>
          <a:p>
            <a:pPr algn="ctr">
              <a:lnSpc>
                <a:spcPts val="1700"/>
              </a:lnSpc>
              <a:buSzPts val="1500"/>
            </a:pPr>
            <a:r>
              <a:rPr lang="en-US" sz="1300" b="1">
                <a:solidFill>
                  <a:schemeClr val="dk1"/>
                </a:solidFill>
                <a:latin typeface="+mj-lt"/>
                <a:ea typeface="Microsoft JhengHei"/>
                <a:cs typeface="Microsoft JhengHei"/>
                <a:sym typeface="Microsoft JhengHei"/>
              </a:rPr>
              <a:t>with friends</a:t>
            </a:r>
          </a:p>
          <a:p>
            <a:pPr marL="0" lvl="0" indent="0" algn="ctr" rtl="0">
              <a:lnSpc>
                <a:spcPts val="1700"/>
              </a:lnSpc>
              <a:spcBef>
                <a:spcPts val="0"/>
              </a:spcBef>
              <a:spcAft>
                <a:spcPts val="0"/>
              </a:spcAft>
              <a:buClr>
                <a:srgbClr val="000000"/>
              </a:buClr>
              <a:buSzPts val="1500"/>
              <a:buFont typeface="Arial"/>
              <a:buNone/>
            </a:pPr>
            <a:r>
              <a:rPr lang="en" sz="1200" b="1">
                <a:solidFill>
                  <a:schemeClr val="dk1"/>
                </a:solidFill>
                <a:latin typeface="+mj-lt"/>
                <a:ea typeface="Microsoft JhengHei"/>
                <a:cs typeface="Microsoft JhengHei"/>
                <a:sym typeface="Microsoft JhengHei"/>
              </a:rPr>
              <a:t>(Via mobile browser)</a:t>
            </a:r>
            <a:endParaRPr sz="1200" b="1">
              <a:solidFill>
                <a:schemeClr val="dk1"/>
              </a:solidFill>
              <a:latin typeface="+mj-lt"/>
              <a:ea typeface="Microsoft JhengHei"/>
              <a:cs typeface="Microsoft JhengHei"/>
              <a:sym typeface="Microsoft JhengHei"/>
            </a:endParaRPr>
          </a:p>
          <a:p>
            <a:pPr marL="0" marR="0" lvl="0" indent="0" algn="ctr" rtl="0">
              <a:lnSpc>
                <a:spcPts val="1700"/>
              </a:lnSpc>
              <a:spcBef>
                <a:spcPts val="0"/>
              </a:spcBef>
              <a:spcAft>
                <a:spcPts val="0"/>
              </a:spcAft>
              <a:buClr>
                <a:srgbClr val="000000"/>
              </a:buClr>
              <a:buSzPts val="1500"/>
              <a:buFont typeface="Arial"/>
              <a:buNone/>
            </a:pPr>
            <a:endParaRPr sz="1300" b="1">
              <a:solidFill>
                <a:schemeClr val="dk1"/>
              </a:solidFill>
              <a:latin typeface="+mj-lt"/>
              <a:ea typeface="Microsoft JhengHei"/>
              <a:cs typeface="Microsoft JhengHei"/>
              <a:sym typeface="Microsoft JhengHei"/>
            </a:endParaRPr>
          </a:p>
        </p:txBody>
      </p:sp>
      <p:grpSp>
        <p:nvGrpSpPr>
          <p:cNvPr id="20" name="群組 19">
            <a:extLst>
              <a:ext uri="{FF2B5EF4-FFF2-40B4-BE49-F238E27FC236}">
                <a16:creationId xmlns:a16="http://schemas.microsoft.com/office/drawing/2014/main" id="{26BAB70E-1828-4457-9F19-7156260F97CF}"/>
              </a:ext>
            </a:extLst>
          </p:cNvPr>
          <p:cNvGrpSpPr/>
          <p:nvPr/>
        </p:nvGrpSpPr>
        <p:grpSpPr>
          <a:xfrm>
            <a:off x="7430698" y="1566867"/>
            <a:ext cx="1107127" cy="2219816"/>
            <a:chOff x="6735192" y="837024"/>
            <a:chExt cx="1715790" cy="3440201"/>
          </a:xfrm>
        </p:grpSpPr>
        <p:pic>
          <p:nvPicPr>
            <p:cNvPr id="21" name="圖片 20" descr="mobile_phone.png">
              <a:extLst>
                <a:ext uri="{FF2B5EF4-FFF2-40B4-BE49-F238E27FC236}">
                  <a16:creationId xmlns:a16="http://schemas.microsoft.com/office/drawing/2014/main" id="{732C0B42-E759-4E74-A4CF-9B27A2F332E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5192" y="837024"/>
              <a:ext cx="1715790" cy="3440201"/>
            </a:xfrm>
            <a:prstGeom prst="rect">
              <a:avLst/>
            </a:prstGeom>
            <a:effectLst>
              <a:outerShdw blurRad="50800" dist="38100" dir="2700000" algn="tl" rotWithShape="0">
                <a:prstClr val="black">
                  <a:alpha val="40000"/>
                </a:prstClr>
              </a:outerShdw>
            </a:effectLst>
          </p:spPr>
        </p:pic>
        <p:pic>
          <p:nvPicPr>
            <p:cNvPr id="22" name="Google Shape;247;p20">
              <a:extLst>
                <a:ext uri="{FF2B5EF4-FFF2-40B4-BE49-F238E27FC236}">
                  <a16:creationId xmlns:a16="http://schemas.microsoft.com/office/drawing/2014/main" id="{75FDD033-1BC0-46A4-BABB-7861A94E6474}"/>
                </a:ext>
              </a:extLst>
            </p:cNvPr>
            <p:cNvPicPr preferRelativeResize="0"/>
            <p:nvPr/>
          </p:nvPicPr>
          <p:blipFill>
            <a:blip r:embed="rId6" cstate="print">
              <a:alphaModFix/>
              <a:extLst>
                <a:ext uri="{28A0092B-C50C-407E-A947-70E740481C1C}">
                  <a14:useLocalDpi xmlns:a14="http://schemas.microsoft.com/office/drawing/2010/main"/>
                </a:ext>
              </a:extLst>
            </a:blip>
            <a:stretch>
              <a:fillRect/>
            </a:stretch>
          </p:blipFill>
          <p:spPr>
            <a:xfrm>
              <a:off x="6854473" y="1235599"/>
              <a:ext cx="1481005" cy="2633757"/>
            </a:xfrm>
            <a:prstGeom prst="rect">
              <a:avLst/>
            </a:prstGeom>
            <a:noFill/>
            <a:ln>
              <a:noFill/>
            </a:ln>
          </p:spPr>
        </p:pic>
      </p:grpSp>
      <p:grpSp>
        <p:nvGrpSpPr>
          <p:cNvPr id="23" name="群組 22">
            <a:extLst>
              <a:ext uri="{FF2B5EF4-FFF2-40B4-BE49-F238E27FC236}">
                <a16:creationId xmlns:a16="http://schemas.microsoft.com/office/drawing/2014/main" id="{D4D8512D-FD1F-4604-948B-B6F3A4D84AFA}"/>
              </a:ext>
            </a:extLst>
          </p:cNvPr>
          <p:cNvGrpSpPr/>
          <p:nvPr/>
        </p:nvGrpSpPr>
        <p:grpSpPr>
          <a:xfrm>
            <a:off x="-224781" y="1713659"/>
            <a:ext cx="3746185" cy="2107570"/>
            <a:chOff x="0" y="1775416"/>
            <a:chExt cx="3448215" cy="1939935"/>
          </a:xfrm>
        </p:grpSpPr>
        <p:pic>
          <p:nvPicPr>
            <p:cNvPr id="24" name="圖片 23" descr="macbook.png">
              <a:extLst>
                <a:ext uri="{FF2B5EF4-FFF2-40B4-BE49-F238E27FC236}">
                  <a16:creationId xmlns:a16="http://schemas.microsoft.com/office/drawing/2014/main" id="{60D95E6F-3B3D-46C0-84A6-108A6D94B22D}"/>
                </a:ext>
              </a:extLst>
            </p:cNvPr>
            <p:cNvPicPr>
              <a:picLocks noChangeAspect="1"/>
            </p:cNvPicPr>
            <p:nvPr/>
          </p:nvPicPr>
          <p:blipFill>
            <a:blip r:embed="rId7" cstate="print"/>
            <a:stretch>
              <a:fillRect/>
            </a:stretch>
          </p:blipFill>
          <p:spPr>
            <a:xfrm>
              <a:off x="0" y="1775416"/>
              <a:ext cx="3448215" cy="1939935"/>
            </a:xfrm>
            <a:prstGeom prst="rect">
              <a:avLst/>
            </a:prstGeom>
            <a:effectLst>
              <a:outerShdw blurRad="50800" dist="38100" dir="2700000" algn="tl" rotWithShape="0">
                <a:prstClr val="black">
                  <a:alpha val="40000"/>
                </a:prstClr>
              </a:outerShdw>
            </a:effectLst>
          </p:spPr>
        </p:pic>
        <p:pic>
          <p:nvPicPr>
            <p:cNvPr id="25" name="Google Shape;245;p20">
              <a:extLst>
                <a:ext uri="{FF2B5EF4-FFF2-40B4-BE49-F238E27FC236}">
                  <a16:creationId xmlns:a16="http://schemas.microsoft.com/office/drawing/2014/main" id="{F5C17B9C-6A21-468E-AA41-54EDD5544349}"/>
                </a:ext>
              </a:extLst>
            </p:cNvPr>
            <p:cNvPicPr preferRelativeResize="0"/>
            <p:nvPr/>
          </p:nvPicPr>
          <p:blipFill rotWithShape="1">
            <a:blip r:embed="rId8" cstate="print">
              <a:alphaModFix/>
            </a:blip>
            <a:srcRect/>
            <a:stretch/>
          </p:blipFill>
          <p:spPr>
            <a:xfrm>
              <a:off x="495703" y="1899500"/>
              <a:ext cx="2468878" cy="1560782"/>
            </a:xfrm>
            <a:prstGeom prst="rect">
              <a:avLst/>
            </a:prstGeom>
            <a:noFill/>
            <a:ln>
              <a:noFill/>
            </a:ln>
          </p:spPr>
        </p:pic>
      </p:grpSp>
      <p:grpSp>
        <p:nvGrpSpPr>
          <p:cNvPr id="26" name="群組 25">
            <a:extLst>
              <a:ext uri="{FF2B5EF4-FFF2-40B4-BE49-F238E27FC236}">
                <a16:creationId xmlns:a16="http://schemas.microsoft.com/office/drawing/2014/main" id="{30419EE5-3A90-4EC8-9822-25B3563976AA}"/>
              </a:ext>
            </a:extLst>
          </p:cNvPr>
          <p:cNvGrpSpPr/>
          <p:nvPr/>
        </p:nvGrpSpPr>
        <p:grpSpPr>
          <a:xfrm>
            <a:off x="3433659" y="1709559"/>
            <a:ext cx="3746185" cy="2107570"/>
            <a:chOff x="3487554" y="1725686"/>
            <a:chExt cx="3448215" cy="1939935"/>
          </a:xfrm>
        </p:grpSpPr>
        <p:pic>
          <p:nvPicPr>
            <p:cNvPr id="27" name="圖片 26" descr="macbook.png">
              <a:extLst>
                <a:ext uri="{FF2B5EF4-FFF2-40B4-BE49-F238E27FC236}">
                  <a16:creationId xmlns:a16="http://schemas.microsoft.com/office/drawing/2014/main" id="{DFEE9DCF-A1B7-4213-9E3B-CA520E0543AB}"/>
                </a:ext>
              </a:extLst>
            </p:cNvPr>
            <p:cNvPicPr>
              <a:picLocks noChangeAspect="1"/>
            </p:cNvPicPr>
            <p:nvPr/>
          </p:nvPicPr>
          <p:blipFill>
            <a:blip r:embed="rId7" cstate="print"/>
            <a:stretch>
              <a:fillRect/>
            </a:stretch>
          </p:blipFill>
          <p:spPr>
            <a:xfrm>
              <a:off x="3487554" y="1725686"/>
              <a:ext cx="3448215" cy="1939935"/>
            </a:xfrm>
            <a:prstGeom prst="rect">
              <a:avLst/>
            </a:prstGeom>
            <a:effectLst>
              <a:outerShdw blurRad="50800" dist="38100" dir="2700000" algn="tl" rotWithShape="0">
                <a:prstClr val="black">
                  <a:alpha val="40000"/>
                </a:prstClr>
              </a:outerShdw>
            </a:effectLst>
          </p:spPr>
        </p:pic>
        <p:pic>
          <p:nvPicPr>
            <p:cNvPr id="28" name="Google Shape;246;p20">
              <a:extLst>
                <a:ext uri="{FF2B5EF4-FFF2-40B4-BE49-F238E27FC236}">
                  <a16:creationId xmlns:a16="http://schemas.microsoft.com/office/drawing/2014/main" id="{FFC35EDE-4F9B-42B7-A23C-AFE515730839}"/>
                </a:ext>
              </a:extLst>
            </p:cNvPr>
            <p:cNvPicPr preferRelativeResize="0"/>
            <p:nvPr/>
          </p:nvPicPr>
          <p:blipFill>
            <a:blip r:embed="rId9" cstate="print">
              <a:alphaModFix/>
            </a:blip>
            <a:stretch>
              <a:fillRect/>
            </a:stretch>
          </p:blipFill>
          <p:spPr>
            <a:xfrm>
              <a:off x="3982641" y="1870574"/>
              <a:ext cx="2490347" cy="1551207"/>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1"/>
          <p:cNvSpPr/>
          <p:nvPr/>
        </p:nvSpPr>
        <p:spPr>
          <a:xfrm>
            <a:off x="837384" y="1410103"/>
            <a:ext cx="2700000" cy="2406300"/>
          </a:xfrm>
          <a:prstGeom prst="rect">
            <a:avLst/>
          </a:prstGeom>
          <a:solidFill>
            <a:schemeClr val="dk1"/>
          </a:solidFill>
          <a:ln w="50800" cap="flat" cmpd="sng">
            <a:solidFill>
              <a:srgbClr val="7030A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9" name="Google Shape;319;p31"/>
          <p:cNvSpPr txBox="1">
            <a:spLocks noGrp="1"/>
          </p:cNvSpPr>
          <p:nvPr>
            <p:ph type="title"/>
          </p:nvPr>
        </p:nvSpPr>
        <p:spPr>
          <a:xfrm>
            <a:off x="285413" y="63907"/>
            <a:ext cx="75057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No Extra Power Cables Needed</a:t>
            </a:r>
            <a:endParaRPr sz="3200" b="1">
              <a:solidFill>
                <a:schemeClr val="dk1"/>
              </a:solidFill>
              <a:latin typeface="+mj-lt"/>
              <a:ea typeface="Microsoft JhengHei"/>
              <a:cs typeface="Microsoft JhengHei"/>
              <a:sym typeface="Microsoft JhengHei"/>
            </a:endParaRPr>
          </a:p>
        </p:txBody>
      </p:sp>
      <p:grpSp>
        <p:nvGrpSpPr>
          <p:cNvPr id="320" name="Google Shape;320;p31"/>
          <p:cNvGrpSpPr/>
          <p:nvPr/>
        </p:nvGrpSpPr>
        <p:grpSpPr>
          <a:xfrm>
            <a:off x="3630872" y="1333102"/>
            <a:ext cx="4934042" cy="2632508"/>
            <a:chOff x="4232464" y="1183907"/>
            <a:chExt cx="4934042" cy="2632508"/>
          </a:xfrm>
        </p:grpSpPr>
        <p:pic>
          <p:nvPicPr>
            <p:cNvPr id="321" name="Google Shape;321;p31" descr="01.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32464" y="1183907"/>
              <a:ext cx="4934042" cy="2632508"/>
            </a:xfrm>
            <a:prstGeom prst="rect">
              <a:avLst/>
            </a:prstGeom>
            <a:noFill/>
            <a:ln>
              <a:noFill/>
            </a:ln>
          </p:spPr>
        </p:pic>
        <p:pic>
          <p:nvPicPr>
            <p:cNvPr id="322" name="Google Shape;322;p31"/>
            <p:cNvPicPr preferRelativeResize="0"/>
            <p:nvPr/>
          </p:nvPicPr>
          <p:blipFill rotWithShape="1">
            <a:blip r:embed="rId4">
              <a:alphaModFix/>
            </a:blip>
            <a:srcRect/>
            <a:stretch/>
          </p:blipFill>
          <p:spPr>
            <a:xfrm>
              <a:off x="4389121" y="1328285"/>
              <a:ext cx="4567187" cy="2281188"/>
            </a:xfrm>
            <a:prstGeom prst="rect">
              <a:avLst/>
            </a:prstGeom>
            <a:noFill/>
            <a:ln>
              <a:noFill/>
            </a:ln>
          </p:spPr>
        </p:pic>
      </p:grpSp>
      <p:pic>
        <p:nvPicPr>
          <p:cNvPr id="324" name="Google Shape;324;p31" descr="a4.png"/>
          <p:cNvPicPr preferRelativeResize="0"/>
          <p:nvPr/>
        </p:nvPicPr>
        <p:blipFill rotWithShape="1">
          <a:blip r:embed="rId5">
            <a:alphaModFix/>
          </a:blip>
          <a:srcRect/>
          <a:stretch/>
        </p:blipFill>
        <p:spPr>
          <a:xfrm>
            <a:off x="435094" y="682444"/>
            <a:ext cx="973475" cy="977914"/>
          </a:xfrm>
          <a:prstGeom prst="rect">
            <a:avLst/>
          </a:prstGeom>
          <a:noFill/>
          <a:ln>
            <a:noFill/>
          </a:ln>
        </p:spPr>
      </p:pic>
      <p:pic>
        <p:nvPicPr>
          <p:cNvPr id="325" name="Google Shape;325;p31" descr="i_4.png"/>
          <p:cNvPicPr preferRelativeResize="0"/>
          <p:nvPr/>
        </p:nvPicPr>
        <p:blipFill rotWithShape="1">
          <a:blip r:embed="rId6">
            <a:alphaModFix/>
          </a:blip>
          <a:srcRect/>
          <a:stretch/>
        </p:blipFill>
        <p:spPr>
          <a:xfrm>
            <a:off x="635831" y="874015"/>
            <a:ext cx="498475" cy="498475"/>
          </a:xfrm>
          <a:prstGeom prst="rect">
            <a:avLst/>
          </a:prstGeom>
          <a:noFill/>
          <a:ln>
            <a:noFill/>
          </a:ln>
        </p:spPr>
      </p:pic>
      <p:sp>
        <p:nvSpPr>
          <p:cNvPr id="326" name="Google Shape;326;p31"/>
          <p:cNvSpPr/>
          <p:nvPr/>
        </p:nvSpPr>
        <p:spPr>
          <a:xfrm>
            <a:off x="1147289" y="4053007"/>
            <a:ext cx="2201400" cy="581616"/>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27" name="Google Shape;327;p31"/>
          <p:cNvSpPr txBox="1"/>
          <p:nvPr/>
        </p:nvSpPr>
        <p:spPr>
          <a:xfrm>
            <a:off x="1152604" y="3965610"/>
            <a:ext cx="2201400" cy="511800"/>
          </a:xfrm>
          <a:prstGeom prst="rect">
            <a:avLst/>
          </a:prstGeom>
          <a:noFill/>
          <a:ln>
            <a:noFill/>
          </a:ln>
        </p:spPr>
        <p:txBody>
          <a:bodyPr spcFirstLastPara="1" wrap="square" lIns="91425" tIns="91425" rIns="91425" bIns="91425" anchor="t" anchorCtr="0">
            <a:noAutofit/>
          </a:bodyPr>
          <a:lstStyle/>
          <a:p>
            <a:pPr marL="0" marR="0" lvl="0" indent="0" algn="ctr" rtl="0">
              <a:lnSpc>
                <a:spcPts val="2200"/>
              </a:lnSpc>
              <a:spcBef>
                <a:spcPts val="0"/>
              </a:spcBef>
              <a:spcAft>
                <a:spcPts val="0"/>
              </a:spcAft>
              <a:buClr>
                <a:srgbClr val="000000"/>
              </a:buClr>
              <a:buSzPts val="1500"/>
              <a:buFont typeface="Arial"/>
              <a:buNone/>
            </a:pPr>
            <a:r>
              <a:rPr lang="en" sz="1500" b="1">
                <a:solidFill>
                  <a:schemeClr val="dk1"/>
                </a:solidFill>
                <a:latin typeface="+mj-lt"/>
                <a:ea typeface="Microsoft JhengHei"/>
                <a:cs typeface="Microsoft JhengHei"/>
                <a:sym typeface="Microsoft JhengHei"/>
              </a:rPr>
              <a:t>No need for power from a </a:t>
            </a:r>
            <a:r>
              <a:rPr lang="en" sz="1500" b="1" i="0" u="none" strike="noStrike" cap="none">
                <a:solidFill>
                  <a:schemeClr val="dk1"/>
                </a:solidFill>
                <a:latin typeface="+mj-lt"/>
                <a:ea typeface="Microsoft JhengHei"/>
                <a:cs typeface="Microsoft JhengHei"/>
                <a:sym typeface="Microsoft JhengHei"/>
              </a:rPr>
              <a:t>PoE switch</a:t>
            </a:r>
            <a:endParaRPr sz="1500" b="1" i="0" u="none" strike="noStrike" cap="none">
              <a:solidFill>
                <a:schemeClr val="dk1"/>
              </a:solidFill>
              <a:latin typeface="+mj-lt"/>
              <a:ea typeface="Microsoft JhengHei"/>
              <a:cs typeface="Microsoft JhengHei"/>
              <a:sym typeface="Microsoft JhengHei"/>
            </a:endParaRPr>
          </a:p>
        </p:txBody>
      </p:sp>
      <p:pic>
        <p:nvPicPr>
          <p:cNvPr id="15" name="Google Shape;260;p21">
            <a:extLst>
              <a:ext uri="{FF2B5EF4-FFF2-40B4-BE49-F238E27FC236}">
                <a16:creationId xmlns:a16="http://schemas.microsoft.com/office/drawing/2014/main" id="{73B6C4F6-DD27-4C44-8CB6-13D9BDF83278}"/>
              </a:ext>
            </a:extLst>
          </p:cNvPr>
          <p:cNvPicPr preferRelativeResize="0"/>
          <p:nvPr/>
        </p:nvPicPr>
        <p:blipFill>
          <a:blip r:embed="rId7" cstate="print">
            <a:extLst>
              <a:ext uri="{28A0092B-C50C-407E-A947-70E740481C1C}">
                <a14:useLocalDpi xmlns:a14="http://schemas.microsoft.com/office/drawing/2010/main"/>
              </a:ext>
            </a:extLst>
          </a:blip>
          <a:stretch>
            <a:fillRect/>
          </a:stretch>
        </p:blipFill>
        <p:spPr>
          <a:xfrm>
            <a:off x="1536596" y="1816725"/>
            <a:ext cx="1232306" cy="1011667"/>
          </a:xfrm>
          <a:prstGeom prst="rect">
            <a:avLst/>
          </a:prstGeom>
          <a:noFill/>
          <a:ln>
            <a:noFill/>
          </a:ln>
        </p:spPr>
      </p:pic>
      <p:sp>
        <p:nvSpPr>
          <p:cNvPr id="16" name="矩形 15">
            <a:extLst>
              <a:ext uri="{FF2B5EF4-FFF2-40B4-BE49-F238E27FC236}">
                <a16:creationId xmlns:a16="http://schemas.microsoft.com/office/drawing/2014/main" id="{3FBF6E63-483D-4491-9021-5FDDB2304B09}"/>
              </a:ext>
            </a:extLst>
          </p:cNvPr>
          <p:cNvSpPr/>
          <p:nvPr/>
        </p:nvSpPr>
        <p:spPr>
          <a:xfrm>
            <a:off x="1550939" y="2831126"/>
            <a:ext cx="1322798" cy="707886"/>
          </a:xfrm>
          <a:prstGeom prst="rect">
            <a:avLst/>
          </a:prstGeom>
        </p:spPr>
        <p:txBody>
          <a:bodyPr wrap="none">
            <a:spAutoFit/>
          </a:bodyPr>
          <a:lstStyle/>
          <a:p>
            <a:r>
              <a:rPr lang="en" altLang="zh-TW" sz="4000" b="1" i="1">
                <a:solidFill>
                  <a:srgbClr val="425BDA"/>
                </a:solidFill>
                <a:latin typeface="+mn-lt"/>
                <a:ea typeface="微軟正黑體" pitchFamily="34" charset="-120"/>
                <a:cs typeface="Calibri"/>
                <a:sym typeface="Calibri"/>
              </a:rPr>
              <a:t>PoE </a:t>
            </a:r>
            <a:endParaRPr lang="zh-TW" altLang="en-US" sz="4000" i="1">
              <a:solidFill>
                <a:srgbClr val="425BDA"/>
              </a:solidFill>
              <a:latin typeface="+mn-lt"/>
            </a:endParaRPr>
          </a:p>
        </p:txBody>
      </p:sp>
      <p:pic>
        <p:nvPicPr>
          <p:cNvPr id="330" name="Google Shape;330;p31" descr="17.png"/>
          <p:cNvPicPr preferRelativeResize="0"/>
          <p:nvPr/>
        </p:nvPicPr>
        <p:blipFill rotWithShape="1">
          <a:blip r:embed="rId8">
            <a:alphaModFix/>
          </a:blip>
          <a:srcRect/>
          <a:stretch/>
        </p:blipFill>
        <p:spPr>
          <a:xfrm>
            <a:off x="956810" y="1443789"/>
            <a:ext cx="2391878" cy="2391878"/>
          </a:xfrm>
          <a:prstGeom prst="rect">
            <a:avLst/>
          </a:prstGeom>
          <a:noFill/>
          <a:ln>
            <a:noFill/>
          </a:ln>
        </p:spPr>
      </p:pic>
      <p:sp>
        <p:nvSpPr>
          <p:cNvPr id="17" name="Google Shape;326;p31">
            <a:extLst>
              <a:ext uri="{FF2B5EF4-FFF2-40B4-BE49-F238E27FC236}">
                <a16:creationId xmlns:a16="http://schemas.microsoft.com/office/drawing/2014/main" id="{DB287AA0-7874-4328-B8B4-B850A36533A3}"/>
              </a:ext>
            </a:extLst>
          </p:cNvPr>
          <p:cNvSpPr/>
          <p:nvPr/>
        </p:nvSpPr>
        <p:spPr>
          <a:xfrm>
            <a:off x="4706594" y="4045711"/>
            <a:ext cx="2733723" cy="581616"/>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29" name="Google Shape;329;p31"/>
          <p:cNvSpPr txBox="1"/>
          <p:nvPr/>
        </p:nvSpPr>
        <p:spPr>
          <a:xfrm>
            <a:off x="4811233" y="3976244"/>
            <a:ext cx="2528100" cy="511800"/>
          </a:xfrm>
          <a:prstGeom prst="rect">
            <a:avLst/>
          </a:prstGeom>
          <a:noFill/>
          <a:ln>
            <a:noFill/>
          </a:ln>
        </p:spPr>
        <p:txBody>
          <a:bodyPr spcFirstLastPara="1" wrap="square" lIns="91425" tIns="91425" rIns="91425" bIns="91425" anchor="t" anchorCtr="0">
            <a:noAutofit/>
          </a:bodyPr>
          <a:lstStyle/>
          <a:p>
            <a:pPr marL="0" marR="0" lvl="0" indent="0" algn="ctr" rtl="0">
              <a:lnSpc>
                <a:spcPts val="2200"/>
              </a:lnSpc>
              <a:spcBef>
                <a:spcPts val="0"/>
              </a:spcBef>
              <a:spcAft>
                <a:spcPts val="0"/>
              </a:spcAft>
              <a:buClr>
                <a:srgbClr val="000000"/>
              </a:buClr>
              <a:buSzPts val="1500"/>
              <a:buFont typeface="Arial"/>
              <a:buNone/>
            </a:pPr>
            <a:r>
              <a:rPr lang="en" sz="1500" b="1">
                <a:solidFill>
                  <a:schemeClr val="dk1"/>
                </a:solidFill>
                <a:latin typeface="+mj-lt"/>
                <a:ea typeface="Microsoft JhengHei"/>
                <a:cs typeface="Microsoft JhengHei"/>
                <a:sym typeface="Microsoft JhengHei"/>
              </a:rPr>
              <a:t>You just need plug in the USB slot of the </a:t>
            </a:r>
            <a:r>
              <a:rPr lang="en" sz="1500" b="1" i="0" u="none" strike="noStrike" cap="none">
                <a:solidFill>
                  <a:schemeClr val="dk1"/>
                </a:solidFill>
                <a:latin typeface="+mj-lt"/>
                <a:ea typeface="Microsoft JhengHei"/>
                <a:cs typeface="Microsoft JhengHei"/>
                <a:sym typeface="Microsoft JhengHei"/>
              </a:rPr>
              <a:t>NAS</a:t>
            </a:r>
            <a:endParaRPr sz="1500" b="1" i="0" u="none" strike="noStrike" cap="none">
              <a:solidFill>
                <a:schemeClr val="dk1"/>
              </a:solidFill>
              <a:latin typeface="+mj-lt"/>
              <a:ea typeface="Microsoft JhengHei"/>
              <a:cs typeface="Microsoft JhengHei"/>
              <a:sym typeface="Microsoft JhengHe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2"/>
          <p:cNvPicPr preferRelativeResize="0"/>
          <p:nvPr/>
        </p:nvPicPr>
        <p:blipFill rotWithShape="1">
          <a:blip r:embed="rId3">
            <a:alphaModFix/>
          </a:blip>
          <a:srcRect/>
          <a:stretch/>
        </p:blipFill>
        <p:spPr>
          <a:xfrm>
            <a:off x="5323432" y="1168224"/>
            <a:ext cx="2873171" cy="1711075"/>
          </a:xfrm>
          <a:prstGeom prst="rect">
            <a:avLst/>
          </a:prstGeom>
          <a:noFill/>
          <a:ln>
            <a:noFill/>
          </a:ln>
        </p:spPr>
      </p:pic>
      <p:pic>
        <p:nvPicPr>
          <p:cNvPr id="336" name="Google Shape;336;p32"/>
          <p:cNvPicPr preferRelativeResize="0"/>
          <p:nvPr/>
        </p:nvPicPr>
        <p:blipFill rotWithShape="1">
          <a:blip r:embed="rId4" cstate="print">
            <a:alphaModFix/>
            <a:extLst>
              <a:ext uri="{28A0092B-C50C-407E-A947-70E740481C1C}">
                <a14:useLocalDpi xmlns:a14="http://schemas.microsoft.com/office/drawing/2010/main"/>
              </a:ext>
            </a:extLst>
          </a:blip>
          <a:srcRect t="5069"/>
          <a:stretch/>
        </p:blipFill>
        <p:spPr>
          <a:xfrm>
            <a:off x="6126590" y="1497633"/>
            <a:ext cx="1678100" cy="1008350"/>
          </a:xfrm>
          <a:prstGeom prst="rect">
            <a:avLst/>
          </a:prstGeom>
          <a:noFill/>
          <a:ln>
            <a:noFill/>
          </a:ln>
        </p:spPr>
      </p:pic>
      <p:pic>
        <p:nvPicPr>
          <p:cNvPr id="337" name="Google Shape;337;p32"/>
          <p:cNvPicPr preferRelativeResize="0"/>
          <p:nvPr/>
        </p:nvPicPr>
        <p:blipFill rotWithShape="1">
          <a:blip r:embed="rId5">
            <a:alphaModFix/>
          </a:blip>
          <a:srcRect/>
          <a:stretch/>
        </p:blipFill>
        <p:spPr>
          <a:xfrm>
            <a:off x="5429190" y="1005577"/>
            <a:ext cx="587477" cy="587477"/>
          </a:xfrm>
          <a:prstGeom prst="rect">
            <a:avLst/>
          </a:prstGeom>
          <a:noFill/>
          <a:ln>
            <a:noFill/>
          </a:ln>
          <a:effectLst>
            <a:outerShdw blurRad="50800" dist="38100" dir="2700000" algn="tl" rotWithShape="0">
              <a:srgbClr val="000000">
                <a:alpha val="40000"/>
              </a:srgbClr>
            </a:outerShdw>
          </a:effectLst>
        </p:spPr>
      </p:pic>
      <p:pic>
        <p:nvPicPr>
          <p:cNvPr id="338" name="Google Shape;338;p32"/>
          <p:cNvPicPr preferRelativeResize="0"/>
          <p:nvPr/>
        </p:nvPicPr>
        <p:blipFill rotWithShape="1">
          <a:blip r:embed="rId3">
            <a:alphaModFix/>
          </a:blip>
          <a:srcRect/>
          <a:stretch/>
        </p:blipFill>
        <p:spPr>
          <a:xfrm>
            <a:off x="5376117" y="3107359"/>
            <a:ext cx="2873171" cy="1711075"/>
          </a:xfrm>
          <a:prstGeom prst="rect">
            <a:avLst/>
          </a:prstGeom>
          <a:noFill/>
          <a:ln>
            <a:noFill/>
          </a:ln>
        </p:spPr>
      </p:pic>
      <p:sp>
        <p:nvSpPr>
          <p:cNvPr id="339" name="Google Shape;339;p32"/>
          <p:cNvSpPr txBox="1"/>
          <p:nvPr/>
        </p:nvSpPr>
        <p:spPr>
          <a:xfrm>
            <a:off x="363314" y="78941"/>
            <a:ext cx="8637600" cy="62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200" b="1">
                <a:solidFill>
                  <a:schemeClr val="dk1"/>
                </a:solidFill>
                <a:latin typeface="+mj-lt"/>
                <a:ea typeface="Microsoft JhengHei"/>
                <a:cs typeface="Microsoft JhengHei"/>
                <a:sym typeface="Microsoft JhengHei"/>
              </a:rPr>
              <a:t>Various Surveillance Applications</a:t>
            </a:r>
            <a:endParaRPr sz="3200" b="1" i="0" u="none" strike="noStrike" cap="none">
              <a:solidFill>
                <a:schemeClr val="dk1"/>
              </a:solidFill>
              <a:latin typeface="+mj-lt"/>
              <a:ea typeface="Microsoft JhengHei"/>
              <a:cs typeface="Microsoft JhengHei"/>
              <a:sym typeface="Microsoft JhengHei"/>
            </a:endParaRPr>
          </a:p>
        </p:txBody>
      </p:sp>
      <p:pic>
        <p:nvPicPr>
          <p:cNvPr id="340" name="Google Shape;340;p32"/>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1771467" y="1430309"/>
            <a:ext cx="3633098" cy="3633098"/>
          </a:xfrm>
          <a:prstGeom prst="rect">
            <a:avLst/>
          </a:prstGeom>
          <a:noFill/>
          <a:ln>
            <a:noFill/>
          </a:ln>
          <a:effectLst>
            <a:outerShdw blurRad="292100" dist="139700" dir="2700000" algn="tl" rotWithShape="0">
              <a:srgbClr val="333333">
                <a:alpha val="64709"/>
              </a:srgbClr>
            </a:outerShdw>
          </a:effectLst>
        </p:spPr>
      </p:pic>
      <p:pic>
        <p:nvPicPr>
          <p:cNvPr id="341" name="Google Shape;341;p3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900478" y="1736708"/>
            <a:ext cx="700401" cy="700364"/>
          </a:xfrm>
          <a:prstGeom prst="rect">
            <a:avLst/>
          </a:prstGeom>
          <a:noFill/>
          <a:ln>
            <a:noFill/>
          </a:ln>
          <a:effectLst>
            <a:outerShdw blurRad="50800" dist="38100" dir="2700000" algn="tl" rotWithShape="0">
              <a:srgbClr val="000000">
                <a:alpha val="40000"/>
              </a:srgbClr>
            </a:outerShdw>
          </a:effectLst>
        </p:spPr>
      </p:pic>
      <p:pic>
        <p:nvPicPr>
          <p:cNvPr id="342" name="Google Shape;342;p32"/>
          <p:cNvPicPr preferRelativeResize="0"/>
          <p:nvPr/>
        </p:nvPicPr>
        <p:blipFill rotWithShape="1">
          <a:blip r:embed="rId8">
            <a:alphaModFix/>
          </a:blip>
          <a:srcRect/>
          <a:stretch/>
        </p:blipFill>
        <p:spPr>
          <a:xfrm>
            <a:off x="5700950" y="3277775"/>
            <a:ext cx="2223526" cy="1344674"/>
          </a:xfrm>
          <a:prstGeom prst="rect">
            <a:avLst/>
          </a:prstGeom>
          <a:noFill/>
          <a:ln>
            <a:noFill/>
          </a:ln>
        </p:spPr>
      </p:pic>
      <p:cxnSp>
        <p:nvCxnSpPr>
          <p:cNvPr id="343" name="Google Shape;343;p32"/>
          <p:cNvCxnSpPr/>
          <p:nvPr/>
        </p:nvCxnSpPr>
        <p:spPr>
          <a:xfrm rot="10800000" flipH="1">
            <a:off x="4020144" y="3396758"/>
            <a:ext cx="1409400" cy="424800"/>
          </a:xfrm>
          <a:prstGeom prst="bentConnector3">
            <a:avLst>
              <a:gd name="adj1" fmla="val -21036"/>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344" name="Google Shape;344;p32"/>
          <p:cNvCxnSpPr>
            <a:stCxn id="341" idx="0"/>
            <a:endCxn id="337" idx="1"/>
          </p:cNvCxnSpPr>
          <p:nvPr/>
        </p:nvCxnSpPr>
        <p:spPr>
          <a:xfrm rot="5400000" flipH="1" flipV="1">
            <a:off x="3621238" y="-71243"/>
            <a:ext cx="437392" cy="3178511"/>
          </a:xfrm>
          <a:prstGeom prst="bentConnector2">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345" name="Google Shape;345;p32"/>
          <p:cNvCxnSpPr>
            <a:cxnSpLocks/>
          </p:cNvCxnSpPr>
          <p:nvPr/>
        </p:nvCxnSpPr>
        <p:spPr>
          <a:xfrm rot="10800000">
            <a:off x="2601004" y="2212915"/>
            <a:ext cx="1747712" cy="1161770"/>
          </a:xfrm>
          <a:prstGeom prst="bentConnector3">
            <a:avLst>
              <a:gd name="adj1" fmla="val 11064"/>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sp>
        <p:nvSpPr>
          <p:cNvPr id="347" name="Google Shape;347;p32"/>
          <p:cNvSpPr/>
          <p:nvPr/>
        </p:nvSpPr>
        <p:spPr>
          <a:xfrm>
            <a:off x="1498332" y="2517776"/>
            <a:ext cx="1440000" cy="5094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48" name="Google Shape;348;p32"/>
          <p:cNvSpPr/>
          <p:nvPr/>
        </p:nvSpPr>
        <p:spPr>
          <a:xfrm>
            <a:off x="1475082" y="2527181"/>
            <a:ext cx="1486500" cy="512100"/>
          </a:xfrm>
          <a:prstGeom prst="rect">
            <a:avLst/>
          </a:prstGeom>
          <a:noFill/>
          <a:ln>
            <a:noFill/>
          </a:ln>
        </p:spPr>
        <p:txBody>
          <a:bodyPr spcFirstLastPara="1" wrap="square" lIns="91425" tIns="45700" rIns="91425" bIns="45700" anchor="t" anchorCtr="0">
            <a:noAutofit/>
          </a:bodyPr>
          <a:lstStyle/>
          <a:p>
            <a:pPr marL="0" marR="0" lvl="0" indent="0" algn="ctr" rtl="0">
              <a:lnSpc>
                <a:spcPts val="1500"/>
              </a:lnSpc>
              <a:spcBef>
                <a:spcPts val="0"/>
              </a:spcBef>
              <a:spcAft>
                <a:spcPts val="0"/>
              </a:spcAft>
              <a:buNone/>
            </a:pPr>
            <a:r>
              <a:rPr lang="en" sz="1200" b="1" i="0" u="none" strike="noStrike" cap="none" dirty="0">
                <a:solidFill>
                  <a:schemeClr val="dk1"/>
                </a:solidFill>
                <a:latin typeface="+mj-lt"/>
                <a:ea typeface="Arial"/>
                <a:cs typeface="Arial"/>
                <a:sym typeface="Arial"/>
              </a:rPr>
              <a:t>QVR Pro</a:t>
            </a:r>
            <a:endParaRPr sz="1200" dirty="0">
              <a:latin typeface="+mj-lt"/>
            </a:endParaRPr>
          </a:p>
          <a:p>
            <a:pPr marL="0" marR="0" lvl="0" indent="0" algn="ctr" rtl="0">
              <a:lnSpc>
                <a:spcPts val="1500"/>
              </a:lnSpc>
              <a:spcBef>
                <a:spcPts val="0"/>
              </a:spcBef>
              <a:spcAft>
                <a:spcPts val="0"/>
              </a:spcAft>
              <a:buNone/>
            </a:pPr>
            <a:r>
              <a:rPr lang="en" sz="1200" b="1" dirty="0">
                <a:solidFill>
                  <a:schemeClr val="dk1"/>
                </a:solidFill>
                <a:latin typeface="+mj-lt"/>
                <a:ea typeface="Microsoft JhengHei"/>
                <a:cs typeface="Microsoft JhengHei"/>
                <a:sym typeface="Microsoft JhengHei"/>
              </a:rPr>
              <a:t>Store live stream</a:t>
            </a:r>
            <a:endParaRPr sz="1200" b="1" i="0" u="none" strike="noStrike" cap="none" dirty="0">
              <a:solidFill>
                <a:schemeClr val="dk1"/>
              </a:solidFill>
              <a:latin typeface="+mj-lt"/>
              <a:ea typeface="Microsoft JhengHei"/>
              <a:cs typeface="Microsoft JhengHei"/>
              <a:sym typeface="Microsoft JhengHei"/>
            </a:endParaRPr>
          </a:p>
        </p:txBody>
      </p:sp>
      <p:sp>
        <p:nvSpPr>
          <p:cNvPr id="349" name="Google Shape;349;p32"/>
          <p:cNvSpPr/>
          <p:nvPr/>
        </p:nvSpPr>
        <p:spPr>
          <a:xfrm>
            <a:off x="6837147" y="4465289"/>
            <a:ext cx="1368300" cy="5094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50" name="Google Shape;350;p32"/>
          <p:cNvSpPr/>
          <p:nvPr/>
        </p:nvSpPr>
        <p:spPr>
          <a:xfrm>
            <a:off x="6811478" y="2606009"/>
            <a:ext cx="1360500" cy="5094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51" name="Google Shape;351;p32"/>
          <p:cNvSpPr/>
          <p:nvPr/>
        </p:nvSpPr>
        <p:spPr>
          <a:xfrm>
            <a:off x="6648804" y="2637011"/>
            <a:ext cx="1665300" cy="512100"/>
          </a:xfrm>
          <a:prstGeom prst="rect">
            <a:avLst/>
          </a:prstGeom>
          <a:noFill/>
          <a:ln>
            <a:noFill/>
          </a:ln>
        </p:spPr>
        <p:txBody>
          <a:bodyPr spcFirstLastPara="1" wrap="square" lIns="91425" tIns="45700" rIns="91425" bIns="45700" anchor="t" anchorCtr="0">
            <a:noAutofit/>
          </a:bodyPr>
          <a:lstStyle/>
          <a:p>
            <a:pPr marL="0" marR="0" lvl="0" indent="0" algn="ctr" rtl="0">
              <a:lnSpc>
                <a:spcPts val="1500"/>
              </a:lnSpc>
              <a:spcBef>
                <a:spcPts val="0"/>
              </a:spcBef>
              <a:spcAft>
                <a:spcPts val="0"/>
              </a:spcAft>
              <a:buNone/>
            </a:pPr>
            <a:r>
              <a:rPr lang="en" sz="1200" b="1" i="0" u="none" strike="noStrike" cap="none">
                <a:solidFill>
                  <a:schemeClr val="dk1"/>
                </a:solidFill>
                <a:latin typeface="+mj-lt"/>
                <a:ea typeface="Arial"/>
                <a:cs typeface="Arial"/>
                <a:sym typeface="Arial"/>
              </a:rPr>
              <a:t>QVR Pro Client</a:t>
            </a:r>
            <a:endParaRPr sz="1200">
              <a:latin typeface="+mj-lt"/>
            </a:endParaRPr>
          </a:p>
          <a:p>
            <a:pPr marL="0" marR="0" lvl="0" indent="0" algn="ctr" rtl="0">
              <a:lnSpc>
                <a:spcPts val="1500"/>
              </a:lnSpc>
              <a:spcBef>
                <a:spcPts val="0"/>
              </a:spcBef>
              <a:spcAft>
                <a:spcPts val="0"/>
              </a:spcAft>
              <a:buNone/>
            </a:pPr>
            <a:r>
              <a:rPr lang="en" sz="1200" b="1">
                <a:solidFill>
                  <a:schemeClr val="dk1"/>
                </a:solidFill>
                <a:latin typeface="+mj-lt"/>
                <a:ea typeface="Microsoft JhengHei"/>
                <a:cs typeface="Microsoft JhengHei"/>
                <a:sym typeface="Microsoft JhengHei"/>
              </a:rPr>
              <a:t>View recording</a:t>
            </a:r>
            <a:endParaRPr sz="1200" b="1" i="0" u="none" strike="noStrike" cap="none">
              <a:solidFill>
                <a:schemeClr val="dk1"/>
              </a:solidFill>
              <a:latin typeface="+mj-lt"/>
              <a:ea typeface="Microsoft JhengHei"/>
              <a:cs typeface="Microsoft JhengHei"/>
              <a:sym typeface="Microsoft JhengHei"/>
            </a:endParaRPr>
          </a:p>
        </p:txBody>
      </p:sp>
      <p:sp>
        <p:nvSpPr>
          <p:cNvPr id="352" name="Google Shape;352;p32"/>
          <p:cNvSpPr/>
          <p:nvPr/>
        </p:nvSpPr>
        <p:spPr>
          <a:xfrm>
            <a:off x="6603149" y="4493733"/>
            <a:ext cx="1795200" cy="528300"/>
          </a:xfrm>
          <a:prstGeom prst="rect">
            <a:avLst/>
          </a:prstGeom>
          <a:noFill/>
          <a:ln>
            <a:noFill/>
          </a:ln>
        </p:spPr>
        <p:txBody>
          <a:bodyPr spcFirstLastPara="1" wrap="square" lIns="91425" tIns="45700" rIns="91425" bIns="45700" anchor="t" anchorCtr="0">
            <a:noAutofit/>
          </a:bodyPr>
          <a:lstStyle/>
          <a:p>
            <a:pPr marL="0" marR="0" lvl="0" indent="0" algn="ctr" rtl="0">
              <a:lnSpc>
                <a:spcPts val="1500"/>
              </a:lnSpc>
              <a:spcBef>
                <a:spcPts val="0"/>
              </a:spcBef>
              <a:spcAft>
                <a:spcPts val="0"/>
              </a:spcAft>
              <a:buNone/>
            </a:pPr>
            <a:r>
              <a:rPr lang="en" sz="1200" b="1" i="0" u="none" strike="noStrike" cap="none">
                <a:solidFill>
                  <a:schemeClr val="dk1"/>
                </a:solidFill>
                <a:latin typeface="+mj-lt"/>
                <a:ea typeface="Microsoft JhengHei"/>
                <a:cs typeface="Microsoft JhengHei"/>
                <a:sym typeface="Microsoft JhengHei"/>
              </a:rPr>
              <a:t>Chrome</a:t>
            </a:r>
            <a:r>
              <a:rPr lang="zh-TW" altLang="en-US" sz="1200" i="0" u="none" strike="noStrike" cap="none">
                <a:latin typeface="+mj-lt"/>
                <a:ea typeface="Microsoft JhengHei"/>
              </a:rPr>
              <a:t> </a:t>
            </a:r>
            <a:r>
              <a:rPr lang="en" sz="1200" b="1">
                <a:solidFill>
                  <a:schemeClr val="dk1"/>
                </a:solidFill>
                <a:latin typeface="+mj-lt"/>
                <a:ea typeface="Microsoft JhengHei"/>
                <a:cs typeface="Microsoft JhengHei"/>
                <a:sym typeface="Microsoft JhengHei"/>
              </a:rPr>
              <a:t>Open </a:t>
            </a:r>
          </a:p>
          <a:p>
            <a:pPr marL="0" marR="0" lvl="0" indent="0" algn="ctr" rtl="0">
              <a:lnSpc>
                <a:spcPts val="1500"/>
              </a:lnSpc>
              <a:spcBef>
                <a:spcPts val="0"/>
              </a:spcBef>
              <a:spcAft>
                <a:spcPts val="0"/>
              </a:spcAft>
              <a:buNone/>
            </a:pPr>
            <a:r>
              <a:rPr lang="en" sz="1200" b="1">
                <a:solidFill>
                  <a:schemeClr val="dk1"/>
                </a:solidFill>
                <a:latin typeface="+mj-lt"/>
                <a:ea typeface="Microsoft JhengHei"/>
                <a:cs typeface="Microsoft JhengHei"/>
                <a:sym typeface="Microsoft JhengHei"/>
              </a:rPr>
              <a:t>live webpage</a:t>
            </a:r>
            <a:endParaRPr sz="1200" b="1" i="0" u="none" strike="noStrike" cap="none">
              <a:solidFill>
                <a:schemeClr val="dk1"/>
              </a:solidFill>
              <a:latin typeface="+mj-lt"/>
              <a:ea typeface="Microsoft JhengHei"/>
              <a:cs typeface="Microsoft JhengHei"/>
              <a:sym typeface="Microsoft JhengHei"/>
            </a:endParaRPr>
          </a:p>
        </p:txBody>
      </p:sp>
      <p:pic>
        <p:nvPicPr>
          <p:cNvPr id="353" name="Google Shape;353;p3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376123" y="3022452"/>
            <a:ext cx="588275" cy="588290"/>
          </a:xfrm>
          <a:prstGeom prst="rect">
            <a:avLst/>
          </a:prstGeom>
          <a:noFill/>
          <a:ln>
            <a:noFill/>
          </a:ln>
          <a:effectLst>
            <a:outerShdw blurRad="50800" dist="38100" dir="2700000" algn="tl" rotWithShape="0">
              <a:srgbClr val="000000">
                <a:alpha val="40000"/>
              </a:srgbClr>
            </a:outerShdw>
          </a:effectLst>
        </p:spPr>
      </p:pic>
      <p:grpSp>
        <p:nvGrpSpPr>
          <p:cNvPr id="354" name="Google Shape;354;p32"/>
          <p:cNvGrpSpPr/>
          <p:nvPr/>
        </p:nvGrpSpPr>
        <p:grpSpPr>
          <a:xfrm>
            <a:off x="3229967" y="1777254"/>
            <a:ext cx="1219934" cy="317400"/>
            <a:chOff x="2944816" y="1775982"/>
            <a:chExt cx="1219934" cy="317400"/>
          </a:xfrm>
        </p:grpSpPr>
        <p:sp>
          <p:nvSpPr>
            <p:cNvPr id="355" name="Google Shape;355;p32"/>
            <p:cNvSpPr/>
            <p:nvPr/>
          </p:nvSpPr>
          <p:spPr>
            <a:xfrm>
              <a:off x="2953350" y="1775982"/>
              <a:ext cx="1211400" cy="317400"/>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200" b="0" i="0" u="none" strike="noStrike" cap="none">
                <a:solidFill>
                  <a:srgbClr val="AF7B51"/>
                </a:solidFill>
                <a:latin typeface="+mj-lt"/>
                <a:ea typeface="Microsoft JhengHei"/>
                <a:cs typeface="Microsoft JhengHei"/>
                <a:sym typeface="Microsoft JhengHei"/>
              </a:endParaRPr>
            </a:p>
          </p:txBody>
        </p:sp>
        <p:sp>
          <p:nvSpPr>
            <p:cNvPr id="356" name="Google Shape;356;p32"/>
            <p:cNvSpPr/>
            <p:nvPr/>
          </p:nvSpPr>
          <p:spPr>
            <a:xfrm>
              <a:off x="2944816" y="1784000"/>
              <a:ext cx="1200900" cy="29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200" b="1">
                  <a:solidFill>
                    <a:srgbClr val="FFFFFF"/>
                  </a:solidFill>
                  <a:latin typeface="+mj-lt"/>
                  <a:ea typeface="Microsoft JhengHei"/>
                  <a:cs typeface="Microsoft JhengHei"/>
                  <a:sym typeface="Microsoft JhengHei"/>
                </a:rPr>
                <a:t>By </a:t>
              </a:r>
              <a:r>
                <a:rPr lang="en" sz="1200" b="1" i="0" u="none" strike="noStrike" cap="none">
                  <a:solidFill>
                    <a:srgbClr val="FFFFFF"/>
                  </a:solidFill>
                  <a:latin typeface="+mj-lt"/>
                  <a:ea typeface="Arial"/>
                  <a:cs typeface="Arial"/>
                  <a:sym typeface="Arial"/>
                </a:rPr>
                <a:t>Onvif</a:t>
              </a:r>
              <a:endParaRPr sz="1200" b="1" i="0" u="none" strike="noStrike" cap="none">
                <a:solidFill>
                  <a:srgbClr val="FFFFFF"/>
                </a:solidFill>
                <a:latin typeface="+mj-lt"/>
                <a:ea typeface="Microsoft JhengHei"/>
                <a:cs typeface="Microsoft JhengHei"/>
                <a:sym typeface="Microsoft JhengHei"/>
              </a:endParaRPr>
            </a:p>
          </p:txBody>
        </p:sp>
      </p:grpSp>
      <p:cxnSp>
        <p:nvCxnSpPr>
          <p:cNvPr id="28" name="Google Shape;280;p22">
            <a:extLst>
              <a:ext uri="{FF2B5EF4-FFF2-40B4-BE49-F238E27FC236}">
                <a16:creationId xmlns:a16="http://schemas.microsoft.com/office/drawing/2014/main" id="{8D30C897-1CA7-4311-A46E-9BB8EAB80A10}"/>
              </a:ext>
            </a:extLst>
          </p:cNvPr>
          <p:cNvCxnSpPr>
            <a:cxnSpLocks/>
          </p:cNvCxnSpPr>
          <p:nvPr/>
        </p:nvCxnSpPr>
        <p:spPr>
          <a:xfrm flipV="1">
            <a:off x="1129639" y="3749612"/>
            <a:ext cx="2515576" cy="200500"/>
          </a:xfrm>
          <a:prstGeom prst="bentConnector3">
            <a:avLst>
              <a:gd name="adj1" fmla="val 1459"/>
            </a:avLst>
          </a:prstGeom>
          <a:noFill/>
          <a:ln w="38100" cap="flat" cmpd="sng">
            <a:solidFill>
              <a:srgbClr val="0042AC"/>
            </a:solidFill>
            <a:prstDash val="solid"/>
            <a:round/>
            <a:headEnd type="none" w="med" len="med"/>
            <a:tailEnd type="none" w="med" len="med"/>
          </a:ln>
          <a:effectLst>
            <a:outerShdw blurRad="50800" dist="38100" dir="2700000" algn="tl" rotWithShape="0">
              <a:prstClr val="black">
                <a:alpha val="40000"/>
              </a:prstClr>
            </a:outerShdw>
          </a:effectLst>
        </p:spPr>
      </p:cxnSp>
      <p:pic>
        <p:nvPicPr>
          <p:cNvPr id="29" name="Google Shape;165;p15">
            <a:extLst>
              <a:ext uri="{FF2B5EF4-FFF2-40B4-BE49-F238E27FC236}">
                <a16:creationId xmlns:a16="http://schemas.microsoft.com/office/drawing/2014/main" id="{25DED365-1825-4EF8-9176-3B2FCCF2525C}"/>
              </a:ext>
            </a:extLst>
          </p:cNvPr>
          <p:cNvPicPr preferRelativeResize="0"/>
          <p:nvPr/>
        </p:nvPicPr>
        <p:blipFill>
          <a:blip r:embed="rId10" cstate="print"/>
          <a:stretch>
            <a:fillRect/>
          </a:stretch>
        </p:blipFill>
        <p:spPr>
          <a:xfrm>
            <a:off x="640498" y="3158098"/>
            <a:ext cx="1058138" cy="1326922"/>
          </a:xfrm>
          <a:prstGeom prst="rect">
            <a:avLst/>
          </a:prstGeom>
          <a:noFill/>
          <a:ln>
            <a:noFill/>
          </a:ln>
        </p:spPr>
      </p:pic>
      <p:pic>
        <p:nvPicPr>
          <p:cNvPr id="346" name="Google Shape;346;p32" descr="logo.png"/>
          <p:cNvPicPr preferRelativeResize="0"/>
          <p:nvPr/>
        </p:nvPicPr>
        <p:blipFill rotWithShape="1">
          <a:blip r:embed="rId11">
            <a:alphaModFix/>
          </a:blip>
          <a:srcRect/>
          <a:stretch/>
        </p:blipFill>
        <p:spPr>
          <a:xfrm>
            <a:off x="3485941" y="3049249"/>
            <a:ext cx="1473851" cy="1473851"/>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3994" cy="51435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pic>
        <p:nvPicPr>
          <p:cNvPr id="366" name="Google Shape;366;p34" descr="1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0800000">
            <a:off x="3199657" y="1011542"/>
            <a:ext cx="2639373" cy="3786277"/>
          </a:xfrm>
          <a:prstGeom prst="rect">
            <a:avLst/>
          </a:prstGeom>
          <a:noFill/>
          <a:ln>
            <a:noFill/>
          </a:ln>
        </p:spPr>
      </p:pic>
      <p:pic>
        <p:nvPicPr>
          <p:cNvPr id="367" name="Google Shape;367;p34" descr="1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0800000">
            <a:off x="5908372" y="1010430"/>
            <a:ext cx="2639373" cy="3786277"/>
          </a:xfrm>
          <a:prstGeom prst="rect">
            <a:avLst/>
          </a:prstGeom>
          <a:noFill/>
          <a:ln>
            <a:noFill/>
          </a:ln>
        </p:spPr>
      </p:pic>
      <p:pic>
        <p:nvPicPr>
          <p:cNvPr id="368" name="Google Shape;368;p34" descr="13.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0800000">
            <a:off x="497618" y="1005979"/>
            <a:ext cx="2639373" cy="3786277"/>
          </a:xfrm>
          <a:prstGeom prst="rect">
            <a:avLst/>
          </a:prstGeom>
          <a:noFill/>
          <a:ln>
            <a:noFill/>
          </a:ln>
        </p:spPr>
      </p:pic>
      <p:sp>
        <p:nvSpPr>
          <p:cNvPr id="369" name="Google Shape;369;p34"/>
          <p:cNvSpPr txBox="1">
            <a:spLocks noGrp="1"/>
          </p:cNvSpPr>
          <p:nvPr>
            <p:ph type="title"/>
          </p:nvPr>
        </p:nvSpPr>
        <p:spPr>
          <a:xfrm>
            <a:off x="366783" y="74524"/>
            <a:ext cx="7505700" cy="582000"/>
          </a:xfrm>
          <a:prstGeom prst="rect">
            <a:avLst/>
          </a:prstGeom>
          <a:noFill/>
          <a:ln>
            <a:noFill/>
          </a:ln>
        </p:spPr>
        <p:txBody>
          <a:bodyPr spcFirstLastPara="1" wrap="square" lIns="91425" tIns="91425" rIns="91425" bIns="91425" anchor="t" anchorCtr="0">
            <a:noAutofit/>
          </a:bodyPr>
          <a:lstStyle/>
          <a:p>
            <a:r>
              <a:rPr lang="en" sz="3200" b="1">
                <a:solidFill>
                  <a:schemeClr val="dk1"/>
                </a:solidFill>
                <a:latin typeface="+mj-lt"/>
                <a:ea typeface="Microsoft JhengHei"/>
                <a:cs typeface="Microsoft JhengHei"/>
                <a:sym typeface="Microsoft JhengHei"/>
              </a:rPr>
              <a:t>Prepare to Installing </a:t>
            </a:r>
            <a:r>
              <a:rPr lang="en" sz="3200" b="1">
                <a:solidFill>
                  <a:schemeClr val="dk1"/>
                </a:solidFill>
                <a:latin typeface="+mj-lt"/>
                <a:ea typeface="Arial"/>
                <a:cs typeface="Arial"/>
                <a:sym typeface="Arial"/>
              </a:rPr>
              <a:t>QUSBCam2</a:t>
            </a:r>
            <a:endParaRPr lang="zh-TW" altLang="en-US" sz="3200" b="1">
              <a:solidFill>
                <a:schemeClr val="dk1"/>
              </a:solidFill>
              <a:latin typeface="+mj-lt"/>
              <a:ea typeface="Microsoft JhengHei"/>
              <a:cs typeface="Microsoft JhengHei"/>
              <a:sym typeface="Microsoft JhengHei"/>
            </a:endParaRPr>
          </a:p>
        </p:txBody>
      </p:sp>
      <p:sp>
        <p:nvSpPr>
          <p:cNvPr id="370" name="Google Shape;370;p34"/>
          <p:cNvSpPr txBox="1">
            <a:spLocks noGrp="1"/>
          </p:cNvSpPr>
          <p:nvPr>
            <p:ph type="body" idx="1"/>
          </p:nvPr>
        </p:nvSpPr>
        <p:spPr>
          <a:xfrm>
            <a:off x="641119" y="3401768"/>
            <a:ext cx="2290500" cy="864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1600"/>
              </a:spcAft>
              <a:buSzPts val="1300"/>
              <a:buNone/>
            </a:pPr>
            <a:r>
              <a:rPr lang="en" sz="2000" b="1">
                <a:solidFill>
                  <a:schemeClr val="dk1"/>
                </a:solidFill>
                <a:latin typeface="+mj-lt"/>
                <a:ea typeface="Arial"/>
                <a:cs typeface="Arial"/>
                <a:sym typeface="Arial"/>
              </a:rPr>
              <a:t>USB Camera</a:t>
            </a:r>
            <a:br>
              <a:rPr lang="en" sz="2000" b="1">
                <a:solidFill>
                  <a:schemeClr val="dk1"/>
                </a:solidFill>
                <a:latin typeface="+mj-lt"/>
              </a:rPr>
            </a:br>
            <a:r>
              <a:rPr lang="en" sz="1500" b="1">
                <a:solidFill>
                  <a:schemeClr val="dk1"/>
                </a:solidFill>
                <a:latin typeface="+mj-lt"/>
              </a:rPr>
              <a:t>(Supports UVC)</a:t>
            </a:r>
            <a:endParaRPr sz="1500" b="1">
              <a:solidFill>
                <a:schemeClr val="dk1"/>
              </a:solidFill>
              <a:latin typeface="+mj-lt"/>
            </a:endParaRPr>
          </a:p>
        </p:txBody>
      </p:sp>
      <p:sp>
        <p:nvSpPr>
          <p:cNvPr id="371" name="Google Shape;371;p34"/>
          <p:cNvSpPr txBox="1">
            <a:spLocks noGrp="1"/>
          </p:cNvSpPr>
          <p:nvPr>
            <p:ph type="body" idx="1"/>
          </p:nvPr>
        </p:nvSpPr>
        <p:spPr>
          <a:xfrm>
            <a:off x="3467693" y="3443750"/>
            <a:ext cx="2103300" cy="864600"/>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SzPts val="1300"/>
              <a:buNone/>
            </a:pPr>
            <a:r>
              <a:rPr lang="en" sz="2000" b="1">
                <a:solidFill>
                  <a:schemeClr val="dk1"/>
                </a:solidFill>
                <a:latin typeface="+mj-lt"/>
                <a:ea typeface="Arial"/>
                <a:cs typeface="Arial"/>
                <a:sym typeface="Arial"/>
              </a:rPr>
              <a:t>QNAP NAS</a:t>
            </a:r>
            <a:endParaRPr sz="2000">
              <a:latin typeface="+mj-lt"/>
            </a:endParaRPr>
          </a:p>
          <a:p>
            <a:pPr marL="0" lvl="0" indent="0" algn="ctr" rtl="0">
              <a:lnSpc>
                <a:spcPct val="150000"/>
              </a:lnSpc>
              <a:spcBef>
                <a:spcPts val="0"/>
              </a:spcBef>
              <a:spcAft>
                <a:spcPts val="0"/>
              </a:spcAft>
              <a:buSzPts val="1300"/>
              <a:buNone/>
            </a:pPr>
            <a:r>
              <a:rPr lang="en" sz="1500" b="1">
                <a:solidFill>
                  <a:schemeClr val="dk1"/>
                </a:solidFill>
                <a:latin typeface="+mj-lt"/>
                <a:ea typeface="Microsoft JhengHei"/>
                <a:cs typeface="Microsoft JhengHei"/>
                <a:sym typeface="Microsoft JhengHei"/>
              </a:rPr>
              <a:t>(QTS 4.3.5 or later)</a:t>
            </a:r>
            <a:endParaRPr sz="1500" b="1">
              <a:solidFill>
                <a:schemeClr val="dk1"/>
              </a:solidFill>
              <a:latin typeface="+mj-lt"/>
              <a:ea typeface="Microsoft JhengHei"/>
              <a:cs typeface="Microsoft JhengHei"/>
              <a:sym typeface="Microsoft JhengHei"/>
            </a:endParaRPr>
          </a:p>
        </p:txBody>
      </p:sp>
      <p:pic>
        <p:nvPicPr>
          <p:cNvPr id="372" name="Google Shape;372;p34"/>
          <p:cNvPicPr preferRelativeResize="0"/>
          <p:nvPr/>
        </p:nvPicPr>
        <p:blipFill rotWithShape="1">
          <a:blip r:embed="rId4">
            <a:alphaModFix/>
          </a:blip>
          <a:srcRect/>
          <a:stretch/>
        </p:blipFill>
        <p:spPr>
          <a:xfrm>
            <a:off x="942493" y="1227041"/>
            <a:ext cx="1776464" cy="1776464"/>
          </a:xfrm>
          <a:prstGeom prst="rect">
            <a:avLst/>
          </a:prstGeom>
          <a:noFill/>
          <a:ln>
            <a:noFill/>
          </a:ln>
        </p:spPr>
      </p:pic>
      <p:sp>
        <p:nvSpPr>
          <p:cNvPr id="373" name="Google Shape;373;p34"/>
          <p:cNvSpPr txBox="1">
            <a:spLocks noGrp="1"/>
          </p:cNvSpPr>
          <p:nvPr>
            <p:ph type="body" idx="1"/>
          </p:nvPr>
        </p:nvSpPr>
        <p:spPr>
          <a:xfrm>
            <a:off x="6152775" y="3169182"/>
            <a:ext cx="2290500" cy="864600"/>
          </a:xfrm>
          <a:prstGeom prst="rect">
            <a:avLst/>
          </a:prstGeom>
          <a:noFill/>
          <a:ln>
            <a:noFill/>
          </a:ln>
        </p:spPr>
        <p:txBody>
          <a:bodyPr spcFirstLastPara="1" wrap="square" lIns="91425" tIns="91425" rIns="91425" bIns="91425" anchor="t" anchorCtr="0">
            <a:noAutofit/>
          </a:bodyPr>
          <a:lstStyle/>
          <a:p>
            <a:pPr marL="0" lvl="0" indent="0" algn="ctr" rtl="0">
              <a:lnSpc>
                <a:spcPts val="3200"/>
              </a:lnSpc>
              <a:spcBef>
                <a:spcPts val="0"/>
              </a:spcBef>
              <a:spcAft>
                <a:spcPts val="1600"/>
              </a:spcAft>
              <a:buSzPts val="1300"/>
              <a:buNone/>
            </a:pPr>
            <a:r>
              <a:rPr lang="en" sz="2000" b="1">
                <a:solidFill>
                  <a:schemeClr val="dk1"/>
                </a:solidFill>
                <a:latin typeface="+mj-lt"/>
                <a:ea typeface="Microsoft JhengHei"/>
                <a:cs typeface="Microsoft JhengHei"/>
                <a:sym typeface="Microsoft JhengHei"/>
              </a:rPr>
              <a:t>Install</a:t>
            </a:r>
            <a:r>
              <a:rPr lang="en" sz="2000" b="1">
                <a:solidFill>
                  <a:schemeClr val="dk1"/>
                </a:solidFill>
                <a:latin typeface="+mj-lt"/>
              </a:rPr>
              <a:t> QUSBCam2</a:t>
            </a:r>
            <a:br>
              <a:rPr lang="en" sz="2000" b="1">
                <a:solidFill>
                  <a:schemeClr val="dk1"/>
                </a:solidFill>
                <a:latin typeface="+mj-lt"/>
              </a:rPr>
            </a:br>
            <a:r>
              <a:rPr lang="en" sz="2000" b="1">
                <a:solidFill>
                  <a:schemeClr val="dk1"/>
                </a:solidFill>
                <a:latin typeface="+mj-lt"/>
                <a:ea typeface="Microsoft JhengHei"/>
                <a:cs typeface="Microsoft JhengHei"/>
                <a:sym typeface="Microsoft JhengHei"/>
              </a:rPr>
              <a:t>Application</a:t>
            </a:r>
            <a:endParaRPr lang="zh-TW" altLang="en-US" sz="2000" b="1">
              <a:solidFill>
                <a:schemeClr val="dk1"/>
              </a:solidFill>
              <a:latin typeface="+mj-lt"/>
              <a:ea typeface="Microsoft JhengHei"/>
              <a:cs typeface="Microsoft JhengHei"/>
              <a:sym typeface="Microsoft JhengHei"/>
            </a:endParaRPr>
          </a:p>
        </p:txBody>
      </p:sp>
      <p:pic>
        <p:nvPicPr>
          <p:cNvPr id="374" name="Google Shape;374;p34"/>
          <p:cNvPicPr preferRelativeResize="0"/>
          <p:nvPr/>
        </p:nvPicPr>
        <p:blipFill rotWithShape="1">
          <a:blip r:embed="rId5">
            <a:alphaModFix/>
          </a:blip>
          <a:srcRect/>
          <a:stretch/>
        </p:blipFill>
        <p:spPr>
          <a:xfrm>
            <a:off x="6152775" y="1247070"/>
            <a:ext cx="2196959" cy="1772472"/>
          </a:xfrm>
          <a:prstGeom prst="rect">
            <a:avLst/>
          </a:prstGeom>
          <a:noFill/>
          <a:ln>
            <a:noFill/>
          </a:ln>
          <a:effectLst>
            <a:outerShdw blurRad="50800" dist="38100" dir="2700000" algn="tl" rotWithShape="0">
              <a:srgbClr val="000000">
                <a:alpha val="40000"/>
              </a:srgbClr>
            </a:outerShdw>
          </a:effectLst>
        </p:spPr>
      </p:pic>
      <p:sp>
        <p:nvSpPr>
          <p:cNvPr id="375" name="Google Shape;375;p34"/>
          <p:cNvSpPr txBox="1">
            <a:spLocks noGrp="1"/>
          </p:cNvSpPr>
          <p:nvPr>
            <p:ph type="body" idx="1"/>
          </p:nvPr>
        </p:nvSpPr>
        <p:spPr>
          <a:xfrm>
            <a:off x="1582263" y="2976582"/>
            <a:ext cx="1589400" cy="192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1600"/>
              </a:spcAft>
              <a:buSzPts val="1300"/>
              <a:buNone/>
            </a:pPr>
            <a:r>
              <a:rPr lang="en" sz="850" b="1" dirty="0">
                <a:solidFill>
                  <a:srgbClr val="051B80"/>
                </a:solidFill>
              </a:rPr>
              <a:t>With UVC Compatible</a:t>
            </a:r>
            <a:endParaRPr sz="850" b="1" dirty="0">
              <a:solidFill>
                <a:srgbClr val="051B80"/>
              </a:solidFill>
            </a:endParaRPr>
          </a:p>
        </p:txBody>
      </p:sp>
      <p:pic>
        <p:nvPicPr>
          <p:cNvPr id="376" name="Google Shape;376;p34" descr="09.png"/>
          <p:cNvPicPr preferRelativeResize="0"/>
          <p:nvPr/>
        </p:nvPicPr>
        <p:blipFill rotWithShape="1">
          <a:blip r:embed="rId6">
            <a:alphaModFix/>
          </a:blip>
          <a:srcRect/>
          <a:stretch/>
        </p:blipFill>
        <p:spPr>
          <a:xfrm>
            <a:off x="3786223" y="1421660"/>
            <a:ext cx="1562120" cy="153262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5"/>
          <p:cNvSpPr/>
          <p:nvPr/>
        </p:nvSpPr>
        <p:spPr>
          <a:xfrm>
            <a:off x="4964680" y="1220314"/>
            <a:ext cx="3784500" cy="2256000"/>
          </a:xfrm>
          <a:prstGeom prst="rect">
            <a:avLst/>
          </a:prstGeom>
          <a:solidFill>
            <a:schemeClr val="dk1"/>
          </a:solidFill>
          <a:ln w="50800" cap="flat" cmpd="sng">
            <a:solidFill>
              <a:srgbClr val="7030A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2" name="Google Shape;382;p35"/>
          <p:cNvSpPr/>
          <p:nvPr/>
        </p:nvSpPr>
        <p:spPr>
          <a:xfrm>
            <a:off x="433839" y="1234775"/>
            <a:ext cx="3784500" cy="2256000"/>
          </a:xfrm>
          <a:prstGeom prst="rect">
            <a:avLst/>
          </a:prstGeom>
          <a:solidFill>
            <a:schemeClr val="dk1"/>
          </a:solidFill>
          <a:ln w="50800" cap="flat" cmpd="sng">
            <a:solidFill>
              <a:srgbClr val="7030A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3" name="Google Shape;383;p35"/>
          <p:cNvSpPr txBox="1">
            <a:spLocks noGrp="1"/>
          </p:cNvSpPr>
          <p:nvPr>
            <p:ph type="title"/>
          </p:nvPr>
        </p:nvSpPr>
        <p:spPr>
          <a:xfrm>
            <a:off x="380887" y="54700"/>
            <a:ext cx="75057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3 Steps Only!</a:t>
            </a:r>
            <a:endParaRPr sz="3200" b="1">
              <a:solidFill>
                <a:schemeClr val="dk1"/>
              </a:solidFill>
              <a:latin typeface="+mj-lt"/>
              <a:ea typeface="Microsoft JhengHei"/>
              <a:cs typeface="Microsoft JhengHei"/>
              <a:sym typeface="Microsoft JhengHei"/>
            </a:endParaRPr>
          </a:p>
        </p:txBody>
      </p:sp>
      <p:pic>
        <p:nvPicPr>
          <p:cNvPr id="384" name="Google Shape;384;p35"/>
          <p:cNvPicPr preferRelativeResize="0"/>
          <p:nvPr/>
        </p:nvPicPr>
        <p:blipFill rotWithShape="1">
          <a:blip r:embed="rId3">
            <a:alphaModFix/>
          </a:blip>
          <a:srcRect/>
          <a:stretch/>
        </p:blipFill>
        <p:spPr>
          <a:xfrm>
            <a:off x="527281" y="1408310"/>
            <a:ext cx="3564158" cy="1895545"/>
          </a:xfrm>
          <a:prstGeom prst="rect">
            <a:avLst/>
          </a:prstGeom>
          <a:noFill/>
          <a:ln>
            <a:noFill/>
          </a:ln>
        </p:spPr>
      </p:pic>
      <p:pic>
        <p:nvPicPr>
          <p:cNvPr id="385" name="Google Shape;385;p35"/>
          <p:cNvPicPr preferRelativeResize="0"/>
          <p:nvPr/>
        </p:nvPicPr>
        <p:blipFill rotWithShape="1">
          <a:blip r:embed="rId4">
            <a:alphaModFix/>
          </a:blip>
          <a:srcRect/>
          <a:stretch/>
        </p:blipFill>
        <p:spPr>
          <a:xfrm>
            <a:off x="5040113" y="1330151"/>
            <a:ext cx="3653008" cy="2053796"/>
          </a:xfrm>
          <a:prstGeom prst="rect">
            <a:avLst/>
          </a:prstGeom>
          <a:noFill/>
          <a:ln>
            <a:noFill/>
          </a:ln>
        </p:spPr>
      </p:pic>
      <p:sp>
        <p:nvSpPr>
          <p:cNvPr id="386" name="Google Shape;386;p35"/>
          <p:cNvSpPr/>
          <p:nvPr/>
        </p:nvSpPr>
        <p:spPr>
          <a:xfrm>
            <a:off x="4218253" y="1745970"/>
            <a:ext cx="597000" cy="1317600"/>
          </a:xfrm>
          <a:prstGeom prst="rightArrow">
            <a:avLst>
              <a:gd name="adj1" fmla="val 50000"/>
              <a:gd name="adj2" fmla="val 50000"/>
            </a:avLst>
          </a:prstGeom>
          <a:gradFill>
            <a:gsLst>
              <a:gs pos="0">
                <a:srgbClr val="633EA8"/>
              </a:gs>
              <a:gs pos="100000">
                <a:srgbClr val="3862E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7" name="Google Shape;387;p35"/>
          <p:cNvSpPr/>
          <p:nvPr/>
        </p:nvSpPr>
        <p:spPr>
          <a:xfrm>
            <a:off x="487900" y="4070622"/>
            <a:ext cx="3493800" cy="602142"/>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88" name="Google Shape;388;p35"/>
          <p:cNvSpPr/>
          <p:nvPr/>
        </p:nvSpPr>
        <p:spPr>
          <a:xfrm>
            <a:off x="487900" y="3637325"/>
            <a:ext cx="10443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a:solidFill>
                  <a:srgbClr val="111C22"/>
                </a:solidFill>
                <a:latin typeface="+mj-lt"/>
                <a:ea typeface="Microsoft JhengHei"/>
                <a:cs typeface="Microsoft JhengHei"/>
                <a:sym typeface="Microsoft JhengHei"/>
              </a:rPr>
              <a:t>Step</a:t>
            </a:r>
            <a:r>
              <a:rPr lang="en" sz="1800" b="1" i="0" u="none" strike="noStrike" cap="none">
                <a:solidFill>
                  <a:srgbClr val="111C22"/>
                </a:solidFill>
                <a:latin typeface="+mj-lt"/>
                <a:ea typeface="Microsoft JhengHei"/>
                <a:cs typeface="Microsoft JhengHei"/>
                <a:sym typeface="Microsoft JhengHei"/>
              </a:rPr>
              <a:t> </a:t>
            </a:r>
            <a:r>
              <a:rPr lang="en" sz="1800" b="1" i="0" u="none" strike="noStrike" cap="none">
                <a:solidFill>
                  <a:srgbClr val="111C22"/>
                </a:solidFill>
                <a:latin typeface="+mj-lt"/>
                <a:ea typeface="Arial"/>
                <a:cs typeface="Arial"/>
                <a:sym typeface="Arial"/>
              </a:rPr>
              <a:t>1</a:t>
            </a:r>
            <a:endParaRPr sz="1800" b="1" i="0" u="none" strike="noStrike" cap="none">
              <a:solidFill>
                <a:srgbClr val="111C22"/>
              </a:solidFill>
              <a:latin typeface="+mj-lt"/>
              <a:ea typeface="Arial"/>
              <a:cs typeface="Arial"/>
              <a:sym typeface="Arial"/>
            </a:endParaRPr>
          </a:p>
        </p:txBody>
      </p:sp>
      <p:sp>
        <p:nvSpPr>
          <p:cNvPr id="389" name="Google Shape;389;p35"/>
          <p:cNvSpPr/>
          <p:nvPr/>
        </p:nvSpPr>
        <p:spPr>
          <a:xfrm>
            <a:off x="5105510" y="4076184"/>
            <a:ext cx="3267000" cy="602142"/>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90" name="Google Shape;390;p35"/>
          <p:cNvSpPr/>
          <p:nvPr/>
        </p:nvSpPr>
        <p:spPr>
          <a:xfrm>
            <a:off x="5105499" y="3642875"/>
            <a:ext cx="9717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a:solidFill>
                  <a:srgbClr val="111C22"/>
                </a:solidFill>
                <a:latin typeface="+mj-lt"/>
                <a:ea typeface="Microsoft JhengHei"/>
                <a:cs typeface="Microsoft JhengHei"/>
                <a:sym typeface="Microsoft JhengHei"/>
              </a:rPr>
              <a:t>Step</a:t>
            </a:r>
            <a:r>
              <a:rPr lang="en" sz="1800" b="1" i="0" u="none" strike="noStrike" cap="none">
                <a:solidFill>
                  <a:srgbClr val="111C22"/>
                </a:solidFill>
                <a:latin typeface="+mj-lt"/>
                <a:ea typeface="Microsoft JhengHei"/>
                <a:cs typeface="Microsoft JhengHei"/>
                <a:sym typeface="Microsoft JhengHei"/>
              </a:rPr>
              <a:t> </a:t>
            </a:r>
            <a:r>
              <a:rPr lang="en" sz="1800" b="1" i="0" u="none" strike="noStrike" cap="none">
                <a:solidFill>
                  <a:srgbClr val="111C22"/>
                </a:solidFill>
                <a:latin typeface="+mj-lt"/>
                <a:ea typeface="Arial"/>
                <a:cs typeface="Arial"/>
                <a:sym typeface="Arial"/>
              </a:rPr>
              <a:t>2</a:t>
            </a:r>
            <a:endParaRPr sz="1800" b="1" i="0" u="none" strike="noStrike" cap="none">
              <a:solidFill>
                <a:srgbClr val="111C22"/>
              </a:solidFill>
              <a:latin typeface="+mj-lt"/>
              <a:ea typeface="Arial"/>
              <a:cs typeface="Arial"/>
              <a:sym typeface="Arial"/>
            </a:endParaRPr>
          </a:p>
        </p:txBody>
      </p:sp>
      <p:sp>
        <p:nvSpPr>
          <p:cNvPr id="391" name="Google Shape;391;p35"/>
          <p:cNvSpPr/>
          <p:nvPr/>
        </p:nvSpPr>
        <p:spPr>
          <a:xfrm>
            <a:off x="664562" y="4056395"/>
            <a:ext cx="3257700" cy="354000"/>
          </a:xfrm>
          <a:prstGeom prst="rect">
            <a:avLst/>
          </a:prstGeom>
          <a:noFill/>
          <a:ln>
            <a:noFill/>
          </a:ln>
        </p:spPr>
        <p:txBody>
          <a:bodyPr spcFirstLastPara="1" wrap="square" lIns="91425" tIns="45700" rIns="91425" bIns="45700" anchor="t" anchorCtr="0">
            <a:noAutofit/>
          </a:bodyPr>
          <a:lstStyle/>
          <a:p>
            <a:pPr>
              <a:lnSpc>
                <a:spcPts val="2200"/>
              </a:lnSpc>
            </a:pPr>
            <a:r>
              <a:rPr lang="en" sz="1600" b="1" dirty="0">
                <a:solidFill>
                  <a:schemeClr val="dk1"/>
                </a:solidFill>
                <a:latin typeface="+mj-lt"/>
                <a:ea typeface="Microsoft JhengHei"/>
                <a:cs typeface="Microsoft JhengHei"/>
                <a:sym typeface="Microsoft JhengHei"/>
              </a:rPr>
              <a:t>Plug the </a:t>
            </a:r>
            <a:r>
              <a:rPr lang="en" sz="1600" b="1" i="0" u="none" strike="noStrike" cap="none" dirty="0">
                <a:solidFill>
                  <a:schemeClr val="dk1"/>
                </a:solidFill>
                <a:latin typeface="+mj-lt"/>
                <a:ea typeface="Microsoft JhengHei"/>
                <a:cs typeface="Microsoft JhengHei"/>
                <a:sym typeface="Microsoft JhengHei"/>
              </a:rPr>
              <a:t>USB cam</a:t>
            </a:r>
            <a:r>
              <a:rPr lang="en" sz="1600" b="1" dirty="0">
                <a:solidFill>
                  <a:schemeClr val="dk1"/>
                </a:solidFill>
                <a:latin typeface="+mj-lt"/>
                <a:ea typeface="Microsoft JhengHei"/>
                <a:cs typeface="Microsoft JhengHei"/>
                <a:sym typeface="Microsoft JhengHei"/>
              </a:rPr>
              <a:t> into the USB slot of the</a:t>
            </a:r>
            <a:r>
              <a:rPr lang="en" sz="1600" b="1" i="0" u="none" strike="noStrike" cap="none" dirty="0">
                <a:solidFill>
                  <a:schemeClr val="dk1"/>
                </a:solidFill>
                <a:latin typeface="+mj-lt"/>
                <a:ea typeface="Microsoft JhengHei"/>
                <a:cs typeface="Microsoft JhengHei"/>
                <a:sym typeface="Microsoft JhengHei"/>
              </a:rPr>
              <a:t> QNAP NAS</a:t>
            </a:r>
            <a:endParaRPr sz="1600" b="1" i="0" u="none" strike="noStrike" cap="none" dirty="0">
              <a:solidFill>
                <a:schemeClr val="dk1"/>
              </a:solidFill>
              <a:latin typeface="+mj-lt"/>
              <a:ea typeface="Microsoft JhengHei"/>
              <a:cs typeface="Microsoft JhengHei"/>
              <a:sym typeface="Microsoft JhengHei"/>
            </a:endParaRPr>
          </a:p>
        </p:txBody>
      </p:sp>
      <p:sp>
        <p:nvSpPr>
          <p:cNvPr id="392" name="Google Shape;392;p35"/>
          <p:cNvSpPr/>
          <p:nvPr/>
        </p:nvSpPr>
        <p:spPr>
          <a:xfrm>
            <a:off x="5266765" y="4194693"/>
            <a:ext cx="3105745"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600" b="1">
                <a:solidFill>
                  <a:schemeClr val="dk1"/>
                </a:solidFill>
                <a:latin typeface="+mj-lt"/>
                <a:ea typeface="Microsoft JhengHei"/>
                <a:cs typeface="Microsoft JhengHei"/>
                <a:sym typeface="Microsoft JhengHei"/>
              </a:rPr>
              <a:t>Create a QUSBCam2 channel</a:t>
            </a:r>
            <a:endParaRPr sz="1600">
              <a:latin typeface="+mj-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6"/>
          <p:cNvSpPr txBox="1"/>
          <p:nvPr/>
        </p:nvSpPr>
        <p:spPr>
          <a:xfrm>
            <a:off x="340677" y="68301"/>
            <a:ext cx="8767200" cy="95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200" b="1">
                <a:solidFill>
                  <a:schemeClr val="dk1"/>
                </a:solidFill>
                <a:latin typeface="+mj-lt"/>
                <a:ea typeface="Microsoft JhengHei"/>
                <a:cs typeface="Microsoft JhengHei"/>
                <a:sym typeface="Microsoft JhengHei"/>
              </a:rPr>
              <a:t>Sorry! Actually Only 2 Steps</a:t>
            </a:r>
            <a:endParaRPr lang="en" sz="3200" b="1" i="0" u="none" strike="noStrike" cap="none">
              <a:solidFill>
                <a:schemeClr val="dk1"/>
              </a:solidFill>
              <a:latin typeface="+mj-lt"/>
              <a:ea typeface="Microsoft JhengHei"/>
              <a:cs typeface="Microsoft JhengHei"/>
              <a:sym typeface="Microsoft JhengHei"/>
            </a:endParaRPr>
          </a:p>
        </p:txBody>
      </p:sp>
      <p:pic>
        <p:nvPicPr>
          <p:cNvPr id="398" name="Google Shape;398;p36"/>
          <p:cNvPicPr preferRelativeResize="0"/>
          <p:nvPr/>
        </p:nvPicPr>
        <p:blipFill rotWithShape="1">
          <a:blip r:embed="rId3">
            <a:alphaModFix/>
          </a:blip>
          <a:srcRect/>
          <a:stretch/>
        </p:blipFill>
        <p:spPr>
          <a:xfrm>
            <a:off x="1777987" y="1523996"/>
            <a:ext cx="6948849" cy="3510149"/>
          </a:xfrm>
          <a:prstGeom prst="rect">
            <a:avLst/>
          </a:prstGeom>
          <a:noFill/>
          <a:ln>
            <a:noFill/>
          </a:ln>
          <a:effectLst>
            <a:outerShdw blurRad="50800" dist="38100" dir="2700000" algn="tl" rotWithShape="0">
              <a:srgbClr val="000000">
                <a:alpha val="40000"/>
              </a:srgbClr>
            </a:outerShdw>
          </a:effectLst>
        </p:spPr>
      </p:pic>
      <p:sp>
        <p:nvSpPr>
          <p:cNvPr id="399" name="Google Shape;399;p36"/>
          <p:cNvSpPr/>
          <p:nvPr/>
        </p:nvSpPr>
        <p:spPr>
          <a:xfrm>
            <a:off x="5041082" y="2210762"/>
            <a:ext cx="469500" cy="427200"/>
          </a:xfrm>
          <a:prstGeom prst="rect">
            <a:avLst/>
          </a:prstGeom>
          <a:solidFill>
            <a:srgbClr val="F3F3F3"/>
          </a:solidFill>
          <a:ln w="9525" cap="flat" cmpd="sng">
            <a:solidFill>
              <a:srgbClr val="233A44"/>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36"/>
          <p:cNvPicPr preferRelativeResize="0"/>
          <p:nvPr/>
        </p:nvPicPr>
        <p:blipFill rotWithShape="1">
          <a:blip r:embed="rId4">
            <a:alphaModFix/>
          </a:blip>
          <a:srcRect/>
          <a:stretch/>
        </p:blipFill>
        <p:spPr>
          <a:xfrm>
            <a:off x="5062080" y="2210764"/>
            <a:ext cx="427482" cy="427270"/>
          </a:xfrm>
          <a:prstGeom prst="rect">
            <a:avLst/>
          </a:prstGeom>
          <a:noFill/>
          <a:ln>
            <a:noFill/>
          </a:ln>
        </p:spPr>
      </p:pic>
      <p:pic>
        <p:nvPicPr>
          <p:cNvPr id="401" name="Google Shape;401;p36"/>
          <p:cNvPicPr preferRelativeResize="0"/>
          <p:nvPr/>
        </p:nvPicPr>
        <p:blipFill rotWithShape="1">
          <a:blip r:embed="rId5">
            <a:alphaModFix/>
          </a:blip>
          <a:srcRect/>
          <a:stretch/>
        </p:blipFill>
        <p:spPr>
          <a:xfrm>
            <a:off x="3988544" y="2445535"/>
            <a:ext cx="300238" cy="141219"/>
          </a:xfrm>
          <a:prstGeom prst="rect">
            <a:avLst/>
          </a:prstGeom>
          <a:noFill/>
          <a:ln>
            <a:noFill/>
          </a:ln>
        </p:spPr>
      </p:pic>
      <p:pic>
        <p:nvPicPr>
          <p:cNvPr id="402" name="Google Shape;402;p36"/>
          <p:cNvPicPr preferRelativeResize="0"/>
          <p:nvPr/>
        </p:nvPicPr>
        <p:blipFill rotWithShape="1">
          <a:blip r:embed="rId5">
            <a:alphaModFix/>
          </a:blip>
          <a:srcRect/>
          <a:stretch/>
        </p:blipFill>
        <p:spPr>
          <a:xfrm>
            <a:off x="3988544" y="3807288"/>
            <a:ext cx="300238" cy="141219"/>
          </a:xfrm>
          <a:prstGeom prst="rect">
            <a:avLst/>
          </a:prstGeom>
          <a:noFill/>
          <a:ln>
            <a:noFill/>
          </a:ln>
        </p:spPr>
      </p:pic>
      <p:pic>
        <p:nvPicPr>
          <p:cNvPr id="403" name="Google Shape;403;p36"/>
          <p:cNvPicPr preferRelativeResize="0"/>
          <p:nvPr/>
        </p:nvPicPr>
        <p:blipFill rotWithShape="1">
          <a:blip r:embed="rId5">
            <a:alphaModFix/>
          </a:blip>
          <a:srcRect/>
          <a:stretch/>
        </p:blipFill>
        <p:spPr>
          <a:xfrm>
            <a:off x="6528210" y="2445535"/>
            <a:ext cx="300238" cy="141219"/>
          </a:xfrm>
          <a:prstGeom prst="rect">
            <a:avLst/>
          </a:prstGeom>
          <a:noFill/>
          <a:ln>
            <a:noFill/>
          </a:ln>
        </p:spPr>
      </p:pic>
      <p:sp>
        <p:nvSpPr>
          <p:cNvPr id="405" name="Google Shape;405;p36"/>
          <p:cNvSpPr/>
          <p:nvPr/>
        </p:nvSpPr>
        <p:spPr>
          <a:xfrm>
            <a:off x="714167" y="2840813"/>
            <a:ext cx="2790000" cy="1924800"/>
          </a:xfrm>
          <a:prstGeom prst="rect">
            <a:avLst/>
          </a:prstGeom>
          <a:solidFill>
            <a:schemeClr val="dk1"/>
          </a:solidFill>
          <a:ln w="50800" cap="flat" cmpd="sng">
            <a:solidFill>
              <a:srgbClr val="7030A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36"/>
          <p:cNvPicPr preferRelativeResize="0"/>
          <p:nvPr/>
        </p:nvPicPr>
        <p:blipFill rotWithShape="1">
          <a:blip r:embed="rId6">
            <a:alphaModFix/>
          </a:blip>
          <a:srcRect/>
          <a:stretch/>
        </p:blipFill>
        <p:spPr>
          <a:xfrm>
            <a:off x="739286" y="2885190"/>
            <a:ext cx="2672573" cy="1789351"/>
          </a:xfrm>
          <a:prstGeom prst="rect">
            <a:avLst/>
          </a:prstGeom>
          <a:noFill/>
          <a:ln>
            <a:noFill/>
          </a:ln>
        </p:spPr>
      </p:pic>
      <p:sp>
        <p:nvSpPr>
          <p:cNvPr id="407" name="Google Shape;407;p36"/>
          <p:cNvSpPr/>
          <p:nvPr/>
        </p:nvSpPr>
        <p:spPr>
          <a:xfrm>
            <a:off x="1271682" y="944071"/>
            <a:ext cx="5015700" cy="5094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08" name="Google Shape;408;p36"/>
          <p:cNvSpPr/>
          <p:nvPr/>
        </p:nvSpPr>
        <p:spPr>
          <a:xfrm>
            <a:off x="325460" y="1012174"/>
            <a:ext cx="9462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dirty="0">
                <a:solidFill>
                  <a:srgbClr val="111C22"/>
                </a:solidFill>
                <a:latin typeface="+mj-lt"/>
                <a:ea typeface="Microsoft JhengHei"/>
                <a:cs typeface="Microsoft JhengHei"/>
                <a:sym typeface="Microsoft JhengHei"/>
              </a:rPr>
              <a:t>Step</a:t>
            </a:r>
            <a:r>
              <a:rPr lang="en" sz="1800" b="1" i="0" u="none" strike="noStrike" cap="none" dirty="0">
                <a:solidFill>
                  <a:srgbClr val="111C22"/>
                </a:solidFill>
                <a:latin typeface="+mj-lt"/>
                <a:ea typeface="Microsoft JhengHei"/>
                <a:cs typeface="Microsoft JhengHei"/>
                <a:sym typeface="Microsoft JhengHei"/>
              </a:rPr>
              <a:t> </a:t>
            </a:r>
            <a:r>
              <a:rPr lang="en" sz="1800" b="1" i="0" u="none" strike="noStrike" cap="none" dirty="0">
                <a:solidFill>
                  <a:srgbClr val="111C22"/>
                </a:solidFill>
                <a:latin typeface="+mj-lt"/>
                <a:ea typeface="Arial"/>
                <a:cs typeface="Arial"/>
                <a:sym typeface="Arial"/>
              </a:rPr>
              <a:t>3</a:t>
            </a:r>
          </a:p>
        </p:txBody>
      </p:sp>
      <p:sp>
        <p:nvSpPr>
          <p:cNvPr id="409" name="Google Shape;409;p36"/>
          <p:cNvSpPr/>
          <p:nvPr/>
        </p:nvSpPr>
        <p:spPr>
          <a:xfrm>
            <a:off x="1407732" y="1014444"/>
            <a:ext cx="4743600" cy="3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1">
                <a:solidFill>
                  <a:schemeClr val="dk1"/>
                </a:solidFill>
                <a:latin typeface="+mj-lt"/>
                <a:ea typeface="Microsoft JhengHei"/>
                <a:cs typeface="Microsoft JhengHei"/>
                <a:sym typeface="Microsoft JhengHei"/>
              </a:rPr>
              <a:t>Done</a:t>
            </a:r>
            <a:r>
              <a:rPr lang="en-US" sz="1600" b="1" i="0" u="none" strike="noStrike" cap="none">
                <a:solidFill>
                  <a:schemeClr val="dk1"/>
                </a:solidFill>
                <a:latin typeface="+mj-lt"/>
                <a:ea typeface="Microsoft JhengHei"/>
                <a:cs typeface="Microsoft JhengHei"/>
                <a:sym typeface="Microsoft JhengHei"/>
              </a:rPr>
              <a:t>！</a:t>
            </a:r>
            <a:r>
              <a:rPr lang="en-US" sz="1600" b="1">
                <a:solidFill>
                  <a:schemeClr val="dk1"/>
                </a:solidFill>
                <a:latin typeface="+mj-lt"/>
                <a:ea typeface="Microsoft JhengHei"/>
                <a:cs typeface="Microsoft JhengHei"/>
                <a:sym typeface="Microsoft JhengHei"/>
              </a:rPr>
              <a:t>Click</a:t>
            </a:r>
            <a:r>
              <a:rPr lang="en-US" sz="1600" b="1" i="0" u="none" strike="noStrike" cap="none">
                <a:solidFill>
                  <a:schemeClr val="dk1"/>
                </a:solidFill>
                <a:latin typeface="+mj-lt"/>
                <a:ea typeface="Microsoft JhengHei"/>
                <a:cs typeface="Microsoft JhengHei"/>
                <a:sym typeface="Microsoft JhengHei"/>
              </a:rPr>
              <a:t> the「Live」t</a:t>
            </a:r>
            <a:r>
              <a:rPr lang="en-US" sz="1600" b="1">
                <a:solidFill>
                  <a:schemeClr val="dk1"/>
                </a:solidFill>
                <a:latin typeface="+mj-lt"/>
                <a:ea typeface="Microsoft JhengHei"/>
                <a:cs typeface="Microsoft JhengHei"/>
                <a:sym typeface="Microsoft JhengHei"/>
              </a:rPr>
              <a:t>o see live directly!</a:t>
            </a:r>
            <a:endParaRPr lang="en-US" sz="1600" b="1" i="0" u="none" strike="noStrike" cap="none">
              <a:solidFill>
                <a:schemeClr val="dk1"/>
              </a:solidFill>
              <a:latin typeface="+mj-lt"/>
              <a:ea typeface="Microsoft JhengHei"/>
              <a:cs typeface="Microsoft JhengHei"/>
              <a:sym typeface="Microsoft JhengHei"/>
            </a:endParaRPr>
          </a:p>
        </p:txBody>
      </p:sp>
      <p:sp>
        <p:nvSpPr>
          <p:cNvPr id="410" name="Google Shape;410;p36"/>
          <p:cNvSpPr/>
          <p:nvPr/>
        </p:nvSpPr>
        <p:spPr>
          <a:xfrm rot="5400000">
            <a:off x="5164495" y="1834084"/>
            <a:ext cx="243300" cy="534000"/>
          </a:xfrm>
          <a:prstGeom prst="rightArrow">
            <a:avLst>
              <a:gd name="adj1" fmla="val 50000"/>
              <a:gd name="adj2" fmla="val 50000"/>
            </a:avLst>
          </a:prstGeom>
          <a:gradFill>
            <a:gsLst>
              <a:gs pos="0">
                <a:srgbClr val="FFC000"/>
              </a:gs>
              <a:gs pos="100000">
                <a:srgbClr val="E6AF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11" name="Google Shape;411;p36"/>
          <p:cNvSpPr/>
          <p:nvPr/>
        </p:nvSpPr>
        <p:spPr>
          <a:xfrm>
            <a:off x="4381682" y="1609119"/>
            <a:ext cx="1718700" cy="413100"/>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12" name="Google Shape;412;p36"/>
          <p:cNvSpPr/>
          <p:nvPr/>
        </p:nvSpPr>
        <p:spPr>
          <a:xfrm>
            <a:off x="4545561" y="1623603"/>
            <a:ext cx="1454100" cy="369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i="0" u="none" strike="noStrike" cap="none">
                <a:solidFill>
                  <a:schemeClr val="dk1"/>
                </a:solidFill>
                <a:latin typeface="Arial"/>
                <a:ea typeface="Arial"/>
                <a:cs typeface="Arial"/>
                <a:sym typeface="Arial"/>
              </a:rPr>
              <a:t>Live Button</a:t>
            </a:r>
            <a:endParaRPr sz="1800" b="1" i="0" u="none" strike="noStrike" cap="non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37"/>
          <p:cNvPicPr preferRelativeResize="0"/>
          <p:nvPr/>
        </p:nvPicPr>
        <p:blipFill>
          <a:blip r:embed="rId3" cstate="print">
            <a:extLst>
              <a:ext uri="{28A0092B-C50C-407E-A947-70E740481C1C}">
                <a14:useLocalDpi xmlns:a14="http://schemas.microsoft.com/office/drawing/2010/main"/>
              </a:ext>
            </a:extLst>
          </a:blip>
          <a:stretch>
            <a:fillRect/>
          </a:stretch>
        </p:blipFill>
        <p:spPr>
          <a:xfrm>
            <a:off x="1" y="0"/>
            <a:ext cx="9144000" cy="51435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38"/>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835" y="0"/>
            <a:ext cx="9128323" cy="51435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圖片 46">
            <a:extLst>
              <a:ext uri="{FF2B5EF4-FFF2-40B4-BE49-F238E27FC236}">
                <a16:creationId xmlns:a16="http://schemas.microsoft.com/office/drawing/2014/main" id="{B4913806-B132-4B73-881D-6BD56EA1A52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40" y="0"/>
            <a:ext cx="9128320" cy="5143500"/>
          </a:xfrm>
          <a:prstGeom prst="rect">
            <a:avLst/>
          </a:prstGeom>
        </p:spPr>
      </p:pic>
      <p:sp>
        <p:nvSpPr>
          <p:cNvPr id="3" name="Google Shape;137;p13">
            <a:extLst>
              <a:ext uri="{FF2B5EF4-FFF2-40B4-BE49-F238E27FC236}">
                <a16:creationId xmlns:a16="http://schemas.microsoft.com/office/drawing/2014/main" id="{EBE86249-3349-4DA7-8FFC-17D2735FCF99}"/>
              </a:ext>
            </a:extLst>
          </p:cNvPr>
          <p:cNvSpPr txBox="1"/>
          <p:nvPr/>
        </p:nvSpPr>
        <p:spPr>
          <a:xfrm>
            <a:off x="265423" y="163671"/>
            <a:ext cx="9058804" cy="509312"/>
          </a:xfrm>
          <a:prstGeom prst="rect">
            <a:avLst/>
          </a:prstGeom>
          <a:noFill/>
          <a:ln>
            <a:noFill/>
          </a:ln>
        </p:spPr>
        <p:txBody>
          <a:bodyPr spcFirstLastPara="1" wrap="square" lIns="91425" tIns="91425" rIns="91425" bIns="91425" anchor="ctr" anchorCtr="0">
            <a:noAutofit/>
          </a:bodyPr>
          <a:lstStyle/>
          <a:p>
            <a:r>
              <a:rPr lang="zh-TW" sz="3000" b="1">
                <a:solidFill>
                  <a:schemeClr val="tx1"/>
                </a:solidFill>
                <a:latin typeface="+mj-lt"/>
                <a:ea typeface="微軟正黑體"/>
                <a:cs typeface="Nunito"/>
              </a:rPr>
              <a:t>Simple steps make it easier to play QNAP NAS</a:t>
            </a:r>
            <a:endParaRPr lang="zh-TW" altLang="en-US" sz="3000" b="1">
              <a:solidFill>
                <a:schemeClr val="tx1"/>
              </a:solidFill>
              <a:latin typeface="+mj-lt"/>
              <a:ea typeface="微軟正黑體"/>
            </a:endParaRPr>
          </a:p>
        </p:txBody>
      </p:sp>
      <p:sp>
        <p:nvSpPr>
          <p:cNvPr id="4" name="矩形: 圓角 8">
            <a:extLst>
              <a:ext uri="{FF2B5EF4-FFF2-40B4-BE49-F238E27FC236}">
                <a16:creationId xmlns:a16="http://schemas.microsoft.com/office/drawing/2014/main" id="{C4E9B900-15C6-426B-B66B-4FDC662D981D}"/>
              </a:ext>
            </a:extLst>
          </p:cNvPr>
          <p:cNvSpPr/>
          <p:nvPr/>
        </p:nvSpPr>
        <p:spPr>
          <a:xfrm>
            <a:off x="858093" y="1271662"/>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5" name="Google Shape;176;p15">
            <a:extLst>
              <a:ext uri="{FF2B5EF4-FFF2-40B4-BE49-F238E27FC236}">
                <a16:creationId xmlns:a16="http://schemas.microsoft.com/office/drawing/2014/main" id="{938F4FE2-529C-4BF2-A535-5BAD2F2E72E0}"/>
              </a:ext>
            </a:extLst>
          </p:cNvPr>
          <p:cNvSpPr txBox="1"/>
          <p:nvPr/>
        </p:nvSpPr>
        <p:spPr>
          <a:xfrm>
            <a:off x="1037262" y="1283644"/>
            <a:ext cx="3492157" cy="586673"/>
          </a:xfrm>
          <a:prstGeom prst="rect">
            <a:avLst/>
          </a:prstGeom>
          <a:noFill/>
          <a:ln>
            <a:noFill/>
          </a:ln>
        </p:spPr>
        <p:txBody>
          <a:bodyPr spcFirstLastPara="1" wrap="square" lIns="91425" tIns="91425" rIns="91425" bIns="91425" anchor="t" anchorCtr="0">
            <a:noAutofit/>
          </a:bodyPr>
          <a:lstStyle/>
          <a:p>
            <a:r>
              <a:rPr lang="en-US" sz="2250" b="1">
                <a:solidFill>
                  <a:schemeClr val="tx1"/>
                </a:solidFill>
                <a:latin typeface="+mj-lt"/>
                <a:ea typeface="微軟正黑體"/>
                <a:cs typeface="Calibri"/>
                <a:sym typeface="Calibri"/>
              </a:rPr>
              <a:t>What is QUSBCam2</a:t>
            </a:r>
            <a:endParaRPr lang="en-US" sz="2250" b="1">
              <a:solidFill>
                <a:schemeClr val="tx1"/>
              </a:solidFill>
              <a:latin typeface="+mj-lt"/>
              <a:ea typeface="微軟正黑體"/>
              <a:cs typeface="Calibri"/>
            </a:endParaRPr>
          </a:p>
        </p:txBody>
      </p:sp>
      <p:grpSp>
        <p:nvGrpSpPr>
          <p:cNvPr id="10" name="群組 9">
            <a:extLst>
              <a:ext uri="{FF2B5EF4-FFF2-40B4-BE49-F238E27FC236}">
                <a16:creationId xmlns:a16="http://schemas.microsoft.com/office/drawing/2014/main" id="{8AF51B19-0640-4A55-B5CE-1C7802297AB1}"/>
              </a:ext>
            </a:extLst>
          </p:cNvPr>
          <p:cNvGrpSpPr/>
          <p:nvPr/>
        </p:nvGrpSpPr>
        <p:grpSpPr>
          <a:xfrm>
            <a:off x="358285" y="1248467"/>
            <a:ext cx="624050" cy="624050"/>
            <a:chOff x="228678" y="3612186"/>
            <a:chExt cx="655970" cy="655970"/>
          </a:xfrm>
          <a:solidFill>
            <a:schemeClr val="bg2">
              <a:lumMod val="50000"/>
            </a:schemeClr>
          </a:solidFill>
        </p:grpSpPr>
        <p:sp>
          <p:nvSpPr>
            <p:cNvPr id="11" name="橢圓 10">
              <a:extLst>
                <a:ext uri="{FF2B5EF4-FFF2-40B4-BE49-F238E27FC236}">
                  <a16:creationId xmlns:a16="http://schemas.microsoft.com/office/drawing/2014/main" id="{7C6B817B-9352-45A3-9D38-67EE3BFEAD93}"/>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2" name="橢圓 11">
              <a:extLst>
                <a:ext uri="{FF2B5EF4-FFF2-40B4-BE49-F238E27FC236}">
                  <a16:creationId xmlns:a16="http://schemas.microsoft.com/office/drawing/2014/main" id="{E9157222-98AE-47D6-B4EB-F20A73C28B46}"/>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15" name="矩形: 圓角 8">
            <a:extLst>
              <a:ext uri="{FF2B5EF4-FFF2-40B4-BE49-F238E27FC236}">
                <a16:creationId xmlns:a16="http://schemas.microsoft.com/office/drawing/2014/main" id="{2434B83C-6E55-45DC-8435-7BBE66F07210}"/>
              </a:ext>
            </a:extLst>
          </p:cNvPr>
          <p:cNvSpPr/>
          <p:nvPr/>
        </p:nvSpPr>
        <p:spPr>
          <a:xfrm>
            <a:off x="871709" y="2228578"/>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6" name="Google Shape;176;p15">
            <a:extLst>
              <a:ext uri="{FF2B5EF4-FFF2-40B4-BE49-F238E27FC236}">
                <a16:creationId xmlns:a16="http://schemas.microsoft.com/office/drawing/2014/main" id="{FA82E6A6-4B0C-427F-95DE-298D4643A793}"/>
              </a:ext>
            </a:extLst>
          </p:cNvPr>
          <p:cNvSpPr txBox="1"/>
          <p:nvPr/>
        </p:nvSpPr>
        <p:spPr>
          <a:xfrm>
            <a:off x="1050878" y="2240560"/>
            <a:ext cx="3492157" cy="586673"/>
          </a:xfrm>
          <a:prstGeom prst="rect">
            <a:avLst/>
          </a:prstGeom>
          <a:noFill/>
          <a:ln>
            <a:noFill/>
          </a:ln>
        </p:spPr>
        <p:txBody>
          <a:bodyPr spcFirstLastPara="1" wrap="square" lIns="91425" tIns="91425" rIns="91425" bIns="91425" anchor="t" anchorCtr="0">
            <a:noAutofit/>
          </a:bodyPr>
          <a:lstStyle/>
          <a:p>
            <a:r>
              <a:rPr lang="zh-TW" altLang="en-US" sz="2250" b="1">
                <a:solidFill>
                  <a:schemeClr val="tx1"/>
                </a:solidFill>
                <a:latin typeface="+mj-lt"/>
                <a:ea typeface="微軟正黑體"/>
                <a:cs typeface="Calibri"/>
                <a:sym typeface="Calibri"/>
              </a:rPr>
              <a:t>Why </a:t>
            </a:r>
            <a:r>
              <a:rPr lang="en-US" sz="2250" b="1">
                <a:solidFill>
                  <a:schemeClr val="tx1"/>
                </a:solidFill>
                <a:latin typeface="+mj-lt"/>
                <a:ea typeface="微軟正黑體"/>
                <a:cs typeface="Calibri"/>
                <a:sym typeface="Calibri"/>
              </a:rPr>
              <a:t>QUSBCam2</a:t>
            </a:r>
            <a:endParaRPr sz="2250" b="1">
              <a:solidFill>
                <a:schemeClr val="tx1"/>
              </a:solidFill>
              <a:latin typeface="+mj-lt"/>
              <a:ea typeface="微軟正黑體"/>
            </a:endParaRPr>
          </a:p>
        </p:txBody>
      </p:sp>
      <p:grpSp>
        <p:nvGrpSpPr>
          <p:cNvPr id="18" name="群組 17">
            <a:extLst>
              <a:ext uri="{FF2B5EF4-FFF2-40B4-BE49-F238E27FC236}">
                <a16:creationId xmlns:a16="http://schemas.microsoft.com/office/drawing/2014/main" id="{5CD9D0A9-204B-4DC1-B7DD-231BFDC12639}"/>
              </a:ext>
            </a:extLst>
          </p:cNvPr>
          <p:cNvGrpSpPr/>
          <p:nvPr/>
        </p:nvGrpSpPr>
        <p:grpSpPr>
          <a:xfrm>
            <a:off x="371901" y="2205383"/>
            <a:ext cx="624050" cy="624050"/>
            <a:chOff x="228678" y="3612186"/>
            <a:chExt cx="655970" cy="655970"/>
          </a:xfrm>
          <a:solidFill>
            <a:schemeClr val="bg2">
              <a:lumMod val="50000"/>
            </a:schemeClr>
          </a:solidFill>
        </p:grpSpPr>
        <p:sp>
          <p:nvSpPr>
            <p:cNvPr id="20" name="橢圓 19">
              <a:extLst>
                <a:ext uri="{FF2B5EF4-FFF2-40B4-BE49-F238E27FC236}">
                  <a16:creationId xmlns:a16="http://schemas.microsoft.com/office/drawing/2014/main" id="{D1495E3B-5585-41E6-8497-93E7C06DAA95}"/>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1" name="橢圓 20">
              <a:extLst>
                <a:ext uri="{FF2B5EF4-FFF2-40B4-BE49-F238E27FC236}">
                  <a16:creationId xmlns:a16="http://schemas.microsoft.com/office/drawing/2014/main" id="{594E4E50-625D-4721-8865-AC6BFE41EE8A}"/>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23" name="矩形: 圓角 8">
            <a:extLst>
              <a:ext uri="{FF2B5EF4-FFF2-40B4-BE49-F238E27FC236}">
                <a16:creationId xmlns:a16="http://schemas.microsoft.com/office/drawing/2014/main" id="{99B4D83C-DB43-4D5F-A617-9CC4A58724D7}"/>
              </a:ext>
            </a:extLst>
          </p:cNvPr>
          <p:cNvSpPr/>
          <p:nvPr/>
        </p:nvSpPr>
        <p:spPr>
          <a:xfrm>
            <a:off x="886995" y="3137559"/>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Google Shape;176;p15">
            <a:extLst>
              <a:ext uri="{FF2B5EF4-FFF2-40B4-BE49-F238E27FC236}">
                <a16:creationId xmlns:a16="http://schemas.microsoft.com/office/drawing/2014/main" id="{8A902258-6B29-4E30-A3F6-1D96AACA9B75}"/>
              </a:ext>
            </a:extLst>
          </p:cNvPr>
          <p:cNvSpPr txBox="1"/>
          <p:nvPr/>
        </p:nvSpPr>
        <p:spPr>
          <a:xfrm>
            <a:off x="1066164" y="3149541"/>
            <a:ext cx="3492157" cy="586673"/>
          </a:xfrm>
          <a:prstGeom prst="rect">
            <a:avLst/>
          </a:prstGeom>
          <a:noFill/>
          <a:ln>
            <a:noFill/>
          </a:ln>
        </p:spPr>
        <p:txBody>
          <a:bodyPr spcFirstLastPara="1" wrap="square" lIns="91425" tIns="91425" rIns="91425" bIns="91425" anchor="t" anchorCtr="0">
            <a:noAutofit/>
          </a:bodyPr>
          <a:lstStyle/>
          <a:p>
            <a:r>
              <a:rPr lang="zh-TW" altLang="en-US" sz="2250" b="1">
                <a:solidFill>
                  <a:schemeClr val="tx1"/>
                </a:solidFill>
                <a:latin typeface="+mj-lt"/>
                <a:ea typeface="微軟正黑體"/>
                <a:cs typeface="Calibri"/>
              </a:rPr>
              <a:t>Installation &amp; Setting</a:t>
            </a:r>
          </a:p>
        </p:txBody>
      </p:sp>
      <p:grpSp>
        <p:nvGrpSpPr>
          <p:cNvPr id="26" name="群組 25">
            <a:extLst>
              <a:ext uri="{FF2B5EF4-FFF2-40B4-BE49-F238E27FC236}">
                <a16:creationId xmlns:a16="http://schemas.microsoft.com/office/drawing/2014/main" id="{85E6AA27-C786-4BC9-BDF4-5BBFB9F2AC31}"/>
              </a:ext>
            </a:extLst>
          </p:cNvPr>
          <p:cNvGrpSpPr/>
          <p:nvPr/>
        </p:nvGrpSpPr>
        <p:grpSpPr>
          <a:xfrm>
            <a:off x="387187" y="3114364"/>
            <a:ext cx="624050" cy="624050"/>
            <a:chOff x="228678" y="3612186"/>
            <a:chExt cx="655970" cy="655970"/>
          </a:xfrm>
          <a:solidFill>
            <a:schemeClr val="bg2">
              <a:lumMod val="50000"/>
            </a:schemeClr>
          </a:solidFill>
        </p:grpSpPr>
        <p:sp>
          <p:nvSpPr>
            <p:cNvPr id="28" name="橢圓 27">
              <a:extLst>
                <a:ext uri="{FF2B5EF4-FFF2-40B4-BE49-F238E27FC236}">
                  <a16:creationId xmlns:a16="http://schemas.microsoft.com/office/drawing/2014/main" id="{DC759CDD-400E-498B-902D-8519F1BD1D92}"/>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9" name="橢圓 28">
              <a:extLst>
                <a:ext uri="{FF2B5EF4-FFF2-40B4-BE49-F238E27FC236}">
                  <a16:creationId xmlns:a16="http://schemas.microsoft.com/office/drawing/2014/main" id="{93BA02E3-5A4A-48E7-A84A-45E556BB11EE}"/>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30" name="矩形 29">
            <a:extLst>
              <a:ext uri="{FF2B5EF4-FFF2-40B4-BE49-F238E27FC236}">
                <a16:creationId xmlns:a16="http://schemas.microsoft.com/office/drawing/2014/main" id="{98D05AD9-5F35-455C-93C4-84DEC68F9844}"/>
              </a:ext>
            </a:extLst>
          </p:cNvPr>
          <p:cNvSpPr/>
          <p:nvPr/>
        </p:nvSpPr>
        <p:spPr>
          <a:xfrm>
            <a:off x="478888" y="1309802"/>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1</a:t>
            </a:r>
            <a:endParaRPr lang="zh-TW" altLang="en-US" sz="2500"/>
          </a:p>
        </p:txBody>
      </p:sp>
      <p:sp>
        <p:nvSpPr>
          <p:cNvPr id="31" name="矩形 30">
            <a:extLst>
              <a:ext uri="{FF2B5EF4-FFF2-40B4-BE49-F238E27FC236}">
                <a16:creationId xmlns:a16="http://schemas.microsoft.com/office/drawing/2014/main" id="{D74A0A91-C874-43BB-8604-3BB0A6E2F1E2}"/>
              </a:ext>
            </a:extLst>
          </p:cNvPr>
          <p:cNvSpPr/>
          <p:nvPr/>
        </p:nvSpPr>
        <p:spPr>
          <a:xfrm>
            <a:off x="506984" y="2266718"/>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2</a:t>
            </a:r>
            <a:endParaRPr lang="zh-TW" altLang="en-US" sz="2500"/>
          </a:p>
        </p:txBody>
      </p:sp>
      <p:sp>
        <p:nvSpPr>
          <p:cNvPr id="32" name="矩形 31">
            <a:extLst>
              <a:ext uri="{FF2B5EF4-FFF2-40B4-BE49-F238E27FC236}">
                <a16:creationId xmlns:a16="http://schemas.microsoft.com/office/drawing/2014/main" id="{4BE473EF-F2C0-42E9-9412-DA5FC72E1F26}"/>
              </a:ext>
            </a:extLst>
          </p:cNvPr>
          <p:cNvSpPr/>
          <p:nvPr/>
        </p:nvSpPr>
        <p:spPr>
          <a:xfrm>
            <a:off x="522859" y="3176239"/>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3</a:t>
            </a:r>
            <a:endParaRPr lang="zh-TW" altLang="en-US" sz="2500"/>
          </a:p>
        </p:txBody>
      </p:sp>
      <p:sp>
        <p:nvSpPr>
          <p:cNvPr id="33" name="矩形: 圓角 8">
            <a:extLst>
              <a:ext uri="{FF2B5EF4-FFF2-40B4-BE49-F238E27FC236}">
                <a16:creationId xmlns:a16="http://schemas.microsoft.com/office/drawing/2014/main" id="{BE0B21C3-AB7F-49E3-B553-453C6FCBEBF8}"/>
              </a:ext>
            </a:extLst>
          </p:cNvPr>
          <p:cNvSpPr/>
          <p:nvPr/>
        </p:nvSpPr>
        <p:spPr>
          <a:xfrm>
            <a:off x="5226385" y="1273972"/>
            <a:ext cx="3492156" cy="714077"/>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34" name="Google Shape;176;p15">
            <a:extLst>
              <a:ext uri="{FF2B5EF4-FFF2-40B4-BE49-F238E27FC236}">
                <a16:creationId xmlns:a16="http://schemas.microsoft.com/office/drawing/2014/main" id="{F0099650-17CC-4705-AF0A-3EB61972B03A}"/>
              </a:ext>
            </a:extLst>
          </p:cNvPr>
          <p:cNvSpPr txBox="1"/>
          <p:nvPr/>
        </p:nvSpPr>
        <p:spPr>
          <a:xfrm>
            <a:off x="5434580" y="1194626"/>
            <a:ext cx="3862573" cy="831759"/>
          </a:xfrm>
          <a:prstGeom prst="rect">
            <a:avLst/>
          </a:prstGeom>
          <a:noFill/>
          <a:ln>
            <a:noFill/>
          </a:ln>
        </p:spPr>
        <p:txBody>
          <a:bodyPr spcFirstLastPara="1" wrap="square" lIns="91425" tIns="91425" rIns="91425" bIns="91425" anchor="t" anchorCtr="0">
            <a:noAutofit/>
          </a:bodyPr>
          <a:lstStyle/>
          <a:p>
            <a:r>
              <a:rPr lang="zh-TW" altLang="en-US" sz="2250" b="1">
                <a:solidFill>
                  <a:schemeClr val="tx1"/>
                </a:solidFill>
                <a:latin typeface="+mj-lt"/>
                <a:ea typeface="微軟正黑體"/>
                <a:cs typeface="Calibri"/>
                <a:sym typeface="Calibri"/>
              </a:rPr>
              <a:t>Popular Use Case Scenarios</a:t>
            </a:r>
            <a:endParaRPr lang="zh-TW" altLang="en-US" sz="2250" b="1">
              <a:solidFill>
                <a:schemeClr val="tx1"/>
              </a:solidFill>
              <a:latin typeface="+mj-lt"/>
              <a:ea typeface="微軟正黑體" panose="020B0604030504040204" pitchFamily="34" charset="-120"/>
              <a:cs typeface="Calibri"/>
            </a:endParaRPr>
          </a:p>
        </p:txBody>
      </p:sp>
      <p:grpSp>
        <p:nvGrpSpPr>
          <p:cNvPr id="35" name="群組 34">
            <a:extLst>
              <a:ext uri="{FF2B5EF4-FFF2-40B4-BE49-F238E27FC236}">
                <a16:creationId xmlns:a16="http://schemas.microsoft.com/office/drawing/2014/main" id="{7D0E11D9-6EBE-4F99-A139-2A8BB683FD48}"/>
              </a:ext>
            </a:extLst>
          </p:cNvPr>
          <p:cNvGrpSpPr/>
          <p:nvPr/>
        </p:nvGrpSpPr>
        <p:grpSpPr>
          <a:xfrm>
            <a:off x="4726577" y="1327878"/>
            <a:ext cx="624050" cy="624050"/>
            <a:chOff x="228678" y="3612186"/>
            <a:chExt cx="655970" cy="655970"/>
          </a:xfrm>
          <a:solidFill>
            <a:schemeClr val="bg2">
              <a:lumMod val="50000"/>
            </a:schemeClr>
          </a:solidFill>
        </p:grpSpPr>
        <p:sp>
          <p:nvSpPr>
            <p:cNvPr id="36" name="橢圓 35">
              <a:extLst>
                <a:ext uri="{FF2B5EF4-FFF2-40B4-BE49-F238E27FC236}">
                  <a16:creationId xmlns:a16="http://schemas.microsoft.com/office/drawing/2014/main" id="{F1059841-1B49-4600-B15A-623F5A045069}"/>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37" name="橢圓 36">
              <a:extLst>
                <a:ext uri="{FF2B5EF4-FFF2-40B4-BE49-F238E27FC236}">
                  <a16:creationId xmlns:a16="http://schemas.microsoft.com/office/drawing/2014/main" id="{D840A6FB-5259-4CDB-B22F-DD5C60FB8569}"/>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38" name="矩形 37">
            <a:extLst>
              <a:ext uri="{FF2B5EF4-FFF2-40B4-BE49-F238E27FC236}">
                <a16:creationId xmlns:a16="http://schemas.microsoft.com/office/drawing/2014/main" id="{D8133312-D26F-4125-97F9-D7E7CA81BE2C}"/>
              </a:ext>
            </a:extLst>
          </p:cNvPr>
          <p:cNvSpPr/>
          <p:nvPr/>
        </p:nvSpPr>
        <p:spPr>
          <a:xfrm>
            <a:off x="4848499" y="1389753"/>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4</a:t>
            </a:r>
            <a:endParaRPr lang="zh-TW" altLang="en-US" sz="2500"/>
          </a:p>
        </p:txBody>
      </p:sp>
      <p:sp>
        <p:nvSpPr>
          <p:cNvPr id="39" name="矩形: 圓角 8">
            <a:extLst>
              <a:ext uri="{FF2B5EF4-FFF2-40B4-BE49-F238E27FC236}">
                <a16:creationId xmlns:a16="http://schemas.microsoft.com/office/drawing/2014/main" id="{CDDDF056-0B00-4112-B1BC-B414AD3E6EC0}"/>
              </a:ext>
            </a:extLst>
          </p:cNvPr>
          <p:cNvSpPr/>
          <p:nvPr/>
        </p:nvSpPr>
        <p:spPr>
          <a:xfrm>
            <a:off x="5226385" y="2232007"/>
            <a:ext cx="3492156" cy="56648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40" name="Google Shape;176;p15">
            <a:extLst>
              <a:ext uri="{FF2B5EF4-FFF2-40B4-BE49-F238E27FC236}">
                <a16:creationId xmlns:a16="http://schemas.microsoft.com/office/drawing/2014/main" id="{48FDD2F9-E09C-4242-BF6A-625C7CE7DF8B}"/>
              </a:ext>
            </a:extLst>
          </p:cNvPr>
          <p:cNvSpPr txBox="1"/>
          <p:nvPr/>
        </p:nvSpPr>
        <p:spPr>
          <a:xfrm>
            <a:off x="5446804" y="2233715"/>
            <a:ext cx="3492157" cy="586673"/>
          </a:xfrm>
          <a:prstGeom prst="rect">
            <a:avLst/>
          </a:prstGeom>
          <a:noFill/>
          <a:ln>
            <a:noFill/>
          </a:ln>
        </p:spPr>
        <p:txBody>
          <a:bodyPr spcFirstLastPara="1" wrap="square" lIns="91425" tIns="91425" rIns="91425" bIns="91425" anchor="t" anchorCtr="0">
            <a:noAutofit/>
          </a:bodyPr>
          <a:lstStyle/>
          <a:p>
            <a:pPr lvl="0"/>
            <a:r>
              <a:rPr lang="en-US" altLang="zh-TW" sz="2250" b="1">
                <a:solidFill>
                  <a:schemeClr val="tx1"/>
                </a:solidFill>
                <a:latin typeface="+mj-lt"/>
                <a:ea typeface="微軟正黑體" panose="020B0604030504040204" pitchFamily="34" charset="-120"/>
                <a:cs typeface="Calibri"/>
                <a:sym typeface="Calibri"/>
              </a:rPr>
              <a:t>Live Demo</a:t>
            </a:r>
          </a:p>
        </p:txBody>
      </p:sp>
      <p:grpSp>
        <p:nvGrpSpPr>
          <p:cNvPr id="41" name="群組 40">
            <a:extLst>
              <a:ext uri="{FF2B5EF4-FFF2-40B4-BE49-F238E27FC236}">
                <a16:creationId xmlns:a16="http://schemas.microsoft.com/office/drawing/2014/main" id="{85C63CF5-3FEF-441C-AD9C-E47A720111ED}"/>
              </a:ext>
            </a:extLst>
          </p:cNvPr>
          <p:cNvGrpSpPr/>
          <p:nvPr/>
        </p:nvGrpSpPr>
        <p:grpSpPr>
          <a:xfrm>
            <a:off x="4726577" y="2208812"/>
            <a:ext cx="624050" cy="624050"/>
            <a:chOff x="228678" y="3612186"/>
            <a:chExt cx="655970" cy="655970"/>
          </a:xfrm>
          <a:solidFill>
            <a:schemeClr val="bg2">
              <a:lumMod val="50000"/>
            </a:schemeClr>
          </a:solidFill>
        </p:grpSpPr>
        <p:sp>
          <p:nvSpPr>
            <p:cNvPr id="42" name="橢圓 41">
              <a:extLst>
                <a:ext uri="{FF2B5EF4-FFF2-40B4-BE49-F238E27FC236}">
                  <a16:creationId xmlns:a16="http://schemas.microsoft.com/office/drawing/2014/main" id="{20A722E9-B700-4635-B1F2-597578510DDF}"/>
                </a:ext>
              </a:extLst>
            </p:cNvPr>
            <p:cNvSpPr/>
            <p:nvPr/>
          </p:nvSpPr>
          <p:spPr>
            <a:xfrm>
              <a:off x="228678" y="3612186"/>
              <a:ext cx="655970" cy="65597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43" name="橢圓 42">
              <a:extLst>
                <a:ext uri="{FF2B5EF4-FFF2-40B4-BE49-F238E27FC236}">
                  <a16:creationId xmlns:a16="http://schemas.microsoft.com/office/drawing/2014/main" id="{FD2A3719-2729-4D97-A816-3928D6410FA3}"/>
                </a:ext>
              </a:extLst>
            </p:cNvPr>
            <p:cNvSpPr/>
            <p:nvPr/>
          </p:nvSpPr>
          <p:spPr>
            <a:xfrm>
              <a:off x="295017" y="3676658"/>
              <a:ext cx="518000" cy="518000"/>
            </a:xfrm>
            <a:prstGeom prst="ellipse">
              <a:avLst/>
            </a:prstGeom>
            <a:grpFill/>
            <a:ln w="50800">
              <a:gradFill>
                <a:gsLst>
                  <a:gs pos="0">
                    <a:srgbClr val="3862E8"/>
                  </a:gs>
                  <a:gs pos="100000">
                    <a:srgbClr val="7655BF"/>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sp>
        <p:nvSpPr>
          <p:cNvPr id="44" name="矩形 43">
            <a:extLst>
              <a:ext uri="{FF2B5EF4-FFF2-40B4-BE49-F238E27FC236}">
                <a16:creationId xmlns:a16="http://schemas.microsoft.com/office/drawing/2014/main" id="{E6963A9F-BBE4-4B43-BFB8-033DFFBADD55}"/>
              </a:ext>
            </a:extLst>
          </p:cNvPr>
          <p:cNvSpPr/>
          <p:nvPr/>
        </p:nvSpPr>
        <p:spPr>
          <a:xfrm>
            <a:off x="4855374" y="2270687"/>
            <a:ext cx="362600" cy="477054"/>
          </a:xfrm>
          <a:prstGeom prst="rect">
            <a:avLst/>
          </a:prstGeom>
        </p:spPr>
        <p:txBody>
          <a:bodyPr wrap="none">
            <a:spAutoFit/>
          </a:bodyPr>
          <a:lstStyle/>
          <a:p>
            <a:r>
              <a:rPr lang="en-US" altLang="zh-TW" sz="2500" b="1">
                <a:solidFill>
                  <a:schemeClr val="tx1"/>
                </a:solidFill>
                <a:ea typeface="微軟正黑體" pitchFamily="34" charset="-120"/>
                <a:cs typeface="Calibri"/>
                <a:sym typeface="Calibri"/>
              </a:rPr>
              <a:t>5</a:t>
            </a:r>
            <a:endParaRPr lang="zh-TW" altLang="en-US" sz="2500"/>
          </a:p>
        </p:txBody>
      </p:sp>
      <p:pic>
        <p:nvPicPr>
          <p:cNvPr id="45" name="圖片 44" descr="15.png">
            <a:extLst>
              <a:ext uri="{FF2B5EF4-FFF2-40B4-BE49-F238E27FC236}">
                <a16:creationId xmlns:a16="http://schemas.microsoft.com/office/drawing/2014/main" id="{A9C438DD-3C4A-4DB5-9EDE-347FB09B45A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74747" y="3007170"/>
            <a:ext cx="2965816" cy="2047257"/>
          </a:xfrm>
          <a:prstGeom prst="rect">
            <a:avLst/>
          </a:prstGeom>
        </p:spPr>
      </p:pic>
    </p:spTree>
    <p:extLst>
      <p:ext uri="{BB962C8B-B14F-4D97-AF65-F5344CB8AC3E}">
        <p14:creationId xmlns:p14="http://schemas.microsoft.com/office/powerpoint/2010/main" val="3980767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39" descr="BG_9.jpg"/>
          <p:cNvPicPr preferRelativeResize="0"/>
          <p:nvPr/>
        </p:nvPicPr>
        <p:blipFill rotWithShape="1">
          <a:blip r:embed="rId3">
            <a:alphaModFix/>
          </a:blip>
          <a:srcRect/>
          <a:stretch/>
        </p:blipFill>
        <p:spPr>
          <a:xfrm>
            <a:off x="0" y="0"/>
            <a:ext cx="9143998" cy="5143500"/>
          </a:xfrm>
          <a:prstGeom prst="rect">
            <a:avLst/>
          </a:prstGeom>
          <a:noFill/>
          <a:ln>
            <a:noFill/>
          </a:ln>
        </p:spPr>
      </p:pic>
      <p:sp>
        <p:nvSpPr>
          <p:cNvPr id="428" name="Google Shape;428;p39"/>
          <p:cNvSpPr/>
          <p:nvPr/>
        </p:nvSpPr>
        <p:spPr>
          <a:xfrm>
            <a:off x="1558687" y="4274625"/>
            <a:ext cx="1305900" cy="452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strike="noStrike" cap="none">
              <a:solidFill>
                <a:schemeClr val="lt1"/>
              </a:solidFill>
              <a:latin typeface="Microsoft JhengHei"/>
              <a:ea typeface="Microsoft JhengHei"/>
              <a:cs typeface="Microsoft JhengHei"/>
              <a:sym typeface="Microsoft JhengHei"/>
            </a:endParaRPr>
          </a:p>
        </p:txBody>
      </p:sp>
      <p:sp>
        <p:nvSpPr>
          <p:cNvPr id="429" name="Google Shape;429;p39"/>
          <p:cNvSpPr/>
          <p:nvPr/>
        </p:nvSpPr>
        <p:spPr>
          <a:xfrm>
            <a:off x="1746747" y="4279258"/>
            <a:ext cx="1105131" cy="446400"/>
          </a:xfrm>
          <a:prstGeom prst="rect">
            <a:avLst/>
          </a:prstGeom>
          <a:noFill/>
          <a:ln>
            <a:noFill/>
          </a:ln>
        </p:spPr>
        <p:txBody>
          <a:bodyPr spcFirstLastPara="1" wrap="square" lIns="91425" tIns="45700" rIns="91425" bIns="45700" anchor="t" anchorCtr="0">
            <a:noAutofit/>
          </a:bodyPr>
          <a:lstStyle/>
          <a:p>
            <a:r>
              <a:rPr lang="en" sz="2000" b="1">
                <a:solidFill>
                  <a:schemeClr val="dk1"/>
                </a:solidFill>
                <a:latin typeface="+mj-lt"/>
                <a:ea typeface="Microsoft JhengHei"/>
                <a:sym typeface="Microsoft JhengHei"/>
              </a:rPr>
              <a:t>Home </a:t>
            </a:r>
            <a:endParaRPr lang="en-US">
              <a:latin typeface="+mj-lt"/>
            </a:endParaRPr>
          </a:p>
        </p:txBody>
      </p:sp>
      <p:sp>
        <p:nvSpPr>
          <p:cNvPr id="430" name="Google Shape;430;p39"/>
          <p:cNvSpPr/>
          <p:nvPr/>
        </p:nvSpPr>
        <p:spPr>
          <a:xfrm>
            <a:off x="6323133" y="4266838"/>
            <a:ext cx="1305900" cy="452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31" name="Google Shape;431;p39"/>
          <p:cNvSpPr/>
          <p:nvPr/>
        </p:nvSpPr>
        <p:spPr>
          <a:xfrm>
            <a:off x="6317871" y="4279258"/>
            <a:ext cx="1424192" cy="44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000" b="1" dirty="0">
                <a:solidFill>
                  <a:schemeClr val="dk1"/>
                </a:solidFill>
                <a:latin typeface="+mj-lt"/>
                <a:ea typeface="Microsoft JhengHei"/>
                <a:sym typeface="Microsoft JhengHei"/>
              </a:rPr>
              <a:t>Business</a:t>
            </a:r>
            <a:endParaRPr lang="en" sz="2000" dirty="0">
              <a:solidFill>
                <a:schemeClr val="dk1"/>
              </a:solidFill>
              <a:latin typeface="+mj-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0" descr="BG_15.jpg"/>
          <p:cNvPicPr preferRelativeResize="0"/>
          <p:nvPr/>
        </p:nvPicPr>
        <p:blipFill rotWithShape="1">
          <a:blip r:embed="rId3">
            <a:alphaModFix/>
          </a:blip>
          <a:srcRect/>
          <a:stretch/>
        </p:blipFill>
        <p:spPr>
          <a:xfrm>
            <a:off x="0" y="0"/>
            <a:ext cx="9143998" cy="5143500"/>
          </a:xfrm>
          <a:prstGeom prst="rect">
            <a:avLst/>
          </a:prstGeom>
          <a:noFill/>
          <a:ln>
            <a:noFill/>
          </a:ln>
        </p:spPr>
      </p:pic>
      <p:sp>
        <p:nvSpPr>
          <p:cNvPr id="31" name="矩形 30">
            <a:extLst>
              <a:ext uri="{FF2B5EF4-FFF2-40B4-BE49-F238E27FC236}">
                <a16:creationId xmlns:a16="http://schemas.microsoft.com/office/drawing/2014/main" id="{92B25EF5-4286-4D85-9E1E-05E274ED8CAA}"/>
              </a:ext>
            </a:extLst>
          </p:cNvPr>
          <p:cNvSpPr/>
          <p:nvPr/>
        </p:nvSpPr>
        <p:spPr>
          <a:xfrm>
            <a:off x="1" y="3406885"/>
            <a:ext cx="5116917" cy="1736615"/>
          </a:xfrm>
          <a:prstGeom prst="rect">
            <a:avLst/>
          </a:prstGeom>
          <a:gradFill>
            <a:gsLst>
              <a:gs pos="0">
                <a:schemeClr val="bg2">
                  <a:lumMod val="50000"/>
                  <a:alpha val="0"/>
                </a:schemeClr>
              </a:gs>
              <a:gs pos="100000">
                <a:schemeClr val="bg2">
                  <a:lumMod val="50000"/>
                  <a:alpha val="7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7" name="Google Shape;437;p40"/>
          <p:cNvSpPr txBox="1">
            <a:spLocks noGrp="1"/>
          </p:cNvSpPr>
          <p:nvPr>
            <p:ph type="title"/>
          </p:nvPr>
        </p:nvSpPr>
        <p:spPr>
          <a:xfrm>
            <a:off x="293066" y="70014"/>
            <a:ext cx="90363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User Feedback｜Smart Video BU Sales</a:t>
            </a:r>
            <a:endParaRPr sz="3200" b="1">
              <a:solidFill>
                <a:schemeClr val="dk1"/>
              </a:solidFill>
              <a:latin typeface="+mj-lt"/>
              <a:ea typeface="Microsoft JhengHei"/>
              <a:cs typeface="Microsoft JhengHei"/>
              <a:sym typeface="Microsoft JhengHei"/>
            </a:endParaRPr>
          </a:p>
        </p:txBody>
      </p:sp>
      <p:sp>
        <p:nvSpPr>
          <p:cNvPr id="438" name="Google Shape;438;p40"/>
          <p:cNvSpPr/>
          <p:nvPr/>
        </p:nvSpPr>
        <p:spPr>
          <a:xfrm>
            <a:off x="6268427" y="1654787"/>
            <a:ext cx="2465400" cy="604262"/>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0" name="Google Shape;440;p40"/>
          <p:cNvPicPr preferRelativeResize="0"/>
          <p:nvPr/>
        </p:nvPicPr>
        <p:blipFill rotWithShape="1">
          <a:blip r:embed="rId4">
            <a:alphaModFix/>
          </a:blip>
          <a:srcRect/>
          <a:stretch/>
        </p:blipFill>
        <p:spPr>
          <a:xfrm>
            <a:off x="573218" y="3468873"/>
            <a:ext cx="961224" cy="1230022"/>
          </a:xfrm>
          <a:prstGeom prst="rect">
            <a:avLst/>
          </a:prstGeom>
          <a:noFill/>
          <a:ln>
            <a:noFill/>
          </a:ln>
        </p:spPr>
      </p:pic>
      <p:sp>
        <p:nvSpPr>
          <p:cNvPr id="442" name="Google Shape;442;p40"/>
          <p:cNvSpPr/>
          <p:nvPr/>
        </p:nvSpPr>
        <p:spPr>
          <a:xfrm>
            <a:off x="335597" y="4697548"/>
            <a:ext cx="1546598"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43" name="Google Shape;443;p40"/>
          <p:cNvSpPr txBox="1"/>
          <p:nvPr/>
        </p:nvSpPr>
        <p:spPr>
          <a:xfrm>
            <a:off x="208870" y="4617325"/>
            <a:ext cx="18018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Model</a:t>
            </a:r>
            <a:r>
              <a:rPr lang="en" sz="1100" i="0" u="none" strike="noStrike" cap="none" dirty="0">
                <a:solidFill>
                  <a:schemeClr val="dk1"/>
                </a:solidFill>
                <a:latin typeface="+mj-lt"/>
                <a:ea typeface="Microsoft JhengHei"/>
                <a:cs typeface="Microsoft JhengHei"/>
                <a:sym typeface="Microsoft JhengHei"/>
              </a:rPr>
              <a:t>：</a:t>
            </a:r>
          </a:p>
          <a:p>
            <a:pPr algn="ctr">
              <a:lnSpc>
                <a:spcPts val="1400"/>
              </a:lnSpc>
              <a:buSzPts val="1100"/>
            </a:pPr>
            <a:r>
              <a:rPr lang="en" sz="1100" b="1" i="0" u="none" strike="noStrike" cap="none" dirty="0">
                <a:solidFill>
                  <a:schemeClr val="dk1"/>
                </a:solidFill>
                <a:latin typeface="+mj-lt"/>
                <a:ea typeface="Arial"/>
                <a:cs typeface="Arial"/>
                <a:sym typeface="Arial"/>
              </a:rPr>
              <a:t>TBS-453DX</a:t>
            </a:r>
            <a:endParaRPr sz="1100" b="1" i="0" u="none" strike="noStrike" cap="none" dirty="0">
              <a:solidFill>
                <a:schemeClr val="dk1"/>
              </a:solidFill>
              <a:latin typeface="+mj-lt"/>
              <a:ea typeface="Arial"/>
              <a:cs typeface="Arial"/>
              <a:sym typeface="Arial"/>
            </a:endParaRPr>
          </a:p>
        </p:txBody>
      </p:sp>
      <p:pic>
        <p:nvPicPr>
          <p:cNvPr id="444" name="Google Shape;444;p40" descr="058.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50760" y="1197863"/>
            <a:ext cx="1244462" cy="247404"/>
          </a:xfrm>
          <a:prstGeom prst="rect">
            <a:avLst/>
          </a:prstGeom>
          <a:noFill/>
          <a:ln>
            <a:noFill/>
          </a:ln>
        </p:spPr>
      </p:pic>
      <p:sp>
        <p:nvSpPr>
          <p:cNvPr id="445" name="Google Shape;445;p40"/>
          <p:cNvSpPr/>
          <p:nvPr/>
        </p:nvSpPr>
        <p:spPr>
          <a:xfrm>
            <a:off x="5330911" y="1197280"/>
            <a:ext cx="2090613" cy="383402"/>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40"/>
          <p:cNvSpPr txBox="1"/>
          <p:nvPr/>
        </p:nvSpPr>
        <p:spPr>
          <a:xfrm>
            <a:off x="5326128" y="1111218"/>
            <a:ext cx="2297400" cy="372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1">
                <a:solidFill>
                  <a:schemeClr val="dk2"/>
                </a:solidFill>
                <a:latin typeface="+mj-lt"/>
                <a:ea typeface="Microsoft JhengHei"/>
                <a:cs typeface="Microsoft JhengHei"/>
                <a:sym typeface="Microsoft JhengHei"/>
              </a:rPr>
              <a:t>Heard you came back from your business trip, how did it go?</a:t>
            </a:r>
            <a:endParaRPr sz="1000" b="1" i="0" u="none" strike="noStrike" cap="none">
              <a:solidFill>
                <a:schemeClr val="dk2"/>
              </a:solidFill>
              <a:latin typeface="+mj-lt"/>
              <a:ea typeface="Microsoft JhengHei"/>
              <a:cs typeface="Microsoft JhengHei"/>
              <a:sym typeface="Microsoft JhengHei"/>
            </a:endParaRPr>
          </a:p>
        </p:txBody>
      </p:sp>
      <p:pic>
        <p:nvPicPr>
          <p:cNvPr id="447" name="Google Shape;447;p40" descr="058.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73951" y="2334711"/>
            <a:ext cx="1244462" cy="247404"/>
          </a:xfrm>
          <a:prstGeom prst="rect">
            <a:avLst/>
          </a:prstGeom>
          <a:noFill/>
          <a:ln>
            <a:noFill/>
          </a:ln>
        </p:spPr>
      </p:pic>
      <p:sp>
        <p:nvSpPr>
          <p:cNvPr id="448" name="Google Shape;448;p40"/>
          <p:cNvSpPr/>
          <p:nvPr/>
        </p:nvSpPr>
        <p:spPr>
          <a:xfrm>
            <a:off x="5354102" y="2334717"/>
            <a:ext cx="2067423" cy="357527"/>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0" name="Google Shape;450;p40" descr="058.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67326" y="4720158"/>
            <a:ext cx="1244462" cy="247404"/>
          </a:xfrm>
          <a:prstGeom prst="rect">
            <a:avLst/>
          </a:prstGeom>
          <a:noFill/>
          <a:ln>
            <a:noFill/>
          </a:ln>
        </p:spPr>
      </p:pic>
      <p:sp>
        <p:nvSpPr>
          <p:cNvPr id="451" name="Google Shape;451;p40"/>
          <p:cNvSpPr/>
          <p:nvPr/>
        </p:nvSpPr>
        <p:spPr>
          <a:xfrm>
            <a:off x="5347477" y="4719600"/>
            <a:ext cx="2260117"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40"/>
          <p:cNvSpPr txBox="1"/>
          <p:nvPr/>
        </p:nvSpPr>
        <p:spPr>
          <a:xfrm>
            <a:off x="5371468" y="2244189"/>
            <a:ext cx="1992233"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1">
                <a:solidFill>
                  <a:schemeClr val="dk2"/>
                </a:solidFill>
                <a:latin typeface="+mj-lt"/>
                <a:ea typeface="Microsoft JhengHei"/>
                <a:cs typeface="Microsoft JhengHei"/>
                <a:sym typeface="Microsoft JhengHei"/>
              </a:rPr>
              <a:t>Oh is that so, I heard  that the </a:t>
            </a:r>
            <a:r>
              <a:rPr lang="en" sz="1000" b="1" i="0" u="none" strike="noStrike" cap="none">
                <a:solidFill>
                  <a:schemeClr val="dk2"/>
                </a:solidFill>
                <a:latin typeface="+mj-lt"/>
                <a:ea typeface="Microsoft JhengHei"/>
                <a:cs typeface="Microsoft JhengHei"/>
                <a:sym typeface="Microsoft JhengHei"/>
              </a:rPr>
              <a:t>TBS-453DX is very light</a:t>
            </a:r>
            <a:r>
              <a:rPr lang="en" sz="1000" b="1">
                <a:solidFill>
                  <a:schemeClr val="dk2"/>
                </a:solidFill>
                <a:latin typeface="+mj-lt"/>
                <a:ea typeface="Microsoft JhengHei"/>
                <a:cs typeface="Microsoft JhengHei"/>
                <a:sym typeface="Microsoft JhengHei"/>
              </a:rPr>
              <a:t>.</a:t>
            </a:r>
            <a:endParaRPr sz="1000" b="1" i="0" u="none" strike="noStrike" cap="none">
              <a:solidFill>
                <a:schemeClr val="dk2"/>
              </a:solidFill>
              <a:latin typeface="+mj-lt"/>
              <a:ea typeface="Microsoft JhengHei"/>
              <a:cs typeface="Microsoft JhengHei"/>
              <a:sym typeface="Microsoft JhengHei"/>
            </a:endParaRPr>
          </a:p>
        </p:txBody>
      </p:sp>
      <p:sp>
        <p:nvSpPr>
          <p:cNvPr id="453" name="Google Shape;453;p40"/>
          <p:cNvSpPr txBox="1"/>
          <p:nvPr/>
        </p:nvSpPr>
        <p:spPr>
          <a:xfrm>
            <a:off x="5391444" y="4707464"/>
            <a:ext cx="24654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1">
                <a:solidFill>
                  <a:schemeClr val="dk2"/>
                </a:solidFill>
                <a:latin typeface="+mj-lt"/>
                <a:ea typeface="Microsoft JhengHei"/>
                <a:cs typeface="Microsoft JhengHei"/>
                <a:sym typeface="Microsoft JhengHei"/>
              </a:rPr>
              <a:t>That looks better than I thought !</a:t>
            </a:r>
            <a:endParaRPr sz="1000" b="1" i="0" u="none" strike="noStrike" cap="none">
              <a:solidFill>
                <a:schemeClr val="dk2"/>
              </a:solidFill>
              <a:latin typeface="+mj-lt"/>
              <a:ea typeface="Microsoft JhengHei"/>
              <a:cs typeface="Microsoft JhengHei"/>
              <a:sym typeface="Microsoft JhengHei"/>
            </a:endParaRPr>
          </a:p>
        </p:txBody>
      </p:sp>
      <p:sp>
        <p:nvSpPr>
          <p:cNvPr id="454" name="Google Shape;454;p40"/>
          <p:cNvSpPr/>
          <p:nvPr/>
        </p:nvSpPr>
        <p:spPr>
          <a:xfrm>
            <a:off x="5816532" y="2760301"/>
            <a:ext cx="2955393" cy="1019574"/>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40"/>
          <p:cNvSpPr/>
          <p:nvPr/>
        </p:nvSpPr>
        <p:spPr>
          <a:xfrm>
            <a:off x="7421526" y="3842463"/>
            <a:ext cx="1343623" cy="814443"/>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6" name="Google Shape;456;p40"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67222" y="1655563"/>
            <a:ext cx="562101" cy="247404"/>
          </a:xfrm>
          <a:prstGeom prst="rect">
            <a:avLst/>
          </a:prstGeom>
          <a:noFill/>
          <a:ln>
            <a:noFill/>
          </a:ln>
        </p:spPr>
      </p:pic>
      <p:sp>
        <p:nvSpPr>
          <p:cNvPr id="457" name="Google Shape;457;p40"/>
          <p:cNvSpPr txBox="1"/>
          <p:nvPr/>
        </p:nvSpPr>
        <p:spPr>
          <a:xfrm>
            <a:off x="6273077" y="1591203"/>
            <a:ext cx="2465400" cy="6519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1">
                <a:solidFill>
                  <a:schemeClr val="dk2"/>
                </a:solidFill>
                <a:latin typeface="+mj-lt"/>
                <a:ea typeface="Microsoft JhengHei"/>
                <a:cs typeface="Microsoft JhengHei"/>
                <a:sym typeface="Microsoft JhengHei"/>
              </a:rPr>
              <a:t>Better than ever. This time I brought a</a:t>
            </a:r>
            <a:r>
              <a:rPr lang="en" sz="1000" b="1" i="0" u="none" strike="noStrike" cap="none">
                <a:solidFill>
                  <a:schemeClr val="dk2"/>
                </a:solidFill>
                <a:latin typeface="+mj-lt"/>
                <a:ea typeface="Microsoft JhengHei"/>
                <a:cs typeface="Microsoft JhengHei"/>
                <a:sym typeface="Microsoft JhengHei"/>
              </a:rPr>
              <a:t> TBS-453DX and a Webcam </a:t>
            </a:r>
            <a:r>
              <a:rPr lang="en" sz="1000" b="1">
                <a:solidFill>
                  <a:schemeClr val="dk2"/>
                </a:solidFill>
                <a:latin typeface="+mj-lt"/>
                <a:ea typeface="Microsoft JhengHei"/>
                <a:cs typeface="Microsoft JhengHei"/>
                <a:sym typeface="Microsoft JhengHei"/>
              </a:rPr>
              <a:t>to </a:t>
            </a:r>
            <a:r>
              <a:rPr lang="en" sz="1000" b="1" i="0" u="none" strike="noStrike" cap="none">
                <a:solidFill>
                  <a:schemeClr val="dk2"/>
                </a:solidFill>
                <a:latin typeface="+mj-lt"/>
                <a:ea typeface="Microsoft JhengHei"/>
                <a:cs typeface="Microsoft JhengHei"/>
                <a:sym typeface="Microsoft JhengHei"/>
              </a:rPr>
              <a:t>demo the  QVR Pro.</a:t>
            </a:r>
            <a:r>
              <a:rPr lang="en" sz="1000" b="1">
                <a:solidFill>
                  <a:schemeClr val="dk2"/>
                </a:solidFill>
                <a:latin typeface="+mj-lt"/>
                <a:ea typeface="Microsoft JhengHei"/>
                <a:cs typeface="Microsoft JhengHei"/>
                <a:sym typeface="Microsoft JhengHei"/>
              </a:rPr>
              <a:t> It was very convenient.</a:t>
            </a:r>
            <a:endParaRPr sz="1000" b="1" i="0" u="none" strike="noStrike" cap="none">
              <a:solidFill>
                <a:schemeClr val="dk2"/>
              </a:solidFill>
              <a:latin typeface="+mj-lt"/>
              <a:ea typeface="Microsoft JhengHei"/>
              <a:cs typeface="Microsoft JhengHei"/>
              <a:sym typeface="Microsoft JhengHei"/>
            </a:endParaRPr>
          </a:p>
        </p:txBody>
      </p:sp>
      <p:pic>
        <p:nvPicPr>
          <p:cNvPr id="458" name="Google Shape;458;p40"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15258" y="2760858"/>
            <a:ext cx="562101" cy="247404"/>
          </a:xfrm>
          <a:prstGeom prst="rect">
            <a:avLst/>
          </a:prstGeom>
          <a:noFill/>
          <a:ln>
            <a:noFill/>
          </a:ln>
        </p:spPr>
      </p:pic>
      <p:sp>
        <p:nvSpPr>
          <p:cNvPr id="459" name="Google Shape;459;p40"/>
          <p:cNvSpPr txBox="1"/>
          <p:nvPr/>
        </p:nvSpPr>
        <p:spPr>
          <a:xfrm>
            <a:off x="5844485" y="2744866"/>
            <a:ext cx="2899795" cy="1435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r>
              <a:rPr lang="en" sz="1000" b="1">
                <a:solidFill>
                  <a:schemeClr val="dk2"/>
                </a:solidFill>
                <a:latin typeface="+mj-lt"/>
                <a:ea typeface="Microsoft JhengHei"/>
                <a:cs typeface="Microsoft JhengHei"/>
                <a:sym typeface="Microsoft JhengHei"/>
              </a:rPr>
              <a:t>Yes! The weight is under 1 KG. I do not have to carry a Router and a PoE switch again, and I do not have to worry whether I can access their internet connection or not over there  at the customers offices.</a:t>
            </a:r>
            <a:endParaRPr sz="1000" b="1" i="0" u="none" strike="noStrike" cap="none">
              <a:solidFill>
                <a:schemeClr val="dk2"/>
              </a:solidFill>
              <a:latin typeface="+mj-lt"/>
              <a:ea typeface="Microsoft JhengHei"/>
              <a:cs typeface="Microsoft JhengHei"/>
              <a:sym typeface="Microsoft JhengHei"/>
            </a:endParaRPr>
          </a:p>
        </p:txBody>
      </p:sp>
      <p:pic>
        <p:nvPicPr>
          <p:cNvPr id="460" name="Google Shape;460;p40"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08632" y="3842359"/>
            <a:ext cx="562101" cy="247404"/>
          </a:xfrm>
          <a:prstGeom prst="rect">
            <a:avLst/>
          </a:prstGeom>
          <a:noFill/>
          <a:ln>
            <a:noFill/>
          </a:ln>
        </p:spPr>
      </p:pic>
      <p:pic>
        <p:nvPicPr>
          <p:cNvPr id="463" name="Google Shape;463;p40"/>
          <p:cNvPicPr preferRelativeResize="0"/>
          <p:nvPr/>
        </p:nvPicPr>
        <p:blipFill>
          <a:blip r:embed="rId7" cstate="print">
            <a:alphaModFix/>
            <a:extLst>
              <a:ext uri="{28A0092B-C50C-407E-A947-70E740481C1C}">
                <a14:useLocalDpi xmlns:a14="http://schemas.microsoft.com/office/drawing/2010/main"/>
              </a:ext>
            </a:extLst>
          </a:blip>
          <a:stretch>
            <a:fillRect/>
          </a:stretch>
        </p:blipFill>
        <p:spPr>
          <a:xfrm>
            <a:off x="7602885" y="3905732"/>
            <a:ext cx="911137" cy="683353"/>
          </a:xfrm>
          <a:prstGeom prst="rect">
            <a:avLst/>
          </a:prstGeom>
          <a:noFill/>
          <a:ln>
            <a:noFill/>
          </a:ln>
        </p:spPr>
      </p:pic>
      <p:sp>
        <p:nvSpPr>
          <p:cNvPr id="30" name="Google Shape;442;p40">
            <a:extLst>
              <a:ext uri="{FF2B5EF4-FFF2-40B4-BE49-F238E27FC236}">
                <a16:creationId xmlns:a16="http://schemas.microsoft.com/office/drawing/2014/main" id="{F2289357-EE6A-4C1B-AAD9-580BA9F0D8DB}"/>
              </a:ext>
            </a:extLst>
          </p:cNvPr>
          <p:cNvSpPr/>
          <p:nvPr/>
        </p:nvSpPr>
        <p:spPr>
          <a:xfrm>
            <a:off x="2586810" y="4695959"/>
            <a:ext cx="1905446"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62" name="Google Shape;462;p40"/>
          <p:cNvSpPr txBox="1"/>
          <p:nvPr/>
        </p:nvSpPr>
        <p:spPr>
          <a:xfrm>
            <a:off x="2331839" y="4611206"/>
            <a:ext cx="24192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a:solidFill>
                  <a:schemeClr val="dk1"/>
                </a:solidFill>
                <a:latin typeface="+mj-lt"/>
                <a:ea typeface="Microsoft JhengHei"/>
                <a:cs typeface="Microsoft JhengHei"/>
                <a:sym typeface="Microsoft JhengHei"/>
              </a:rPr>
              <a:t>Suggested Camera</a:t>
            </a:r>
            <a:r>
              <a:rPr lang="en" sz="1100" i="0" u="none" strike="noStrike" cap="none">
                <a:solidFill>
                  <a:schemeClr val="dk1"/>
                </a:solidFill>
                <a:latin typeface="+mj-lt"/>
                <a:ea typeface="Microsoft JhengHei"/>
                <a:cs typeface="Microsoft JhengHei"/>
                <a:sym typeface="Microsoft JhengHei"/>
              </a:rPr>
              <a:t>：</a:t>
            </a:r>
            <a:endParaRPr lang="zh-TW" altLang="en-US">
              <a:solidFill>
                <a:schemeClr val="dk1"/>
              </a:solidFill>
              <a:latin typeface="+mj-lt"/>
            </a:endParaRPr>
          </a:p>
          <a:p>
            <a:pPr lvl="0" algn="ctr">
              <a:lnSpc>
                <a:spcPts val="1400"/>
              </a:lnSpc>
              <a:buSzPts val="1100"/>
            </a:pPr>
            <a:r>
              <a:rPr lang="en-US" sz="1100" b="1">
                <a:solidFill>
                  <a:schemeClr val="dk1"/>
                </a:solidFill>
                <a:latin typeface="+mj-lt"/>
                <a:ea typeface="Microsoft JhengHei"/>
                <a:cs typeface="Microsoft JhengHei"/>
                <a:sym typeface="Microsoft JhengHei"/>
              </a:rPr>
              <a:t>Logitech Webcam C930e</a:t>
            </a:r>
            <a:endParaRPr lang="zh-TW" altLang="en-US" sz="1100" b="1" i="0" u="none" strike="noStrike" cap="none">
              <a:solidFill>
                <a:schemeClr val="dk1"/>
              </a:solidFill>
              <a:latin typeface="+mj-lt"/>
              <a:ea typeface="Arial"/>
              <a:cs typeface="Arial"/>
            </a:endParaRPr>
          </a:p>
        </p:txBody>
      </p:sp>
      <p:pic>
        <p:nvPicPr>
          <p:cNvPr id="32" name="Google Shape;367;p30">
            <a:extLst>
              <a:ext uri="{FF2B5EF4-FFF2-40B4-BE49-F238E27FC236}">
                <a16:creationId xmlns:a16="http://schemas.microsoft.com/office/drawing/2014/main" id="{AF3D236E-63AC-4EF0-91D3-060E18FA837C}"/>
              </a:ext>
            </a:extLst>
          </p:cNvPr>
          <p:cNvPicPr preferRelativeResize="0"/>
          <p:nvPr/>
        </p:nvPicPr>
        <p:blipFill>
          <a:blip r:embed="rId8" cstate="print">
            <a:extLst>
              <a:ext uri="{28A0092B-C50C-407E-A947-70E740481C1C}">
                <a14:useLocalDpi xmlns:a14="http://schemas.microsoft.com/office/drawing/2010/main"/>
              </a:ext>
            </a:extLst>
          </a:blip>
          <a:stretch>
            <a:fillRect/>
          </a:stretch>
        </p:blipFill>
        <p:spPr>
          <a:xfrm>
            <a:off x="2639303" y="3370878"/>
            <a:ext cx="1437583" cy="1234523"/>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1"/>
          <p:cNvSpPr txBox="1">
            <a:spLocks noGrp="1"/>
          </p:cNvSpPr>
          <p:nvPr>
            <p:ph type="title"/>
          </p:nvPr>
        </p:nvSpPr>
        <p:spPr>
          <a:xfrm>
            <a:off x="275056" y="120960"/>
            <a:ext cx="87891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2800" b="1">
                <a:solidFill>
                  <a:schemeClr val="dk1"/>
                </a:solidFill>
                <a:latin typeface="+mj-lt"/>
                <a:ea typeface="Microsoft JhengHei"/>
                <a:cs typeface="Microsoft JhengHei"/>
                <a:sym typeface="Microsoft JhengHei"/>
              </a:rPr>
              <a:t>Small-Scale Surveillance System With QUSBCam2</a:t>
            </a:r>
            <a:endParaRPr sz="2800" b="1">
              <a:solidFill>
                <a:schemeClr val="dk1"/>
              </a:solidFill>
              <a:latin typeface="+mj-lt"/>
              <a:ea typeface="Microsoft JhengHei"/>
              <a:cs typeface="Microsoft JhengHei"/>
              <a:sym typeface="Microsoft JhengHei"/>
            </a:endParaRPr>
          </a:p>
        </p:txBody>
      </p:sp>
      <p:pic>
        <p:nvPicPr>
          <p:cNvPr id="469" name="Google Shape;469;p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59333" y="3677797"/>
            <a:ext cx="4233028" cy="1229745"/>
          </a:xfrm>
          <a:prstGeom prst="rect">
            <a:avLst/>
          </a:prstGeom>
          <a:noFill/>
          <a:ln>
            <a:noFill/>
          </a:ln>
          <a:effectLst>
            <a:outerShdw blurRad="50800" dist="38100" dir="2700000" algn="tl" rotWithShape="0">
              <a:srgbClr val="000000">
                <a:alpha val="40000"/>
              </a:srgbClr>
            </a:outerShdw>
          </a:effectLst>
        </p:spPr>
      </p:pic>
      <p:cxnSp>
        <p:nvCxnSpPr>
          <p:cNvPr id="470" name="Google Shape;470;p41"/>
          <p:cNvCxnSpPr>
            <a:cxnSpLocks/>
            <a:endCxn id="472" idx="1"/>
          </p:cNvCxnSpPr>
          <p:nvPr/>
        </p:nvCxnSpPr>
        <p:spPr>
          <a:xfrm flipV="1">
            <a:off x="3889312" y="2922019"/>
            <a:ext cx="1912843" cy="929988"/>
          </a:xfrm>
          <a:prstGeom prst="bentConnector3">
            <a:avLst>
              <a:gd name="adj1" fmla="val 40063"/>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473" name="Google Shape;473;p41"/>
          <p:cNvCxnSpPr>
            <a:cxnSpLocks/>
          </p:cNvCxnSpPr>
          <p:nvPr/>
        </p:nvCxnSpPr>
        <p:spPr>
          <a:xfrm flipV="1">
            <a:off x="2553755" y="1598367"/>
            <a:ext cx="3096123" cy="1469211"/>
          </a:xfrm>
          <a:prstGeom prst="bentConnector3">
            <a:avLst>
              <a:gd name="adj1" fmla="val 205"/>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476" name="Google Shape;476;p41"/>
          <p:cNvCxnSpPr>
            <a:cxnSpLocks/>
          </p:cNvCxnSpPr>
          <p:nvPr/>
        </p:nvCxnSpPr>
        <p:spPr>
          <a:xfrm rot="-5400000">
            <a:off x="2313009" y="2677957"/>
            <a:ext cx="148200" cy="2496300"/>
          </a:xfrm>
          <a:prstGeom prst="bentConnector4">
            <a:avLst>
              <a:gd name="adj1" fmla="val -154250"/>
              <a:gd name="adj2" fmla="val 100391"/>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pic>
        <p:nvPicPr>
          <p:cNvPr id="475" name="Google Shape;475;p41"/>
          <p:cNvPicPr preferRelativeResize="0"/>
          <p:nvPr/>
        </p:nvPicPr>
        <p:blipFill rotWithShape="1">
          <a:blip r:embed="rId4">
            <a:alphaModFix/>
          </a:blip>
          <a:srcRect/>
          <a:stretch/>
        </p:blipFill>
        <p:spPr>
          <a:xfrm>
            <a:off x="4680055" y="760383"/>
            <a:ext cx="1083006" cy="1410602"/>
          </a:xfrm>
          <a:prstGeom prst="rect">
            <a:avLst/>
          </a:prstGeom>
          <a:noFill/>
          <a:ln>
            <a:noFill/>
          </a:ln>
        </p:spPr>
      </p:pic>
      <p:cxnSp>
        <p:nvCxnSpPr>
          <p:cNvPr id="478" name="Google Shape;478;p41"/>
          <p:cNvCxnSpPr/>
          <p:nvPr/>
        </p:nvCxnSpPr>
        <p:spPr>
          <a:xfrm flipH="1">
            <a:off x="1268470" y="3806942"/>
            <a:ext cx="1510200" cy="600"/>
          </a:xfrm>
          <a:prstGeom prst="bentConnector3">
            <a:avLst>
              <a:gd name="adj1" fmla="val 50002"/>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pic>
        <p:nvPicPr>
          <p:cNvPr id="474" name="Google Shape;474;p41" descr="logo.png"/>
          <p:cNvPicPr preferRelativeResize="0"/>
          <p:nvPr/>
        </p:nvPicPr>
        <p:blipFill rotWithShape="1">
          <a:blip r:embed="rId5">
            <a:alphaModFix/>
          </a:blip>
          <a:srcRect/>
          <a:stretch/>
        </p:blipFill>
        <p:spPr>
          <a:xfrm>
            <a:off x="1924406" y="2914339"/>
            <a:ext cx="1323969" cy="1323969"/>
          </a:xfrm>
          <a:prstGeom prst="rect">
            <a:avLst/>
          </a:prstGeom>
          <a:noFill/>
          <a:ln>
            <a:noFill/>
          </a:ln>
          <a:effectLst>
            <a:outerShdw blurRad="50800" dist="38100" dir="2700000" algn="tl" rotWithShape="0">
              <a:srgbClr val="000000">
                <a:alpha val="40000"/>
              </a:srgbClr>
            </a:outerShdw>
          </a:effectLst>
        </p:spPr>
      </p:pic>
      <p:pic>
        <p:nvPicPr>
          <p:cNvPr id="477" name="Google Shape;477;p4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83741" y="3469520"/>
            <a:ext cx="658569" cy="658569"/>
          </a:xfrm>
          <a:prstGeom prst="rect">
            <a:avLst/>
          </a:prstGeom>
          <a:noFill/>
          <a:ln>
            <a:noFill/>
          </a:ln>
          <a:effectLst>
            <a:outerShdw blurRad="50800" dist="38100" dir="2700000" algn="tl" rotWithShape="0">
              <a:srgbClr val="000000">
                <a:alpha val="40000"/>
              </a:srgbClr>
            </a:outerShdw>
          </a:effectLst>
        </p:spPr>
      </p:pic>
      <p:pic>
        <p:nvPicPr>
          <p:cNvPr id="471" name="Google Shape;471;p41"/>
          <p:cNvPicPr preferRelativeResize="0"/>
          <p:nvPr/>
        </p:nvPicPr>
        <p:blipFill rotWithShape="1">
          <a:blip r:embed="rId7">
            <a:alphaModFix/>
          </a:blip>
          <a:srcRect/>
          <a:stretch/>
        </p:blipFill>
        <p:spPr>
          <a:xfrm>
            <a:off x="3350622" y="3429752"/>
            <a:ext cx="714850" cy="696723"/>
          </a:xfrm>
          <a:prstGeom prst="rect">
            <a:avLst/>
          </a:prstGeom>
          <a:noFill/>
          <a:ln>
            <a:noFill/>
          </a:ln>
          <a:effectLst>
            <a:outerShdw blurRad="63500" sx="102000" sy="102000" algn="ctr" rotWithShape="0">
              <a:srgbClr val="000000">
                <a:alpha val="40000"/>
              </a:srgbClr>
            </a:outerShdw>
          </a:effectLst>
        </p:spPr>
      </p:pic>
      <p:sp>
        <p:nvSpPr>
          <p:cNvPr id="479" name="Google Shape;479;p41"/>
          <p:cNvSpPr/>
          <p:nvPr/>
        </p:nvSpPr>
        <p:spPr>
          <a:xfrm>
            <a:off x="601525" y="2840203"/>
            <a:ext cx="1220634" cy="5313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80" name="Google Shape;480;p41"/>
          <p:cNvSpPr/>
          <p:nvPr/>
        </p:nvSpPr>
        <p:spPr>
          <a:xfrm>
            <a:off x="4078477" y="3350601"/>
            <a:ext cx="1110212" cy="317400"/>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81" name="Google Shape;481;p41"/>
          <p:cNvSpPr/>
          <p:nvPr/>
        </p:nvSpPr>
        <p:spPr>
          <a:xfrm>
            <a:off x="3792591" y="3318804"/>
            <a:ext cx="1665300" cy="294000"/>
          </a:xfrm>
          <a:prstGeom prst="rect">
            <a:avLst/>
          </a:prstGeom>
          <a:noFill/>
          <a:ln>
            <a:noFill/>
          </a:ln>
        </p:spPr>
        <p:txBody>
          <a:bodyPr spcFirstLastPara="1" wrap="square" lIns="91425" tIns="45700" rIns="91425" bIns="45700" anchor="t" anchorCtr="0">
            <a:noAutofit/>
          </a:bodyPr>
          <a:lstStyle/>
          <a:p>
            <a:pPr marL="0" marR="0" lvl="0" indent="0" algn="ctr" rtl="0">
              <a:lnSpc>
                <a:spcPct val="141666"/>
              </a:lnSpc>
              <a:spcBef>
                <a:spcPts val="0"/>
              </a:spcBef>
              <a:spcAft>
                <a:spcPts val="0"/>
              </a:spcAft>
              <a:buNone/>
            </a:pPr>
            <a:r>
              <a:rPr lang="en" sz="1200" b="1" i="0" u="none" strike="noStrike" cap="none">
                <a:solidFill>
                  <a:schemeClr val="dk1"/>
                </a:solidFill>
                <a:latin typeface="+mj-lt"/>
                <a:ea typeface="Arial"/>
                <a:cs typeface="Arial"/>
                <a:sym typeface="Arial"/>
              </a:rPr>
              <a:t>HDMI</a:t>
            </a:r>
            <a:r>
              <a:rPr lang="en" sz="1200" b="1">
                <a:solidFill>
                  <a:schemeClr val="dk1"/>
                </a:solidFill>
                <a:latin typeface="+mj-lt"/>
              </a:rPr>
              <a:t> Output</a:t>
            </a:r>
            <a:endParaRPr>
              <a:latin typeface="+mj-lt"/>
            </a:endParaRPr>
          </a:p>
        </p:txBody>
      </p:sp>
      <p:sp>
        <p:nvSpPr>
          <p:cNvPr id="482" name="Google Shape;482;p41"/>
          <p:cNvSpPr/>
          <p:nvPr/>
        </p:nvSpPr>
        <p:spPr>
          <a:xfrm>
            <a:off x="3235218" y="1066172"/>
            <a:ext cx="1029000" cy="317400"/>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83" name="Google Shape;483;p41"/>
          <p:cNvSpPr/>
          <p:nvPr/>
        </p:nvSpPr>
        <p:spPr>
          <a:xfrm>
            <a:off x="2897527" y="1041161"/>
            <a:ext cx="1665300" cy="294000"/>
          </a:xfrm>
          <a:prstGeom prst="rect">
            <a:avLst/>
          </a:prstGeom>
          <a:noFill/>
          <a:ln>
            <a:noFill/>
          </a:ln>
        </p:spPr>
        <p:txBody>
          <a:bodyPr spcFirstLastPara="1" wrap="square" lIns="91425" tIns="45700" rIns="91425" bIns="45700" anchor="t" anchorCtr="0">
            <a:noAutofit/>
          </a:bodyPr>
          <a:lstStyle/>
          <a:p>
            <a:pPr marL="0" marR="0" lvl="0" indent="0" algn="ctr" rtl="0">
              <a:lnSpc>
                <a:spcPct val="141666"/>
              </a:lnSpc>
              <a:spcBef>
                <a:spcPts val="0"/>
              </a:spcBef>
              <a:spcAft>
                <a:spcPts val="0"/>
              </a:spcAft>
              <a:buNone/>
            </a:pPr>
            <a:r>
              <a:rPr lang="en" sz="1200" b="1" i="0" u="none" strike="noStrike" cap="none">
                <a:solidFill>
                  <a:schemeClr val="dk1"/>
                </a:solidFill>
                <a:latin typeface="+mj-lt"/>
                <a:ea typeface="Arial"/>
                <a:cs typeface="Arial"/>
                <a:sym typeface="Arial"/>
              </a:rPr>
              <a:t>USB </a:t>
            </a:r>
            <a:r>
              <a:rPr lang="en" sz="1200" b="1">
                <a:solidFill>
                  <a:schemeClr val="dk1"/>
                </a:solidFill>
                <a:latin typeface="+mj-lt"/>
              </a:rPr>
              <a:t>Input</a:t>
            </a:r>
            <a:endParaRPr>
              <a:latin typeface="+mj-lt"/>
            </a:endParaRPr>
          </a:p>
        </p:txBody>
      </p:sp>
      <p:sp>
        <p:nvSpPr>
          <p:cNvPr id="484" name="Google Shape;484;p41"/>
          <p:cNvSpPr/>
          <p:nvPr/>
        </p:nvSpPr>
        <p:spPr>
          <a:xfrm>
            <a:off x="640801" y="2853198"/>
            <a:ext cx="1126274" cy="49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300" b="1" i="0" u="none" strike="noStrike" cap="none">
                <a:solidFill>
                  <a:schemeClr val="dk1"/>
                </a:solidFill>
                <a:latin typeface="+mj-lt"/>
                <a:ea typeface="Arial"/>
                <a:cs typeface="Arial"/>
                <a:sym typeface="Arial"/>
              </a:rPr>
              <a:t>QVR Pro </a:t>
            </a:r>
            <a:endParaRPr>
              <a:latin typeface="+mj-lt"/>
            </a:endParaRPr>
          </a:p>
          <a:p>
            <a:pPr marL="0" marR="0" lvl="0" indent="0" algn="ctr" rtl="0">
              <a:lnSpc>
                <a:spcPct val="100000"/>
              </a:lnSpc>
              <a:spcBef>
                <a:spcPts val="0"/>
              </a:spcBef>
              <a:spcAft>
                <a:spcPts val="0"/>
              </a:spcAft>
              <a:buNone/>
            </a:pPr>
            <a:r>
              <a:rPr lang="en" sz="1300" b="1">
                <a:solidFill>
                  <a:schemeClr val="dk1"/>
                </a:solidFill>
                <a:latin typeface="+mj-lt"/>
                <a:ea typeface="Microsoft JhengHei"/>
                <a:cs typeface="Microsoft JhengHei"/>
                <a:sym typeface="Microsoft JhengHei"/>
              </a:rPr>
              <a:t>Recording</a:t>
            </a:r>
            <a:endParaRPr sz="1300" b="1" i="0" u="none" strike="noStrike" cap="none">
              <a:solidFill>
                <a:schemeClr val="dk1"/>
              </a:solidFill>
              <a:latin typeface="+mj-lt"/>
              <a:ea typeface="Microsoft JhengHei"/>
              <a:cs typeface="Microsoft JhengHei"/>
              <a:sym typeface="Microsoft JhengHei"/>
            </a:endParaRPr>
          </a:p>
        </p:txBody>
      </p:sp>
      <p:pic>
        <p:nvPicPr>
          <p:cNvPr id="485" name="Google Shape;485;p41"/>
          <p:cNvPicPr preferRelativeResize="0"/>
          <p:nvPr/>
        </p:nvPicPr>
        <p:blipFill rotWithShape="1">
          <a:blip r:embed="rId8">
            <a:alphaModFix/>
          </a:blip>
          <a:srcRect/>
          <a:stretch/>
        </p:blipFill>
        <p:spPr>
          <a:xfrm>
            <a:off x="5763062" y="2114786"/>
            <a:ext cx="2776656" cy="2253991"/>
          </a:xfrm>
          <a:prstGeom prst="rect">
            <a:avLst/>
          </a:prstGeom>
          <a:noFill/>
          <a:ln>
            <a:noFill/>
          </a:ln>
          <a:effectLst>
            <a:outerShdw blurRad="50800" dist="38100" dir="2700000" algn="tl" rotWithShape="0">
              <a:srgbClr val="000000">
                <a:alpha val="40000"/>
              </a:srgbClr>
            </a:outerShdw>
          </a:effectLst>
        </p:spPr>
      </p:pic>
      <p:pic>
        <p:nvPicPr>
          <p:cNvPr id="472" name="Google Shape;472;p41"/>
          <p:cNvPicPr preferRelativeResize="0"/>
          <p:nvPr/>
        </p:nvPicPr>
        <p:blipFill rotWithShape="1">
          <a:blip r:embed="rId9">
            <a:alphaModFix/>
          </a:blip>
          <a:srcRect/>
          <a:stretch/>
        </p:blipFill>
        <p:spPr>
          <a:xfrm>
            <a:off x="5802155" y="2170985"/>
            <a:ext cx="2684415" cy="1502068"/>
          </a:xfrm>
          <a:prstGeom prst="rect">
            <a:avLst/>
          </a:prstGeom>
          <a:noFill/>
          <a:ln>
            <a:noFill/>
          </a:ln>
        </p:spPr>
      </p:pic>
      <p:sp>
        <p:nvSpPr>
          <p:cNvPr id="486" name="Google Shape;486;p41"/>
          <p:cNvSpPr/>
          <p:nvPr/>
        </p:nvSpPr>
        <p:spPr>
          <a:xfrm>
            <a:off x="5785904" y="3783918"/>
            <a:ext cx="1532294" cy="4782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87" name="Google Shape;487;p41"/>
          <p:cNvSpPr/>
          <p:nvPr/>
        </p:nvSpPr>
        <p:spPr>
          <a:xfrm>
            <a:off x="5833185" y="3782184"/>
            <a:ext cx="1427100" cy="492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300" b="1" i="0" u="none" strike="noStrike" cap="none">
                <a:solidFill>
                  <a:schemeClr val="dk1"/>
                </a:solidFill>
                <a:latin typeface="+mj-lt"/>
                <a:ea typeface="Arial"/>
                <a:cs typeface="Arial"/>
                <a:sym typeface="Arial"/>
              </a:rPr>
              <a:t>QVR Pro Client </a:t>
            </a:r>
            <a:endParaRPr>
              <a:latin typeface="+mj-lt"/>
            </a:endParaRPr>
          </a:p>
          <a:p>
            <a:pPr marL="0" marR="0" lvl="0" indent="0" algn="ctr" rtl="0">
              <a:lnSpc>
                <a:spcPct val="100000"/>
              </a:lnSpc>
              <a:spcBef>
                <a:spcPts val="0"/>
              </a:spcBef>
              <a:spcAft>
                <a:spcPts val="0"/>
              </a:spcAft>
              <a:buNone/>
            </a:pPr>
            <a:r>
              <a:rPr lang="en" sz="1300" b="1">
                <a:solidFill>
                  <a:schemeClr val="dk1"/>
                </a:solidFill>
                <a:latin typeface="+mj-lt"/>
                <a:ea typeface="Microsoft JhengHei"/>
                <a:cs typeface="Microsoft JhengHei"/>
                <a:sym typeface="Microsoft JhengHei"/>
              </a:rPr>
              <a:t>View Live</a:t>
            </a:r>
            <a:endParaRPr sz="1300" b="1" i="0" u="none" strike="noStrike" cap="none">
              <a:solidFill>
                <a:schemeClr val="dk1"/>
              </a:solidFill>
              <a:latin typeface="+mj-lt"/>
              <a:ea typeface="Microsoft JhengHei"/>
              <a:cs typeface="Microsoft JhengHei"/>
              <a:sym typeface="Microsoft JhengHe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92" name="Google Shape;492;p42" descr="BG_15.jpg"/>
          <p:cNvPicPr preferRelativeResize="0"/>
          <p:nvPr/>
        </p:nvPicPr>
        <p:blipFill rotWithShape="1">
          <a:blip r:embed="rId3">
            <a:alphaModFix/>
          </a:blip>
          <a:srcRect/>
          <a:stretch/>
        </p:blipFill>
        <p:spPr>
          <a:xfrm>
            <a:off x="2870" y="0"/>
            <a:ext cx="9141128" cy="5143500"/>
          </a:xfrm>
          <a:prstGeom prst="rect">
            <a:avLst/>
          </a:prstGeom>
          <a:noFill/>
          <a:ln>
            <a:noFill/>
          </a:ln>
        </p:spPr>
      </p:pic>
      <p:sp>
        <p:nvSpPr>
          <p:cNvPr id="33" name="矩形 32">
            <a:extLst>
              <a:ext uri="{FF2B5EF4-FFF2-40B4-BE49-F238E27FC236}">
                <a16:creationId xmlns:a16="http://schemas.microsoft.com/office/drawing/2014/main" id="{7886CC54-3E57-4000-8113-5CCFD228D524}"/>
              </a:ext>
            </a:extLst>
          </p:cNvPr>
          <p:cNvSpPr/>
          <p:nvPr/>
        </p:nvSpPr>
        <p:spPr>
          <a:xfrm>
            <a:off x="1" y="3468873"/>
            <a:ext cx="5095349" cy="1674627"/>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3" name="Google Shape;493;p42"/>
          <p:cNvSpPr txBox="1">
            <a:spLocks noGrp="1"/>
          </p:cNvSpPr>
          <p:nvPr>
            <p:ph type="title"/>
          </p:nvPr>
        </p:nvSpPr>
        <p:spPr>
          <a:xfrm>
            <a:off x="253309" y="81022"/>
            <a:ext cx="9036300" cy="968700"/>
          </a:xfrm>
          <a:prstGeom prst="rect">
            <a:avLst/>
          </a:prstGeom>
          <a:noFill/>
          <a:ln>
            <a:noFill/>
          </a:ln>
        </p:spPr>
        <p:txBody>
          <a:bodyPr spcFirstLastPara="1" wrap="square" lIns="91425" tIns="91425" rIns="91425" bIns="91425" anchor="t" anchorCtr="0">
            <a:noAutofit/>
          </a:bodyPr>
          <a:lstStyle/>
          <a:p>
            <a:r>
              <a:rPr lang="en" sz="3200" b="1">
                <a:solidFill>
                  <a:schemeClr val="dk1"/>
                </a:solidFill>
                <a:latin typeface="+mj-lt"/>
                <a:ea typeface="Microsoft JhengHei"/>
                <a:cs typeface="Microsoft JhengHei"/>
                <a:sym typeface="Microsoft JhengHei"/>
              </a:rPr>
              <a:t>User Feedback｜Remotely Monitor Your Pet</a:t>
            </a:r>
            <a:endParaRPr lang="zh-TW" altLang="en-US" sz="3200" b="1">
              <a:solidFill>
                <a:schemeClr val="dk1"/>
              </a:solidFill>
              <a:latin typeface="+mj-lt"/>
              <a:ea typeface="Microsoft JhengHei"/>
              <a:cs typeface="Microsoft JhengHei"/>
              <a:sym typeface="Microsoft JhengHei"/>
            </a:endParaRPr>
          </a:p>
        </p:txBody>
      </p:sp>
      <p:sp>
        <p:nvSpPr>
          <p:cNvPr id="494" name="Google Shape;494;p42"/>
          <p:cNvSpPr/>
          <p:nvPr/>
        </p:nvSpPr>
        <p:spPr>
          <a:xfrm>
            <a:off x="6268427" y="1638657"/>
            <a:ext cx="2465400" cy="32460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6" name="Google Shape;496;p42"/>
          <p:cNvPicPr preferRelativeResize="0"/>
          <p:nvPr/>
        </p:nvPicPr>
        <p:blipFill rotWithShape="1">
          <a:blip r:embed="rId4">
            <a:alphaModFix/>
          </a:blip>
          <a:srcRect/>
          <a:stretch/>
        </p:blipFill>
        <p:spPr>
          <a:xfrm>
            <a:off x="533461" y="3468873"/>
            <a:ext cx="961224" cy="1230022"/>
          </a:xfrm>
          <a:prstGeom prst="rect">
            <a:avLst/>
          </a:prstGeom>
          <a:noFill/>
          <a:ln>
            <a:noFill/>
          </a:ln>
        </p:spPr>
      </p:pic>
      <p:pic>
        <p:nvPicPr>
          <p:cNvPr id="497" name="Google Shape;497;p42"/>
          <p:cNvPicPr preferRelativeResize="0"/>
          <p:nvPr/>
        </p:nvPicPr>
        <p:blipFill rotWithShape="1">
          <a:blip r:embed="rId5">
            <a:alphaModFix/>
          </a:blip>
          <a:srcRect/>
          <a:stretch/>
        </p:blipFill>
        <p:spPr>
          <a:xfrm>
            <a:off x="2824385" y="3549931"/>
            <a:ext cx="830565" cy="1081800"/>
          </a:xfrm>
          <a:prstGeom prst="rect">
            <a:avLst/>
          </a:prstGeom>
          <a:noFill/>
          <a:ln>
            <a:noFill/>
          </a:ln>
        </p:spPr>
      </p:pic>
      <p:pic>
        <p:nvPicPr>
          <p:cNvPr id="502" name="Google Shape;502;p42"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50760" y="1240212"/>
            <a:ext cx="1244462" cy="247404"/>
          </a:xfrm>
          <a:prstGeom prst="rect">
            <a:avLst/>
          </a:prstGeom>
          <a:noFill/>
          <a:ln>
            <a:noFill/>
          </a:ln>
        </p:spPr>
      </p:pic>
      <p:sp>
        <p:nvSpPr>
          <p:cNvPr id="503" name="Google Shape;503;p42"/>
          <p:cNvSpPr/>
          <p:nvPr/>
        </p:nvSpPr>
        <p:spPr>
          <a:xfrm>
            <a:off x="5330912" y="1239487"/>
            <a:ext cx="1760700"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42"/>
          <p:cNvSpPr txBox="1"/>
          <p:nvPr/>
        </p:nvSpPr>
        <p:spPr>
          <a:xfrm>
            <a:off x="5355760" y="1227052"/>
            <a:ext cx="20694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What are you watching</a:t>
            </a:r>
            <a:r>
              <a:rPr lang="en" sz="1000" b="1" i="0" u="none" strike="noStrike" cap="none">
                <a:solidFill>
                  <a:schemeClr val="dk2"/>
                </a:solidFill>
                <a:latin typeface="+mj-lt"/>
                <a:ea typeface="Microsoft JhengHei"/>
                <a:cs typeface="Microsoft JhengHei"/>
                <a:sym typeface="Microsoft JhengHei"/>
              </a:rPr>
              <a:t>?</a:t>
            </a:r>
            <a:endParaRPr b="1">
              <a:latin typeface="+mj-lt"/>
            </a:endParaRPr>
          </a:p>
        </p:txBody>
      </p:sp>
      <p:pic>
        <p:nvPicPr>
          <p:cNvPr id="505" name="Google Shape;505;p42"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273951" y="3190255"/>
            <a:ext cx="1244462" cy="247404"/>
          </a:xfrm>
          <a:prstGeom prst="rect">
            <a:avLst/>
          </a:prstGeom>
          <a:noFill/>
          <a:ln>
            <a:noFill/>
          </a:ln>
        </p:spPr>
      </p:pic>
      <p:sp>
        <p:nvSpPr>
          <p:cNvPr id="506" name="Google Shape;506;p42"/>
          <p:cNvSpPr/>
          <p:nvPr/>
        </p:nvSpPr>
        <p:spPr>
          <a:xfrm>
            <a:off x="5343520" y="3189697"/>
            <a:ext cx="2506824" cy="461583"/>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07" name="Google Shape;507;p42"/>
          <p:cNvGrpSpPr/>
          <p:nvPr/>
        </p:nvGrpSpPr>
        <p:grpSpPr>
          <a:xfrm>
            <a:off x="5267326" y="4608741"/>
            <a:ext cx="1840852" cy="443556"/>
            <a:chOff x="5273951" y="2355982"/>
            <a:chExt cx="1840852" cy="324000"/>
          </a:xfrm>
        </p:grpSpPr>
        <p:pic>
          <p:nvPicPr>
            <p:cNvPr id="508" name="Google Shape;508;p42" descr="058.png"/>
            <p:cNvPicPr preferRelativeResize="0"/>
            <p:nvPr/>
          </p:nvPicPr>
          <p:blipFill rotWithShape="1">
            <a:blip r:embed="rId7">
              <a:alphaModFix/>
            </a:blip>
            <a:srcRect/>
            <a:stretch/>
          </p:blipFill>
          <p:spPr>
            <a:xfrm>
              <a:off x="5273951" y="2356540"/>
              <a:ext cx="1244462" cy="247404"/>
            </a:xfrm>
            <a:prstGeom prst="rect">
              <a:avLst/>
            </a:prstGeom>
            <a:noFill/>
            <a:ln>
              <a:noFill/>
            </a:ln>
          </p:spPr>
        </p:pic>
        <p:sp>
          <p:nvSpPr>
            <p:cNvPr id="509" name="Google Shape;509;p42"/>
            <p:cNvSpPr/>
            <p:nvPr/>
          </p:nvSpPr>
          <p:spPr>
            <a:xfrm>
              <a:off x="5354103" y="2355982"/>
              <a:ext cx="1760700"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10" name="Google Shape;510;p42"/>
          <p:cNvSpPr txBox="1"/>
          <p:nvPr/>
        </p:nvSpPr>
        <p:spPr>
          <a:xfrm>
            <a:off x="5386848" y="3148677"/>
            <a:ext cx="2465401" cy="290376"/>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Did you install the surveillance system to see your pet?</a:t>
            </a:r>
            <a:endParaRPr sz="1000" b="1" i="0" u="none" strike="noStrike" cap="none">
              <a:solidFill>
                <a:schemeClr val="dk2"/>
              </a:solidFill>
              <a:latin typeface="+mj-lt"/>
              <a:ea typeface="Microsoft JhengHei"/>
              <a:cs typeface="Microsoft JhengHei"/>
              <a:sym typeface="Microsoft JhengHei"/>
            </a:endParaRPr>
          </a:p>
        </p:txBody>
      </p:sp>
      <p:sp>
        <p:nvSpPr>
          <p:cNvPr id="511" name="Google Shape;511;p42"/>
          <p:cNvSpPr txBox="1"/>
          <p:nvPr/>
        </p:nvSpPr>
        <p:spPr>
          <a:xfrm>
            <a:off x="5391444" y="4735645"/>
            <a:ext cx="24654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000"/>
              <a:buFont typeface="Arial"/>
              <a:buNone/>
            </a:pPr>
            <a:endParaRPr sz="1000" b="1" i="0" u="none" strike="noStrike" cap="none">
              <a:solidFill>
                <a:schemeClr val="dk2"/>
              </a:solidFill>
              <a:latin typeface="Microsoft JhengHei"/>
              <a:ea typeface="Microsoft JhengHei"/>
              <a:cs typeface="Microsoft JhengHei"/>
              <a:sym typeface="Microsoft JhengHei"/>
            </a:endParaRPr>
          </a:p>
        </p:txBody>
      </p:sp>
      <p:sp>
        <p:nvSpPr>
          <p:cNvPr id="512" name="Google Shape;512;p42"/>
          <p:cNvSpPr/>
          <p:nvPr/>
        </p:nvSpPr>
        <p:spPr>
          <a:xfrm>
            <a:off x="6306525" y="3729354"/>
            <a:ext cx="2465400" cy="782884"/>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42"/>
          <p:cNvSpPr/>
          <p:nvPr/>
        </p:nvSpPr>
        <p:spPr>
          <a:xfrm>
            <a:off x="7176050" y="2051255"/>
            <a:ext cx="1589100" cy="106350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4" name="Google Shape;514;p42" descr="058.pn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267222" y="1634861"/>
            <a:ext cx="562101" cy="247404"/>
          </a:xfrm>
          <a:prstGeom prst="rect">
            <a:avLst/>
          </a:prstGeom>
          <a:noFill/>
          <a:ln>
            <a:noFill/>
          </a:ln>
        </p:spPr>
      </p:pic>
      <p:sp>
        <p:nvSpPr>
          <p:cNvPr id="515" name="Google Shape;515;p42"/>
          <p:cNvSpPr txBox="1"/>
          <p:nvPr/>
        </p:nvSpPr>
        <p:spPr>
          <a:xfrm>
            <a:off x="6289032" y="1623109"/>
            <a:ext cx="2465400" cy="55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I am watching what my dog ​​is doing.</a:t>
            </a:r>
            <a:endParaRPr sz="1000" b="1" i="0" u="none" strike="noStrike" cap="none">
              <a:solidFill>
                <a:schemeClr val="dk2"/>
              </a:solidFill>
              <a:latin typeface="+mj-lt"/>
              <a:ea typeface="Microsoft JhengHei"/>
              <a:cs typeface="Microsoft JhengHei"/>
              <a:sym typeface="Microsoft JhengHei"/>
            </a:endParaRPr>
          </a:p>
        </p:txBody>
      </p:sp>
      <p:pic>
        <p:nvPicPr>
          <p:cNvPr id="516" name="Google Shape;516;p42" descr="058.pn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315258" y="3730297"/>
            <a:ext cx="562101" cy="247404"/>
          </a:xfrm>
          <a:prstGeom prst="rect">
            <a:avLst/>
          </a:prstGeom>
          <a:noFill/>
          <a:ln>
            <a:noFill/>
          </a:ln>
        </p:spPr>
      </p:pic>
      <p:sp>
        <p:nvSpPr>
          <p:cNvPr id="517" name="Google Shape;517;p42"/>
          <p:cNvSpPr txBox="1"/>
          <p:nvPr/>
        </p:nvSpPr>
        <p:spPr>
          <a:xfrm>
            <a:off x="6354105" y="3681281"/>
            <a:ext cx="2465400" cy="804777"/>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I just used a webcam running on a QNAP NAS, and installed  QUSBCam2 in the NAS to see my pet at home while I stay outside.</a:t>
            </a:r>
            <a:endParaRPr sz="1000" b="1" i="0" u="none" strike="noStrike" cap="none">
              <a:solidFill>
                <a:schemeClr val="dk2"/>
              </a:solidFill>
              <a:latin typeface="+mj-lt"/>
              <a:ea typeface="Microsoft JhengHei"/>
              <a:cs typeface="Microsoft JhengHei"/>
              <a:sym typeface="Microsoft JhengHei"/>
            </a:endParaRPr>
          </a:p>
        </p:txBody>
      </p:sp>
      <p:pic>
        <p:nvPicPr>
          <p:cNvPr id="518" name="Google Shape;518;p42" descr="058.png"/>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308632" y="2052222"/>
            <a:ext cx="562101" cy="247404"/>
          </a:xfrm>
          <a:prstGeom prst="rect">
            <a:avLst/>
          </a:prstGeom>
          <a:noFill/>
          <a:ln>
            <a:noFill/>
          </a:ln>
        </p:spPr>
      </p:pic>
      <p:pic>
        <p:nvPicPr>
          <p:cNvPr id="519" name="Google Shape;519;p42"/>
          <p:cNvPicPr preferRelativeResize="0"/>
          <p:nvPr/>
        </p:nvPicPr>
        <p:blipFill rotWithShape="1">
          <a:blip r:embed="rId9">
            <a:alphaModFix/>
          </a:blip>
          <a:srcRect/>
          <a:stretch/>
        </p:blipFill>
        <p:spPr>
          <a:xfrm>
            <a:off x="7344758" y="2098422"/>
            <a:ext cx="1208907" cy="968693"/>
          </a:xfrm>
          <a:prstGeom prst="rect">
            <a:avLst/>
          </a:prstGeom>
          <a:noFill/>
          <a:ln>
            <a:noFill/>
          </a:ln>
        </p:spPr>
      </p:pic>
      <p:sp>
        <p:nvSpPr>
          <p:cNvPr id="34" name="Google Shape;442;p40">
            <a:extLst>
              <a:ext uri="{FF2B5EF4-FFF2-40B4-BE49-F238E27FC236}">
                <a16:creationId xmlns:a16="http://schemas.microsoft.com/office/drawing/2014/main" id="{4D9652E3-CA69-4B85-91C9-3E6F4B7F5583}"/>
              </a:ext>
            </a:extLst>
          </p:cNvPr>
          <p:cNvSpPr/>
          <p:nvPr/>
        </p:nvSpPr>
        <p:spPr>
          <a:xfrm>
            <a:off x="335597" y="4697548"/>
            <a:ext cx="1546598"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5" name="Google Shape;443;p40">
            <a:extLst>
              <a:ext uri="{FF2B5EF4-FFF2-40B4-BE49-F238E27FC236}">
                <a16:creationId xmlns:a16="http://schemas.microsoft.com/office/drawing/2014/main" id="{5F9E1BC0-B174-415E-9CF3-51C781C2E502}"/>
              </a:ext>
            </a:extLst>
          </p:cNvPr>
          <p:cNvSpPr txBox="1"/>
          <p:nvPr/>
        </p:nvSpPr>
        <p:spPr>
          <a:xfrm>
            <a:off x="199835" y="4616710"/>
            <a:ext cx="18018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Model</a:t>
            </a:r>
            <a:r>
              <a:rPr lang="en" sz="1100" i="0" u="none" strike="noStrike" cap="none" dirty="0">
                <a:solidFill>
                  <a:schemeClr val="dk1"/>
                </a:solidFill>
                <a:latin typeface="+mj-lt"/>
                <a:ea typeface="Microsoft JhengHei"/>
                <a:cs typeface="Microsoft JhengHei"/>
                <a:sym typeface="Microsoft JhengHei"/>
              </a:rPr>
              <a:t>：</a:t>
            </a:r>
          </a:p>
          <a:p>
            <a:pPr algn="ctr">
              <a:lnSpc>
                <a:spcPts val="1400"/>
              </a:lnSpc>
              <a:buSzPts val="1100"/>
            </a:pPr>
            <a:r>
              <a:rPr lang="en" sz="1100" b="1" i="0" u="none" strike="noStrike" cap="none" dirty="0">
                <a:solidFill>
                  <a:schemeClr val="dk1"/>
                </a:solidFill>
                <a:latin typeface="+mj-lt"/>
                <a:ea typeface="Arial"/>
                <a:cs typeface="Arial"/>
                <a:sym typeface="Arial"/>
              </a:rPr>
              <a:t>TBS-453DX</a:t>
            </a:r>
            <a:endParaRPr sz="1100" b="1" i="0" u="none" strike="noStrike" cap="none" dirty="0">
              <a:solidFill>
                <a:schemeClr val="dk1"/>
              </a:solidFill>
              <a:latin typeface="+mj-lt"/>
              <a:ea typeface="Arial"/>
              <a:cs typeface="Arial"/>
              <a:sym typeface="Arial"/>
            </a:endParaRPr>
          </a:p>
        </p:txBody>
      </p:sp>
      <p:sp>
        <p:nvSpPr>
          <p:cNvPr id="36" name="Google Shape;442;p40">
            <a:extLst>
              <a:ext uri="{FF2B5EF4-FFF2-40B4-BE49-F238E27FC236}">
                <a16:creationId xmlns:a16="http://schemas.microsoft.com/office/drawing/2014/main" id="{D3C6E021-BBE2-4947-8202-0C4D31726928}"/>
              </a:ext>
            </a:extLst>
          </p:cNvPr>
          <p:cNvSpPr/>
          <p:nvPr/>
        </p:nvSpPr>
        <p:spPr>
          <a:xfrm>
            <a:off x="2722758" y="4695959"/>
            <a:ext cx="1641907"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7" name="Google Shape;462;p40">
            <a:extLst>
              <a:ext uri="{FF2B5EF4-FFF2-40B4-BE49-F238E27FC236}">
                <a16:creationId xmlns:a16="http://schemas.microsoft.com/office/drawing/2014/main" id="{83A3B8C5-F156-4BF8-BC2F-FF6A65B29C83}"/>
              </a:ext>
            </a:extLst>
          </p:cNvPr>
          <p:cNvSpPr txBox="1"/>
          <p:nvPr/>
        </p:nvSpPr>
        <p:spPr>
          <a:xfrm>
            <a:off x="2341092" y="4615163"/>
            <a:ext cx="24192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Camera</a:t>
            </a:r>
            <a:r>
              <a:rPr lang="en" sz="1100" i="0" u="none" strike="noStrike" cap="none" dirty="0">
                <a:solidFill>
                  <a:schemeClr val="dk1"/>
                </a:solidFill>
                <a:latin typeface="+mj-lt"/>
                <a:ea typeface="Microsoft JhengHei"/>
                <a:cs typeface="Microsoft JhengHei"/>
                <a:sym typeface="Microsoft JhengHei"/>
              </a:rPr>
              <a:t>：</a:t>
            </a:r>
            <a:endParaRPr lang="zh-TW" altLang="en-US" dirty="0">
              <a:solidFill>
                <a:schemeClr val="dk1"/>
              </a:solidFill>
              <a:latin typeface="+mj-lt"/>
            </a:endParaRPr>
          </a:p>
          <a:p>
            <a:pPr lvl="0" algn="ctr">
              <a:lnSpc>
                <a:spcPts val="1400"/>
              </a:lnSpc>
              <a:buSzPts val="1100"/>
            </a:pPr>
            <a:r>
              <a:rPr lang="en-US" sz="1100" b="1" dirty="0">
                <a:solidFill>
                  <a:schemeClr val="dk1"/>
                </a:solidFill>
                <a:latin typeface="+mj-lt"/>
                <a:ea typeface="Microsoft JhengHei"/>
                <a:cs typeface="Microsoft JhengHei"/>
                <a:sym typeface="Microsoft JhengHei"/>
              </a:rPr>
              <a:t>MS LifeCam Studio</a:t>
            </a:r>
            <a:endParaRPr lang="zh-TW" altLang="en-US" sz="1100" b="1" i="0" u="none" strike="noStrike" cap="none" dirty="0">
              <a:solidFill>
                <a:schemeClr val="dk1"/>
              </a:solidFill>
              <a:latin typeface="+mj-lt"/>
              <a:ea typeface="Arial"/>
              <a:cs typeface="Arial"/>
            </a:endParaRPr>
          </a:p>
        </p:txBody>
      </p:sp>
      <p:pic>
        <p:nvPicPr>
          <p:cNvPr id="38" name="圖形 37">
            <a:extLst>
              <a:ext uri="{FF2B5EF4-FFF2-40B4-BE49-F238E27FC236}">
                <a16:creationId xmlns:a16="http://schemas.microsoft.com/office/drawing/2014/main" id="{AF4B15DD-4296-43D0-B329-AED23105F81D}"/>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11487" y="4645784"/>
            <a:ext cx="365381" cy="365381"/>
          </a:xfrm>
          <a:prstGeom prst="rect">
            <a:avLst/>
          </a:prstGeom>
        </p:spPr>
      </p:pic>
      <p:pic>
        <p:nvPicPr>
          <p:cNvPr id="39" name="圖形 38">
            <a:extLst>
              <a:ext uri="{FF2B5EF4-FFF2-40B4-BE49-F238E27FC236}">
                <a16:creationId xmlns:a16="http://schemas.microsoft.com/office/drawing/2014/main" id="{41C32172-B759-41C1-9F65-346AF00F4F4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952705" y="4640436"/>
            <a:ext cx="365381" cy="365381"/>
          </a:xfrm>
          <a:prstGeom prst="rect">
            <a:avLst/>
          </a:prstGeom>
        </p:spPr>
      </p:pic>
      <p:pic>
        <p:nvPicPr>
          <p:cNvPr id="40" name="圖形 39">
            <a:extLst>
              <a:ext uri="{FF2B5EF4-FFF2-40B4-BE49-F238E27FC236}">
                <a16:creationId xmlns:a16="http://schemas.microsoft.com/office/drawing/2014/main" id="{95875CB0-8BC5-4347-82CA-3FD71E407D0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425050" y="4640435"/>
            <a:ext cx="365381" cy="3653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43"/>
          <p:cNvPicPr preferRelativeResize="0"/>
          <p:nvPr/>
        </p:nvPicPr>
        <p:blipFill>
          <a:blip r:embed="rId3" cstate="print">
            <a:extLst>
              <a:ext uri="{28A0092B-C50C-407E-A947-70E740481C1C}">
                <a14:useLocalDpi xmlns:a14="http://schemas.microsoft.com/office/drawing/2010/main"/>
              </a:ext>
            </a:extLst>
          </a:blip>
          <a:stretch>
            <a:fillRect/>
          </a:stretch>
        </p:blipFill>
        <p:spPr>
          <a:xfrm>
            <a:off x="7835" y="0"/>
            <a:ext cx="9128323" cy="51435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45" descr="BG_15.jpg"/>
          <p:cNvPicPr preferRelativeResize="0"/>
          <p:nvPr/>
        </p:nvPicPr>
        <p:blipFill rotWithShape="1">
          <a:blip r:embed="rId3">
            <a:alphaModFix/>
          </a:blip>
          <a:srcRect/>
          <a:stretch/>
        </p:blipFill>
        <p:spPr>
          <a:xfrm>
            <a:off x="-665" y="0"/>
            <a:ext cx="9144663" cy="5143500"/>
          </a:xfrm>
          <a:prstGeom prst="rect">
            <a:avLst/>
          </a:prstGeom>
          <a:noFill/>
          <a:ln>
            <a:noFill/>
          </a:ln>
        </p:spPr>
      </p:pic>
      <p:sp>
        <p:nvSpPr>
          <p:cNvPr id="36" name="矩形 35">
            <a:extLst>
              <a:ext uri="{FF2B5EF4-FFF2-40B4-BE49-F238E27FC236}">
                <a16:creationId xmlns:a16="http://schemas.microsoft.com/office/drawing/2014/main" id="{FF1CC3FE-0FB5-4BA1-85B0-83B1FD838BC2}"/>
              </a:ext>
            </a:extLst>
          </p:cNvPr>
          <p:cNvSpPr/>
          <p:nvPr/>
        </p:nvSpPr>
        <p:spPr>
          <a:xfrm>
            <a:off x="1" y="3664373"/>
            <a:ext cx="5116997" cy="1479127"/>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6" name="Google Shape;546;p45"/>
          <p:cNvSpPr txBox="1">
            <a:spLocks noGrp="1"/>
          </p:cNvSpPr>
          <p:nvPr>
            <p:ph type="title"/>
          </p:nvPr>
        </p:nvSpPr>
        <p:spPr>
          <a:xfrm>
            <a:off x="300361" y="94435"/>
            <a:ext cx="90363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3000"/>
              <a:buNone/>
            </a:pPr>
            <a:r>
              <a:rPr lang="en" sz="3200" b="1">
                <a:solidFill>
                  <a:schemeClr val="dk1"/>
                </a:solidFill>
                <a:latin typeface="+mj-lt"/>
                <a:ea typeface="Microsoft JhengHei"/>
                <a:cs typeface="Microsoft JhengHei"/>
                <a:sym typeface="Microsoft JhengHei"/>
              </a:rPr>
              <a:t>User feedback｜Nursing</a:t>
            </a:r>
            <a:endParaRPr sz="3200" b="1">
              <a:solidFill>
                <a:schemeClr val="dk1"/>
              </a:solidFill>
              <a:latin typeface="+mj-lt"/>
              <a:ea typeface="Microsoft JhengHei"/>
              <a:cs typeface="Microsoft JhengHei"/>
              <a:sym typeface="Microsoft JhengHei"/>
            </a:endParaRPr>
          </a:p>
        </p:txBody>
      </p:sp>
      <p:sp>
        <p:nvSpPr>
          <p:cNvPr id="547" name="Google Shape;547;p45"/>
          <p:cNvSpPr/>
          <p:nvPr/>
        </p:nvSpPr>
        <p:spPr>
          <a:xfrm>
            <a:off x="5998253" y="3001183"/>
            <a:ext cx="2735572" cy="1216574"/>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1" name="Google Shape;551;p45" descr="05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95486" y="1233905"/>
            <a:ext cx="1244462" cy="247404"/>
          </a:xfrm>
          <a:prstGeom prst="rect">
            <a:avLst/>
          </a:prstGeom>
          <a:noFill/>
          <a:ln>
            <a:noFill/>
          </a:ln>
        </p:spPr>
      </p:pic>
      <p:sp>
        <p:nvSpPr>
          <p:cNvPr id="552" name="Google Shape;552;p45"/>
          <p:cNvSpPr/>
          <p:nvPr/>
        </p:nvSpPr>
        <p:spPr>
          <a:xfrm>
            <a:off x="5375637" y="1233179"/>
            <a:ext cx="2689576" cy="790115"/>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45"/>
          <p:cNvSpPr txBox="1"/>
          <p:nvPr/>
        </p:nvSpPr>
        <p:spPr>
          <a:xfrm>
            <a:off x="5413636" y="1191176"/>
            <a:ext cx="2522486" cy="688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The USB Camera does not require an additional PoE Switch and can be placed directly on the NAS machine to monitor the home environment!</a:t>
            </a:r>
            <a:endParaRPr sz="1000" b="1" i="0" u="none" strike="noStrike" cap="none">
              <a:solidFill>
                <a:schemeClr val="dk2"/>
              </a:solidFill>
              <a:latin typeface="+mj-lt"/>
              <a:ea typeface="Microsoft JhengHei"/>
              <a:cs typeface="Microsoft JhengHei"/>
              <a:sym typeface="Microsoft JhengHei"/>
            </a:endParaRPr>
          </a:p>
        </p:txBody>
      </p:sp>
      <p:pic>
        <p:nvPicPr>
          <p:cNvPr id="554" name="Google Shape;554;p45" descr="05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95485" y="4294907"/>
            <a:ext cx="1244462" cy="247404"/>
          </a:xfrm>
          <a:prstGeom prst="rect">
            <a:avLst/>
          </a:prstGeom>
          <a:noFill/>
          <a:ln>
            <a:noFill/>
          </a:ln>
        </p:spPr>
      </p:pic>
      <p:sp>
        <p:nvSpPr>
          <p:cNvPr id="555" name="Google Shape;555;p45"/>
          <p:cNvSpPr/>
          <p:nvPr/>
        </p:nvSpPr>
        <p:spPr>
          <a:xfrm>
            <a:off x="5375637" y="4294349"/>
            <a:ext cx="1760700"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45"/>
          <p:cNvSpPr txBox="1"/>
          <p:nvPr/>
        </p:nvSpPr>
        <p:spPr>
          <a:xfrm>
            <a:off x="5383005" y="4267811"/>
            <a:ext cx="2465400" cy="274500"/>
          </a:xfrm>
          <a:prstGeom prst="rect">
            <a:avLst/>
          </a:prstGeom>
          <a:noFill/>
          <a:ln>
            <a:noFill/>
          </a:ln>
        </p:spPr>
        <p:txBody>
          <a:bodyPr spcFirstLastPara="1" wrap="square" lIns="91425" tIns="91425" rIns="91425" bIns="91425" anchor="t" anchorCtr="0">
            <a:noAutofit/>
          </a:bodyPr>
          <a:lstStyle/>
          <a:p>
            <a:pPr>
              <a:lnSpc>
                <a:spcPct val="114999"/>
              </a:lnSpc>
              <a:spcAft>
                <a:spcPts val="1600"/>
              </a:spcAft>
            </a:pPr>
            <a:r>
              <a:rPr lang="en" sz="1000" b="1">
                <a:solidFill>
                  <a:schemeClr val="dk2"/>
                </a:solidFill>
                <a:latin typeface="+mj-lt"/>
                <a:ea typeface="Microsoft JhengHei"/>
                <a:sym typeface="Microsoft JhengHei"/>
              </a:rPr>
              <a:t>Thanks for your support!</a:t>
            </a:r>
            <a:endParaRPr lang="zh-TW" altLang="en-US" b="1">
              <a:solidFill>
                <a:schemeClr val="dk2"/>
              </a:solidFill>
              <a:latin typeface="+mj-lt"/>
            </a:endParaRPr>
          </a:p>
        </p:txBody>
      </p:sp>
      <p:sp>
        <p:nvSpPr>
          <p:cNvPr id="557" name="Google Shape;557;p45"/>
          <p:cNvSpPr/>
          <p:nvPr/>
        </p:nvSpPr>
        <p:spPr>
          <a:xfrm>
            <a:off x="6020194" y="4687364"/>
            <a:ext cx="2735572" cy="32400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8" name="Google Shape;558;p45" descr="058.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67222" y="2997364"/>
            <a:ext cx="562101" cy="247404"/>
          </a:xfrm>
          <a:prstGeom prst="rect">
            <a:avLst/>
          </a:prstGeom>
          <a:noFill/>
          <a:ln>
            <a:noFill/>
          </a:ln>
        </p:spPr>
      </p:pic>
      <p:sp>
        <p:nvSpPr>
          <p:cNvPr id="559" name="Google Shape;559;p45"/>
          <p:cNvSpPr txBox="1"/>
          <p:nvPr/>
        </p:nvSpPr>
        <p:spPr>
          <a:xfrm>
            <a:off x="6073803" y="2987926"/>
            <a:ext cx="2681288" cy="55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The scheduling feature is really great! I am worried about going to work and want to see if the caregivers are taking good care of my father, but my son is protesting against the holiday home and does not want to be monitored!</a:t>
            </a:r>
            <a:endParaRPr b="1">
              <a:latin typeface="+mj-lt"/>
            </a:endParaRPr>
          </a:p>
        </p:txBody>
      </p:sp>
      <p:pic>
        <p:nvPicPr>
          <p:cNvPr id="560" name="Google Shape;560;p45" descr="058.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8299099" y="4687742"/>
            <a:ext cx="562101" cy="247404"/>
          </a:xfrm>
          <a:prstGeom prst="rect">
            <a:avLst/>
          </a:prstGeom>
          <a:noFill/>
          <a:ln>
            <a:noFill/>
          </a:ln>
        </p:spPr>
      </p:pic>
      <p:sp>
        <p:nvSpPr>
          <p:cNvPr id="561" name="Google Shape;561;p45"/>
          <p:cNvSpPr txBox="1"/>
          <p:nvPr/>
        </p:nvSpPr>
        <p:spPr>
          <a:xfrm>
            <a:off x="6073803" y="4665018"/>
            <a:ext cx="1741800" cy="3432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 sz="1000" b="1" dirty="0">
                <a:solidFill>
                  <a:schemeClr val="dk2"/>
                </a:solidFill>
                <a:latin typeface="+mj-lt"/>
                <a:ea typeface="Microsoft JhengHei"/>
                <a:cs typeface="Microsoft JhengHei"/>
                <a:sym typeface="Microsoft JhengHei"/>
              </a:rPr>
              <a:t>It's a great feature</a:t>
            </a:r>
            <a:r>
              <a:rPr lang="en-US" altLang="zh-TW" sz="1000" b="1" dirty="0">
                <a:solidFill>
                  <a:schemeClr val="dk2"/>
                </a:solidFill>
                <a:latin typeface="+mj-lt"/>
                <a:ea typeface="Microsoft JhengHei"/>
                <a:cs typeface="Microsoft JhengHei"/>
                <a:sym typeface="Microsoft JhengHei"/>
              </a:rPr>
              <a:t>!</a:t>
            </a:r>
            <a:endParaRPr b="1" dirty="0">
              <a:solidFill>
                <a:schemeClr val="dk2"/>
              </a:solidFill>
              <a:latin typeface="+mj-lt"/>
            </a:endParaRPr>
          </a:p>
        </p:txBody>
      </p:sp>
      <p:pic>
        <p:nvPicPr>
          <p:cNvPr id="562" name="Google Shape;562;p45"/>
          <p:cNvPicPr preferRelativeResize="0"/>
          <p:nvPr/>
        </p:nvPicPr>
        <p:blipFill rotWithShape="1">
          <a:blip r:embed="rId6">
            <a:alphaModFix/>
          </a:blip>
          <a:srcRect/>
          <a:stretch/>
        </p:blipFill>
        <p:spPr>
          <a:xfrm>
            <a:off x="599120" y="3463809"/>
            <a:ext cx="940314" cy="1143150"/>
          </a:xfrm>
          <a:prstGeom prst="rect">
            <a:avLst/>
          </a:prstGeom>
          <a:noFill/>
          <a:ln>
            <a:noFill/>
          </a:ln>
          <a:effectLst>
            <a:outerShdw blurRad="50800" dist="38100" dir="2700000" algn="tl" rotWithShape="0">
              <a:srgbClr val="000000">
                <a:alpha val="40000"/>
              </a:srgbClr>
            </a:outerShdw>
          </a:effectLst>
        </p:spPr>
      </p:pic>
      <p:pic>
        <p:nvPicPr>
          <p:cNvPr id="563" name="Google Shape;563;p45"/>
          <p:cNvPicPr preferRelativeResize="0"/>
          <p:nvPr/>
        </p:nvPicPr>
        <p:blipFill rotWithShape="1">
          <a:blip r:embed="rId7">
            <a:alphaModFix/>
          </a:blip>
          <a:srcRect/>
          <a:stretch/>
        </p:blipFill>
        <p:spPr>
          <a:xfrm>
            <a:off x="3004834" y="3714492"/>
            <a:ext cx="765474" cy="888775"/>
          </a:xfrm>
          <a:prstGeom prst="rect">
            <a:avLst/>
          </a:prstGeom>
          <a:noFill/>
          <a:ln>
            <a:noFill/>
          </a:ln>
          <a:effectLst>
            <a:outerShdw blurRad="50800" dist="38100" dir="2700000" algn="tl" rotWithShape="0">
              <a:srgbClr val="000000">
                <a:alpha val="40000"/>
              </a:srgbClr>
            </a:outerShdw>
          </a:effectLst>
        </p:spPr>
      </p:pic>
      <p:pic>
        <p:nvPicPr>
          <p:cNvPr id="564" name="Google Shape;564;p45" descr="05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303768" y="2102594"/>
            <a:ext cx="1244462" cy="247404"/>
          </a:xfrm>
          <a:prstGeom prst="rect">
            <a:avLst/>
          </a:prstGeom>
          <a:noFill/>
          <a:ln>
            <a:noFill/>
          </a:ln>
        </p:spPr>
      </p:pic>
      <p:sp>
        <p:nvSpPr>
          <p:cNvPr id="565" name="Google Shape;565;p45"/>
          <p:cNvSpPr/>
          <p:nvPr/>
        </p:nvSpPr>
        <p:spPr>
          <a:xfrm>
            <a:off x="5383925" y="2102040"/>
            <a:ext cx="2681288" cy="817414"/>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45"/>
          <p:cNvSpPr txBox="1"/>
          <p:nvPr/>
        </p:nvSpPr>
        <p:spPr>
          <a:xfrm>
            <a:off x="5413187" y="1852108"/>
            <a:ext cx="2805690" cy="1216573"/>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600"/>
              </a:spcBef>
              <a:spcAft>
                <a:spcPts val="1600"/>
              </a:spcAft>
              <a:buNone/>
            </a:pPr>
            <a:r>
              <a:rPr lang="en" sz="1000" b="1">
                <a:solidFill>
                  <a:schemeClr val="dk2"/>
                </a:solidFill>
                <a:latin typeface="+mj-lt"/>
                <a:ea typeface="Microsoft JhengHei"/>
                <a:cs typeface="Microsoft JhengHei"/>
                <a:sym typeface="Microsoft JhengHei"/>
              </a:rPr>
              <a:t>With QVR Pro - event scheduling video, video recording is only available when no one is at home, taking into account the balance between security and privacy.</a:t>
            </a:r>
            <a:endParaRPr sz="1000" b="1" i="0" u="none" strike="noStrike" cap="none">
              <a:solidFill>
                <a:schemeClr val="dk2"/>
              </a:solidFill>
              <a:latin typeface="+mj-lt"/>
              <a:ea typeface="Microsoft JhengHei"/>
              <a:cs typeface="Microsoft JhengHei"/>
              <a:sym typeface="Microsoft JhengHei"/>
            </a:endParaRPr>
          </a:p>
        </p:txBody>
      </p:sp>
      <p:pic>
        <p:nvPicPr>
          <p:cNvPr id="567" name="Google Shape;567;p45"/>
          <p:cNvPicPr preferRelativeResize="0"/>
          <p:nvPr/>
        </p:nvPicPr>
        <p:blipFill rotWithShape="1">
          <a:blip r:embed="rId8">
            <a:alphaModFix/>
          </a:blip>
          <a:srcRect/>
          <a:stretch/>
        </p:blipFill>
        <p:spPr>
          <a:xfrm>
            <a:off x="422413" y="2023295"/>
            <a:ext cx="3045566" cy="1296375"/>
          </a:xfrm>
          <a:prstGeom prst="rect">
            <a:avLst/>
          </a:prstGeom>
          <a:noFill/>
          <a:ln>
            <a:noFill/>
          </a:ln>
          <a:effectLst>
            <a:outerShdw blurRad="50800" dist="38100" dir="2700000" algn="tl" rotWithShape="0">
              <a:srgbClr val="000000">
                <a:alpha val="40000"/>
              </a:srgbClr>
            </a:outerShdw>
          </a:effectLst>
        </p:spPr>
      </p:pic>
      <p:pic>
        <p:nvPicPr>
          <p:cNvPr id="568" name="Google Shape;568;p45"/>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191779" y="1641937"/>
            <a:ext cx="658569" cy="658569"/>
          </a:xfrm>
          <a:prstGeom prst="rect">
            <a:avLst/>
          </a:prstGeom>
          <a:noFill/>
          <a:ln>
            <a:noFill/>
          </a:ln>
          <a:effectLst>
            <a:outerShdw blurRad="50800" dist="38100" dir="2700000" algn="tl" rotWithShape="0">
              <a:srgbClr val="000000">
                <a:alpha val="40000"/>
              </a:srgbClr>
            </a:outerShdw>
          </a:effectLst>
        </p:spPr>
      </p:pic>
      <p:sp>
        <p:nvSpPr>
          <p:cNvPr id="32" name="Google Shape;442;p40">
            <a:extLst>
              <a:ext uri="{FF2B5EF4-FFF2-40B4-BE49-F238E27FC236}">
                <a16:creationId xmlns:a16="http://schemas.microsoft.com/office/drawing/2014/main" id="{9928C67B-26AC-4CA0-B0B9-9668D786F680}"/>
              </a:ext>
            </a:extLst>
          </p:cNvPr>
          <p:cNvSpPr/>
          <p:nvPr/>
        </p:nvSpPr>
        <p:spPr>
          <a:xfrm>
            <a:off x="330460" y="4697548"/>
            <a:ext cx="1546598"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3" name="Google Shape;443;p40">
            <a:extLst>
              <a:ext uri="{FF2B5EF4-FFF2-40B4-BE49-F238E27FC236}">
                <a16:creationId xmlns:a16="http://schemas.microsoft.com/office/drawing/2014/main" id="{0F9F1ED4-D9C1-4657-A35A-63522FF0A1FF}"/>
              </a:ext>
            </a:extLst>
          </p:cNvPr>
          <p:cNvSpPr txBox="1"/>
          <p:nvPr/>
        </p:nvSpPr>
        <p:spPr>
          <a:xfrm>
            <a:off x="223830" y="4619896"/>
            <a:ext cx="18018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Model</a:t>
            </a:r>
            <a:r>
              <a:rPr lang="en" sz="1100" i="0" u="none" strike="noStrike" cap="none" dirty="0">
                <a:solidFill>
                  <a:schemeClr val="dk1"/>
                </a:solidFill>
                <a:latin typeface="+mj-lt"/>
                <a:ea typeface="Microsoft JhengHei"/>
                <a:cs typeface="Microsoft JhengHei"/>
                <a:sym typeface="Microsoft JhengHei"/>
              </a:rPr>
              <a:t>：</a:t>
            </a:r>
          </a:p>
          <a:p>
            <a:pPr algn="ctr">
              <a:lnSpc>
                <a:spcPts val="1400"/>
              </a:lnSpc>
              <a:buSzPts val="1100"/>
            </a:pPr>
            <a:r>
              <a:rPr lang="en" altLang="zh-TW" sz="1100" b="1" dirty="0">
                <a:solidFill>
                  <a:srgbClr val="FFFFFF"/>
                </a:solidFill>
              </a:rPr>
              <a:t>TS-253B</a:t>
            </a:r>
            <a:endParaRPr sz="1100" b="1" i="0" u="none" strike="noStrike" cap="none" dirty="0">
              <a:solidFill>
                <a:schemeClr val="dk1"/>
              </a:solidFill>
              <a:latin typeface="+mj-lt"/>
              <a:ea typeface="Arial"/>
              <a:cs typeface="Arial"/>
              <a:sym typeface="Arial"/>
            </a:endParaRPr>
          </a:p>
        </p:txBody>
      </p:sp>
      <p:sp>
        <p:nvSpPr>
          <p:cNvPr id="34" name="Google Shape;442;p40">
            <a:extLst>
              <a:ext uri="{FF2B5EF4-FFF2-40B4-BE49-F238E27FC236}">
                <a16:creationId xmlns:a16="http://schemas.microsoft.com/office/drawing/2014/main" id="{6E177643-73D0-444B-9CF1-A124BF43EAC7}"/>
              </a:ext>
            </a:extLst>
          </p:cNvPr>
          <p:cNvSpPr/>
          <p:nvPr/>
        </p:nvSpPr>
        <p:spPr>
          <a:xfrm>
            <a:off x="2702210" y="4695959"/>
            <a:ext cx="1641907"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5" name="Google Shape;462;p40">
            <a:extLst>
              <a:ext uri="{FF2B5EF4-FFF2-40B4-BE49-F238E27FC236}">
                <a16:creationId xmlns:a16="http://schemas.microsoft.com/office/drawing/2014/main" id="{7D806DB9-826D-4406-ADB9-C21B5324077A}"/>
              </a:ext>
            </a:extLst>
          </p:cNvPr>
          <p:cNvSpPr txBox="1"/>
          <p:nvPr/>
        </p:nvSpPr>
        <p:spPr>
          <a:xfrm>
            <a:off x="2346799" y="4613777"/>
            <a:ext cx="24192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a:solidFill>
                  <a:schemeClr val="dk1"/>
                </a:solidFill>
                <a:latin typeface="+mj-lt"/>
                <a:ea typeface="Microsoft JhengHei"/>
                <a:cs typeface="Microsoft JhengHei"/>
                <a:sym typeface="Microsoft JhengHei"/>
              </a:rPr>
              <a:t>Suggested Camera</a:t>
            </a:r>
            <a:r>
              <a:rPr lang="en" sz="1100" i="0" u="none" strike="noStrike" cap="none">
                <a:solidFill>
                  <a:schemeClr val="dk1"/>
                </a:solidFill>
                <a:latin typeface="+mj-lt"/>
                <a:ea typeface="Microsoft JhengHei"/>
                <a:cs typeface="Microsoft JhengHei"/>
                <a:sym typeface="Microsoft JhengHei"/>
              </a:rPr>
              <a:t>：</a:t>
            </a:r>
            <a:endParaRPr lang="zh-TW" altLang="en-US">
              <a:solidFill>
                <a:schemeClr val="dk1"/>
              </a:solidFill>
              <a:latin typeface="+mj-lt"/>
            </a:endParaRPr>
          </a:p>
          <a:p>
            <a:pPr lvl="0" algn="ctr">
              <a:lnSpc>
                <a:spcPts val="1400"/>
              </a:lnSpc>
              <a:buSzPts val="1100"/>
            </a:pPr>
            <a:r>
              <a:rPr lang="en-US" sz="1100" b="1">
                <a:solidFill>
                  <a:schemeClr val="dk1"/>
                </a:solidFill>
                <a:latin typeface="+mj-lt"/>
                <a:ea typeface="Microsoft JhengHei"/>
                <a:cs typeface="Microsoft JhengHei"/>
                <a:sym typeface="Microsoft JhengHei"/>
              </a:rPr>
              <a:t>Logitech C930e</a:t>
            </a:r>
            <a:endParaRPr lang="zh-TW" altLang="en-US" sz="1100" b="1" i="0" u="none" strike="noStrike" cap="none">
              <a:solidFill>
                <a:schemeClr val="dk1"/>
              </a:solidFill>
              <a:latin typeface="+mj-lt"/>
              <a:ea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35" name="矩形 34">
            <a:extLst>
              <a:ext uri="{FF2B5EF4-FFF2-40B4-BE49-F238E27FC236}">
                <a16:creationId xmlns:a16="http://schemas.microsoft.com/office/drawing/2014/main" id="{C11A3C6A-85A1-4693-ABA5-4504A384EDB1}"/>
              </a:ext>
            </a:extLst>
          </p:cNvPr>
          <p:cNvSpPr/>
          <p:nvPr/>
        </p:nvSpPr>
        <p:spPr>
          <a:xfrm>
            <a:off x="1" y="3142827"/>
            <a:ext cx="5095350" cy="2000673"/>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0" name="圖片 29">
            <a:extLst>
              <a:ext uri="{FF2B5EF4-FFF2-40B4-BE49-F238E27FC236}">
                <a16:creationId xmlns:a16="http://schemas.microsoft.com/office/drawing/2014/main" id="{7D1EFBF7-ED51-4173-B500-C468BD325E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76" name="Google Shape;576;p46"/>
          <p:cNvSpPr txBox="1">
            <a:spLocks noGrp="1"/>
          </p:cNvSpPr>
          <p:nvPr>
            <p:ph type="title"/>
          </p:nvPr>
        </p:nvSpPr>
        <p:spPr>
          <a:xfrm>
            <a:off x="341458" y="68331"/>
            <a:ext cx="9036300" cy="58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3000"/>
              <a:buNone/>
            </a:pPr>
            <a:r>
              <a:rPr lang="en" sz="3200" b="1">
                <a:solidFill>
                  <a:schemeClr val="dk1"/>
                </a:solidFill>
                <a:latin typeface="+mj-lt"/>
                <a:ea typeface="Microsoft JhengHei"/>
                <a:cs typeface="Microsoft JhengHei"/>
                <a:sym typeface="Microsoft JhengHei"/>
              </a:rPr>
              <a:t>User </a:t>
            </a:r>
            <a:r>
              <a:rPr lang="en-US" sz="3200" b="1" err="1">
                <a:solidFill>
                  <a:schemeClr val="dk1"/>
                </a:solidFill>
                <a:latin typeface="+mj-lt"/>
                <a:ea typeface="Microsoft JhengHei"/>
                <a:cs typeface="Microsoft JhengHei"/>
                <a:sym typeface="Microsoft JhengHei"/>
              </a:rPr>
              <a:t>Feedback｜Guard</a:t>
            </a:r>
            <a:endParaRPr lang="en-US" sz="3200" b="1">
              <a:solidFill>
                <a:schemeClr val="dk1"/>
              </a:solidFill>
              <a:latin typeface="+mj-lt"/>
              <a:ea typeface="Microsoft JhengHei"/>
              <a:cs typeface="Microsoft JhengHei"/>
              <a:sym typeface="Microsoft JhengHei"/>
            </a:endParaRPr>
          </a:p>
        </p:txBody>
      </p:sp>
      <p:sp>
        <p:nvSpPr>
          <p:cNvPr id="577" name="Google Shape;577;p46"/>
          <p:cNvSpPr/>
          <p:nvPr/>
        </p:nvSpPr>
        <p:spPr>
          <a:xfrm>
            <a:off x="6058513" y="2369286"/>
            <a:ext cx="2675314" cy="1008195"/>
          </a:xfrm>
          <a:prstGeom prst="roundRect">
            <a:avLst>
              <a:gd name="adj" fmla="val 8316"/>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9" name="Google Shape;579;p46" descr="05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50760" y="1294715"/>
            <a:ext cx="1244462" cy="247404"/>
          </a:xfrm>
          <a:prstGeom prst="rect">
            <a:avLst/>
          </a:prstGeom>
          <a:noFill/>
          <a:ln>
            <a:noFill/>
          </a:ln>
        </p:spPr>
      </p:pic>
      <p:sp>
        <p:nvSpPr>
          <p:cNvPr id="580" name="Google Shape;580;p46"/>
          <p:cNvSpPr/>
          <p:nvPr/>
        </p:nvSpPr>
        <p:spPr>
          <a:xfrm>
            <a:off x="5330910" y="1293989"/>
            <a:ext cx="2336613" cy="544877"/>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6"/>
          <p:cNvSpPr txBox="1"/>
          <p:nvPr/>
        </p:nvSpPr>
        <p:spPr>
          <a:xfrm>
            <a:off x="5366868" y="1242300"/>
            <a:ext cx="2323787" cy="449125"/>
          </a:xfrm>
          <a:prstGeom prst="rect">
            <a:avLst/>
          </a:prstGeom>
          <a:noFill/>
          <a:ln>
            <a:noFill/>
          </a:ln>
        </p:spPr>
        <p:txBody>
          <a:bodyPr spcFirstLastPara="1" wrap="square" lIns="91425" tIns="91425" rIns="91425" bIns="91425" anchor="t" anchorCtr="0">
            <a:noAutofit/>
          </a:bodyPr>
          <a:lstStyle/>
          <a:p>
            <a:r>
              <a:rPr lang="en" sz="1000" b="1">
                <a:latin typeface="+mj-lt"/>
                <a:ea typeface="Microsoft JhengHei"/>
                <a:cs typeface="Microsoft JhengHei"/>
                <a:sym typeface="Microsoft JhengHei"/>
              </a:rPr>
              <a:t>Is that the customer service phone clear? Thank you very much for choosing </a:t>
            </a:r>
            <a:r>
              <a:rPr lang="en" sz="1000" b="1" i="0" u="none" strike="noStrike" cap="none">
                <a:latin typeface="+mj-lt"/>
                <a:ea typeface="Microsoft JhengHei"/>
                <a:cs typeface="Microsoft JhengHei"/>
                <a:sym typeface="Microsoft JhengHei"/>
              </a:rPr>
              <a:t>QNAP </a:t>
            </a:r>
            <a:r>
              <a:rPr lang="en" sz="1000" b="1">
                <a:latin typeface="+mj-lt"/>
                <a:ea typeface="Microsoft JhengHei"/>
                <a:cs typeface="Microsoft JhengHei"/>
                <a:sym typeface="Microsoft JhengHei"/>
              </a:rPr>
              <a:t>products!</a:t>
            </a:r>
            <a:endParaRPr lang="zh-TW" altLang="en-US" sz="1000" b="1">
              <a:latin typeface="+mj-lt"/>
            </a:endParaRPr>
          </a:p>
        </p:txBody>
      </p:sp>
      <p:pic>
        <p:nvPicPr>
          <p:cNvPr id="582" name="Google Shape;582;p46" descr="05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65669" y="3517058"/>
            <a:ext cx="1244462" cy="247404"/>
          </a:xfrm>
          <a:prstGeom prst="rect">
            <a:avLst/>
          </a:prstGeom>
          <a:noFill/>
          <a:ln>
            <a:noFill/>
          </a:ln>
        </p:spPr>
      </p:pic>
      <p:sp>
        <p:nvSpPr>
          <p:cNvPr id="583" name="Google Shape;583;p46"/>
          <p:cNvSpPr/>
          <p:nvPr/>
        </p:nvSpPr>
        <p:spPr>
          <a:xfrm>
            <a:off x="5345821" y="3516500"/>
            <a:ext cx="1230454" cy="3240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5" name="Google Shape;585;p46" descr="058.png"/>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59044" y="4671733"/>
            <a:ext cx="1244462" cy="261153"/>
          </a:xfrm>
          <a:prstGeom prst="rect">
            <a:avLst/>
          </a:prstGeom>
          <a:noFill/>
          <a:ln>
            <a:noFill/>
          </a:ln>
        </p:spPr>
      </p:pic>
      <p:sp>
        <p:nvSpPr>
          <p:cNvPr id="586" name="Google Shape;586;p46"/>
          <p:cNvSpPr/>
          <p:nvPr/>
        </p:nvSpPr>
        <p:spPr>
          <a:xfrm>
            <a:off x="5339196" y="4670868"/>
            <a:ext cx="1760700" cy="313708"/>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6"/>
          <p:cNvSpPr txBox="1"/>
          <p:nvPr/>
        </p:nvSpPr>
        <p:spPr>
          <a:xfrm>
            <a:off x="5373275" y="3506148"/>
            <a:ext cx="12030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Thank you!</a:t>
            </a:r>
            <a:endParaRPr sz="1000" b="1" i="0" u="none" strike="noStrike" cap="none">
              <a:solidFill>
                <a:schemeClr val="dk2"/>
              </a:solidFill>
              <a:latin typeface="+mj-lt"/>
              <a:ea typeface="Microsoft JhengHei"/>
              <a:cs typeface="Microsoft JhengHei"/>
              <a:sym typeface="Microsoft JhengHei"/>
            </a:endParaRPr>
          </a:p>
        </p:txBody>
      </p:sp>
      <p:sp>
        <p:nvSpPr>
          <p:cNvPr id="589" name="Google Shape;589;p46"/>
          <p:cNvSpPr/>
          <p:nvPr/>
        </p:nvSpPr>
        <p:spPr>
          <a:xfrm>
            <a:off x="6058513" y="1951026"/>
            <a:ext cx="2675314" cy="30600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0" name="Google Shape;590;p46"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67222" y="2370064"/>
            <a:ext cx="562101" cy="247404"/>
          </a:xfrm>
          <a:prstGeom prst="rect">
            <a:avLst/>
          </a:prstGeom>
          <a:noFill/>
          <a:ln>
            <a:noFill/>
          </a:ln>
        </p:spPr>
      </p:pic>
      <p:sp>
        <p:nvSpPr>
          <p:cNvPr id="591" name="Google Shape;591;p46"/>
          <p:cNvSpPr txBox="1"/>
          <p:nvPr/>
        </p:nvSpPr>
        <p:spPr>
          <a:xfrm>
            <a:off x="6097712" y="2338716"/>
            <a:ext cx="2644397" cy="55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I just discovered that I can watch it on my mobile phone and tablet! I thought I could only use a computer! In this way, if the user is not registered, I can prove that I did not receive it, it is not lost!</a:t>
            </a:r>
            <a:endParaRPr sz="1000" b="1" i="0" u="none" strike="noStrike" cap="none">
              <a:solidFill>
                <a:schemeClr val="dk2"/>
              </a:solidFill>
              <a:latin typeface="+mj-lt"/>
              <a:ea typeface="Microsoft JhengHei"/>
              <a:cs typeface="Microsoft JhengHei"/>
              <a:sym typeface="Microsoft JhengHei"/>
            </a:endParaRPr>
          </a:p>
        </p:txBody>
      </p:sp>
      <p:pic>
        <p:nvPicPr>
          <p:cNvPr id="592" name="Google Shape;592;p46"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315258" y="1951969"/>
            <a:ext cx="562101" cy="247404"/>
          </a:xfrm>
          <a:prstGeom prst="rect">
            <a:avLst/>
          </a:prstGeom>
          <a:noFill/>
          <a:ln>
            <a:noFill/>
          </a:ln>
        </p:spPr>
      </p:pic>
      <p:sp>
        <p:nvSpPr>
          <p:cNvPr id="593" name="Google Shape;593;p46"/>
          <p:cNvSpPr txBox="1"/>
          <p:nvPr/>
        </p:nvSpPr>
        <p:spPr>
          <a:xfrm>
            <a:off x="6106807" y="1919313"/>
            <a:ext cx="1871187" cy="5520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Very clear! Thank you!</a:t>
            </a:r>
            <a:endParaRPr sz="1000" b="1" i="0" u="none" strike="noStrike" cap="none">
              <a:solidFill>
                <a:schemeClr val="dk2"/>
              </a:solidFill>
              <a:latin typeface="+mj-lt"/>
              <a:ea typeface="Microsoft JhengHei"/>
              <a:cs typeface="Microsoft JhengHei"/>
              <a:sym typeface="Microsoft JhengHei"/>
            </a:endParaRPr>
          </a:p>
        </p:txBody>
      </p:sp>
      <p:pic>
        <p:nvPicPr>
          <p:cNvPr id="598" name="Google Shape;598;p46"/>
          <p:cNvPicPr preferRelativeResize="0"/>
          <p:nvPr/>
        </p:nvPicPr>
        <p:blipFill rotWithShape="1">
          <a:blip r:embed="rId7">
            <a:alphaModFix/>
          </a:blip>
          <a:srcRect/>
          <a:stretch/>
        </p:blipFill>
        <p:spPr>
          <a:xfrm>
            <a:off x="599120" y="3463809"/>
            <a:ext cx="940314" cy="1143150"/>
          </a:xfrm>
          <a:prstGeom prst="rect">
            <a:avLst/>
          </a:prstGeom>
          <a:noFill/>
          <a:ln>
            <a:noFill/>
          </a:ln>
          <a:effectLst>
            <a:outerShdw blurRad="50800" dist="38100" dir="2700000" algn="tl" rotWithShape="0">
              <a:srgbClr val="000000">
                <a:alpha val="40000"/>
              </a:srgbClr>
            </a:outerShdw>
          </a:effectLst>
        </p:spPr>
      </p:pic>
      <p:pic>
        <p:nvPicPr>
          <p:cNvPr id="599" name="Google Shape;599;p46"/>
          <p:cNvPicPr preferRelativeResize="0"/>
          <p:nvPr/>
        </p:nvPicPr>
        <p:blipFill rotWithShape="1">
          <a:blip r:embed="rId8">
            <a:alphaModFix/>
          </a:blip>
          <a:srcRect/>
          <a:stretch/>
        </p:blipFill>
        <p:spPr>
          <a:xfrm>
            <a:off x="3004834" y="3714492"/>
            <a:ext cx="765474" cy="888775"/>
          </a:xfrm>
          <a:prstGeom prst="rect">
            <a:avLst/>
          </a:prstGeom>
          <a:noFill/>
          <a:ln>
            <a:noFill/>
          </a:ln>
          <a:effectLst>
            <a:outerShdw blurRad="50800" dist="38100" dir="2700000" algn="tl" rotWithShape="0">
              <a:srgbClr val="000000">
                <a:alpha val="40000"/>
              </a:srgbClr>
            </a:outerShdw>
          </a:effectLst>
        </p:spPr>
      </p:pic>
      <p:sp>
        <p:nvSpPr>
          <p:cNvPr id="600" name="Google Shape;600;p46"/>
          <p:cNvSpPr/>
          <p:nvPr/>
        </p:nvSpPr>
        <p:spPr>
          <a:xfrm>
            <a:off x="6055274" y="3955254"/>
            <a:ext cx="2678553" cy="601193"/>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1" name="Google Shape;601;p46"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67222" y="3956031"/>
            <a:ext cx="562101" cy="247404"/>
          </a:xfrm>
          <a:prstGeom prst="rect">
            <a:avLst/>
          </a:prstGeom>
          <a:noFill/>
          <a:ln>
            <a:noFill/>
          </a:ln>
        </p:spPr>
      </p:pic>
      <p:sp>
        <p:nvSpPr>
          <p:cNvPr id="602" name="Google Shape;602;p46"/>
          <p:cNvSpPr txBox="1"/>
          <p:nvPr/>
        </p:nvSpPr>
        <p:spPr>
          <a:xfrm>
            <a:off x="6124355" y="3906571"/>
            <a:ext cx="2465400" cy="693242"/>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000" b="1" dirty="0">
                <a:solidFill>
                  <a:schemeClr val="dk2"/>
                </a:solidFill>
                <a:latin typeface="+mj-lt"/>
                <a:ea typeface="Microsoft JhengHei"/>
                <a:cs typeface="Microsoft JhengHei"/>
                <a:sym typeface="Microsoft JhengHei"/>
              </a:rPr>
              <a:t>I even could share live stream to our neighbor. This is a wonderful function.</a:t>
            </a:r>
            <a:endParaRPr sz="1000" b="1" dirty="0">
              <a:latin typeface="+mj-lt"/>
            </a:endParaRPr>
          </a:p>
          <a:p>
            <a:pPr marL="0" marR="0" lvl="0" indent="0" algn="l" rtl="0">
              <a:lnSpc>
                <a:spcPct val="115000"/>
              </a:lnSpc>
              <a:spcBef>
                <a:spcPts val="1600"/>
              </a:spcBef>
              <a:spcAft>
                <a:spcPts val="1600"/>
              </a:spcAft>
              <a:buNone/>
            </a:pPr>
            <a:endParaRPr sz="1000" b="1" i="0" u="none" strike="noStrike" cap="none" dirty="0">
              <a:solidFill>
                <a:schemeClr val="dk2"/>
              </a:solidFill>
              <a:latin typeface="+mj-lt"/>
              <a:ea typeface="Microsoft JhengHei"/>
              <a:cs typeface="Microsoft JhengHei"/>
              <a:sym typeface="Microsoft JhengHei"/>
            </a:endParaRPr>
          </a:p>
        </p:txBody>
      </p:sp>
      <p:sp>
        <p:nvSpPr>
          <p:cNvPr id="31" name="Google Shape;442;p40">
            <a:extLst>
              <a:ext uri="{FF2B5EF4-FFF2-40B4-BE49-F238E27FC236}">
                <a16:creationId xmlns:a16="http://schemas.microsoft.com/office/drawing/2014/main" id="{555D6CBD-149F-4F51-BE46-DFB37D51B831}"/>
              </a:ext>
            </a:extLst>
          </p:cNvPr>
          <p:cNvSpPr/>
          <p:nvPr/>
        </p:nvSpPr>
        <p:spPr>
          <a:xfrm>
            <a:off x="330460" y="4697548"/>
            <a:ext cx="1546598"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2" name="Google Shape;443;p40">
            <a:extLst>
              <a:ext uri="{FF2B5EF4-FFF2-40B4-BE49-F238E27FC236}">
                <a16:creationId xmlns:a16="http://schemas.microsoft.com/office/drawing/2014/main" id="{647BD7F0-194E-4A16-9838-59A0E4E4CB0B}"/>
              </a:ext>
            </a:extLst>
          </p:cNvPr>
          <p:cNvSpPr txBox="1"/>
          <p:nvPr/>
        </p:nvSpPr>
        <p:spPr>
          <a:xfrm>
            <a:off x="225232" y="4619079"/>
            <a:ext cx="18018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Model</a:t>
            </a:r>
            <a:r>
              <a:rPr lang="en" sz="1100" i="0" u="none" strike="noStrike" cap="none" dirty="0">
                <a:solidFill>
                  <a:schemeClr val="dk1"/>
                </a:solidFill>
                <a:latin typeface="+mj-lt"/>
                <a:ea typeface="Microsoft JhengHei"/>
                <a:cs typeface="Microsoft JhengHei"/>
                <a:sym typeface="Microsoft JhengHei"/>
              </a:rPr>
              <a:t>：</a:t>
            </a:r>
          </a:p>
          <a:p>
            <a:pPr algn="ctr">
              <a:lnSpc>
                <a:spcPts val="1400"/>
              </a:lnSpc>
              <a:buSzPts val="1100"/>
            </a:pPr>
            <a:r>
              <a:rPr lang="en" altLang="zh-TW" sz="1100" b="1" dirty="0">
                <a:solidFill>
                  <a:srgbClr val="FFFFFF"/>
                </a:solidFill>
              </a:rPr>
              <a:t>TS-253B</a:t>
            </a:r>
            <a:endParaRPr sz="1100" b="1" i="0" u="none" strike="noStrike" cap="none" dirty="0">
              <a:solidFill>
                <a:schemeClr val="dk1"/>
              </a:solidFill>
              <a:latin typeface="+mj-lt"/>
              <a:ea typeface="Arial"/>
              <a:cs typeface="Arial"/>
              <a:sym typeface="Arial"/>
            </a:endParaRPr>
          </a:p>
        </p:txBody>
      </p:sp>
      <p:sp>
        <p:nvSpPr>
          <p:cNvPr id="33" name="Google Shape;442;p40">
            <a:extLst>
              <a:ext uri="{FF2B5EF4-FFF2-40B4-BE49-F238E27FC236}">
                <a16:creationId xmlns:a16="http://schemas.microsoft.com/office/drawing/2014/main" id="{918F51A7-C753-47B1-9D55-BCB4F39F22D9}"/>
              </a:ext>
            </a:extLst>
          </p:cNvPr>
          <p:cNvSpPr/>
          <p:nvPr/>
        </p:nvSpPr>
        <p:spPr>
          <a:xfrm>
            <a:off x="2702210" y="4695959"/>
            <a:ext cx="1641907"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4" name="Google Shape;462;p40">
            <a:extLst>
              <a:ext uri="{FF2B5EF4-FFF2-40B4-BE49-F238E27FC236}">
                <a16:creationId xmlns:a16="http://schemas.microsoft.com/office/drawing/2014/main" id="{F10F14CE-C1D3-4802-BE21-5E8C5F71155B}"/>
              </a:ext>
            </a:extLst>
          </p:cNvPr>
          <p:cNvSpPr txBox="1"/>
          <p:nvPr/>
        </p:nvSpPr>
        <p:spPr>
          <a:xfrm>
            <a:off x="2344539" y="4611531"/>
            <a:ext cx="24192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Camera</a:t>
            </a:r>
            <a:r>
              <a:rPr lang="en" sz="1100" i="0" u="none" strike="noStrike" cap="none" dirty="0">
                <a:solidFill>
                  <a:schemeClr val="dk1"/>
                </a:solidFill>
                <a:latin typeface="+mj-lt"/>
                <a:ea typeface="Microsoft JhengHei"/>
                <a:cs typeface="Microsoft JhengHei"/>
                <a:sym typeface="Microsoft JhengHei"/>
              </a:rPr>
              <a:t>：</a:t>
            </a:r>
            <a:endParaRPr lang="zh-TW" altLang="en-US" dirty="0">
              <a:solidFill>
                <a:schemeClr val="dk1"/>
              </a:solidFill>
              <a:latin typeface="+mj-lt"/>
            </a:endParaRPr>
          </a:p>
          <a:p>
            <a:pPr lvl="0" algn="ctr">
              <a:lnSpc>
                <a:spcPts val="1400"/>
              </a:lnSpc>
              <a:buSzPts val="1100"/>
            </a:pPr>
            <a:r>
              <a:rPr lang="en-US" sz="1100" b="1" dirty="0">
                <a:solidFill>
                  <a:schemeClr val="dk1"/>
                </a:solidFill>
                <a:latin typeface="+mj-lt"/>
                <a:ea typeface="Microsoft JhengHei"/>
                <a:cs typeface="Microsoft JhengHei"/>
                <a:sym typeface="Microsoft JhengHei"/>
              </a:rPr>
              <a:t>Logitech C930e</a:t>
            </a:r>
            <a:endParaRPr lang="zh-TW" altLang="en-US" sz="1100" b="1" i="0" u="none" strike="noStrike" cap="none" dirty="0">
              <a:solidFill>
                <a:schemeClr val="dk1"/>
              </a:solidFill>
              <a:latin typeface="+mj-lt"/>
              <a:ea typeface="Arial"/>
              <a:cs typeface="Arial"/>
            </a:endParaRPr>
          </a:p>
        </p:txBody>
      </p:sp>
      <p:sp>
        <p:nvSpPr>
          <p:cNvPr id="29" name="Google Shape;602;p46">
            <a:extLst>
              <a:ext uri="{FF2B5EF4-FFF2-40B4-BE49-F238E27FC236}">
                <a16:creationId xmlns:a16="http://schemas.microsoft.com/office/drawing/2014/main" id="{B9F00DB5-22A1-4004-A505-89D93D8CAE35}"/>
              </a:ext>
            </a:extLst>
          </p:cNvPr>
          <p:cNvSpPr txBox="1"/>
          <p:nvPr/>
        </p:nvSpPr>
        <p:spPr>
          <a:xfrm>
            <a:off x="5330910" y="4644106"/>
            <a:ext cx="2465400" cy="693242"/>
          </a:xfrm>
          <a:prstGeom prst="rect">
            <a:avLst/>
          </a:prstGeom>
          <a:noFill/>
          <a:ln>
            <a:noFill/>
          </a:ln>
        </p:spPr>
        <p:txBody>
          <a:bodyPr spcFirstLastPara="1" wrap="square" lIns="91425" tIns="91425" rIns="91425" bIns="91425" anchor="t" anchorCtr="0">
            <a:noAutofit/>
          </a:bodyPr>
          <a:lstStyle/>
          <a:p>
            <a:pPr lvl="0">
              <a:lnSpc>
                <a:spcPct val="115000"/>
              </a:lnSpc>
            </a:pPr>
            <a:r>
              <a:rPr lang="en-US" sz="1000" b="1" dirty="0">
                <a:solidFill>
                  <a:schemeClr val="dk2"/>
                </a:solidFill>
                <a:latin typeface="+mj-lt"/>
                <a:ea typeface="Microsoft JhengHei"/>
                <a:cs typeface="Microsoft JhengHei"/>
                <a:sym typeface="Microsoft JhengHei"/>
              </a:rPr>
              <a:t>Thanks for your feedback!</a:t>
            </a:r>
            <a:endParaRPr sz="1000" b="1" i="0" u="none" strike="noStrike" cap="none" dirty="0">
              <a:solidFill>
                <a:schemeClr val="dk2"/>
              </a:solidFill>
              <a:latin typeface="+mj-lt"/>
              <a:ea typeface="Microsoft JhengHei"/>
              <a:cs typeface="Microsoft JhengHei"/>
              <a:sym typeface="Microsoft JhengHe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Google Shape;532;p44" descr="BG_11.jpg"/>
          <p:cNvPicPr preferRelativeResize="0"/>
          <p:nvPr/>
        </p:nvPicPr>
        <p:blipFill rotWithShape="1">
          <a:blip r:embed="rId3">
            <a:alphaModFix/>
          </a:blip>
          <a:srcRect/>
          <a:stretch/>
        </p:blipFill>
        <p:spPr>
          <a:xfrm>
            <a:off x="0" y="0"/>
            <a:ext cx="9136163" cy="5143500"/>
          </a:xfrm>
          <a:prstGeom prst="rect">
            <a:avLst/>
          </a:prstGeom>
          <a:noFill/>
          <a:ln>
            <a:noFill/>
          </a:ln>
        </p:spPr>
      </p:pic>
      <p:sp>
        <p:nvSpPr>
          <p:cNvPr id="533" name="Google Shape;533;p44"/>
          <p:cNvSpPr/>
          <p:nvPr/>
        </p:nvSpPr>
        <p:spPr>
          <a:xfrm>
            <a:off x="564191" y="4247925"/>
            <a:ext cx="1007700" cy="4647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534" name="Google Shape;534;p44"/>
          <p:cNvSpPr/>
          <p:nvPr/>
        </p:nvSpPr>
        <p:spPr>
          <a:xfrm>
            <a:off x="658163" y="4277947"/>
            <a:ext cx="1346099" cy="4516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800" b="1">
                <a:solidFill>
                  <a:schemeClr val="dk1"/>
                </a:solidFill>
                <a:latin typeface="+mj-lt"/>
                <a:ea typeface="Microsoft JhengHei"/>
                <a:cs typeface="Microsoft JhengHei"/>
                <a:sym typeface="Microsoft JhengHei"/>
              </a:rPr>
              <a:t>Home</a:t>
            </a:r>
            <a:endParaRPr sz="1800">
              <a:latin typeface="+mj-lt"/>
            </a:endParaRPr>
          </a:p>
        </p:txBody>
      </p:sp>
      <p:sp>
        <p:nvSpPr>
          <p:cNvPr id="535" name="Google Shape;535;p44"/>
          <p:cNvSpPr/>
          <p:nvPr/>
        </p:nvSpPr>
        <p:spPr>
          <a:xfrm>
            <a:off x="2775751" y="4240138"/>
            <a:ext cx="1516836" cy="4647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536" name="Google Shape;536;p44"/>
          <p:cNvSpPr/>
          <p:nvPr/>
        </p:nvSpPr>
        <p:spPr>
          <a:xfrm>
            <a:off x="2819742" y="4274412"/>
            <a:ext cx="1921080" cy="451691"/>
          </a:xfrm>
          <a:prstGeom prst="rect">
            <a:avLst/>
          </a:prstGeom>
          <a:noFill/>
          <a:ln>
            <a:noFill/>
          </a:ln>
        </p:spPr>
        <p:txBody>
          <a:bodyPr spcFirstLastPara="1" wrap="square" lIns="91425" tIns="45700" rIns="91425" bIns="45700" anchor="t" anchorCtr="0">
            <a:noAutofit/>
          </a:bodyPr>
          <a:lstStyle/>
          <a:p>
            <a:r>
              <a:rPr lang="en" sz="1800" b="1">
                <a:solidFill>
                  <a:schemeClr val="dk1"/>
                </a:solidFill>
                <a:latin typeface="+mj-lt"/>
                <a:ea typeface="Microsoft JhengHei"/>
              </a:rPr>
              <a:t>Health Care</a:t>
            </a:r>
          </a:p>
        </p:txBody>
      </p:sp>
      <p:sp>
        <p:nvSpPr>
          <p:cNvPr id="537" name="Google Shape;537;p44"/>
          <p:cNvSpPr/>
          <p:nvPr/>
        </p:nvSpPr>
        <p:spPr>
          <a:xfrm>
            <a:off x="5153990" y="4212327"/>
            <a:ext cx="1007700" cy="4647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538" name="Google Shape;538;p44"/>
          <p:cNvSpPr/>
          <p:nvPr/>
        </p:nvSpPr>
        <p:spPr>
          <a:xfrm>
            <a:off x="5209317" y="4248010"/>
            <a:ext cx="1367266" cy="451691"/>
          </a:xfrm>
          <a:prstGeom prst="rect">
            <a:avLst/>
          </a:prstGeom>
          <a:noFill/>
          <a:ln>
            <a:noFill/>
          </a:ln>
        </p:spPr>
        <p:txBody>
          <a:bodyPr spcFirstLastPara="1" wrap="square" lIns="91425" tIns="45700" rIns="91425" bIns="45700" anchor="t" anchorCtr="0">
            <a:noAutofit/>
          </a:bodyPr>
          <a:lstStyle/>
          <a:p>
            <a:pPr marL="0" marR="0" lvl="0" indent="0" algn="l">
              <a:lnSpc>
                <a:spcPct val="100000"/>
              </a:lnSpc>
              <a:spcBef>
                <a:spcPts val="0"/>
              </a:spcBef>
              <a:spcAft>
                <a:spcPts val="0"/>
              </a:spcAft>
              <a:buNone/>
            </a:pPr>
            <a:r>
              <a:rPr lang="en" sz="1800" b="1">
                <a:solidFill>
                  <a:schemeClr val="dk1"/>
                </a:solidFill>
                <a:latin typeface="+mj-lt"/>
                <a:ea typeface="Microsoft JhengHei"/>
                <a:sym typeface="Microsoft JhengHei"/>
              </a:rPr>
              <a:t>Guard</a:t>
            </a:r>
            <a:endParaRPr lang="zh-TW" sz="1800">
              <a:latin typeface="+mj-lt"/>
            </a:endParaRPr>
          </a:p>
        </p:txBody>
      </p:sp>
      <p:sp>
        <p:nvSpPr>
          <p:cNvPr id="539" name="Google Shape;539;p44"/>
          <p:cNvSpPr/>
          <p:nvPr/>
        </p:nvSpPr>
        <p:spPr>
          <a:xfrm>
            <a:off x="7045078" y="4211215"/>
            <a:ext cx="1831145" cy="4647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540" name="Google Shape;540;p44"/>
          <p:cNvSpPr/>
          <p:nvPr/>
        </p:nvSpPr>
        <p:spPr>
          <a:xfrm>
            <a:off x="7053915" y="4245275"/>
            <a:ext cx="1977222" cy="451691"/>
          </a:xfrm>
          <a:prstGeom prst="rect">
            <a:avLst/>
          </a:prstGeom>
          <a:noFill/>
          <a:ln>
            <a:noFill/>
          </a:ln>
        </p:spPr>
        <p:txBody>
          <a:bodyPr spcFirstLastPara="1" wrap="square" lIns="91425" tIns="45700" rIns="91425" bIns="45700" anchor="t" anchorCtr="0">
            <a:noAutofit/>
          </a:bodyPr>
          <a:lstStyle/>
          <a:p>
            <a:r>
              <a:rPr lang="en" sz="1800" b="1">
                <a:solidFill>
                  <a:schemeClr val="dk1"/>
                </a:solidFill>
                <a:latin typeface="+mj-lt"/>
                <a:ea typeface="Microsoft JhengHei"/>
                <a:sym typeface="Microsoft JhengHei"/>
              </a:rPr>
              <a:t>Access Control</a:t>
            </a:r>
            <a:endParaRPr lang="zh-TW" altLang="en-US" sz="1800">
              <a:solidFill>
                <a:schemeClr val="dk1"/>
              </a:solidFill>
              <a:latin typeface="+mj-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7"/>
          <p:cNvSpPr/>
          <p:nvPr/>
        </p:nvSpPr>
        <p:spPr>
          <a:xfrm>
            <a:off x="211862" y="3414101"/>
            <a:ext cx="3784500" cy="1318500"/>
          </a:xfrm>
          <a:prstGeom prst="rect">
            <a:avLst/>
          </a:prstGeom>
          <a:solidFill>
            <a:schemeClr val="dk1"/>
          </a:solidFill>
          <a:ln w="50800" cap="flat" cmpd="sng">
            <a:solidFill>
              <a:srgbClr val="7030A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608" name="Google Shape;608;p47"/>
          <p:cNvPicPr preferRelativeResize="0"/>
          <p:nvPr/>
        </p:nvPicPr>
        <p:blipFill rotWithShape="1">
          <a:blip r:embed="rId3">
            <a:alphaModFix/>
          </a:blip>
          <a:srcRect/>
          <a:stretch/>
        </p:blipFill>
        <p:spPr>
          <a:xfrm>
            <a:off x="237087" y="3437361"/>
            <a:ext cx="3612668" cy="1271300"/>
          </a:xfrm>
          <a:prstGeom prst="rect">
            <a:avLst/>
          </a:prstGeom>
          <a:noFill/>
          <a:ln>
            <a:noFill/>
          </a:ln>
        </p:spPr>
      </p:pic>
      <p:sp>
        <p:nvSpPr>
          <p:cNvPr id="609" name="Google Shape;609;p47"/>
          <p:cNvSpPr txBox="1">
            <a:spLocks noGrp="1"/>
          </p:cNvSpPr>
          <p:nvPr>
            <p:ph type="title"/>
          </p:nvPr>
        </p:nvSpPr>
        <p:spPr>
          <a:xfrm>
            <a:off x="316679" y="77246"/>
            <a:ext cx="82986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Schedule Recording With QVR Pro</a:t>
            </a:r>
            <a:endParaRPr sz="3200" b="1">
              <a:solidFill>
                <a:schemeClr val="dk1"/>
              </a:solidFill>
              <a:latin typeface="+mj-lt"/>
              <a:ea typeface="Microsoft JhengHei"/>
              <a:cs typeface="Microsoft JhengHei"/>
              <a:sym typeface="Microsoft JhengHei"/>
            </a:endParaRPr>
          </a:p>
        </p:txBody>
      </p:sp>
      <p:pic>
        <p:nvPicPr>
          <p:cNvPr id="610" name="Google Shape;610;p47"/>
          <p:cNvPicPr preferRelativeResize="0"/>
          <p:nvPr/>
        </p:nvPicPr>
        <p:blipFill rotWithShape="1">
          <a:blip r:embed="rId4">
            <a:alphaModFix/>
          </a:blip>
          <a:srcRect/>
          <a:stretch/>
        </p:blipFill>
        <p:spPr>
          <a:xfrm>
            <a:off x="2527850" y="2300458"/>
            <a:ext cx="2050695" cy="2493048"/>
          </a:xfrm>
          <a:prstGeom prst="rect">
            <a:avLst/>
          </a:prstGeom>
          <a:noFill/>
          <a:ln>
            <a:noFill/>
          </a:ln>
        </p:spPr>
      </p:pic>
      <p:pic>
        <p:nvPicPr>
          <p:cNvPr id="611" name="Google Shape;611;p4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162297" y="3174333"/>
            <a:ext cx="789731" cy="789731"/>
          </a:xfrm>
          <a:prstGeom prst="rect">
            <a:avLst/>
          </a:prstGeom>
          <a:noFill/>
          <a:ln>
            <a:noFill/>
          </a:ln>
          <a:effectLst>
            <a:outerShdw blurRad="50800" dist="38100" dir="2700000" algn="tl" rotWithShape="0">
              <a:srgbClr val="000000">
                <a:alpha val="40000"/>
              </a:srgbClr>
            </a:outerShdw>
          </a:effectLst>
        </p:spPr>
      </p:pic>
      <p:pic>
        <p:nvPicPr>
          <p:cNvPr id="612" name="Google Shape;612;p47"/>
          <p:cNvPicPr preferRelativeResize="0"/>
          <p:nvPr/>
        </p:nvPicPr>
        <p:blipFill rotWithShape="1">
          <a:blip r:embed="rId6">
            <a:alphaModFix/>
          </a:blip>
          <a:srcRect/>
          <a:stretch/>
        </p:blipFill>
        <p:spPr>
          <a:xfrm>
            <a:off x="6365088" y="2118839"/>
            <a:ext cx="2642925" cy="2145433"/>
          </a:xfrm>
          <a:prstGeom prst="rect">
            <a:avLst/>
          </a:prstGeom>
          <a:noFill/>
          <a:ln>
            <a:noFill/>
          </a:ln>
          <a:effectLst>
            <a:outerShdw blurRad="50800" dist="38100" dir="2700000" algn="tl" rotWithShape="0">
              <a:srgbClr val="000000">
                <a:alpha val="40000"/>
              </a:srgbClr>
            </a:outerShdw>
          </a:effectLst>
        </p:spPr>
      </p:pic>
      <p:pic>
        <p:nvPicPr>
          <p:cNvPr id="613" name="Google Shape;613;p47"/>
          <p:cNvPicPr preferRelativeResize="0"/>
          <p:nvPr/>
        </p:nvPicPr>
        <p:blipFill rotWithShape="1">
          <a:blip r:embed="rId7">
            <a:alphaModFix/>
          </a:blip>
          <a:srcRect/>
          <a:stretch/>
        </p:blipFill>
        <p:spPr>
          <a:xfrm>
            <a:off x="6399739" y="2175038"/>
            <a:ext cx="2555127" cy="1429725"/>
          </a:xfrm>
          <a:prstGeom prst="rect">
            <a:avLst/>
          </a:prstGeom>
          <a:noFill/>
          <a:ln>
            <a:noFill/>
          </a:ln>
        </p:spPr>
      </p:pic>
      <p:pic>
        <p:nvPicPr>
          <p:cNvPr id="614" name="Google Shape;614;p47"/>
          <p:cNvPicPr preferRelativeResize="0"/>
          <p:nvPr/>
        </p:nvPicPr>
        <p:blipFill rotWithShape="1">
          <a:blip r:embed="rId8">
            <a:alphaModFix/>
          </a:blip>
          <a:srcRect/>
          <a:stretch/>
        </p:blipFill>
        <p:spPr>
          <a:xfrm>
            <a:off x="4418505" y="3817830"/>
            <a:ext cx="714850" cy="696723"/>
          </a:xfrm>
          <a:prstGeom prst="rect">
            <a:avLst/>
          </a:prstGeom>
          <a:noFill/>
          <a:ln>
            <a:noFill/>
          </a:ln>
          <a:effectLst>
            <a:outerShdw blurRad="50800" dist="38100" dir="2700000" algn="tl" rotWithShape="0">
              <a:srgbClr val="000000">
                <a:alpha val="40000"/>
              </a:srgbClr>
            </a:outerShdw>
          </a:effectLst>
        </p:spPr>
      </p:pic>
      <p:cxnSp>
        <p:nvCxnSpPr>
          <p:cNvPr id="615" name="Google Shape;615;p47"/>
          <p:cNvCxnSpPr>
            <a:stCxn id="614" idx="3"/>
            <a:endCxn id="613" idx="1"/>
          </p:cNvCxnSpPr>
          <p:nvPr/>
        </p:nvCxnSpPr>
        <p:spPr>
          <a:xfrm flipV="1">
            <a:off x="5133355" y="2889901"/>
            <a:ext cx="1266384" cy="1276291"/>
          </a:xfrm>
          <a:prstGeom prst="bentConnector3">
            <a:avLst>
              <a:gd name="adj1" fmla="val 50000"/>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16" name="Google Shape;616;p47"/>
          <p:cNvCxnSpPr/>
          <p:nvPr/>
        </p:nvCxnSpPr>
        <p:spPr>
          <a:xfrm rot="10800000" flipH="1">
            <a:off x="4867577" y="1081712"/>
            <a:ext cx="2676300" cy="1740900"/>
          </a:xfrm>
          <a:prstGeom prst="bentConnector3">
            <a:avLst>
              <a:gd name="adj1" fmla="val 482"/>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617" name="Google Shape;617;p47"/>
          <p:cNvCxnSpPr>
            <a:stCxn id="611" idx="3"/>
          </p:cNvCxnSpPr>
          <p:nvPr/>
        </p:nvCxnSpPr>
        <p:spPr>
          <a:xfrm rot="10800000" flipH="1">
            <a:off x="2952028" y="3151899"/>
            <a:ext cx="1558200" cy="417300"/>
          </a:xfrm>
          <a:prstGeom prst="bentConnector3">
            <a:avLst>
              <a:gd name="adj1" fmla="val 49998"/>
            </a:avLst>
          </a:prstGeom>
          <a:noFill/>
          <a:ln w="38100" cap="flat" cmpd="sng">
            <a:solidFill>
              <a:srgbClr val="FF9933"/>
            </a:solidFill>
            <a:prstDash val="solid"/>
            <a:round/>
            <a:headEnd type="none" w="sm" len="sm"/>
            <a:tailEnd type="none" w="sm" len="sm"/>
          </a:ln>
          <a:effectLst>
            <a:outerShdw blurRad="50800" dist="38100" dir="2700000" algn="tl" rotWithShape="0">
              <a:srgbClr val="000000">
                <a:alpha val="40000"/>
              </a:srgbClr>
            </a:outerShdw>
          </a:effectLst>
        </p:spPr>
      </p:cxnSp>
      <p:pic>
        <p:nvPicPr>
          <p:cNvPr id="618" name="Google Shape;618;p47"/>
          <p:cNvPicPr preferRelativeResize="0"/>
          <p:nvPr/>
        </p:nvPicPr>
        <p:blipFill rotWithShape="1">
          <a:blip r:embed="rId9">
            <a:alphaModFix/>
          </a:blip>
          <a:srcRect/>
          <a:stretch/>
        </p:blipFill>
        <p:spPr>
          <a:xfrm>
            <a:off x="7022280" y="745056"/>
            <a:ext cx="890362" cy="1033780"/>
          </a:xfrm>
          <a:prstGeom prst="rect">
            <a:avLst/>
          </a:prstGeom>
          <a:noFill/>
          <a:ln>
            <a:noFill/>
          </a:ln>
          <a:effectLst>
            <a:outerShdw blurRad="50800" dist="38100" dir="2700000" algn="tl" rotWithShape="0">
              <a:srgbClr val="000000">
                <a:alpha val="40000"/>
              </a:srgbClr>
            </a:outerShdw>
          </a:effectLst>
        </p:spPr>
      </p:pic>
      <p:pic>
        <p:nvPicPr>
          <p:cNvPr id="619" name="Google Shape;619;p47" descr="logo.png"/>
          <p:cNvPicPr preferRelativeResize="0"/>
          <p:nvPr/>
        </p:nvPicPr>
        <p:blipFill rotWithShape="1">
          <a:blip r:embed="rId10">
            <a:alphaModFix/>
          </a:blip>
          <a:srcRect/>
          <a:stretch/>
        </p:blipFill>
        <p:spPr>
          <a:xfrm>
            <a:off x="4208399" y="2408183"/>
            <a:ext cx="1323969" cy="1323969"/>
          </a:xfrm>
          <a:prstGeom prst="rect">
            <a:avLst/>
          </a:prstGeom>
          <a:noFill/>
          <a:ln>
            <a:noFill/>
          </a:ln>
          <a:effectLst>
            <a:outerShdw blurRad="50800" dist="38100" dir="2700000" algn="tl" rotWithShape="0">
              <a:srgbClr val="000000">
                <a:alpha val="40000"/>
              </a:srgbClr>
            </a:outerShdw>
          </a:effectLst>
        </p:spPr>
      </p:pic>
      <p:sp>
        <p:nvSpPr>
          <p:cNvPr id="620" name="Google Shape;620;p47"/>
          <p:cNvSpPr/>
          <p:nvPr/>
        </p:nvSpPr>
        <p:spPr>
          <a:xfrm>
            <a:off x="5133355" y="4316706"/>
            <a:ext cx="1533300" cy="48057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621" name="Google Shape;621;p47"/>
          <p:cNvSpPr/>
          <p:nvPr/>
        </p:nvSpPr>
        <p:spPr>
          <a:xfrm>
            <a:off x="5915972" y="3765472"/>
            <a:ext cx="1209156" cy="317400"/>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622" name="Google Shape;622;p47"/>
          <p:cNvSpPr/>
          <p:nvPr/>
        </p:nvSpPr>
        <p:spPr>
          <a:xfrm>
            <a:off x="752056" y="2626536"/>
            <a:ext cx="1251053" cy="689334"/>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623" name="Google Shape;623;p47"/>
          <p:cNvSpPr/>
          <p:nvPr/>
        </p:nvSpPr>
        <p:spPr>
          <a:xfrm>
            <a:off x="564101" y="2632918"/>
            <a:ext cx="1611298" cy="492300"/>
          </a:xfrm>
          <a:prstGeom prst="rect">
            <a:avLst/>
          </a:prstGeom>
          <a:noFill/>
          <a:ln>
            <a:noFill/>
          </a:ln>
        </p:spPr>
        <p:txBody>
          <a:bodyPr spcFirstLastPara="1" wrap="square" lIns="91425" tIns="45700" rIns="91425" bIns="45700" anchor="t" anchorCtr="0">
            <a:noAutofit/>
          </a:bodyPr>
          <a:lstStyle/>
          <a:p>
            <a:pPr marL="0" marR="0" lvl="0" indent="0" algn="ctr" rtl="0">
              <a:lnSpc>
                <a:spcPts val="1550"/>
              </a:lnSpc>
              <a:spcBef>
                <a:spcPts val="0"/>
              </a:spcBef>
              <a:spcAft>
                <a:spcPts val="0"/>
              </a:spcAft>
              <a:buNone/>
            </a:pPr>
            <a:r>
              <a:rPr lang="en" sz="1300" b="1" i="0" u="none" strike="noStrike" cap="none">
                <a:solidFill>
                  <a:schemeClr val="dk1"/>
                </a:solidFill>
                <a:latin typeface="+mj-lt"/>
                <a:ea typeface="Arial"/>
                <a:cs typeface="Arial"/>
                <a:sym typeface="Arial"/>
              </a:rPr>
              <a:t>QVR Pro </a:t>
            </a:r>
            <a:endParaRPr lang="zh-TW" altLang="en-US" sz="1300">
              <a:latin typeface="+mj-lt"/>
            </a:endParaRPr>
          </a:p>
          <a:p>
            <a:pPr marL="0" marR="0" lvl="0" indent="0" algn="ctr" rtl="0">
              <a:lnSpc>
                <a:spcPts val="1550"/>
              </a:lnSpc>
              <a:spcBef>
                <a:spcPts val="0"/>
              </a:spcBef>
              <a:spcAft>
                <a:spcPts val="0"/>
              </a:spcAft>
              <a:buNone/>
            </a:pPr>
            <a:r>
              <a:rPr lang="en" sz="1300" b="1">
                <a:solidFill>
                  <a:schemeClr val="dk1"/>
                </a:solidFill>
                <a:latin typeface="+mj-lt"/>
                <a:ea typeface="Microsoft JhengHei"/>
                <a:cs typeface="Microsoft JhengHei"/>
                <a:sym typeface="Microsoft JhengHei"/>
              </a:rPr>
              <a:t>Schedule Recording</a:t>
            </a:r>
            <a:endParaRPr lang="zh-TW" altLang="en-US" sz="1300">
              <a:latin typeface="+mj-lt"/>
            </a:endParaRPr>
          </a:p>
        </p:txBody>
      </p:sp>
      <p:sp>
        <p:nvSpPr>
          <p:cNvPr id="624" name="Google Shape;624;p47"/>
          <p:cNvSpPr/>
          <p:nvPr/>
        </p:nvSpPr>
        <p:spPr>
          <a:xfrm>
            <a:off x="5683357" y="3742426"/>
            <a:ext cx="1665300" cy="294000"/>
          </a:xfrm>
          <a:prstGeom prst="rect">
            <a:avLst/>
          </a:prstGeom>
          <a:noFill/>
          <a:ln>
            <a:noFill/>
          </a:ln>
        </p:spPr>
        <p:txBody>
          <a:bodyPr spcFirstLastPara="1" wrap="square" lIns="91425" tIns="45700" rIns="91425" bIns="45700" anchor="t" anchorCtr="0">
            <a:noAutofit/>
          </a:bodyPr>
          <a:lstStyle/>
          <a:p>
            <a:pPr marL="0" marR="0" lvl="0" indent="0" algn="ctr" rtl="0">
              <a:lnSpc>
                <a:spcPct val="141666"/>
              </a:lnSpc>
              <a:spcBef>
                <a:spcPts val="0"/>
              </a:spcBef>
              <a:spcAft>
                <a:spcPts val="0"/>
              </a:spcAft>
              <a:buNone/>
            </a:pPr>
            <a:r>
              <a:rPr lang="en" sz="1200" b="1" i="0" u="none" strike="noStrike" cap="none">
                <a:solidFill>
                  <a:schemeClr val="dk1"/>
                </a:solidFill>
                <a:latin typeface="+mj-lt"/>
                <a:ea typeface="Arial"/>
                <a:cs typeface="Arial"/>
                <a:sym typeface="Arial"/>
              </a:rPr>
              <a:t>HDMI Output</a:t>
            </a:r>
            <a:endParaRPr sz="1200">
              <a:latin typeface="+mj-lt"/>
            </a:endParaRPr>
          </a:p>
        </p:txBody>
      </p:sp>
      <p:sp>
        <p:nvSpPr>
          <p:cNvPr id="625" name="Google Shape;625;p47"/>
          <p:cNvSpPr/>
          <p:nvPr/>
        </p:nvSpPr>
        <p:spPr>
          <a:xfrm>
            <a:off x="5319771" y="1201175"/>
            <a:ext cx="1029000" cy="317400"/>
          </a:xfrm>
          <a:prstGeom prst="roundRect">
            <a:avLst>
              <a:gd name="adj" fmla="val 50000"/>
            </a:avLst>
          </a:prstGeom>
          <a:gradFill>
            <a:gsLst>
              <a:gs pos="0">
                <a:srgbClr val="EA5105"/>
              </a:gs>
              <a:gs pos="100000">
                <a:srgbClr val="F8B50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626" name="Google Shape;626;p47"/>
          <p:cNvSpPr/>
          <p:nvPr/>
        </p:nvSpPr>
        <p:spPr>
          <a:xfrm>
            <a:off x="5002233" y="1175604"/>
            <a:ext cx="1665300" cy="294000"/>
          </a:xfrm>
          <a:prstGeom prst="rect">
            <a:avLst/>
          </a:prstGeom>
          <a:noFill/>
          <a:ln>
            <a:noFill/>
          </a:ln>
        </p:spPr>
        <p:txBody>
          <a:bodyPr spcFirstLastPara="1" wrap="square" lIns="91425" tIns="45700" rIns="91425" bIns="45700" anchor="t" anchorCtr="0">
            <a:noAutofit/>
          </a:bodyPr>
          <a:lstStyle/>
          <a:p>
            <a:pPr marL="0" marR="0" lvl="0" indent="0" algn="ctr" rtl="0">
              <a:lnSpc>
                <a:spcPct val="141666"/>
              </a:lnSpc>
              <a:spcBef>
                <a:spcPts val="0"/>
              </a:spcBef>
              <a:spcAft>
                <a:spcPts val="0"/>
              </a:spcAft>
              <a:buNone/>
            </a:pPr>
            <a:r>
              <a:rPr lang="en" sz="1200" b="1" i="0" u="none" strike="noStrike" cap="none">
                <a:solidFill>
                  <a:schemeClr val="dk1"/>
                </a:solidFill>
                <a:latin typeface="+mj-lt"/>
                <a:ea typeface="Arial"/>
                <a:cs typeface="Arial"/>
                <a:sym typeface="Arial"/>
              </a:rPr>
              <a:t>USB </a:t>
            </a:r>
            <a:r>
              <a:rPr lang="en" sz="1200" b="1">
                <a:solidFill>
                  <a:schemeClr val="dk1"/>
                </a:solidFill>
                <a:latin typeface="+mj-lt"/>
              </a:rPr>
              <a:t>input</a:t>
            </a:r>
            <a:endParaRPr sz="1200">
              <a:latin typeface="+mj-lt"/>
            </a:endParaRPr>
          </a:p>
        </p:txBody>
      </p:sp>
      <p:sp>
        <p:nvSpPr>
          <p:cNvPr id="627" name="Google Shape;627;p47"/>
          <p:cNvSpPr/>
          <p:nvPr/>
        </p:nvSpPr>
        <p:spPr>
          <a:xfrm>
            <a:off x="5178135" y="4311917"/>
            <a:ext cx="1427100" cy="492300"/>
          </a:xfrm>
          <a:prstGeom prst="rect">
            <a:avLst/>
          </a:prstGeom>
          <a:noFill/>
          <a:ln>
            <a:noFill/>
          </a:ln>
        </p:spPr>
        <p:txBody>
          <a:bodyPr spcFirstLastPara="1" wrap="square" lIns="91425" tIns="45700" rIns="91425" bIns="45700" anchor="t" anchorCtr="0">
            <a:noAutofit/>
          </a:bodyPr>
          <a:lstStyle/>
          <a:p>
            <a:pPr marL="0" marR="0" lvl="0" indent="0" algn="ctr" rtl="0">
              <a:lnSpc>
                <a:spcPts val="1550"/>
              </a:lnSpc>
              <a:spcBef>
                <a:spcPts val="0"/>
              </a:spcBef>
              <a:spcAft>
                <a:spcPts val="0"/>
              </a:spcAft>
              <a:buNone/>
            </a:pPr>
            <a:r>
              <a:rPr lang="en" sz="1300" b="1" i="0" u="none" strike="noStrike" cap="none">
                <a:solidFill>
                  <a:schemeClr val="dk1"/>
                </a:solidFill>
                <a:latin typeface="+mj-lt"/>
                <a:ea typeface="Arial"/>
                <a:cs typeface="Arial"/>
                <a:sym typeface="Arial"/>
              </a:rPr>
              <a:t>QVR Pro Client </a:t>
            </a:r>
            <a:endParaRPr sz="1300">
              <a:latin typeface="+mj-lt"/>
            </a:endParaRPr>
          </a:p>
          <a:p>
            <a:pPr marL="0" marR="0" lvl="0" indent="0" algn="ctr" rtl="0">
              <a:lnSpc>
                <a:spcPts val="1550"/>
              </a:lnSpc>
              <a:spcBef>
                <a:spcPts val="0"/>
              </a:spcBef>
              <a:spcAft>
                <a:spcPts val="0"/>
              </a:spcAft>
              <a:buNone/>
            </a:pPr>
            <a:r>
              <a:rPr lang="en" sz="1300" b="1">
                <a:solidFill>
                  <a:schemeClr val="dk1"/>
                </a:solidFill>
                <a:latin typeface="+mj-lt"/>
                <a:ea typeface="Microsoft JhengHei"/>
                <a:cs typeface="Microsoft JhengHei"/>
                <a:sym typeface="Microsoft JhengHei"/>
              </a:rPr>
              <a:t>View recording</a:t>
            </a:r>
            <a:endParaRPr sz="1300">
              <a:latin typeface="+mj-lt"/>
            </a:endParaRPr>
          </a:p>
        </p:txBody>
      </p:sp>
      <p:sp>
        <p:nvSpPr>
          <p:cNvPr id="628" name="Google Shape;628;p47"/>
          <p:cNvSpPr/>
          <p:nvPr/>
        </p:nvSpPr>
        <p:spPr>
          <a:xfrm>
            <a:off x="5003462" y="1936483"/>
            <a:ext cx="1255632" cy="4923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629" name="Google Shape;629;p47"/>
          <p:cNvSpPr/>
          <p:nvPr/>
        </p:nvSpPr>
        <p:spPr>
          <a:xfrm>
            <a:off x="5039927" y="1941691"/>
            <a:ext cx="1165800" cy="492300"/>
          </a:xfrm>
          <a:prstGeom prst="rect">
            <a:avLst/>
          </a:prstGeom>
          <a:noFill/>
          <a:ln>
            <a:noFill/>
          </a:ln>
        </p:spPr>
        <p:txBody>
          <a:bodyPr spcFirstLastPara="1" wrap="square" lIns="91425" tIns="45700" rIns="91425" bIns="45700" anchor="t" anchorCtr="0">
            <a:noAutofit/>
          </a:bodyPr>
          <a:lstStyle/>
          <a:p>
            <a:pPr marL="0" marR="0" lvl="0" indent="0" algn="ctr" rtl="0">
              <a:lnSpc>
                <a:spcPts val="1550"/>
              </a:lnSpc>
              <a:spcBef>
                <a:spcPts val="0"/>
              </a:spcBef>
              <a:spcAft>
                <a:spcPts val="0"/>
              </a:spcAft>
              <a:buNone/>
            </a:pPr>
            <a:r>
              <a:rPr lang="en" sz="1300" b="1" i="0" u="none" strike="noStrike" cap="none">
                <a:solidFill>
                  <a:schemeClr val="dk1"/>
                </a:solidFill>
                <a:latin typeface="+mj-lt"/>
                <a:ea typeface="Arial"/>
                <a:cs typeface="Arial"/>
                <a:sym typeface="Arial"/>
              </a:rPr>
              <a:t>QUSBCam2 </a:t>
            </a:r>
            <a:endParaRPr sz="1300">
              <a:latin typeface="+mj-lt"/>
            </a:endParaRPr>
          </a:p>
          <a:p>
            <a:pPr marL="0" marR="0" lvl="0" indent="0" algn="ctr" rtl="0">
              <a:lnSpc>
                <a:spcPts val="1550"/>
              </a:lnSpc>
              <a:spcBef>
                <a:spcPts val="0"/>
              </a:spcBef>
              <a:spcAft>
                <a:spcPts val="0"/>
              </a:spcAft>
              <a:buNone/>
            </a:pPr>
            <a:r>
              <a:rPr lang="en" sz="1300" b="1">
                <a:solidFill>
                  <a:schemeClr val="dk1"/>
                </a:solidFill>
                <a:latin typeface="+mj-lt"/>
                <a:ea typeface="Microsoft JhengHei"/>
                <a:cs typeface="Microsoft JhengHei"/>
                <a:sym typeface="Microsoft JhengHei"/>
              </a:rPr>
              <a:t>Video out</a:t>
            </a:r>
            <a:endParaRPr sz="1300">
              <a:latin typeface="+mj-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48"/>
          <p:cNvPicPr preferRelativeResize="0"/>
          <p:nvPr/>
        </p:nvPicPr>
        <p:blipFill>
          <a:blip r:embed="rId3" cstate="print">
            <a:extLst>
              <a:ext uri="{28A0092B-C50C-407E-A947-70E740481C1C}">
                <a14:useLocalDpi xmlns:a14="http://schemas.microsoft.com/office/drawing/2010/main"/>
              </a:ext>
            </a:extLst>
          </a:blip>
          <a:stretch>
            <a:fillRect/>
          </a:stretch>
        </p:blipFill>
        <p:spPr>
          <a:xfrm>
            <a:off x="3921" y="0"/>
            <a:ext cx="9128323" cy="51435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3994" cy="51435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49" descr="BG_13.jpg"/>
          <p:cNvPicPr preferRelativeResize="0"/>
          <p:nvPr/>
        </p:nvPicPr>
        <p:blipFill rotWithShape="1">
          <a:blip r:embed="rId3">
            <a:alphaModFix/>
          </a:blip>
          <a:srcRect/>
          <a:stretch/>
        </p:blipFill>
        <p:spPr>
          <a:xfrm>
            <a:off x="0" y="0"/>
            <a:ext cx="9143998" cy="5143500"/>
          </a:xfrm>
          <a:prstGeom prst="rect">
            <a:avLst/>
          </a:prstGeom>
          <a:noFill/>
          <a:ln>
            <a:noFill/>
          </a:ln>
        </p:spPr>
      </p:pic>
      <p:sp>
        <p:nvSpPr>
          <p:cNvPr id="640" name="Google Shape;640;p49"/>
          <p:cNvSpPr/>
          <p:nvPr/>
        </p:nvSpPr>
        <p:spPr>
          <a:xfrm>
            <a:off x="461350" y="4481950"/>
            <a:ext cx="1165150"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41" name="Google Shape;641;p49"/>
          <p:cNvSpPr/>
          <p:nvPr/>
        </p:nvSpPr>
        <p:spPr>
          <a:xfrm>
            <a:off x="491778" y="4510831"/>
            <a:ext cx="1211614"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Education</a:t>
            </a:r>
            <a:endParaRPr sz="1500">
              <a:latin typeface="+mj-lt"/>
            </a:endParaRPr>
          </a:p>
        </p:txBody>
      </p:sp>
      <p:sp>
        <p:nvSpPr>
          <p:cNvPr id="642" name="Google Shape;642;p49"/>
          <p:cNvSpPr/>
          <p:nvPr/>
        </p:nvSpPr>
        <p:spPr>
          <a:xfrm>
            <a:off x="2891469" y="4469790"/>
            <a:ext cx="1156549"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43" name="Google Shape;643;p49"/>
          <p:cNvSpPr/>
          <p:nvPr/>
        </p:nvSpPr>
        <p:spPr>
          <a:xfrm>
            <a:off x="2983029" y="4500557"/>
            <a:ext cx="1744800" cy="681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Hospital</a:t>
            </a:r>
            <a:endParaRPr sz="1500">
              <a:latin typeface="+mj-lt"/>
            </a:endParaRPr>
          </a:p>
        </p:txBody>
      </p:sp>
      <p:sp>
        <p:nvSpPr>
          <p:cNvPr id="644" name="Google Shape;644;p49"/>
          <p:cNvSpPr/>
          <p:nvPr/>
        </p:nvSpPr>
        <p:spPr>
          <a:xfrm>
            <a:off x="5054889" y="4454982"/>
            <a:ext cx="1376734"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45" name="Google Shape;645;p49"/>
          <p:cNvSpPr/>
          <p:nvPr/>
        </p:nvSpPr>
        <p:spPr>
          <a:xfrm>
            <a:off x="5058018" y="4493301"/>
            <a:ext cx="1521204"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E-Commerce</a:t>
            </a:r>
            <a:endParaRPr sz="1500">
              <a:latin typeface="+mj-lt"/>
            </a:endParaRPr>
          </a:p>
        </p:txBody>
      </p:sp>
      <p:sp>
        <p:nvSpPr>
          <p:cNvPr id="646" name="Google Shape;646;p49"/>
          <p:cNvSpPr/>
          <p:nvPr/>
        </p:nvSpPr>
        <p:spPr>
          <a:xfrm>
            <a:off x="7611873" y="4453976"/>
            <a:ext cx="908700"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47" name="Google Shape;647;p49"/>
          <p:cNvSpPr/>
          <p:nvPr/>
        </p:nvSpPr>
        <p:spPr>
          <a:xfrm>
            <a:off x="7759472" y="4480064"/>
            <a:ext cx="9927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Gym</a:t>
            </a:r>
            <a:endParaRPr sz="1500">
              <a:latin typeface="+mj-lt"/>
            </a:endParaRPr>
          </a:p>
        </p:txBody>
      </p:sp>
      <p:sp>
        <p:nvSpPr>
          <p:cNvPr id="648" name="Google Shape;648;p49"/>
          <p:cNvSpPr/>
          <p:nvPr/>
        </p:nvSpPr>
        <p:spPr>
          <a:xfrm>
            <a:off x="262152" y="1887892"/>
            <a:ext cx="1669389"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49" name="Google Shape;649;p49"/>
          <p:cNvSpPr/>
          <p:nvPr/>
        </p:nvSpPr>
        <p:spPr>
          <a:xfrm>
            <a:off x="298876" y="1925298"/>
            <a:ext cx="1983896" cy="415500"/>
          </a:xfrm>
          <a:prstGeom prst="rect">
            <a:avLst/>
          </a:prstGeom>
          <a:noFill/>
          <a:ln>
            <a:noFill/>
          </a:ln>
        </p:spPr>
        <p:txBody>
          <a:bodyPr spcFirstLastPara="1" wrap="square" lIns="91425" tIns="45700" rIns="91425" bIns="45700" anchor="t" anchorCtr="0">
            <a:noAutofit/>
          </a:bodyPr>
          <a:lstStyle/>
          <a:p>
            <a:r>
              <a:rPr lang="en" sz="1500" b="1">
                <a:solidFill>
                  <a:schemeClr val="dk1"/>
                </a:solidFill>
                <a:latin typeface="+mj-lt"/>
                <a:ea typeface="Microsoft JhengHei"/>
                <a:cs typeface="Microsoft JhengHei"/>
                <a:sym typeface="Microsoft JhengHei"/>
              </a:rPr>
              <a:t>Retail </a:t>
            </a:r>
            <a:r>
              <a:rPr lang="en" sz="1500" b="1" i="0" u="none" strike="noStrike" cap="none">
                <a:solidFill>
                  <a:schemeClr val="dk1"/>
                </a:solidFill>
                <a:latin typeface="+mj-lt"/>
                <a:ea typeface="Microsoft JhengHei"/>
                <a:cs typeface="Microsoft JhengHei"/>
                <a:sym typeface="Microsoft JhengHei"/>
              </a:rPr>
              <a:t>/</a:t>
            </a:r>
            <a:r>
              <a:rPr lang="en" sz="1500" b="1">
                <a:solidFill>
                  <a:schemeClr val="dk1"/>
                </a:solidFill>
                <a:latin typeface="+mj-lt"/>
                <a:ea typeface="Microsoft JhengHei"/>
                <a:cs typeface="Microsoft JhengHei"/>
                <a:sym typeface="Microsoft JhengHei"/>
              </a:rPr>
              <a:t> Counter</a:t>
            </a:r>
            <a:endParaRPr lang="en-US" sz="1500">
              <a:solidFill>
                <a:schemeClr val="dk1"/>
              </a:solidFill>
              <a:latin typeface="+mj-lt"/>
            </a:endParaRPr>
          </a:p>
        </p:txBody>
      </p:sp>
      <p:sp>
        <p:nvSpPr>
          <p:cNvPr id="650" name="Google Shape;650;p49"/>
          <p:cNvSpPr/>
          <p:nvPr/>
        </p:nvSpPr>
        <p:spPr>
          <a:xfrm>
            <a:off x="2986738" y="1895060"/>
            <a:ext cx="908700"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51" name="Google Shape;651;p49"/>
          <p:cNvSpPr/>
          <p:nvPr/>
        </p:nvSpPr>
        <p:spPr>
          <a:xfrm>
            <a:off x="3118368" y="1928898"/>
            <a:ext cx="723300"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Hotel</a:t>
            </a:r>
            <a:endParaRPr sz="1500">
              <a:latin typeface="+mj-lt"/>
            </a:endParaRPr>
          </a:p>
        </p:txBody>
      </p:sp>
      <p:sp>
        <p:nvSpPr>
          <p:cNvPr id="652" name="Google Shape;652;p49"/>
          <p:cNvSpPr/>
          <p:nvPr/>
        </p:nvSpPr>
        <p:spPr>
          <a:xfrm>
            <a:off x="4727829" y="1896063"/>
            <a:ext cx="1970922"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53" name="Google Shape;653;p49"/>
          <p:cNvSpPr/>
          <p:nvPr/>
        </p:nvSpPr>
        <p:spPr>
          <a:xfrm>
            <a:off x="4764899" y="1939068"/>
            <a:ext cx="2065953" cy="415500"/>
          </a:xfrm>
          <a:prstGeom prst="rect">
            <a:avLst/>
          </a:prstGeom>
          <a:noFill/>
          <a:ln>
            <a:noFill/>
          </a:ln>
        </p:spPr>
        <p:txBody>
          <a:bodyPr spcFirstLastPara="1" wrap="square" lIns="91425" tIns="45700" rIns="91425" bIns="45700" anchor="t" anchorCtr="0">
            <a:noAutofit/>
          </a:bodyPr>
          <a:lstStyle/>
          <a:p>
            <a:r>
              <a:rPr lang="en" sz="1500" b="1">
                <a:solidFill>
                  <a:schemeClr val="dk1"/>
                </a:solidFill>
                <a:latin typeface="+mj-lt"/>
                <a:ea typeface="Microsoft JhengHei"/>
                <a:cs typeface="Microsoft JhengHei"/>
                <a:sym typeface="Microsoft JhengHei"/>
              </a:rPr>
              <a:t>Factory / Logistics</a:t>
            </a:r>
            <a:endParaRPr lang="en-US" sz="1500">
              <a:solidFill>
                <a:schemeClr val="dk1"/>
              </a:solidFill>
              <a:latin typeface="+mj-lt"/>
            </a:endParaRPr>
          </a:p>
        </p:txBody>
      </p:sp>
      <p:sp>
        <p:nvSpPr>
          <p:cNvPr id="654" name="Google Shape;654;p49"/>
          <p:cNvSpPr/>
          <p:nvPr/>
        </p:nvSpPr>
        <p:spPr>
          <a:xfrm>
            <a:off x="7611873" y="1866293"/>
            <a:ext cx="908700" cy="4191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500" b="0" i="0" u="none" strike="noStrike" cap="none">
              <a:solidFill>
                <a:schemeClr val="lt1"/>
              </a:solidFill>
              <a:latin typeface="+mj-lt"/>
              <a:ea typeface="Microsoft JhengHei"/>
              <a:cs typeface="Microsoft JhengHei"/>
              <a:sym typeface="Microsoft JhengHei"/>
            </a:endParaRPr>
          </a:p>
        </p:txBody>
      </p:sp>
      <p:sp>
        <p:nvSpPr>
          <p:cNvPr id="655" name="Google Shape;655;p49"/>
          <p:cNvSpPr/>
          <p:nvPr/>
        </p:nvSpPr>
        <p:spPr>
          <a:xfrm>
            <a:off x="7634069" y="1897742"/>
            <a:ext cx="1010027" cy="4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Airport</a:t>
            </a:r>
            <a:endParaRPr sz="1500">
              <a:latin typeface="+mj-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pic>
        <p:nvPicPr>
          <p:cNvPr id="660" name="Google Shape;660;p50" descr="BG_15.jpg"/>
          <p:cNvPicPr preferRelativeResize="0"/>
          <p:nvPr/>
        </p:nvPicPr>
        <p:blipFill rotWithShape="1">
          <a:blip r:embed="rId3">
            <a:alphaModFix/>
          </a:blip>
          <a:srcRect/>
          <a:stretch/>
        </p:blipFill>
        <p:spPr>
          <a:xfrm>
            <a:off x="0" y="-103"/>
            <a:ext cx="9136157" cy="5143500"/>
          </a:xfrm>
          <a:prstGeom prst="rect">
            <a:avLst/>
          </a:prstGeom>
          <a:noFill/>
          <a:ln>
            <a:noFill/>
          </a:ln>
        </p:spPr>
      </p:pic>
      <p:sp>
        <p:nvSpPr>
          <p:cNvPr id="44" name="矩形 43">
            <a:extLst>
              <a:ext uri="{FF2B5EF4-FFF2-40B4-BE49-F238E27FC236}">
                <a16:creationId xmlns:a16="http://schemas.microsoft.com/office/drawing/2014/main" id="{63407720-F31F-4935-8DE2-FDC6DD99FB18}"/>
              </a:ext>
            </a:extLst>
          </p:cNvPr>
          <p:cNvSpPr/>
          <p:nvPr/>
        </p:nvSpPr>
        <p:spPr>
          <a:xfrm>
            <a:off x="1" y="3478697"/>
            <a:ext cx="5095350" cy="1664803"/>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662" name="Google Shape;662;p50"/>
          <p:cNvGrpSpPr/>
          <p:nvPr/>
        </p:nvGrpSpPr>
        <p:grpSpPr>
          <a:xfrm>
            <a:off x="639824" y="1240009"/>
            <a:ext cx="3306035" cy="2379530"/>
            <a:chOff x="2913194" y="3303901"/>
            <a:chExt cx="2582436" cy="1759487"/>
          </a:xfrm>
        </p:grpSpPr>
        <p:pic>
          <p:nvPicPr>
            <p:cNvPr id="663" name="Google Shape;663;p50" descr="一張含有 螢幕擷取畫面 的圖片&#10;&#10;描述是以非常高的可信度產生"/>
            <p:cNvPicPr preferRelativeResize="0"/>
            <p:nvPr/>
          </p:nvPicPr>
          <p:blipFill rotWithShape="1">
            <a:blip r:embed="rId4">
              <a:alphaModFix/>
            </a:blip>
            <a:srcRect/>
            <a:stretch/>
          </p:blipFill>
          <p:spPr>
            <a:xfrm>
              <a:off x="2913194" y="3303901"/>
              <a:ext cx="2582436" cy="1759487"/>
            </a:xfrm>
            <a:prstGeom prst="rect">
              <a:avLst/>
            </a:prstGeom>
            <a:noFill/>
            <a:ln w="9525" cap="flat" cmpd="sng">
              <a:solidFill>
                <a:srgbClr val="7F7F7F"/>
              </a:solidFill>
              <a:prstDash val="solid"/>
              <a:round/>
              <a:headEnd type="none" w="sm" len="sm"/>
              <a:tailEnd type="none" w="sm" len="sm"/>
            </a:ln>
          </p:spPr>
        </p:pic>
        <p:pic>
          <p:nvPicPr>
            <p:cNvPr id="664" name="Google Shape;664;p50"/>
            <p:cNvPicPr preferRelativeResize="0"/>
            <p:nvPr/>
          </p:nvPicPr>
          <p:blipFill rotWithShape="1">
            <a:blip r:embed="rId5">
              <a:alphaModFix/>
            </a:blip>
            <a:srcRect/>
            <a:stretch/>
          </p:blipFill>
          <p:spPr>
            <a:xfrm>
              <a:off x="4211134" y="3763081"/>
              <a:ext cx="1228609" cy="903656"/>
            </a:xfrm>
            <a:prstGeom prst="rect">
              <a:avLst/>
            </a:prstGeom>
            <a:noFill/>
            <a:ln>
              <a:noFill/>
            </a:ln>
          </p:spPr>
        </p:pic>
        <p:sp>
          <p:nvSpPr>
            <p:cNvPr id="665" name="Google Shape;665;p50"/>
            <p:cNvSpPr/>
            <p:nvPr/>
          </p:nvSpPr>
          <p:spPr>
            <a:xfrm rot="-60762">
              <a:off x="4297500" y="4255850"/>
              <a:ext cx="475274" cy="243336"/>
            </a:xfrm>
            <a:prstGeom prst="rect">
              <a:avLst/>
            </a:prstGeom>
            <a:solidFill>
              <a:srgbClr val="31859B">
                <a:alpha val="51370"/>
              </a:srgbClr>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pic>
        <p:nvPicPr>
          <p:cNvPr id="666" name="Google Shape;666;p50"/>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204101" y="1012276"/>
            <a:ext cx="652528" cy="652528"/>
          </a:xfrm>
          <a:prstGeom prst="rect">
            <a:avLst/>
          </a:prstGeom>
          <a:noFill/>
          <a:ln>
            <a:noFill/>
          </a:ln>
          <a:effectLst>
            <a:outerShdw blurRad="50800" dist="38100" dir="2700000" algn="tl" rotWithShape="0">
              <a:srgbClr val="000000">
                <a:alpha val="40000"/>
              </a:srgbClr>
            </a:outerShdw>
          </a:effectLst>
        </p:spPr>
      </p:pic>
      <p:pic>
        <p:nvPicPr>
          <p:cNvPr id="667" name="Google Shape;667;p50"/>
          <p:cNvPicPr preferRelativeResize="0"/>
          <p:nvPr/>
        </p:nvPicPr>
        <p:blipFill rotWithShape="1">
          <a:blip r:embed="rId7">
            <a:alphaModFix/>
          </a:blip>
          <a:srcRect/>
          <a:stretch/>
        </p:blipFill>
        <p:spPr>
          <a:xfrm>
            <a:off x="2237648" y="1833769"/>
            <a:ext cx="1520125" cy="1276981"/>
          </a:xfrm>
          <a:prstGeom prst="rect">
            <a:avLst/>
          </a:prstGeom>
          <a:noFill/>
          <a:ln>
            <a:noFill/>
          </a:ln>
        </p:spPr>
      </p:pic>
      <p:pic>
        <p:nvPicPr>
          <p:cNvPr id="668" name="Google Shape;668;p50"/>
          <p:cNvPicPr preferRelativeResize="0"/>
          <p:nvPr/>
        </p:nvPicPr>
        <p:blipFill rotWithShape="1">
          <a:blip r:embed="rId8">
            <a:alphaModFix/>
          </a:blip>
          <a:srcRect/>
          <a:stretch/>
        </p:blipFill>
        <p:spPr>
          <a:xfrm>
            <a:off x="3655204" y="1649050"/>
            <a:ext cx="1161925" cy="2065651"/>
          </a:xfrm>
          <a:prstGeom prst="rect">
            <a:avLst/>
          </a:prstGeom>
          <a:noFill/>
          <a:ln>
            <a:noFill/>
          </a:ln>
          <a:effectLst>
            <a:outerShdw blurRad="50800" dist="38100" dir="2700000" algn="tl" rotWithShape="0">
              <a:srgbClr val="000000">
                <a:alpha val="40000"/>
              </a:srgbClr>
            </a:outerShdw>
          </a:effectLst>
        </p:spPr>
      </p:pic>
      <p:pic>
        <p:nvPicPr>
          <p:cNvPr id="669" name="Google Shape;669;p50"/>
          <p:cNvPicPr preferRelativeResize="0"/>
          <p:nvPr/>
        </p:nvPicPr>
        <p:blipFill rotWithShape="1">
          <a:blip r:embed="rId9">
            <a:alphaModFix/>
          </a:blip>
          <a:srcRect/>
          <a:stretch/>
        </p:blipFill>
        <p:spPr>
          <a:xfrm>
            <a:off x="4389810" y="1417711"/>
            <a:ext cx="504777" cy="504777"/>
          </a:xfrm>
          <a:prstGeom prst="rect">
            <a:avLst/>
          </a:prstGeom>
          <a:noFill/>
          <a:ln>
            <a:noFill/>
          </a:ln>
          <a:effectLst>
            <a:outerShdw blurRad="50800" dist="38100" dir="2700000" algn="tl" rotWithShape="0">
              <a:srgbClr val="000000">
                <a:alpha val="40000"/>
              </a:srgbClr>
            </a:outerShdw>
          </a:effectLst>
        </p:spPr>
      </p:pic>
      <p:sp>
        <p:nvSpPr>
          <p:cNvPr id="670" name="Google Shape;670;p50"/>
          <p:cNvSpPr txBox="1">
            <a:spLocks noGrp="1"/>
          </p:cNvSpPr>
          <p:nvPr>
            <p:ph type="title"/>
          </p:nvPr>
        </p:nvSpPr>
        <p:spPr>
          <a:xfrm>
            <a:off x="279813" y="22187"/>
            <a:ext cx="90363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a:solidFill>
                  <a:schemeClr val="dk1"/>
                </a:solidFill>
                <a:latin typeface="Microsoft JhengHei"/>
                <a:ea typeface="Microsoft JhengHei"/>
                <a:cs typeface="Microsoft JhengHei"/>
                <a:sym typeface="Microsoft JhengHei"/>
              </a:rPr>
              <a:t>Use </a:t>
            </a:r>
            <a:r>
              <a:rPr lang="en" sz="3600" b="1" err="1">
                <a:solidFill>
                  <a:schemeClr val="dk1"/>
                </a:solidFill>
                <a:latin typeface="Microsoft JhengHei"/>
                <a:ea typeface="Microsoft JhengHei"/>
                <a:cs typeface="Microsoft JhengHei"/>
                <a:sym typeface="Microsoft JhengHei"/>
              </a:rPr>
              <a:t>Case｜Server</a:t>
            </a:r>
            <a:r>
              <a:rPr lang="en" sz="3600" b="1">
                <a:solidFill>
                  <a:schemeClr val="dk1"/>
                </a:solidFill>
                <a:latin typeface="Microsoft JhengHei"/>
                <a:ea typeface="Microsoft JhengHei"/>
                <a:cs typeface="Microsoft JhengHei"/>
                <a:sym typeface="Microsoft JhengHei"/>
              </a:rPr>
              <a:t> Room</a:t>
            </a:r>
            <a:endParaRPr sz="3600" b="1">
              <a:solidFill>
                <a:schemeClr val="dk1"/>
              </a:solidFill>
              <a:latin typeface="Microsoft JhengHei"/>
              <a:ea typeface="Microsoft JhengHei"/>
              <a:cs typeface="Microsoft JhengHei"/>
              <a:sym typeface="Microsoft JhengHei"/>
            </a:endParaRPr>
          </a:p>
        </p:txBody>
      </p:sp>
      <p:sp>
        <p:nvSpPr>
          <p:cNvPr id="671" name="Google Shape;671;p50"/>
          <p:cNvSpPr/>
          <p:nvPr/>
        </p:nvSpPr>
        <p:spPr>
          <a:xfrm>
            <a:off x="6268427" y="1979652"/>
            <a:ext cx="2465400" cy="626378"/>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2" name="Google Shape;672;p50" descr="058.png"/>
          <p:cNvPicPr preferRelativeResize="0"/>
          <p:nvPr/>
        </p:nvPicPr>
        <p:blipFill rotWithShape="1">
          <a:blip r:embed="rId10">
            <a:alphaModFix/>
          </a:blip>
          <a:srcRect/>
          <a:stretch/>
        </p:blipFill>
        <p:spPr>
          <a:xfrm>
            <a:off x="5250760" y="1379198"/>
            <a:ext cx="1244462" cy="247404"/>
          </a:xfrm>
          <a:prstGeom prst="rect">
            <a:avLst/>
          </a:prstGeom>
          <a:noFill/>
          <a:ln>
            <a:noFill/>
          </a:ln>
        </p:spPr>
      </p:pic>
      <p:sp>
        <p:nvSpPr>
          <p:cNvPr id="673" name="Google Shape;673;p50"/>
          <p:cNvSpPr/>
          <p:nvPr/>
        </p:nvSpPr>
        <p:spPr>
          <a:xfrm>
            <a:off x="5330911" y="1378473"/>
            <a:ext cx="2058900" cy="4851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4" name="Google Shape;674;p50"/>
          <p:cNvSpPr txBox="1"/>
          <p:nvPr/>
        </p:nvSpPr>
        <p:spPr>
          <a:xfrm>
            <a:off x="5354103" y="1350287"/>
            <a:ext cx="2069400"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Does QUSBCam2 meet your requirements?</a:t>
            </a:r>
            <a:endParaRPr sz="1000">
              <a:latin typeface="+mj-lt"/>
            </a:endParaRPr>
          </a:p>
        </p:txBody>
      </p:sp>
      <p:pic>
        <p:nvPicPr>
          <p:cNvPr id="675" name="Google Shape;675;p50" descr="058.png"/>
          <p:cNvPicPr preferRelativeResize="0"/>
          <p:nvPr/>
        </p:nvPicPr>
        <p:blipFill rotWithShape="1">
          <a:blip r:embed="rId10">
            <a:alphaModFix/>
          </a:blip>
          <a:srcRect/>
          <a:stretch/>
        </p:blipFill>
        <p:spPr>
          <a:xfrm>
            <a:off x="5273951" y="2760129"/>
            <a:ext cx="1244462" cy="247404"/>
          </a:xfrm>
          <a:prstGeom prst="rect">
            <a:avLst/>
          </a:prstGeom>
          <a:noFill/>
          <a:ln>
            <a:noFill/>
          </a:ln>
        </p:spPr>
      </p:pic>
      <p:sp>
        <p:nvSpPr>
          <p:cNvPr id="676" name="Google Shape;676;p50"/>
          <p:cNvSpPr/>
          <p:nvPr/>
        </p:nvSpPr>
        <p:spPr>
          <a:xfrm>
            <a:off x="5354103" y="2764259"/>
            <a:ext cx="2058900" cy="334259"/>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8" name="Google Shape;678;p50" descr="058.png"/>
          <p:cNvPicPr preferRelativeResize="0"/>
          <p:nvPr/>
        </p:nvPicPr>
        <p:blipFill rotWithShape="1">
          <a:blip r:embed="rId11">
            <a:alphaModFix/>
          </a:blip>
          <a:srcRect/>
          <a:stretch/>
        </p:blipFill>
        <p:spPr>
          <a:xfrm>
            <a:off x="5267325" y="3955726"/>
            <a:ext cx="1279183" cy="384021"/>
          </a:xfrm>
          <a:prstGeom prst="rect">
            <a:avLst/>
          </a:prstGeom>
          <a:noFill/>
          <a:ln>
            <a:noFill/>
          </a:ln>
        </p:spPr>
      </p:pic>
      <p:sp>
        <p:nvSpPr>
          <p:cNvPr id="679" name="Google Shape;679;p50"/>
          <p:cNvSpPr/>
          <p:nvPr/>
        </p:nvSpPr>
        <p:spPr>
          <a:xfrm>
            <a:off x="5349713" y="3954860"/>
            <a:ext cx="2391230" cy="1017832"/>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50"/>
          <p:cNvSpPr txBox="1"/>
          <p:nvPr/>
        </p:nvSpPr>
        <p:spPr>
          <a:xfrm>
            <a:off x="5381556" y="2753908"/>
            <a:ext cx="2234147" cy="2745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Thank you  for your feedback</a:t>
            </a:r>
            <a:endParaRPr sz="1000">
              <a:latin typeface="+mj-lt"/>
            </a:endParaRPr>
          </a:p>
        </p:txBody>
      </p:sp>
      <p:sp>
        <p:nvSpPr>
          <p:cNvPr id="681" name="Google Shape;681;p50"/>
          <p:cNvSpPr txBox="1"/>
          <p:nvPr/>
        </p:nvSpPr>
        <p:spPr>
          <a:xfrm>
            <a:off x="5381556" y="3940639"/>
            <a:ext cx="2391230" cy="59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000" b="1">
                <a:solidFill>
                  <a:schemeClr val="dk2"/>
                </a:solidFill>
                <a:latin typeface="+mj-lt"/>
                <a:ea typeface="Microsoft JhengHei"/>
                <a:cs typeface="Microsoft JhengHei"/>
                <a:sym typeface="Microsoft JhengHei"/>
              </a:rPr>
              <a:t>You just need the motion detection of </a:t>
            </a:r>
            <a:r>
              <a:rPr lang="en" sz="1000" b="1" i="0" u="none" strike="noStrike" cap="none">
                <a:solidFill>
                  <a:schemeClr val="dk2"/>
                </a:solidFill>
                <a:latin typeface="+mj-lt"/>
                <a:ea typeface="Microsoft JhengHei"/>
                <a:cs typeface="Microsoft JhengHei"/>
                <a:sym typeface="Microsoft JhengHei"/>
              </a:rPr>
              <a:t>QVR Pro, it could </a:t>
            </a:r>
            <a:r>
              <a:rPr lang="en" sz="1000" b="1">
                <a:solidFill>
                  <a:schemeClr val="dk2"/>
                </a:solidFill>
                <a:latin typeface="+mj-lt"/>
                <a:ea typeface="Microsoft JhengHei"/>
                <a:cs typeface="Microsoft JhengHei"/>
                <a:sym typeface="Microsoft JhengHei"/>
              </a:rPr>
              <a:t>detect the people opening server room door, then notify you through push notification.</a:t>
            </a:r>
            <a:endParaRPr sz="1000" b="1" i="0" u="none" strike="noStrike" cap="none">
              <a:solidFill>
                <a:schemeClr val="dk2"/>
              </a:solidFill>
              <a:latin typeface="+mj-lt"/>
              <a:ea typeface="Microsoft JhengHei"/>
              <a:cs typeface="Microsoft JhengHei"/>
              <a:sym typeface="Microsoft JhengHei"/>
            </a:endParaRPr>
          </a:p>
        </p:txBody>
      </p:sp>
      <p:pic>
        <p:nvPicPr>
          <p:cNvPr id="682" name="Google Shape;682;p50" descr="058.p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8267222" y="1979981"/>
            <a:ext cx="562101" cy="247404"/>
          </a:xfrm>
          <a:prstGeom prst="rect">
            <a:avLst/>
          </a:prstGeom>
          <a:noFill/>
          <a:ln>
            <a:noFill/>
          </a:ln>
        </p:spPr>
      </p:pic>
      <p:sp>
        <p:nvSpPr>
          <p:cNvPr id="683" name="Google Shape;683;p50"/>
          <p:cNvSpPr txBox="1"/>
          <p:nvPr/>
        </p:nvSpPr>
        <p:spPr>
          <a:xfrm>
            <a:off x="6276709" y="1952469"/>
            <a:ext cx="2485948" cy="6525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 sz="1000" b="1">
                <a:solidFill>
                  <a:schemeClr val="dk2"/>
                </a:solidFill>
                <a:latin typeface="+mj-lt"/>
                <a:ea typeface="Microsoft JhengHei"/>
                <a:cs typeface="Microsoft JhengHei"/>
                <a:sym typeface="Microsoft JhengHei"/>
              </a:rPr>
              <a:t>I like the lightweight USB camera with good video quality. I could see the door access video footage clearly.</a:t>
            </a:r>
            <a:endParaRPr sz="1000">
              <a:solidFill>
                <a:schemeClr val="dk2"/>
              </a:solidFill>
              <a:latin typeface="+mj-lt"/>
            </a:endParaRPr>
          </a:p>
        </p:txBody>
      </p:sp>
      <p:pic>
        <p:nvPicPr>
          <p:cNvPr id="688" name="Google Shape;688;p50"/>
          <p:cNvPicPr preferRelativeResize="0"/>
          <p:nvPr/>
        </p:nvPicPr>
        <p:blipFill rotWithShape="1">
          <a:blip r:embed="rId13">
            <a:alphaModFix/>
          </a:blip>
          <a:srcRect/>
          <a:stretch/>
        </p:blipFill>
        <p:spPr>
          <a:xfrm>
            <a:off x="3004834" y="3826557"/>
            <a:ext cx="892870" cy="775260"/>
          </a:xfrm>
          <a:prstGeom prst="rect">
            <a:avLst/>
          </a:prstGeom>
          <a:noFill/>
          <a:ln>
            <a:noFill/>
          </a:ln>
          <a:effectLst>
            <a:outerShdw blurRad="50800" dist="38100" dir="2700000" algn="tl" rotWithShape="0">
              <a:srgbClr val="000000">
                <a:alpha val="40000"/>
              </a:srgbClr>
            </a:outerShdw>
          </a:effectLst>
        </p:spPr>
      </p:pic>
      <p:sp>
        <p:nvSpPr>
          <p:cNvPr id="689" name="Google Shape;689;p50"/>
          <p:cNvSpPr/>
          <p:nvPr/>
        </p:nvSpPr>
        <p:spPr>
          <a:xfrm>
            <a:off x="6276709" y="3226354"/>
            <a:ext cx="2465400" cy="593422"/>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0" name="Google Shape;690;p50" descr="058.png"/>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8275504" y="3227130"/>
            <a:ext cx="562101" cy="247404"/>
          </a:xfrm>
          <a:prstGeom prst="rect">
            <a:avLst/>
          </a:prstGeom>
          <a:noFill/>
          <a:ln>
            <a:noFill/>
          </a:ln>
        </p:spPr>
      </p:pic>
      <p:sp>
        <p:nvSpPr>
          <p:cNvPr id="691" name="Google Shape;691;p50"/>
          <p:cNvSpPr txBox="1"/>
          <p:nvPr/>
        </p:nvSpPr>
        <p:spPr>
          <a:xfrm>
            <a:off x="6297257" y="3176501"/>
            <a:ext cx="2465400" cy="552000"/>
          </a:xfrm>
          <a:prstGeom prst="rect">
            <a:avLst/>
          </a:prstGeom>
          <a:noFill/>
          <a:ln>
            <a:noFill/>
          </a:ln>
        </p:spPr>
        <p:txBody>
          <a:bodyPr spcFirstLastPara="1" wrap="square" lIns="91425" tIns="91425" rIns="91425" bIns="91425" anchor="t" anchorCtr="0">
            <a:noAutofit/>
          </a:bodyPr>
          <a:lstStyle/>
          <a:p>
            <a:pPr>
              <a:lnSpc>
                <a:spcPct val="115000"/>
              </a:lnSpc>
            </a:pPr>
            <a:r>
              <a:rPr lang="en" sz="1000" b="1">
                <a:solidFill>
                  <a:schemeClr val="dk2"/>
                </a:solidFill>
                <a:latin typeface="+mj-lt"/>
                <a:ea typeface="Microsoft JhengHei"/>
                <a:cs typeface="Microsoft JhengHei"/>
                <a:sym typeface="Microsoft JhengHei"/>
              </a:rPr>
              <a:t>But I wish I could receive notifications when the door opens. Can QUSBCam2 do the detection?</a:t>
            </a:r>
            <a:endParaRPr sz="1000" b="1" i="0" u="none" strike="noStrike" cap="none">
              <a:solidFill>
                <a:schemeClr val="dk2"/>
              </a:solidFill>
              <a:latin typeface="+mj-lt"/>
              <a:ea typeface="Microsoft JhengHei"/>
              <a:cs typeface="Microsoft JhengHei"/>
              <a:sym typeface="Microsoft JhengHei"/>
            </a:endParaRPr>
          </a:p>
        </p:txBody>
      </p:sp>
      <p:pic>
        <p:nvPicPr>
          <p:cNvPr id="692" name="Google Shape;692;p50"/>
          <p:cNvPicPr preferRelativeResize="0"/>
          <p:nvPr/>
        </p:nvPicPr>
        <p:blipFill rotWithShape="1">
          <a:blip r:embed="rId14">
            <a:alphaModFix/>
          </a:blip>
          <a:srcRect/>
          <a:stretch/>
        </p:blipFill>
        <p:spPr>
          <a:xfrm>
            <a:off x="497311" y="3230785"/>
            <a:ext cx="853313" cy="1002017"/>
          </a:xfrm>
          <a:prstGeom prst="rect">
            <a:avLst/>
          </a:prstGeom>
          <a:noFill/>
          <a:ln>
            <a:noFill/>
          </a:ln>
        </p:spPr>
      </p:pic>
      <p:pic>
        <p:nvPicPr>
          <p:cNvPr id="693" name="Google Shape;693;p50"/>
          <p:cNvPicPr preferRelativeResize="0"/>
          <p:nvPr/>
        </p:nvPicPr>
        <p:blipFill rotWithShape="1">
          <a:blip r:embed="rId15">
            <a:alphaModFix/>
          </a:blip>
          <a:srcRect/>
          <a:stretch/>
        </p:blipFill>
        <p:spPr>
          <a:xfrm>
            <a:off x="303570" y="4118965"/>
            <a:ext cx="2066454" cy="504800"/>
          </a:xfrm>
          <a:prstGeom prst="rect">
            <a:avLst/>
          </a:prstGeom>
          <a:noFill/>
          <a:ln>
            <a:noFill/>
          </a:ln>
          <a:effectLst>
            <a:outerShdw blurRad="50800" dist="38100" dir="2700000" algn="tl" rotWithShape="0">
              <a:srgbClr val="000000">
                <a:alpha val="40000"/>
              </a:srgbClr>
            </a:outerShdw>
          </a:effectLst>
        </p:spPr>
      </p:pic>
      <p:sp>
        <p:nvSpPr>
          <p:cNvPr id="40" name="Google Shape;442;p40">
            <a:extLst>
              <a:ext uri="{FF2B5EF4-FFF2-40B4-BE49-F238E27FC236}">
                <a16:creationId xmlns:a16="http://schemas.microsoft.com/office/drawing/2014/main" id="{AFB0F204-0CA7-4A17-89B8-78DEAED785C3}"/>
              </a:ext>
            </a:extLst>
          </p:cNvPr>
          <p:cNvSpPr/>
          <p:nvPr/>
        </p:nvSpPr>
        <p:spPr>
          <a:xfrm>
            <a:off x="601491" y="4697548"/>
            <a:ext cx="1546598"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1" name="Google Shape;443;p40">
            <a:extLst>
              <a:ext uri="{FF2B5EF4-FFF2-40B4-BE49-F238E27FC236}">
                <a16:creationId xmlns:a16="http://schemas.microsoft.com/office/drawing/2014/main" id="{305CEC18-3B7E-4EC5-B6C6-AA9566946F0D}"/>
              </a:ext>
            </a:extLst>
          </p:cNvPr>
          <p:cNvSpPr txBox="1"/>
          <p:nvPr/>
        </p:nvSpPr>
        <p:spPr>
          <a:xfrm>
            <a:off x="483311" y="4623604"/>
            <a:ext cx="18018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a:solidFill>
                  <a:schemeClr val="dk1"/>
                </a:solidFill>
                <a:latin typeface="+mj-lt"/>
                <a:ea typeface="Microsoft JhengHei"/>
                <a:cs typeface="Microsoft JhengHei"/>
                <a:sym typeface="Microsoft JhengHei"/>
              </a:rPr>
              <a:t>Suggested Model</a:t>
            </a:r>
            <a:r>
              <a:rPr lang="en" sz="1100" i="0" u="none" strike="noStrike" cap="none">
                <a:solidFill>
                  <a:schemeClr val="dk1"/>
                </a:solidFill>
                <a:latin typeface="+mj-lt"/>
                <a:ea typeface="Microsoft JhengHei"/>
                <a:cs typeface="Microsoft JhengHei"/>
                <a:sym typeface="Microsoft JhengHei"/>
              </a:rPr>
              <a:t>：</a:t>
            </a:r>
          </a:p>
          <a:p>
            <a:pPr algn="ctr">
              <a:lnSpc>
                <a:spcPts val="1400"/>
              </a:lnSpc>
              <a:buSzPts val="1100"/>
            </a:pPr>
            <a:r>
              <a:rPr lang="en-US" altLang="zh-TW" sz="1100" b="1">
                <a:solidFill>
                  <a:srgbClr val="FFFFFF"/>
                </a:solidFill>
              </a:rPr>
              <a:t>TS-853BU</a:t>
            </a:r>
            <a:endParaRPr sz="1100" b="1" i="0" u="none" strike="noStrike" cap="none">
              <a:solidFill>
                <a:schemeClr val="dk1"/>
              </a:solidFill>
              <a:latin typeface="+mj-lt"/>
              <a:ea typeface="Arial"/>
              <a:cs typeface="Arial"/>
              <a:sym typeface="Arial"/>
            </a:endParaRPr>
          </a:p>
        </p:txBody>
      </p:sp>
      <p:sp>
        <p:nvSpPr>
          <p:cNvPr id="42" name="Google Shape;442;p40">
            <a:extLst>
              <a:ext uri="{FF2B5EF4-FFF2-40B4-BE49-F238E27FC236}">
                <a16:creationId xmlns:a16="http://schemas.microsoft.com/office/drawing/2014/main" id="{5346E673-0204-40B2-9323-7C09A9658922}"/>
              </a:ext>
            </a:extLst>
          </p:cNvPr>
          <p:cNvSpPr/>
          <p:nvPr/>
        </p:nvSpPr>
        <p:spPr>
          <a:xfrm>
            <a:off x="2702210" y="4695959"/>
            <a:ext cx="1641907"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43" name="Google Shape;462;p40">
            <a:extLst>
              <a:ext uri="{FF2B5EF4-FFF2-40B4-BE49-F238E27FC236}">
                <a16:creationId xmlns:a16="http://schemas.microsoft.com/office/drawing/2014/main" id="{9319A33D-F43B-4A60-ACFC-AB6A7AF3043D}"/>
              </a:ext>
            </a:extLst>
          </p:cNvPr>
          <p:cNvSpPr txBox="1"/>
          <p:nvPr/>
        </p:nvSpPr>
        <p:spPr>
          <a:xfrm>
            <a:off x="2335249" y="4617485"/>
            <a:ext cx="24192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Camera</a:t>
            </a:r>
            <a:r>
              <a:rPr lang="en" sz="1100" i="0" u="none" strike="noStrike" cap="none" dirty="0">
                <a:solidFill>
                  <a:schemeClr val="dk1"/>
                </a:solidFill>
                <a:latin typeface="+mj-lt"/>
                <a:ea typeface="Microsoft JhengHei"/>
                <a:cs typeface="Microsoft JhengHei"/>
                <a:sym typeface="Microsoft JhengHei"/>
              </a:rPr>
              <a:t>：</a:t>
            </a:r>
            <a:endParaRPr lang="zh-TW" altLang="en-US" dirty="0">
              <a:solidFill>
                <a:schemeClr val="dk1"/>
              </a:solidFill>
              <a:latin typeface="+mj-lt"/>
            </a:endParaRPr>
          </a:p>
          <a:p>
            <a:pPr lvl="0" algn="ctr">
              <a:lnSpc>
                <a:spcPts val="1400"/>
              </a:lnSpc>
              <a:buSzPts val="1100"/>
            </a:pPr>
            <a:r>
              <a:rPr lang="en-US" sz="1100" b="1" dirty="0">
                <a:solidFill>
                  <a:schemeClr val="dk1"/>
                </a:solidFill>
                <a:latin typeface="+mj-lt"/>
                <a:ea typeface="Microsoft JhengHei"/>
                <a:cs typeface="Microsoft JhengHei"/>
                <a:sym typeface="Microsoft JhengHei"/>
              </a:rPr>
              <a:t>Logitech BRIO 4K HD</a:t>
            </a:r>
            <a:endParaRPr lang="zh-TW" altLang="en-US" sz="1100" b="1" i="0" u="none" strike="noStrike" cap="none" dirty="0">
              <a:solidFill>
                <a:schemeClr val="dk1"/>
              </a:solidFill>
              <a:latin typeface="+mj-lt"/>
              <a:ea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33" name="Google Shape;722;p51">
            <a:extLst>
              <a:ext uri="{FF2B5EF4-FFF2-40B4-BE49-F238E27FC236}">
                <a16:creationId xmlns:a16="http://schemas.microsoft.com/office/drawing/2014/main" id="{19222405-6222-43AB-9139-C5F1A02C8E53}"/>
              </a:ext>
            </a:extLst>
          </p:cNvPr>
          <p:cNvSpPr/>
          <p:nvPr/>
        </p:nvSpPr>
        <p:spPr>
          <a:xfrm>
            <a:off x="6427984" y="2954087"/>
            <a:ext cx="1643400" cy="301908"/>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grpSp>
        <p:nvGrpSpPr>
          <p:cNvPr id="698" name="Google Shape;698;p51"/>
          <p:cNvGrpSpPr/>
          <p:nvPr/>
        </p:nvGrpSpPr>
        <p:grpSpPr>
          <a:xfrm>
            <a:off x="3472196" y="1612965"/>
            <a:ext cx="1575028" cy="959624"/>
            <a:chOff x="2913194" y="3303901"/>
            <a:chExt cx="2582437" cy="1759487"/>
          </a:xfrm>
        </p:grpSpPr>
        <p:pic>
          <p:nvPicPr>
            <p:cNvPr id="699" name="Google Shape;699;p51" descr="一張含有 螢幕擷取畫面 的圖片&#10;&#10;描述是以非常高的可信度產生"/>
            <p:cNvPicPr preferRelativeResize="0"/>
            <p:nvPr/>
          </p:nvPicPr>
          <p:blipFill rotWithShape="1">
            <a:blip r:embed="rId3">
              <a:alphaModFix/>
            </a:blip>
            <a:srcRect/>
            <a:stretch/>
          </p:blipFill>
          <p:spPr>
            <a:xfrm>
              <a:off x="2913194" y="3303901"/>
              <a:ext cx="2582437" cy="1759487"/>
            </a:xfrm>
            <a:prstGeom prst="rect">
              <a:avLst/>
            </a:prstGeom>
            <a:noFill/>
            <a:ln w="9525" cap="flat" cmpd="sng">
              <a:solidFill>
                <a:srgbClr val="7F7F7F"/>
              </a:solidFill>
              <a:prstDash val="solid"/>
              <a:round/>
              <a:headEnd type="none" w="sm" len="sm"/>
              <a:tailEnd type="none" w="sm" len="sm"/>
            </a:ln>
          </p:spPr>
        </p:pic>
        <p:pic>
          <p:nvPicPr>
            <p:cNvPr id="700" name="Google Shape;700;p51"/>
            <p:cNvPicPr preferRelativeResize="0"/>
            <p:nvPr/>
          </p:nvPicPr>
          <p:blipFill rotWithShape="1">
            <a:blip r:embed="rId4">
              <a:alphaModFix/>
            </a:blip>
            <a:srcRect/>
            <a:stretch/>
          </p:blipFill>
          <p:spPr>
            <a:xfrm>
              <a:off x="4211134" y="3763081"/>
              <a:ext cx="1228609" cy="903656"/>
            </a:xfrm>
            <a:prstGeom prst="rect">
              <a:avLst/>
            </a:prstGeom>
            <a:noFill/>
            <a:ln>
              <a:noFill/>
            </a:ln>
          </p:spPr>
        </p:pic>
        <p:sp>
          <p:nvSpPr>
            <p:cNvPr id="701" name="Google Shape;701;p51"/>
            <p:cNvSpPr/>
            <p:nvPr/>
          </p:nvSpPr>
          <p:spPr>
            <a:xfrm rot="-60762">
              <a:off x="4297500" y="4255850"/>
              <a:ext cx="475274" cy="243336"/>
            </a:xfrm>
            <a:prstGeom prst="rect">
              <a:avLst/>
            </a:prstGeom>
            <a:solidFill>
              <a:srgbClr val="31859B">
                <a:alpha val="5137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702" name="Google Shape;702;p51"/>
          <p:cNvSpPr txBox="1">
            <a:spLocks noGrp="1"/>
          </p:cNvSpPr>
          <p:nvPr>
            <p:ph type="title"/>
          </p:nvPr>
        </p:nvSpPr>
        <p:spPr>
          <a:xfrm>
            <a:off x="354127" y="62450"/>
            <a:ext cx="86781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600" b="1">
                <a:solidFill>
                  <a:schemeClr val="dk1"/>
                </a:solidFill>
                <a:latin typeface="Microsoft JhengHei"/>
                <a:ea typeface="Microsoft JhengHei"/>
                <a:cs typeface="Microsoft JhengHei"/>
                <a:sym typeface="Microsoft JhengHei"/>
              </a:rPr>
              <a:t>Data Center Surveillance Architecture</a:t>
            </a:r>
            <a:endParaRPr sz="3600" b="1">
              <a:solidFill>
                <a:schemeClr val="dk1"/>
              </a:solidFill>
              <a:latin typeface="Microsoft JhengHei"/>
              <a:ea typeface="Microsoft JhengHei"/>
              <a:cs typeface="Microsoft JhengHei"/>
              <a:sym typeface="Microsoft JhengHei"/>
            </a:endParaRPr>
          </a:p>
        </p:txBody>
      </p:sp>
      <p:pic>
        <p:nvPicPr>
          <p:cNvPr id="703" name="Google Shape;703;p5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822275" y="3475175"/>
            <a:ext cx="3502500" cy="855600"/>
          </a:xfrm>
          <a:prstGeom prst="rect">
            <a:avLst/>
          </a:prstGeom>
          <a:noFill/>
          <a:ln>
            <a:noFill/>
          </a:ln>
          <a:effectLst>
            <a:outerShdw blurRad="50800" dist="38100" dir="2700000" algn="tl" rotWithShape="0">
              <a:srgbClr val="000000">
                <a:alpha val="40000"/>
              </a:srgbClr>
            </a:outerShdw>
          </a:effectLst>
        </p:spPr>
      </p:pic>
      <p:pic>
        <p:nvPicPr>
          <p:cNvPr id="704" name="Google Shape;704;p51"/>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3149305" y="3057512"/>
            <a:ext cx="658569" cy="658569"/>
          </a:xfrm>
          <a:prstGeom prst="rect">
            <a:avLst/>
          </a:prstGeom>
          <a:noFill/>
          <a:ln>
            <a:noFill/>
          </a:ln>
        </p:spPr>
      </p:pic>
      <p:cxnSp>
        <p:nvCxnSpPr>
          <p:cNvPr id="705" name="Google Shape;705;p51"/>
          <p:cNvCxnSpPr>
            <a:stCxn id="704" idx="3"/>
          </p:cNvCxnSpPr>
          <p:nvPr/>
        </p:nvCxnSpPr>
        <p:spPr>
          <a:xfrm>
            <a:off x="3807874" y="3386796"/>
            <a:ext cx="1282500" cy="600"/>
          </a:xfrm>
          <a:prstGeom prst="bentConnector3">
            <a:avLst>
              <a:gd name="adj1" fmla="val 49997"/>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706" name="Google Shape;706;p51"/>
          <p:cNvCxnSpPr/>
          <p:nvPr/>
        </p:nvCxnSpPr>
        <p:spPr>
          <a:xfrm rot="-5400000">
            <a:off x="5056672" y="1789557"/>
            <a:ext cx="1659300" cy="877200"/>
          </a:xfrm>
          <a:prstGeom prst="bentConnector2">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pic>
        <p:nvPicPr>
          <p:cNvPr id="707" name="Google Shape;707;p51"/>
          <p:cNvPicPr preferRelativeResize="0"/>
          <p:nvPr/>
        </p:nvPicPr>
        <p:blipFill rotWithShape="1">
          <a:blip r:embed="rId7">
            <a:alphaModFix/>
          </a:blip>
          <a:srcRect/>
          <a:stretch/>
        </p:blipFill>
        <p:spPr>
          <a:xfrm>
            <a:off x="627575" y="1350889"/>
            <a:ext cx="1084826" cy="403425"/>
          </a:xfrm>
          <a:prstGeom prst="rect">
            <a:avLst/>
          </a:prstGeom>
          <a:noFill/>
          <a:ln>
            <a:noFill/>
          </a:ln>
          <a:effectLst>
            <a:outerShdw blurRad="50800" dist="38100" dir="2700000" algn="tl" rotWithShape="0">
              <a:srgbClr val="000000">
                <a:alpha val="40000"/>
              </a:srgbClr>
            </a:outerShdw>
          </a:effectLst>
        </p:spPr>
      </p:pic>
      <p:pic>
        <p:nvPicPr>
          <p:cNvPr id="708" name="Google Shape;708;p51"/>
          <p:cNvPicPr preferRelativeResize="0"/>
          <p:nvPr/>
        </p:nvPicPr>
        <p:blipFill rotWithShape="1">
          <a:blip r:embed="rId7">
            <a:alphaModFix/>
          </a:blip>
          <a:srcRect/>
          <a:stretch/>
        </p:blipFill>
        <p:spPr>
          <a:xfrm>
            <a:off x="1008575" y="937799"/>
            <a:ext cx="1084826" cy="403425"/>
          </a:xfrm>
          <a:prstGeom prst="rect">
            <a:avLst/>
          </a:prstGeom>
          <a:noFill/>
          <a:ln>
            <a:noFill/>
          </a:ln>
          <a:effectLst>
            <a:outerShdw blurRad="50800" dist="38100" dir="2700000" algn="tl" rotWithShape="0">
              <a:srgbClr val="000000">
                <a:alpha val="40000"/>
              </a:srgbClr>
            </a:outerShdw>
          </a:effectLst>
        </p:spPr>
      </p:pic>
      <p:cxnSp>
        <p:nvCxnSpPr>
          <p:cNvPr id="709" name="Google Shape;709;p51"/>
          <p:cNvCxnSpPr>
            <a:endCxn id="704" idx="1"/>
          </p:cNvCxnSpPr>
          <p:nvPr/>
        </p:nvCxnSpPr>
        <p:spPr>
          <a:xfrm rot="10800000" flipH="1">
            <a:off x="2241205" y="3386796"/>
            <a:ext cx="908100" cy="494400"/>
          </a:xfrm>
          <a:prstGeom prst="bentConnector3">
            <a:avLst>
              <a:gd name="adj1" fmla="val 54381"/>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710" name="Google Shape;710;p51"/>
          <p:cNvCxnSpPr/>
          <p:nvPr/>
        </p:nvCxnSpPr>
        <p:spPr>
          <a:xfrm rot="-5400000" flipH="1">
            <a:off x="710664" y="2996674"/>
            <a:ext cx="1063200" cy="705900"/>
          </a:xfrm>
          <a:prstGeom prst="bentConnector4">
            <a:avLst>
              <a:gd name="adj1" fmla="val 0"/>
              <a:gd name="adj2" fmla="val 0"/>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711" name="Google Shape;711;p51"/>
          <p:cNvCxnSpPr/>
          <p:nvPr/>
        </p:nvCxnSpPr>
        <p:spPr>
          <a:xfrm rot="-5400000" flipH="1">
            <a:off x="1309766" y="2045342"/>
            <a:ext cx="806400" cy="500100"/>
          </a:xfrm>
          <a:prstGeom prst="bentConnector3">
            <a:avLst>
              <a:gd name="adj1" fmla="val -541"/>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712" name="Google Shape;712;p51"/>
          <p:cNvCxnSpPr>
            <a:stCxn id="707" idx="3"/>
          </p:cNvCxnSpPr>
          <p:nvPr/>
        </p:nvCxnSpPr>
        <p:spPr>
          <a:xfrm>
            <a:off x="1712401" y="1552601"/>
            <a:ext cx="245700" cy="370500"/>
          </a:xfrm>
          <a:prstGeom prst="bentConnector2">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cxnSp>
        <p:nvCxnSpPr>
          <p:cNvPr id="713" name="Google Shape;713;p51"/>
          <p:cNvCxnSpPr>
            <a:stCxn id="708" idx="3"/>
          </p:cNvCxnSpPr>
          <p:nvPr/>
        </p:nvCxnSpPr>
        <p:spPr>
          <a:xfrm flipH="1">
            <a:off x="1953001" y="1139511"/>
            <a:ext cx="140400" cy="763800"/>
          </a:xfrm>
          <a:prstGeom prst="bentConnector4">
            <a:avLst>
              <a:gd name="adj1" fmla="val -162821"/>
              <a:gd name="adj2" fmla="val 98992"/>
            </a:avLst>
          </a:prstGeom>
          <a:noFill/>
          <a:ln w="38100" cap="flat" cmpd="sng">
            <a:solidFill>
              <a:srgbClr val="0042AC"/>
            </a:solidFill>
            <a:prstDash val="solid"/>
            <a:round/>
            <a:headEnd type="none" w="sm" len="sm"/>
            <a:tailEnd type="none" w="sm" len="sm"/>
          </a:ln>
          <a:effectLst>
            <a:outerShdw blurRad="50800" dist="38100" dir="2700000" algn="tl" rotWithShape="0">
              <a:srgbClr val="000000">
                <a:alpha val="40000"/>
              </a:srgbClr>
            </a:outerShdw>
          </a:effectLst>
        </p:spPr>
      </p:cxnSp>
      <p:sp>
        <p:nvSpPr>
          <p:cNvPr id="714" name="Google Shape;714;p51"/>
          <p:cNvSpPr txBox="1"/>
          <p:nvPr/>
        </p:nvSpPr>
        <p:spPr>
          <a:xfrm>
            <a:off x="1365103" y="4411783"/>
            <a:ext cx="5624270" cy="668400"/>
          </a:xfrm>
          <a:prstGeom prst="rect">
            <a:avLst/>
          </a:prstGeom>
          <a:noFill/>
          <a:ln>
            <a:noFill/>
          </a:ln>
        </p:spPr>
        <p:txBody>
          <a:bodyPr spcFirstLastPara="1" wrap="square" lIns="91425" tIns="91425" rIns="91425" bIns="91425" anchor="t" anchorCtr="0">
            <a:noAutofit/>
          </a:bodyPr>
          <a:lstStyle/>
          <a:p>
            <a:pPr>
              <a:lnSpc>
                <a:spcPts val="1800"/>
              </a:lnSpc>
              <a:buSzPts val="1400"/>
            </a:pPr>
            <a:r>
              <a:rPr lang="en" sz="1200" b="1" dirty="0">
                <a:solidFill>
                  <a:schemeClr val="tx2">
                    <a:lumMod val="25000"/>
                  </a:schemeClr>
                </a:solidFill>
                <a:latin typeface="+mj-lt"/>
                <a:ea typeface="Microsoft JhengHei"/>
              </a:rPr>
              <a:t>In addition to using the traditional IP Camera, you can install the Webcam on the NAS to record the image around the device directly on the NAS.</a:t>
            </a:r>
            <a:endParaRPr lang="zh-TW" altLang="en-US" sz="1200" b="1" dirty="0">
              <a:solidFill>
                <a:schemeClr val="tx2">
                  <a:lumMod val="25000"/>
                </a:schemeClr>
              </a:solidFill>
              <a:latin typeface="+mj-lt"/>
            </a:endParaRPr>
          </a:p>
        </p:txBody>
      </p:sp>
      <p:cxnSp>
        <p:nvCxnSpPr>
          <p:cNvPr id="715" name="Google Shape;715;p51"/>
          <p:cNvCxnSpPr>
            <a:stCxn id="704" idx="2"/>
            <a:endCxn id="716" idx="1"/>
          </p:cNvCxnSpPr>
          <p:nvPr/>
        </p:nvCxnSpPr>
        <p:spPr>
          <a:xfrm rot="-5400000">
            <a:off x="5391390" y="1549481"/>
            <a:ext cx="253800" cy="4079400"/>
          </a:xfrm>
          <a:prstGeom prst="bentConnector4">
            <a:avLst>
              <a:gd name="adj1" fmla="val -93824"/>
              <a:gd name="adj2" fmla="val 81555"/>
            </a:avLst>
          </a:prstGeom>
          <a:noFill/>
          <a:ln w="38100" cap="flat" cmpd="sng">
            <a:solidFill>
              <a:srgbClr val="FF9933"/>
            </a:solidFill>
            <a:prstDash val="solid"/>
            <a:round/>
            <a:headEnd type="none" w="sm" len="sm"/>
            <a:tailEnd type="none" w="sm" len="sm"/>
          </a:ln>
          <a:effectLst>
            <a:outerShdw blurRad="50800" dist="38100" dir="2700000" algn="tl" rotWithShape="0">
              <a:srgbClr val="000000">
                <a:alpha val="40000"/>
              </a:srgbClr>
            </a:outerShdw>
          </a:effectLst>
        </p:spPr>
      </p:cxnSp>
      <p:pic>
        <p:nvPicPr>
          <p:cNvPr id="717" name="Google Shape;717;p51"/>
          <p:cNvPicPr preferRelativeResize="0"/>
          <p:nvPr/>
        </p:nvPicPr>
        <p:blipFill rotWithShape="1">
          <a:blip r:embed="rId7">
            <a:alphaModFix/>
          </a:blip>
          <a:srcRect/>
          <a:stretch/>
        </p:blipFill>
        <p:spPr>
          <a:xfrm>
            <a:off x="422816" y="1784900"/>
            <a:ext cx="1084826" cy="403425"/>
          </a:xfrm>
          <a:prstGeom prst="rect">
            <a:avLst/>
          </a:prstGeom>
          <a:noFill/>
          <a:ln>
            <a:noFill/>
          </a:ln>
          <a:effectLst>
            <a:outerShdw blurRad="50800" dist="38100" dir="2700000" algn="tl" rotWithShape="0">
              <a:srgbClr val="000000">
                <a:alpha val="40000"/>
              </a:srgbClr>
            </a:outerShdw>
          </a:effectLst>
        </p:spPr>
      </p:pic>
      <p:pic>
        <p:nvPicPr>
          <p:cNvPr id="718" name="Google Shape;718;p51" descr="logo.png"/>
          <p:cNvPicPr preferRelativeResize="0"/>
          <p:nvPr/>
        </p:nvPicPr>
        <p:blipFill rotWithShape="1">
          <a:blip r:embed="rId8">
            <a:alphaModFix/>
          </a:blip>
          <a:srcRect/>
          <a:stretch/>
        </p:blipFill>
        <p:spPr>
          <a:xfrm>
            <a:off x="4610936" y="2383326"/>
            <a:ext cx="1323969" cy="1323969"/>
          </a:xfrm>
          <a:prstGeom prst="rect">
            <a:avLst/>
          </a:prstGeom>
          <a:noFill/>
          <a:ln>
            <a:noFill/>
          </a:ln>
          <a:effectLst>
            <a:outerShdw blurRad="50800" dist="38100" dir="2700000" algn="tl" rotWithShape="0">
              <a:srgbClr val="000000">
                <a:alpha val="40000"/>
              </a:srgbClr>
            </a:outerShdw>
          </a:effectLst>
        </p:spPr>
      </p:pic>
      <p:pic>
        <p:nvPicPr>
          <p:cNvPr id="719" name="Google Shape;719;p51"/>
          <p:cNvPicPr preferRelativeResize="0"/>
          <p:nvPr/>
        </p:nvPicPr>
        <p:blipFill rotWithShape="1">
          <a:blip r:embed="rId9">
            <a:alphaModFix/>
          </a:blip>
          <a:srcRect/>
          <a:stretch/>
        </p:blipFill>
        <p:spPr>
          <a:xfrm>
            <a:off x="1458303" y="3313095"/>
            <a:ext cx="817149" cy="817149"/>
          </a:xfrm>
          <a:prstGeom prst="rect">
            <a:avLst/>
          </a:prstGeom>
          <a:noFill/>
          <a:ln>
            <a:noFill/>
          </a:ln>
        </p:spPr>
      </p:pic>
      <p:pic>
        <p:nvPicPr>
          <p:cNvPr id="720" name="Google Shape;720;p51" descr="03-1.png"/>
          <p:cNvPicPr preferRelativeResize="0"/>
          <p:nvPr/>
        </p:nvPicPr>
        <p:blipFill rotWithShape="1">
          <a:blip r:embed="rId10">
            <a:alphaModFix/>
          </a:blip>
          <a:srcRect/>
          <a:stretch/>
        </p:blipFill>
        <p:spPr>
          <a:xfrm>
            <a:off x="5965135" y="1063486"/>
            <a:ext cx="1040876" cy="903771"/>
          </a:xfrm>
          <a:prstGeom prst="rect">
            <a:avLst/>
          </a:prstGeom>
          <a:noFill/>
          <a:ln>
            <a:noFill/>
          </a:ln>
          <a:effectLst>
            <a:outerShdw blurRad="50800" dist="38100" dir="2700000" algn="tl" rotWithShape="0">
              <a:srgbClr val="000000">
                <a:alpha val="40000"/>
              </a:srgbClr>
            </a:outerShdw>
          </a:effectLst>
        </p:spPr>
      </p:pic>
      <p:pic>
        <p:nvPicPr>
          <p:cNvPr id="721" name="Google Shape;721;p51" descr="056.png"/>
          <p:cNvPicPr preferRelativeResize="0"/>
          <p:nvPr/>
        </p:nvPicPr>
        <p:blipFill rotWithShape="1">
          <a:blip r:embed="rId11">
            <a:alphaModFix/>
          </a:blip>
          <a:srcRect/>
          <a:stretch/>
        </p:blipFill>
        <p:spPr>
          <a:xfrm>
            <a:off x="753166" y="2574232"/>
            <a:ext cx="1850751" cy="541683"/>
          </a:xfrm>
          <a:prstGeom prst="rect">
            <a:avLst/>
          </a:prstGeom>
          <a:noFill/>
          <a:ln>
            <a:noFill/>
          </a:ln>
        </p:spPr>
      </p:pic>
      <p:sp>
        <p:nvSpPr>
          <p:cNvPr id="722" name="Google Shape;722;p51"/>
          <p:cNvSpPr/>
          <p:nvPr/>
        </p:nvSpPr>
        <p:spPr>
          <a:xfrm>
            <a:off x="2890375" y="2652179"/>
            <a:ext cx="1643400" cy="2898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723" name="Google Shape;723;p51"/>
          <p:cNvSpPr/>
          <p:nvPr/>
        </p:nvSpPr>
        <p:spPr>
          <a:xfrm>
            <a:off x="2953194" y="2645398"/>
            <a:ext cx="2013134" cy="257637"/>
          </a:xfrm>
          <a:prstGeom prst="rect">
            <a:avLst/>
          </a:prstGeom>
          <a:noFill/>
          <a:ln>
            <a:noFill/>
          </a:ln>
        </p:spPr>
        <p:txBody>
          <a:bodyPr spcFirstLastPara="1" wrap="square" lIns="91425" tIns="45700" rIns="91425" bIns="45700" anchor="t" anchorCtr="0">
            <a:noAutofit/>
          </a:bodyPr>
          <a:lstStyle/>
          <a:p>
            <a:r>
              <a:rPr lang="en" sz="1300" b="1">
                <a:solidFill>
                  <a:schemeClr val="dk1"/>
                </a:solidFill>
                <a:latin typeface="+mj-lt"/>
                <a:ea typeface="Microsoft JhengHei"/>
                <a:cs typeface="Microsoft JhengHei"/>
                <a:sym typeface="Microsoft JhengHei"/>
              </a:rPr>
              <a:t>Motion Detection</a:t>
            </a:r>
            <a:endParaRPr lang="en" sz="1300" b="1">
              <a:solidFill>
                <a:schemeClr val="dk1"/>
              </a:solidFill>
              <a:latin typeface="+mj-lt"/>
              <a:ea typeface="Microsoft JhengHei"/>
            </a:endParaRPr>
          </a:p>
        </p:txBody>
      </p:sp>
      <p:pic>
        <p:nvPicPr>
          <p:cNvPr id="724" name="Google Shape;724;p51"/>
          <p:cNvPicPr preferRelativeResize="0"/>
          <p:nvPr/>
        </p:nvPicPr>
        <p:blipFill rotWithShape="1">
          <a:blip r:embed="rId12">
            <a:alphaModFix/>
          </a:blip>
          <a:srcRect/>
          <a:stretch/>
        </p:blipFill>
        <p:spPr>
          <a:xfrm>
            <a:off x="3089663" y="1706683"/>
            <a:ext cx="853313" cy="1002017"/>
          </a:xfrm>
          <a:prstGeom prst="rect">
            <a:avLst/>
          </a:prstGeom>
          <a:noFill/>
          <a:ln>
            <a:noFill/>
          </a:ln>
        </p:spPr>
      </p:pic>
      <p:pic>
        <p:nvPicPr>
          <p:cNvPr id="716" name="Google Shape;716;p51"/>
          <p:cNvPicPr preferRelativeResize="0"/>
          <p:nvPr/>
        </p:nvPicPr>
        <p:blipFill rotWithShape="1">
          <a:blip r:embed="rId13">
            <a:alphaModFix/>
          </a:blip>
          <a:srcRect/>
          <a:stretch/>
        </p:blipFill>
        <p:spPr>
          <a:xfrm>
            <a:off x="7558131" y="2429400"/>
            <a:ext cx="1161925" cy="2065651"/>
          </a:xfrm>
          <a:prstGeom prst="rect">
            <a:avLst/>
          </a:prstGeom>
          <a:noFill/>
          <a:ln>
            <a:noFill/>
          </a:ln>
        </p:spPr>
      </p:pic>
      <p:sp>
        <p:nvSpPr>
          <p:cNvPr id="727" name="Google Shape;727;p51"/>
          <p:cNvSpPr/>
          <p:nvPr/>
        </p:nvSpPr>
        <p:spPr>
          <a:xfrm>
            <a:off x="7558710" y="2412563"/>
            <a:ext cx="1177800" cy="2075100"/>
          </a:xfrm>
          <a:prstGeom prst="rect">
            <a:avLst/>
          </a:prstGeom>
          <a:noFill/>
          <a:ln w="50800" cap="flat" cmpd="sng">
            <a:solidFill>
              <a:srgbClr val="7030A0"/>
            </a:solidFill>
            <a:prstDash val="solid"/>
            <a:round/>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728" name="Google Shape;728;p51"/>
          <p:cNvPicPr preferRelativeResize="0"/>
          <p:nvPr/>
        </p:nvPicPr>
        <p:blipFill rotWithShape="1">
          <a:blip r:embed="rId14">
            <a:alphaModFix/>
          </a:blip>
          <a:srcRect/>
          <a:stretch/>
        </p:blipFill>
        <p:spPr>
          <a:xfrm>
            <a:off x="8292737" y="2198061"/>
            <a:ext cx="504777" cy="504777"/>
          </a:xfrm>
          <a:prstGeom prst="rect">
            <a:avLst/>
          </a:prstGeom>
          <a:noFill/>
          <a:ln>
            <a:noFill/>
          </a:ln>
        </p:spPr>
      </p:pic>
      <p:sp>
        <p:nvSpPr>
          <p:cNvPr id="726" name="Google Shape;726;p51"/>
          <p:cNvSpPr txBox="1"/>
          <p:nvPr/>
        </p:nvSpPr>
        <p:spPr>
          <a:xfrm>
            <a:off x="6427984" y="2908382"/>
            <a:ext cx="1161900" cy="340800"/>
          </a:xfrm>
          <a:prstGeom prst="rect">
            <a:avLst/>
          </a:prstGeom>
          <a:noFill/>
          <a:ln>
            <a:noFill/>
          </a:ln>
        </p:spPr>
        <p:txBody>
          <a:bodyPr spcFirstLastPara="1" wrap="square" lIns="91425" tIns="91425" rIns="91425" bIns="91425" anchor="t" anchorCtr="0">
            <a:noAutofit/>
          </a:bodyPr>
          <a:lstStyle/>
          <a:p>
            <a:pPr>
              <a:buSzPts val="1200"/>
            </a:pPr>
            <a:r>
              <a:rPr lang="en" sz="1300" b="1">
                <a:solidFill>
                  <a:schemeClr val="dk1"/>
                </a:solidFill>
                <a:latin typeface="+mj-lt"/>
                <a:ea typeface="Microsoft JhengHei"/>
                <a:cs typeface="Microsoft JhengHei"/>
                <a:sym typeface="Microsoft JhengHei"/>
              </a:rPr>
              <a:t>Event Notify</a:t>
            </a:r>
            <a:endParaRPr lang="en" sz="1300" b="1" i="0" u="none" strike="noStrike" cap="none">
              <a:solidFill>
                <a:schemeClr val="dk1"/>
              </a:solidFill>
              <a:latin typeface="+mj-lt"/>
              <a:ea typeface="Microsoft JhengHei"/>
              <a:cs typeface="Microsoft JhengHe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pic>
        <p:nvPicPr>
          <p:cNvPr id="733" name="Google Shape;733;p52" descr="BG_15.jpg"/>
          <p:cNvPicPr preferRelativeResize="0"/>
          <p:nvPr/>
        </p:nvPicPr>
        <p:blipFill rotWithShape="1">
          <a:blip r:embed="rId3">
            <a:alphaModFix/>
          </a:blip>
          <a:srcRect/>
          <a:stretch/>
        </p:blipFill>
        <p:spPr>
          <a:xfrm>
            <a:off x="0" y="0"/>
            <a:ext cx="9143998" cy="5143500"/>
          </a:xfrm>
          <a:prstGeom prst="rect">
            <a:avLst/>
          </a:prstGeom>
          <a:noFill/>
          <a:ln>
            <a:noFill/>
          </a:ln>
        </p:spPr>
      </p:pic>
      <p:sp>
        <p:nvSpPr>
          <p:cNvPr id="39" name="矩形 38">
            <a:extLst>
              <a:ext uri="{FF2B5EF4-FFF2-40B4-BE49-F238E27FC236}">
                <a16:creationId xmlns:a16="http://schemas.microsoft.com/office/drawing/2014/main" id="{FD6883F2-236C-4290-8529-9D5B8B70C217}"/>
              </a:ext>
            </a:extLst>
          </p:cNvPr>
          <p:cNvSpPr/>
          <p:nvPr/>
        </p:nvSpPr>
        <p:spPr>
          <a:xfrm>
            <a:off x="1" y="3347829"/>
            <a:ext cx="5095350" cy="1795672"/>
          </a:xfrm>
          <a:prstGeom prst="rect">
            <a:avLst/>
          </a:prstGeom>
          <a:gradFill>
            <a:gsLst>
              <a:gs pos="0">
                <a:schemeClr val="tx1">
                  <a:alpha val="0"/>
                </a:schemeClr>
              </a:gs>
              <a:gs pos="100000">
                <a:schemeClr val="tx1">
                  <a:alpha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34" name="Google Shape;734;p52"/>
          <p:cNvSpPr txBox="1">
            <a:spLocks noGrp="1"/>
          </p:cNvSpPr>
          <p:nvPr>
            <p:ph type="title"/>
          </p:nvPr>
        </p:nvSpPr>
        <p:spPr>
          <a:xfrm>
            <a:off x="337703" y="53086"/>
            <a:ext cx="90363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Use </a:t>
            </a:r>
            <a:r>
              <a:rPr lang="en-US" sz="3200" b="1" err="1">
                <a:solidFill>
                  <a:schemeClr val="dk1"/>
                </a:solidFill>
                <a:latin typeface="+mj-lt"/>
                <a:ea typeface="Microsoft JhengHei"/>
                <a:cs typeface="Microsoft JhengHei"/>
                <a:sym typeface="Microsoft JhengHei"/>
              </a:rPr>
              <a:t>Case｜Factory</a:t>
            </a:r>
            <a:endParaRPr lang="en-US" sz="3200" b="1">
              <a:solidFill>
                <a:schemeClr val="dk1"/>
              </a:solidFill>
              <a:latin typeface="+mj-lt"/>
              <a:ea typeface="Microsoft JhengHei"/>
              <a:cs typeface="Microsoft JhengHei"/>
              <a:sym typeface="Microsoft JhengHei"/>
            </a:endParaRPr>
          </a:p>
        </p:txBody>
      </p:sp>
      <p:sp>
        <p:nvSpPr>
          <p:cNvPr id="735" name="Google Shape;735;p52"/>
          <p:cNvSpPr/>
          <p:nvPr/>
        </p:nvSpPr>
        <p:spPr>
          <a:xfrm>
            <a:off x="6268427" y="1376213"/>
            <a:ext cx="2465400" cy="427934"/>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7" name="Google Shape;737;p52" descr="058.png"/>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273951" y="1952654"/>
            <a:ext cx="1244462" cy="247404"/>
          </a:xfrm>
          <a:prstGeom prst="rect">
            <a:avLst/>
          </a:prstGeom>
          <a:noFill/>
          <a:ln>
            <a:noFill/>
          </a:ln>
        </p:spPr>
      </p:pic>
      <p:sp>
        <p:nvSpPr>
          <p:cNvPr id="738" name="Google Shape;738;p52"/>
          <p:cNvSpPr/>
          <p:nvPr/>
        </p:nvSpPr>
        <p:spPr>
          <a:xfrm>
            <a:off x="5354103" y="1952095"/>
            <a:ext cx="2212814" cy="665100"/>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0" name="Google Shape;740;p52" descr="058.png"/>
          <p:cNvPicPr preferRelativeResize="0"/>
          <p:nvPr/>
        </p:nvPicPr>
        <p:blipFill rotWithShape="1">
          <a:blip r:embed="rId5">
            <a:alphaModFix/>
          </a:blip>
          <a:srcRect/>
          <a:stretch/>
        </p:blipFill>
        <p:spPr>
          <a:xfrm>
            <a:off x="5261456" y="4553018"/>
            <a:ext cx="1244462" cy="315267"/>
          </a:xfrm>
          <a:prstGeom prst="rect">
            <a:avLst/>
          </a:prstGeom>
          <a:noFill/>
          <a:ln>
            <a:noFill/>
          </a:ln>
        </p:spPr>
      </p:pic>
      <p:sp>
        <p:nvSpPr>
          <p:cNvPr id="741" name="Google Shape;741;p52"/>
          <p:cNvSpPr/>
          <p:nvPr/>
        </p:nvSpPr>
        <p:spPr>
          <a:xfrm>
            <a:off x="5341607" y="4552306"/>
            <a:ext cx="1464089" cy="378467"/>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2" name="Google Shape;742;p52"/>
          <p:cNvSpPr txBox="1"/>
          <p:nvPr/>
        </p:nvSpPr>
        <p:spPr>
          <a:xfrm>
            <a:off x="5373416" y="1916168"/>
            <a:ext cx="2308503" cy="293659"/>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None/>
            </a:pPr>
            <a:r>
              <a:rPr lang="en" sz="1000" b="1">
                <a:solidFill>
                  <a:schemeClr val="dk2"/>
                </a:solidFill>
                <a:latin typeface="+mj-lt"/>
                <a:ea typeface="Microsoft JhengHei"/>
                <a:cs typeface="Microsoft JhengHei"/>
                <a:sym typeface="Microsoft JhengHei"/>
              </a:rPr>
              <a:t>You could use 4K USB camera to record the details of production line by QUSBCam2 and QVR Pro.</a:t>
            </a:r>
            <a:endParaRPr sz="1000" b="1">
              <a:latin typeface="+mj-lt"/>
            </a:endParaRPr>
          </a:p>
        </p:txBody>
      </p:sp>
      <p:sp>
        <p:nvSpPr>
          <p:cNvPr id="743" name="Google Shape;743;p52"/>
          <p:cNvSpPr txBox="1"/>
          <p:nvPr/>
        </p:nvSpPr>
        <p:spPr>
          <a:xfrm>
            <a:off x="5389259" y="4552700"/>
            <a:ext cx="1874100" cy="594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sz="1000" b="1">
                <a:solidFill>
                  <a:schemeClr val="dk2"/>
                </a:solidFill>
                <a:latin typeface="+mj-lt"/>
                <a:ea typeface="Microsoft JhengHei"/>
                <a:cs typeface="Microsoft JhengHei"/>
                <a:sym typeface="Microsoft JhengHei"/>
              </a:rPr>
              <a:t>You are welcome!</a:t>
            </a:r>
            <a:endParaRPr sz="1000" b="1">
              <a:latin typeface="+mj-lt"/>
            </a:endParaRPr>
          </a:p>
          <a:p>
            <a:pPr marL="0" marR="0" lvl="0" indent="0" algn="l" rtl="0">
              <a:lnSpc>
                <a:spcPct val="115000"/>
              </a:lnSpc>
              <a:spcBef>
                <a:spcPts val="1600"/>
              </a:spcBef>
              <a:spcAft>
                <a:spcPts val="1600"/>
              </a:spcAft>
              <a:buNone/>
            </a:pPr>
            <a:endParaRPr sz="1000" b="1" i="0" u="none" strike="noStrike" cap="none">
              <a:solidFill>
                <a:schemeClr val="dk2"/>
              </a:solidFill>
              <a:latin typeface="+mj-lt"/>
              <a:ea typeface="Microsoft JhengHei"/>
              <a:cs typeface="Microsoft JhengHei"/>
              <a:sym typeface="Microsoft JhengHei"/>
            </a:endParaRPr>
          </a:p>
        </p:txBody>
      </p:sp>
      <p:pic>
        <p:nvPicPr>
          <p:cNvPr id="744" name="Google Shape;744;p52"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67222" y="1372301"/>
            <a:ext cx="562101" cy="247404"/>
          </a:xfrm>
          <a:prstGeom prst="rect">
            <a:avLst/>
          </a:prstGeom>
          <a:noFill/>
          <a:ln>
            <a:noFill/>
          </a:ln>
        </p:spPr>
      </p:pic>
      <p:sp>
        <p:nvSpPr>
          <p:cNvPr id="745" name="Google Shape;745;p52"/>
          <p:cNvSpPr txBox="1"/>
          <p:nvPr/>
        </p:nvSpPr>
        <p:spPr>
          <a:xfrm>
            <a:off x="6297314" y="1317928"/>
            <a:ext cx="2366931" cy="5520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pPr>
            <a:r>
              <a:rPr lang="en" sz="1000" b="1">
                <a:solidFill>
                  <a:schemeClr val="dk2"/>
                </a:solidFill>
                <a:latin typeface="+mj-lt"/>
                <a:ea typeface="Microsoft JhengHei"/>
                <a:cs typeface="Microsoft JhengHei"/>
                <a:sym typeface="Microsoft JhengHei"/>
              </a:rPr>
              <a:t>How's the IP Camera resolution on QUSBCam2?</a:t>
            </a:r>
            <a:endParaRPr sz="1000" b="1">
              <a:solidFill>
                <a:schemeClr val="dk2"/>
              </a:solidFill>
              <a:latin typeface="+mj-lt"/>
            </a:endParaRPr>
          </a:p>
        </p:txBody>
      </p:sp>
      <p:pic>
        <p:nvPicPr>
          <p:cNvPr id="750" name="Google Shape;750;p52"/>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004834" y="3826557"/>
            <a:ext cx="892870" cy="775260"/>
          </a:xfrm>
          <a:prstGeom prst="rect">
            <a:avLst/>
          </a:prstGeom>
          <a:noFill/>
          <a:ln>
            <a:noFill/>
          </a:ln>
          <a:effectLst>
            <a:outerShdw blurRad="50800" dist="38100" dir="2700000" algn="tl" rotWithShape="0">
              <a:srgbClr val="000000">
                <a:alpha val="40000"/>
              </a:srgbClr>
            </a:outerShdw>
          </a:effectLst>
        </p:spPr>
      </p:pic>
      <p:sp>
        <p:nvSpPr>
          <p:cNvPr id="751" name="Google Shape;751;p52"/>
          <p:cNvSpPr/>
          <p:nvPr/>
        </p:nvSpPr>
        <p:spPr>
          <a:xfrm>
            <a:off x="6269794" y="3442862"/>
            <a:ext cx="2465400" cy="37560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2" name="Google Shape;752;p52"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68589" y="3443805"/>
            <a:ext cx="562101" cy="247404"/>
          </a:xfrm>
          <a:prstGeom prst="rect">
            <a:avLst/>
          </a:prstGeom>
          <a:noFill/>
          <a:ln>
            <a:noFill/>
          </a:ln>
        </p:spPr>
      </p:pic>
      <p:sp>
        <p:nvSpPr>
          <p:cNvPr id="753" name="Google Shape;753;p52"/>
          <p:cNvSpPr txBox="1"/>
          <p:nvPr/>
        </p:nvSpPr>
        <p:spPr>
          <a:xfrm>
            <a:off x="6297314" y="3442440"/>
            <a:ext cx="2465400" cy="291600"/>
          </a:xfrm>
          <a:prstGeom prst="rect">
            <a:avLst/>
          </a:prstGeom>
          <a:noFill/>
          <a:ln>
            <a:noFill/>
          </a:ln>
        </p:spPr>
        <p:txBody>
          <a:bodyPr spcFirstLastPara="1" wrap="square" lIns="91425" tIns="91425" rIns="91425" bIns="91425" anchor="t" anchorCtr="0">
            <a:noAutofit/>
          </a:bodyPr>
          <a:lstStyle/>
          <a:p>
            <a:pPr>
              <a:lnSpc>
                <a:spcPct val="114999"/>
              </a:lnSpc>
            </a:pPr>
            <a:r>
              <a:rPr lang="en" sz="1000" b="1">
                <a:latin typeface="+mj-lt"/>
                <a:ea typeface="Microsoft JhengHei"/>
                <a:sym typeface="Microsoft JhengHei"/>
              </a:rPr>
              <a:t>Thank you for your quick answer！</a:t>
            </a:r>
            <a:endParaRPr lang="zh-TW" altLang="en-US" sz="1000" b="1">
              <a:latin typeface="+mj-lt"/>
            </a:endParaRPr>
          </a:p>
        </p:txBody>
      </p:sp>
      <p:pic>
        <p:nvPicPr>
          <p:cNvPr id="754" name="Google Shape;754;p52"/>
          <p:cNvPicPr preferRelativeResize="0"/>
          <p:nvPr/>
        </p:nvPicPr>
        <p:blipFill rotWithShape="1">
          <a:blip r:embed="rId8">
            <a:alphaModFix/>
          </a:blip>
          <a:srcRect/>
          <a:stretch/>
        </p:blipFill>
        <p:spPr>
          <a:xfrm>
            <a:off x="303570" y="4118965"/>
            <a:ext cx="2066454" cy="504800"/>
          </a:xfrm>
          <a:prstGeom prst="rect">
            <a:avLst/>
          </a:prstGeom>
          <a:noFill/>
          <a:ln>
            <a:noFill/>
          </a:ln>
          <a:effectLst>
            <a:outerShdw blurRad="50800" dist="38100" dir="2700000" algn="tl" rotWithShape="0">
              <a:srgbClr val="000000">
                <a:alpha val="40000"/>
              </a:srgbClr>
            </a:outerShdw>
          </a:effectLst>
        </p:spPr>
      </p:pic>
      <p:pic>
        <p:nvPicPr>
          <p:cNvPr id="755" name="Google Shape;755;p52"/>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37703" y="1036151"/>
            <a:ext cx="654583" cy="662897"/>
          </a:xfrm>
          <a:prstGeom prst="rect">
            <a:avLst/>
          </a:prstGeom>
          <a:noFill/>
          <a:ln>
            <a:noFill/>
          </a:ln>
          <a:effectLst>
            <a:outerShdw blurRad="50800" dist="38100" dir="2700000" algn="tl" rotWithShape="0">
              <a:srgbClr val="000000">
                <a:alpha val="40000"/>
              </a:srgbClr>
            </a:outerShdw>
          </a:effectLst>
        </p:spPr>
      </p:pic>
      <p:sp>
        <p:nvSpPr>
          <p:cNvPr id="759" name="Google Shape;759;p52"/>
          <p:cNvSpPr/>
          <p:nvPr/>
        </p:nvSpPr>
        <p:spPr>
          <a:xfrm>
            <a:off x="6279534" y="3983175"/>
            <a:ext cx="2465400" cy="375600"/>
          </a:xfrm>
          <a:prstGeom prst="roundRect">
            <a:avLst>
              <a:gd name="adj" fmla="val 16667"/>
            </a:avLst>
          </a:prstGeom>
          <a:solidFill>
            <a:srgbClr val="9ADFF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0" name="Google Shape;760;p52" descr="058.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8278329" y="3978981"/>
            <a:ext cx="562101" cy="247404"/>
          </a:xfrm>
          <a:prstGeom prst="rect">
            <a:avLst/>
          </a:prstGeom>
          <a:noFill/>
          <a:ln>
            <a:noFill/>
          </a:ln>
        </p:spPr>
      </p:pic>
      <p:sp>
        <p:nvSpPr>
          <p:cNvPr id="761" name="Google Shape;761;p52"/>
          <p:cNvSpPr txBox="1"/>
          <p:nvPr/>
        </p:nvSpPr>
        <p:spPr>
          <a:xfrm>
            <a:off x="6300139" y="3977233"/>
            <a:ext cx="2465400" cy="291600"/>
          </a:xfrm>
          <a:prstGeom prst="rect">
            <a:avLst/>
          </a:prstGeom>
          <a:noFill/>
          <a:ln>
            <a:noFill/>
          </a:ln>
        </p:spPr>
        <p:txBody>
          <a:bodyPr spcFirstLastPara="1" wrap="square" lIns="91425" tIns="91425" rIns="91425" bIns="91425" anchor="t" anchorCtr="0">
            <a:noAutofit/>
          </a:bodyPr>
          <a:lstStyle/>
          <a:p>
            <a:pPr>
              <a:lnSpc>
                <a:spcPct val="114999"/>
              </a:lnSpc>
            </a:pPr>
            <a:r>
              <a:rPr lang="en" sz="1000" b="1">
                <a:latin typeface="+mj-lt"/>
                <a:ea typeface="Microsoft JhengHei"/>
                <a:sym typeface="Microsoft JhengHei"/>
              </a:rPr>
              <a:t>The picture is really clear, thank you.</a:t>
            </a:r>
            <a:endParaRPr lang="zh-TW" altLang="en-US" sz="1000" b="1">
              <a:latin typeface="+mj-lt"/>
            </a:endParaRPr>
          </a:p>
        </p:txBody>
      </p:sp>
      <p:pic>
        <p:nvPicPr>
          <p:cNvPr id="34" name="Google Shape;740;p52" descr="058.png">
            <a:extLst>
              <a:ext uri="{FF2B5EF4-FFF2-40B4-BE49-F238E27FC236}">
                <a16:creationId xmlns:a16="http://schemas.microsoft.com/office/drawing/2014/main" id="{8A4B6AA4-9CF8-4D8B-AD9B-5A8ECBF87E83}"/>
              </a:ext>
            </a:extLst>
          </p:cNvPr>
          <p:cNvPicPr preferRelativeResize="0"/>
          <p:nvPr/>
        </p:nvPicPr>
        <p:blipFill rotWithShape="1">
          <a:blip r:embed="rId5">
            <a:alphaModFix/>
          </a:blip>
          <a:srcRect/>
          <a:stretch/>
        </p:blipFill>
        <p:spPr>
          <a:xfrm>
            <a:off x="5293782" y="2767357"/>
            <a:ext cx="1348570" cy="315267"/>
          </a:xfrm>
          <a:prstGeom prst="rect">
            <a:avLst/>
          </a:prstGeom>
          <a:noFill/>
          <a:ln>
            <a:noFill/>
          </a:ln>
        </p:spPr>
      </p:pic>
      <p:sp>
        <p:nvSpPr>
          <p:cNvPr id="35" name="Google Shape;741;p52">
            <a:extLst>
              <a:ext uri="{FF2B5EF4-FFF2-40B4-BE49-F238E27FC236}">
                <a16:creationId xmlns:a16="http://schemas.microsoft.com/office/drawing/2014/main" id="{FB58C4AF-F70C-48CF-9195-999403AEE34F}"/>
              </a:ext>
            </a:extLst>
          </p:cNvPr>
          <p:cNvSpPr/>
          <p:nvPr/>
        </p:nvSpPr>
        <p:spPr>
          <a:xfrm>
            <a:off x="5380639" y="2771324"/>
            <a:ext cx="2186278" cy="523537"/>
          </a:xfrm>
          <a:prstGeom prst="roundRect">
            <a:avLst>
              <a:gd name="adj" fmla="val 16667"/>
            </a:avLst>
          </a:prstGeom>
          <a:solidFill>
            <a:srgbClr val="D9D9D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1BC15108-AC15-4F58-9303-F83F10E6DA32}"/>
              </a:ext>
            </a:extLst>
          </p:cNvPr>
          <p:cNvSpPr txBox="1"/>
          <p:nvPr/>
        </p:nvSpPr>
        <p:spPr>
          <a:xfrm>
            <a:off x="5402685" y="2821265"/>
            <a:ext cx="21436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000" b="1">
                <a:solidFill>
                  <a:srgbClr val="233A44"/>
                </a:solidFill>
                <a:latin typeface="+mj-lt"/>
                <a:ea typeface="Microsoft JhengHei"/>
              </a:rPr>
              <a:t>Support up to 4K resolution, it could keep the detail of video.</a:t>
            </a:r>
            <a:endParaRPr lang="en-US" altLang="zh-TW" sz="1000" b="1">
              <a:latin typeface="+mj-lt"/>
            </a:endParaRPr>
          </a:p>
        </p:txBody>
      </p:sp>
      <p:sp>
        <p:nvSpPr>
          <p:cNvPr id="32" name="Google Shape;442;p40">
            <a:extLst>
              <a:ext uri="{FF2B5EF4-FFF2-40B4-BE49-F238E27FC236}">
                <a16:creationId xmlns:a16="http://schemas.microsoft.com/office/drawing/2014/main" id="{0DFC45B5-4FB7-4779-B312-2F05CD600906}"/>
              </a:ext>
            </a:extLst>
          </p:cNvPr>
          <p:cNvSpPr/>
          <p:nvPr/>
        </p:nvSpPr>
        <p:spPr>
          <a:xfrm>
            <a:off x="552195" y="4697548"/>
            <a:ext cx="1546598"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6" name="Google Shape;443;p40">
            <a:extLst>
              <a:ext uri="{FF2B5EF4-FFF2-40B4-BE49-F238E27FC236}">
                <a16:creationId xmlns:a16="http://schemas.microsoft.com/office/drawing/2014/main" id="{68C91103-09D9-4C46-B295-63C010145583}"/>
              </a:ext>
            </a:extLst>
          </p:cNvPr>
          <p:cNvSpPr txBox="1"/>
          <p:nvPr/>
        </p:nvSpPr>
        <p:spPr>
          <a:xfrm>
            <a:off x="434015" y="4618915"/>
            <a:ext cx="18018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dirty="0">
                <a:solidFill>
                  <a:schemeClr val="dk1"/>
                </a:solidFill>
                <a:latin typeface="+mj-lt"/>
                <a:ea typeface="Microsoft JhengHei"/>
                <a:cs typeface="Microsoft JhengHei"/>
                <a:sym typeface="Microsoft JhengHei"/>
              </a:rPr>
              <a:t>Suggested Model</a:t>
            </a:r>
            <a:r>
              <a:rPr lang="en" sz="1100" i="0" u="none" strike="noStrike" cap="none" dirty="0">
                <a:solidFill>
                  <a:schemeClr val="dk1"/>
                </a:solidFill>
                <a:latin typeface="+mj-lt"/>
                <a:ea typeface="Microsoft JhengHei"/>
                <a:cs typeface="Microsoft JhengHei"/>
                <a:sym typeface="Microsoft JhengHei"/>
              </a:rPr>
              <a:t>：</a:t>
            </a:r>
          </a:p>
          <a:p>
            <a:pPr algn="ctr">
              <a:lnSpc>
                <a:spcPts val="1400"/>
              </a:lnSpc>
              <a:buSzPts val="1100"/>
            </a:pPr>
            <a:r>
              <a:rPr lang="en-US" altLang="zh-TW" sz="1100" b="1" dirty="0">
                <a:solidFill>
                  <a:srgbClr val="FFFFFF"/>
                </a:solidFill>
              </a:rPr>
              <a:t>TS-853BU</a:t>
            </a:r>
            <a:endParaRPr sz="1100" b="1" i="0" u="none" strike="noStrike" cap="none" dirty="0">
              <a:solidFill>
                <a:schemeClr val="dk1"/>
              </a:solidFill>
              <a:latin typeface="+mj-lt"/>
              <a:ea typeface="Arial"/>
              <a:cs typeface="Arial"/>
              <a:sym typeface="Arial"/>
            </a:endParaRPr>
          </a:p>
        </p:txBody>
      </p:sp>
      <p:sp>
        <p:nvSpPr>
          <p:cNvPr id="37" name="Google Shape;442;p40">
            <a:extLst>
              <a:ext uri="{FF2B5EF4-FFF2-40B4-BE49-F238E27FC236}">
                <a16:creationId xmlns:a16="http://schemas.microsoft.com/office/drawing/2014/main" id="{35ABE898-207E-448C-B6B4-D99950579F54}"/>
              </a:ext>
            </a:extLst>
          </p:cNvPr>
          <p:cNvSpPr/>
          <p:nvPr/>
        </p:nvSpPr>
        <p:spPr>
          <a:xfrm>
            <a:off x="2702210" y="4695959"/>
            <a:ext cx="1641907" cy="372599"/>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38" name="Google Shape;462;p40">
            <a:extLst>
              <a:ext uri="{FF2B5EF4-FFF2-40B4-BE49-F238E27FC236}">
                <a16:creationId xmlns:a16="http://schemas.microsoft.com/office/drawing/2014/main" id="{10BB7D36-C631-4F5D-923F-935FE7F00F8A}"/>
              </a:ext>
            </a:extLst>
          </p:cNvPr>
          <p:cNvSpPr txBox="1"/>
          <p:nvPr/>
        </p:nvSpPr>
        <p:spPr>
          <a:xfrm>
            <a:off x="2335249" y="4612796"/>
            <a:ext cx="2419200" cy="340800"/>
          </a:xfrm>
          <a:prstGeom prst="rect">
            <a:avLst/>
          </a:prstGeom>
          <a:noFill/>
          <a:ln>
            <a:noFill/>
          </a:ln>
        </p:spPr>
        <p:txBody>
          <a:bodyPr spcFirstLastPara="1" wrap="square" lIns="91425" tIns="91425" rIns="91425" bIns="91425" anchor="t" anchorCtr="0">
            <a:noAutofit/>
          </a:bodyPr>
          <a:lstStyle/>
          <a:p>
            <a:pPr algn="ctr">
              <a:lnSpc>
                <a:spcPts val="1400"/>
              </a:lnSpc>
              <a:buSzPts val="1100"/>
            </a:pPr>
            <a:r>
              <a:rPr lang="en" sz="1100">
                <a:solidFill>
                  <a:schemeClr val="dk1"/>
                </a:solidFill>
                <a:latin typeface="+mj-lt"/>
                <a:ea typeface="Microsoft JhengHei"/>
                <a:cs typeface="Microsoft JhengHei"/>
                <a:sym typeface="Microsoft JhengHei"/>
              </a:rPr>
              <a:t>Suggested Camera</a:t>
            </a:r>
            <a:r>
              <a:rPr lang="en" sz="1100" i="0" u="none" strike="noStrike" cap="none">
                <a:solidFill>
                  <a:schemeClr val="dk1"/>
                </a:solidFill>
                <a:latin typeface="+mj-lt"/>
                <a:ea typeface="Microsoft JhengHei"/>
                <a:cs typeface="Microsoft JhengHei"/>
                <a:sym typeface="Microsoft JhengHei"/>
              </a:rPr>
              <a:t>：</a:t>
            </a:r>
            <a:endParaRPr lang="zh-TW" altLang="en-US">
              <a:solidFill>
                <a:schemeClr val="dk1"/>
              </a:solidFill>
              <a:latin typeface="+mj-lt"/>
            </a:endParaRPr>
          </a:p>
          <a:p>
            <a:pPr lvl="0" algn="ctr">
              <a:lnSpc>
                <a:spcPts val="1400"/>
              </a:lnSpc>
              <a:buSzPts val="1100"/>
            </a:pPr>
            <a:r>
              <a:rPr lang="en-US" sz="1100" b="1">
                <a:solidFill>
                  <a:schemeClr val="dk1"/>
                </a:solidFill>
                <a:latin typeface="+mj-lt"/>
                <a:ea typeface="Microsoft JhengHei"/>
                <a:cs typeface="Microsoft JhengHei"/>
                <a:sym typeface="Microsoft JhengHei"/>
              </a:rPr>
              <a:t>Logitech BRIO 4K HD</a:t>
            </a:r>
            <a:endParaRPr lang="zh-TW" altLang="en-US" sz="1100" b="1" i="0" u="none" strike="noStrike" cap="none">
              <a:solidFill>
                <a:schemeClr val="dk1"/>
              </a:solidFill>
              <a:latin typeface="+mj-lt"/>
              <a:ea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aphicFrame>
        <p:nvGraphicFramePr>
          <p:cNvPr id="766" name="Google Shape;766;p53"/>
          <p:cNvGraphicFramePr/>
          <p:nvPr>
            <p:extLst>
              <p:ext uri="{D42A27DB-BD31-4B8C-83A1-F6EECF244321}">
                <p14:modId xmlns:p14="http://schemas.microsoft.com/office/powerpoint/2010/main" val="2115349163"/>
              </p:ext>
            </p:extLst>
          </p:nvPr>
        </p:nvGraphicFramePr>
        <p:xfrm>
          <a:off x="463064" y="1014126"/>
          <a:ext cx="8251750" cy="3788620"/>
        </p:xfrm>
        <a:graphic>
          <a:graphicData uri="http://schemas.openxmlformats.org/drawingml/2006/table">
            <a:tbl>
              <a:tblPr>
                <a:noFill/>
                <a:effectLst>
                  <a:outerShdw blurRad="50800" dist="38100" dir="2700000" algn="tl" rotWithShape="0">
                    <a:prstClr val="black">
                      <a:alpha val="40000"/>
                    </a:prstClr>
                  </a:outerShdw>
                </a:effectLst>
                <a:tableStyleId>{A7E54F8C-F3D9-40AC-A28B-8DDB20B86BF1}</a:tableStyleId>
              </a:tblPr>
              <a:tblGrid>
                <a:gridCol w="1256800">
                  <a:extLst>
                    <a:ext uri="{9D8B030D-6E8A-4147-A177-3AD203B41FA5}">
                      <a16:colId xmlns:a16="http://schemas.microsoft.com/office/drawing/2014/main" val="20000"/>
                    </a:ext>
                  </a:extLst>
                </a:gridCol>
                <a:gridCol w="2031350">
                  <a:extLst>
                    <a:ext uri="{9D8B030D-6E8A-4147-A177-3AD203B41FA5}">
                      <a16:colId xmlns:a16="http://schemas.microsoft.com/office/drawing/2014/main" val="20001"/>
                    </a:ext>
                  </a:extLst>
                </a:gridCol>
                <a:gridCol w="2599800">
                  <a:extLst>
                    <a:ext uri="{9D8B030D-6E8A-4147-A177-3AD203B41FA5}">
                      <a16:colId xmlns:a16="http://schemas.microsoft.com/office/drawing/2014/main" val="20002"/>
                    </a:ext>
                  </a:extLst>
                </a:gridCol>
                <a:gridCol w="2363800">
                  <a:extLst>
                    <a:ext uri="{9D8B030D-6E8A-4147-A177-3AD203B41FA5}">
                      <a16:colId xmlns:a16="http://schemas.microsoft.com/office/drawing/2014/main" val="20003"/>
                    </a:ext>
                  </a:extLst>
                </a:gridCol>
              </a:tblGrid>
              <a:tr h="555200">
                <a:tc>
                  <a:txBody>
                    <a:bodyPr/>
                    <a:lstStyle/>
                    <a:p>
                      <a:pPr marL="0" marR="0" lvl="0" indent="0" algn="ctr" rtl="0">
                        <a:lnSpc>
                          <a:spcPct val="100000"/>
                        </a:lnSpc>
                        <a:spcBef>
                          <a:spcPts val="0"/>
                        </a:spcBef>
                        <a:spcAft>
                          <a:spcPts val="0"/>
                        </a:spcAft>
                        <a:buClr>
                          <a:srgbClr val="000000"/>
                        </a:buClr>
                        <a:buSzPts val="1500"/>
                        <a:buFont typeface="Arial"/>
                        <a:buNone/>
                      </a:pPr>
                      <a:endParaRPr sz="1500" b="1" u="none" strike="noStrike" cap="none">
                        <a:solidFill>
                          <a:schemeClr val="dk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zh-TW" altLang="en-US" sz="1600" b="1" dirty="0">
                          <a:solidFill>
                            <a:schemeClr val="dk1"/>
                          </a:solidFill>
                          <a:latin typeface="+mj-lt"/>
                          <a:ea typeface="Microsoft JhengHei"/>
                          <a:cs typeface="Microsoft JhengHei"/>
                          <a:sym typeface="Microsoft JhengHei"/>
                        </a:rPr>
                        <a:t>    </a:t>
                      </a:r>
                      <a:r>
                        <a:rPr lang="en" sz="1600" b="1" dirty="0">
                          <a:solidFill>
                            <a:schemeClr val="dk1"/>
                          </a:solidFill>
                          <a:latin typeface="+mj-lt"/>
                          <a:ea typeface="Microsoft JhengHei"/>
                          <a:cs typeface="Microsoft JhengHei"/>
                          <a:sym typeface="Microsoft JhengHei"/>
                        </a:rPr>
                        <a:t>Personal</a:t>
                      </a:r>
                      <a:endParaRPr sz="1600" b="1" u="none" strike="noStrike" cap="none" dirty="0">
                        <a:solidFill>
                          <a:schemeClr val="dk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 sz="1600" b="1">
                          <a:solidFill>
                            <a:schemeClr val="dk1"/>
                          </a:solidFill>
                          <a:latin typeface="+mj-lt"/>
                          <a:ea typeface="Microsoft JhengHei"/>
                          <a:cs typeface="Microsoft JhengHei"/>
                          <a:sym typeface="Microsoft JhengHei"/>
                        </a:rPr>
                        <a:t>Home</a:t>
                      </a:r>
                      <a:endParaRPr sz="1600" b="1" u="none" strike="noStrike" cap="none">
                        <a:solidFill>
                          <a:schemeClr val="dk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tc>
                  <a:txBody>
                    <a:bodyPr/>
                    <a:lstStyle/>
                    <a:p>
                      <a:pPr marL="0" marR="0" lvl="0" indent="0" algn="ctr" rtl="0">
                        <a:lnSpc>
                          <a:spcPct val="100000"/>
                        </a:lnSpc>
                        <a:spcBef>
                          <a:spcPts val="0"/>
                        </a:spcBef>
                        <a:spcAft>
                          <a:spcPts val="0"/>
                        </a:spcAft>
                        <a:buFont typeface="Arial"/>
                        <a:buNone/>
                      </a:pPr>
                      <a:r>
                        <a:rPr lang="en" sz="1600" b="1" u="none" strike="noStrike" cap="none">
                          <a:solidFill>
                            <a:schemeClr val="dk1"/>
                          </a:solidFill>
                          <a:latin typeface="+mj-lt"/>
                          <a:ea typeface="Microsoft JhengHei"/>
                          <a:cs typeface="Microsoft JhengHei"/>
                        </a:rPr>
                        <a:t> </a:t>
                      </a:r>
                      <a:r>
                        <a:rPr lang="en" sz="1600" b="1" u="none" strike="noStrike" cap="none">
                          <a:solidFill>
                            <a:schemeClr val="dk1"/>
                          </a:solidFill>
                          <a:latin typeface="+mj-lt"/>
                          <a:ea typeface="Microsoft JhengHei"/>
                          <a:cs typeface="Microsoft JhengHei"/>
                          <a:sym typeface="Microsoft JhengHei"/>
                        </a:rPr>
                        <a:t> </a:t>
                      </a:r>
                      <a:r>
                        <a:rPr lang="en" sz="1600" b="1">
                          <a:solidFill>
                            <a:schemeClr val="dk1"/>
                          </a:solidFill>
                          <a:latin typeface="+mj-lt"/>
                          <a:ea typeface="Microsoft JhengHei"/>
                          <a:cs typeface="Microsoft JhengHei"/>
                          <a:sym typeface="Microsoft JhengHei"/>
                        </a:rPr>
                        <a:t>Enterprise</a:t>
                      </a:r>
                      <a:endParaRPr sz="1600" b="1" u="none" strike="noStrike" cap="none">
                        <a:solidFill>
                          <a:schemeClr val="dk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extLst>
                  <a:ext uri="{0D108BD9-81ED-4DB2-BD59-A6C34878D82A}">
                    <a16:rowId xmlns:a16="http://schemas.microsoft.com/office/drawing/2014/main" val="10000"/>
                  </a:ext>
                </a:extLst>
              </a:tr>
              <a:tr h="573650">
                <a:tc>
                  <a:txBody>
                    <a:bodyPr/>
                    <a:lstStyle/>
                    <a:p>
                      <a:pPr marL="0" marR="0" lvl="0" indent="0" algn="ctr" rtl="0">
                        <a:lnSpc>
                          <a:spcPct val="100000"/>
                        </a:lnSpc>
                        <a:spcBef>
                          <a:spcPts val="0"/>
                        </a:spcBef>
                        <a:spcAft>
                          <a:spcPts val="0"/>
                        </a:spcAft>
                        <a:buFont typeface="Arial"/>
                        <a:buNone/>
                      </a:pPr>
                      <a:r>
                        <a:rPr lang="en" sz="1200" b="1" u="none" strike="noStrike" cap="none">
                          <a:solidFill>
                            <a:schemeClr val="tx1"/>
                          </a:solidFill>
                          <a:latin typeface="+mj-lt"/>
                          <a:ea typeface="Microsoft JhengHei"/>
                          <a:cs typeface="Microsoft JhengHei"/>
                        </a:rPr>
                        <a:t>  </a:t>
                      </a:r>
                      <a:r>
                        <a:rPr lang="en" sz="1200" b="1" u="none" strike="noStrike" cap="none">
                          <a:solidFill>
                            <a:schemeClr val="tx1"/>
                          </a:solidFill>
                          <a:latin typeface="+mj-lt"/>
                          <a:ea typeface="Microsoft JhengHei"/>
                          <a:cs typeface="Microsoft JhengHei"/>
                          <a:sym typeface="Microsoft JhengHei"/>
                        </a:rPr>
                        <a:t> </a:t>
                      </a:r>
                      <a:r>
                        <a:rPr lang="en" sz="1200" b="1">
                          <a:solidFill>
                            <a:schemeClr val="tx1"/>
                          </a:solidFill>
                          <a:latin typeface="+mj-lt"/>
                          <a:ea typeface="Microsoft JhengHei"/>
                          <a:cs typeface="Microsoft JhengHei"/>
                          <a:sym typeface="Microsoft JhengHei"/>
                        </a:rPr>
                        <a:t>Suitable</a:t>
                      </a:r>
                      <a:endParaRPr sz="1200" b="1">
                        <a:solidFill>
                          <a:schemeClr val="tx1"/>
                        </a:solidFill>
                        <a:latin typeface="+mj-lt"/>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en" sz="1200" b="1">
                          <a:solidFill>
                            <a:schemeClr val="tx1"/>
                          </a:solidFill>
                          <a:latin typeface="+mj-lt"/>
                          <a:ea typeface="Microsoft JhengHei"/>
                          <a:cs typeface="Microsoft JhengHei"/>
                          <a:sym typeface="Microsoft JhengHei"/>
                        </a:rPr>
                        <a:t>Application</a:t>
                      </a:r>
                      <a:endParaRPr sz="1200" b="1">
                        <a:solidFill>
                          <a:schemeClr val="tx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lvl="0" algn="l">
                        <a:lnSpc>
                          <a:spcPct val="100000"/>
                        </a:lnSpc>
                        <a:spcBef>
                          <a:spcPts val="0"/>
                        </a:spcBef>
                        <a:spcAft>
                          <a:spcPts val="0"/>
                        </a:spcAft>
                        <a:buNone/>
                      </a:pPr>
                      <a:r>
                        <a:rPr lang="en" sz="1150" b="1" i="0" u="none" strike="noStrike" cap="none" noProof="0">
                          <a:latin typeface="+mj-lt"/>
                        </a:rPr>
                        <a:t> Share the URL</a:t>
                      </a:r>
                      <a:r>
                        <a:rPr lang="en" altLang="zh-TW" sz="1150" b="1" i="0" u="none" strike="noStrike" cap="none" noProof="0">
                          <a:latin typeface="+mj-lt"/>
                        </a:rPr>
                        <a:t> </a:t>
                      </a:r>
                      <a:endParaRPr sz="1150">
                        <a:latin typeface="+mj-lt"/>
                        <a:sym typeface="Microsoft JhengHei"/>
                      </a:endParaRPr>
                    </a:p>
                    <a:p>
                      <a:pPr lvl="0" algn="l">
                        <a:lnSpc>
                          <a:spcPct val="100000"/>
                        </a:lnSpc>
                        <a:spcBef>
                          <a:spcPts val="0"/>
                        </a:spcBef>
                        <a:spcAft>
                          <a:spcPts val="0"/>
                        </a:spcAft>
                        <a:buNone/>
                      </a:pPr>
                      <a:r>
                        <a:rPr lang="en" sz="1150" b="1" i="0" u="none" strike="noStrike" cap="none" noProof="0">
                          <a:latin typeface="+mj-lt"/>
                          <a:sym typeface="Microsoft JhengHei"/>
                        </a:rPr>
                        <a:t>(</a:t>
                      </a:r>
                      <a:r>
                        <a:rPr lang="en" sz="1150" b="1" i="0" u="none" strike="noStrike" cap="none" noProof="0">
                          <a:latin typeface="+mj-lt"/>
                        </a:rPr>
                        <a:t>Password protected</a:t>
                      </a:r>
                      <a:r>
                        <a:rPr lang="en" sz="1150" b="1" i="0" u="none" strike="noStrike" cap="none" noProof="0">
                          <a:latin typeface="+mj-lt"/>
                          <a:sym typeface="Microsoft JhengHei"/>
                        </a:rPr>
                        <a:t>)</a:t>
                      </a:r>
                      <a:endParaRPr lang="en" sz="1150" i="0" noProof="0">
                        <a:latin typeface="+mj-lt"/>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1"/>
                  </a:ext>
                </a:extLst>
              </a:tr>
              <a:tr h="520850">
                <a:tc>
                  <a:txBody>
                    <a:bodyPr/>
                    <a:lstStyle/>
                    <a:p>
                      <a:pPr marL="0" marR="0" lvl="0" indent="0" algn="ctr" rtl="0">
                        <a:lnSpc>
                          <a:spcPct val="100000"/>
                        </a:lnSpc>
                        <a:spcBef>
                          <a:spcPts val="0"/>
                        </a:spcBef>
                        <a:spcAft>
                          <a:spcPts val="0"/>
                        </a:spcAft>
                        <a:buClr>
                          <a:srgbClr val="000000"/>
                        </a:buClr>
                        <a:buSzPts val="1200"/>
                        <a:buFont typeface="Arial"/>
                        <a:buNone/>
                      </a:pPr>
                      <a:r>
                        <a:rPr lang="en" sz="1200" b="1">
                          <a:solidFill>
                            <a:schemeClr val="tx1"/>
                          </a:solidFill>
                          <a:latin typeface="+mj-lt"/>
                          <a:ea typeface="Microsoft JhengHei"/>
                          <a:cs typeface="Microsoft JhengHei"/>
                          <a:sym typeface="Microsoft JhengHei"/>
                        </a:rPr>
                        <a:t>Function</a:t>
                      </a:r>
                      <a:endParaRPr sz="1200" b="1" u="none" strike="noStrike" cap="none">
                        <a:solidFill>
                          <a:schemeClr val="tx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ctr" rtl="0">
                        <a:lnSpc>
                          <a:spcPct val="100000"/>
                        </a:lnSpc>
                        <a:spcBef>
                          <a:spcPts val="0"/>
                        </a:spcBef>
                        <a:spcAft>
                          <a:spcPts val="0"/>
                        </a:spcAft>
                        <a:buClr>
                          <a:srgbClr val="000000"/>
                        </a:buClr>
                        <a:buSzPts val="1200"/>
                        <a:buFont typeface="Arial"/>
                        <a:buNone/>
                      </a:pP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Recording schedule at QVR Pro</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Motion Detection at </a:t>
                      </a:r>
                      <a:r>
                        <a:rPr lang="en" sz="1150" b="1" u="none" strike="noStrike" cap="none">
                          <a:solidFill>
                            <a:schemeClr val="dk2"/>
                          </a:solidFill>
                          <a:latin typeface="+mj-lt"/>
                          <a:ea typeface="Microsoft JhengHei"/>
                          <a:cs typeface="Microsoft JhengHei"/>
                          <a:sym typeface="Microsoft JhengHei"/>
                        </a:rPr>
                        <a:t>QVR Pro</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2"/>
                  </a:ext>
                </a:extLst>
              </a:tr>
              <a:tr h="520850">
                <a:tc>
                  <a:txBody>
                    <a:bodyPr/>
                    <a:lstStyle/>
                    <a:p>
                      <a:pPr marL="0" marR="0" lvl="0" indent="0" algn="ctr" rtl="0">
                        <a:lnSpc>
                          <a:spcPct val="100000"/>
                        </a:lnSpc>
                        <a:spcBef>
                          <a:spcPts val="0"/>
                        </a:spcBef>
                        <a:spcAft>
                          <a:spcPts val="0"/>
                        </a:spcAft>
                        <a:buFont typeface="Arial"/>
                        <a:buNone/>
                      </a:pPr>
                      <a:r>
                        <a:rPr lang="en" sz="1200" b="1" u="none" strike="noStrike" cap="none">
                          <a:solidFill>
                            <a:schemeClr val="tx1"/>
                          </a:solidFill>
                          <a:latin typeface="+mj-lt"/>
                          <a:ea typeface="Microsoft JhengHei"/>
                          <a:cs typeface="Microsoft JhengHei"/>
                        </a:rPr>
                        <a:t>  </a:t>
                      </a:r>
                      <a:r>
                        <a:rPr lang="en" sz="1200" b="1" u="none" strike="noStrike" cap="none">
                          <a:solidFill>
                            <a:schemeClr val="tx1"/>
                          </a:solidFill>
                          <a:latin typeface="+mj-lt"/>
                          <a:ea typeface="Microsoft JhengHei"/>
                          <a:cs typeface="Microsoft JhengHei"/>
                          <a:sym typeface="Microsoft JhengHei"/>
                        </a:rPr>
                        <a:t> </a:t>
                      </a:r>
                      <a:r>
                        <a:rPr lang="en" sz="1200" b="1">
                          <a:solidFill>
                            <a:schemeClr val="tx1"/>
                          </a:solidFill>
                          <a:latin typeface="+mj-lt"/>
                          <a:ea typeface="Microsoft JhengHei"/>
                          <a:cs typeface="Microsoft JhengHei"/>
                          <a:sym typeface="Microsoft JhengHei"/>
                        </a:rPr>
                        <a:t>Suitable</a:t>
                      </a:r>
                      <a:endParaRPr sz="1200" b="1">
                        <a:solidFill>
                          <a:schemeClr val="tx1"/>
                        </a:solidFill>
                        <a:latin typeface="+mj-lt"/>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en" sz="1200" b="1">
                          <a:solidFill>
                            <a:schemeClr val="tx1"/>
                          </a:solidFill>
                          <a:latin typeface="+mj-lt"/>
                          <a:ea typeface="Microsoft JhengHei"/>
                          <a:cs typeface="Microsoft JhengHei"/>
                          <a:sym typeface="Microsoft JhengHei"/>
                        </a:rPr>
                        <a:t>NAS Model</a:t>
                      </a:r>
                      <a:endParaRPr sz="1200" b="1">
                        <a:solidFill>
                          <a:schemeClr val="tx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Font typeface="Arial"/>
                        <a:buNone/>
                      </a:pPr>
                      <a:r>
                        <a:rPr lang="en" sz="1150" b="1" u="none" strike="noStrike" cap="none">
                          <a:solidFill>
                            <a:schemeClr val="dk2"/>
                          </a:solidFill>
                          <a:latin typeface="+mj-lt"/>
                          <a:ea typeface="Microsoft JhengHei"/>
                          <a:cs typeface="Microsoft JhengHei"/>
                        </a:rPr>
                        <a:t>     </a:t>
                      </a:r>
                      <a:r>
                        <a:rPr lang="en" sz="1150" b="1" u="none" strike="noStrike" cap="none">
                          <a:solidFill>
                            <a:schemeClr val="dk2"/>
                          </a:solidFill>
                          <a:latin typeface="+mj-lt"/>
                          <a:ea typeface="Microsoft JhengHei"/>
                          <a:cs typeface="Microsoft JhengHei"/>
                          <a:sym typeface="Microsoft JhengHei"/>
                        </a:rPr>
                        <a:t> TBS-453DB</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Font typeface="Arial"/>
                        <a:buNone/>
                      </a:pPr>
                      <a:r>
                        <a:rPr lang="en" sz="1150" b="1" u="none" strike="noStrike" cap="none">
                          <a:solidFill>
                            <a:schemeClr val="dk2"/>
                          </a:solidFill>
                          <a:latin typeface="+mj-lt"/>
                          <a:ea typeface="Microsoft JhengHei"/>
                          <a:cs typeface="Microsoft JhengHei"/>
                        </a:rPr>
                        <a:t>          </a:t>
                      </a:r>
                      <a:r>
                        <a:rPr lang="en" sz="1150" b="1" u="none" strike="noStrike" cap="none">
                          <a:solidFill>
                            <a:schemeClr val="dk2"/>
                          </a:solidFill>
                          <a:latin typeface="+mj-lt"/>
                          <a:ea typeface="Microsoft JhengHei"/>
                          <a:cs typeface="Microsoft JhengHei"/>
                          <a:sym typeface="Microsoft JhengHei"/>
                        </a:rPr>
                        <a:t>      TS-253B</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Font typeface="Arial"/>
                        <a:buNone/>
                      </a:pPr>
                      <a:r>
                        <a:rPr lang="en" sz="1150" b="1" u="none" strike="noStrike" cap="none">
                          <a:solidFill>
                            <a:schemeClr val="dk2"/>
                          </a:solidFill>
                          <a:latin typeface="+mj-lt"/>
                          <a:ea typeface="Microsoft JhengHei"/>
                          <a:cs typeface="Microsoft JhengHei"/>
                        </a:rPr>
                        <a:t>   </a:t>
                      </a:r>
                      <a:r>
                        <a:rPr lang="en" sz="1150" b="1" u="none" strike="noStrike" cap="none">
                          <a:solidFill>
                            <a:schemeClr val="dk2"/>
                          </a:solidFill>
                          <a:latin typeface="+mj-lt"/>
                          <a:ea typeface="Microsoft JhengHei"/>
                          <a:cs typeface="Microsoft JhengHei"/>
                          <a:sym typeface="Microsoft JhengHei"/>
                        </a:rPr>
                        <a:t>TS-853BU</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3"/>
                  </a:ext>
                </a:extLst>
              </a:tr>
              <a:tr h="520850">
                <a:tc>
                  <a:txBody>
                    <a:bodyPr/>
                    <a:lstStyle/>
                    <a:p>
                      <a:pPr marL="0" marR="0" lvl="0" indent="0" algn="ctr" rtl="0">
                        <a:lnSpc>
                          <a:spcPct val="100000"/>
                        </a:lnSpc>
                        <a:spcBef>
                          <a:spcPts val="0"/>
                        </a:spcBef>
                        <a:spcAft>
                          <a:spcPts val="0"/>
                        </a:spcAft>
                        <a:buClr>
                          <a:srgbClr val="000000"/>
                        </a:buClr>
                        <a:buSzPts val="1200"/>
                        <a:buFont typeface="Arial"/>
                        <a:buNone/>
                      </a:pPr>
                      <a:r>
                        <a:rPr lang="en" sz="1200" b="1">
                          <a:solidFill>
                            <a:schemeClr val="tx1"/>
                          </a:solidFill>
                          <a:latin typeface="+mj-lt"/>
                          <a:ea typeface="Microsoft JhengHei"/>
                          <a:cs typeface="Microsoft JhengHei"/>
                          <a:sym typeface="Microsoft JhengHei"/>
                        </a:rPr>
                        <a:t>Reason</a:t>
                      </a:r>
                      <a:endParaRPr sz="1200" b="1" u="none" strike="noStrike" cap="none">
                        <a:solidFill>
                          <a:schemeClr val="tx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Compact</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Balance</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Huge Storage</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4"/>
                  </a:ext>
                </a:extLst>
              </a:tr>
              <a:tr h="520850">
                <a:tc>
                  <a:txBody>
                    <a:bodyPr/>
                    <a:lstStyle/>
                    <a:p>
                      <a:pPr marL="0" marR="0" lvl="0" indent="0" algn="ctr" rtl="0">
                        <a:lnSpc>
                          <a:spcPct val="100000"/>
                        </a:lnSpc>
                        <a:spcBef>
                          <a:spcPts val="0"/>
                        </a:spcBef>
                        <a:spcAft>
                          <a:spcPts val="0"/>
                        </a:spcAft>
                        <a:buFont typeface="Arial"/>
                        <a:buNone/>
                      </a:pPr>
                      <a:r>
                        <a:rPr lang="en" sz="1200" b="1" u="none" strike="noStrike" cap="none">
                          <a:solidFill>
                            <a:schemeClr val="tx1"/>
                          </a:solidFill>
                          <a:latin typeface="+mj-lt"/>
                          <a:ea typeface="Microsoft JhengHei"/>
                          <a:cs typeface="Microsoft JhengHei"/>
                        </a:rPr>
                        <a:t>  </a:t>
                      </a:r>
                      <a:r>
                        <a:rPr lang="en" sz="1200" b="1" u="none" strike="noStrike" cap="none">
                          <a:solidFill>
                            <a:schemeClr val="tx1"/>
                          </a:solidFill>
                          <a:latin typeface="+mj-lt"/>
                          <a:ea typeface="Microsoft JhengHei"/>
                          <a:cs typeface="Microsoft JhengHei"/>
                          <a:sym typeface="Microsoft JhengHei"/>
                        </a:rPr>
                        <a:t> </a:t>
                      </a:r>
                      <a:r>
                        <a:rPr lang="en" sz="1200" b="1">
                          <a:solidFill>
                            <a:schemeClr val="tx1"/>
                          </a:solidFill>
                          <a:latin typeface="+mj-lt"/>
                          <a:ea typeface="Microsoft JhengHei"/>
                          <a:cs typeface="Microsoft JhengHei"/>
                          <a:sym typeface="Microsoft JhengHei"/>
                        </a:rPr>
                        <a:t>Suitable</a:t>
                      </a:r>
                      <a:endParaRPr sz="1200" b="1">
                        <a:solidFill>
                          <a:schemeClr val="tx1"/>
                        </a:solidFill>
                        <a:latin typeface="+mj-lt"/>
                        <a:ea typeface="Microsoft JhengHei"/>
                        <a:cs typeface="Microsoft JhengHei"/>
                        <a:sym typeface="Microsoft JhengHei"/>
                      </a:endParaRPr>
                    </a:p>
                    <a:p>
                      <a:pPr marL="0" marR="0" lvl="0" indent="0" algn="ctr" rtl="0">
                        <a:lnSpc>
                          <a:spcPct val="100000"/>
                        </a:lnSpc>
                        <a:spcBef>
                          <a:spcPts val="0"/>
                        </a:spcBef>
                        <a:spcAft>
                          <a:spcPts val="0"/>
                        </a:spcAft>
                        <a:buClr>
                          <a:srgbClr val="000000"/>
                        </a:buClr>
                        <a:buSzPts val="1200"/>
                        <a:buFont typeface="Arial"/>
                        <a:buNone/>
                      </a:pPr>
                      <a:r>
                        <a:rPr lang="en" sz="1200" b="1">
                          <a:solidFill>
                            <a:schemeClr val="tx1"/>
                          </a:solidFill>
                          <a:latin typeface="+mj-lt"/>
                          <a:ea typeface="Microsoft JhengHei"/>
                          <a:cs typeface="Microsoft JhengHei"/>
                          <a:sym typeface="Microsoft JhengHei"/>
                        </a:rPr>
                        <a:t>Webcam</a:t>
                      </a:r>
                      <a:endParaRPr sz="1200" b="1">
                        <a:solidFill>
                          <a:schemeClr val="tx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150" b="1" u="none" strike="noStrike" cap="none">
                          <a:solidFill>
                            <a:schemeClr val="dk2"/>
                          </a:solidFill>
                          <a:latin typeface="+mj-lt"/>
                          <a:ea typeface="Microsoft JhengHei"/>
                          <a:cs typeface="Microsoft JhengHei"/>
                          <a:sym typeface="Microsoft JhengHei"/>
                        </a:rPr>
                        <a:t>    Logitech C930e</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150" b="1" u="none" strike="noStrike" cap="none">
                          <a:solidFill>
                            <a:schemeClr val="dk2"/>
                          </a:solidFill>
                          <a:latin typeface="+mj-lt"/>
                          <a:ea typeface="Microsoft JhengHei"/>
                          <a:cs typeface="Microsoft JhengHei"/>
                          <a:sym typeface="Microsoft JhengHei"/>
                        </a:rPr>
                        <a:t>  Microsoft</a:t>
                      </a:r>
                      <a:r>
                        <a:rPr lang="en" sz="1150" b="1" u="none" strike="noStrike" cap="none">
                          <a:solidFill>
                            <a:schemeClr val="dk2"/>
                          </a:solidFill>
                          <a:latin typeface="+mj-lt"/>
                          <a:ea typeface="Microsoft JhengHei"/>
                          <a:cs typeface="Microsoft JhengHei"/>
                          <a:sym typeface="Microsoft JhengHei"/>
                        </a:rPr>
                        <a:t> LifeCam Studio</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150" b="1" u="none" strike="noStrike" cap="none">
                          <a:solidFill>
                            <a:schemeClr val="dk2"/>
                          </a:solidFill>
                          <a:latin typeface="+mj-lt"/>
                          <a:ea typeface="Microsoft JhengHei"/>
                          <a:cs typeface="Microsoft JhengHei"/>
                          <a:sym typeface="Microsoft JhengHei"/>
                        </a:rPr>
                        <a:t>  Logitech BRIO 4K HD</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5"/>
                  </a:ext>
                </a:extLst>
              </a:tr>
              <a:tr h="520850">
                <a:tc>
                  <a:txBody>
                    <a:bodyPr/>
                    <a:lstStyle/>
                    <a:p>
                      <a:pPr marL="0" marR="0" lvl="0" indent="0" algn="ctr" rtl="0">
                        <a:lnSpc>
                          <a:spcPct val="100000"/>
                        </a:lnSpc>
                        <a:spcBef>
                          <a:spcPts val="0"/>
                        </a:spcBef>
                        <a:spcAft>
                          <a:spcPts val="0"/>
                        </a:spcAft>
                        <a:buClr>
                          <a:srgbClr val="000000"/>
                        </a:buClr>
                        <a:buSzPts val="1200"/>
                        <a:buFont typeface="Arial"/>
                        <a:buNone/>
                      </a:pPr>
                      <a:r>
                        <a:rPr lang="en" sz="1200" b="1">
                          <a:solidFill>
                            <a:schemeClr val="tx1"/>
                          </a:solidFill>
                          <a:latin typeface="+mj-lt"/>
                          <a:ea typeface="Microsoft JhengHei"/>
                          <a:cs typeface="Microsoft JhengHei"/>
                          <a:sym typeface="Microsoft JhengHei"/>
                        </a:rPr>
                        <a:t>Reason</a:t>
                      </a:r>
                      <a:endParaRPr sz="1200" b="1" u="none" strike="noStrike" cap="none">
                        <a:solidFill>
                          <a:schemeClr val="tx1"/>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Compact</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a:solidFill>
                            <a:schemeClr val="dk2"/>
                          </a:solidFill>
                          <a:latin typeface="+mj-lt"/>
                          <a:ea typeface="Microsoft JhengHei"/>
                          <a:cs typeface="Microsoft JhengHei"/>
                          <a:sym typeface="Microsoft JhengHei"/>
                        </a:rPr>
                        <a:t>Good Video Quality</a:t>
                      </a:r>
                      <a:endParaRPr sz="1150" b="1" u="none" strike="noStrike" cap="none">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150" b="1" u="none" strike="noStrike" cap="none" dirty="0">
                          <a:solidFill>
                            <a:schemeClr val="dk2"/>
                          </a:solidFill>
                          <a:latin typeface="+mj-lt"/>
                          <a:ea typeface="Microsoft JhengHei"/>
                          <a:cs typeface="Microsoft JhengHei"/>
                          <a:sym typeface="Microsoft JhengHei"/>
                        </a:rPr>
                        <a:t>4K </a:t>
                      </a:r>
                      <a:r>
                        <a:rPr lang="en" sz="1150" b="1" dirty="0">
                          <a:solidFill>
                            <a:schemeClr val="dk2"/>
                          </a:solidFill>
                          <a:latin typeface="+mj-lt"/>
                          <a:ea typeface="Microsoft JhengHei"/>
                          <a:cs typeface="Microsoft JhengHei"/>
                          <a:sym typeface="Microsoft JhengHei"/>
                        </a:rPr>
                        <a:t>Resolution</a:t>
                      </a:r>
                      <a:endParaRPr sz="1150" b="1" u="none" strike="noStrike" cap="none" dirty="0">
                        <a:solidFill>
                          <a:schemeClr val="dk2"/>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6"/>
                  </a:ext>
                </a:extLst>
              </a:tr>
            </a:tbl>
          </a:graphicData>
        </a:graphic>
      </p:graphicFrame>
      <p:sp>
        <p:nvSpPr>
          <p:cNvPr id="767" name="Google Shape;767;p53"/>
          <p:cNvSpPr txBox="1"/>
          <p:nvPr/>
        </p:nvSpPr>
        <p:spPr>
          <a:xfrm>
            <a:off x="355359" y="57090"/>
            <a:ext cx="7505700" cy="62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200" b="1">
                <a:solidFill>
                  <a:schemeClr val="dk1"/>
                </a:solidFill>
                <a:latin typeface="+mj-lt"/>
                <a:ea typeface="Microsoft JhengHei"/>
                <a:cs typeface="Microsoft JhengHei"/>
                <a:sym typeface="Microsoft JhengHei"/>
              </a:rPr>
              <a:t>Summary</a:t>
            </a:r>
            <a:endParaRPr sz="3200" b="1" i="0" u="none" strike="noStrike" cap="none">
              <a:solidFill>
                <a:schemeClr val="dk1"/>
              </a:solidFill>
              <a:latin typeface="+mj-lt"/>
              <a:ea typeface="Microsoft JhengHei"/>
              <a:cs typeface="Microsoft JhengHei"/>
              <a:sym typeface="Microsoft JhengHei"/>
            </a:endParaRPr>
          </a:p>
        </p:txBody>
      </p:sp>
      <p:pic>
        <p:nvPicPr>
          <p:cNvPr id="769" name="Google Shape;769;p53"/>
          <p:cNvPicPr preferRelativeResize="0"/>
          <p:nvPr/>
        </p:nvPicPr>
        <p:blipFill rotWithShape="1">
          <a:blip r:embed="rId3">
            <a:alphaModFix/>
          </a:blip>
          <a:srcRect/>
          <a:stretch/>
        </p:blipFill>
        <p:spPr>
          <a:xfrm>
            <a:off x="4243894" y="1611355"/>
            <a:ext cx="478325" cy="478325"/>
          </a:xfrm>
          <a:prstGeom prst="rect">
            <a:avLst/>
          </a:prstGeom>
          <a:noFill/>
          <a:ln>
            <a:noFill/>
          </a:ln>
          <a:effectLst>
            <a:outerShdw blurRad="50800" dist="38100" dir="2700000" algn="tl" rotWithShape="0">
              <a:srgbClr val="000000">
                <a:alpha val="40000"/>
              </a:srgbClr>
            </a:outerShdw>
          </a:effectLst>
        </p:spPr>
      </p:pic>
      <p:pic>
        <p:nvPicPr>
          <p:cNvPr id="770" name="Google Shape;770;p53"/>
          <p:cNvPicPr preferRelativeResize="0"/>
          <p:nvPr/>
        </p:nvPicPr>
        <p:blipFill rotWithShape="1">
          <a:blip r:embed="rId4">
            <a:alphaModFix/>
          </a:blip>
          <a:srcRect/>
          <a:stretch/>
        </p:blipFill>
        <p:spPr>
          <a:xfrm>
            <a:off x="7334494" y="2746952"/>
            <a:ext cx="1513327" cy="369681"/>
          </a:xfrm>
          <a:prstGeom prst="rect">
            <a:avLst/>
          </a:prstGeom>
          <a:noFill/>
          <a:ln>
            <a:noFill/>
          </a:ln>
          <a:effectLst>
            <a:outerShdw blurRad="50800" dist="38100" dir="2700000" algn="tl" rotWithShape="0">
              <a:srgbClr val="000000">
                <a:alpha val="40000"/>
              </a:srgbClr>
            </a:outerShdw>
          </a:effectLst>
        </p:spPr>
      </p:pic>
      <p:pic>
        <p:nvPicPr>
          <p:cNvPr id="771" name="Google Shape;771;p5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5205679" y="2511243"/>
            <a:ext cx="671370" cy="816179"/>
          </a:xfrm>
          <a:prstGeom prst="rect">
            <a:avLst/>
          </a:prstGeom>
          <a:noFill/>
          <a:ln>
            <a:noFill/>
          </a:ln>
          <a:effectLst>
            <a:outerShdw blurRad="50800" dist="38100" dir="2700000" algn="tl" rotWithShape="0">
              <a:srgbClr val="000000">
                <a:alpha val="40000"/>
              </a:srgbClr>
            </a:outerShdw>
          </a:effectLst>
        </p:spPr>
      </p:pic>
      <p:pic>
        <p:nvPicPr>
          <p:cNvPr id="772" name="Google Shape;772;p53"/>
          <p:cNvPicPr preferRelativeResize="0"/>
          <p:nvPr/>
        </p:nvPicPr>
        <p:blipFill rotWithShape="1">
          <a:blip r:embed="rId6">
            <a:alphaModFix/>
          </a:blip>
          <a:srcRect/>
          <a:stretch/>
        </p:blipFill>
        <p:spPr>
          <a:xfrm>
            <a:off x="2881176" y="2432822"/>
            <a:ext cx="736316" cy="942200"/>
          </a:xfrm>
          <a:prstGeom prst="rect">
            <a:avLst/>
          </a:prstGeom>
          <a:noFill/>
          <a:ln>
            <a:noFill/>
          </a:ln>
          <a:effectLst>
            <a:outerShdw blurRad="50800" dist="38100" dir="2700000" algn="tl" rotWithShape="0">
              <a:srgbClr val="000000">
                <a:alpha val="40000"/>
              </a:srgbClr>
            </a:outerShdw>
          </a:effectLst>
        </p:spPr>
      </p:pic>
      <p:pic>
        <p:nvPicPr>
          <p:cNvPr id="773" name="Google Shape;773;p53"/>
          <p:cNvPicPr preferRelativeResize="0"/>
          <p:nvPr/>
        </p:nvPicPr>
        <p:blipFill rotWithShape="1">
          <a:blip r:embed="rId7">
            <a:alphaModFix/>
          </a:blip>
          <a:srcRect/>
          <a:stretch/>
        </p:blipFill>
        <p:spPr>
          <a:xfrm>
            <a:off x="3332039" y="1640170"/>
            <a:ext cx="308144" cy="305209"/>
          </a:xfrm>
          <a:prstGeom prst="rect">
            <a:avLst/>
          </a:prstGeom>
          <a:noFill/>
          <a:ln>
            <a:noFill/>
          </a:ln>
          <a:effectLst>
            <a:outerShdw blurRad="50800" dist="38100" dir="2700000" algn="tl" rotWithShape="0">
              <a:srgbClr val="000000">
                <a:alpha val="40000"/>
              </a:srgbClr>
            </a:outerShdw>
          </a:effectLst>
        </p:spPr>
      </p:pic>
      <p:pic>
        <p:nvPicPr>
          <p:cNvPr id="774" name="Google Shape;774;p53"/>
          <p:cNvPicPr preferRelativeResize="0"/>
          <p:nvPr/>
        </p:nvPicPr>
        <p:blipFill rotWithShape="1">
          <a:blip r:embed="rId8">
            <a:alphaModFix/>
          </a:blip>
          <a:srcRect/>
          <a:stretch/>
        </p:blipFill>
        <p:spPr>
          <a:xfrm>
            <a:off x="7949610" y="3622788"/>
            <a:ext cx="826804" cy="717898"/>
          </a:xfrm>
          <a:prstGeom prst="rect">
            <a:avLst/>
          </a:prstGeom>
          <a:noFill/>
          <a:ln>
            <a:noFill/>
          </a:ln>
          <a:effectLst>
            <a:outerShdw blurRad="50800" dist="38100" dir="2700000" algn="tl" rotWithShape="0">
              <a:srgbClr val="000000">
                <a:alpha val="40000"/>
              </a:srgbClr>
            </a:outerShdw>
          </a:effectLst>
        </p:spPr>
      </p:pic>
      <p:pic>
        <p:nvPicPr>
          <p:cNvPr id="775" name="Google Shape;775;p53"/>
          <p:cNvPicPr preferRelativeResize="0"/>
          <p:nvPr/>
        </p:nvPicPr>
        <p:blipFill rotWithShape="1">
          <a:blip r:embed="rId9">
            <a:alphaModFix/>
          </a:blip>
          <a:srcRect/>
          <a:stretch/>
        </p:blipFill>
        <p:spPr>
          <a:xfrm>
            <a:off x="3056686" y="3597832"/>
            <a:ext cx="583497" cy="759997"/>
          </a:xfrm>
          <a:prstGeom prst="rect">
            <a:avLst/>
          </a:prstGeom>
          <a:noFill/>
          <a:ln>
            <a:noFill/>
          </a:ln>
          <a:effectLst>
            <a:outerShdw blurRad="50800" dist="38100" dir="2700000" algn="tl" rotWithShape="0">
              <a:srgbClr val="000000">
                <a:alpha val="40000"/>
              </a:srgbClr>
            </a:outerShdw>
          </a:effectLst>
        </p:spPr>
      </p:pic>
      <p:pic>
        <p:nvPicPr>
          <p:cNvPr id="776" name="Google Shape;776;p53"/>
          <p:cNvPicPr preferRelativeResize="0"/>
          <p:nvPr/>
        </p:nvPicPr>
        <p:blipFill rotWithShape="1">
          <a:blip r:embed="rId10">
            <a:alphaModFix/>
          </a:blip>
          <a:srcRect/>
          <a:stretch/>
        </p:blipFill>
        <p:spPr>
          <a:xfrm>
            <a:off x="5603645" y="3572879"/>
            <a:ext cx="697546" cy="809905"/>
          </a:xfrm>
          <a:prstGeom prst="rect">
            <a:avLst/>
          </a:prstGeom>
          <a:noFill/>
          <a:ln>
            <a:noFill/>
          </a:ln>
          <a:effectLst>
            <a:outerShdw blurRad="50800" dist="38100" dir="2700000" algn="tl" rotWithShape="0">
              <a:srgbClr val="000000">
                <a:alpha val="40000"/>
              </a:srgbClr>
            </a:outerShdw>
          </a:effectLst>
        </p:spPr>
      </p:pic>
      <p:pic>
        <p:nvPicPr>
          <p:cNvPr id="777" name="Google Shape;777;p53"/>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336858" y="1640404"/>
            <a:ext cx="548964" cy="410440"/>
          </a:xfrm>
          <a:prstGeom prst="rect">
            <a:avLst/>
          </a:prstGeom>
          <a:noFill/>
          <a:ln>
            <a:noFill/>
          </a:ln>
          <a:effectLst>
            <a:outerShdw blurRad="50800" dist="38100" dir="2700000" algn="tl" rotWithShape="0">
              <a:srgbClr val="000000">
                <a:alpha val="40000"/>
              </a:srgbClr>
            </a:outerShdw>
          </a:effectLst>
        </p:spPr>
      </p:pic>
      <p:pic>
        <p:nvPicPr>
          <p:cNvPr id="778" name="Google Shape;778;p53"/>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1958450" y="1092866"/>
            <a:ext cx="322170" cy="351795"/>
          </a:xfrm>
          <a:prstGeom prst="rect">
            <a:avLst/>
          </a:prstGeom>
          <a:noFill/>
          <a:ln>
            <a:noFill/>
          </a:ln>
        </p:spPr>
      </p:pic>
      <p:pic>
        <p:nvPicPr>
          <p:cNvPr id="779" name="Google Shape;779;p53"/>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4267991" y="1110257"/>
            <a:ext cx="360277" cy="353071"/>
          </a:xfrm>
          <a:prstGeom prst="rect">
            <a:avLst/>
          </a:prstGeom>
          <a:noFill/>
          <a:ln>
            <a:noFill/>
          </a:ln>
        </p:spPr>
      </p:pic>
      <p:pic>
        <p:nvPicPr>
          <p:cNvPr id="780" name="Google Shape;780;p53"/>
          <p:cNvPicPr preferRelativeResize="0"/>
          <p:nvPr/>
        </p:nvPicPr>
        <p:blipFill rotWithShape="1">
          <a:blip r:embed="rId14" cstate="print">
            <a:alphaModFix/>
            <a:extLst>
              <a:ext uri="{28A0092B-C50C-407E-A947-70E740481C1C}">
                <a14:useLocalDpi xmlns:a14="http://schemas.microsoft.com/office/drawing/2010/main"/>
              </a:ext>
            </a:extLst>
          </a:blip>
          <a:srcRect/>
          <a:stretch/>
        </p:blipFill>
        <p:spPr>
          <a:xfrm>
            <a:off x="6592194" y="1095815"/>
            <a:ext cx="359762" cy="359762"/>
          </a:xfrm>
          <a:prstGeom prst="rect">
            <a:avLst/>
          </a:prstGeom>
          <a:noFill/>
          <a:ln>
            <a:noFill/>
          </a:ln>
        </p:spPr>
      </p:pic>
      <p:pic>
        <p:nvPicPr>
          <p:cNvPr id="781" name="Google Shape;781;p53"/>
          <p:cNvPicPr preferRelativeResize="0"/>
          <p:nvPr/>
        </p:nvPicPr>
        <p:blipFill rotWithShape="1">
          <a:blip r:embed="rId15">
            <a:alphaModFix/>
          </a:blip>
          <a:srcRect/>
          <a:stretch/>
        </p:blipFill>
        <p:spPr>
          <a:xfrm>
            <a:off x="4852243" y="1682503"/>
            <a:ext cx="353436" cy="353436"/>
          </a:xfrm>
          <a:prstGeom prst="rect">
            <a:avLst/>
          </a:prstGeom>
          <a:noFill/>
          <a:ln>
            <a:noFill/>
          </a:ln>
        </p:spPr>
      </p:pic>
      <p:pic>
        <p:nvPicPr>
          <p:cNvPr id="782" name="Google Shape;782;p53"/>
          <p:cNvPicPr preferRelativeResize="0"/>
          <p:nvPr/>
        </p:nvPicPr>
        <p:blipFill rotWithShape="1">
          <a:blip r:embed="rId3">
            <a:alphaModFix/>
          </a:blip>
          <a:srcRect/>
          <a:stretch/>
        </p:blipFill>
        <p:spPr>
          <a:xfrm>
            <a:off x="6792516" y="1606462"/>
            <a:ext cx="478325" cy="478325"/>
          </a:xfrm>
          <a:prstGeom prst="rect">
            <a:avLst/>
          </a:prstGeom>
          <a:noFill/>
          <a:ln>
            <a:noFill/>
          </a:ln>
          <a:effectLst>
            <a:outerShdw blurRad="50800" dist="38100" dir="2700000" algn="tl" rotWithShape="0">
              <a:srgbClr val="000000">
                <a:alpha val="40000"/>
              </a:srgbClr>
            </a:outerShdw>
          </a:effectLst>
        </p:spPr>
      </p:pic>
      <p:pic>
        <p:nvPicPr>
          <p:cNvPr id="783" name="Google Shape;783;p53"/>
          <p:cNvPicPr preferRelativeResize="0"/>
          <p:nvPr/>
        </p:nvPicPr>
        <p:blipFill rotWithShape="1">
          <a:blip r:embed="rId15">
            <a:alphaModFix/>
          </a:blip>
          <a:srcRect/>
          <a:stretch/>
        </p:blipFill>
        <p:spPr>
          <a:xfrm>
            <a:off x="7420778" y="1693980"/>
            <a:ext cx="353436" cy="353436"/>
          </a:xfrm>
          <a:prstGeom prst="rect">
            <a:avLst/>
          </a:prstGeom>
          <a:noFill/>
          <a:ln>
            <a:noFill/>
          </a:ln>
        </p:spPr>
      </p:pic>
      <p:pic>
        <p:nvPicPr>
          <p:cNvPr id="784" name="Google Shape;784;p53"/>
          <p:cNvPicPr preferRelativeResize="0"/>
          <p:nvPr/>
        </p:nvPicPr>
        <p:blipFill rotWithShape="1">
          <a:blip r:embed="rId16" cstate="print">
            <a:alphaModFix/>
            <a:extLst>
              <a:ext uri="{28A0092B-C50C-407E-A947-70E740481C1C}">
                <a14:useLocalDpi xmlns:a14="http://schemas.microsoft.com/office/drawing/2010/main"/>
              </a:ext>
            </a:extLst>
          </a:blip>
          <a:srcRect/>
          <a:stretch/>
        </p:blipFill>
        <p:spPr>
          <a:xfrm>
            <a:off x="7851995" y="1604987"/>
            <a:ext cx="478326" cy="478326"/>
          </a:xfrm>
          <a:prstGeom prst="rect">
            <a:avLst/>
          </a:prstGeom>
          <a:noFill/>
          <a:ln>
            <a:noFill/>
          </a:ln>
          <a:effectLst>
            <a:outerShdw blurRad="50800" dist="38100" dir="2700000" algn="tl" rotWithShape="0">
              <a:srgbClr val="000000">
                <a:alpha val="40000"/>
              </a:srgbClr>
            </a:outerShdw>
          </a:effectLst>
        </p:spPr>
      </p:pic>
      <p:pic>
        <p:nvPicPr>
          <p:cNvPr id="785" name="Google Shape;785;p53"/>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7915672" y="1666118"/>
            <a:ext cx="301066" cy="352191"/>
          </a:xfrm>
          <a:prstGeom prst="rect">
            <a:avLst/>
          </a:prstGeom>
          <a:noFill/>
          <a:ln>
            <a:noFill/>
          </a:ln>
          <a:effectLst>
            <a:outerShdw blurRad="50800" dist="38100" dir="2700000" algn="tl" rotWithShape="0">
              <a:srgbClr val="000000">
                <a:alpha val="40000"/>
              </a:srgbClr>
            </a:outerShdw>
          </a:effectLst>
        </p:spPr>
      </p:pic>
      <p:pic>
        <p:nvPicPr>
          <p:cNvPr id="786" name="Google Shape;786;p53"/>
          <p:cNvPicPr preferRelativeResize="0"/>
          <p:nvPr/>
        </p:nvPicPr>
        <p:blipFill rotWithShape="1">
          <a:blip r:embed="rId18" cstate="print">
            <a:alphaModFix/>
            <a:extLst>
              <a:ext uri="{28A0092B-C50C-407E-A947-70E740481C1C}">
                <a14:useLocalDpi xmlns:a14="http://schemas.microsoft.com/office/drawing/2010/main"/>
              </a:ext>
            </a:extLst>
          </a:blip>
          <a:srcRect/>
          <a:stretch/>
        </p:blipFill>
        <p:spPr>
          <a:xfrm>
            <a:off x="1801241" y="2047416"/>
            <a:ext cx="1043400" cy="571125"/>
          </a:xfrm>
          <a:prstGeom prst="rect">
            <a:avLst/>
          </a:prstGeom>
          <a:noFill/>
          <a:ln>
            <a:noFill/>
          </a:ln>
          <a:effectLst>
            <a:outerShdw blurRad="50800" dist="38100" dir="2700000" algn="tl" rotWithShape="0">
              <a:prstClr val="black">
                <a:alpha val="40000"/>
              </a:prstClr>
            </a:outerShdw>
          </a:effectLst>
        </p:spPr>
      </p:pic>
      <p:pic>
        <p:nvPicPr>
          <p:cNvPr id="787" name="Google Shape;787;p53"/>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1919205" y="2104298"/>
            <a:ext cx="807481" cy="44882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pic>
        <p:nvPicPr>
          <p:cNvPr id="792" name="Google Shape;792;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3994" cy="514350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5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4006" cy="5143502"/>
          </a:xfrm>
          <a:prstGeom prst="rect">
            <a:avLst/>
          </a:prstGeom>
          <a:noFill/>
          <a:ln>
            <a:noFill/>
          </a:ln>
        </p:spPr>
      </p:pic>
      <p:sp>
        <p:nvSpPr>
          <p:cNvPr id="798" name="Google Shape;798;p55"/>
          <p:cNvSpPr txBox="1"/>
          <p:nvPr/>
        </p:nvSpPr>
        <p:spPr>
          <a:xfrm>
            <a:off x="1489754" y="4597361"/>
            <a:ext cx="3149029" cy="402300"/>
          </a:xfrm>
          <a:prstGeom prst="rect">
            <a:avLst/>
          </a:prstGeom>
          <a:noFill/>
          <a:ln>
            <a:noFill/>
          </a:ln>
        </p:spPr>
        <p:txBody>
          <a:bodyPr spcFirstLastPara="1" wrap="square" lIns="91425" tIns="91425" rIns="91425" bIns="91425" anchor="ctr" anchorCtr="0">
            <a:noAutofit/>
          </a:bodyPr>
          <a:lstStyle/>
          <a:p>
            <a:pPr marL="63500" lvl="0">
              <a:lnSpc>
                <a:spcPct val="141666"/>
              </a:lnSpc>
              <a:spcBef>
                <a:spcPts val="500"/>
              </a:spcBef>
              <a:buClr>
                <a:srgbClr val="3F3F3F"/>
              </a:buClr>
              <a:buSzPts val="600"/>
            </a:pPr>
            <a:r>
              <a:rPr lang="en-US" sz="600">
                <a:solidFill>
                  <a:srgbClr val="909090"/>
                </a:solidFill>
                <a:latin typeface="Microsoft JhengHei"/>
                <a:ea typeface="Microsoft JhengHei"/>
                <a:cs typeface="Microsoft JhengHei"/>
                <a:sym typeface="Microsoft JhengHei"/>
              </a:rPr>
              <a:t>Copyright © 2019 QNAP Systems, Inc. All rights reserved. QNAP® and other names of QNAP Products are proprietary marks or registered trademarks of QNAP Systems, Inc. Other products and company names mentioned herein are trademarks of their respective holders.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3"/>
          <p:cNvSpPr txBox="1"/>
          <p:nvPr/>
        </p:nvSpPr>
        <p:spPr>
          <a:xfrm>
            <a:off x="398314" y="130743"/>
            <a:ext cx="7505700" cy="509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 sz="3200" b="1">
                <a:solidFill>
                  <a:schemeClr val="dk1"/>
                </a:solidFill>
                <a:latin typeface="+mj-lt"/>
                <a:ea typeface="Microsoft JhengHei"/>
                <a:cs typeface="Microsoft JhengHei"/>
                <a:sym typeface="Microsoft JhengHei"/>
              </a:rPr>
              <a:t>Turn</a:t>
            </a:r>
            <a:r>
              <a:rPr lang="en" sz="3200" b="1" i="0" u="none" strike="noStrike" cap="none">
                <a:solidFill>
                  <a:schemeClr val="dk1"/>
                </a:solidFill>
                <a:latin typeface="+mj-lt"/>
                <a:ea typeface="Arial"/>
                <a:cs typeface="Arial"/>
                <a:sym typeface="Arial"/>
              </a:rPr>
              <a:t> Webcam </a:t>
            </a:r>
            <a:r>
              <a:rPr lang="en" sz="3200" b="1">
                <a:solidFill>
                  <a:schemeClr val="dk1"/>
                </a:solidFill>
                <a:latin typeface="+mj-lt"/>
                <a:ea typeface="Microsoft JhengHei"/>
                <a:cs typeface="Microsoft JhengHei"/>
                <a:sym typeface="Microsoft JhengHei"/>
              </a:rPr>
              <a:t>into an</a:t>
            </a:r>
            <a:r>
              <a:rPr lang="en" sz="3200" b="1" i="0" u="none" strike="noStrike" cap="none">
                <a:solidFill>
                  <a:schemeClr val="dk1"/>
                </a:solidFill>
                <a:latin typeface="+mj-lt"/>
                <a:ea typeface="Microsoft JhengHei"/>
                <a:cs typeface="Microsoft JhengHei"/>
                <a:sym typeface="Microsoft JhengHei"/>
              </a:rPr>
              <a:t> </a:t>
            </a:r>
            <a:r>
              <a:rPr lang="en" sz="3200" b="1" i="0" u="none" strike="noStrike" cap="none">
                <a:solidFill>
                  <a:schemeClr val="dk1"/>
                </a:solidFill>
                <a:latin typeface="+mj-lt"/>
                <a:ea typeface="Arial"/>
                <a:cs typeface="Arial"/>
                <a:sym typeface="Arial"/>
              </a:rPr>
              <a:t>IP Cam</a:t>
            </a:r>
            <a:endParaRPr sz="3200" b="1" i="0" u="none" strike="noStrike" cap="none">
              <a:solidFill>
                <a:schemeClr val="dk1"/>
              </a:solidFill>
              <a:latin typeface="+mj-lt"/>
              <a:ea typeface="Arial"/>
              <a:cs typeface="Arial"/>
              <a:sym typeface="Arial"/>
            </a:endParaRPr>
          </a:p>
        </p:txBody>
      </p:sp>
      <p:pic>
        <p:nvPicPr>
          <p:cNvPr id="157" name="Google Shape;157;p23" descr="01.pn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1668" y="1099931"/>
            <a:ext cx="5864084" cy="3045496"/>
          </a:xfrm>
          <a:prstGeom prst="rect">
            <a:avLst/>
          </a:prstGeom>
          <a:noFill/>
          <a:ln>
            <a:noFill/>
          </a:ln>
        </p:spPr>
      </p:pic>
      <p:pic>
        <p:nvPicPr>
          <p:cNvPr id="158" name="Google Shape;158;p23" descr="02.png"/>
          <p:cNvPicPr preferRelativeResize="0"/>
          <p:nvPr/>
        </p:nvPicPr>
        <p:blipFill rotWithShape="1">
          <a:blip r:embed="rId4">
            <a:alphaModFix/>
          </a:blip>
          <a:srcRect/>
          <a:stretch/>
        </p:blipFill>
        <p:spPr>
          <a:xfrm>
            <a:off x="6235839" y="2330036"/>
            <a:ext cx="728178" cy="581164"/>
          </a:xfrm>
          <a:prstGeom prst="rect">
            <a:avLst/>
          </a:prstGeom>
          <a:noFill/>
          <a:ln>
            <a:noFill/>
          </a:ln>
        </p:spPr>
      </p:pic>
      <p:pic>
        <p:nvPicPr>
          <p:cNvPr id="159" name="Google Shape;159;p23" descr="03.png"/>
          <p:cNvPicPr preferRelativeResize="0"/>
          <p:nvPr/>
        </p:nvPicPr>
        <p:blipFill rotWithShape="1">
          <a:blip r:embed="rId5">
            <a:alphaModFix/>
          </a:blip>
          <a:srcRect/>
          <a:stretch/>
        </p:blipFill>
        <p:spPr>
          <a:xfrm>
            <a:off x="6868164" y="2736573"/>
            <a:ext cx="2045196" cy="2047461"/>
          </a:xfrm>
          <a:prstGeom prst="rect">
            <a:avLst/>
          </a:prstGeom>
          <a:noFill/>
          <a:ln>
            <a:noFill/>
          </a:ln>
        </p:spPr>
      </p:pic>
      <p:pic>
        <p:nvPicPr>
          <p:cNvPr id="160" name="Google Shape;160;p23" descr="03.png"/>
          <p:cNvPicPr preferRelativeResize="0"/>
          <p:nvPr/>
        </p:nvPicPr>
        <p:blipFill rotWithShape="1">
          <a:blip r:embed="rId5">
            <a:alphaModFix/>
          </a:blip>
          <a:srcRect/>
          <a:stretch/>
        </p:blipFill>
        <p:spPr>
          <a:xfrm>
            <a:off x="6881416" y="841514"/>
            <a:ext cx="2045196" cy="2047461"/>
          </a:xfrm>
          <a:prstGeom prst="rect">
            <a:avLst/>
          </a:prstGeom>
          <a:noFill/>
          <a:ln>
            <a:noFill/>
          </a:ln>
        </p:spPr>
      </p:pic>
      <p:sp>
        <p:nvSpPr>
          <p:cNvPr id="161" name="Google Shape;161;p23"/>
          <p:cNvSpPr txBox="1">
            <a:spLocks noGrp="1"/>
          </p:cNvSpPr>
          <p:nvPr>
            <p:ph type="body" idx="1"/>
          </p:nvPr>
        </p:nvSpPr>
        <p:spPr>
          <a:xfrm>
            <a:off x="931550" y="4082397"/>
            <a:ext cx="5933100" cy="944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300"/>
              <a:buNone/>
            </a:pPr>
            <a:r>
              <a:rPr lang="en-US" sz="800">
                <a:solidFill>
                  <a:schemeClr val="tx1">
                    <a:lumMod val="50000"/>
                  </a:schemeClr>
                </a:solidFill>
                <a:latin typeface="+mj-lt"/>
                <a:ea typeface="Microsoft JhengHei"/>
                <a:cs typeface="Microsoft JhengHei"/>
                <a:sym typeface="Microsoft JhengHei"/>
              </a:rPr>
              <a:t>QTS: Based on Linux, QTS 4 is designed to deliver high-performance applications and services fulfilling your needs in file sharing, storage management, backup, virtual environments, multimedia, surveillance and more.</a:t>
            </a:r>
            <a:br>
              <a:rPr lang="en-US" sz="800">
                <a:solidFill>
                  <a:schemeClr val="tx1">
                    <a:lumMod val="50000"/>
                  </a:schemeClr>
                </a:solidFill>
                <a:latin typeface="+mj-lt"/>
                <a:ea typeface="Microsoft JhengHei"/>
                <a:cs typeface="Microsoft JhengHei"/>
                <a:sym typeface="Microsoft JhengHei"/>
              </a:rPr>
            </a:br>
            <a:r>
              <a:rPr lang="en-US" sz="800">
                <a:solidFill>
                  <a:schemeClr val="tx1">
                    <a:lumMod val="50000"/>
                  </a:schemeClr>
                </a:solidFill>
                <a:latin typeface="+mj-lt"/>
                <a:ea typeface="Microsoft JhengHei"/>
                <a:cs typeface="Microsoft JhengHei"/>
                <a:sym typeface="Microsoft JhengHei"/>
              </a:rPr>
              <a:t>ONVIF: ONVIF (Open Network Video Interface Forum) The purpose is to make the integration that cross multiple brands more smooth. Make sure the VMS, Camera or related surveillance provider could integrate each other based same foundation.</a:t>
            </a:r>
            <a:br>
              <a:rPr lang="en-US" sz="800">
                <a:solidFill>
                  <a:schemeClr val="tx1">
                    <a:lumMod val="50000"/>
                  </a:schemeClr>
                </a:solidFill>
                <a:latin typeface="+mj-lt"/>
                <a:ea typeface="Microsoft JhengHei"/>
                <a:cs typeface="Microsoft JhengHei"/>
                <a:sym typeface="Microsoft JhengHei"/>
              </a:rPr>
            </a:br>
            <a:r>
              <a:rPr lang="en-US" sz="800">
                <a:solidFill>
                  <a:schemeClr val="tx1">
                    <a:lumMod val="50000"/>
                  </a:schemeClr>
                </a:solidFill>
                <a:latin typeface="+mj-lt"/>
                <a:ea typeface="Microsoft JhengHei"/>
                <a:cs typeface="Microsoft JhengHei"/>
                <a:sym typeface="Microsoft JhengHei"/>
              </a:rPr>
              <a:t>RTSP: (Real Time Streaming Protocol) This is a network application layer protocol, major function is transit video and audio stream, this protocol is a favorite and necessary foundation in NVR industry.</a:t>
            </a:r>
          </a:p>
        </p:txBody>
      </p:sp>
      <p:pic>
        <p:nvPicPr>
          <p:cNvPr id="162" name="Google Shape;162;p23" descr="04.png"/>
          <p:cNvPicPr preferRelativeResize="0"/>
          <p:nvPr/>
        </p:nvPicPr>
        <p:blipFill rotWithShape="1">
          <a:blip r:embed="rId6">
            <a:alphaModFix/>
          </a:blip>
          <a:srcRect/>
          <a:stretch/>
        </p:blipFill>
        <p:spPr>
          <a:xfrm>
            <a:off x="894522" y="1491999"/>
            <a:ext cx="1205947" cy="1681207"/>
          </a:xfrm>
          <a:prstGeom prst="rect">
            <a:avLst/>
          </a:prstGeom>
          <a:noFill/>
          <a:ln>
            <a:noFill/>
          </a:ln>
        </p:spPr>
      </p:pic>
      <p:pic>
        <p:nvPicPr>
          <p:cNvPr id="163" name="Google Shape;163;p23" descr="06.png"/>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2558775" y="2153480"/>
            <a:ext cx="654878" cy="654878"/>
          </a:xfrm>
          <a:prstGeom prst="rect">
            <a:avLst/>
          </a:prstGeom>
          <a:noFill/>
          <a:ln>
            <a:noFill/>
          </a:ln>
        </p:spPr>
      </p:pic>
      <p:pic>
        <p:nvPicPr>
          <p:cNvPr id="164" name="Google Shape;164;p23" descr="05.png"/>
          <p:cNvPicPr preferRelativeResize="0"/>
          <p:nvPr/>
        </p:nvPicPr>
        <p:blipFill rotWithShape="1">
          <a:blip r:embed="rId8">
            <a:alphaModFix/>
          </a:blip>
          <a:srcRect/>
          <a:stretch/>
        </p:blipFill>
        <p:spPr>
          <a:xfrm>
            <a:off x="3637052" y="1438544"/>
            <a:ext cx="1677069" cy="1655840"/>
          </a:xfrm>
          <a:prstGeom prst="rect">
            <a:avLst/>
          </a:prstGeom>
          <a:noFill/>
          <a:ln>
            <a:noFill/>
          </a:ln>
        </p:spPr>
      </p:pic>
      <p:pic>
        <p:nvPicPr>
          <p:cNvPr id="165" name="Google Shape;165;p23" descr="logo.png"/>
          <p:cNvPicPr preferRelativeResize="0"/>
          <p:nvPr/>
        </p:nvPicPr>
        <p:blipFill rotWithShape="1">
          <a:blip r:embed="rId9">
            <a:alphaModFix/>
          </a:blip>
          <a:srcRect/>
          <a:stretch/>
        </p:blipFill>
        <p:spPr>
          <a:xfrm>
            <a:off x="3769415" y="1842052"/>
            <a:ext cx="1538081" cy="1538081"/>
          </a:xfrm>
          <a:prstGeom prst="rect">
            <a:avLst/>
          </a:prstGeom>
          <a:noFill/>
          <a:ln>
            <a:noFill/>
          </a:ln>
          <a:effectLst>
            <a:outerShdw blurRad="50800" dist="38100" dir="2700000" algn="tl" rotWithShape="0">
              <a:srgbClr val="000000">
                <a:alpha val="40000"/>
              </a:srgbClr>
            </a:outerShdw>
          </a:effectLst>
        </p:spPr>
      </p:pic>
      <p:sp>
        <p:nvSpPr>
          <p:cNvPr id="166" name="Google Shape;166;p23"/>
          <p:cNvSpPr txBox="1"/>
          <p:nvPr/>
        </p:nvSpPr>
        <p:spPr>
          <a:xfrm>
            <a:off x="3396506" y="3606956"/>
            <a:ext cx="2495700" cy="349800"/>
          </a:xfrm>
          <a:prstGeom prst="rect">
            <a:avLst/>
          </a:prstGeom>
          <a:noFill/>
          <a:ln>
            <a:noFill/>
          </a:ln>
        </p:spPr>
        <p:txBody>
          <a:bodyPr spcFirstLastPara="1" wrap="square" lIns="91425" tIns="91425" rIns="91425" bIns="91425" anchor="t" anchorCtr="0">
            <a:noAutofit/>
          </a:bodyPr>
          <a:lstStyle/>
          <a:p>
            <a:pPr>
              <a:lnSpc>
                <a:spcPct val="115000"/>
              </a:lnSpc>
              <a:spcAft>
                <a:spcPts val="1600"/>
              </a:spcAft>
              <a:buSzPts val="1100"/>
            </a:pPr>
            <a:r>
              <a:rPr lang="en" sz="1100" b="1" i="0" u="none" strike="noStrike" cap="none">
                <a:solidFill>
                  <a:srgbClr val="051B80"/>
                </a:solidFill>
                <a:latin typeface="+mj-lt"/>
                <a:ea typeface="Microsoft JhengHei"/>
                <a:cs typeface="Raavi"/>
                <a:sym typeface="Microsoft JhengHei"/>
              </a:rPr>
              <a:t>(</a:t>
            </a:r>
            <a:r>
              <a:rPr lang="en" sz="1100" b="1">
                <a:solidFill>
                  <a:srgbClr val="051B80"/>
                </a:solidFill>
                <a:latin typeface="+mj-lt"/>
                <a:ea typeface="Microsoft JhengHei"/>
                <a:cs typeface="Raavi"/>
                <a:sym typeface="Microsoft JhengHei"/>
              </a:rPr>
              <a:t>A QPKG app, running on QTS)</a:t>
            </a:r>
            <a:endParaRPr lang="en" sz="1100" b="1" i="0" u="none" strike="noStrike" cap="none">
              <a:solidFill>
                <a:srgbClr val="051B80"/>
              </a:solidFill>
              <a:latin typeface="+mj-lt"/>
              <a:ea typeface="Microsoft JhengHei"/>
              <a:cs typeface="Raavi"/>
              <a:sym typeface="Microsoft JhengHei"/>
            </a:endParaRPr>
          </a:p>
        </p:txBody>
      </p:sp>
      <p:sp>
        <p:nvSpPr>
          <p:cNvPr id="167" name="Google Shape;167;p23"/>
          <p:cNvSpPr/>
          <p:nvPr/>
        </p:nvSpPr>
        <p:spPr>
          <a:xfrm>
            <a:off x="808383" y="3326296"/>
            <a:ext cx="1497600" cy="3180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168" name="Google Shape;168;p23"/>
          <p:cNvSpPr/>
          <p:nvPr/>
        </p:nvSpPr>
        <p:spPr>
          <a:xfrm>
            <a:off x="679764" y="3313043"/>
            <a:ext cx="1758600" cy="338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600" b="1" i="0" u="none" strike="noStrike" cap="none">
                <a:solidFill>
                  <a:schemeClr val="dk1"/>
                </a:solidFill>
                <a:latin typeface="Arial"/>
                <a:ea typeface="Arial"/>
                <a:cs typeface="Arial"/>
                <a:sym typeface="Arial"/>
              </a:rPr>
              <a:t>Webcam</a:t>
            </a:r>
            <a:endParaRPr sz="1600" b="1" i="0" u="none" strike="noStrike" cap="none">
              <a:solidFill>
                <a:schemeClr val="dk1"/>
              </a:solidFill>
              <a:latin typeface="Arial"/>
              <a:ea typeface="Arial"/>
              <a:cs typeface="Arial"/>
              <a:sym typeface="Arial"/>
            </a:endParaRPr>
          </a:p>
        </p:txBody>
      </p:sp>
      <p:sp>
        <p:nvSpPr>
          <p:cNvPr id="169" name="Google Shape;169;p23"/>
          <p:cNvSpPr/>
          <p:nvPr/>
        </p:nvSpPr>
        <p:spPr>
          <a:xfrm>
            <a:off x="640495" y="3664996"/>
            <a:ext cx="1758600" cy="261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100" b="1" i="0" u="none" strike="noStrike" cap="none">
                <a:solidFill>
                  <a:srgbClr val="051B80"/>
                </a:solidFill>
                <a:latin typeface="Arial"/>
                <a:ea typeface="Arial"/>
                <a:cs typeface="Arial"/>
                <a:sym typeface="Arial"/>
              </a:rPr>
              <a:t> (USB Camera)</a:t>
            </a:r>
            <a:endParaRPr sz="1100" b="1" i="0" u="none" strike="noStrike" cap="none">
              <a:solidFill>
                <a:srgbClr val="051B80"/>
              </a:solidFill>
              <a:latin typeface="Arial"/>
              <a:ea typeface="Arial"/>
              <a:cs typeface="Arial"/>
              <a:sym typeface="Arial"/>
            </a:endParaRPr>
          </a:p>
        </p:txBody>
      </p:sp>
      <p:sp>
        <p:nvSpPr>
          <p:cNvPr id="170" name="Google Shape;170;p23"/>
          <p:cNvSpPr/>
          <p:nvPr/>
        </p:nvSpPr>
        <p:spPr>
          <a:xfrm>
            <a:off x="3750366" y="3326295"/>
            <a:ext cx="1497600" cy="31800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sp>
        <p:nvSpPr>
          <p:cNvPr id="171" name="Google Shape;171;p23"/>
          <p:cNvSpPr txBox="1"/>
          <p:nvPr/>
        </p:nvSpPr>
        <p:spPr>
          <a:xfrm>
            <a:off x="3849511" y="3255725"/>
            <a:ext cx="1925700" cy="270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600"/>
              <a:buFont typeface="Arial"/>
              <a:buNone/>
            </a:pPr>
            <a:r>
              <a:rPr lang="en" sz="1600" b="1" i="0" u="none" strike="noStrike" cap="none">
                <a:solidFill>
                  <a:schemeClr val="dk1"/>
                </a:solidFill>
                <a:latin typeface="Arial"/>
                <a:ea typeface="Arial"/>
                <a:cs typeface="Arial"/>
                <a:sym typeface="Arial"/>
              </a:rPr>
              <a:t>QUSBCam2</a:t>
            </a:r>
            <a:endParaRPr sz="1600" b="1" i="0" u="none" strike="noStrike" cap="none">
              <a:solidFill>
                <a:schemeClr val="dk1"/>
              </a:solidFill>
              <a:latin typeface="Arial"/>
              <a:ea typeface="Arial"/>
              <a:cs typeface="Arial"/>
              <a:sym typeface="Arial"/>
            </a:endParaRPr>
          </a:p>
        </p:txBody>
      </p:sp>
      <p:sp>
        <p:nvSpPr>
          <p:cNvPr id="172" name="Google Shape;172;p23"/>
          <p:cNvSpPr txBox="1"/>
          <p:nvPr/>
        </p:nvSpPr>
        <p:spPr>
          <a:xfrm>
            <a:off x="7513524" y="1142199"/>
            <a:ext cx="1925700" cy="34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200" b="1" i="0" u="none" strike="noStrike" cap="none">
                <a:solidFill>
                  <a:srgbClr val="051B80"/>
                </a:solidFill>
                <a:latin typeface="+mj-lt"/>
                <a:ea typeface="Microsoft JhengHei"/>
                <a:cs typeface="Microsoft JhengHei"/>
                <a:sym typeface="Microsoft JhengHei"/>
              </a:rPr>
              <a:t>IP </a:t>
            </a:r>
            <a:r>
              <a:rPr lang="en" sz="1200" b="1">
                <a:solidFill>
                  <a:srgbClr val="051B80"/>
                </a:solidFill>
                <a:latin typeface="+mj-lt"/>
                <a:ea typeface="Microsoft JhengHei"/>
                <a:cs typeface="Microsoft JhengHei"/>
                <a:sym typeface="Microsoft JhengHei"/>
              </a:rPr>
              <a:t>Cam</a:t>
            </a:r>
            <a:endParaRPr sz="1200" b="1" i="0" u="none" strike="noStrike" cap="none">
              <a:solidFill>
                <a:srgbClr val="051B80"/>
              </a:solidFill>
              <a:latin typeface="+mj-lt"/>
              <a:ea typeface="Microsoft JhengHei"/>
              <a:cs typeface="Microsoft JhengHei"/>
              <a:sym typeface="Microsoft JhengHei"/>
            </a:endParaRPr>
          </a:p>
        </p:txBody>
      </p:sp>
      <p:sp>
        <p:nvSpPr>
          <p:cNvPr id="173" name="Google Shape;173;p23"/>
          <p:cNvSpPr txBox="1"/>
          <p:nvPr/>
        </p:nvSpPr>
        <p:spPr>
          <a:xfrm>
            <a:off x="7254116" y="3053886"/>
            <a:ext cx="1413300" cy="3498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400"/>
              <a:buFont typeface="Arial"/>
              <a:buNone/>
            </a:pPr>
            <a:r>
              <a:rPr lang="en" sz="1200" b="1">
                <a:solidFill>
                  <a:srgbClr val="051B80"/>
                </a:solidFill>
                <a:latin typeface="+mj-lt"/>
                <a:ea typeface="Microsoft JhengHei"/>
                <a:cs typeface="Microsoft JhengHei"/>
                <a:sym typeface="Microsoft JhengHei"/>
              </a:rPr>
              <a:t>Video Stream</a:t>
            </a:r>
            <a:endParaRPr sz="1200" b="1" i="0" u="none" strike="noStrike" cap="none">
              <a:solidFill>
                <a:srgbClr val="051B80"/>
              </a:solidFill>
              <a:latin typeface="+mj-lt"/>
              <a:ea typeface="Microsoft JhengHei"/>
              <a:cs typeface="Microsoft JhengHei"/>
              <a:sym typeface="Microsoft JhengHei"/>
            </a:endParaRPr>
          </a:p>
        </p:txBody>
      </p:sp>
      <p:pic>
        <p:nvPicPr>
          <p:cNvPr id="174" name="Google Shape;174;p23"/>
          <p:cNvPicPr preferRelativeResize="0"/>
          <p:nvPr/>
        </p:nvPicPr>
        <p:blipFill rotWithShape="1">
          <a:blip r:embed="rId10">
            <a:alphaModFix/>
          </a:blip>
          <a:srcRect/>
          <a:stretch/>
        </p:blipFill>
        <p:spPr>
          <a:xfrm>
            <a:off x="7237443" y="1720211"/>
            <a:ext cx="1335404" cy="349800"/>
          </a:xfrm>
          <a:prstGeom prst="rect">
            <a:avLst/>
          </a:prstGeom>
          <a:noFill/>
          <a:ln>
            <a:noFill/>
          </a:ln>
        </p:spPr>
      </p:pic>
      <p:pic>
        <p:nvPicPr>
          <p:cNvPr id="175" name="Google Shape;175;p23" descr="08.png"/>
          <p:cNvPicPr preferRelativeResize="0"/>
          <p:nvPr/>
        </p:nvPicPr>
        <p:blipFill rotWithShape="1">
          <a:blip r:embed="rId11">
            <a:alphaModFix/>
          </a:blip>
          <a:srcRect/>
          <a:stretch/>
        </p:blipFill>
        <p:spPr>
          <a:xfrm>
            <a:off x="7221330" y="3438940"/>
            <a:ext cx="1147417" cy="733296"/>
          </a:xfrm>
          <a:prstGeom prst="rect">
            <a:avLst/>
          </a:prstGeom>
          <a:noFill/>
          <a:ln>
            <a:noFill/>
          </a:ln>
        </p:spPr>
      </p:pic>
      <p:sp>
        <p:nvSpPr>
          <p:cNvPr id="176" name="Google Shape;176;p23"/>
          <p:cNvSpPr txBox="1"/>
          <p:nvPr/>
        </p:nvSpPr>
        <p:spPr>
          <a:xfrm>
            <a:off x="7460729" y="4130366"/>
            <a:ext cx="888000" cy="6072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600"/>
              </a:spcAft>
              <a:buClr>
                <a:srgbClr val="000000"/>
              </a:buClr>
              <a:buSzPts val="1600"/>
              <a:buFont typeface="Arial"/>
              <a:buNone/>
            </a:pPr>
            <a:r>
              <a:rPr lang="en" sz="1600" b="1" i="0" u="none" strike="noStrike" cap="none">
                <a:solidFill>
                  <a:srgbClr val="764CA9"/>
                </a:solidFill>
                <a:latin typeface="Arial"/>
                <a:ea typeface="Arial"/>
                <a:cs typeface="Arial"/>
                <a:sym typeface="Arial"/>
              </a:rPr>
              <a:t>RTSP</a:t>
            </a:r>
            <a:endParaRPr sz="1600" b="1" i="0" u="none" strike="noStrike" cap="none">
              <a:solidFill>
                <a:srgbClr val="764CA9"/>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24" descr="01.jpg"/>
          <p:cNvPicPr preferRelativeResize="0"/>
          <p:nvPr/>
        </p:nvPicPr>
        <p:blipFill rotWithShape="1">
          <a:blip r:embed="rId3">
            <a:alphaModFix/>
          </a:blip>
          <a:srcRect/>
          <a:stretch/>
        </p:blipFill>
        <p:spPr>
          <a:xfrm>
            <a:off x="7840" y="0"/>
            <a:ext cx="9136163" cy="5143500"/>
          </a:xfrm>
          <a:prstGeom prst="rect">
            <a:avLst/>
          </a:prstGeom>
          <a:noFill/>
          <a:ln>
            <a:noFill/>
          </a:ln>
        </p:spPr>
      </p:pic>
      <p:sp>
        <p:nvSpPr>
          <p:cNvPr id="182" name="Google Shape;182;p24"/>
          <p:cNvSpPr/>
          <p:nvPr/>
        </p:nvSpPr>
        <p:spPr>
          <a:xfrm>
            <a:off x="4048540" y="1745134"/>
            <a:ext cx="1149300" cy="1149300"/>
          </a:xfrm>
          <a:prstGeom prst="ellipse">
            <a:avLst/>
          </a:prstGeom>
          <a:gradFill>
            <a:gsLst>
              <a:gs pos="0">
                <a:srgbClr val="3268F3"/>
              </a:gs>
              <a:gs pos="100000">
                <a:srgbClr val="633EA8"/>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3" name="Google Shape;183;p24"/>
          <p:cNvSpPr/>
          <p:nvPr/>
        </p:nvSpPr>
        <p:spPr>
          <a:xfrm>
            <a:off x="7832036" y="1795671"/>
            <a:ext cx="1596900" cy="371100"/>
          </a:xfrm>
          <a:prstGeom prst="roundRect">
            <a:avLst>
              <a:gd name="adj" fmla="val 50000"/>
            </a:avLst>
          </a:prstGeom>
          <a:solidFill>
            <a:srgbClr val="FFFFFF"/>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Microsoft JhengHei"/>
              <a:ea typeface="Microsoft JhengHei"/>
              <a:cs typeface="Microsoft JhengHei"/>
              <a:sym typeface="Microsoft JhengHei"/>
            </a:endParaRPr>
          </a:p>
        </p:txBody>
      </p:sp>
      <p:pic>
        <p:nvPicPr>
          <p:cNvPr id="184" name="Google Shape;184;p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998277" y="1839478"/>
            <a:ext cx="1039705" cy="272343"/>
          </a:xfrm>
          <a:prstGeom prst="rect">
            <a:avLst/>
          </a:prstGeom>
          <a:noFill/>
          <a:ln>
            <a:noFill/>
          </a:ln>
        </p:spPr>
      </p:pic>
      <p:pic>
        <p:nvPicPr>
          <p:cNvPr id="185" name="Google Shape;185;p24" descr="11.png"/>
          <p:cNvPicPr preferRelativeResize="0"/>
          <p:nvPr/>
        </p:nvPicPr>
        <p:blipFill rotWithShape="1">
          <a:blip r:embed="rId5">
            <a:alphaModFix/>
          </a:blip>
          <a:srcRect/>
          <a:stretch/>
        </p:blipFill>
        <p:spPr>
          <a:xfrm>
            <a:off x="4471227" y="2014328"/>
            <a:ext cx="401431" cy="6459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46" name="圖片 45">
            <a:extLst>
              <a:ext uri="{FF2B5EF4-FFF2-40B4-BE49-F238E27FC236}">
                <a16:creationId xmlns:a16="http://schemas.microsoft.com/office/drawing/2014/main" id="{76551F42-393E-4AA2-AAAA-B5992CB746E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53901" y="1458801"/>
            <a:ext cx="2876137" cy="1797585"/>
          </a:xfrm>
          <a:prstGeom prst="rect">
            <a:avLst/>
          </a:prstGeom>
          <a:effectLst>
            <a:outerShdw blurRad="50800" dist="38100" dir="2700000" algn="tl" rotWithShape="0">
              <a:prstClr val="black">
                <a:alpha val="40000"/>
              </a:prstClr>
            </a:outerShdw>
          </a:effectLst>
        </p:spPr>
      </p:pic>
      <p:sp>
        <p:nvSpPr>
          <p:cNvPr id="180" name="Google Shape;180;p15"/>
          <p:cNvSpPr txBox="1"/>
          <p:nvPr/>
        </p:nvSpPr>
        <p:spPr>
          <a:xfrm>
            <a:off x="248343" y="117678"/>
            <a:ext cx="9742685" cy="622200"/>
          </a:xfrm>
          <a:prstGeom prst="rect">
            <a:avLst/>
          </a:prstGeom>
          <a:noFill/>
          <a:ln>
            <a:noFill/>
          </a:ln>
        </p:spPr>
        <p:txBody>
          <a:bodyPr spcFirstLastPara="1" wrap="square" lIns="91425" tIns="91425" rIns="91425" bIns="91425" anchor="t" anchorCtr="0">
            <a:noAutofit/>
          </a:bodyPr>
          <a:lstStyle/>
          <a:p>
            <a:pPr lvl="0"/>
            <a:r>
              <a:rPr lang="en-US" sz="2650" b="1">
                <a:solidFill>
                  <a:schemeClr val="tx1"/>
                </a:solidFill>
                <a:latin typeface="+mj-lt"/>
                <a:ea typeface="微軟正黑體"/>
                <a:cs typeface="Nunito"/>
                <a:sym typeface="Nunito"/>
              </a:rPr>
              <a:t>Combine The Advantages of USB Camera &amp; IP Camera</a:t>
            </a:r>
            <a:endParaRPr sz="2650" b="1">
              <a:solidFill>
                <a:schemeClr val="tx1"/>
              </a:solidFill>
              <a:latin typeface="+mj-lt"/>
              <a:ea typeface="微軟正黑體"/>
              <a:cs typeface="Nunito"/>
              <a:sym typeface="Nunito"/>
            </a:endParaRPr>
          </a:p>
        </p:txBody>
      </p:sp>
      <p:sp>
        <p:nvSpPr>
          <p:cNvPr id="58" name="Google Shape;163;p15"/>
          <p:cNvSpPr/>
          <p:nvPr/>
        </p:nvSpPr>
        <p:spPr>
          <a:xfrm>
            <a:off x="4043234" y="1557234"/>
            <a:ext cx="2744865" cy="2680049"/>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594479" y="1613464"/>
            <a:ext cx="2744865" cy="2680049"/>
          </a:xfrm>
          <a:prstGeom prst="ellipse">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矩形: 圓角 8">
            <a:extLst>
              <a:ext uri="{FF2B5EF4-FFF2-40B4-BE49-F238E27FC236}">
                <a16:creationId xmlns:a16="http://schemas.microsoft.com/office/drawing/2014/main" id="{CA31F03A-C690-4449-BEF5-A4177FEE5AA8}"/>
              </a:ext>
            </a:extLst>
          </p:cNvPr>
          <p:cNvSpPr/>
          <p:nvPr/>
        </p:nvSpPr>
        <p:spPr>
          <a:xfrm>
            <a:off x="273568" y="1257677"/>
            <a:ext cx="3323800" cy="44359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24" name="矩形: 圓角 8">
            <a:extLst>
              <a:ext uri="{FF2B5EF4-FFF2-40B4-BE49-F238E27FC236}">
                <a16:creationId xmlns:a16="http://schemas.microsoft.com/office/drawing/2014/main" id="{CA31F03A-C690-4449-BEF5-A4177FEE5AA8}"/>
              </a:ext>
            </a:extLst>
          </p:cNvPr>
          <p:cNvSpPr/>
          <p:nvPr/>
        </p:nvSpPr>
        <p:spPr>
          <a:xfrm>
            <a:off x="3965985" y="1263924"/>
            <a:ext cx="2955184" cy="44359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6" name="Google Shape;176;p15"/>
          <p:cNvSpPr txBox="1"/>
          <p:nvPr/>
        </p:nvSpPr>
        <p:spPr>
          <a:xfrm>
            <a:off x="317379" y="1208567"/>
            <a:ext cx="3492157" cy="586673"/>
          </a:xfrm>
          <a:prstGeom prst="rect">
            <a:avLst/>
          </a:prstGeom>
          <a:noFill/>
          <a:ln>
            <a:noFill/>
          </a:ln>
        </p:spPr>
        <p:txBody>
          <a:bodyPr spcFirstLastPara="1" wrap="square" lIns="91425" tIns="91425" rIns="91425" bIns="91425" anchor="t" anchorCtr="0">
            <a:noAutofit/>
          </a:bodyPr>
          <a:lstStyle/>
          <a:p>
            <a:pPr lvl="0">
              <a:buSzPts val="2400"/>
            </a:pPr>
            <a:r>
              <a:rPr lang="en-US" altLang="zh-TW" sz="2100" b="1">
                <a:solidFill>
                  <a:schemeClr val="dk1"/>
                </a:solidFill>
              </a:rPr>
              <a:t>Affordable USB</a:t>
            </a:r>
            <a:r>
              <a:rPr lang="en-US" altLang="zh-TW" sz="2100" b="1">
                <a:solidFill>
                  <a:schemeClr val="dk1"/>
                </a:solidFill>
                <a:ea typeface="Calibri"/>
                <a:cs typeface="Calibri"/>
                <a:sym typeface="Calibri"/>
              </a:rPr>
              <a:t> </a:t>
            </a:r>
            <a:r>
              <a:rPr lang="en-US" altLang="zh-TW" sz="2100" b="1">
                <a:solidFill>
                  <a:schemeClr val="dk1"/>
                </a:solidFill>
                <a:ea typeface="Microsoft JhengHei"/>
                <a:cs typeface="Microsoft JhengHei"/>
                <a:sym typeface="Microsoft JhengHei"/>
              </a:rPr>
              <a:t>Camera </a:t>
            </a:r>
          </a:p>
        </p:txBody>
      </p:sp>
      <p:sp>
        <p:nvSpPr>
          <p:cNvPr id="177" name="Google Shape;177;p15"/>
          <p:cNvSpPr txBox="1"/>
          <p:nvPr/>
        </p:nvSpPr>
        <p:spPr>
          <a:xfrm>
            <a:off x="4218483" y="1223289"/>
            <a:ext cx="3105634" cy="506055"/>
          </a:xfrm>
          <a:prstGeom prst="rect">
            <a:avLst/>
          </a:prstGeom>
          <a:noFill/>
          <a:ln>
            <a:noFill/>
          </a:ln>
        </p:spPr>
        <p:txBody>
          <a:bodyPr spcFirstLastPara="1" wrap="square" lIns="91425" tIns="91425" rIns="91425" bIns="91425" anchor="t" anchorCtr="0">
            <a:noAutofit/>
          </a:bodyPr>
          <a:lstStyle/>
          <a:p>
            <a:pPr lvl="0">
              <a:buSzPts val="2400"/>
            </a:pPr>
            <a:r>
              <a:rPr lang="en-US" altLang="zh-TW" sz="2100" b="1">
                <a:solidFill>
                  <a:schemeClr val="dk1"/>
                </a:solidFill>
              </a:rPr>
              <a:t>Flexible IP </a:t>
            </a:r>
            <a:r>
              <a:rPr lang="en-US" altLang="zh-TW" sz="2100" b="1">
                <a:solidFill>
                  <a:schemeClr val="dk1"/>
                </a:solidFill>
                <a:ea typeface="Microsoft JhengHei"/>
                <a:cs typeface="Microsoft JhengHei"/>
                <a:sym typeface="Microsoft JhengHei"/>
              </a:rPr>
              <a:t>Camera</a:t>
            </a:r>
            <a:endParaRPr lang="en-US" altLang="zh-TW" sz="2100">
              <a:solidFill>
                <a:schemeClr val="dk1"/>
              </a:solidFill>
              <a:ea typeface="Microsoft JhengHei"/>
              <a:cs typeface="Microsoft JhengHei"/>
              <a:sym typeface="Microsoft JhengHei"/>
            </a:endParaRPr>
          </a:p>
        </p:txBody>
      </p:sp>
      <p:sp>
        <p:nvSpPr>
          <p:cNvPr id="27" name="圓角矩形 26">
            <a:extLst>
              <a:ext uri="{FF2B5EF4-FFF2-40B4-BE49-F238E27FC236}">
                <a16:creationId xmlns:a16="http://schemas.microsoft.com/office/drawing/2014/main" id="{B0A9486A-C0E3-6C4C-8A29-3BBBDB45844E}"/>
              </a:ext>
            </a:extLst>
          </p:cNvPr>
          <p:cNvSpPr/>
          <p:nvPr/>
        </p:nvSpPr>
        <p:spPr>
          <a:xfrm>
            <a:off x="216771" y="2011148"/>
            <a:ext cx="843445" cy="358059"/>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30" name="直線接點 29">
            <a:extLst>
              <a:ext uri="{FF2B5EF4-FFF2-40B4-BE49-F238E27FC236}">
                <a16:creationId xmlns:a16="http://schemas.microsoft.com/office/drawing/2014/main" id="{32DABF7E-87D9-7E48-BD54-5849E7291202}"/>
              </a:ext>
            </a:extLst>
          </p:cNvPr>
          <p:cNvCxnSpPr>
            <a:cxnSpLocks/>
            <a:stCxn id="27" idx="3"/>
          </p:cNvCxnSpPr>
          <p:nvPr/>
        </p:nvCxnSpPr>
        <p:spPr>
          <a:xfrm>
            <a:off x="1060216" y="2190178"/>
            <a:ext cx="443589" cy="179030"/>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sp>
        <p:nvSpPr>
          <p:cNvPr id="37" name="圓角矩形 36">
            <a:extLst>
              <a:ext uri="{FF2B5EF4-FFF2-40B4-BE49-F238E27FC236}">
                <a16:creationId xmlns:a16="http://schemas.microsoft.com/office/drawing/2014/main" id="{B0A9486A-C0E3-6C4C-8A29-3BBBDB45844E}"/>
              </a:ext>
            </a:extLst>
          </p:cNvPr>
          <p:cNvSpPr/>
          <p:nvPr/>
        </p:nvSpPr>
        <p:spPr>
          <a:xfrm>
            <a:off x="2714136" y="3563207"/>
            <a:ext cx="920152" cy="807250"/>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39" name="圓角矩形 38">
            <a:extLst>
              <a:ext uri="{FF2B5EF4-FFF2-40B4-BE49-F238E27FC236}">
                <a16:creationId xmlns:a16="http://schemas.microsoft.com/office/drawing/2014/main" id="{B0A9486A-C0E3-6C4C-8A29-3BBBDB45844E}"/>
              </a:ext>
            </a:extLst>
          </p:cNvPr>
          <p:cNvSpPr/>
          <p:nvPr/>
        </p:nvSpPr>
        <p:spPr>
          <a:xfrm>
            <a:off x="124288" y="2835851"/>
            <a:ext cx="917186" cy="358059"/>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40" name="圓角矩形 39">
            <a:extLst>
              <a:ext uri="{FF2B5EF4-FFF2-40B4-BE49-F238E27FC236}">
                <a16:creationId xmlns:a16="http://schemas.microsoft.com/office/drawing/2014/main" id="{B0A9486A-C0E3-6C4C-8A29-3BBBDB45844E}"/>
              </a:ext>
            </a:extLst>
          </p:cNvPr>
          <p:cNvSpPr/>
          <p:nvPr/>
        </p:nvSpPr>
        <p:spPr>
          <a:xfrm>
            <a:off x="185532" y="3666800"/>
            <a:ext cx="843445" cy="404564"/>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41" name="直線接點 40">
            <a:extLst>
              <a:ext uri="{FF2B5EF4-FFF2-40B4-BE49-F238E27FC236}">
                <a16:creationId xmlns:a16="http://schemas.microsoft.com/office/drawing/2014/main" id="{32DABF7E-87D9-7E48-BD54-5849E7291202}"/>
              </a:ext>
            </a:extLst>
          </p:cNvPr>
          <p:cNvCxnSpPr>
            <a:cxnSpLocks/>
            <a:stCxn id="39" idx="3"/>
          </p:cNvCxnSpPr>
          <p:nvPr/>
        </p:nvCxnSpPr>
        <p:spPr>
          <a:xfrm flipV="1">
            <a:off x="1041474" y="3000229"/>
            <a:ext cx="393607" cy="14652"/>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cxnSp>
        <p:nvCxnSpPr>
          <p:cNvPr id="44" name="直線接點 43">
            <a:extLst>
              <a:ext uri="{FF2B5EF4-FFF2-40B4-BE49-F238E27FC236}">
                <a16:creationId xmlns:a16="http://schemas.microsoft.com/office/drawing/2014/main" id="{32DABF7E-87D9-7E48-BD54-5849E7291202}"/>
              </a:ext>
            </a:extLst>
          </p:cNvPr>
          <p:cNvCxnSpPr>
            <a:cxnSpLocks/>
            <a:stCxn id="40" idx="3"/>
          </p:cNvCxnSpPr>
          <p:nvPr/>
        </p:nvCxnSpPr>
        <p:spPr>
          <a:xfrm flipV="1">
            <a:off x="1028977" y="3256388"/>
            <a:ext cx="524811" cy="612694"/>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sp>
        <p:nvSpPr>
          <p:cNvPr id="48" name="矩形 47"/>
          <p:cNvSpPr/>
          <p:nvPr/>
        </p:nvSpPr>
        <p:spPr>
          <a:xfrm>
            <a:off x="192048" y="2055765"/>
            <a:ext cx="889987" cy="261610"/>
          </a:xfrm>
          <a:prstGeom prst="rect">
            <a:avLst/>
          </a:prstGeom>
        </p:spPr>
        <p:txBody>
          <a:bodyPr wrap="none">
            <a:spAutoFit/>
          </a:bodyPr>
          <a:lstStyle/>
          <a:p>
            <a:r>
              <a:rPr lang="en-US" altLang="zh-TW" sz="1100" b="1">
                <a:solidFill>
                  <a:srgbClr val="003399"/>
                </a:solidFill>
                <a:latin typeface="+mj-lt"/>
                <a:ea typeface="微軟正黑體" pitchFamily="34" charset="-120"/>
              </a:rPr>
              <a:t>Affordable</a:t>
            </a:r>
          </a:p>
        </p:txBody>
      </p:sp>
      <p:sp>
        <p:nvSpPr>
          <p:cNvPr id="49" name="矩形 48"/>
          <p:cNvSpPr/>
          <p:nvPr/>
        </p:nvSpPr>
        <p:spPr>
          <a:xfrm>
            <a:off x="107435" y="2876750"/>
            <a:ext cx="960519" cy="261610"/>
          </a:xfrm>
          <a:prstGeom prst="rect">
            <a:avLst/>
          </a:prstGeom>
        </p:spPr>
        <p:txBody>
          <a:bodyPr wrap="none">
            <a:spAutoFit/>
          </a:bodyPr>
          <a:lstStyle/>
          <a:p>
            <a:r>
              <a:rPr lang="en-US" altLang="zh-TW" sz="1100" b="1">
                <a:solidFill>
                  <a:srgbClr val="003399"/>
                </a:solidFill>
                <a:latin typeface="+mj-lt"/>
                <a:ea typeface="微軟正黑體" pitchFamily="34" charset="-120"/>
              </a:rPr>
              <a:t>Plug &amp; Play</a:t>
            </a:r>
            <a:endParaRPr lang="zh-TW" altLang="en-US" sz="1100" b="1">
              <a:solidFill>
                <a:srgbClr val="003399"/>
              </a:solidFill>
              <a:latin typeface="+mj-lt"/>
              <a:ea typeface="微軟正黑體" pitchFamily="34" charset="-120"/>
            </a:endParaRPr>
          </a:p>
        </p:txBody>
      </p:sp>
      <p:sp>
        <p:nvSpPr>
          <p:cNvPr id="50" name="矩形 49"/>
          <p:cNvSpPr/>
          <p:nvPr/>
        </p:nvSpPr>
        <p:spPr>
          <a:xfrm>
            <a:off x="284081" y="3669357"/>
            <a:ext cx="705919" cy="430887"/>
          </a:xfrm>
          <a:prstGeom prst="rect">
            <a:avLst/>
          </a:prstGeom>
        </p:spPr>
        <p:txBody>
          <a:bodyPr wrap="square">
            <a:spAutoFit/>
          </a:bodyPr>
          <a:lstStyle/>
          <a:p>
            <a:r>
              <a:rPr lang="en-US" altLang="zh-TW" sz="1100" b="1">
                <a:solidFill>
                  <a:srgbClr val="003399"/>
                </a:solidFill>
                <a:latin typeface="+mj-lt"/>
                <a:ea typeface="微軟正黑體" pitchFamily="34" charset="-120"/>
              </a:rPr>
              <a:t>Full HD or 4K</a:t>
            </a:r>
            <a:endParaRPr lang="zh-TW" altLang="en-US" sz="1100" b="1">
              <a:solidFill>
                <a:srgbClr val="003399"/>
              </a:solidFill>
              <a:latin typeface="+mj-lt"/>
              <a:ea typeface="微軟正黑體" pitchFamily="34" charset="-120"/>
            </a:endParaRPr>
          </a:p>
        </p:txBody>
      </p:sp>
      <p:cxnSp>
        <p:nvCxnSpPr>
          <p:cNvPr id="51" name="直線接點 50">
            <a:extLst>
              <a:ext uri="{FF2B5EF4-FFF2-40B4-BE49-F238E27FC236}">
                <a16:creationId xmlns:a16="http://schemas.microsoft.com/office/drawing/2014/main" id="{32DABF7E-87D9-7E48-BD54-5849E7291202}"/>
              </a:ext>
            </a:extLst>
          </p:cNvPr>
          <p:cNvCxnSpPr>
            <a:cxnSpLocks/>
          </p:cNvCxnSpPr>
          <p:nvPr/>
        </p:nvCxnSpPr>
        <p:spPr>
          <a:xfrm rot="16200000" flipV="1">
            <a:off x="2484703" y="3056460"/>
            <a:ext cx="487323" cy="412351"/>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pic>
        <p:nvPicPr>
          <p:cNvPr id="165" name="Google Shape;165;p15"/>
          <p:cNvPicPr preferRelativeResize="0"/>
          <p:nvPr/>
        </p:nvPicPr>
        <p:blipFill>
          <a:blip r:embed="rId4" cstate="print">
            <a:extLst>
              <a:ext uri="{28A0092B-C50C-407E-A947-70E740481C1C}">
                <a14:useLocalDpi xmlns:a14="http://schemas.microsoft.com/office/drawing/2010/main"/>
              </a:ext>
            </a:extLst>
          </a:blip>
          <a:stretch>
            <a:fillRect/>
          </a:stretch>
        </p:blipFill>
        <p:spPr>
          <a:xfrm>
            <a:off x="1277253" y="2158436"/>
            <a:ext cx="1388634" cy="1741370"/>
          </a:xfrm>
          <a:prstGeom prst="rect">
            <a:avLst/>
          </a:prstGeom>
          <a:noFill/>
          <a:ln>
            <a:noFill/>
          </a:ln>
        </p:spPr>
      </p:pic>
      <p:sp>
        <p:nvSpPr>
          <p:cNvPr id="53" name="矩形 52"/>
          <p:cNvSpPr/>
          <p:nvPr/>
        </p:nvSpPr>
        <p:spPr>
          <a:xfrm>
            <a:off x="2688687" y="3584440"/>
            <a:ext cx="1016340" cy="769441"/>
          </a:xfrm>
          <a:prstGeom prst="rect">
            <a:avLst/>
          </a:prstGeom>
        </p:spPr>
        <p:txBody>
          <a:bodyPr wrap="square">
            <a:spAutoFit/>
          </a:bodyPr>
          <a:lstStyle/>
          <a:p>
            <a:r>
              <a:rPr lang="en-US" altLang="zh-TW" sz="1100" b="1" dirty="0">
                <a:solidFill>
                  <a:schemeClr val="accent2">
                    <a:lumMod val="50000"/>
                  </a:schemeClr>
                </a:solidFill>
                <a:latin typeface="+mj-lt"/>
                <a:ea typeface="微軟正黑體" pitchFamily="34" charset="-120"/>
              </a:rPr>
              <a:t>Does not support surveillance </a:t>
            </a:r>
            <a:r>
              <a:rPr lang="en-US" altLang="zh-TW" sz="1100" b="1" dirty="0" err="1">
                <a:solidFill>
                  <a:schemeClr val="accent2">
                    <a:lumMod val="50000"/>
                  </a:schemeClr>
                </a:solidFill>
                <a:latin typeface="+mj-lt"/>
                <a:ea typeface="微軟正黑體" pitchFamily="34" charset="-120"/>
              </a:rPr>
              <a:t>sw</a:t>
            </a:r>
            <a:endParaRPr lang="zh-TW" altLang="en-US" sz="1100" b="1" dirty="0">
              <a:solidFill>
                <a:schemeClr val="accent2">
                  <a:lumMod val="50000"/>
                </a:schemeClr>
              </a:solidFill>
              <a:latin typeface="+mj-lt"/>
              <a:ea typeface="微軟正黑體" pitchFamily="34" charset="-120"/>
            </a:endParaRPr>
          </a:p>
        </p:txBody>
      </p:sp>
      <p:sp>
        <p:nvSpPr>
          <p:cNvPr id="59" name="圓角矩形 58">
            <a:extLst>
              <a:ext uri="{FF2B5EF4-FFF2-40B4-BE49-F238E27FC236}">
                <a16:creationId xmlns:a16="http://schemas.microsoft.com/office/drawing/2014/main" id="{B0A9486A-C0E3-6C4C-8A29-3BBBDB45844E}"/>
              </a:ext>
            </a:extLst>
          </p:cNvPr>
          <p:cNvSpPr/>
          <p:nvPr/>
        </p:nvSpPr>
        <p:spPr>
          <a:xfrm>
            <a:off x="3909189" y="2073626"/>
            <a:ext cx="843445" cy="358059"/>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60" name="直線接點 59">
            <a:extLst>
              <a:ext uri="{FF2B5EF4-FFF2-40B4-BE49-F238E27FC236}">
                <a16:creationId xmlns:a16="http://schemas.microsoft.com/office/drawing/2014/main" id="{32DABF7E-87D9-7E48-BD54-5849E7291202}"/>
              </a:ext>
            </a:extLst>
          </p:cNvPr>
          <p:cNvCxnSpPr>
            <a:cxnSpLocks/>
          </p:cNvCxnSpPr>
          <p:nvPr/>
        </p:nvCxnSpPr>
        <p:spPr>
          <a:xfrm>
            <a:off x="4759666" y="2251281"/>
            <a:ext cx="436557" cy="180404"/>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61" name="圓角矩形 60">
            <a:extLst>
              <a:ext uri="{FF2B5EF4-FFF2-40B4-BE49-F238E27FC236}">
                <a16:creationId xmlns:a16="http://schemas.microsoft.com/office/drawing/2014/main" id="{B0A9486A-C0E3-6C4C-8A29-3BBBDB45844E}"/>
              </a:ext>
            </a:extLst>
          </p:cNvPr>
          <p:cNvSpPr/>
          <p:nvPr/>
        </p:nvSpPr>
        <p:spPr>
          <a:xfrm>
            <a:off x="3890446" y="2750319"/>
            <a:ext cx="843445" cy="631023"/>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62" name="圓角矩形 61">
            <a:extLst>
              <a:ext uri="{FF2B5EF4-FFF2-40B4-BE49-F238E27FC236}">
                <a16:creationId xmlns:a16="http://schemas.microsoft.com/office/drawing/2014/main" id="{B0A9486A-C0E3-6C4C-8A29-3BBBDB45844E}"/>
              </a:ext>
            </a:extLst>
          </p:cNvPr>
          <p:cNvSpPr/>
          <p:nvPr/>
        </p:nvSpPr>
        <p:spPr>
          <a:xfrm>
            <a:off x="3864381" y="3729278"/>
            <a:ext cx="843445" cy="769441"/>
          </a:xfrm>
          <a:prstGeom prst="roundRect">
            <a:avLst/>
          </a:prstGeom>
          <a:noFill/>
          <a:ln w="12700">
            <a:solidFill>
              <a:schemeClr val="accent2">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cxnSp>
        <p:nvCxnSpPr>
          <p:cNvPr id="63" name="直線接點 62">
            <a:extLst>
              <a:ext uri="{FF2B5EF4-FFF2-40B4-BE49-F238E27FC236}">
                <a16:creationId xmlns:a16="http://schemas.microsoft.com/office/drawing/2014/main" id="{32DABF7E-87D9-7E48-BD54-5849E7291202}"/>
              </a:ext>
            </a:extLst>
          </p:cNvPr>
          <p:cNvCxnSpPr>
            <a:cxnSpLocks/>
            <a:stCxn id="61" idx="3"/>
          </p:cNvCxnSpPr>
          <p:nvPr/>
        </p:nvCxnSpPr>
        <p:spPr>
          <a:xfrm flipV="1">
            <a:off x="4733890" y="3062708"/>
            <a:ext cx="393608" cy="3123"/>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cxnSp>
        <p:nvCxnSpPr>
          <p:cNvPr id="64" name="直線接點 63">
            <a:extLst>
              <a:ext uri="{FF2B5EF4-FFF2-40B4-BE49-F238E27FC236}">
                <a16:creationId xmlns:a16="http://schemas.microsoft.com/office/drawing/2014/main" id="{32DABF7E-87D9-7E48-BD54-5849E7291202}"/>
              </a:ext>
            </a:extLst>
          </p:cNvPr>
          <p:cNvCxnSpPr>
            <a:cxnSpLocks/>
            <a:stCxn id="62" idx="3"/>
          </p:cNvCxnSpPr>
          <p:nvPr/>
        </p:nvCxnSpPr>
        <p:spPr>
          <a:xfrm flipV="1">
            <a:off x="4707826" y="3318865"/>
            <a:ext cx="524811" cy="795134"/>
          </a:xfrm>
          <a:prstGeom prst="line">
            <a:avLst/>
          </a:prstGeom>
          <a:ln w="12700">
            <a:solidFill>
              <a:schemeClr val="accent2">
                <a:lumMod val="50000"/>
              </a:schemeClr>
            </a:solidFill>
            <a:prstDash val="dashDot"/>
          </a:ln>
        </p:spPr>
        <p:style>
          <a:lnRef idx="1">
            <a:schemeClr val="accent2"/>
          </a:lnRef>
          <a:fillRef idx="0">
            <a:schemeClr val="accent2"/>
          </a:fillRef>
          <a:effectRef idx="0">
            <a:schemeClr val="accent2"/>
          </a:effectRef>
          <a:fontRef idx="minor">
            <a:schemeClr val="tx1"/>
          </a:fontRef>
        </p:style>
      </p:cxnSp>
      <p:sp>
        <p:nvSpPr>
          <p:cNvPr id="66" name="圓角矩形 65">
            <a:extLst>
              <a:ext uri="{FF2B5EF4-FFF2-40B4-BE49-F238E27FC236}">
                <a16:creationId xmlns:a16="http://schemas.microsoft.com/office/drawing/2014/main" id="{B0A9486A-C0E3-6C4C-8A29-3BBBDB45844E}"/>
              </a:ext>
            </a:extLst>
          </p:cNvPr>
          <p:cNvSpPr/>
          <p:nvPr/>
        </p:nvSpPr>
        <p:spPr>
          <a:xfrm>
            <a:off x="6085562" y="2055840"/>
            <a:ext cx="956291" cy="581459"/>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67" name="圓角矩形 66">
            <a:extLst>
              <a:ext uri="{FF2B5EF4-FFF2-40B4-BE49-F238E27FC236}">
                <a16:creationId xmlns:a16="http://schemas.microsoft.com/office/drawing/2014/main" id="{B0A9486A-C0E3-6C4C-8A29-3BBBDB45844E}"/>
              </a:ext>
            </a:extLst>
          </p:cNvPr>
          <p:cNvSpPr/>
          <p:nvPr/>
        </p:nvSpPr>
        <p:spPr>
          <a:xfrm>
            <a:off x="6102147" y="3210716"/>
            <a:ext cx="1010185" cy="464324"/>
          </a:xfrm>
          <a:prstGeom prst="roundRect">
            <a:avLst/>
          </a:prstGeom>
          <a:noFill/>
          <a:ln w="12700">
            <a:solidFill>
              <a:srgbClr val="0070C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13"/>
          </a:p>
        </p:txBody>
      </p:sp>
      <p:sp>
        <p:nvSpPr>
          <p:cNvPr id="68" name="矩形 67"/>
          <p:cNvSpPr/>
          <p:nvPr/>
        </p:nvSpPr>
        <p:spPr>
          <a:xfrm>
            <a:off x="3909189" y="2117529"/>
            <a:ext cx="883575" cy="261610"/>
          </a:xfrm>
          <a:prstGeom prst="rect">
            <a:avLst/>
          </a:prstGeom>
        </p:spPr>
        <p:txBody>
          <a:bodyPr wrap="none">
            <a:spAutoFit/>
          </a:bodyPr>
          <a:lstStyle/>
          <a:p>
            <a:r>
              <a:rPr lang="en-US" altLang="zh-TW" sz="1100" b="1">
                <a:solidFill>
                  <a:schemeClr val="accent2">
                    <a:lumMod val="50000"/>
                  </a:schemeClr>
                </a:solidFill>
                <a:latin typeface="+mj-lt"/>
                <a:ea typeface="微軟正黑體" pitchFamily="34" charset="-120"/>
              </a:rPr>
              <a:t>Expensive</a:t>
            </a:r>
            <a:endParaRPr lang="zh-TW" altLang="en-US" sz="1100" b="1">
              <a:solidFill>
                <a:schemeClr val="accent2">
                  <a:lumMod val="50000"/>
                </a:schemeClr>
              </a:solidFill>
              <a:latin typeface="+mj-lt"/>
              <a:ea typeface="微軟正黑體" pitchFamily="34" charset="-120"/>
            </a:endParaRPr>
          </a:p>
        </p:txBody>
      </p:sp>
      <p:sp>
        <p:nvSpPr>
          <p:cNvPr id="69" name="矩形 68"/>
          <p:cNvSpPr/>
          <p:nvPr/>
        </p:nvSpPr>
        <p:spPr>
          <a:xfrm>
            <a:off x="3918068" y="2771483"/>
            <a:ext cx="756762" cy="600164"/>
          </a:xfrm>
          <a:prstGeom prst="rect">
            <a:avLst/>
          </a:prstGeom>
        </p:spPr>
        <p:txBody>
          <a:bodyPr wrap="square">
            <a:spAutoFit/>
          </a:bodyPr>
          <a:lstStyle/>
          <a:p>
            <a:r>
              <a:rPr lang="en-US" altLang="zh-TW" sz="1100" b="1" dirty="0">
                <a:solidFill>
                  <a:schemeClr val="accent2">
                    <a:lumMod val="50000"/>
                  </a:schemeClr>
                </a:solidFill>
                <a:latin typeface="+mj-lt"/>
                <a:ea typeface="微軟正黑體" pitchFamily="34" charset="-120"/>
              </a:rPr>
              <a:t>Need IP from Router</a:t>
            </a:r>
            <a:endParaRPr lang="zh-TW" altLang="en-US" sz="1100" b="1" dirty="0">
              <a:solidFill>
                <a:schemeClr val="accent2">
                  <a:lumMod val="50000"/>
                </a:schemeClr>
              </a:solidFill>
              <a:latin typeface="+mj-lt"/>
              <a:ea typeface="微軟正黑體" pitchFamily="34" charset="-120"/>
            </a:endParaRPr>
          </a:p>
        </p:txBody>
      </p:sp>
      <p:sp>
        <p:nvSpPr>
          <p:cNvPr id="70" name="矩形 69"/>
          <p:cNvSpPr/>
          <p:nvPr/>
        </p:nvSpPr>
        <p:spPr>
          <a:xfrm>
            <a:off x="3896256" y="3731729"/>
            <a:ext cx="928279" cy="769441"/>
          </a:xfrm>
          <a:prstGeom prst="rect">
            <a:avLst/>
          </a:prstGeom>
        </p:spPr>
        <p:txBody>
          <a:bodyPr wrap="square">
            <a:spAutoFit/>
          </a:bodyPr>
          <a:lstStyle/>
          <a:p>
            <a:r>
              <a:rPr lang="en-US" altLang="zh-TW" sz="1100" b="1" dirty="0">
                <a:solidFill>
                  <a:schemeClr val="accent2">
                    <a:lumMod val="50000"/>
                  </a:schemeClr>
                </a:solidFill>
                <a:latin typeface="+mj-lt"/>
                <a:ea typeface="微軟正黑體" pitchFamily="34" charset="-120"/>
              </a:rPr>
              <a:t>Need power from POE Switch</a:t>
            </a:r>
          </a:p>
        </p:txBody>
      </p:sp>
      <p:sp>
        <p:nvSpPr>
          <p:cNvPr id="74" name="矩形 73"/>
          <p:cNvSpPr/>
          <p:nvPr/>
        </p:nvSpPr>
        <p:spPr>
          <a:xfrm>
            <a:off x="6078738" y="2040158"/>
            <a:ext cx="1113498" cy="600164"/>
          </a:xfrm>
          <a:prstGeom prst="rect">
            <a:avLst/>
          </a:prstGeom>
        </p:spPr>
        <p:txBody>
          <a:bodyPr wrap="square" anchor="t">
            <a:spAutoFit/>
          </a:bodyPr>
          <a:lstStyle/>
          <a:p>
            <a:r>
              <a:rPr lang="en-US" altLang="zh-TW" sz="1100" b="1">
                <a:solidFill>
                  <a:srgbClr val="003399"/>
                </a:solidFill>
                <a:latin typeface="+mj-lt"/>
                <a:ea typeface="微軟正黑體"/>
              </a:rPr>
              <a:t>supports surveillance software</a:t>
            </a:r>
            <a:endParaRPr lang="zh-TW" altLang="en-US" sz="1100" b="1">
              <a:solidFill>
                <a:srgbClr val="003399"/>
              </a:solidFill>
              <a:latin typeface="+mj-lt"/>
              <a:ea typeface="微軟正黑體" pitchFamily="34" charset="-120"/>
            </a:endParaRPr>
          </a:p>
        </p:txBody>
      </p:sp>
      <p:sp>
        <p:nvSpPr>
          <p:cNvPr id="75" name="矩形 74"/>
          <p:cNvSpPr/>
          <p:nvPr/>
        </p:nvSpPr>
        <p:spPr>
          <a:xfrm>
            <a:off x="6096173" y="3240514"/>
            <a:ext cx="1187072" cy="430887"/>
          </a:xfrm>
          <a:prstGeom prst="rect">
            <a:avLst/>
          </a:prstGeom>
        </p:spPr>
        <p:txBody>
          <a:bodyPr wrap="square">
            <a:spAutoFit/>
          </a:bodyPr>
          <a:lstStyle/>
          <a:p>
            <a:r>
              <a:rPr lang="en-US" altLang="zh-TW" sz="1100" b="1" dirty="0">
                <a:solidFill>
                  <a:srgbClr val="003399"/>
                </a:solidFill>
              </a:rPr>
              <a:t>Remote Live</a:t>
            </a:r>
          </a:p>
          <a:p>
            <a:r>
              <a:rPr lang="en-US" altLang="zh-TW" sz="1100" b="1" dirty="0">
                <a:solidFill>
                  <a:srgbClr val="003399"/>
                </a:solidFill>
              </a:rPr>
              <a:t>Available</a:t>
            </a:r>
          </a:p>
        </p:txBody>
      </p:sp>
      <p:cxnSp>
        <p:nvCxnSpPr>
          <p:cNvPr id="77" name="直線接點 76">
            <a:extLst>
              <a:ext uri="{FF2B5EF4-FFF2-40B4-BE49-F238E27FC236}">
                <a16:creationId xmlns:a16="http://schemas.microsoft.com/office/drawing/2014/main" id="{32DABF7E-87D9-7E48-BD54-5849E7291202}"/>
              </a:ext>
            </a:extLst>
          </p:cNvPr>
          <p:cNvCxnSpPr>
            <a:cxnSpLocks/>
            <a:endCxn id="66" idx="1"/>
          </p:cNvCxnSpPr>
          <p:nvPr/>
        </p:nvCxnSpPr>
        <p:spPr>
          <a:xfrm flipV="1">
            <a:off x="5679458" y="2346570"/>
            <a:ext cx="406104" cy="287968"/>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cxnSp>
        <p:nvCxnSpPr>
          <p:cNvPr id="79" name="直線接點 78">
            <a:extLst>
              <a:ext uri="{FF2B5EF4-FFF2-40B4-BE49-F238E27FC236}">
                <a16:creationId xmlns:a16="http://schemas.microsoft.com/office/drawing/2014/main" id="{32DABF7E-87D9-7E48-BD54-5849E7291202}"/>
              </a:ext>
            </a:extLst>
          </p:cNvPr>
          <p:cNvCxnSpPr>
            <a:cxnSpLocks/>
            <a:endCxn id="67" idx="1"/>
          </p:cNvCxnSpPr>
          <p:nvPr/>
        </p:nvCxnSpPr>
        <p:spPr>
          <a:xfrm>
            <a:off x="5689795" y="3183570"/>
            <a:ext cx="412352" cy="259308"/>
          </a:xfrm>
          <a:prstGeom prst="line">
            <a:avLst/>
          </a:prstGeom>
          <a:ln w="12700">
            <a:solidFill>
              <a:srgbClr val="0070C0"/>
            </a:solidFill>
            <a:prstDash val="dashDot"/>
          </a:ln>
        </p:spPr>
        <p:style>
          <a:lnRef idx="1">
            <a:schemeClr val="accent2"/>
          </a:lnRef>
          <a:fillRef idx="0">
            <a:schemeClr val="accent2"/>
          </a:fillRef>
          <a:effectRef idx="0">
            <a:schemeClr val="accent2"/>
          </a:effectRef>
          <a:fontRef idx="minor">
            <a:schemeClr val="tx1"/>
          </a:fontRef>
        </p:style>
      </p:cxnSp>
      <p:pic>
        <p:nvPicPr>
          <p:cNvPr id="82" name="圖片 81" descr="02.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33725" y="2682137"/>
            <a:ext cx="464638" cy="370831"/>
          </a:xfrm>
          <a:prstGeom prst="rect">
            <a:avLst/>
          </a:prstGeom>
        </p:spPr>
      </p:pic>
      <p:pic>
        <p:nvPicPr>
          <p:cNvPr id="83" name="圖片 82" descr="06.pn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86533" y="2637551"/>
            <a:ext cx="417866" cy="417867"/>
          </a:xfrm>
          <a:prstGeom prst="rect">
            <a:avLst/>
          </a:prstGeom>
        </p:spPr>
      </p:pic>
      <p:pic>
        <p:nvPicPr>
          <p:cNvPr id="84" name="圖片 83" descr="logo.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657472" y="2479725"/>
            <a:ext cx="1199663" cy="1199663"/>
          </a:xfrm>
          <a:prstGeom prst="rect">
            <a:avLst/>
          </a:prstGeom>
          <a:effectLst>
            <a:outerShdw blurRad="50800" dist="38100" dir="2700000" algn="tl" rotWithShape="0">
              <a:prstClr val="black">
                <a:alpha val="40000"/>
              </a:prstClr>
            </a:outerShdw>
          </a:effectLst>
        </p:spPr>
      </p:pic>
      <p:sp>
        <p:nvSpPr>
          <p:cNvPr id="85" name="矩形: 圓角 8">
            <a:extLst>
              <a:ext uri="{FF2B5EF4-FFF2-40B4-BE49-F238E27FC236}">
                <a16:creationId xmlns:a16="http://schemas.microsoft.com/office/drawing/2014/main" id="{CA31F03A-C690-4449-BEF5-A4177FEE5AA8}"/>
              </a:ext>
            </a:extLst>
          </p:cNvPr>
          <p:cNvSpPr/>
          <p:nvPr/>
        </p:nvSpPr>
        <p:spPr>
          <a:xfrm>
            <a:off x="7633471" y="3680219"/>
            <a:ext cx="1249547" cy="285560"/>
          </a:xfrm>
          <a:prstGeom prst="roundRect">
            <a:avLst>
              <a:gd name="adj" fmla="val 50000"/>
            </a:avLst>
          </a:prstGeom>
          <a:gradFill>
            <a:gsLst>
              <a:gs pos="0">
                <a:srgbClr val="3268F3"/>
              </a:gs>
              <a:gs pos="100000">
                <a:srgbClr val="633EA8"/>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86" name="Google Shape;142;p13"/>
          <p:cNvSpPr txBox="1"/>
          <p:nvPr/>
        </p:nvSpPr>
        <p:spPr>
          <a:xfrm>
            <a:off x="7593711" y="3596034"/>
            <a:ext cx="1501995" cy="210827"/>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600" b="1">
                <a:solidFill>
                  <a:schemeClr val="tx1"/>
                </a:solidFill>
              </a:rPr>
              <a:t>QUSBCam2</a:t>
            </a:r>
            <a:endParaRPr sz="1600" b="1">
              <a:solidFill>
                <a:schemeClr val="tx1"/>
              </a:solidFill>
            </a:endParaRPr>
          </a:p>
        </p:txBody>
      </p:sp>
      <p:pic>
        <p:nvPicPr>
          <p:cNvPr id="166" name="Google Shape;166;p1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4852915" y="2148142"/>
            <a:ext cx="1155515" cy="1811575"/>
          </a:xfrm>
          <a:prstGeom prst="rect">
            <a:avLst/>
          </a:prstGeom>
          <a:noFill/>
          <a:ln>
            <a:noFill/>
          </a:ln>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26"/>
          <p:cNvSpPr txBox="1">
            <a:spLocks noGrp="1"/>
          </p:cNvSpPr>
          <p:nvPr>
            <p:ph type="title"/>
          </p:nvPr>
        </p:nvSpPr>
        <p:spPr>
          <a:xfrm>
            <a:off x="1888684" y="1746100"/>
            <a:ext cx="5377500" cy="1646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2"/>
              </a:buClr>
              <a:buSzPts val="3200"/>
              <a:buNone/>
            </a:pPr>
            <a:endParaRPr/>
          </a:p>
        </p:txBody>
      </p:sp>
      <p:pic>
        <p:nvPicPr>
          <p:cNvPr id="237" name="Google Shape;237;p2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785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27" descr="BG_3.jpg"/>
          <p:cNvPicPr preferRelativeResize="0"/>
          <p:nvPr/>
        </p:nvPicPr>
        <p:blipFill rotWithShape="1">
          <a:blip r:embed="rId3">
            <a:alphaModFix/>
          </a:blip>
          <a:srcRect/>
          <a:stretch/>
        </p:blipFill>
        <p:spPr>
          <a:xfrm>
            <a:off x="3920" y="0"/>
            <a:ext cx="9128316" cy="5143500"/>
          </a:xfrm>
          <a:prstGeom prst="rect">
            <a:avLst/>
          </a:prstGeom>
          <a:noFill/>
          <a:ln>
            <a:noFill/>
          </a:ln>
        </p:spPr>
      </p:pic>
      <p:sp>
        <p:nvSpPr>
          <p:cNvPr id="243" name="Google Shape;243;p27"/>
          <p:cNvSpPr txBox="1"/>
          <p:nvPr/>
        </p:nvSpPr>
        <p:spPr>
          <a:xfrm>
            <a:off x="378900" y="53208"/>
            <a:ext cx="7505700" cy="622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200" b="1">
                <a:solidFill>
                  <a:schemeClr val="dk1"/>
                </a:solidFill>
                <a:latin typeface="+mj-lt"/>
                <a:ea typeface="Microsoft JhengHei"/>
                <a:cs typeface="Microsoft JhengHei"/>
                <a:sym typeface="Microsoft JhengHei"/>
              </a:rPr>
              <a:t>Four Advantages</a:t>
            </a:r>
            <a:r>
              <a:rPr lang="en" sz="3200" b="1" i="0" u="none" strike="noStrike" cap="none">
                <a:solidFill>
                  <a:schemeClr val="dk1"/>
                </a:solidFill>
                <a:latin typeface="+mj-lt"/>
                <a:ea typeface="Nunito"/>
                <a:cs typeface="Nunito"/>
                <a:sym typeface="Nunito"/>
              </a:rPr>
              <a:t>  </a:t>
            </a:r>
            <a:endParaRPr sz="3200" b="1" i="0" u="none" strike="noStrike" cap="none">
              <a:solidFill>
                <a:schemeClr val="dk1"/>
              </a:solidFill>
              <a:latin typeface="+mj-lt"/>
              <a:ea typeface="Nunito"/>
              <a:cs typeface="Nunito"/>
              <a:sym typeface="Nunito"/>
            </a:endParaRPr>
          </a:p>
        </p:txBody>
      </p:sp>
      <p:sp>
        <p:nvSpPr>
          <p:cNvPr id="244" name="Google Shape;244;p27"/>
          <p:cNvSpPr txBox="1">
            <a:spLocks noGrp="1"/>
          </p:cNvSpPr>
          <p:nvPr>
            <p:ph type="body" idx="1"/>
          </p:nvPr>
        </p:nvSpPr>
        <p:spPr>
          <a:xfrm>
            <a:off x="0" y="5325160"/>
            <a:ext cx="757800" cy="413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600"/>
              </a:spcAft>
              <a:buSzPts val="1300"/>
              <a:buNone/>
            </a:pPr>
            <a:r>
              <a:rPr lang="en" sz="900"/>
              <a:t>圖片及商標使用宣言</a:t>
            </a:r>
            <a:endParaRPr sz="900"/>
          </a:p>
        </p:txBody>
      </p:sp>
      <p:sp>
        <p:nvSpPr>
          <p:cNvPr id="245" name="Google Shape;245;p27"/>
          <p:cNvSpPr/>
          <p:nvPr/>
        </p:nvSpPr>
        <p:spPr>
          <a:xfrm>
            <a:off x="973203" y="1807235"/>
            <a:ext cx="12105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Affordable</a:t>
            </a:r>
            <a:endParaRPr sz="1500" b="1" i="0" u="none" strike="noStrike" cap="none">
              <a:solidFill>
                <a:schemeClr val="dk1"/>
              </a:solidFill>
              <a:latin typeface="+mj-lt"/>
              <a:ea typeface="Microsoft JhengHei"/>
              <a:cs typeface="Microsoft JhengHei"/>
              <a:sym typeface="Microsoft JhengHei"/>
            </a:endParaRPr>
          </a:p>
        </p:txBody>
      </p:sp>
      <p:sp>
        <p:nvSpPr>
          <p:cNvPr id="246" name="Google Shape;246;p27"/>
          <p:cNvSpPr/>
          <p:nvPr/>
        </p:nvSpPr>
        <p:spPr>
          <a:xfrm>
            <a:off x="1368404" y="1240886"/>
            <a:ext cx="362700" cy="4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500" b="1" i="0" u="none" strike="noStrike" cap="none">
                <a:solidFill>
                  <a:schemeClr val="dk1"/>
                </a:solidFill>
                <a:latin typeface="Arial"/>
                <a:ea typeface="Arial"/>
                <a:cs typeface="Arial"/>
                <a:sym typeface="Arial"/>
              </a:rPr>
              <a:t>1</a:t>
            </a:r>
            <a:endParaRPr sz="2500" b="0" i="0" u="none" strike="noStrike" cap="none">
              <a:solidFill>
                <a:srgbClr val="000000"/>
              </a:solidFill>
              <a:latin typeface="Arial"/>
              <a:ea typeface="Arial"/>
              <a:cs typeface="Arial"/>
              <a:sym typeface="Arial"/>
            </a:endParaRPr>
          </a:p>
        </p:txBody>
      </p:sp>
      <p:cxnSp>
        <p:nvCxnSpPr>
          <p:cNvPr id="247" name="Google Shape;247;p27"/>
          <p:cNvCxnSpPr/>
          <p:nvPr/>
        </p:nvCxnSpPr>
        <p:spPr>
          <a:xfrm>
            <a:off x="1086679" y="1754527"/>
            <a:ext cx="987300" cy="1500"/>
          </a:xfrm>
          <a:prstGeom prst="straightConnector1">
            <a:avLst/>
          </a:prstGeom>
          <a:noFill/>
          <a:ln w="9525" cap="flat" cmpd="sng">
            <a:solidFill>
              <a:srgbClr val="FFFFFF"/>
            </a:solidFill>
            <a:prstDash val="solid"/>
            <a:round/>
            <a:headEnd type="none" w="sm" len="sm"/>
            <a:tailEnd type="none" w="sm" len="sm"/>
          </a:ln>
        </p:spPr>
      </p:cxnSp>
      <p:sp>
        <p:nvSpPr>
          <p:cNvPr id="248" name="Google Shape;248;p27"/>
          <p:cNvSpPr/>
          <p:nvPr/>
        </p:nvSpPr>
        <p:spPr>
          <a:xfrm>
            <a:off x="4457905" y="1794878"/>
            <a:ext cx="2302459"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Remote Access</a:t>
            </a:r>
            <a:endParaRPr sz="1500" b="1" i="0" u="none" strike="noStrike" cap="none">
              <a:solidFill>
                <a:schemeClr val="dk1"/>
              </a:solidFill>
              <a:latin typeface="+mj-lt"/>
              <a:ea typeface="Microsoft JhengHei"/>
              <a:cs typeface="Microsoft JhengHei"/>
              <a:sym typeface="Microsoft JhengHei"/>
            </a:endParaRPr>
          </a:p>
        </p:txBody>
      </p:sp>
      <p:sp>
        <p:nvSpPr>
          <p:cNvPr id="249" name="Google Shape;249;p27"/>
          <p:cNvSpPr/>
          <p:nvPr/>
        </p:nvSpPr>
        <p:spPr>
          <a:xfrm>
            <a:off x="3342979" y="1240886"/>
            <a:ext cx="362700" cy="4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500" b="1" i="0" u="none" strike="noStrike" cap="none">
                <a:solidFill>
                  <a:schemeClr val="dk1"/>
                </a:solidFill>
                <a:latin typeface="Arial"/>
                <a:ea typeface="Arial"/>
                <a:cs typeface="Arial"/>
                <a:sym typeface="Arial"/>
              </a:rPr>
              <a:t>2</a:t>
            </a:r>
            <a:endParaRPr sz="2500" b="0" i="0" u="none" strike="noStrike" cap="none">
              <a:solidFill>
                <a:srgbClr val="000000"/>
              </a:solidFill>
              <a:latin typeface="Arial"/>
              <a:ea typeface="Arial"/>
              <a:cs typeface="Arial"/>
              <a:sym typeface="Arial"/>
            </a:endParaRPr>
          </a:p>
        </p:txBody>
      </p:sp>
      <p:cxnSp>
        <p:nvCxnSpPr>
          <p:cNvPr id="250" name="Google Shape;250;p27"/>
          <p:cNvCxnSpPr/>
          <p:nvPr/>
        </p:nvCxnSpPr>
        <p:spPr>
          <a:xfrm>
            <a:off x="3061254" y="1754527"/>
            <a:ext cx="987300" cy="1500"/>
          </a:xfrm>
          <a:prstGeom prst="straightConnector1">
            <a:avLst/>
          </a:prstGeom>
          <a:noFill/>
          <a:ln w="9525" cap="flat" cmpd="sng">
            <a:solidFill>
              <a:srgbClr val="FFFFFF"/>
            </a:solidFill>
            <a:prstDash val="solid"/>
            <a:round/>
            <a:headEnd type="none" w="sm" len="sm"/>
            <a:tailEnd type="none" w="sm" len="sm"/>
          </a:ln>
        </p:spPr>
      </p:cxnSp>
      <p:sp>
        <p:nvSpPr>
          <p:cNvPr id="251" name="Google Shape;251;p27"/>
          <p:cNvSpPr/>
          <p:nvPr/>
        </p:nvSpPr>
        <p:spPr>
          <a:xfrm>
            <a:off x="2948685" y="1807235"/>
            <a:ext cx="1447877" cy="708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Plug &amp; Play</a:t>
            </a:r>
            <a:endParaRPr sz="1500" b="1" i="0" u="none" strike="noStrike" cap="none">
              <a:solidFill>
                <a:schemeClr val="dk1"/>
              </a:solidFill>
              <a:latin typeface="+mj-lt"/>
              <a:ea typeface="Microsoft JhengHei"/>
              <a:cs typeface="Microsoft JhengHei"/>
              <a:sym typeface="Microsoft JhengHei"/>
            </a:endParaRPr>
          </a:p>
        </p:txBody>
      </p:sp>
      <p:sp>
        <p:nvSpPr>
          <p:cNvPr id="252" name="Google Shape;252;p27"/>
          <p:cNvSpPr/>
          <p:nvPr/>
        </p:nvSpPr>
        <p:spPr>
          <a:xfrm>
            <a:off x="5397065" y="1240886"/>
            <a:ext cx="362700" cy="4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500" b="1" i="0" u="none" strike="noStrike" cap="none">
                <a:solidFill>
                  <a:schemeClr val="dk1"/>
                </a:solidFill>
                <a:latin typeface="Arial"/>
                <a:ea typeface="Arial"/>
                <a:cs typeface="Arial"/>
                <a:sym typeface="Arial"/>
              </a:rPr>
              <a:t>3</a:t>
            </a:r>
            <a:endParaRPr sz="2500" b="0" i="0" u="none" strike="noStrike" cap="none">
              <a:solidFill>
                <a:srgbClr val="000000"/>
              </a:solidFill>
              <a:latin typeface="Arial"/>
              <a:ea typeface="Arial"/>
              <a:cs typeface="Arial"/>
              <a:sym typeface="Arial"/>
            </a:endParaRPr>
          </a:p>
        </p:txBody>
      </p:sp>
      <p:cxnSp>
        <p:nvCxnSpPr>
          <p:cNvPr id="253" name="Google Shape;253;p27"/>
          <p:cNvCxnSpPr/>
          <p:nvPr/>
        </p:nvCxnSpPr>
        <p:spPr>
          <a:xfrm>
            <a:off x="5115340" y="1754527"/>
            <a:ext cx="987300" cy="1500"/>
          </a:xfrm>
          <a:prstGeom prst="straightConnector1">
            <a:avLst/>
          </a:prstGeom>
          <a:noFill/>
          <a:ln w="9525" cap="flat" cmpd="sng">
            <a:solidFill>
              <a:srgbClr val="FFFFFF"/>
            </a:solidFill>
            <a:prstDash val="solid"/>
            <a:round/>
            <a:headEnd type="none" w="sm" len="sm"/>
            <a:tailEnd type="none" w="sm" len="sm"/>
          </a:ln>
        </p:spPr>
      </p:cxnSp>
      <p:sp>
        <p:nvSpPr>
          <p:cNvPr id="254" name="Google Shape;254;p27"/>
          <p:cNvSpPr/>
          <p:nvPr/>
        </p:nvSpPr>
        <p:spPr>
          <a:xfrm>
            <a:off x="6754944" y="1785173"/>
            <a:ext cx="1723500" cy="40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500" b="1">
                <a:solidFill>
                  <a:schemeClr val="dk1"/>
                </a:solidFill>
                <a:latin typeface="+mj-lt"/>
                <a:ea typeface="Microsoft JhengHei"/>
                <a:cs typeface="Microsoft JhengHei"/>
                <a:sym typeface="Microsoft JhengHei"/>
              </a:rPr>
              <a:t>No Extra Power Cables Needed</a:t>
            </a:r>
            <a:endParaRPr sz="1500">
              <a:latin typeface="+mj-lt"/>
            </a:endParaRPr>
          </a:p>
        </p:txBody>
      </p:sp>
      <p:sp>
        <p:nvSpPr>
          <p:cNvPr id="255" name="Google Shape;255;p27"/>
          <p:cNvSpPr/>
          <p:nvPr/>
        </p:nvSpPr>
        <p:spPr>
          <a:xfrm>
            <a:off x="7404769" y="1240886"/>
            <a:ext cx="362700" cy="477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2500" b="1" i="0" u="none" strike="noStrike" cap="none">
                <a:solidFill>
                  <a:schemeClr val="dk1"/>
                </a:solidFill>
                <a:latin typeface="Arial"/>
                <a:ea typeface="Arial"/>
                <a:cs typeface="Arial"/>
                <a:sym typeface="Arial"/>
              </a:rPr>
              <a:t>4</a:t>
            </a:r>
            <a:endParaRPr sz="2500" b="0" i="0" u="none" strike="noStrike" cap="none">
              <a:solidFill>
                <a:srgbClr val="000000"/>
              </a:solidFill>
              <a:latin typeface="Arial"/>
              <a:ea typeface="Arial"/>
              <a:cs typeface="Arial"/>
              <a:sym typeface="Arial"/>
            </a:endParaRPr>
          </a:p>
        </p:txBody>
      </p:sp>
      <p:cxnSp>
        <p:nvCxnSpPr>
          <p:cNvPr id="256" name="Google Shape;256;p27"/>
          <p:cNvCxnSpPr/>
          <p:nvPr/>
        </p:nvCxnSpPr>
        <p:spPr>
          <a:xfrm>
            <a:off x="7112412" y="1754527"/>
            <a:ext cx="987300" cy="1500"/>
          </a:xfrm>
          <a:prstGeom prst="straightConnector1">
            <a:avLst/>
          </a:prstGeom>
          <a:noFill/>
          <a:ln w="9525" cap="flat" cmpd="sng">
            <a:solidFill>
              <a:srgbClr val="FFFFFF"/>
            </a:solidFill>
            <a:prstDash val="solid"/>
            <a:round/>
            <a:headEnd type="none" w="sm" len="sm"/>
            <a:tailEnd type="none" w="sm" len="sm"/>
          </a:ln>
        </p:spPr>
      </p:cxnSp>
      <p:pic>
        <p:nvPicPr>
          <p:cNvPr id="257" name="Google Shape;257;p27" descr="i_4.png"/>
          <p:cNvPicPr preferRelativeResize="0"/>
          <p:nvPr/>
        </p:nvPicPr>
        <p:blipFill rotWithShape="1">
          <a:blip r:embed="rId4">
            <a:alphaModFix/>
          </a:blip>
          <a:srcRect/>
          <a:stretch/>
        </p:blipFill>
        <p:spPr>
          <a:xfrm>
            <a:off x="7367456" y="2342329"/>
            <a:ext cx="498475" cy="498475"/>
          </a:xfrm>
          <a:prstGeom prst="rect">
            <a:avLst/>
          </a:prstGeom>
          <a:noFill/>
          <a:ln>
            <a:noFill/>
          </a:ln>
        </p:spPr>
      </p:pic>
      <p:pic>
        <p:nvPicPr>
          <p:cNvPr id="258" name="Google Shape;258;p27" descr="i_3.png"/>
          <p:cNvPicPr preferRelativeResize="0"/>
          <p:nvPr/>
        </p:nvPicPr>
        <p:blipFill rotWithShape="1">
          <a:blip r:embed="rId5">
            <a:alphaModFix/>
          </a:blip>
          <a:srcRect/>
          <a:stretch/>
        </p:blipFill>
        <p:spPr>
          <a:xfrm>
            <a:off x="3233281" y="2242834"/>
            <a:ext cx="652933" cy="332785"/>
          </a:xfrm>
          <a:prstGeom prst="rect">
            <a:avLst/>
          </a:prstGeom>
          <a:noFill/>
          <a:ln>
            <a:noFill/>
          </a:ln>
        </p:spPr>
      </p:pic>
      <p:pic>
        <p:nvPicPr>
          <p:cNvPr id="259" name="Google Shape;259;p27" descr="i_2.png"/>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422264" y="2175040"/>
            <a:ext cx="352443" cy="485838"/>
          </a:xfrm>
          <a:prstGeom prst="rect">
            <a:avLst/>
          </a:prstGeom>
          <a:noFill/>
          <a:ln>
            <a:noFill/>
          </a:ln>
        </p:spPr>
      </p:pic>
      <p:pic>
        <p:nvPicPr>
          <p:cNvPr id="260" name="Google Shape;260;p27" descr="i_1.png"/>
          <p:cNvPicPr preferRelativeResize="0"/>
          <p:nvPr/>
        </p:nvPicPr>
        <p:blipFill rotWithShape="1">
          <a:blip r:embed="rId7">
            <a:alphaModFix/>
          </a:blip>
          <a:srcRect/>
          <a:stretch/>
        </p:blipFill>
        <p:spPr>
          <a:xfrm>
            <a:off x="1295378" y="2204912"/>
            <a:ext cx="511113" cy="495667"/>
          </a:xfrm>
          <a:prstGeom prst="rect">
            <a:avLst/>
          </a:prstGeom>
          <a:noFill/>
          <a:ln>
            <a:noFill/>
          </a:ln>
        </p:spPr>
      </p:pic>
      <p:pic>
        <p:nvPicPr>
          <p:cNvPr id="261" name="Google Shape;261;p27" descr="15.png"/>
          <p:cNvPicPr preferRelativeResize="0"/>
          <p:nvPr/>
        </p:nvPicPr>
        <p:blipFill rotWithShape="1">
          <a:blip r:embed="rId8">
            <a:alphaModFix/>
          </a:blip>
          <a:srcRect/>
          <a:stretch/>
        </p:blipFill>
        <p:spPr>
          <a:xfrm>
            <a:off x="2680640" y="2693507"/>
            <a:ext cx="3479532" cy="240186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8"/>
          <p:cNvSpPr txBox="1">
            <a:spLocks noGrp="1"/>
          </p:cNvSpPr>
          <p:nvPr>
            <p:ph type="title"/>
          </p:nvPr>
        </p:nvSpPr>
        <p:spPr>
          <a:xfrm>
            <a:off x="367368" y="76485"/>
            <a:ext cx="7505700" cy="582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000"/>
              <a:buNone/>
            </a:pPr>
            <a:r>
              <a:rPr lang="en" sz="3200" b="1">
                <a:solidFill>
                  <a:schemeClr val="dk1"/>
                </a:solidFill>
                <a:latin typeface="+mj-lt"/>
                <a:ea typeface="Microsoft JhengHei"/>
                <a:cs typeface="Microsoft JhengHei"/>
                <a:sym typeface="Microsoft JhengHei"/>
              </a:rPr>
              <a:t>Affordable</a:t>
            </a:r>
            <a:endParaRPr sz="3200" b="1">
              <a:solidFill>
                <a:schemeClr val="dk1"/>
              </a:solidFill>
              <a:latin typeface="+mj-lt"/>
              <a:ea typeface="Microsoft JhengHei"/>
              <a:cs typeface="Microsoft JhengHei"/>
              <a:sym typeface="Microsoft JhengHei"/>
            </a:endParaRPr>
          </a:p>
        </p:txBody>
      </p:sp>
      <p:graphicFrame>
        <p:nvGraphicFramePr>
          <p:cNvPr id="267" name="Google Shape;267;p28"/>
          <p:cNvGraphicFramePr/>
          <p:nvPr>
            <p:extLst>
              <p:ext uri="{D42A27DB-BD31-4B8C-83A1-F6EECF244321}">
                <p14:modId xmlns:p14="http://schemas.microsoft.com/office/powerpoint/2010/main" val="4035087737"/>
              </p:ext>
            </p:extLst>
          </p:nvPr>
        </p:nvGraphicFramePr>
        <p:xfrm>
          <a:off x="905879" y="1251791"/>
          <a:ext cx="7994850" cy="3764812"/>
        </p:xfrm>
        <a:graphic>
          <a:graphicData uri="http://schemas.openxmlformats.org/drawingml/2006/table">
            <a:tbl>
              <a:tblPr>
                <a:gradFill>
                  <a:gsLst>
                    <a:gs pos="0">
                      <a:srgbClr val="A9DACE"/>
                    </a:gs>
                    <a:gs pos="35000">
                      <a:srgbClr val="C5E3DD"/>
                    </a:gs>
                    <a:gs pos="100000">
                      <a:srgbClr val="E9F3F3"/>
                    </a:gs>
                  </a:gsLst>
                  <a:lin ang="16200038" scaled="0"/>
                </a:gradFill>
                <a:effectLst>
                  <a:outerShdw blurRad="50800" dist="38100" dir="2700000" algn="tl" rotWithShape="0">
                    <a:prstClr val="black">
                      <a:alpha val="40000"/>
                    </a:prstClr>
                  </a:outerShdw>
                </a:effectLst>
                <a:tableStyleId>{E103F468-309A-4FD5-95ED-BFAFD80DC121}</a:tableStyleId>
              </a:tblPr>
              <a:tblGrid>
                <a:gridCol w="1543325">
                  <a:extLst>
                    <a:ext uri="{9D8B030D-6E8A-4147-A177-3AD203B41FA5}">
                      <a16:colId xmlns:a16="http://schemas.microsoft.com/office/drawing/2014/main" val="20000"/>
                    </a:ext>
                  </a:extLst>
                </a:gridCol>
                <a:gridCol w="2782325">
                  <a:extLst>
                    <a:ext uri="{9D8B030D-6E8A-4147-A177-3AD203B41FA5}">
                      <a16:colId xmlns:a16="http://schemas.microsoft.com/office/drawing/2014/main" val="20001"/>
                    </a:ext>
                  </a:extLst>
                </a:gridCol>
                <a:gridCol w="3669200">
                  <a:extLst>
                    <a:ext uri="{9D8B030D-6E8A-4147-A177-3AD203B41FA5}">
                      <a16:colId xmlns:a16="http://schemas.microsoft.com/office/drawing/2014/main" val="20002"/>
                    </a:ext>
                  </a:extLst>
                </a:gridCol>
              </a:tblGrid>
              <a:tr h="381150">
                <a:tc>
                  <a:txBody>
                    <a:bodyPr/>
                    <a:lstStyle/>
                    <a:p>
                      <a:pPr marL="0" marR="0" lvl="0" indent="0" algn="l" rtl="0">
                        <a:lnSpc>
                          <a:spcPct val="100000"/>
                        </a:lnSpc>
                        <a:spcBef>
                          <a:spcPts val="0"/>
                        </a:spcBef>
                        <a:spcAft>
                          <a:spcPts val="0"/>
                        </a:spcAft>
                        <a:buClr>
                          <a:srgbClr val="000000"/>
                        </a:buClr>
                        <a:buSzPts val="1200"/>
                        <a:buFont typeface="Arial"/>
                        <a:buNone/>
                      </a:pPr>
                      <a:endParaRPr sz="1200" u="none" strike="noStrike" cap="none">
                        <a:latin typeface="+mj-lt"/>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mj-lt"/>
                          <a:ea typeface="Arial"/>
                          <a:cs typeface="Arial"/>
                          <a:sym typeface="Arial"/>
                        </a:rPr>
                        <a:t>Webcam</a:t>
                      </a:r>
                      <a:endParaRPr sz="1400" b="1" u="none" strike="noStrike" cap="none">
                        <a:latin typeface="+mj-lt"/>
                        <a:ea typeface="Arial"/>
                        <a:cs typeface="Arial"/>
                        <a:sym typeface="Ari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latin typeface="+mj-lt"/>
                          <a:ea typeface="Arial"/>
                          <a:cs typeface="Arial"/>
                          <a:sym typeface="Arial"/>
                        </a:rPr>
                        <a:t>IP Camera</a:t>
                      </a:r>
                      <a:endParaRPr sz="1400" b="1" u="none" strike="noStrike" cap="none">
                        <a:latin typeface="+mj-lt"/>
                        <a:ea typeface="Arial"/>
                        <a:cs typeface="Arial"/>
                        <a:sym typeface="Aria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53348C"/>
                    </a:solidFill>
                  </a:tcPr>
                </a:tc>
                <a:extLst>
                  <a:ext uri="{0D108BD9-81ED-4DB2-BD59-A6C34878D82A}">
                    <a16:rowId xmlns:a16="http://schemas.microsoft.com/office/drawing/2014/main" val="10000"/>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Sample Model</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Arial"/>
                          <a:cs typeface="Arial"/>
                          <a:sym typeface="Arial"/>
                        </a:rPr>
                        <a:t>Logitech BRIO 4K HD</a:t>
                      </a:r>
                      <a:endParaRPr sz="1080" b="1" u="none" strike="noStrike" cap="none">
                        <a:solidFill>
                          <a:srgbClr val="051B80"/>
                        </a:solidFill>
                        <a:latin typeface="+mj-lt"/>
                        <a:ea typeface="Arial"/>
                        <a:cs typeface="Arial"/>
                        <a:sym typeface="Aria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Arial"/>
                          <a:cs typeface="Arial"/>
                          <a:sym typeface="Arial"/>
                        </a:rPr>
                        <a:t>Panasonic WV-V1170</a:t>
                      </a:r>
                      <a:endParaRPr sz="1080" b="1" u="none" strike="noStrike" cap="none">
                        <a:solidFill>
                          <a:srgbClr val="051B80"/>
                        </a:solidFill>
                        <a:latin typeface="+mj-lt"/>
                        <a:ea typeface="Arial"/>
                        <a:cs typeface="Arial"/>
                        <a:sym typeface="Aria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1"/>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Size</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Compact</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Huge</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2"/>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Resolution</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4K (4096 x 2160)</a:t>
                      </a:r>
                      <a:endParaRPr sz="1080" b="1" u="none" strike="noStrike" cap="none">
                        <a:solidFill>
                          <a:srgbClr val="051B80"/>
                        </a:solidFill>
                        <a:latin typeface="+mj-lt"/>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(30 fps)</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4K (3,840 x 2,160)</a:t>
                      </a:r>
                      <a:endParaRPr sz="1080" b="1" u="none" strike="noStrike" cap="none">
                        <a:solidFill>
                          <a:srgbClr val="051B80"/>
                        </a:solidFill>
                        <a:latin typeface="+mj-lt"/>
                        <a:ea typeface="Microsoft JhengHei"/>
                        <a:cs typeface="Microsoft JhengHei"/>
                        <a:sym typeface="Microsoft JhengHei"/>
                      </a:endParaRPr>
                    </a:p>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(30 fps)</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3"/>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Motion Detection</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Not Support</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Embedded</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4"/>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Remote Live &amp; Management</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lvl="0" indent="0" algn="l" rtl="0">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Not Support</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Support</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5"/>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Function</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Easy</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rgbClr val="051B80"/>
                          </a:solidFill>
                          <a:latin typeface="+mj-lt"/>
                          <a:ea typeface="Microsoft JhengHei"/>
                          <a:cs typeface="Microsoft JhengHei"/>
                          <a:sym typeface="Microsoft JhengHei"/>
                        </a:rPr>
                        <a:t>Rich</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6"/>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Price</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US$199</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US$1,618</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C4D0F8"/>
                    </a:solidFill>
                  </a:tcPr>
                </a:tc>
                <a:extLst>
                  <a:ext uri="{0D108BD9-81ED-4DB2-BD59-A6C34878D82A}">
                    <a16:rowId xmlns:a16="http://schemas.microsoft.com/office/drawing/2014/main" val="10007"/>
                  </a:ext>
                </a:extLst>
              </a:tr>
              <a:tr h="366500">
                <a:tc>
                  <a:txBody>
                    <a:bodyPr/>
                    <a:lstStyle/>
                    <a:p>
                      <a:pPr marL="0" marR="0" lvl="0" indent="0" algn="l" rtl="0">
                        <a:lnSpc>
                          <a:spcPct val="100000"/>
                        </a:lnSpc>
                        <a:spcBef>
                          <a:spcPts val="0"/>
                        </a:spcBef>
                        <a:spcAft>
                          <a:spcPts val="0"/>
                        </a:spcAft>
                        <a:buClr>
                          <a:srgbClr val="000000"/>
                        </a:buClr>
                        <a:buSzPts val="1200"/>
                        <a:buFont typeface="Arial"/>
                        <a:buNone/>
                      </a:pPr>
                      <a:r>
                        <a:rPr lang="en" sz="1080" b="1">
                          <a:solidFill>
                            <a:schemeClr val="tx1"/>
                          </a:solidFill>
                          <a:latin typeface="+mj-lt"/>
                          <a:ea typeface="Microsoft JhengHei"/>
                          <a:cs typeface="Microsoft JhengHei"/>
                          <a:sym typeface="Microsoft JhengHei"/>
                        </a:rPr>
                        <a:t>Communicate Interface</a:t>
                      </a:r>
                      <a:endParaRPr sz="1080" b="1" u="none" strike="noStrike" cap="none">
                        <a:solidFill>
                          <a:schemeClr val="tx1"/>
                        </a:solidFill>
                        <a:latin typeface="+mj-lt"/>
                        <a:ea typeface="Microsoft JhengHei"/>
                        <a:cs typeface="Microsoft JhengHei"/>
                        <a:sym typeface="Microsoft JhengHe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A428E"/>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USB 2.0 </a:t>
                      </a:r>
                      <a:r>
                        <a:rPr lang="en" sz="1080" b="1">
                          <a:solidFill>
                            <a:srgbClr val="051B80"/>
                          </a:solidFill>
                          <a:latin typeface="+mj-lt"/>
                          <a:ea typeface="Microsoft JhengHei"/>
                          <a:cs typeface="Microsoft JhengHei"/>
                          <a:sym typeface="Microsoft JhengHei"/>
                        </a:rPr>
                        <a:t>or</a:t>
                      </a:r>
                      <a:r>
                        <a:rPr lang="en" sz="1080" b="1" u="none" strike="noStrike" cap="none">
                          <a:solidFill>
                            <a:srgbClr val="051B80"/>
                          </a:solidFill>
                          <a:latin typeface="+mj-lt"/>
                          <a:ea typeface="Microsoft JhengHei"/>
                          <a:cs typeface="Microsoft JhengHei"/>
                          <a:sym typeface="Microsoft JhengHei"/>
                        </a:rPr>
                        <a:t> USB 3.0</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 sz="1080" b="1" u="none" strike="noStrike" cap="none">
                          <a:solidFill>
                            <a:srgbClr val="051B80"/>
                          </a:solidFill>
                          <a:latin typeface="+mj-lt"/>
                          <a:ea typeface="Microsoft JhengHei"/>
                          <a:cs typeface="Microsoft JhengHei"/>
                          <a:sym typeface="Microsoft JhengHei"/>
                        </a:rPr>
                        <a:t>Ethernet (Need power supply)</a:t>
                      </a:r>
                      <a:endParaRPr sz="1080" b="1" u="none" strike="noStrike" cap="none">
                        <a:solidFill>
                          <a:srgbClr val="051B80"/>
                        </a:solidFill>
                        <a:latin typeface="+mj-lt"/>
                        <a:ea typeface="Microsoft JhengHei"/>
                        <a:cs typeface="Microsoft JhengHei"/>
                        <a:sym typeface="Microsoft JhengHei"/>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D6DFFA"/>
                    </a:solidFill>
                  </a:tcPr>
                </a:tc>
                <a:extLst>
                  <a:ext uri="{0D108BD9-81ED-4DB2-BD59-A6C34878D82A}">
                    <a16:rowId xmlns:a16="http://schemas.microsoft.com/office/drawing/2014/main" val="10008"/>
                  </a:ext>
                </a:extLst>
              </a:tr>
            </a:tbl>
          </a:graphicData>
        </a:graphic>
      </p:graphicFrame>
      <p:pic>
        <p:nvPicPr>
          <p:cNvPr id="268" name="Google Shape;268;p28" descr="03.png"/>
          <p:cNvPicPr preferRelativeResize="0"/>
          <p:nvPr/>
        </p:nvPicPr>
        <p:blipFill rotWithShape="1">
          <a:blip r:embed="rId3">
            <a:alphaModFix/>
          </a:blip>
          <a:srcRect/>
          <a:stretch/>
        </p:blipFill>
        <p:spPr>
          <a:xfrm>
            <a:off x="3420827" y="299969"/>
            <a:ext cx="1573471" cy="1575213"/>
          </a:xfrm>
          <a:prstGeom prst="rect">
            <a:avLst/>
          </a:prstGeom>
          <a:noFill/>
          <a:ln>
            <a:noFill/>
          </a:ln>
        </p:spPr>
      </p:pic>
      <p:pic>
        <p:nvPicPr>
          <p:cNvPr id="269" name="Google Shape;269;p28" descr="03.png"/>
          <p:cNvPicPr preferRelativeResize="0"/>
          <p:nvPr/>
        </p:nvPicPr>
        <p:blipFill rotWithShape="1">
          <a:blip r:embed="rId3">
            <a:alphaModFix/>
          </a:blip>
          <a:srcRect/>
          <a:stretch/>
        </p:blipFill>
        <p:spPr>
          <a:xfrm>
            <a:off x="6664650" y="293343"/>
            <a:ext cx="1573471" cy="1575213"/>
          </a:xfrm>
          <a:prstGeom prst="rect">
            <a:avLst/>
          </a:prstGeom>
          <a:noFill/>
          <a:ln>
            <a:noFill/>
          </a:ln>
        </p:spPr>
      </p:pic>
      <p:pic>
        <p:nvPicPr>
          <p:cNvPr id="270" name="Google Shape;270;p28"/>
          <p:cNvPicPr preferRelativeResize="0"/>
          <p:nvPr/>
        </p:nvPicPr>
        <p:blipFill rotWithShape="1">
          <a:blip r:embed="rId4">
            <a:alphaModFix/>
          </a:blip>
          <a:srcRect/>
          <a:stretch/>
        </p:blipFill>
        <p:spPr>
          <a:xfrm>
            <a:off x="6436782" y="756438"/>
            <a:ext cx="1795983" cy="667884"/>
          </a:xfrm>
          <a:prstGeom prst="rect">
            <a:avLst/>
          </a:prstGeom>
          <a:noFill/>
          <a:ln>
            <a:noFill/>
          </a:ln>
          <a:effectLst>
            <a:outerShdw blurRad="50800" dist="38100" dir="2700000" algn="tl" rotWithShape="0">
              <a:srgbClr val="000000">
                <a:alpha val="40000"/>
              </a:srgbClr>
            </a:outerShdw>
          </a:effectLst>
        </p:spPr>
      </p:pic>
      <p:pic>
        <p:nvPicPr>
          <p:cNvPr id="271" name="Google Shape;271;p28" descr="12.png"/>
          <p:cNvPicPr preferRelativeResize="0"/>
          <p:nvPr/>
        </p:nvPicPr>
        <p:blipFill rotWithShape="1">
          <a:blip r:embed="rId5">
            <a:alphaModFix/>
          </a:blip>
          <a:srcRect/>
          <a:stretch/>
        </p:blipFill>
        <p:spPr>
          <a:xfrm>
            <a:off x="3835654" y="2177882"/>
            <a:ext cx="690769" cy="690769"/>
          </a:xfrm>
          <a:prstGeom prst="rect">
            <a:avLst/>
          </a:prstGeom>
          <a:noFill/>
          <a:ln>
            <a:noFill/>
          </a:ln>
        </p:spPr>
      </p:pic>
      <p:pic>
        <p:nvPicPr>
          <p:cNvPr id="272" name="Google Shape;272;p28" descr="12.png"/>
          <p:cNvPicPr preferRelativeResize="0"/>
          <p:nvPr/>
        </p:nvPicPr>
        <p:blipFill rotWithShape="1">
          <a:blip r:embed="rId5">
            <a:alphaModFix/>
          </a:blip>
          <a:srcRect/>
          <a:stretch/>
        </p:blipFill>
        <p:spPr>
          <a:xfrm>
            <a:off x="3862177" y="3994142"/>
            <a:ext cx="690769" cy="690769"/>
          </a:xfrm>
          <a:prstGeom prst="rect">
            <a:avLst/>
          </a:prstGeom>
          <a:noFill/>
          <a:ln>
            <a:noFill/>
          </a:ln>
        </p:spPr>
      </p:pic>
      <p:pic>
        <p:nvPicPr>
          <p:cNvPr id="273" name="Google Shape;273;p28" descr="12.png"/>
          <p:cNvPicPr preferRelativeResize="0"/>
          <p:nvPr/>
        </p:nvPicPr>
        <p:blipFill rotWithShape="1">
          <a:blip r:embed="rId5">
            <a:alphaModFix/>
          </a:blip>
          <a:srcRect/>
          <a:stretch/>
        </p:blipFill>
        <p:spPr>
          <a:xfrm>
            <a:off x="3835653" y="2832571"/>
            <a:ext cx="690769" cy="690769"/>
          </a:xfrm>
          <a:prstGeom prst="rect">
            <a:avLst/>
          </a:prstGeom>
          <a:noFill/>
          <a:ln>
            <a:noFill/>
          </a:ln>
        </p:spPr>
      </p:pic>
      <p:pic>
        <p:nvPicPr>
          <p:cNvPr id="274" name="Google Shape;274;p28"/>
          <p:cNvPicPr preferRelativeResize="0"/>
          <p:nvPr/>
        </p:nvPicPr>
        <p:blipFill rotWithShape="1">
          <a:blip r:embed="rId6">
            <a:alphaModFix/>
          </a:blip>
          <a:srcRect/>
          <a:stretch/>
        </p:blipFill>
        <p:spPr>
          <a:xfrm>
            <a:off x="3779504" y="559321"/>
            <a:ext cx="803070" cy="1007063"/>
          </a:xfrm>
          <a:prstGeom prst="rect">
            <a:avLst/>
          </a:prstGeom>
          <a:noFill/>
          <a:ln>
            <a:noFill/>
          </a:ln>
        </p:spPr>
      </p:pic>
      <p:pic>
        <p:nvPicPr>
          <p:cNvPr id="275" name="Google Shape;275;p28" descr="a1.png"/>
          <p:cNvPicPr preferRelativeResize="0"/>
          <p:nvPr/>
        </p:nvPicPr>
        <p:blipFill rotWithShape="1">
          <a:blip r:embed="rId7">
            <a:alphaModFix/>
          </a:blip>
          <a:srcRect/>
          <a:stretch/>
        </p:blipFill>
        <p:spPr>
          <a:xfrm>
            <a:off x="437081" y="708494"/>
            <a:ext cx="955722" cy="960161"/>
          </a:xfrm>
          <a:prstGeom prst="rect">
            <a:avLst/>
          </a:prstGeom>
          <a:noFill/>
          <a:ln>
            <a:noFill/>
          </a:ln>
          <a:effectLst>
            <a:outerShdw blurRad="50800" dist="38100" dir="2700000" algn="tl" rotWithShape="0">
              <a:srgbClr val="000000">
                <a:alpha val="40000"/>
              </a:srgbClr>
            </a:outerShdw>
          </a:effectLst>
        </p:spPr>
      </p:pic>
      <p:pic>
        <p:nvPicPr>
          <p:cNvPr id="276" name="Google Shape;276;p28" descr="i_1.png"/>
          <p:cNvPicPr preferRelativeResize="0"/>
          <p:nvPr/>
        </p:nvPicPr>
        <p:blipFill rotWithShape="1">
          <a:blip r:embed="rId8">
            <a:alphaModFix/>
          </a:blip>
          <a:srcRect/>
          <a:stretch/>
        </p:blipFill>
        <p:spPr>
          <a:xfrm>
            <a:off x="636047" y="870528"/>
            <a:ext cx="511113" cy="495667"/>
          </a:xfrm>
          <a:prstGeom prst="rect">
            <a:avLst/>
          </a:prstGeom>
          <a:noFill/>
          <a:ln>
            <a:noFill/>
          </a:ln>
        </p:spPr>
      </p:pic>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1860</Words>
  <Application>Microsoft Office PowerPoint</Application>
  <PresentationFormat>如螢幕大小 (16:9)</PresentationFormat>
  <Paragraphs>335</Paragraphs>
  <Slides>36</Slides>
  <Notes>35</Notes>
  <HiddenSlides>0</HiddenSlides>
  <MMClips>0</MMClips>
  <ScaleCrop>false</ScaleCrop>
  <HeadingPairs>
    <vt:vector size="6" baseType="variant">
      <vt:variant>
        <vt:lpstr>使用字型</vt:lpstr>
      </vt:variant>
      <vt:variant>
        <vt:i4>5</vt:i4>
      </vt:variant>
      <vt:variant>
        <vt:lpstr>佈景主題</vt:lpstr>
      </vt:variant>
      <vt:variant>
        <vt:i4>1</vt:i4>
      </vt:variant>
      <vt:variant>
        <vt:lpstr>投影片標題</vt:lpstr>
      </vt:variant>
      <vt:variant>
        <vt:i4>36</vt:i4>
      </vt:variant>
    </vt:vector>
  </HeadingPairs>
  <TitlesOfParts>
    <vt:vector size="42" baseType="lpstr">
      <vt:lpstr>Calibri</vt:lpstr>
      <vt:lpstr>Nunito</vt:lpstr>
      <vt:lpstr>微軟正黑體</vt:lpstr>
      <vt:lpstr>Arial</vt:lpstr>
      <vt:lpstr>微軟正黑體</vt:lpstr>
      <vt:lpstr>Shift</vt:lpstr>
      <vt:lpstr>PowerPoint 簡報</vt:lpstr>
      <vt:lpstr>PowerPoint 簡報</vt:lpstr>
      <vt:lpstr>PowerPoint 簡報</vt:lpstr>
      <vt:lpstr>PowerPoint 簡報</vt:lpstr>
      <vt:lpstr>PowerPoint 簡報</vt:lpstr>
      <vt:lpstr>PowerPoint 簡報</vt:lpstr>
      <vt:lpstr>PowerPoint 簡報</vt:lpstr>
      <vt:lpstr>PowerPoint 簡報</vt:lpstr>
      <vt:lpstr>Affordable</vt:lpstr>
      <vt:lpstr>Plug &amp; Play  </vt:lpstr>
      <vt:lpstr>Remote Access</vt:lpstr>
      <vt:lpstr>No Extra Power Cables Needed</vt:lpstr>
      <vt:lpstr>PowerPoint 簡報</vt:lpstr>
      <vt:lpstr>PowerPoint 簡報</vt:lpstr>
      <vt:lpstr>Prepare to Installing QUSBCam2</vt:lpstr>
      <vt:lpstr>3 Steps Only!</vt:lpstr>
      <vt:lpstr>PowerPoint 簡報</vt:lpstr>
      <vt:lpstr>PowerPoint 簡報</vt:lpstr>
      <vt:lpstr>PowerPoint 簡報</vt:lpstr>
      <vt:lpstr>PowerPoint 簡報</vt:lpstr>
      <vt:lpstr>User Feedback｜Smart Video BU Sales</vt:lpstr>
      <vt:lpstr>Small-Scale Surveillance System With QUSBCam2</vt:lpstr>
      <vt:lpstr>User Feedback｜Remotely Monitor Your Pet</vt:lpstr>
      <vt:lpstr>PowerPoint 簡報</vt:lpstr>
      <vt:lpstr>User feedback｜Nursing</vt:lpstr>
      <vt:lpstr>User Feedback｜Guard</vt:lpstr>
      <vt:lpstr>PowerPoint 簡報</vt:lpstr>
      <vt:lpstr>Schedule Recording With QVR Pro</vt:lpstr>
      <vt:lpstr>PowerPoint 簡報</vt:lpstr>
      <vt:lpstr>PowerPoint 簡報</vt:lpstr>
      <vt:lpstr>Use Case｜Server Room</vt:lpstr>
      <vt:lpstr>Data Center Surveillance Architecture</vt:lpstr>
      <vt:lpstr>Use Case｜Factory</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Han Tsai</dc:creator>
  <cp:lastModifiedBy>明明 蔡</cp:lastModifiedBy>
  <cp:revision>18</cp:revision>
  <dcterms:modified xsi:type="dcterms:W3CDTF">2019-05-02T08:38:02Z</dcterms:modified>
</cp:coreProperties>
</file>