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7" r:id="rId1"/>
  </p:sldMasterIdLst>
  <p:notesMasterIdLst>
    <p:notesMasterId r:id="rId44"/>
  </p:notesMasterIdLst>
  <p:handoutMasterIdLst>
    <p:handoutMasterId r:id="rId45"/>
  </p:handoutMasterIdLst>
  <p:sldIdLst>
    <p:sldId id="256" r:id="rId2"/>
    <p:sldId id="291" r:id="rId3"/>
    <p:sldId id="258" r:id="rId4"/>
    <p:sldId id="259" r:id="rId5"/>
    <p:sldId id="292" r:id="rId6"/>
    <p:sldId id="261" r:id="rId7"/>
    <p:sldId id="293" r:id="rId8"/>
    <p:sldId id="294" r:id="rId9"/>
    <p:sldId id="298"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2" r:id="rId26"/>
    <p:sldId id="321" r:id="rId27"/>
    <p:sldId id="281" r:id="rId28"/>
    <p:sldId id="283" r:id="rId29"/>
    <p:sldId id="284" r:id="rId30"/>
    <p:sldId id="286" r:id="rId31"/>
    <p:sldId id="264" r:id="rId32"/>
    <p:sldId id="297" r:id="rId33"/>
    <p:sldId id="309" r:id="rId34"/>
    <p:sldId id="289" r:id="rId35"/>
    <p:sldId id="301" r:id="rId36"/>
    <p:sldId id="302" r:id="rId37"/>
    <p:sldId id="303" r:id="rId38"/>
    <p:sldId id="304" r:id="rId39"/>
    <p:sldId id="305" r:id="rId40"/>
    <p:sldId id="306" r:id="rId41"/>
    <p:sldId id="308" r:id="rId42"/>
    <p:sldId id="290" r:id="rId43"/>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DE5FE"/>
    <a:srgbClr val="11F9BD"/>
    <a:srgbClr val="FF84FE"/>
    <a:srgbClr val="F9CC11"/>
    <a:srgbClr val="FFED27"/>
    <a:srgbClr val="24DDFB"/>
    <a:srgbClr val="13F5C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E1862C7-466C-5248-AAD2-4F52EEB6E216}" v="278" dt="2019-04-29T10:24:04.479"/>
    <p1510:client id="{1F0CBA1D-89E9-480C-81B9-14F7514BD052}" v="29" dt="2019-04-30T01:48:02.698"/>
    <p1510:client id="{5897A63E-F907-4D7D-9782-A98A46009112}" v="4" dt="2019-04-29T06:16:13.509"/>
    <p1510:client id="{9BFBD80B-EFAB-46C4-9E4B-E082BF418AA2}" v="215" dt="2019-04-29T07:33:08.964"/>
    <p1510:client id="{C923507E-03B6-38BD-C68A-7A3D7190E9CB}" v="3" dt="2019-04-29T05:32:44.079"/>
    <p1510:client id="{E8EBA53B-A8F8-659C-828E-23700A2F7E35}" v="35" dt="2019-04-29T06:10:04.733"/>
    <p1510:client id="{F5B882D9-0816-6D56-0E0D-247679A3270A}" v="26" dt="2019-04-29T06:27:39.19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1620"/>
        <p:guide pos="288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a:extLst>
              <a:ext uri="{FF2B5EF4-FFF2-40B4-BE49-F238E27FC236}">
                <a16:creationId xmlns:a16="http://schemas.microsoft.com/office/drawing/2014/main" id="{5A750477-974A-4BCD-85AE-23515FA8375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a:extLst>
              <a:ext uri="{FF2B5EF4-FFF2-40B4-BE49-F238E27FC236}">
                <a16:creationId xmlns:a16="http://schemas.microsoft.com/office/drawing/2014/main" id="{96FC8B0D-8F0E-47BE-891D-99EB8FF050E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6CCE86E-CD0D-43FC-9276-C12FF295661E}" type="datetimeFigureOut">
              <a:rPr lang="zh-TW" altLang="en-US" smtClean="0"/>
              <a:t>2019/4/29</a:t>
            </a:fld>
            <a:endParaRPr lang="zh-TW" altLang="en-US"/>
          </a:p>
        </p:txBody>
      </p:sp>
      <p:sp>
        <p:nvSpPr>
          <p:cNvPr id="4" name="頁尾版面配置區 3">
            <a:extLst>
              <a:ext uri="{FF2B5EF4-FFF2-40B4-BE49-F238E27FC236}">
                <a16:creationId xmlns:a16="http://schemas.microsoft.com/office/drawing/2014/main" id="{107DD148-C1CA-472D-9658-84ABDD04E31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5" name="投影片編號版面配置區 4">
            <a:extLst>
              <a:ext uri="{FF2B5EF4-FFF2-40B4-BE49-F238E27FC236}">
                <a16:creationId xmlns:a16="http://schemas.microsoft.com/office/drawing/2014/main" id="{BE64D79E-8F72-41A5-8AC9-6882662C16B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1A1100A-900C-49EC-8288-4D94AD336204}" type="slidenum">
              <a:rPr lang="zh-TW" altLang="en-US" smtClean="0"/>
              <a:t>‹#›</a:t>
            </a:fld>
            <a:endParaRPr lang="zh-TW" altLang="en-US"/>
          </a:p>
        </p:txBody>
      </p:sp>
    </p:spTree>
    <p:extLst>
      <p:ext uri="{BB962C8B-B14F-4D97-AF65-F5344CB8AC3E}">
        <p14:creationId xmlns:p14="http://schemas.microsoft.com/office/powerpoint/2010/main" val="40935174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altLang="zh-TW"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Clr>
                <a:srgbClr val="000000"/>
              </a:buClr>
              <a:buSzPts val="1100"/>
              <a:buFont typeface="Arial"/>
              <a:buNone/>
            </a:pPr>
            <a:r>
              <a:rPr lang="zh-TW" b="0" i="0" u="none" strike="noStrike" cap="none">
                <a:solidFill>
                  <a:schemeClr val="dk1"/>
                </a:solidFill>
                <a:latin typeface="Calibri"/>
                <a:ea typeface="Calibri"/>
                <a:cs typeface="Calibri"/>
                <a:sym typeface="Calibri"/>
              </a:rPr>
              <a:t>介紹這張專為 Ubuntu Linux 量身打造的 QWA-AC2600 PCIe介面雙頻無線擴充卡</a:t>
            </a:r>
            <a:endParaRPr b="0" i="0" u="none" strike="noStrike" cap="none">
              <a:solidFill>
                <a:schemeClr val="dk1"/>
              </a:solidFill>
              <a:latin typeface="Calibri"/>
              <a:ea typeface="Calibri"/>
              <a:cs typeface="Calibri"/>
              <a:sym typeface="Calibri"/>
            </a:endParaRPr>
          </a:p>
        </p:txBody>
      </p:sp>
      <p:sp>
        <p:nvSpPr>
          <p:cNvPr id="96" name="Google Shape;96;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altLang="zh-TW" sz="1200" b="0" i="0" u="none" strike="noStrike" cap="none">
                <a:solidFill>
                  <a:schemeClr val="dk1"/>
                </a:solidFill>
                <a:latin typeface="Calibri"/>
                <a:ea typeface="Calibri"/>
                <a:cs typeface="Calibri"/>
                <a:sym typeface="Calibri"/>
              </a:rPr>
              <a:t>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8" name="Google Shape;328;p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zh-TW" i="0" u="none" strike="noStrike" cap="none">
                <a:solidFill>
                  <a:schemeClr val="dk1"/>
                </a:solidFill>
                <a:latin typeface="PMingLiu"/>
                <a:ea typeface="PMingLiu"/>
                <a:cs typeface="PMingLiu"/>
                <a:sym typeface="PMingLiu"/>
              </a:rPr>
              <a:t>可以支援所有PCIe 插槽NAS機種</a:t>
            </a:r>
            <a:r>
              <a:rPr lang="zh-TW">
                <a:latin typeface="PMingLiu"/>
                <a:ea typeface="PMingLiu"/>
                <a:cs typeface="PMingLiu"/>
                <a:sym typeface="PMingLiu"/>
              </a:rPr>
              <a:t> </a:t>
            </a:r>
            <a:r>
              <a:rPr lang="zh-TW" i="0" u="none" strike="noStrike" cap="none">
                <a:solidFill>
                  <a:schemeClr val="dk1"/>
                </a:solidFill>
                <a:latin typeface="PMingLiu"/>
                <a:ea typeface="PMingLiu"/>
                <a:cs typeface="PMingLiu"/>
                <a:sym typeface="PMingLiu"/>
              </a:rPr>
              <a:t>1.搭配 QTS 4.3.5 或更新版的ARM 架構處理器機種</a:t>
            </a:r>
            <a:r>
              <a:rPr lang="zh-TW">
                <a:latin typeface="PMingLiu"/>
                <a:ea typeface="PMingLiu"/>
                <a:cs typeface="PMingLiu"/>
                <a:sym typeface="PMingLiu"/>
              </a:rPr>
              <a:t> </a:t>
            </a:r>
            <a:r>
              <a:rPr lang="zh-TW" i="0" u="none" strike="noStrike" cap="none">
                <a:solidFill>
                  <a:schemeClr val="dk1"/>
                </a:solidFill>
                <a:latin typeface="PMingLiu"/>
                <a:ea typeface="PMingLiu"/>
                <a:cs typeface="PMingLiu"/>
                <a:sym typeface="PMingLiu"/>
              </a:rPr>
              <a:t>2. x86架構處理器機種</a:t>
            </a:r>
            <a:endParaRPr>
              <a:solidFill>
                <a:srgbClr val="FF0000"/>
              </a:solidFill>
            </a:endParaRPr>
          </a:p>
          <a:p>
            <a:pPr marL="0" marR="0" lvl="0" indent="0" algn="l" rtl="0">
              <a:lnSpc>
                <a:spcPct val="100000"/>
              </a:lnSpc>
              <a:spcBef>
                <a:spcPts val="0"/>
              </a:spcBef>
              <a:spcAft>
                <a:spcPts val="0"/>
              </a:spcAft>
              <a:buClr>
                <a:schemeClr val="dk1"/>
              </a:buClr>
              <a:buSzPts val="1100"/>
              <a:buFont typeface="Arial"/>
              <a:buNone/>
            </a:pPr>
            <a:r>
              <a:rPr lang="zh-TW">
                <a:solidFill>
                  <a:srgbClr val="FF0000"/>
                </a:solidFill>
              </a:rPr>
              <a:t>如 TS-531X ,TS-832,TS-253Be? 非常合適 bundle 這個產品 </a:t>
            </a:r>
            <a:endParaRPr>
              <a:solidFill>
                <a:srgbClr val="FF0000"/>
              </a:solidFill>
            </a:endParaRPr>
          </a:p>
        </p:txBody>
      </p:sp>
      <p:sp>
        <p:nvSpPr>
          <p:cNvPr id="329" name="Google Shape;329;p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altLang="zh-TW" sz="1200" b="0" i="0" u="none" strike="noStrike" cap="none">
                <a:solidFill>
                  <a:schemeClr val="dk1"/>
                </a:solidFill>
                <a:latin typeface="Calibri"/>
                <a:ea typeface="Calibri"/>
                <a:cs typeface="Calibri"/>
                <a:sym typeface="Calibri"/>
              </a:rPr>
              <a:t>10</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9" name="Google Shape;349;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zh-TW"/>
              <a:t>當我們需要使用 較高安全性的環境時 例如IOT設備或者監控設備 可以透過虛擬交換器的設定</a:t>
            </a:r>
            <a:endParaRPr/>
          </a:p>
          <a:p>
            <a:pPr marL="0" lvl="0" indent="0" algn="l" rtl="0">
              <a:spcBef>
                <a:spcPts val="0"/>
              </a:spcBef>
              <a:spcAft>
                <a:spcPts val="0"/>
              </a:spcAft>
              <a:buClr>
                <a:schemeClr val="dk1"/>
              </a:buClr>
              <a:buSzPts val="1200"/>
              <a:buFont typeface="Calibri"/>
              <a:buNone/>
            </a:pPr>
            <a:r>
              <a:rPr lang="zh-TW"/>
              <a:t>建置私密的網路環境 提高網路安全性</a:t>
            </a:r>
            <a:endParaRPr/>
          </a:p>
        </p:txBody>
      </p:sp>
      <p:sp>
        <p:nvSpPr>
          <p:cNvPr id="350" name="Google Shape;350;p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ltLang="zh-TW"/>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7" name="Google Shape;357;p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p:txBody>
      </p:sp>
      <p:sp>
        <p:nvSpPr>
          <p:cNvPr id="358" name="Google Shape;358;p1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altLang="zh-TW" sz="1200" b="0" i="0" u="none" strike="noStrike" cap="none">
                <a:solidFill>
                  <a:schemeClr val="dk1"/>
                </a:solidFill>
                <a:latin typeface="Calibri"/>
                <a:ea typeface="Calibri"/>
                <a:cs typeface="Calibri"/>
                <a:sym typeface="Calibri"/>
              </a:rPr>
              <a:t>12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5" name="Google Shape;365;p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zh-TW" sz="1200" i="0" u="none" strike="noStrike" cap="none">
                <a:solidFill>
                  <a:srgbClr val="000000"/>
                </a:solidFill>
                <a:latin typeface="Arial"/>
                <a:ea typeface="Arial"/>
                <a:cs typeface="Arial"/>
                <a:sym typeface="Arial"/>
              </a:rPr>
              <a:t>1.QWA-AC2600 搭配了四支(可拆式 RP-SMA接口)天線，可以選擇自備的擴充天線，或是使用包裝內附的四支天線</a:t>
            </a:r>
            <a:endParaRPr sz="120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Calibri"/>
              <a:buNone/>
            </a:pPr>
            <a:r>
              <a:rPr lang="zh-TW" sz="1200" i="0" u="none" strike="noStrike" cap="none">
                <a:solidFill>
                  <a:srgbClr val="000000"/>
                </a:solidFill>
              </a:rPr>
              <a:t>2.PCIe 擴充卡採半高式設計，支援多數QNAP NAS 機種，並貼心附有三種檔板 1.半高式(預設) 2.全高式(機架) 3.特製半高式檔板(部分QNAP)</a:t>
            </a:r>
            <a:endParaRPr sz="1200" i="0" u="none" strike="noStrike" cap="none">
              <a:solidFill>
                <a:srgbClr val="000000"/>
              </a:solidFill>
            </a:endParaRPr>
          </a:p>
          <a:p>
            <a:pPr marL="0" marR="0" lvl="0" indent="0" algn="l" rtl="0">
              <a:lnSpc>
                <a:spcPct val="100000"/>
              </a:lnSpc>
              <a:spcBef>
                <a:spcPts val="0"/>
              </a:spcBef>
              <a:spcAft>
                <a:spcPts val="0"/>
              </a:spcAft>
              <a:buClr>
                <a:schemeClr val="dk1"/>
              </a:buClr>
              <a:buSzPts val="1200"/>
              <a:buFont typeface="Calibri"/>
              <a:buNone/>
            </a:pPr>
            <a:r>
              <a:rPr lang="zh-TW" sz="1200" i="0" u="none" strike="noStrike" cap="none">
                <a:solidFill>
                  <a:srgbClr val="000000"/>
                </a:solidFill>
              </a:rPr>
              <a:t>3.採用高規格散熱風扇，能自主偵測即時監控 IC溫度以調整風扇高中低轉速確保良好傳輸品質</a:t>
            </a:r>
            <a:endParaRPr sz="1200" i="0" u="none" strike="noStrike" cap="none">
              <a:solidFill>
                <a:srgbClr val="000000"/>
              </a:solidFill>
            </a:endParaRPr>
          </a:p>
          <a:p>
            <a:pPr marL="0" marR="0" lvl="0" indent="0" algn="l" rtl="0">
              <a:lnSpc>
                <a:spcPct val="100000"/>
              </a:lnSpc>
              <a:spcBef>
                <a:spcPts val="0"/>
              </a:spcBef>
              <a:spcAft>
                <a:spcPts val="0"/>
              </a:spcAft>
              <a:buClr>
                <a:schemeClr val="dk1"/>
              </a:buClr>
              <a:buSzPts val="1200"/>
              <a:buFont typeface="Calibri"/>
              <a:buNone/>
            </a:pPr>
            <a:r>
              <a:rPr lang="zh-TW" sz="1200" i="0" u="none" strike="noStrike" cap="none">
                <a:solidFill>
                  <a:srgbClr val="000000"/>
                </a:solidFill>
              </a:rPr>
              <a:t>4.採用PCIe Gen 2 x 1 接口 支援高達 500 MB/s 頻寬 </a:t>
            </a:r>
            <a:endParaRPr sz="1200" i="0" u="none" strike="noStrike" cap="none">
              <a:solidFill>
                <a:srgbClr val="000000"/>
              </a:solidFill>
            </a:endParaRPr>
          </a:p>
        </p:txBody>
      </p:sp>
      <p:sp>
        <p:nvSpPr>
          <p:cNvPr id="366" name="Google Shape;366;p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altLang="zh-TW" sz="1200" b="0" i="0" u="none" strike="noStrike" cap="none">
                <a:solidFill>
                  <a:schemeClr val="dk1"/>
                </a:solidFill>
                <a:latin typeface="Calibri"/>
                <a:ea typeface="Calibri"/>
                <a:cs typeface="Calibri"/>
                <a:sym typeface="Calibri"/>
              </a:rPr>
              <a:t>13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8" name="Google Shape;388;p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zh-TW" sz="1200" b="0" i="0" u="none" strike="noStrike" cap="none">
                <a:solidFill>
                  <a:schemeClr val="dk1"/>
                </a:solidFill>
                <a:latin typeface="Calibri"/>
                <a:ea typeface="Calibri"/>
                <a:cs typeface="Calibri"/>
                <a:sym typeface="Calibri"/>
              </a:rPr>
              <a:t>搭配高通雙晶片提供同步雙頻無線功能 同時使用 5G 2G</a:t>
            </a: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zh-TW" sz="1200" b="0" i="0" u="none" strike="noStrike" cap="none">
                <a:solidFill>
                  <a:schemeClr val="dk1"/>
                </a:solidFill>
                <a:latin typeface="Calibri"/>
                <a:ea typeface="Calibri"/>
                <a:cs typeface="Calibri"/>
                <a:sym typeface="Calibri"/>
              </a:rPr>
              <a:t>QWA-AC2600 = 5G 1733 + 2.4G 600</a:t>
            </a: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zh-TW" sz="1200" b="0" i="0" u="none" strike="noStrike" cap="none">
                <a:solidFill>
                  <a:schemeClr val="dk1"/>
                </a:solidFill>
                <a:latin typeface="Calibri"/>
                <a:ea typeface="Calibri"/>
                <a:cs typeface="Calibri"/>
                <a:sym typeface="Calibri"/>
              </a:rPr>
              <a:t>5G: 1733 Mbps (4*433Mbps)</a:t>
            </a: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zh-TW" sz="1200" b="0" i="0" u="none" strike="noStrike" cap="none">
                <a:solidFill>
                  <a:schemeClr val="dk1"/>
                </a:solidFill>
                <a:latin typeface="Calibri"/>
                <a:ea typeface="Calibri"/>
                <a:cs typeface="Calibri"/>
                <a:sym typeface="Calibri"/>
              </a:rPr>
              <a:t>2.4G: 600 Mbps (4*150Mbps)</a:t>
            </a:r>
            <a:endParaRPr sz="1200" b="0" i="0" u="none" strike="noStrike" cap="none">
              <a:solidFill>
                <a:schemeClr val="dk1"/>
              </a:solidFill>
              <a:latin typeface="Calibri"/>
              <a:ea typeface="Calibri"/>
              <a:cs typeface="Calibri"/>
              <a:sym typeface="Calibri"/>
            </a:endParaRPr>
          </a:p>
        </p:txBody>
      </p:sp>
      <p:sp>
        <p:nvSpPr>
          <p:cNvPr id="389" name="Google Shape;389;p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altLang="zh-TW" sz="1200" b="0" i="0" u="none" strike="noStrike" cap="none">
                <a:solidFill>
                  <a:schemeClr val="dk1"/>
                </a:solidFill>
                <a:latin typeface="Calibri"/>
                <a:ea typeface="Calibri"/>
                <a:cs typeface="Calibri"/>
                <a:sym typeface="Calibri"/>
              </a:rPr>
              <a:t>14</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7" name="Google Shape;407;p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zh-TW" sz="1200" i="0" u="none" strike="noStrike" cap="none">
                <a:solidFill>
                  <a:srgbClr val="000000"/>
                </a:solidFill>
                <a:latin typeface="Arial"/>
                <a:ea typeface="Arial"/>
                <a:cs typeface="Arial"/>
                <a:sym typeface="Arial"/>
              </a:rPr>
              <a:t>80公分高擴展性延伸式底座 </a:t>
            </a:r>
            <a:r>
              <a:rPr lang="zh-TW" sz="1200" i="0" u="none" strike="noStrike" cap="none">
                <a:solidFill>
                  <a:srgbClr val="000000"/>
                </a:solidFill>
              </a:rPr>
              <a:t>+4支雙頻全向式的天線 可針對傳輸環境靈活調整天線訊號</a:t>
            </a:r>
            <a:endParaRPr sz="1200" i="0" u="none" strike="noStrike" cap="none">
              <a:solidFill>
                <a:srgbClr val="000000"/>
              </a:solidFill>
            </a:endParaRPr>
          </a:p>
          <a:p>
            <a:pPr marL="0" marR="0" lvl="0" indent="0" algn="l" rtl="0">
              <a:lnSpc>
                <a:spcPct val="100000"/>
              </a:lnSpc>
              <a:spcBef>
                <a:spcPts val="0"/>
              </a:spcBef>
              <a:spcAft>
                <a:spcPts val="0"/>
              </a:spcAft>
              <a:buClr>
                <a:schemeClr val="dk1"/>
              </a:buClr>
              <a:buSzPts val="1200"/>
              <a:buFont typeface="Calibri"/>
              <a:buNone/>
            </a:pPr>
            <a:endParaRPr sz="1200" i="0" u="none" strike="noStrike" cap="none">
              <a:solidFill>
                <a:srgbClr val="000000"/>
              </a:solidFill>
            </a:endParaRPr>
          </a:p>
        </p:txBody>
      </p:sp>
      <p:sp>
        <p:nvSpPr>
          <p:cNvPr id="408" name="Google Shape;408;p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altLang="zh-TW" sz="1200" b="0" i="0" u="none" strike="noStrike" cap="none">
                <a:solidFill>
                  <a:schemeClr val="dk1"/>
                </a:solidFill>
                <a:latin typeface="Calibri"/>
                <a:ea typeface="Calibri"/>
                <a:cs typeface="Calibri"/>
                <a:sym typeface="Calibri"/>
              </a:rPr>
              <a:t>15</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0" name="Google Shape;420;p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zh-TW" sz="1200" b="0" i="0" u="none" strike="noStrike" cap="none">
                <a:solidFill>
                  <a:schemeClr val="dk1"/>
                </a:solidFill>
                <a:latin typeface="Calibri"/>
                <a:ea typeface="Calibri"/>
                <a:cs typeface="Calibri"/>
                <a:sym typeface="Calibri"/>
              </a:rPr>
              <a:t>1.天線採底座採方框設計並於底部設有壁掛孔 可靈活掛於壁掛上</a:t>
            </a: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zh-TW" sz="1200" b="0" i="0" u="none" strike="noStrike" cap="none">
                <a:solidFill>
                  <a:schemeClr val="dk1"/>
                </a:solidFill>
                <a:latin typeface="Calibri"/>
                <a:ea typeface="Calibri"/>
                <a:cs typeface="Calibri"/>
                <a:sym typeface="Calibri"/>
              </a:rPr>
              <a:t>2.底部彩磁吸式設計 可固定於金屬表面</a:t>
            </a: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zh-TW" sz="1200" b="0" i="0" u="none" strike="noStrike" cap="none">
                <a:solidFill>
                  <a:schemeClr val="dk1"/>
                </a:solidFill>
                <a:latin typeface="Calibri"/>
                <a:ea typeface="Calibri"/>
                <a:cs typeface="Calibri"/>
                <a:sym typeface="Calibri"/>
              </a:rPr>
              <a:t>3.底部附有止滑墊設計 可有效止滑並防止刮傷接觸材質</a:t>
            </a: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p:txBody>
      </p:sp>
      <p:sp>
        <p:nvSpPr>
          <p:cNvPr id="421" name="Google Shape;421;p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altLang="zh-TW" sz="1200" b="0" i="0" u="none" strike="noStrike" cap="none">
                <a:solidFill>
                  <a:schemeClr val="dk1"/>
                </a:solidFill>
                <a:latin typeface="Calibri"/>
                <a:ea typeface="Calibri"/>
                <a:cs typeface="Calibri"/>
                <a:sym typeface="Calibri"/>
              </a:rPr>
              <a:t>16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0" name="Google Shape;440;p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zh-TW" sz="1200" b="0" i="0" u="none" strike="noStrike" cap="none">
                <a:solidFill>
                  <a:schemeClr val="dk1"/>
                </a:solidFill>
                <a:latin typeface="Calibri"/>
                <a:ea typeface="Calibri"/>
                <a:cs typeface="Calibri"/>
                <a:sym typeface="Calibri"/>
              </a:rPr>
              <a:t>採QUALCOMM 高通 QCA9984 高規格晶片 支援 4 x 4 MU-MIMO </a:t>
            </a: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zh-TW" sz="1200" b="0" i="0" u="none" strike="noStrike" cap="none">
                <a:solidFill>
                  <a:schemeClr val="dk1"/>
                </a:solidFill>
                <a:latin typeface="Calibri"/>
                <a:ea typeface="Calibri"/>
                <a:cs typeface="Calibri"/>
                <a:sym typeface="Calibri"/>
              </a:rPr>
              <a:t>可讓 多用戶同時進行資料傳輸並讓無線傳輸速度不打折</a:t>
            </a: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Arial"/>
              <a:buNone/>
            </a:pPr>
            <a:r>
              <a:rPr lang="zh-TW" sz="1200" b="0" i="0" u="none" strike="noStrike" cap="none">
                <a:solidFill>
                  <a:schemeClr val="dk1"/>
                </a:solidFill>
                <a:latin typeface="Calibri"/>
                <a:ea typeface="Calibri"/>
                <a:cs typeface="Calibri"/>
                <a:sym typeface="Calibri"/>
              </a:rPr>
              <a:t>支援到IEEE 802.11 ac wave 2 以及 IEEE 802.11ac IEEE 802.11n IEEE 802.11a/b/g</a:t>
            </a: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Arial"/>
              <a:buNone/>
            </a:pPr>
            <a:endParaRPr sz="1200" b="1" i="0" u="none" strike="noStrike" cap="none">
              <a:solidFill>
                <a:schemeClr val="dk1"/>
              </a:solidFill>
              <a:latin typeface="Arial"/>
              <a:ea typeface="Arial"/>
              <a:cs typeface="Arial"/>
              <a:sym typeface="Arial"/>
            </a:endParaRPr>
          </a:p>
        </p:txBody>
      </p:sp>
      <p:sp>
        <p:nvSpPr>
          <p:cNvPr id="441" name="Google Shape;441;p1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altLang="zh-TW" sz="1200" b="0" i="0" u="none" strike="noStrike" cap="none">
                <a:solidFill>
                  <a:schemeClr val="dk1"/>
                </a:solidFill>
                <a:latin typeface="Calibri"/>
                <a:ea typeface="Calibri"/>
                <a:cs typeface="Calibri"/>
                <a:sym typeface="Calibri"/>
              </a:rPr>
              <a:t>17</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p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9" name="Google Shape;459;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2" name="Google Shape;472;p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p:txBody>
      </p:sp>
      <p:sp>
        <p:nvSpPr>
          <p:cNvPr id="473" name="Google Shape;473;p2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altLang="zh-TW" sz="1200" b="0" i="0" u="none" strike="noStrike" cap="none">
                <a:solidFill>
                  <a:schemeClr val="dk1"/>
                </a:solidFill>
                <a:latin typeface="Calibri"/>
                <a:ea typeface="Calibri"/>
                <a:cs typeface="Calibri"/>
                <a:sym typeface="Calibri"/>
              </a:rPr>
              <a:t>19</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zh-TW" sz="1200" b="0" i="0" u="none" strike="noStrike" cap="none">
                <a:solidFill>
                  <a:schemeClr val="dk1"/>
                </a:solidFill>
                <a:latin typeface="Calibri"/>
                <a:ea typeface="Calibri"/>
                <a:cs typeface="Calibri"/>
                <a:sym typeface="Calibri"/>
              </a:rPr>
              <a:t>4章節</a:t>
            </a: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zh-TW" sz="1200" b="0" i="0" u="none" strike="noStrike" cap="none">
                <a:solidFill>
                  <a:schemeClr val="dk1"/>
                </a:solidFill>
                <a:latin typeface="Calibri"/>
                <a:ea typeface="Calibri"/>
                <a:cs typeface="Calibri"/>
                <a:sym typeface="Calibri"/>
              </a:rPr>
              <a:t>1.使用 2. 3.QNAP NAS and Uabuntu PC 4.一些</a:t>
            </a:r>
            <a:endParaRPr sz="1200" b="0" i="0" u="none" strike="noStrike" cap="none">
              <a:solidFill>
                <a:schemeClr val="dk1"/>
              </a:solidFill>
              <a:latin typeface="Calibri"/>
              <a:ea typeface="Calibri"/>
              <a:cs typeface="Calibri"/>
              <a:sym typeface="Calibri"/>
            </a:endParaRPr>
          </a:p>
        </p:txBody>
      </p:sp>
      <p:sp>
        <p:nvSpPr>
          <p:cNvPr id="106" name="Google Shape;106;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altLang="zh-TW" sz="1200" b="0" i="0" u="none" strike="noStrike" cap="none">
                <a:solidFill>
                  <a:schemeClr val="dk1"/>
                </a:solidFill>
                <a:latin typeface="Calibri"/>
                <a:ea typeface="Calibri"/>
                <a:cs typeface="Calibri"/>
                <a:sym typeface="Calibri"/>
              </a:rPr>
              <a:t>2</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161115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582dad1cda_4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1" name="Google Shape;481;g582dad1cda_4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zh-TW" sz="1200" b="1" i="0" u="none" strike="noStrike" cap="none">
                <a:solidFill>
                  <a:srgbClr val="000000"/>
                </a:solidFill>
                <a:latin typeface="Arial"/>
                <a:ea typeface="Arial"/>
                <a:cs typeface="Arial"/>
                <a:sym typeface="Arial"/>
              </a:rPr>
              <a:t>基本應用</a:t>
            </a:r>
            <a:endParaRPr>
              <a:solidFill>
                <a:srgbClr val="000000"/>
              </a:solidFill>
            </a:endParaRPr>
          </a:p>
          <a:p>
            <a:pPr marL="0" marR="0" lvl="0" indent="0" algn="l" rtl="0">
              <a:lnSpc>
                <a:spcPct val="100000"/>
              </a:lnSpc>
              <a:spcBef>
                <a:spcPts val="0"/>
              </a:spcBef>
              <a:spcAft>
                <a:spcPts val="0"/>
              </a:spcAft>
              <a:buClr>
                <a:srgbClr val="000000"/>
              </a:buClr>
              <a:buSzPts val="1400"/>
              <a:buFont typeface="Arial"/>
              <a:buNone/>
            </a:pPr>
            <a:r>
              <a:rPr lang="zh-TW" sz="1200" b="1" i="0" u="none" strike="noStrike" cap="none">
                <a:solidFill>
                  <a:srgbClr val="000000"/>
                </a:solidFill>
                <a:latin typeface="Arial"/>
                <a:ea typeface="Arial"/>
                <a:cs typeface="Arial"/>
                <a:sym typeface="Arial"/>
              </a:rPr>
              <a:t>設定NAS無線網路</a:t>
            </a:r>
            <a:endParaRPr sz="12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2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zh-TW" sz="1200" b="1" i="0" u="none" strike="noStrike" cap="none">
                <a:solidFill>
                  <a:srgbClr val="000000"/>
                </a:solidFill>
                <a:latin typeface="Arial"/>
                <a:ea typeface="Arial"/>
                <a:cs typeface="Arial"/>
                <a:sym typeface="Arial"/>
              </a:rPr>
              <a:t>進階應用</a:t>
            </a:r>
            <a:endParaRPr>
              <a:solidFill>
                <a:srgbClr val="000000"/>
              </a:solidFill>
            </a:endParaRPr>
          </a:p>
          <a:p>
            <a:pPr marL="0" marR="0" lvl="0" indent="0" algn="l" rtl="0">
              <a:lnSpc>
                <a:spcPct val="100000"/>
              </a:lnSpc>
              <a:spcBef>
                <a:spcPts val="0"/>
              </a:spcBef>
              <a:spcAft>
                <a:spcPts val="0"/>
              </a:spcAft>
              <a:buClr>
                <a:srgbClr val="000000"/>
              </a:buClr>
              <a:buSzPts val="1400"/>
              <a:buFont typeface="Arial"/>
              <a:buNone/>
            </a:pPr>
            <a:r>
              <a:rPr lang="zh-TW" sz="1200" b="1" i="0" u="none" strike="noStrike" cap="none">
                <a:solidFill>
                  <a:srgbClr val="000000"/>
                </a:solidFill>
                <a:latin typeface="Arial"/>
                <a:ea typeface="Arial"/>
                <a:cs typeface="Arial"/>
                <a:sym typeface="Arial"/>
              </a:rPr>
              <a:t>建置安全監控環境</a:t>
            </a:r>
            <a:endParaRPr>
              <a:solidFill>
                <a:srgbClr val="000000"/>
              </a:solidFill>
            </a:endParaRPr>
          </a:p>
        </p:txBody>
      </p:sp>
      <p:sp>
        <p:nvSpPr>
          <p:cNvPr id="482" name="Google Shape;482;g582dad1cda_4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altLang="zh-TW" sz="1200" b="0" i="0" u="none" strike="noStrike" cap="none">
                <a:solidFill>
                  <a:schemeClr val="dk1"/>
                </a:solidFill>
                <a:latin typeface="Calibri"/>
                <a:ea typeface="Calibri"/>
                <a:cs typeface="Calibri"/>
                <a:sym typeface="Calibri"/>
              </a:rPr>
              <a:t>20</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g582dad1cda_4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3" name="Google Shape;503;g582dad1cda_4_5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p:txBody>
      </p:sp>
      <p:sp>
        <p:nvSpPr>
          <p:cNvPr id="504" name="Google Shape;504;g582dad1cda_4_5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altLang="zh-TW" sz="1200" b="0" i="0" u="none" strike="noStrike" cap="none">
                <a:solidFill>
                  <a:schemeClr val="dk1"/>
                </a:solidFill>
                <a:latin typeface="Calibri"/>
                <a:ea typeface="Calibri"/>
                <a:cs typeface="Calibri"/>
                <a:sym typeface="Calibri"/>
              </a:rPr>
              <a:t>21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g582dad1cda_6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0" name="Google Shape;510;g582dad1cda_6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zh-TW" sz="1200" b="0" i="0" u="none" strike="noStrike" cap="none">
                <a:solidFill>
                  <a:schemeClr val="dk1"/>
                </a:solidFill>
                <a:latin typeface="Calibri"/>
                <a:ea typeface="Calibri"/>
                <a:cs typeface="Calibri"/>
                <a:sym typeface="Calibri"/>
              </a:rPr>
              <a:t>首先移除外殼螺絲 =&gt; 移除外殼 =&gt; 移除 PCIe 插槽檔板 =&gt; 安裝 QWA-AC2600 =&gt; 裝回外殼</a:t>
            </a:r>
            <a:endParaRPr sz="1200" b="0" i="0" u="none" strike="noStrike" cap="none">
              <a:solidFill>
                <a:schemeClr val="dk1"/>
              </a:solidFill>
              <a:latin typeface="Calibri"/>
              <a:ea typeface="Calibri"/>
              <a:cs typeface="Calibri"/>
              <a:sym typeface="Calibri"/>
            </a:endParaRPr>
          </a:p>
        </p:txBody>
      </p:sp>
      <p:sp>
        <p:nvSpPr>
          <p:cNvPr id="511" name="Google Shape;511;g582dad1cda_6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altLang="zh-TW" sz="1200" b="0" i="0" u="none" strike="noStrike" cap="none">
                <a:solidFill>
                  <a:schemeClr val="dk1"/>
                </a:solidFill>
                <a:latin typeface="Calibri"/>
                <a:ea typeface="Calibri"/>
                <a:cs typeface="Calibri"/>
                <a:sym typeface="Calibri"/>
              </a:rPr>
              <a:t>22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g582dad1cda_4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7" name="Google Shape;527;g582dad1cda_4_3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zh-TW" sz="1200" i="0" u="none" strike="noStrike" cap="none">
                <a:solidFill>
                  <a:schemeClr val="dk1"/>
                </a:solidFill>
              </a:rPr>
              <a:t>接下來我們透過簡單的三個步驟 1.</a:t>
            </a:r>
            <a:r>
              <a:rPr lang="zh-TW" sz="1200" i="0" u="none" strike="noStrike" cap="none">
                <a:solidFill>
                  <a:schemeClr val="dk1"/>
                </a:solidFill>
                <a:latin typeface="Arial"/>
                <a:ea typeface="Arial"/>
                <a:cs typeface="Arial"/>
                <a:sym typeface="Arial"/>
              </a:rPr>
              <a:t>點 「新增存取點」2.選擇 QWA-AC2600 網卡 3輸入 AP 存取點的設定</a:t>
            </a:r>
            <a:endParaRPr sz="120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200" i="0" u="none" strike="noStrike" cap="none">
              <a:solidFill>
                <a:schemeClr val="dk1"/>
              </a:solidFill>
            </a:endParaRPr>
          </a:p>
        </p:txBody>
      </p:sp>
      <p:sp>
        <p:nvSpPr>
          <p:cNvPr id="528" name="Google Shape;528;g582dad1cda_4_3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altLang="zh-TW" sz="1200" b="0" i="0" u="none" strike="noStrike" cap="none">
                <a:solidFill>
                  <a:schemeClr val="dk1"/>
                </a:solidFill>
                <a:latin typeface="Calibri"/>
                <a:ea typeface="Calibri"/>
                <a:cs typeface="Calibri"/>
                <a:sym typeface="Calibri"/>
              </a:rPr>
              <a:t>23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
        <p:cNvGrpSpPr/>
        <p:nvPr/>
      </p:nvGrpSpPr>
      <p:grpSpPr>
        <a:xfrm>
          <a:off x="0" y="0"/>
          <a:ext cx="0" cy="0"/>
          <a:chOff x="0" y="0"/>
          <a:chExt cx="0" cy="0"/>
        </a:xfrm>
      </p:grpSpPr>
      <p:sp>
        <p:nvSpPr>
          <p:cNvPr id="544" name="Google Shape;544;g582dad1cda_4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5" name="Google Shape;545;g582dad1cda_4_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zh-TW" sz="1200" b="0" i="0" u="none" strike="noStrike" cap="none">
                <a:solidFill>
                  <a:srgbClr val="000000"/>
                </a:solidFill>
                <a:latin typeface="Calibri"/>
                <a:ea typeface="Calibri"/>
                <a:cs typeface="Calibri"/>
                <a:sym typeface="Calibri"/>
              </a:rPr>
              <a:t>建立 NAS 與裝置間的無線專屬網路，</a:t>
            </a:r>
            <a:r>
              <a:rPr lang="zh-TW" sz="1200" b="0" i="0" u="none" strike="noStrike" cap="none">
                <a:solidFill>
                  <a:schemeClr val="dk1"/>
                </a:solidFill>
                <a:latin typeface="Calibri"/>
                <a:ea typeface="Calibri"/>
                <a:cs typeface="Calibri"/>
                <a:sym typeface="Calibri"/>
              </a:rPr>
              <a:t>形成小型的私人網路，當我們需要建制隱密性較高的私人物聯網環境時，就可以不用透過其他分享器，直接完成NAS與物連網裝置直接溝通的私有網路。</a:t>
            </a:r>
            <a:endParaRPr sz="1200" b="0" i="0" u="none" strike="noStrike" cap="none">
              <a:solidFill>
                <a:schemeClr val="dk1"/>
              </a:solidFill>
              <a:latin typeface="Calibri"/>
              <a:ea typeface="Calibri"/>
              <a:cs typeface="Calibri"/>
              <a:sym typeface="Calibri"/>
            </a:endParaRPr>
          </a:p>
        </p:txBody>
      </p:sp>
      <p:sp>
        <p:nvSpPr>
          <p:cNvPr id="546" name="Google Shape;546;g582dad1cda_4_1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altLang="zh-TW" sz="1200" b="0" i="0" u="none" strike="noStrike" cap="none">
                <a:solidFill>
                  <a:schemeClr val="dk1"/>
                </a:solidFill>
                <a:latin typeface="Calibri"/>
                <a:ea typeface="Calibri"/>
                <a:cs typeface="Calibri"/>
                <a:sym typeface="Calibri"/>
              </a:rPr>
              <a:t>24</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Google Shape;588;g582dad1cda_6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9" name="Google Shape;589;g582dad1cda_6_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p:txBody>
      </p:sp>
      <p:sp>
        <p:nvSpPr>
          <p:cNvPr id="590" name="Google Shape;590;g582dad1cda_6_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altLang="zh-TW" sz="1200" b="0" i="0" u="none" strike="noStrike" cap="none">
                <a:solidFill>
                  <a:schemeClr val="dk1"/>
                </a:solidFill>
                <a:latin typeface="Calibri"/>
                <a:ea typeface="Calibri"/>
                <a:cs typeface="Calibri"/>
                <a:sym typeface="Calibri"/>
              </a:rPr>
              <a:t>25</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Google Shape;560;g582f7aad35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61" name="Google Shape;561;g582f7aad35_1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4"/>
        <p:cNvGrpSpPr/>
        <p:nvPr/>
      </p:nvGrpSpPr>
      <p:grpSpPr>
        <a:xfrm>
          <a:off x="0" y="0"/>
          <a:ext cx="0" cy="0"/>
          <a:chOff x="0" y="0"/>
          <a:chExt cx="0" cy="0"/>
        </a:xfrm>
      </p:grpSpPr>
      <p:sp>
        <p:nvSpPr>
          <p:cNvPr id="595" name="Google Shape;595;g58bab9f027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6" name="Google Shape;596;g58bab9f027_3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zh-TW" sz="1200" b="0" i="0" u="none" strike="noStrike" cap="none">
                <a:solidFill>
                  <a:schemeClr val="dk1"/>
                </a:solidFill>
                <a:latin typeface="Calibri"/>
                <a:ea typeface="Calibri"/>
                <a:cs typeface="Calibri"/>
                <a:sym typeface="Calibri"/>
              </a:rPr>
              <a:t>當我們在使用監控設備或是較具隱私的IOT設備時 我們必須建置較安全的私有無線網路</a:t>
            </a:r>
            <a:endParaRPr sz="1200" b="0" i="0" u="none" strike="noStrike" cap="none">
              <a:solidFill>
                <a:schemeClr val="dk1"/>
              </a:solidFill>
              <a:latin typeface="Calibri"/>
              <a:ea typeface="Calibri"/>
              <a:cs typeface="Calibri"/>
              <a:sym typeface="Calibri"/>
            </a:endParaRPr>
          </a:p>
        </p:txBody>
      </p:sp>
      <p:sp>
        <p:nvSpPr>
          <p:cNvPr id="597" name="Google Shape;597;g58bab9f027_3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altLang="zh-TW" sz="1200" b="0" i="0" u="none" strike="noStrike" cap="none">
                <a:solidFill>
                  <a:schemeClr val="dk1"/>
                </a:solidFill>
                <a:latin typeface="Calibri"/>
                <a:ea typeface="Calibri"/>
                <a:cs typeface="Calibri"/>
                <a:sym typeface="Calibri"/>
              </a:rPr>
              <a:t>28</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Google Shape;606;g58bab9f027_3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7" name="Google Shape;607;g58bab9f027_3_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zh-TW" sz="1200" b="0" i="0" u="none" strike="noStrike" cap="none">
                <a:solidFill>
                  <a:schemeClr val="dk1"/>
                </a:solidFill>
                <a:latin typeface="Calibri"/>
                <a:ea typeface="Calibri"/>
                <a:cs typeface="Calibri"/>
                <a:sym typeface="Calibri"/>
              </a:rPr>
              <a:t>使用QTS  網路與虛擬交換器 透過 DHCP 以及 NAT 功能 建置安全監控及IOT環境 </a:t>
            </a:r>
            <a:endParaRPr sz="1200" b="0" i="0" u="none" strike="noStrike" cap="none">
              <a:solidFill>
                <a:schemeClr val="dk1"/>
              </a:solidFill>
              <a:latin typeface="Calibri"/>
              <a:ea typeface="Calibri"/>
              <a:cs typeface="Calibri"/>
              <a:sym typeface="Calibri"/>
            </a:endParaRPr>
          </a:p>
        </p:txBody>
      </p:sp>
      <p:sp>
        <p:nvSpPr>
          <p:cNvPr id="608" name="Google Shape;608;g58bab9f027_3_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altLang="zh-TW" sz="1200" b="0" i="0" u="none" strike="noStrike" cap="none">
                <a:solidFill>
                  <a:schemeClr val="dk1"/>
                </a:solidFill>
                <a:latin typeface="Calibri"/>
                <a:ea typeface="Calibri"/>
                <a:cs typeface="Calibri"/>
                <a:sym typeface="Calibri"/>
              </a:rPr>
              <a:t>29</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9"/>
        <p:cNvGrpSpPr/>
        <p:nvPr/>
      </p:nvGrpSpPr>
      <p:grpSpPr>
        <a:xfrm>
          <a:off x="0" y="0"/>
          <a:ext cx="0" cy="0"/>
          <a:chOff x="0" y="0"/>
          <a:chExt cx="0" cy="0"/>
        </a:xfrm>
      </p:grpSpPr>
      <p:sp>
        <p:nvSpPr>
          <p:cNvPr id="660" name="Google Shape;660;g582dad1cda_1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1" name="Google Shape;661;g582dad1cda_1_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p:txBody>
      </p:sp>
      <p:sp>
        <p:nvSpPr>
          <p:cNvPr id="662" name="Google Shape;662;g582dad1cda_1_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altLang="zh-TW" sz="1200" b="0" i="0" u="none" strike="noStrike" cap="none">
                <a:solidFill>
                  <a:schemeClr val="dk1"/>
                </a:solidFill>
                <a:latin typeface="Calibri"/>
                <a:ea typeface="Calibri"/>
                <a:cs typeface="Calibri"/>
                <a:sym typeface="Calibri"/>
              </a:rPr>
              <a:t>30</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0" name="Google Shape;120;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21" name="Google Shape;121;p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ltLang="zh-TW"/>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5" name="Google Shape;255;p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br>
              <a:rPr lang="zh-TW" sz="1200" b="0" i="0" u="none" strike="noStrike" cap="none">
                <a:solidFill>
                  <a:schemeClr val="dk1"/>
                </a:solidFill>
                <a:latin typeface="Calibri"/>
                <a:ea typeface="Calibri"/>
                <a:cs typeface="Calibri"/>
                <a:sym typeface="Calibri"/>
              </a:rPr>
            </a:br>
            <a:endParaRPr sz="1200" b="0" i="0" u="none" strike="noStrike" cap="none">
              <a:solidFill>
                <a:schemeClr val="dk1"/>
              </a:solidFill>
              <a:latin typeface="Calibri"/>
              <a:ea typeface="Calibri"/>
              <a:cs typeface="Calibri"/>
              <a:sym typeface="Calibri"/>
            </a:endParaRPr>
          </a:p>
        </p:txBody>
      </p:sp>
      <p:sp>
        <p:nvSpPr>
          <p:cNvPr id="256" name="Google Shape;256;p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altLang="zh-TW" sz="1200" b="0" i="0" u="none" strike="noStrike" cap="none">
                <a:solidFill>
                  <a:schemeClr val="dk1"/>
                </a:solidFill>
                <a:latin typeface="Calibri"/>
                <a:ea typeface="Calibri"/>
                <a:cs typeface="Calibri"/>
                <a:sym typeface="Calibri"/>
              </a:rPr>
              <a:t>31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9"/>
        <p:cNvGrpSpPr/>
        <p:nvPr/>
      </p:nvGrpSpPr>
      <p:grpSpPr>
        <a:xfrm>
          <a:off x="0" y="0"/>
          <a:ext cx="0" cy="0"/>
          <a:chOff x="0" y="0"/>
          <a:chExt cx="0" cy="0"/>
        </a:xfrm>
      </p:grpSpPr>
      <p:sp>
        <p:nvSpPr>
          <p:cNvPr id="660" name="Google Shape;660;g582dad1cda_1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1" name="Google Shape;661;g582dad1cda_1_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p:txBody>
      </p:sp>
      <p:sp>
        <p:nvSpPr>
          <p:cNvPr id="662" name="Google Shape;662;g582dad1cda_1_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altLang="zh-TW" sz="1200" b="0" i="0" u="none" strike="noStrike" cap="none">
                <a:solidFill>
                  <a:schemeClr val="dk1"/>
                </a:solidFill>
                <a:latin typeface="Calibri"/>
                <a:ea typeface="Calibri"/>
                <a:cs typeface="Calibri"/>
                <a:sym typeface="Calibri"/>
              </a:rPr>
              <a:t>32</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443642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9"/>
        <p:cNvGrpSpPr/>
        <p:nvPr/>
      </p:nvGrpSpPr>
      <p:grpSpPr>
        <a:xfrm>
          <a:off x="0" y="0"/>
          <a:ext cx="0" cy="0"/>
          <a:chOff x="0" y="0"/>
          <a:chExt cx="0" cy="0"/>
        </a:xfrm>
      </p:grpSpPr>
      <p:sp>
        <p:nvSpPr>
          <p:cNvPr id="660" name="Google Shape;660;g582dad1cda_1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1" name="Google Shape;661;g582dad1cda_1_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p:txBody>
      </p:sp>
      <p:sp>
        <p:nvSpPr>
          <p:cNvPr id="662" name="Google Shape;662;g582dad1cda_1_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altLang="zh-TW" sz="1200" b="0" i="0" u="none" strike="noStrike" cap="none">
                <a:solidFill>
                  <a:schemeClr val="dk1"/>
                </a:solidFill>
                <a:latin typeface="Calibri"/>
                <a:ea typeface="Calibri"/>
                <a:cs typeface="Calibri"/>
                <a:sym typeface="Calibri"/>
              </a:rPr>
              <a:t>33</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085040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5"/>
        <p:cNvGrpSpPr/>
        <p:nvPr/>
      </p:nvGrpSpPr>
      <p:grpSpPr>
        <a:xfrm>
          <a:off x="0" y="0"/>
          <a:ext cx="0" cy="0"/>
          <a:chOff x="0" y="0"/>
          <a:chExt cx="0" cy="0"/>
        </a:xfrm>
      </p:grpSpPr>
      <p:sp>
        <p:nvSpPr>
          <p:cNvPr id="726" name="Google Shape;726;p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7" name="Google Shape;727;p5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zh-TW"/>
              <a:t>1.先架設5G網路 2.連線192.168.2.20(視情況) 秀傳輸速度 速率為50MB/S左右 = 400bps </a:t>
            </a:r>
            <a:endParaRPr sz="1200" b="0" i="0" u="none" strike="noStrike" cap="none">
              <a:solidFill>
                <a:schemeClr val="dk1"/>
              </a:solidFill>
              <a:latin typeface="Calibri"/>
              <a:ea typeface="Calibri"/>
              <a:cs typeface="Calibri"/>
              <a:sym typeface="Calibri"/>
            </a:endParaRPr>
          </a:p>
        </p:txBody>
      </p:sp>
      <p:sp>
        <p:nvSpPr>
          <p:cNvPr id="728" name="Google Shape;728;p5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altLang="zh-TW" sz="1200" b="0" i="0" u="none" strike="noStrike" cap="none">
                <a:solidFill>
                  <a:schemeClr val="dk1"/>
                </a:solidFill>
                <a:latin typeface="Calibri"/>
                <a:ea typeface="Calibri"/>
                <a:cs typeface="Calibri"/>
                <a:sym typeface="Calibri"/>
              </a:rPr>
              <a:t>34</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4"/>
        <p:cNvGrpSpPr/>
        <p:nvPr/>
      </p:nvGrpSpPr>
      <p:grpSpPr>
        <a:xfrm>
          <a:off x="0" y="0"/>
          <a:ext cx="0" cy="0"/>
          <a:chOff x="0" y="0"/>
          <a:chExt cx="0" cy="0"/>
        </a:xfrm>
      </p:grpSpPr>
      <p:sp>
        <p:nvSpPr>
          <p:cNvPr id="635" name="Google Shape;635;g58bab9f027_3_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zh-TW" sz="1200" b="0" i="0" u="none" strike="noStrike" cap="none">
                <a:solidFill>
                  <a:schemeClr val="dk1"/>
                </a:solidFill>
                <a:latin typeface="Calibri"/>
                <a:ea typeface="Calibri"/>
                <a:cs typeface="Calibri"/>
                <a:sym typeface="Calibri"/>
              </a:rPr>
              <a:t>這邊使用網路與虛擬交換器這個選項 設定六個步驟 即可完成安全監控環境的設定</a:t>
            </a:r>
            <a:endParaRPr sz="1200" b="0" i="0" u="none" strike="noStrike" cap="none">
              <a:solidFill>
                <a:schemeClr val="dk1"/>
              </a:solidFill>
              <a:latin typeface="Calibri"/>
              <a:ea typeface="Calibri"/>
              <a:cs typeface="Calibri"/>
              <a:sym typeface="Calibri"/>
            </a:endParaRPr>
          </a:p>
        </p:txBody>
      </p:sp>
      <p:sp>
        <p:nvSpPr>
          <p:cNvPr id="636" name="Google Shape;636;g58bab9f027_3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6707254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4"/>
        <p:cNvGrpSpPr/>
        <p:nvPr/>
      </p:nvGrpSpPr>
      <p:grpSpPr>
        <a:xfrm>
          <a:off x="0" y="0"/>
          <a:ext cx="0" cy="0"/>
          <a:chOff x="0" y="0"/>
          <a:chExt cx="0" cy="0"/>
        </a:xfrm>
      </p:grpSpPr>
      <p:sp>
        <p:nvSpPr>
          <p:cNvPr id="635" name="Google Shape;635;g58bab9f027_3_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zh-TW" sz="1200" b="0" i="0" u="none" strike="noStrike" cap="none">
                <a:solidFill>
                  <a:schemeClr val="dk1"/>
                </a:solidFill>
                <a:latin typeface="Calibri"/>
                <a:ea typeface="Calibri"/>
                <a:cs typeface="Calibri"/>
                <a:sym typeface="Calibri"/>
              </a:rPr>
              <a:t>這邊使用網路與虛擬交換器這個選項 設定六個步驟 即可完成安全監控環境的設定</a:t>
            </a:r>
            <a:endParaRPr sz="1200" b="0" i="0" u="none" strike="noStrike" cap="none">
              <a:solidFill>
                <a:schemeClr val="dk1"/>
              </a:solidFill>
              <a:latin typeface="Calibri"/>
              <a:ea typeface="Calibri"/>
              <a:cs typeface="Calibri"/>
              <a:sym typeface="Calibri"/>
            </a:endParaRPr>
          </a:p>
        </p:txBody>
      </p:sp>
      <p:sp>
        <p:nvSpPr>
          <p:cNvPr id="636" name="Google Shape;636;g58bab9f027_3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61056679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4"/>
        <p:cNvGrpSpPr/>
        <p:nvPr/>
      </p:nvGrpSpPr>
      <p:grpSpPr>
        <a:xfrm>
          <a:off x="0" y="0"/>
          <a:ext cx="0" cy="0"/>
          <a:chOff x="0" y="0"/>
          <a:chExt cx="0" cy="0"/>
        </a:xfrm>
      </p:grpSpPr>
      <p:sp>
        <p:nvSpPr>
          <p:cNvPr id="635" name="Google Shape;635;g58bab9f027_3_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zh-TW" sz="1200" b="0" i="0" u="none" strike="noStrike" cap="none">
                <a:solidFill>
                  <a:schemeClr val="dk1"/>
                </a:solidFill>
                <a:latin typeface="Calibri"/>
                <a:ea typeface="Calibri"/>
                <a:cs typeface="Calibri"/>
                <a:sym typeface="Calibri"/>
              </a:rPr>
              <a:t>這邊使用網路與虛擬交換器這個選項 設定六個步驟 即可完成安全監控環境的設定</a:t>
            </a:r>
            <a:endParaRPr sz="1200" b="0" i="0" u="none" strike="noStrike" cap="none">
              <a:solidFill>
                <a:schemeClr val="dk1"/>
              </a:solidFill>
              <a:latin typeface="Calibri"/>
              <a:ea typeface="Calibri"/>
              <a:cs typeface="Calibri"/>
              <a:sym typeface="Calibri"/>
            </a:endParaRPr>
          </a:p>
        </p:txBody>
      </p:sp>
      <p:sp>
        <p:nvSpPr>
          <p:cNvPr id="636" name="Google Shape;636;g58bab9f027_3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99593293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4"/>
        <p:cNvGrpSpPr/>
        <p:nvPr/>
      </p:nvGrpSpPr>
      <p:grpSpPr>
        <a:xfrm>
          <a:off x="0" y="0"/>
          <a:ext cx="0" cy="0"/>
          <a:chOff x="0" y="0"/>
          <a:chExt cx="0" cy="0"/>
        </a:xfrm>
      </p:grpSpPr>
      <p:sp>
        <p:nvSpPr>
          <p:cNvPr id="635" name="Google Shape;635;g58bab9f027_3_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zh-TW" sz="1200" b="0" i="0" u="none" strike="noStrike" cap="none">
                <a:solidFill>
                  <a:schemeClr val="dk1"/>
                </a:solidFill>
                <a:latin typeface="Calibri"/>
                <a:ea typeface="Calibri"/>
                <a:cs typeface="Calibri"/>
                <a:sym typeface="Calibri"/>
              </a:rPr>
              <a:t>這邊使用網路與虛擬交換器這個選項 設定六個步驟 即可完成安全監控環境的設定</a:t>
            </a:r>
            <a:endParaRPr sz="1200" b="0" i="0" u="none" strike="noStrike" cap="none">
              <a:solidFill>
                <a:schemeClr val="dk1"/>
              </a:solidFill>
              <a:latin typeface="Calibri"/>
              <a:ea typeface="Calibri"/>
              <a:cs typeface="Calibri"/>
              <a:sym typeface="Calibri"/>
            </a:endParaRPr>
          </a:p>
        </p:txBody>
      </p:sp>
      <p:sp>
        <p:nvSpPr>
          <p:cNvPr id="636" name="Google Shape;636;g58bab9f027_3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640102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4"/>
        <p:cNvGrpSpPr/>
        <p:nvPr/>
      </p:nvGrpSpPr>
      <p:grpSpPr>
        <a:xfrm>
          <a:off x="0" y="0"/>
          <a:ext cx="0" cy="0"/>
          <a:chOff x="0" y="0"/>
          <a:chExt cx="0" cy="0"/>
        </a:xfrm>
      </p:grpSpPr>
      <p:sp>
        <p:nvSpPr>
          <p:cNvPr id="635" name="Google Shape;635;g58bab9f027_3_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zh-TW" sz="1200" b="0" i="0" u="none" strike="noStrike" cap="none">
                <a:solidFill>
                  <a:schemeClr val="dk1"/>
                </a:solidFill>
                <a:latin typeface="Calibri"/>
                <a:ea typeface="Calibri"/>
                <a:cs typeface="Calibri"/>
                <a:sym typeface="Calibri"/>
              </a:rPr>
              <a:t>這邊使用網路與虛擬交換器這個選項 設定六個步驟 即可完成安全監控環境的設定</a:t>
            </a:r>
            <a:endParaRPr sz="1200" b="0" i="0" u="none" strike="noStrike" cap="none">
              <a:solidFill>
                <a:schemeClr val="dk1"/>
              </a:solidFill>
              <a:latin typeface="Calibri"/>
              <a:ea typeface="Calibri"/>
              <a:cs typeface="Calibri"/>
              <a:sym typeface="Calibri"/>
            </a:endParaRPr>
          </a:p>
        </p:txBody>
      </p:sp>
      <p:sp>
        <p:nvSpPr>
          <p:cNvPr id="636" name="Google Shape;636;g58bab9f027_3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94897045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4"/>
        <p:cNvGrpSpPr/>
        <p:nvPr/>
      </p:nvGrpSpPr>
      <p:grpSpPr>
        <a:xfrm>
          <a:off x="0" y="0"/>
          <a:ext cx="0" cy="0"/>
          <a:chOff x="0" y="0"/>
          <a:chExt cx="0" cy="0"/>
        </a:xfrm>
      </p:grpSpPr>
      <p:sp>
        <p:nvSpPr>
          <p:cNvPr id="635" name="Google Shape;635;g58bab9f027_3_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zh-TW" sz="1200" b="0" i="0" u="none" strike="noStrike" cap="none">
                <a:solidFill>
                  <a:schemeClr val="dk1"/>
                </a:solidFill>
                <a:latin typeface="Calibri"/>
                <a:ea typeface="Calibri"/>
                <a:cs typeface="Calibri"/>
                <a:sym typeface="Calibri"/>
              </a:rPr>
              <a:t>這邊使用網路與虛擬交換器這個選項 設定六個步驟 即可完成安全監控環境的設定</a:t>
            </a:r>
            <a:endParaRPr sz="1200" b="0" i="0" u="none" strike="noStrike" cap="none">
              <a:solidFill>
                <a:schemeClr val="dk1"/>
              </a:solidFill>
              <a:latin typeface="Calibri"/>
              <a:ea typeface="Calibri"/>
              <a:cs typeface="Calibri"/>
              <a:sym typeface="Calibri"/>
            </a:endParaRPr>
          </a:p>
        </p:txBody>
      </p:sp>
      <p:sp>
        <p:nvSpPr>
          <p:cNvPr id="636" name="Google Shape;636;g58bab9f027_3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829529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 name="Google Shape;131;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zh-TW"/>
              <a:t>在QNAP NAS 或 Ubuntu PC上</a:t>
            </a:r>
            <a:endParaRPr/>
          </a:p>
          <a:p>
            <a:pPr marL="0" lvl="0" indent="0" algn="l" rtl="0">
              <a:spcBef>
                <a:spcPts val="0"/>
              </a:spcBef>
              <a:spcAft>
                <a:spcPts val="0"/>
              </a:spcAft>
              <a:buClr>
                <a:schemeClr val="dk1"/>
              </a:buClr>
              <a:buSzPts val="1200"/>
              <a:buFont typeface="Calibri"/>
              <a:buNone/>
            </a:pPr>
            <a:r>
              <a:rPr lang="zh-TW"/>
              <a:t>1.分流NAS/PC 資料  2.雙IC 3.實體網卡擴充 4.建立安全私有網路</a:t>
            </a:r>
            <a:endParaRPr/>
          </a:p>
        </p:txBody>
      </p:sp>
      <p:sp>
        <p:nvSpPr>
          <p:cNvPr id="132" name="Google Shape;132;p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ltLang="zh-TW"/>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4"/>
        <p:cNvGrpSpPr/>
        <p:nvPr/>
      </p:nvGrpSpPr>
      <p:grpSpPr>
        <a:xfrm>
          <a:off x="0" y="0"/>
          <a:ext cx="0" cy="0"/>
          <a:chOff x="0" y="0"/>
          <a:chExt cx="0" cy="0"/>
        </a:xfrm>
      </p:grpSpPr>
      <p:sp>
        <p:nvSpPr>
          <p:cNvPr id="635" name="Google Shape;635;g58bab9f027_3_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zh-TW" sz="1200" b="0" i="0" u="none" strike="noStrike" cap="none">
                <a:solidFill>
                  <a:schemeClr val="dk1"/>
                </a:solidFill>
                <a:latin typeface="Calibri"/>
                <a:ea typeface="Calibri"/>
                <a:cs typeface="Calibri"/>
                <a:sym typeface="Calibri"/>
              </a:rPr>
              <a:t>這邊使用網路與虛擬交換器這個選項 設定六個步驟 即可完成安全監控環境的設定</a:t>
            </a:r>
            <a:endParaRPr sz="1200" b="0" i="0" u="none" strike="noStrike" cap="none">
              <a:solidFill>
                <a:schemeClr val="dk1"/>
              </a:solidFill>
              <a:latin typeface="Calibri"/>
              <a:ea typeface="Calibri"/>
              <a:cs typeface="Calibri"/>
              <a:sym typeface="Calibri"/>
            </a:endParaRPr>
          </a:p>
        </p:txBody>
      </p:sp>
      <p:sp>
        <p:nvSpPr>
          <p:cNvPr id="636" name="Google Shape;636;g58bab9f027_3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71720513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p5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zh-TW" sz="1200" b="0" i="0" u="none" strike="noStrike" cap="none">
                <a:solidFill>
                  <a:schemeClr val="dk1"/>
                </a:solidFill>
                <a:latin typeface="Calibri"/>
                <a:ea typeface="Calibri"/>
                <a:cs typeface="Calibri"/>
                <a:sym typeface="Calibri"/>
              </a:rPr>
              <a:t>以上是我們本次的介紹 謝謝各位的觀看</a:t>
            </a:r>
            <a:endParaRPr sz="1200" b="0" i="0" u="none" strike="noStrike" cap="none">
              <a:solidFill>
                <a:schemeClr val="dk1"/>
              </a:solidFill>
              <a:latin typeface="Calibri"/>
              <a:ea typeface="Calibri"/>
              <a:cs typeface="Calibri"/>
              <a:sym typeface="Calibri"/>
            </a:endParaRPr>
          </a:p>
        </p:txBody>
      </p:sp>
      <p:sp>
        <p:nvSpPr>
          <p:cNvPr id="734" name="Google Shape;734;p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8" name="Google Shape;148;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zh-TW"/>
              <a:t>網路繁忙時 先將運算資料存放於PC/NAS 等到網路正常時再進行傳輸 以分擔雲端運算工作量 增進效能</a:t>
            </a:r>
            <a:endParaRPr/>
          </a:p>
        </p:txBody>
      </p:sp>
      <p:sp>
        <p:nvSpPr>
          <p:cNvPr id="149" name="Google Shape;149;p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ltLang="zh-TW"/>
              <a:t>5</a:t>
            </a:fld>
            <a:endParaRPr/>
          </a:p>
        </p:txBody>
      </p:sp>
    </p:spTree>
    <p:extLst>
      <p:ext uri="{BB962C8B-B14F-4D97-AF65-F5344CB8AC3E}">
        <p14:creationId xmlns:p14="http://schemas.microsoft.com/office/powerpoint/2010/main" val="24229176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8" name="Google Shape;178;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zh-TW" sz="1200" b="0" i="0" u="none" strike="noStrike" cap="none">
                <a:solidFill>
                  <a:schemeClr val="dk1"/>
                </a:solidFill>
                <a:latin typeface="Calibri"/>
                <a:ea typeface="Calibri"/>
                <a:cs typeface="Calibri"/>
                <a:sym typeface="Calibri"/>
              </a:rPr>
              <a:t>在傳統應用上 AP Router 連接所有網路設備 大量傳輸造成 Router 處理負載過高 影響網路速度</a:t>
            </a: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zh-TW" sz="1200" b="0" i="0" u="none" strike="noStrike" cap="none">
                <a:solidFill>
                  <a:schemeClr val="dk1"/>
                </a:solidFill>
                <a:latin typeface="Calibri"/>
                <a:ea typeface="Calibri"/>
                <a:cs typeface="Calibri"/>
                <a:sym typeface="Calibri"/>
              </a:rPr>
              <a:t>透過QWA-AC2600 與 PC/NAS 進行直接資料傳輸 可減緩Router的負載 達到最佳化的網路環境</a:t>
            </a:r>
            <a:endParaRPr sz="1200" b="0" i="0" u="none" strike="noStrike" cap="none">
              <a:solidFill>
                <a:schemeClr val="dk1"/>
              </a:solidFill>
              <a:latin typeface="Calibri"/>
              <a:ea typeface="Calibri"/>
              <a:cs typeface="Calibri"/>
              <a:sym typeface="Calibri"/>
            </a:endParaRPr>
          </a:p>
        </p:txBody>
      </p:sp>
      <p:sp>
        <p:nvSpPr>
          <p:cNvPr id="179" name="Google Shape;179;p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altLang="zh-TW" sz="1200" b="0" i="0" u="none" strike="noStrike" cap="none">
                <a:solidFill>
                  <a:schemeClr val="dk1"/>
                </a:solidFill>
                <a:latin typeface="Calibri"/>
                <a:ea typeface="Calibri"/>
                <a:cs typeface="Calibri"/>
                <a:sym typeface="Calibri"/>
              </a:rPr>
              <a:t>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4" name="Google Shape;194;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zh-TW"/>
              <a:t>即可更彈性的架設網路環境</a:t>
            </a:r>
            <a:endParaRPr/>
          </a:p>
        </p:txBody>
      </p:sp>
      <p:sp>
        <p:nvSpPr>
          <p:cNvPr id="195" name="Google Shape;195;p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ltLang="zh-TW"/>
              <a:t>7</a:t>
            </a:fld>
            <a:endParaRPr/>
          </a:p>
        </p:txBody>
      </p:sp>
    </p:spTree>
    <p:extLst>
      <p:ext uri="{BB962C8B-B14F-4D97-AF65-F5344CB8AC3E}">
        <p14:creationId xmlns:p14="http://schemas.microsoft.com/office/powerpoint/2010/main" val="29573871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8" name="Google Shape;228;p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zh-TW" sz="1200" b="0" i="0" u="none" strike="noStrike" cap="none">
                <a:solidFill>
                  <a:schemeClr val="dk1"/>
                </a:solidFill>
                <a:latin typeface="Calibri"/>
                <a:ea typeface="Calibri"/>
                <a:cs typeface="Calibri"/>
                <a:sym typeface="Calibri"/>
              </a:rPr>
              <a:t>使用虛擬存取點分享實體網卡，連線品質仍然受到單一網卡頻寬限制，</a:t>
            </a: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zh-TW" sz="1200" b="0" i="0" u="none" strike="noStrike" cap="none">
                <a:solidFill>
                  <a:schemeClr val="dk1"/>
                </a:solidFill>
                <a:latin typeface="Calibri"/>
                <a:ea typeface="Calibri"/>
                <a:cs typeface="Calibri"/>
                <a:sym typeface="Calibri"/>
              </a:rPr>
              <a:t> 現在我們可以在Ubuntu PC 或 QNAP NAS上透過擴充實體網卡增加獨立且不會互相干擾實體頻寬</a:t>
            </a:r>
            <a:endParaRPr sz="1200" b="0" i="0" u="none" strike="noStrike" cap="none">
              <a:solidFill>
                <a:schemeClr val="dk1"/>
              </a:solidFill>
              <a:latin typeface="Calibri"/>
              <a:ea typeface="Calibri"/>
              <a:cs typeface="Calibri"/>
              <a:sym typeface="Calibri"/>
            </a:endParaRPr>
          </a:p>
        </p:txBody>
      </p:sp>
      <p:sp>
        <p:nvSpPr>
          <p:cNvPr id="229" name="Google Shape;229;p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altLang="zh-TW" sz="1200" b="0" i="0" u="none" strike="noStrike" cap="none">
                <a:solidFill>
                  <a:schemeClr val="dk1"/>
                </a:solidFill>
                <a:latin typeface="Calibri"/>
                <a:ea typeface="Calibri"/>
                <a:cs typeface="Calibri"/>
                <a:sym typeface="Calibri"/>
              </a:rPr>
              <a:t>8</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232333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5" name="Google Shape;285;p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a:p>
        </p:txBody>
      </p:sp>
      <p:sp>
        <p:nvSpPr>
          <p:cNvPr id="286" name="Google Shape;286;p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altLang="zh-TW" sz="1200" b="0" i="0" u="none" strike="noStrike" cap="none">
                <a:solidFill>
                  <a:schemeClr val="dk1"/>
                </a:solidFill>
                <a:latin typeface="Calibri"/>
                <a:ea typeface="Calibri"/>
                <a:cs typeface="Calibri"/>
                <a:sym typeface="Calibri"/>
              </a:rPr>
              <a:t>9</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4692331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區段標題" type="secHead">
  <p:cSld name="SECTION_HEADER">
    <p:spTree>
      <p:nvGrpSpPr>
        <p:cNvPr id="1" name="Shape 20"/>
        <p:cNvGrpSpPr/>
        <p:nvPr/>
      </p:nvGrpSpPr>
      <p:grpSpPr>
        <a:xfrm>
          <a:off x="0" y="0"/>
          <a:ext cx="0" cy="0"/>
          <a:chOff x="0" y="0"/>
          <a:chExt cx="0" cy="0"/>
        </a:xfrm>
      </p:grpSpPr>
      <p:pic>
        <p:nvPicPr>
          <p:cNvPr id="21" name="Google Shape;21;p4" descr="C:\Users\user\Desktop\0417_直播PPT對稿_QW-AC2600 802.11AC wifi card + Wirele\QW-AC2600 &amp; WirelessAP Station-cht-20180409_ppt-03.png"/>
          <p:cNvPicPr preferRelativeResize="0"/>
          <p:nvPr/>
        </p:nvPicPr>
        <p:blipFill rotWithShape="1">
          <a:blip r:embed="rId2">
            <a:alphaModFix/>
          </a:blip>
          <a:srcRect/>
          <a:stretch/>
        </p:blipFill>
        <p:spPr>
          <a:xfrm>
            <a:off x="0" y="0"/>
            <a:ext cx="9144000" cy="5147852"/>
          </a:xfrm>
          <a:prstGeom prst="rect">
            <a:avLst/>
          </a:prstGeom>
          <a:noFill/>
          <a:ln>
            <a:noFill/>
          </a:ln>
        </p:spPr>
      </p:pic>
      <p:sp>
        <p:nvSpPr>
          <p:cNvPr id="22" name="Google Shape;22;p4"/>
          <p:cNvSpPr txBox="1">
            <a:spLocks noGrp="1"/>
          </p:cNvSpPr>
          <p:nvPr>
            <p:ph type="title"/>
          </p:nvPr>
        </p:nvSpPr>
        <p:spPr>
          <a:xfrm>
            <a:off x="467544" y="1707654"/>
            <a:ext cx="3993703" cy="1368152"/>
          </a:xfrm>
          <a:prstGeom prst="rect">
            <a:avLst/>
          </a:prstGeom>
          <a:noFill/>
          <a:ln>
            <a:noFill/>
          </a:ln>
        </p:spPr>
        <p:txBody>
          <a:bodyPr spcFirstLastPara="1" wrap="square" lIns="91425" tIns="45700" rIns="91425" bIns="45700" anchor="t" anchorCtr="0"/>
          <a:lstStyle>
            <a:lvl1pPr lvl="0" algn="l">
              <a:spcBef>
                <a:spcPts val="0"/>
              </a:spcBef>
              <a:spcAft>
                <a:spcPts val="0"/>
              </a:spcAft>
              <a:buClr>
                <a:schemeClr val="lt1"/>
              </a:buClr>
              <a:buSzPts val="4000"/>
              <a:buFont typeface="Arial"/>
              <a:buNone/>
              <a:defRPr sz="4000" b="1" cap="none">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4"/>
          <p:cNvSpPr txBox="1">
            <a:spLocks noGrp="1"/>
          </p:cNvSpPr>
          <p:nvPr>
            <p:ph type="body" idx="1"/>
          </p:nvPr>
        </p:nvSpPr>
        <p:spPr>
          <a:xfrm>
            <a:off x="467544" y="3075806"/>
            <a:ext cx="4032448" cy="621084"/>
          </a:xfrm>
          <a:prstGeom prst="rect">
            <a:avLst/>
          </a:prstGeom>
          <a:noFill/>
          <a:ln>
            <a:noFill/>
          </a:ln>
        </p:spPr>
        <p:txBody>
          <a:bodyPr spcFirstLastPara="1" wrap="square" lIns="91425" tIns="45700" rIns="91425" bIns="45700" anchor="t" anchorCtr="0"/>
          <a:lstStyle>
            <a:lvl1pPr marL="457200" lvl="0" indent="-228600" algn="l">
              <a:spcBef>
                <a:spcPts val="400"/>
              </a:spcBef>
              <a:spcAft>
                <a:spcPts val="0"/>
              </a:spcAft>
              <a:buClr>
                <a:schemeClr val="lt1"/>
              </a:buClr>
              <a:buSzPts val="2000"/>
              <a:buNone/>
              <a:defRPr sz="2000">
                <a:solidFill>
                  <a:schemeClr val="lt1"/>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標題投影片" preserve="1">
  <p:cSld name="1_標題投影片">
    <p:spTree>
      <p:nvGrpSpPr>
        <p:cNvPr id="1" name="Shape 24"/>
        <p:cNvGrpSpPr/>
        <p:nvPr/>
      </p:nvGrpSpPr>
      <p:grpSpPr>
        <a:xfrm>
          <a:off x="0" y="0"/>
          <a:ext cx="0" cy="0"/>
          <a:chOff x="0" y="0"/>
          <a:chExt cx="0" cy="0"/>
        </a:xfrm>
      </p:grpSpPr>
      <p:pic>
        <p:nvPicPr>
          <p:cNvPr id="25" name="Google Shape;25;p5"/>
          <p:cNvPicPr preferRelativeResize="0"/>
          <p:nvPr/>
        </p:nvPicPr>
        <p:blipFill>
          <a:blip r:embed="rId2"/>
          <a:stretch>
            <a:fillRect/>
          </a:stretch>
        </p:blipFill>
        <p:spPr>
          <a:xfrm>
            <a:off x="396" y="-1092"/>
            <a:ext cx="9143206" cy="5145136"/>
          </a:xfrm>
          <a:prstGeom prst="rect">
            <a:avLst/>
          </a:prstGeom>
          <a:noFill/>
          <a:ln>
            <a:noFill/>
          </a:ln>
        </p:spPr>
      </p:pic>
    </p:spTree>
    <p:extLst>
      <p:ext uri="{BB962C8B-B14F-4D97-AF65-F5344CB8AC3E}">
        <p14:creationId xmlns:p14="http://schemas.microsoft.com/office/powerpoint/2010/main" val="15278320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標題投影片" preserve="1">
  <p:cSld name="1_標題投影片">
    <p:spTree>
      <p:nvGrpSpPr>
        <p:cNvPr id="1" name="Shape 24"/>
        <p:cNvGrpSpPr/>
        <p:nvPr/>
      </p:nvGrpSpPr>
      <p:grpSpPr>
        <a:xfrm>
          <a:off x="0" y="0"/>
          <a:ext cx="0" cy="0"/>
          <a:chOff x="0" y="0"/>
          <a:chExt cx="0" cy="0"/>
        </a:xfrm>
      </p:grpSpPr>
      <p:pic>
        <p:nvPicPr>
          <p:cNvPr id="25" name="Google Shape;25;p5"/>
          <p:cNvPicPr preferRelativeResize="0"/>
          <p:nvPr/>
        </p:nvPicPr>
        <p:blipFill>
          <a:blip r:embed="rId2"/>
          <a:stretch>
            <a:fillRect/>
          </a:stretch>
        </p:blipFill>
        <p:spPr>
          <a:xfrm>
            <a:off x="396" y="-1092"/>
            <a:ext cx="9143206" cy="5145135"/>
          </a:xfrm>
          <a:prstGeom prst="rect">
            <a:avLst/>
          </a:prstGeom>
          <a:noFill/>
          <a:ln>
            <a:noFill/>
          </a:ln>
        </p:spPr>
      </p:pic>
    </p:spTree>
    <p:extLst>
      <p:ext uri="{BB962C8B-B14F-4D97-AF65-F5344CB8AC3E}">
        <p14:creationId xmlns:p14="http://schemas.microsoft.com/office/powerpoint/2010/main" val="36316766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標題投影片" preserve="1">
  <p:cSld name="1_標題投影片">
    <p:spTree>
      <p:nvGrpSpPr>
        <p:cNvPr id="1" name="Shape 24"/>
        <p:cNvGrpSpPr/>
        <p:nvPr/>
      </p:nvGrpSpPr>
      <p:grpSpPr>
        <a:xfrm>
          <a:off x="0" y="0"/>
          <a:ext cx="0" cy="0"/>
          <a:chOff x="0" y="0"/>
          <a:chExt cx="0" cy="0"/>
        </a:xfrm>
      </p:grpSpPr>
      <p:pic>
        <p:nvPicPr>
          <p:cNvPr id="25" name="Google Shape;25;p5"/>
          <p:cNvPicPr preferRelativeResize="0"/>
          <p:nvPr/>
        </p:nvPicPr>
        <p:blipFill>
          <a:blip r:embed="rId2"/>
          <a:stretch>
            <a:fillRect/>
          </a:stretch>
        </p:blipFill>
        <p:spPr>
          <a:xfrm>
            <a:off x="396" y="-551"/>
            <a:ext cx="9143206" cy="5144053"/>
          </a:xfrm>
          <a:prstGeom prst="rect">
            <a:avLst/>
          </a:prstGeom>
          <a:noFill/>
          <a:ln>
            <a:noFill/>
          </a:ln>
        </p:spPr>
      </p:pic>
    </p:spTree>
    <p:extLst>
      <p:ext uri="{BB962C8B-B14F-4D97-AF65-F5344CB8AC3E}">
        <p14:creationId xmlns:p14="http://schemas.microsoft.com/office/powerpoint/2010/main" val="19962399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標題投影片" preserve="1">
  <p:cSld name="1_標題投影片">
    <p:spTree>
      <p:nvGrpSpPr>
        <p:cNvPr id="1" name="Shape 24"/>
        <p:cNvGrpSpPr/>
        <p:nvPr/>
      </p:nvGrpSpPr>
      <p:grpSpPr>
        <a:xfrm>
          <a:off x="0" y="0"/>
          <a:ext cx="0" cy="0"/>
          <a:chOff x="0" y="0"/>
          <a:chExt cx="0" cy="0"/>
        </a:xfrm>
      </p:grpSpPr>
      <p:pic>
        <p:nvPicPr>
          <p:cNvPr id="25" name="Google Shape;25;p5"/>
          <p:cNvPicPr preferRelativeResize="0"/>
          <p:nvPr/>
        </p:nvPicPr>
        <p:blipFill>
          <a:blip r:embed="rId2"/>
          <a:stretch>
            <a:fillRect/>
          </a:stretch>
        </p:blipFill>
        <p:spPr>
          <a:xfrm>
            <a:off x="397" y="-551"/>
            <a:ext cx="9143204" cy="5144052"/>
          </a:xfrm>
          <a:prstGeom prst="rect">
            <a:avLst/>
          </a:prstGeom>
          <a:noFill/>
          <a:ln>
            <a:noFill/>
          </a:ln>
        </p:spPr>
      </p:pic>
    </p:spTree>
    <p:extLst>
      <p:ext uri="{BB962C8B-B14F-4D97-AF65-F5344CB8AC3E}">
        <p14:creationId xmlns:p14="http://schemas.microsoft.com/office/powerpoint/2010/main" val="40576090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標題投影片" preserve="1">
  <p:cSld name="1_標題投影片">
    <p:spTree>
      <p:nvGrpSpPr>
        <p:cNvPr id="1" name="Shape 24"/>
        <p:cNvGrpSpPr/>
        <p:nvPr/>
      </p:nvGrpSpPr>
      <p:grpSpPr>
        <a:xfrm>
          <a:off x="0" y="0"/>
          <a:ext cx="0" cy="0"/>
          <a:chOff x="0" y="0"/>
          <a:chExt cx="0" cy="0"/>
        </a:xfrm>
      </p:grpSpPr>
      <p:pic>
        <p:nvPicPr>
          <p:cNvPr id="25" name="Google Shape;25;p5"/>
          <p:cNvPicPr preferRelativeResize="0"/>
          <p:nvPr/>
        </p:nvPicPr>
        <p:blipFill>
          <a:blip r:embed="rId2"/>
          <a:stretch>
            <a:fillRect/>
          </a:stretch>
        </p:blipFill>
        <p:spPr>
          <a:xfrm>
            <a:off x="397" y="-1092"/>
            <a:ext cx="9143204" cy="5145135"/>
          </a:xfrm>
          <a:prstGeom prst="rect">
            <a:avLst/>
          </a:prstGeom>
          <a:noFill/>
          <a:ln>
            <a:noFill/>
          </a:ln>
        </p:spPr>
      </p:pic>
    </p:spTree>
    <p:extLst>
      <p:ext uri="{BB962C8B-B14F-4D97-AF65-F5344CB8AC3E}">
        <p14:creationId xmlns:p14="http://schemas.microsoft.com/office/powerpoint/2010/main" val="41108008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標題投影片" preserve="1">
  <p:cSld name="1_標題投影片">
    <p:spTree>
      <p:nvGrpSpPr>
        <p:cNvPr id="1" name="Shape 24"/>
        <p:cNvGrpSpPr/>
        <p:nvPr/>
      </p:nvGrpSpPr>
      <p:grpSpPr>
        <a:xfrm>
          <a:off x="0" y="0"/>
          <a:ext cx="0" cy="0"/>
          <a:chOff x="0" y="0"/>
          <a:chExt cx="0" cy="0"/>
        </a:xfrm>
      </p:grpSpPr>
      <p:pic>
        <p:nvPicPr>
          <p:cNvPr id="25" name="Google Shape;25;p5"/>
          <p:cNvPicPr preferRelativeResize="0"/>
          <p:nvPr/>
        </p:nvPicPr>
        <p:blipFill>
          <a:blip r:embed="rId2"/>
          <a:stretch>
            <a:fillRect/>
          </a:stretch>
        </p:blipFill>
        <p:spPr>
          <a:xfrm>
            <a:off x="397" y="-1092"/>
            <a:ext cx="9143204" cy="5145134"/>
          </a:xfrm>
          <a:prstGeom prst="rect">
            <a:avLst/>
          </a:prstGeom>
          <a:noFill/>
          <a:ln>
            <a:noFill/>
          </a:ln>
        </p:spPr>
      </p:pic>
    </p:spTree>
    <p:extLst>
      <p:ext uri="{BB962C8B-B14F-4D97-AF65-F5344CB8AC3E}">
        <p14:creationId xmlns:p14="http://schemas.microsoft.com/office/powerpoint/2010/main" val="33330830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1_Title and body">
  <p:cSld name="1_Title and body">
    <p:spTree>
      <p:nvGrpSpPr>
        <p:cNvPr id="1" name="Shape 51"/>
        <p:cNvGrpSpPr/>
        <p:nvPr/>
      </p:nvGrpSpPr>
      <p:grpSpPr>
        <a:xfrm>
          <a:off x="0" y="0"/>
          <a:ext cx="0" cy="0"/>
          <a:chOff x="0" y="0"/>
          <a:chExt cx="0" cy="0"/>
        </a:xfrm>
      </p:grpSpPr>
      <p:sp>
        <p:nvSpPr>
          <p:cNvPr id="53" name="Google Shape;53;p12"/>
          <p:cNvSpPr txBox="1">
            <a:spLocks noGrp="1"/>
          </p:cNvSpPr>
          <p:nvPr>
            <p:ph type="title"/>
          </p:nvPr>
        </p:nvSpPr>
        <p:spPr>
          <a:xfrm>
            <a:off x="348018" y="-1"/>
            <a:ext cx="8796000" cy="7506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dk1"/>
              </a:buClr>
              <a:buSzPts val="4000"/>
              <a:buFont typeface="Verdana"/>
              <a:buNone/>
              <a:defRPr sz="3600" b="1"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54" name="Google Shape;54;p12"/>
          <p:cNvSpPr txBox="1">
            <a:spLocks noGrp="1"/>
          </p:cNvSpPr>
          <p:nvPr>
            <p:ph type="sldNum" idx="12"/>
          </p:nvPr>
        </p:nvSpPr>
        <p:spPr>
          <a:xfrm>
            <a:off x="8472457" y="4663216"/>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chemeClr val="dk2"/>
              </a:buClr>
              <a:buSzPts val="25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chemeClr val="dk2"/>
              </a:buClr>
              <a:buSzPts val="25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chemeClr val="dk2"/>
              </a:buClr>
              <a:buSzPts val="25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chemeClr val="dk2"/>
              </a:buClr>
              <a:buSzPts val="25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chemeClr val="dk2"/>
              </a:buClr>
              <a:buSzPts val="25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chemeClr val="dk2"/>
              </a:buClr>
              <a:buSzPts val="25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chemeClr val="dk2"/>
              </a:buClr>
              <a:buSzPts val="25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chemeClr val="dk2"/>
              </a:buClr>
              <a:buSzPts val="25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chemeClr val="dk2"/>
              </a:buClr>
              <a:buSzPts val="25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ltLang="zh-TW"/>
              <a:t>‹#›</a:t>
            </a:fld>
            <a:endParaRPr/>
          </a:p>
        </p:txBody>
      </p:sp>
    </p:spTree>
    <p:extLst>
      <p:ext uri="{BB962C8B-B14F-4D97-AF65-F5344CB8AC3E}">
        <p14:creationId xmlns:p14="http://schemas.microsoft.com/office/powerpoint/2010/main" val="2839182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標題投影片">
  <p:cSld name="1_標題投影片">
    <p:spTree>
      <p:nvGrpSpPr>
        <p:cNvPr id="1" name="Shape 24"/>
        <p:cNvGrpSpPr/>
        <p:nvPr/>
      </p:nvGrpSpPr>
      <p:grpSpPr>
        <a:xfrm>
          <a:off x="0" y="0"/>
          <a:ext cx="0" cy="0"/>
          <a:chOff x="0" y="0"/>
          <a:chExt cx="0" cy="0"/>
        </a:xfrm>
      </p:grpSpPr>
      <p:pic>
        <p:nvPicPr>
          <p:cNvPr id="25" name="Google Shape;25;p5"/>
          <p:cNvPicPr preferRelativeResize="0"/>
          <p:nvPr/>
        </p:nvPicPr>
        <p:blipFill>
          <a:blip r:embed="rId2"/>
          <a:stretch>
            <a:fillRect/>
          </a:stretch>
        </p:blipFill>
        <p:spPr>
          <a:xfrm>
            <a:off x="393" y="-1092"/>
            <a:ext cx="9143213" cy="5145139"/>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標題投影片" preserve="1">
  <p:cSld name="1_標題投影片">
    <p:spTree>
      <p:nvGrpSpPr>
        <p:cNvPr id="1" name="Shape 24"/>
        <p:cNvGrpSpPr/>
        <p:nvPr/>
      </p:nvGrpSpPr>
      <p:grpSpPr>
        <a:xfrm>
          <a:off x="0" y="0"/>
          <a:ext cx="0" cy="0"/>
          <a:chOff x="0" y="0"/>
          <a:chExt cx="0" cy="0"/>
        </a:xfrm>
      </p:grpSpPr>
      <p:pic>
        <p:nvPicPr>
          <p:cNvPr id="25" name="Google Shape;25;p5"/>
          <p:cNvPicPr preferRelativeResize="0"/>
          <p:nvPr/>
        </p:nvPicPr>
        <p:blipFill>
          <a:blip r:embed="rId2"/>
          <a:stretch>
            <a:fillRect/>
          </a:stretch>
        </p:blipFill>
        <p:spPr>
          <a:xfrm>
            <a:off x="394" y="-1092"/>
            <a:ext cx="9143211" cy="5145139"/>
          </a:xfrm>
          <a:prstGeom prst="rect">
            <a:avLst/>
          </a:prstGeom>
          <a:noFill/>
          <a:ln>
            <a:noFill/>
          </a:ln>
        </p:spPr>
      </p:pic>
    </p:spTree>
    <p:extLst>
      <p:ext uri="{BB962C8B-B14F-4D97-AF65-F5344CB8AC3E}">
        <p14:creationId xmlns:p14="http://schemas.microsoft.com/office/powerpoint/2010/main" val="14958470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標題投影片" preserve="1">
  <p:cSld name="1_標題投影片">
    <p:spTree>
      <p:nvGrpSpPr>
        <p:cNvPr id="1" name="Shape 24"/>
        <p:cNvGrpSpPr/>
        <p:nvPr/>
      </p:nvGrpSpPr>
      <p:grpSpPr>
        <a:xfrm>
          <a:off x="0" y="0"/>
          <a:ext cx="0" cy="0"/>
          <a:chOff x="0" y="0"/>
          <a:chExt cx="0" cy="0"/>
        </a:xfrm>
      </p:grpSpPr>
      <p:pic>
        <p:nvPicPr>
          <p:cNvPr id="25" name="Google Shape;25;p5"/>
          <p:cNvPicPr preferRelativeResize="0"/>
          <p:nvPr/>
        </p:nvPicPr>
        <p:blipFill>
          <a:blip r:embed="rId2"/>
          <a:stretch>
            <a:fillRect/>
          </a:stretch>
        </p:blipFill>
        <p:spPr>
          <a:xfrm>
            <a:off x="394" y="-1092"/>
            <a:ext cx="9143211" cy="5145138"/>
          </a:xfrm>
          <a:prstGeom prst="rect">
            <a:avLst/>
          </a:prstGeom>
          <a:noFill/>
          <a:ln>
            <a:noFill/>
          </a:ln>
        </p:spPr>
      </p:pic>
    </p:spTree>
    <p:extLst>
      <p:ext uri="{BB962C8B-B14F-4D97-AF65-F5344CB8AC3E}">
        <p14:creationId xmlns:p14="http://schemas.microsoft.com/office/powerpoint/2010/main" val="32356970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標題投影片" preserve="1">
  <p:cSld name="1_標題投影片">
    <p:spTree>
      <p:nvGrpSpPr>
        <p:cNvPr id="1" name="Shape 24"/>
        <p:cNvGrpSpPr/>
        <p:nvPr/>
      </p:nvGrpSpPr>
      <p:grpSpPr>
        <a:xfrm>
          <a:off x="0" y="0"/>
          <a:ext cx="0" cy="0"/>
          <a:chOff x="0" y="0"/>
          <a:chExt cx="0" cy="0"/>
        </a:xfrm>
      </p:grpSpPr>
      <p:pic>
        <p:nvPicPr>
          <p:cNvPr id="25" name="Google Shape;25;p5"/>
          <p:cNvPicPr preferRelativeResize="0"/>
          <p:nvPr/>
        </p:nvPicPr>
        <p:blipFill>
          <a:blip r:embed="rId2"/>
          <a:stretch>
            <a:fillRect/>
          </a:stretch>
        </p:blipFill>
        <p:spPr>
          <a:xfrm>
            <a:off x="394" y="-1092"/>
            <a:ext cx="9143210" cy="5145138"/>
          </a:xfrm>
          <a:prstGeom prst="rect">
            <a:avLst/>
          </a:prstGeom>
          <a:noFill/>
          <a:ln>
            <a:noFill/>
          </a:ln>
        </p:spPr>
      </p:pic>
    </p:spTree>
    <p:extLst>
      <p:ext uri="{BB962C8B-B14F-4D97-AF65-F5344CB8AC3E}">
        <p14:creationId xmlns:p14="http://schemas.microsoft.com/office/powerpoint/2010/main" val="25245410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標題投影片" preserve="1">
  <p:cSld name="1_標題投影片">
    <p:spTree>
      <p:nvGrpSpPr>
        <p:cNvPr id="1" name="Shape 24"/>
        <p:cNvGrpSpPr/>
        <p:nvPr/>
      </p:nvGrpSpPr>
      <p:grpSpPr>
        <a:xfrm>
          <a:off x="0" y="0"/>
          <a:ext cx="0" cy="0"/>
          <a:chOff x="0" y="0"/>
          <a:chExt cx="0" cy="0"/>
        </a:xfrm>
      </p:grpSpPr>
      <p:pic>
        <p:nvPicPr>
          <p:cNvPr id="25" name="Google Shape;25;p5"/>
          <p:cNvPicPr preferRelativeResize="0"/>
          <p:nvPr/>
        </p:nvPicPr>
        <p:blipFill>
          <a:blip r:embed="rId2"/>
          <a:stretch>
            <a:fillRect/>
          </a:stretch>
        </p:blipFill>
        <p:spPr>
          <a:xfrm>
            <a:off x="394" y="-1092"/>
            <a:ext cx="9143210" cy="5145138"/>
          </a:xfrm>
          <a:prstGeom prst="rect">
            <a:avLst/>
          </a:prstGeom>
          <a:noFill/>
          <a:ln>
            <a:noFill/>
          </a:ln>
        </p:spPr>
      </p:pic>
    </p:spTree>
    <p:extLst>
      <p:ext uri="{BB962C8B-B14F-4D97-AF65-F5344CB8AC3E}">
        <p14:creationId xmlns:p14="http://schemas.microsoft.com/office/powerpoint/2010/main" val="19032269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標題投影片" preserve="1">
  <p:cSld name="1_標題投影片">
    <p:spTree>
      <p:nvGrpSpPr>
        <p:cNvPr id="1" name="Shape 24"/>
        <p:cNvGrpSpPr/>
        <p:nvPr/>
      </p:nvGrpSpPr>
      <p:grpSpPr>
        <a:xfrm>
          <a:off x="0" y="0"/>
          <a:ext cx="0" cy="0"/>
          <a:chOff x="0" y="0"/>
          <a:chExt cx="0" cy="0"/>
        </a:xfrm>
      </p:grpSpPr>
      <p:pic>
        <p:nvPicPr>
          <p:cNvPr id="25" name="Google Shape;25;p5"/>
          <p:cNvPicPr preferRelativeResize="0"/>
          <p:nvPr/>
        </p:nvPicPr>
        <p:blipFill>
          <a:blip r:embed="rId2"/>
          <a:stretch>
            <a:fillRect/>
          </a:stretch>
        </p:blipFill>
        <p:spPr>
          <a:xfrm>
            <a:off x="394" y="-1092"/>
            <a:ext cx="9143210" cy="5145137"/>
          </a:xfrm>
          <a:prstGeom prst="rect">
            <a:avLst/>
          </a:prstGeom>
          <a:noFill/>
          <a:ln>
            <a:noFill/>
          </a:ln>
        </p:spPr>
      </p:pic>
    </p:spTree>
    <p:extLst>
      <p:ext uri="{BB962C8B-B14F-4D97-AF65-F5344CB8AC3E}">
        <p14:creationId xmlns:p14="http://schemas.microsoft.com/office/powerpoint/2010/main" val="28612438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標題投影片" preserve="1">
  <p:cSld name="1_標題投影片">
    <p:spTree>
      <p:nvGrpSpPr>
        <p:cNvPr id="1" name="Shape 24"/>
        <p:cNvGrpSpPr/>
        <p:nvPr/>
      </p:nvGrpSpPr>
      <p:grpSpPr>
        <a:xfrm>
          <a:off x="0" y="0"/>
          <a:ext cx="0" cy="0"/>
          <a:chOff x="0" y="0"/>
          <a:chExt cx="0" cy="0"/>
        </a:xfrm>
      </p:grpSpPr>
      <p:pic>
        <p:nvPicPr>
          <p:cNvPr id="25" name="Google Shape;25;p5"/>
          <p:cNvPicPr preferRelativeResize="0"/>
          <p:nvPr/>
        </p:nvPicPr>
        <p:blipFill>
          <a:blip r:embed="rId2"/>
          <a:stretch>
            <a:fillRect/>
          </a:stretch>
        </p:blipFill>
        <p:spPr>
          <a:xfrm>
            <a:off x="395" y="-1092"/>
            <a:ext cx="9143208" cy="5145137"/>
          </a:xfrm>
          <a:prstGeom prst="rect">
            <a:avLst/>
          </a:prstGeom>
          <a:noFill/>
          <a:ln>
            <a:noFill/>
          </a:ln>
        </p:spPr>
      </p:pic>
    </p:spTree>
    <p:extLst>
      <p:ext uri="{BB962C8B-B14F-4D97-AF65-F5344CB8AC3E}">
        <p14:creationId xmlns:p14="http://schemas.microsoft.com/office/powerpoint/2010/main" val="38229316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標題投影片" preserve="1">
  <p:cSld name="1_標題投影片">
    <p:spTree>
      <p:nvGrpSpPr>
        <p:cNvPr id="1" name="Shape 24"/>
        <p:cNvGrpSpPr/>
        <p:nvPr/>
      </p:nvGrpSpPr>
      <p:grpSpPr>
        <a:xfrm>
          <a:off x="0" y="0"/>
          <a:ext cx="0" cy="0"/>
          <a:chOff x="0" y="0"/>
          <a:chExt cx="0" cy="0"/>
        </a:xfrm>
      </p:grpSpPr>
      <p:pic>
        <p:nvPicPr>
          <p:cNvPr id="25" name="Google Shape;25;p5"/>
          <p:cNvPicPr preferRelativeResize="0"/>
          <p:nvPr/>
        </p:nvPicPr>
        <p:blipFill>
          <a:blip r:embed="rId2"/>
          <a:stretch>
            <a:fillRect/>
          </a:stretch>
        </p:blipFill>
        <p:spPr>
          <a:xfrm>
            <a:off x="395" y="-1092"/>
            <a:ext cx="9143208" cy="5145136"/>
          </a:xfrm>
          <a:prstGeom prst="rect">
            <a:avLst/>
          </a:prstGeom>
          <a:noFill/>
          <a:ln>
            <a:noFill/>
          </a:ln>
        </p:spPr>
      </p:pic>
    </p:spTree>
    <p:extLst>
      <p:ext uri="{BB962C8B-B14F-4D97-AF65-F5344CB8AC3E}">
        <p14:creationId xmlns:p14="http://schemas.microsoft.com/office/powerpoint/2010/main" val="1176374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457200" y="205978"/>
            <a:ext cx="8229600" cy="85725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chemeClr val="dk1"/>
              </a:buClr>
              <a:buSzPts val="4400"/>
              <a:buFont typeface="Arial"/>
              <a:buNone/>
              <a:defRPr sz="4400" b="1"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457200" y="1200151"/>
            <a:ext cx="8229600" cy="3394472"/>
          </a:xfrm>
          <a:prstGeom prst="rect">
            <a:avLst/>
          </a:prstGeom>
          <a:noFill/>
          <a:ln>
            <a:noFill/>
          </a:ln>
        </p:spPr>
        <p:txBody>
          <a:bodyPr spcFirstLastPara="1" wrap="square" lIns="91425" tIns="45700" rIns="91425" bIns="45700" anchor="t" anchorCtr="0"/>
          <a:lstStyle>
            <a:lvl1pPr marL="457200" marR="0" lvl="0" indent="-228600" algn="l" rtl="0">
              <a:spcBef>
                <a:spcPts val="600"/>
              </a:spcBef>
              <a:spcAft>
                <a:spcPts val="0"/>
              </a:spcAft>
              <a:buClr>
                <a:schemeClr val="dk1"/>
              </a:buClr>
              <a:buSzPts val="3000"/>
              <a:buFont typeface="Arial"/>
              <a:buNone/>
              <a:defRPr sz="3000" b="1" i="0" u="none" strike="noStrike" cap="none">
                <a:solidFill>
                  <a:schemeClr val="dk1"/>
                </a:solidFill>
                <a:latin typeface="Arial"/>
                <a:ea typeface="Arial"/>
                <a:cs typeface="Arial"/>
                <a:sym typeface="Arial"/>
              </a:defRPr>
            </a:lvl1pPr>
            <a:lvl2pPr marL="914400" marR="0" lvl="1" indent="-381000" algn="l" rtl="0">
              <a:spcBef>
                <a:spcPts val="480"/>
              </a:spcBef>
              <a:spcAft>
                <a:spcPts val="0"/>
              </a:spcAft>
              <a:buClr>
                <a:schemeClr val="dk1"/>
              </a:buClr>
              <a:buSzPts val="2400"/>
              <a:buFont typeface="Arial"/>
              <a:buChar char="•"/>
              <a:defRPr sz="2400" b="1"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1"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1"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1"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50" r:id="rId1"/>
    <p:sldLayoutId id="2147483651" r:id="rId2"/>
    <p:sldLayoutId id="2147483670" r:id="rId3"/>
    <p:sldLayoutId id="2147483671" r:id="rId4"/>
    <p:sldLayoutId id="2147483678" r:id="rId5"/>
    <p:sldLayoutId id="2147483672" r:id="rId6"/>
    <p:sldLayoutId id="2147483673" r:id="rId7"/>
    <p:sldLayoutId id="2147483674" r:id="rId8"/>
    <p:sldLayoutId id="2147483675" r:id="rId9"/>
    <p:sldLayoutId id="2147483676" r:id="rId10"/>
    <p:sldLayoutId id="2147483677" r:id="rId11"/>
    <p:sldLayoutId id="2147483681" r:id="rId12"/>
    <p:sldLayoutId id="2147483682" r:id="rId13"/>
    <p:sldLayoutId id="2147483679" r:id="rId14"/>
    <p:sldLayoutId id="2147483680" r:id="rId15"/>
    <p:sldLayoutId id="2147483669"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48.png"/></Relationships>
</file>

<file path=ppt/slides/_rels/slide1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50.png"/></Relationships>
</file>

<file path=ppt/slides/_rels/slide16.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jpg"/><Relationship Id="rId7" Type="http://schemas.openxmlformats.org/officeDocument/2006/relationships/image" Target="../media/image55.sv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jpg"/></Relationships>
</file>

<file path=ppt/slides/_rels/slide17.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48.png"/><Relationship Id="rId7" Type="http://schemas.openxmlformats.org/officeDocument/2006/relationships/image" Target="../media/image59.sv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37.png"/><Relationship Id="rId5" Type="http://schemas.openxmlformats.org/officeDocument/2006/relationships/image" Target="../media/image58.png"/><Relationship Id="rId4" Type="http://schemas.openxmlformats.org/officeDocument/2006/relationships/image" Target="../media/image57.png"/></Relationships>
</file>

<file path=ppt/slides/_rels/slide1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34.png"/><Relationship Id="rId3" Type="http://schemas.openxmlformats.org/officeDocument/2006/relationships/image" Target="../media/image65.png"/><Relationship Id="rId7" Type="http://schemas.openxmlformats.org/officeDocument/2006/relationships/image" Target="../media/image69.png"/><Relationship Id="rId12"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68.svg"/><Relationship Id="rId11" Type="http://schemas.openxmlformats.org/officeDocument/2006/relationships/image" Target="../media/image72.png"/><Relationship Id="rId5" Type="http://schemas.openxmlformats.org/officeDocument/2006/relationships/image" Target="../media/image67.png"/><Relationship Id="rId10" Type="http://schemas.openxmlformats.org/officeDocument/2006/relationships/image" Target="../media/image71.png"/><Relationship Id="rId4" Type="http://schemas.openxmlformats.org/officeDocument/2006/relationships/image" Target="../media/image66.svg"/><Relationship Id="rId9" Type="http://schemas.openxmlformats.org/officeDocument/2006/relationships/image" Target="../media/image70.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svg"/></Relationships>
</file>

<file path=ppt/slides/_rels/slide23.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8.png"/><Relationship Id="rId7" Type="http://schemas.openxmlformats.org/officeDocument/2006/relationships/image" Target="../media/image74.sv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73.png"/><Relationship Id="rId5" Type="http://schemas.openxmlformats.org/officeDocument/2006/relationships/image" Target="../media/image80.png"/><Relationship Id="rId4" Type="http://schemas.openxmlformats.org/officeDocument/2006/relationships/image" Target="../media/image79.png"/></Relationships>
</file>

<file path=ppt/slides/_rels/slide24.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60.png"/><Relationship Id="rId7"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image" Target="../media/image44.png"/><Relationship Id="rId5" Type="http://schemas.openxmlformats.org/officeDocument/2006/relationships/image" Target="../media/image57.png"/><Relationship Id="rId4" Type="http://schemas.openxmlformats.org/officeDocument/2006/relationships/image" Target="../media/image82.png"/><Relationship Id="rId9" Type="http://schemas.openxmlformats.org/officeDocument/2006/relationships/image" Target="../media/image38.sv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84.png"/><Relationship Id="rId7" Type="http://schemas.openxmlformats.org/officeDocument/2006/relationships/image" Target="../media/image88.png"/><Relationship Id="rId2" Type="http://schemas.openxmlformats.org/officeDocument/2006/relationships/image" Target="../media/image83.png"/><Relationship Id="rId1" Type="http://schemas.openxmlformats.org/officeDocument/2006/relationships/slideLayout" Target="../slideLayouts/slideLayout6.xml"/><Relationship Id="rId6" Type="http://schemas.openxmlformats.org/officeDocument/2006/relationships/image" Target="../media/image87.png"/><Relationship Id="rId5" Type="http://schemas.openxmlformats.org/officeDocument/2006/relationships/image" Target="../media/image86.png"/><Relationship Id="rId10" Type="http://schemas.openxmlformats.org/officeDocument/2006/relationships/image" Target="../media/image91.png"/><Relationship Id="rId4" Type="http://schemas.openxmlformats.org/officeDocument/2006/relationships/image" Target="../media/image85.svg"/><Relationship Id="rId9" Type="http://schemas.openxmlformats.org/officeDocument/2006/relationships/image" Target="../media/image90.png"/></Relationships>
</file>

<file path=ppt/slides/_rels/slide27.xml.rels><?xml version="1.0" encoding="UTF-8" standalone="yes"?>
<Relationships xmlns="http://schemas.openxmlformats.org/package/2006/relationships"><Relationship Id="rId8" Type="http://schemas.openxmlformats.org/officeDocument/2006/relationships/image" Target="../media/image96.png"/><Relationship Id="rId13" Type="http://schemas.openxmlformats.org/officeDocument/2006/relationships/image" Target="../media/image101.jpg"/><Relationship Id="rId3" Type="http://schemas.openxmlformats.org/officeDocument/2006/relationships/image" Target="../media/image92.png"/><Relationship Id="rId7" Type="http://schemas.openxmlformats.org/officeDocument/2006/relationships/image" Target="../media/image95.png"/><Relationship Id="rId12" Type="http://schemas.openxmlformats.org/officeDocument/2006/relationships/image" Target="../media/image100.png"/><Relationship Id="rId2" Type="http://schemas.openxmlformats.org/officeDocument/2006/relationships/notesSlide" Target="../notesSlides/notesSlide26.xml"/><Relationship Id="rId16" Type="http://schemas.openxmlformats.org/officeDocument/2006/relationships/image" Target="../media/image34.png"/><Relationship Id="rId1" Type="http://schemas.openxmlformats.org/officeDocument/2006/relationships/slideLayout" Target="../slideLayouts/slideLayout6.xml"/><Relationship Id="rId6" Type="http://schemas.openxmlformats.org/officeDocument/2006/relationships/image" Target="../media/image94.png"/><Relationship Id="rId11" Type="http://schemas.openxmlformats.org/officeDocument/2006/relationships/image" Target="../media/image99.jpg"/><Relationship Id="rId5" Type="http://schemas.openxmlformats.org/officeDocument/2006/relationships/image" Target="../media/image93.png"/><Relationship Id="rId15" Type="http://schemas.openxmlformats.org/officeDocument/2006/relationships/image" Target="../media/image44.png"/><Relationship Id="rId10" Type="http://schemas.openxmlformats.org/officeDocument/2006/relationships/image" Target="../media/image98.png"/><Relationship Id="rId4" Type="http://schemas.openxmlformats.org/officeDocument/2006/relationships/image" Target="../media/image60.png"/><Relationship Id="rId9" Type="http://schemas.openxmlformats.org/officeDocument/2006/relationships/image" Target="../media/image97.png"/><Relationship Id="rId14" Type="http://schemas.openxmlformats.org/officeDocument/2006/relationships/image" Target="../media/image102.jpg"/></Relationships>
</file>

<file path=ppt/slides/_rels/slide2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104.png"/></Relationships>
</file>

<file path=ppt/slides/_rels/slide29.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05.png"/><Relationship Id="rId7" Type="http://schemas.openxmlformats.org/officeDocument/2006/relationships/image" Target="../media/image108.png"/><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image" Target="../media/image19.png"/><Relationship Id="rId5" Type="http://schemas.openxmlformats.org/officeDocument/2006/relationships/image" Target="../media/image107.png"/><Relationship Id="rId4" Type="http://schemas.openxmlformats.org/officeDocument/2006/relationships/image" Target="../media/image106.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18" Type="http://schemas.openxmlformats.org/officeDocument/2006/relationships/image" Target="../media/image37.png"/><Relationship Id="rId3" Type="http://schemas.openxmlformats.org/officeDocument/2006/relationships/image" Target="../media/image110.png"/><Relationship Id="rId7" Type="http://schemas.openxmlformats.org/officeDocument/2006/relationships/image" Target="../media/image23.png"/><Relationship Id="rId12" Type="http://schemas.openxmlformats.org/officeDocument/2006/relationships/image" Target="../media/image28.png"/><Relationship Id="rId17" Type="http://schemas.openxmlformats.org/officeDocument/2006/relationships/image" Target="../media/image33.png"/><Relationship Id="rId2" Type="http://schemas.openxmlformats.org/officeDocument/2006/relationships/notesSlide" Target="../notesSlides/notesSlide30.xml"/><Relationship Id="rId16" Type="http://schemas.openxmlformats.org/officeDocument/2006/relationships/image" Target="../media/image32.png"/><Relationship Id="rId1" Type="http://schemas.openxmlformats.org/officeDocument/2006/relationships/slideLayout" Target="../slideLayouts/slideLayout6.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5" Type="http://schemas.openxmlformats.org/officeDocument/2006/relationships/image" Target="../media/image31.png"/><Relationship Id="rId10" Type="http://schemas.openxmlformats.org/officeDocument/2006/relationships/image" Target="../media/image26.png"/><Relationship Id="rId19" Type="http://schemas.openxmlformats.org/officeDocument/2006/relationships/image" Target="../media/image38.svg"/><Relationship Id="rId4" Type="http://schemas.openxmlformats.org/officeDocument/2006/relationships/image" Target="../media/image20.png"/><Relationship Id="rId9" Type="http://schemas.openxmlformats.org/officeDocument/2006/relationships/image" Target="../media/image25.png"/><Relationship Id="rId14" Type="http://schemas.openxmlformats.org/officeDocument/2006/relationships/image" Target="../media/image30.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17.sv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18" Type="http://schemas.openxmlformats.org/officeDocument/2006/relationships/image" Target="../media/image33.png"/><Relationship Id="rId3" Type="http://schemas.openxmlformats.org/officeDocument/2006/relationships/image" Target="../media/image18.png"/><Relationship Id="rId21" Type="http://schemas.openxmlformats.org/officeDocument/2006/relationships/image" Target="../media/image36.png"/><Relationship Id="rId7" Type="http://schemas.openxmlformats.org/officeDocument/2006/relationships/image" Target="../media/image22.png"/><Relationship Id="rId12" Type="http://schemas.openxmlformats.org/officeDocument/2006/relationships/image" Target="../media/image27.png"/><Relationship Id="rId17" Type="http://schemas.openxmlformats.org/officeDocument/2006/relationships/image" Target="../media/image32.png"/><Relationship Id="rId2" Type="http://schemas.openxmlformats.org/officeDocument/2006/relationships/notesSlide" Target="../notesSlides/notesSlide9.xml"/><Relationship Id="rId16" Type="http://schemas.openxmlformats.org/officeDocument/2006/relationships/image" Target="../media/image31.png"/><Relationship Id="rId20" Type="http://schemas.openxmlformats.org/officeDocument/2006/relationships/image" Target="../media/image35.png"/><Relationship Id="rId1" Type="http://schemas.openxmlformats.org/officeDocument/2006/relationships/slideLayout" Target="../slideLayouts/slideLayout6.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5" Type="http://schemas.openxmlformats.org/officeDocument/2006/relationships/image" Target="../media/image30.png"/><Relationship Id="rId23" Type="http://schemas.openxmlformats.org/officeDocument/2006/relationships/image" Target="../media/image38.svg"/><Relationship Id="rId10" Type="http://schemas.openxmlformats.org/officeDocument/2006/relationships/image" Target="../media/image25.png"/><Relationship Id="rId19" Type="http://schemas.openxmlformats.org/officeDocument/2006/relationships/image" Target="../media/image34.png"/><Relationship Id="rId4" Type="http://schemas.openxmlformats.org/officeDocument/2006/relationships/image" Target="../media/image19.png"/><Relationship Id="rId9" Type="http://schemas.openxmlformats.org/officeDocument/2006/relationships/image" Target="../media/image24.png"/><Relationship Id="rId14" Type="http://schemas.openxmlformats.org/officeDocument/2006/relationships/image" Target="../media/image29.png"/><Relationship Id="rId22"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32"/>
          <p:cNvSpPr/>
          <p:nvPr/>
        </p:nvSpPr>
        <p:spPr>
          <a:xfrm>
            <a:off x="4979016" y="1404368"/>
            <a:ext cx="3600400" cy="3024336"/>
          </a:xfrm>
          <a:prstGeom prst="roundRect">
            <a:avLst>
              <a:gd name="adj" fmla="val 8999"/>
            </a:avLst>
          </a:prstGeom>
          <a:gradFill>
            <a:gsLst>
              <a:gs pos="0">
                <a:srgbClr val="2DE5FE"/>
              </a:gs>
              <a:gs pos="50000">
                <a:srgbClr val="11F9BD"/>
              </a:gs>
              <a:gs pos="100000">
                <a:srgbClr val="DAE5F1">
                  <a:alpha val="0"/>
                </a:srgbClr>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32" name="Google Shape;332;p32"/>
          <p:cNvSpPr/>
          <p:nvPr/>
        </p:nvSpPr>
        <p:spPr>
          <a:xfrm>
            <a:off x="564584" y="1404368"/>
            <a:ext cx="3600400" cy="3024336"/>
          </a:xfrm>
          <a:prstGeom prst="roundRect">
            <a:avLst>
              <a:gd name="adj" fmla="val 8999"/>
            </a:avLst>
          </a:prstGeom>
          <a:gradFill>
            <a:gsLst>
              <a:gs pos="0">
                <a:srgbClr val="2DE5FE"/>
              </a:gs>
              <a:gs pos="50000">
                <a:srgbClr val="11F9BD"/>
              </a:gs>
              <a:gs pos="100000">
                <a:srgbClr val="DAE5F1">
                  <a:alpha val="0"/>
                </a:srgbClr>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33" name="Google Shape;333;p32"/>
          <p:cNvSpPr txBox="1">
            <a:spLocks noGrp="1"/>
          </p:cNvSpPr>
          <p:nvPr>
            <p:ph type="title" idx="4294967295"/>
          </p:nvPr>
        </p:nvSpPr>
        <p:spPr>
          <a:xfrm>
            <a:off x="0" y="130175"/>
            <a:ext cx="9144000" cy="857250"/>
          </a:xfrm>
          <a:prstGeom prst="rect">
            <a:avLst/>
          </a:prstGeom>
          <a:noFill/>
          <a:ln>
            <a:noFill/>
          </a:ln>
        </p:spPr>
        <p:txBody>
          <a:bodyPr spcFirstLastPara="1" wrap="square" lIns="91425" tIns="45700" rIns="91425" bIns="45700" anchor="ctr" anchorCtr="0">
            <a:noAutofit/>
          </a:bodyPr>
          <a:lstStyle/>
          <a:p>
            <a:pPr marL="0" lvl="0" indent="0" rtl="0">
              <a:spcBef>
                <a:spcPts val="0"/>
              </a:spcBef>
              <a:spcAft>
                <a:spcPts val="0"/>
              </a:spcAft>
              <a:buClr>
                <a:srgbClr val="FFE101"/>
              </a:buClr>
              <a:buSzPts val="4200"/>
              <a:buFont typeface="Arial"/>
              <a:buNone/>
            </a:pPr>
            <a:r>
              <a:rPr lang="zh-TW" altLang="en-US" sz="4000">
                <a:latin typeface="微軟正黑體" panose="020B0604030504040204" pitchFamily="34" charset="-120"/>
                <a:ea typeface="微軟正黑體" panose="020B0604030504040204" pitchFamily="34" charset="-120"/>
              </a:rPr>
              <a:t>支援具備 </a:t>
            </a:r>
            <a:r>
              <a:rPr lang="en-US" altLang="zh-TW" sz="4000">
                <a:latin typeface="微軟正黑體" panose="020B0604030504040204" pitchFamily="34" charset="-120"/>
                <a:ea typeface="微軟正黑體" panose="020B0604030504040204" pitchFamily="34" charset="-120"/>
              </a:rPr>
              <a:t>PCIe </a:t>
            </a:r>
            <a:r>
              <a:rPr lang="zh-TW" altLang="en-US" sz="4000">
                <a:latin typeface="微軟正黑體" panose="020B0604030504040204" pitchFamily="34" charset="-120"/>
                <a:ea typeface="微軟正黑體" panose="020B0604030504040204" pitchFamily="34" charset="-120"/>
              </a:rPr>
              <a:t>插槽的 </a:t>
            </a:r>
            <a:r>
              <a:rPr lang="en-US" altLang="zh-TW" sz="4000">
                <a:latin typeface="微軟正黑體" panose="020B0604030504040204" pitchFamily="34" charset="-120"/>
                <a:ea typeface="微軟正黑體" panose="020B0604030504040204" pitchFamily="34" charset="-120"/>
              </a:rPr>
              <a:t>NAS </a:t>
            </a:r>
            <a:r>
              <a:rPr lang="zh-TW" altLang="en-US" sz="4000">
                <a:latin typeface="微軟正黑體" panose="020B0604030504040204" pitchFamily="34" charset="-120"/>
                <a:ea typeface="微軟正黑體" panose="020B0604030504040204" pitchFamily="34" charset="-120"/>
              </a:rPr>
              <a:t>機種</a:t>
            </a:r>
          </a:p>
        </p:txBody>
      </p:sp>
      <p:sp>
        <p:nvSpPr>
          <p:cNvPr id="334" name="Google Shape;334;p32"/>
          <p:cNvSpPr txBox="1">
            <a:spLocks noGrp="1"/>
          </p:cNvSpPr>
          <p:nvPr>
            <p:ph type="body" idx="4294967295"/>
          </p:nvPr>
        </p:nvSpPr>
        <p:spPr>
          <a:xfrm>
            <a:off x="541578" y="1541463"/>
            <a:ext cx="3478213" cy="514350"/>
          </a:xfrm>
          <a:prstGeom prst="rect">
            <a:avLst/>
          </a:prstGeom>
          <a:noFill/>
          <a:ln>
            <a:noFill/>
          </a:ln>
        </p:spPr>
        <p:txBody>
          <a:bodyPr spcFirstLastPara="1" wrap="square" lIns="91425" tIns="45700" rIns="91425" bIns="45700" anchor="t" anchorCtr="0">
            <a:noAutofit/>
          </a:bodyPr>
          <a:lstStyle/>
          <a:p>
            <a:pPr marL="342900" marR="0" lvl="0" indent="-342900" algn="ctr" rtl="0">
              <a:lnSpc>
                <a:spcPct val="80000"/>
              </a:lnSpc>
              <a:spcBef>
                <a:spcPts val="0"/>
              </a:spcBef>
              <a:spcAft>
                <a:spcPts val="0"/>
              </a:spcAft>
              <a:buClr>
                <a:schemeClr val="dk1"/>
              </a:buClr>
              <a:buSzPts val="2200"/>
              <a:buNone/>
            </a:pPr>
            <a:r>
              <a:rPr lang="en-US" altLang="zh-TW" sz="2200" i="0" u="none" strike="noStrike" cap="none">
                <a:solidFill>
                  <a:srgbClr val="0F243E"/>
                </a:solidFill>
                <a:latin typeface="微軟正黑體" panose="020B0604030504040204" pitchFamily="34" charset="-120"/>
                <a:ea typeface="微軟正黑體" panose="020B0604030504040204" pitchFamily="34" charset="-120"/>
                <a:cs typeface="Microsoft JhengHei"/>
                <a:sym typeface="Microsoft JhengHei"/>
              </a:rPr>
              <a:t>ARM </a:t>
            </a:r>
            <a:r>
              <a:rPr lang="zh-TW" altLang="en-US" sz="2200" i="0" u="none" strike="noStrike" cap="none">
                <a:solidFill>
                  <a:srgbClr val="0F243E"/>
                </a:solidFill>
                <a:latin typeface="微軟正黑體" panose="020B0604030504040204" pitchFamily="34" charset="-120"/>
                <a:ea typeface="微軟正黑體" panose="020B0604030504040204" pitchFamily="34" charset="-120"/>
                <a:cs typeface="Microsoft JhengHei"/>
                <a:sym typeface="Microsoft JhengHei"/>
              </a:rPr>
              <a:t>架構處理器機種</a:t>
            </a:r>
          </a:p>
        </p:txBody>
      </p:sp>
      <p:sp>
        <p:nvSpPr>
          <p:cNvPr id="335" name="Google Shape;335;p32"/>
          <p:cNvSpPr txBox="1">
            <a:spLocks noGrp="1"/>
          </p:cNvSpPr>
          <p:nvPr>
            <p:ph type="body" idx="4294967295"/>
          </p:nvPr>
        </p:nvSpPr>
        <p:spPr>
          <a:xfrm>
            <a:off x="5215153" y="1541463"/>
            <a:ext cx="3189287" cy="514350"/>
          </a:xfrm>
          <a:prstGeom prst="rect">
            <a:avLst/>
          </a:prstGeom>
          <a:noFill/>
          <a:ln>
            <a:noFill/>
          </a:ln>
        </p:spPr>
        <p:txBody>
          <a:bodyPr spcFirstLastPara="1" wrap="square" lIns="91425" tIns="45700" rIns="91425" bIns="45700" anchor="t" anchorCtr="0">
            <a:noAutofit/>
          </a:bodyPr>
          <a:lstStyle/>
          <a:p>
            <a:pPr marL="342900" marR="0" lvl="0" indent="-340360" algn="ctr" rtl="0">
              <a:lnSpc>
                <a:spcPct val="80000"/>
              </a:lnSpc>
              <a:spcBef>
                <a:spcPts val="0"/>
              </a:spcBef>
              <a:spcAft>
                <a:spcPts val="0"/>
              </a:spcAft>
              <a:buClr>
                <a:schemeClr val="dk1"/>
              </a:buClr>
              <a:buSzPts val="2200"/>
              <a:buNone/>
            </a:pPr>
            <a:r>
              <a:rPr lang="en-US" altLang="zh-TW" sz="2200">
                <a:solidFill>
                  <a:srgbClr val="0F243E"/>
                </a:solidFill>
                <a:latin typeface="微軟正黑體" panose="020B0604030504040204" pitchFamily="34" charset="-120"/>
                <a:ea typeface="微軟正黑體" panose="020B0604030504040204" pitchFamily="34" charset="-120"/>
                <a:cs typeface="Microsoft JhengHei"/>
                <a:sym typeface="Microsoft JhengHei"/>
              </a:rPr>
              <a:t>x86</a:t>
            </a:r>
            <a:r>
              <a:rPr lang="zh-TW" altLang="en-US" sz="2200">
                <a:solidFill>
                  <a:srgbClr val="0F243E"/>
                </a:solidFill>
                <a:latin typeface="微軟正黑體" panose="020B0604030504040204" pitchFamily="34" charset="-120"/>
                <a:ea typeface="微軟正黑體" panose="020B0604030504040204" pitchFamily="34" charset="-120"/>
                <a:cs typeface="Microsoft JhengHei"/>
                <a:sym typeface="Microsoft JhengHei"/>
              </a:rPr>
              <a:t>架構處理器機種</a:t>
            </a:r>
          </a:p>
        </p:txBody>
      </p:sp>
      <p:sp>
        <p:nvSpPr>
          <p:cNvPr id="336" name="Google Shape;336;p32"/>
          <p:cNvSpPr txBox="1">
            <a:spLocks noGrp="1"/>
          </p:cNvSpPr>
          <p:nvPr>
            <p:ph type="body" idx="4294967295"/>
          </p:nvPr>
        </p:nvSpPr>
        <p:spPr>
          <a:xfrm>
            <a:off x="5302641" y="2044700"/>
            <a:ext cx="3189287" cy="1493838"/>
          </a:xfrm>
          <a:prstGeom prst="rect">
            <a:avLst/>
          </a:prstGeom>
          <a:noFill/>
          <a:ln>
            <a:noFill/>
          </a:ln>
        </p:spPr>
        <p:txBody>
          <a:bodyPr spcFirstLastPara="1" wrap="square" lIns="91425" tIns="45700" rIns="91425" bIns="45700" anchor="t" anchorCtr="0">
            <a:noAutofit/>
          </a:bodyPr>
          <a:lstStyle/>
          <a:p>
            <a:pPr marL="0" marR="0" lvl="0" indent="-88900" algn="l" rtl="0">
              <a:lnSpc>
                <a:spcPct val="100000"/>
              </a:lnSpc>
              <a:spcBef>
                <a:spcPts val="0"/>
              </a:spcBef>
              <a:spcAft>
                <a:spcPts val="0"/>
              </a:spcAft>
              <a:buClr>
                <a:schemeClr val="dk1"/>
              </a:buClr>
              <a:buSzPts val="1400"/>
              <a:buFont typeface="Arial"/>
              <a:buChar char="•"/>
            </a:pPr>
            <a:r>
              <a:rPr lang="en-US" altLang="zh-TW" sz="1400" i="0" u="none" strike="noStrike" cap="none">
                <a:solidFill>
                  <a:schemeClr val="dk1"/>
                </a:solidFill>
                <a:latin typeface="微軟正黑體" panose="020B0604030504040204" pitchFamily="34" charset="-120"/>
                <a:ea typeface="微軟正黑體" panose="020B0604030504040204" pitchFamily="34" charset="-120"/>
              </a:rPr>
              <a:t> TS-x53B/x53Be, TS-x53BU</a:t>
            </a:r>
            <a:endParaRPr lang="en-US" sz="3200" i="0" u="none" strike="noStrike" cap="none">
              <a:solidFill>
                <a:schemeClr val="dk1"/>
              </a:solidFill>
              <a:latin typeface="微軟正黑體" panose="020B0604030504040204" pitchFamily="34" charset="-120"/>
              <a:ea typeface="微軟正黑體" panose="020B0604030504040204" pitchFamily="34" charset="-120"/>
            </a:endParaRPr>
          </a:p>
          <a:p>
            <a:pPr marL="0" marR="0" lvl="0" indent="-88900" algn="l" rtl="0">
              <a:lnSpc>
                <a:spcPct val="100000"/>
              </a:lnSpc>
              <a:spcBef>
                <a:spcPts val="280"/>
              </a:spcBef>
              <a:spcAft>
                <a:spcPts val="0"/>
              </a:spcAft>
              <a:buClr>
                <a:schemeClr val="dk1"/>
              </a:buClr>
              <a:buSzPts val="1400"/>
              <a:buFont typeface="Arial"/>
              <a:buChar char="•"/>
            </a:pPr>
            <a:r>
              <a:rPr lang="en-US" altLang="zh-TW" sz="1400" i="0" u="none" strike="noStrike" cap="none">
                <a:solidFill>
                  <a:schemeClr val="dk1"/>
                </a:solidFill>
                <a:latin typeface="微軟正黑體" panose="020B0604030504040204" pitchFamily="34" charset="-120"/>
                <a:ea typeface="微軟正黑體" panose="020B0604030504040204" pitchFamily="34" charset="-120"/>
              </a:rPr>
              <a:t> TVS-x63, TS-x63U</a:t>
            </a:r>
            <a:endParaRPr lang="en-US" sz="3200" i="0" u="none" strike="noStrike" cap="none">
              <a:solidFill>
                <a:schemeClr val="dk1"/>
              </a:solidFill>
              <a:latin typeface="微軟正黑體" panose="020B0604030504040204" pitchFamily="34" charset="-120"/>
              <a:ea typeface="微軟正黑體" panose="020B0604030504040204" pitchFamily="34" charset="-120"/>
            </a:endParaRPr>
          </a:p>
          <a:p>
            <a:pPr marL="0" marR="0" lvl="0" indent="-88900" algn="l" rtl="0">
              <a:lnSpc>
                <a:spcPct val="100000"/>
              </a:lnSpc>
              <a:spcBef>
                <a:spcPts val="280"/>
              </a:spcBef>
              <a:spcAft>
                <a:spcPts val="0"/>
              </a:spcAft>
              <a:buClr>
                <a:schemeClr val="dk1"/>
              </a:buClr>
              <a:buSzPts val="1400"/>
              <a:buFont typeface="Arial"/>
              <a:buChar char="•"/>
            </a:pPr>
            <a:r>
              <a:rPr lang="en-US" altLang="zh-TW" sz="1400" i="0" u="none" strike="noStrike" cap="none">
                <a:solidFill>
                  <a:schemeClr val="dk1"/>
                </a:solidFill>
                <a:latin typeface="微軟正黑體" panose="020B0604030504040204" pitchFamily="34" charset="-120"/>
                <a:ea typeface="微軟正黑體" panose="020B0604030504040204" pitchFamily="34" charset="-120"/>
              </a:rPr>
              <a:t> TVS-x73/x73e, TS-x73U</a:t>
            </a:r>
            <a:endParaRPr lang="en-US" sz="3200" i="0" u="none" strike="noStrike" cap="none">
              <a:solidFill>
                <a:schemeClr val="dk1"/>
              </a:solidFill>
              <a:latin typeface="微軟正黑體" panose="020B0604030504040204" pitchFamily="34" charset="-120"/>
              <a:ea typeface="微軟正黑體" panose="020B0604030504040204" pitchFamily="34" charset="-120"/>
            </a:endParaRPr>
          </a:p>
          <a:p>
            <a:pPr marL="0" marR="0" lvl="0" indent="-88900" algn="l" rtl="0">
              <a:lnSpc>
                <a:spcPct val="100000"/>
              </a:lnSpc>
              <a:spcBef>
                <a:spcPts val="280"/>
              </a:spcBef>
              <a:spcAft>
                <a:spcPts val="0"/>
              </a:spcAft>
              <a:buClr>
                <a:schemeClr val="dk1"/>
              </a:buClr>
              <a:buSzPts val="1400"/>
              <a:buFont typeface="Arial"/>
              <a:buChar char="•"/>
            </a:pPr>
            <a:r>
              <a:rPr lang="en-US" altLang="zh-TW" sz="1400" i="0" u="none" strike="noStrike" cap="none">
                <a:solidFill>
                  <a:schemeClr val="dk1"/>
                </a:solidFill>
                <a:latin typeface="微軟正黑體" panose="020B0604030504040204" pitchFamily="34" charset="-120"/>
                <a:ea typeface="微軟正黑體" panose="020B0604030504040204" pitchFamily="34" charset="-120"/>
              </a:rPr>
              <a:t> TS-x77</a:t>
            </a:r>
            <a:endParaRPr lang="en-US" sz="3200" i="0" u="none" strike="noStrike" cap="none">
              <a:solidFill>
                <a:schemeClr val="dk1"/>
              </a:solidFill>
              <a:latin typeface="微軟正黑體" panose="020B0604030504040204" pitchFamily="34" charset="-120"/>
              <a:ea typeface="微軟正黑體" panose="020B0604030504040204" pitchFamily="34" charset="-120"/>
            </a:endParaRPr>
          </a:p>
          <a:p>
            <a:pPr marL="0" marR="0" lvl="0" indent="-88900" algn="l" rtl="0">
              <a:lnSpc>
                <a:spcPct val="100000"/>
              </a:lnSpc>
              <a:spcBef>
                <a:spcPts val="280"/>
              </a:spcBef>
              <a:spcAft>
                <a:spcPts val="0"/>
              </a:spcAft>
              <a:buClr>
                <a:schemeClr val="dk1"/>
              </a:buClr>
              <a:buSzPts val="1400"/>
              <a:buFont typeface="Arial"/>
              <a:buChar char="•"/>
            </a:pPr>
            <a:r>
              <a:rPr lang="en-US" altLang="zh-TW" sz="1400" i="0" u="none" strike="noStrike" cap="none">
                <a:solidFill>
                  <a:schemeClr val="dk1"/>
                </a:solidFill>
                <a:latin typeface="微軟正黑體" panose="020B0604030504040204" pitchFamily="34" charset="-120"/>
                <a:ea typeface="微軟正黑體" panose="020B0604030504040204" pitchFamily="34" charset="-120"/>
              </a:rPr>
              <a:t> TVS-x82/x82T, TVS-1582TU</a:t>
            </a:r>
            <a:endParaRPr lang="en-US" sz="3200" i="0" u="none" strike="noStrike" cap="none">
              <a:solidFill>
                <a:schemeClr val="dk1"/>
              </a:solidFill>
              <a:latin typeface="微軟正黑體" panose="020B0604030504040204" pitchFamily="34" charset="-120"/>
              <a:ea typeface="微軟正黑體" panose="020B0604030504040204" pitchFamily="34" charset="-120"/>
            </a:endParaRPr>
          </a:p>
        </p:txBody>
      </p:sp>
      <p:sp>
        <p:nvSpPr>
          <p:cNvPr id="337" name="Google Shape;337;p32"/>
          <p:cNvSpPr txBox="1"/>
          <p:nvPr/>
        </p:nvSpPr>
        <p:spPr>
          <a:xfrm>
            <a:off x="910148" y="3269591"/>
            <a:ext cx="2030700" cy="2538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zh-TW" sz="1000" b="1" i="0" u="none" strike="noStrike" cap="none">
                <a:solidFill>
                  <a:schemeClr val="dk1"/>
                </a:solidFill>
                <a:latin typeface="Microsoft JhengHei"/>
                <a:ea typeface="Microsoft JhengHei"/>
                <a:cs typeface="Microsoft JhengHei"/>
                <a:sym typeface="Microsoft JhengHei"/>
              </a:rPr>
              <a:t>*</a:t>
            </a:r>
            <a:r>
              <a:rPr lang="zh-TW" altLang="en-US" sz="1000" b="1">
                <a:solidFill>
                  <a:schemeClr val="dk1"/>
                </a:solidFill>
                <a:latin typeface="Microsoft JhengHei"/>
                <a:ea typeface="Microsoft JhengHei"/>
                <a:cs typeface="Microsoft JhengHei"/>
                <a:sym typeface="Microsoft JhengHei"/>
              </a:rPr>
              <a:t>須</a:t>
            </a:r>
            <a:r>
              <a:rPr lang="zh-TW" sz="1000" b="1" i="0" u="none" strike="noStrike" cap="none">
                <a:solidFill>
                  <a:schemeClr val="dk1"/>
                </a:solidFill>
                <a:latin typeface="Microsoft JhengHei"/>
                <a:ea typeface="Microsoft JhengHei"/>
                <a:cs typeface="Microsoft JhengHei"/>
                <a:sym typeface="Microsoft JhengHei"/>
              </a:rPr>
              <a:t>搭配 QTS 4.3.5 或更新版</a:t>
            </a:r>
            <a:endParaRPr sz="1000" b="1" i="0" u="none" strike="noStrike" cap="none">
              <a:solidFill>
                <a:srgbClr val="000000"/>
              </a:solidFill>
              <a:latin typeface="Microsoft JhengHei"/>
              <a:ea typeface="Microsoft JhengHei"/>
              <a:cs typeface="Microsoft JhengHei"/>
              <a:sym typeface="Microsoft JhengHei"/>
            </a:endParaRPr>
          </a:p>
        </p:txBody>
      </p:sp>
      <p:sp>
        <p:nvSpPr>
          <p:cNvPr id="338" name="Google Shape;338;p32"/>
          <p:cNvSpPr txBox="1"/>
          <p:nvPr/>
        </p:nvSpPr>
        <p:spPr>
          <a:xfrm>
            <a:off x="6021202" y="4453757"/>
            <a:ext cx="174943" cy="346257"/>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pic>
        <p:nvPicPr>
          <p:cNvPr id="339" name="Google Shape;339;p32"/>
          <p:cNvPicPr preferRelativeResize="0"/>
          <p:nvPr/>
        </p:nvPicPr>
        <p:blipFill rotWithShape="1">
          <a:blip r:embed="rId3">
            <a:alphaModFix/>
          </a:blip>
          <a:srcRect/>
          <a:stretch/>
        </p:blipFill>
        <p:spPr>
          <a:xfrm>
            <a:off x="6977368" y="3450409"/>
            <a:ext cx="1716905" cy="1082499"/>
          </a:xfrm>
          <a:prstGeom prst="rect">
            <a:avLst/>
          </a:prstGeom>
          <a:noFill/>
          <a:ln>
            <a:noFill/>
          </a:ln>
        </p:spPr>
      </p:pic>
      <p:pic>
        <p:nvPicPr>
          <p:cNvPr id="340" name="Google Shape;340;p32" descr="TS-653B_front+Control.png"/>
          <p:cNvPicPr preferRelativeResize="0"/>
          <p:nvPr/>
        </p:nvPicPr>
        <p:blipFill rotWithShape="1">
          <a:blip r:embed="rId4">
            <a:alphaModFix/>
          </a:blip>
          <a:srcRect r="19773"/>
          <a:stretch/>
        </p:blipFill>
        <p:spPr>
          <a:xfrm>
            <a:off x="4851198" y="3661147"/>
            <a:ext cx="1054941" cy="868289"/>
          </a:xfrm>
          <a:prstGeom prst="rect">
            <a:avLst/>
          </a:prstGeom>
          <a:noFill/>
          <a:ln>
            <a:noFill/>
          </a:ln>
        </p:spPr>
      </p:pic>
      <p:pic>
        <p:nvPicPr>
          <p:cNvPr id="341" name="Google Shape;341;p32" descr="TS-831X-Front_V2.png"/>
          <p:cNvPicPr preferRelativeResize="0"/>
          <p:nvPr/>
        </p:nvPicPr>
        <p:blipFill rotWithShape="1">
          <a:blip r:embed="rId5">
            <a:alphaModFix/>
          </a:blip>
          <a:srcRect/>
          <a:stretch/>
        </p:blipFill>
        <p:spPr>
          <a:xfrm>
            <a:off x="717784" y="3643178"/>
            <a:ext cx="1407648" cy="929832"/>
          </a:xfrm>
          <a:prstGeom prst="rect">
            <a:avLst/>
          </a:prstGeom>
          <a:noFill/>
          <a:ln>
            <a:noFill/>
          </a:ln>
        </p:spPr>
      </p:pic>
      <p:pic>
        <p:nvPicPr>
          <p:cNvPr id="342" name="Google Shape;342;p32" descr="\\10.64.2.86\Marketing\MarketingMaterials\Product_photo\NAS\TS-x31XU\TS-1231XU-RP\TS-1231XU-RP_Front.png"/>
          <p:cNvPicPr preferRelativeResize="0"/>
          <p:nvPr/>
        </p:nvPicPr>
        <p:blipFill rotWithShape="1">
          <a:blip r:embed="rId6">
            <a:alphaModFix/>
          </a:blip>
          <a:srcRect/>
          <a:stretch/>
        </p:blipFill>
        <p:spPr>
          <a:xfrm>
            <a:off x="2125432" y="3614950"/>
            <a:ext cx="1994734" cy="1317746"/>
          </a:xfrm>
          <a:prstGeom prst="rect">
            <a:avLst/>
          </a:prstGeom>
          <a:noFill/>
          <a:ln>
            <a:noFill/>
          </a:ln>
        </p:spPr>
      </p:pic>
      <p:pic>
        <p:nvPicPr>
          <p:cNvPr id="343" name="Google Shape;343;p32"/>
          <p:cNvPicPr preferRelativeResize="0"/>
          <p:nvPr/>
        </p:nvPicPr>
        <p:blipFill rotWithShape="1">
          <a:blip r:embed="rId7">
            <a:alphaModFix/>
          </a:blip>
          <a:srcRect r="73872"/>
          <a:stretch/>
        </p:blipFill>
        <p:spPr>
          <a:xfrm>
            <a:off x="6015305" y="3552080"/>
            <a:ext cx="962062" cy="947591"/>
          </a:xfrm>
          <a:prstGeom prst="rect">
            <a:avLst/>
          </a:prstGeom>
          <a:noFill/>
          <a:ln>
            <a:noFill/>
          </a:ln>
        </p:spPr>
      </p:pic>
      <p:sp>
        <p:nvSpPr>
          <p:cNvPr id="344" name="Google Shape;344;p32"/>
          <p:cNvSpPr txBox="1"/>
          <p:nvPr/>
        </p:nvSpPr>
        <p:spPr>
          <a:xfrm>
            <a:off x="831681" y="2045455"/>
            <a:ext cx="3189287" cy="1132577"/>
          </a:xfrm>
          <a:prstGeom prst="rect">
            <a:avLst/>
          </a:prstGeom>
          <a:noFill/>
          <a:ln>
            <a:noFill/>
          </a:ln>
        </p:spPr>
        <p:txBody>
          <a:bodyPr spcFirstLastPara="1" wrap="square" lIns="91425" tIns="45700" rIns="91425" bIns="45700" anchor="t" anchorCtr="0">
            <a:noAutofit/>
          </a:bodyPr>
          <a:lstStyle/>
          <a:p>
            <a:pPr marL="0" marR="0" lvl="0" indent="-88900" algn="l" rtl="0">
              <a:spcBef>
                <a:spcPts val="0"/>
              </a:spcBef>
              <a:spcAft>
                <a:spcPts val="0"/>
              </a:spcAft>
              <a:buClr>
                <a:schemeClr val="dk1"/>
              </a:buClr>
              <a:buSzPts val="1400"/>
              <a:buFont typeface="Arial"/>
              <a:buChar char="•"/>
            </a:pPr>
            <a:r>
              <a:rPr lang="en-US" altLang="zh-TW" sz="1400" b="1">
                <a:solidFill>
                  <a:schemeClr val="dk1"/>
                </a:solidFill>
                <a:latin typeface="微軟正黑體" panose="020B0604030504040204" pitchFamily="34" charset="-120"/>
                <a:ea typeface="微軟正黑體" panose="020B0604030504040204" pitchFamily="34" charset="-120"/>
                <a:sym typeface="Arial"/>
              </a:rPr>
              <a:t> TS-x31XU</a:t>
            </a:r>
            <a:endParaRPr lang="en-US">
              <a:latin typeface="微軟正黑體" panose="020B0604030504040204" pitchFamily="34" charset="-120"/>
              <a:ea typeface="微軟正黑體" panose="020B0604030504040204" pitchFamily="34" charset="-120"/>
            </a:endParaRPr>
          </a:p>
          <a:p>
            <a:pPr marL="0" marR="0" lvl="0" indent="-88900" algn="l" rtl="0">
              <a:spcBef>
                <a:spcPts val="0"/>
              </a:spcBef>
              <a:spcAft>
                <a:spcPts val="0"/>
              </a:spcAft>
              <a:buClr>
                <a:schemeClr val="dk1"/>
              </a:buClr>
              <a:buSzPts val="1400"/>
              <a:buFont typeface="Arial"/>
              <a:buChar char="•"/>
            </a:pPr>
            <a:r>
              <a:rPr lang="en-US" altLang="zh-TW" sz="1400" b="1">
                <a:solidFill>
                  <a:schemeClr val="dk1"/>
                </a:solidFill>
                <a:latin typeface="微軟正黑體" panose="020B0604030504040204" pitchFamily="34" charset="-120"/>
                <a:ea typeface="微軟正黑體" panose="020B0604030504040204" pitchFamily="34" charset="-120"/>
                <a:sym typeface="Arial"/>
              </a:rPr>
              <a:t> TS-832X</a:t>
            </a:r>
            <a:endParaRPr lang="en-US">
              <a:latin typeface="微軟正黑體" panose="020B0604030504040204" pitchFamily="34" charset="-120"/>
              <a:ea typeface="微軟正黑體" panose="020B0604030504040204" pitchFamily="34" charset="-120"/>
            </a:endParaRPr>
          </a:p>
          <a:p>
            <a:pPr marL="0" marR="0" lvl="0" indent="-88900" algn="l" rtl="0">
              <a:spcBef>
                <a:spcPts val="0"/>
              </a:spcBef>
              <a:spcAft>
                <a:spcPts val="0"/>
              </a:spcAft>
              <a:buClr>
                <a:schemeClr val="dk1"/>
              </a:buClr>
              <a:buSzPts val="1400"/>
              <a:buFont typeface="Arial"/>
              <a:buChar char="•"/>
            </a:pPr>
            <a:r>
              <a:rPr lang="en-US" altLang="zh-TW" sz="1400" b="1">
                <a:solidFill>
                  <a:schemeClr val="dk1"/>
                </a:solidFill>
                <a:latin typeface="微軟正黑體" panose="020B0604030504040204" pitchFamily="34" charset="-120"/>
                <a:ea typeface="微軟正黑體" panose="020B0604030504040204" pitchFamily="34" charset="-120"/>
                <a:sym typeface="Arial"/>
              </a:rPr>
              <a:t> TS-1635, TS-1635AX</a:t>
            </a:r>
            <a:endParaRPr lang="en-US">
              <a:latin typeface="微軟正黑體" panose="020B0604030504040204" pitchFamily="34" charset="-120"/>
              <a:ea typeface="微軟正黑體" panose="020B0604030504040204" pitchFamily="34" charset="-120"/>
            </a:endParaRPr>
          </a:p>
          <a:p>
            <a:pPr marL="0" marR="0" lvl="0" indent="-88900" algn="l" rtl="0">
              <a:spcBef>
                <a:spcPts val="0"/>
              </a:spcBef>
              <a:spcAft>
                <a:spcPts val="0"/>
              </a:spcAft>
              <a:buClr>
                <a:schemeClr val="dk1"/>
              </a:buClr>
              <a:buSzPts val="1400"/>
              <a:buFont typeface="Arial"/>
              <a:buChar char="•"/>
            </a:pPr>
            <a:r>
              <a:rPr lang="en-US" altLang="zh-TW" sz="1400" b="1">
                <a:solidFill>
                  <a:schemeClr val="dk1"/>
                </a:solidFill>
                <a:latin typeface="微軟正黑體" panose="020B0604030504040204" pitchFamily="34" charset="-120"/>
                <a:ea typeface="微軟正黑體" panose="020B0604030504040204" pitchFamily="34" charset="-120"/>
                <a:sym typeface="Arial"/>
              </a:rPr>
              <a:t> *TS-531P, TS-531X, TS-831X</a:t>
            </a:r>
            <a:endParaRPr lang="en-US" sz="1400" b="1">
              <a:solidFill>
                <a:schemeClr val="dk1"/>
              </a:solidFill>
              <a:latin typeface="微軟正黑體" panose="020B0604030504040204" pitchFamily="34" charset="-120"/>
              <a:ea typeface="微軟正黑體" panose="020B0604030504040204" pitchFamily="34" charset="-120"/>
              <a:sym typeface="Arial"/>
            </a:endParaRPr>
          </a:p>
        </p:txBody>
      </p:sp>
      <p:pic>
        <p:nvPicPr>
          <p:cNvPr id="4" name="圖片 3">
            <a:extLst>
              <a:ext uri="{FF2B5EF4-FFF2-40B4-BE49-F238E27FC236}">
                <a16:creationId xmlns:a16="http://schemas.microsoft.com/office/drawing/2014/main" id="{461EFFAB-5E2F-4222-B3D8-C3B5D5AE7E23}"/>
              </a:ext>
            </a:extLst>
          </p:cNvPr>
          <p:cNvPicPr>
            <a:picLocks noChangeAspect="1"/>
          </p:cNvPicPr>
          <p:nvPr/>
        </p:nvPicPr>
        <p:blipFill rotWithShape="1">
          <a:blip r:embed="rId8"/>
          <a:srcRect t="64729"/>
          <a:stretch/>
        </p:blipFill>
        <p:spPr>
          <a:xfrm>
            <a:off x="652072" y="1980078"/>
            <a:ext cx="3367118" cy="72737"/>
          </a:xfrm>
          <a:prstGeom prst="rect">
            <a:avLst/>
          </a:prstGeom>
        </p:spPr>
      </p:pic>
      <p:pic>
        <p:nvPicPr>
          <p:cNvPr id="21" name="圖片 20">
            <a:extLst>
              <a:ext uri="{FF2B5EF4-FFF2-40B4-BE49-F238E27FC236}">
                <a16:creationId xmlns:a16="http://schemas.microsoft.com/office/drawing/2014/main" id="{BC540240-2812-4B0C-9059-3E019CE5C74A}"/>
              </a:ext>
            </a:extLst>
          </p:cNvPr>
          <p:cNvPicPr>
            <a:picLocks noChangeAspect="1"/>
          </p:cNvPicPr>
          <p:nvPr/>
        </p:nvPicPr>
        <p:blipFill rotWithShape="1">
          <a:blip r:embed="rId8"/>
          <a:srcRect t="64729"/>
          <a:stretch/>
        </p:blipFill>
        <p:spPr>
          <a:xfrm>
            <a:off x="4968501" y="1976398"/>
            <a:ext cx="3367118" cy="72737"/>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Google Shape;352;p33"/>
          <p:cNvSpPr txBox="1">
            <a:spLocks noGrp="1"/>
          </p:cNvSpPr>
          <p:nvPr>
            <p:ph type="title" idx="4294967295"/>
          </p:nvPr>
        </p:nvSpPr>
        <p:spPr>
          <a:xfrm>
            <a:off x="0" y="130175"/>
            <a:ext cx="9144000" cy="85725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FFE101"/>
              </a:buClr>
              <a:buSzPts val="3780"/>
              <a:buFont typeface="Arial"/>
              <a:buNone/>
            </a:pPr>
            <a:r>
              <a:rPr lang="zh-TW" altLang="en-US" sz="3780">
                <a:latin typeface="微軟正黑體" panose="020B0604030504040204" pitchFamily="34" charset="-120"/>
                <a:ea typeface="微軟正黑體" panose="020B0604030504040204" pitchFamily="34" charset="-120"/>
              </a:rPr>
              <a:t>私有無線網路，各自應用享用專屬網路</a:t>
            </a:r>
          </a:p>
        </p:txBody>
      </p:sp>
      <p:sp>
        <p:nvSpPr>
          <p:cNvPr id="354" name="Google Shape;354;p33"/>
          <p:cNvSpPr txBox="1">
            <a:spLocks noGrp="1"/>
          </p:cNvSpPr>
          <p:nvPr>
            <p:ph type="body" idx="4294967295"/>
          </p:nvPr>
        </p:nvSpPr>
        <p:spPr>
          <a:xfrm>
            <a:off x="2" y="1688379"/>
            <a:ext cx="4184618" cy="3100387"/>
          </a:xfrm>
          <a:prstGeom prst="rect">
            <a:avLst/>
          </a:prstGeom>
          <a:noFill/>
          <a:ln>
            <a:noFill/>
          </a:ln>
        </p:spPr>
        <p:txBody>
          <a:bodyPr spcFirstLastPara="1" wrap="square" lIns="91425" tIns="45700" rIns="91425" bIns="45700" anchor="t" anchorCtr="0">
            <a:noAutofit/>
          </a:bodyPr>
          <a:lstStyle/>
          <a:p>
            <a:pPr marL="266700" lvl="0" indent="-177800" algn="l" rtl="0">
              <a:spcBef>
                <a:spcPts val="0"/>
              </a:spcBef>
              <a:spcAft>
                <a:spcPts val="0"/>
              </a:spcAft>
              <a:buClr>
                <a:schemeClr val="dk1"/>
              </a:buClr>
              <a:buSzPts val="1800"/>
              <a:buFont typeface="Arial"/>
              <a:buChar char="•"/>
            </a:pPr>
            <a:r>
              <a:rPr lang="zh-TW" altLang="en-US" sz="1600">
                <a:latin typeface="微軟正黑體" panose="020B0604030504040204" pitchFamily="34" charset="-120"/>
                <a:ea typeface="微軟正黑體" panose="020B0604030504040204" pitchFamily="34" charset="-120"/>
              </a:rPr>
              <a:t>透過網絡與虛擬交換器 </a:t>
            </a:r>
            <a:r>
              <a:rPr lang="en-US" altLang="zh-TW" sz="1600">
                <a:latin typeface="微軟正黑體" panose="020B0604030504040204" pitchFamily="34" charset="-120"/>
                <a:ea typeface="微軟正黑體" panose="020B0604030504040204" pitchFamily="34" charset="-120"/>
              </a:rPr>
              <a:t>(NVS) </a:t>
            </a:r>
            <a:r>
              <a:rPr lang="zh-TW" altLang="en-US" sz="1600">
                <a:latin typeface="微軟正黑體" panose="020B0604030504040204" pitchFamily="34" charset="-120"/>
                <a:ea typeface="微軟正黑體" panose="020B0604030504040204" pitchFamily="34" charset="-120"/>
              </a:rPr>
              <a:t>整合，設置專屬的網路。</a:t>
            </a:r>
          </a:p>
          <a:p>
            <a:pPr marL="266700" lvl="0" indent="-177800" algn="l" rtl="0">
              <a:spcBef>
                <a:spcPts val="1200"/>
              </a:spcBef>
              <a:spcAft>
                <a:spcPts val="0"/>
              </a:spcAft>
              <a:buClr>
                <a:schemeClr val="dk1"/>
              </a:buClr>
              <a:buSzPts val="1800"/>
              <a:buFont typeface="Arial"/>
              <a:buChar char="•"/>
            </a:pPr>
            <a:r>
              <a:rPr lang="zh-TW" altLang="en-US" sz="1600">
                <a:latin typeface="微軟正黑體" panose="020B0604030504040204" pitchFamily="34" charset="-120"/>
                <a:ea typeface="微軟正黑體" panose="020B0604030504040204" pitchFamily="34" charset="-120"/>
              </a:rPr>
              <a:t>指派單一的網卡給容器 </a:t>
            </a:r>
            <a:r>
              <a:rPr lang="en-US" altLang="zh-TW" sz="1600">
                <a:latin typeface="微軟正黑體" panose="020B0604030504040204" pitchFamily="34" charset="-120"/>
                <a:ea typeface="微軟正黑體" panose="020B0604030504040204" pitchFamily="34" charset="-120"/>
              </a:rPr>
              <a:t>(Container)</a:t>
            </a:r>
            <a:r>
              <a:rPr lang="zh-TW" altLang="en-US" sz="1600">
                <a:latin typeface="微軟正黑體" panose="020B0604030504040204" pitchFamily="34" charset="-120"/>
                <a:ea typeface="微軟正黑體" panose="020B0604030504040204" pitchFamily="34" charset="-120"/>
              </a:rPr>
              <a:t>，或者不同的 </a:t>
            </a:r>
            <a:r>
              <a:rPr lang="en-US" altLang="zh-TW" sz="1600">
                <a:latin typeface="微軟正黑體" panose="020B0604030504040204" pitchFamily="34" charset="-120"/>
                <a:ea typeface="微軟正黑體" panose="020B0604030504040204" pitchFamily="34" charset="-120"/>
              </a:rPr>
              <a:t>QNAP </a:t>
            </a:r>
            <a:r>
              <a:rPr lang="zh-TW" altLang="en-US" sz="1600">
                <a:latin typeface="微軟正黑體" panose="020B0604030504040204" pitchFamily="34" charset="-120"/>
                <a:ea typeface="微軟正黑體" panose="020B0604030504040204" pitchFamily="34" charset="-120"/>
              </a:rPr>
              <a:t>服務使用，甚至可以形成小型的專屬網路。</a:t>
            </a:r>
          </a:p>
          <a:p>
            <a:pPr marL="266700" lvl="0" indent="-177800" algn="l" rtl="0">
              <a:spcBef>
                <a:spcPts val="1200"/>
              </a:spcBef>
              <a:spcAft>
                <a:spcPts val="0"/>
              </a:spcAft>
              <a:buClr>
                <a:schemeClr val="dk1"/>
              </a:buClr>
              <a:buSzPts val="1800"/>
              <a:buFont typeface="Arial"/>
              <a:buChar char="•"/>
            </a:pPr>
            <a:r>
              <a:rPr lang="zh-TW" altLang="en-US" sz="1600">
                <a:latin typeface="微軟正黑體" panose="020B0604030504040204" pitchFamily="34" charset="-120"/>
                <a:ea typeface="微軟正黑體" panose="020B0604030504040204" pitchFamily="34" charset="-120"/>
              </a:rPr>
              <a:t>在架設需要隱密性較高的私人物聯網環境時可以完全不需要通過其他分享器，達成物聯網裝置與 </a:t>
            </a:r>
            <a:r>
              <a:rPr lang="en-US" altLang="zh-TW" sz="1600">
                <a:latin typeface="微軟正黑體" panose="020B0604030504040204" pitchFamily="34" charset="-120"/>
                <a:ea typeface="微軟正黑體" panose="020B0604030504040204" pitchFamily="34" charset="-120"/>
              </a:rPr>
              <a:t>NAS </a:t>
            </a:r>
            <a:r>
              <a:rPr lang="zh-TW" altLang="en-US" sz="1600">
                <a:latin typeface="微軟正黑體" panose="020B0604030504040204" pitchFamily="34" charset="-120"/>
                <a:ea typeface="微軟正黑體" panose="020B0604030504040204" pitchFamily="34" charset="-120"/>
              </a:rPr>
              <a:t>直接通訊的使用情境。</a:t>
            </a:r>
          </a:p>
        </p:txBody>
      </p:sp>
      <p:pic>
        <p:nvPicPr>
          <p:cNvPr id="353" name="Google Shape;353;p33" descr="C:\Users\user\Desktop\0417_直播PPT對稿_QW-AC2600 802.11AC wifi card + Wirele\28.png"/>
          <p:cNvPicPr preferRelativeResize="0"/>
          <p:nvPr/>
        </p:nvPicPr>
        <p:blipFill rotWithShape="1">
          <a:blip r:embed="rId3">
            <a:alphaModFix/>
          </a:blip>
          <a:srcRect/>
          <a:stretch/>
        </p:blipFill>
        <p:spPr>
          <a:xfrm>
            <a:off x="4307071" y="1659082"/>
            <a:ext cx="4589690" cy="279715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p34"/>
          <p:cNvSpPr txBox="1"/>
          <p:nvPr/>
        </p:nvSpPr>
        <p:spPr>
          <a:xfrm>
            <a:off x="4975818" y="1914848"/>
            <a:ext cx="2636573" cy="1368152"/>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zh-TW" sz="5500" b="1" cap="none">
                <a:solidFill>
                  <a:schemeClr val="tx1"/>
                </a:solidFill>
                <a:latin typeface="微軟正黑體" panose="020B0604030504040204" pitchFamily="34" charset="-120"/>
                <a:ea typeface="微軟正黑體" panose="020B0604030504040204" pitchFamily="34" charset="-120"/>
                <a:sym typeface="Arial"/>
              </a:rPr>
              <a:t>介</a:t>
            </a:r>
            <a:r>
              <a:rPr lang="zh-TW" altLang="en-US" sz="5500" b="1" cap="none">
                <a:solidFill>
                  <a:schemeClr val="tx1"/>
                </a:solidFill>
                <a:latin typeface="微軟正黑體" panose="020B0604030504040204" pitchFamily="34" charset="-120"/>
                <a:ea typeface="微軟正黑體" panose="020B0604030504040204" pitchFamily="34" charset="-120"/>
                <a:sym typeface="Arial"/>
              </a:rPr>
              <a:t> 紹</a:t>
            </a:r>
            <a:endParaRPr lang="zh-TW" altLang="en-US" sz="5500">
              <a:solidFill>
                <a:schemeClr val="tx1"/>
              </a:solidFill>
              <a:latin typeface="微軟正黑體" panose="020B0604030504040204" pitchFamily="34" charset="-120"/>
              <a:ea typeface="微軟正黑體" panose="020B0604030504040204" pitchFamily="34" charset="-12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Google Shape;368;p35"/>
          <p:cNvSpPr txBox="1">
            <a:spLocks noGrp="1"/>
          </p:cNvSpPr>
          <p:nvPr>
            <p:ph type="title" idx="4294967295"/>
          </p:nvPr>
        </p:nvSpPr>
        <p:spPr>
          <a:xfrm>
            <a:off x="0" y="130175"/>
            <a:ext cx="9144000" cy="85725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FFE101"/>
              </a:buClr>
              <a:buSzPts val="4200"/>
              <a:buFont typeface="Arial"/>
              <a:buNone/>
            </a:pPr>
            <a:r>
              <a:rPr lang="en-US" altLang="zh-TW" sz="4000">
                <a:latin typeface="微軟正黑體" panose="020B0604030504040204" pitchFamily="34" charset="-120"/>
                <a:ea typeface="微軟正黑體" panose="020B0604030504040204" pitchFamily="34" charset="-120"/>
              </a:rPr>
              <a:t>QWA-AC2600 PCIe </a:t>
            </a:r>
            <a:r>
              <a:rPr lang="zh-TW" altLang="en-US" sz="4000">
                <a:latin typeface="微軟正黑體" panose="020B0604030504040204" pitchFamily="34" charset="-120"/>
                <a:ea typeface="微軟正黑體" panose="020B0604030504040204" pitchFamily="34" charset="-120"/>
              </a:rPr>
              <a:t>無線網卡</a:t>
            </a:r>
          </a:p>
        </p:txBody>
      </p:sp>
      <p:pic>
        <p:nvPicPr>
          <p:cNvPr id="369" name="Google Shape;369;p35" descr="C:\Users\user\Desktop\0306_x53Be PPT\2600.png"/>
          <p:cNvPicPr preferRelativeResize="0"/>
          <p:nvPr/>
        </p:nvPicPr>
        <p:blipFill rotWithShape="1">
          <a:blip r:embed="rId3">
            <a:alphaModFix/>
          </a:blip>
          <a:srcRect/>
          <a:stretch/>
        </p:blipFill>
        <p:spPr>
          <a:xfrm>
            <a:off x="2264789" y="1543991"/>
            <a:ext cx="4324363" cy="2629212"/>
          </a:xfrm>
          <a:prstGeom prst="rect">
            <a:avLst/>
          </a:prstGeom>
          <a:noFill/>
          <a:ln>
            <a:noFill/>
          </a:ln>
        </p:spPr>
      </p:pic>
      <p:sp>
        <p:nvSpPr>
          <p:cNvPr id="370" name="Google Shape;370;p35"/>
          <p:cNvSpPr txBox="1"/>
          <p:nvPr/>
        </p:nvSpPr>
        <p:spPr>
          <a:xfrm>
            <a:off x="173245" y="1728643"/>
            <a:ext cx="2261682" cy="262937"/>
          </a:xfrm>
          <a:prstGeom prst="rect">
            <a:avLst/>
          </a:prstGeom>
          <a:noFill/>
          <a:ln>
            <a:noFill/>
          </a:ln>
        </p:spPr>
        <p:txBody>
          <a:bodyPr spcFirstLastPara="1" wrap="square" lIns="91425" tIns="91425" rIns="91425" bIns="91425" anchor="t" anchorCtr="0">
            <a:noAutofit/>
          </a:bodyPr>
          <a:lstStyle/>
          <a:p>
            <a:pPr marL="0" marR="0" lvl="0" indent="0" algn="r" rtl="0">
              <a:lnSpc>
                <a:spcPct val="115000"/>
              </a:lnSpc>
              <a:spcBef>
                <a:spcPts val="0"/>
              </a:spcBef>
              <a:spcAft>
                <a:spcPts val="0"/>
              </a:spcAft>
              <a:buNone/>
            </a:pPr>
            <a:r>
              <a:rPr lang="zh-TW">
                <a:solidFill>
                  <a:srgbClr val="000000"/>
                </a:solidFill>
                <a:latin typeface="Microsoft JhengHei"/>
                <a:ea typeface="Microsoft JhengHei"/>
                <a:cs typeface="Microsoft JhengHei"/>
                <a:sym typeface="Microsoft JhengHei"/>
              </a:rPr>
              <a:t>提供磁吸式延長天線底座</a:t>
            </a:r>
            <a:endParaRPr/>
          </a:p>
        </p:txBody>
      </p:sp>
      <p:sp>
        <p:nvSpPr>
          <p:cNvPr id="371" name="Google Shape;371;p35"/>
          <p:cNvSpPr txBox="1"/>
          <p:nvPr/>
        </p:nvSpPr>
        <p:spPr>
          <a:xfrm>
            <a:off x="383817" y="4156906"/>
            <a:ext cx="2746910" cy="608026"/>
          </a:xfrm>
          <a:prstGeom prst="rect">
            <a:avLst/>
          </a:prstGeom>
          <a:noFill/>
          <a:ln>
            <a:noFill/>
          </a:ln>
        </p:spPr>
        <p:txBody>
          <a:bodyPr spcFirstLastPara="1" wrap="square" lIns="91425" tIns="91425" rIns="91425" bIns="91425" anchor="t" anchorCtr="0">
            <a:noAutofit/>
          </a:bodyPr>
          <a:lstStyle/>
          <a:p>
            <a:pPr marL="0" marR="0" lvl="0" indent="0" rtl="0">
              <a:lnSpc>
                <a:spcPct val="115000"/>
              </a:lnSpc>
              <a:spcBef>
                <a:spcPts val="0"/>
              </a:spcBef>
              <a:spcAft>
                <a:spcPts val="0"/>
              </a:spcAft>
              <a:buNone/>
            </a:pPr>
            <a:r>
              <a:rPr lang="zh-TW" altLang="en-US">
                <a:solidFill>
                  <a:srgbClr val="000000"/>
                </a:solidFill>
                <a:latin typeface="Microsoft JhengHei"/>
                <a:ea typeface="Microsoft JhengHei"/>
                <a:cs typeface="Microsoft JhengHei"/>
                <a:sym typeface="Microsoft JhengHei"/>
              </a:rPr>
              <a:t>提供三種尺寸檔板支援所有 </a:t>
            </a:r>
            <a:r>
              <a:rPr lang="en-US" altLang="zh-TW">
                <a:solidFill>
                  <a:srgbClr val="000000"/>
                </a:solidFill>
                <a:latin typeface="Microsoft JhengHei"/>
                <a:ea typeface="Microsoft JhengHei"/>
                <a:cs typeface="Microsoft JhengHei"/>
                <a:sym typeface="Microsoft JhengHei"/>
              </a:rPr>
              <a:t>QNAP NAS </a:t>
            </a:r>
            <a:r>
              <a:rPr lang="zh-TW" altLang="en-US">
                <a:solidFill>
                  <a:srgbClr val="000000"/>
                </a:solidFill>
                <a:latin typeface="Microsoft JhengHei"/>
                <a:ea typeface="Microsoft JhengHei"/>
                <a:cs typeface="Microsoft JhengHei"/>
                <a:sym typeface="Microsoft JhengHei"/>
              </a:rPr>
              <a:t>機種 </a:t>
            </a:r>
            <a:r>
              <a:rPr lang="en-US" altLang="zh-TW">
                <a:solidFill>
                  <a:srgbClr val="000000"/>
                </a:solidFill>
                <a:latin typeface="Microsoft JhengHei"/>
                <a:ea typeface="Microsoft JhengHei"/>
                <a:cs typeface="Microsoft JhengHei"/>
                <a:sym typeface="Microsoft JhengHei"/>
              </a:rPr>
              <a:t>(</a:t>
            </a:r>
            <a:r>
              <a:rPr lang="zh-TW" altLang="en-US">
                <a:solidFill>
                  <a:srgbClr val="000000"/>
                </a:solidFill>
                <a:latin typeface="Microsoft JhengHei"/>
                <a:ea typeface="Microsoft JhengHei"/>
                <a:cs typeface="Microsoft JhengHei"/>
                <a:sym typeface="Microsoft JhengHei"/>
              </a:rPr>
              <a:t>包含</a:t>
            </a:r>
            <a:r>
              <a:rPr lang="en-US" altLang="zh-TW">
                <a:solidFill>
                  <a:srgbClr val="000000"/>
                </a:solidFill>
                <a:latin typeface="Microsoft JhengHei"/>
                <a:ea typeface="Microsoft JhengHei"/>
                <a:cs typeface="Microsoft JhengHei"/>
                <a:sym typeface="Microsoft JhengHei"/>
              </a:rPr>
              <a:t>x70</a:t>
            </a:r>
            <a:r>
              <a:rPr lang="zh-TW" altLang="en-US">
                <a:solidFill>
                  <a:srgbClr val="000000"/>
                </a:solidFill>
                <a:latin typeface="Microsoft JhengHei"/>
                <a:ea typeface="Microsoft JhengHei"/>
                <a:cs typeface="Microsoft JhengHei"/>
                <a:sym typeface="Microsoft JhengHei"/>
              </a:rPr>
              <a:t>機種</a:t>
            </a:r>
            <a:r>
              <a:rPr lang="en-US" altLang="zh-TW">
                <a:solidFill>
                  <a:srgbClr val="000000"/>
                </a:solidFill>
                <a:latin typeface="Microsoft JhengHei"/>
                <a:ea typeface="Microsoft JhengHei"/>
                <a:cs typeface="Microsoft JhengHei"/>
                <a:sym typeface="Microsoft JhengHei"/>
              </a:rPr>
              <a:t>)</a:t>
            </a:r>
            <a:endParaRPr lang="zh-TW" altLang="en-US"/>
          </a:p>
        </p:txBody>
      </p:sp>
      <p:sp>
        <p:nvSpPr>
          <p:cNvPr id="372" name="Google Shape;372;p35"/>
          <p:cNvSpPr txBox="1"/>
          <p:nvPr/>
        </p:nvSpPr>
        <p:spPr>
          <a:xfrm>
            <a:off x="311366" y="3734454"/>
            <a:ext cx="2210929" cy="262937"/>
          </a:xfrm>
          <a:prstGeom prst="rect">
            <a:avLst/>
          </a:prstGeom>
          <a:noFill/>
          <a:ln>
            <a:noFill/>
          </a:ln>
        </p:spPr>
        <p:txBody>
          <a:bodyPr spcFirstLastPara="1" wrap="square" lIns="91425" tIns="91425" rIns="91425" bIns="91425" anchor="t" anchorCtr="0">
            <a:noAutofit/>
          </a:bodyPr>
          <a:lstStyle/>
          <a:p>
            <a:pPr marL="0" marR="0" lvl="0" indent="85733" rtl="0">
              <a:lnSpc>
                <a:spcPct val="115000"/>
              </a:lnSpc>
              <a:spcBef>
                <a:spcPts val="0"/>
              </a:spcBef>
              <a:spcAft>
                <a:spcPts val="0"/>
              </a:spcAft>
              <a:buNone/>
            </a:pPr>
            <a:r>
              <a:rPr lang="zh-TW" altLang="en-US" b="1">
                <a:solidFill>
                  <a:srgbClr val="000000"/>
                </a:solidFill>
                <a:latin typeface="Microsoft JhengHei"/>
                <a:ea typeface="Microsoft JhengHei"/>
                <a:cs typeface="Microsoft JhengHei"/>
                <a:sym typeface="Microsoft JhengHei"/>
              </a:rPr>
              <a:t>半高 </a:t>
            </a:r>
            <a:r>
              <a:rPr lang="en-US" altLang="zh-TW" b="1">
                <a:solidFill>
                  <a:srgbClr val="000000"/>
                </a:solidFill>
                <a:latin typeface="Microsoft JhengHei"/>
                <a:ea typeface="Microsoft JhengHei"/>
                <a:cs typeface="Microsoft JhengHei"/>
                <a:sym typeface="Microsoft JhengHei"/>
              </a:rPr>
              <a:t>PCIe </a:t>
            </a:r>
            <a:r>
              <a:rPr lang="zh-TW" altLang="en-US" b="1">
                <a:solidFill>
                  <a:srgbClr val="000000"/>
                </a:solidFill>
                <a:latin typeface="Microsoft JhengHei"/>
                <a:ea typeface="Microsoft JhengHei"/>
                <a:cs typeface="Microsoft JhengHei"/>
                <a:sym typeface="Microsoft JhengHei"/>
              </a:rPr>
              <a:t>擴充卡設計</a:t>
            </a:r>
            <a:endParaRPr lang="zh-TW" altLang="en-US"/>
          </a:p>
        </p:txBody>
      </p:sp>
      <p:sp>
        <p:nvSpPr>
          <p:cNvPr id="373" name="Google Shape;373;p35"/>
          <p:cNvSpPr txBox="1"/>
          <p:nvPr/>
        </p:nvSpPr>
        <p:spPr>
          <a:xfrm>
            <a:off x="4944701" y="3992464"/>
            <a:ext cx="3148897" cy="262937"/>
          </a:xfrm>
          <a:prstGeom prst="rect">
            <a:avLst/>
          </a:prstGeom>
          <a:noFill/>
          <a:ln>
            <a:noFill/>
          </a:ln>
        </p:spPr>
        <p:txBody>
          <a:bodyPr spcFirstLastPara="1" wrap="square" lIns="91425" tIns="91425" rIns="91425" bIns="91425" anchor="t" anchorCtr="0">
            <a:noAutofit/>
          </a:bodyPr>
          <a:lstStyle/>
          <a:p>
            <a:pPr marL="0" marR="0" lvl="0" indent="0" rtl="0">
              <a:lnSpc>
                <a:spcPct val="115000"/>
              </a:lnSpc>
              <a:spcBef>
                <a:spcPts val="0"/>
              </a:spcBef>
              <a:spcAft>
                <a:spcPts val="0"/>
              </a:spcAft>
              <a:buNone/>
            </a:pPr>
            <a:r>
              <a:rPr lang="zh-TW" altLang="en-US" b="1">
                <a:solidFill>
                  <a:srgbClr val="000000"/>
                </a:solidFill>
                <a:latin typeface="Microsoft JhengHei"/>
                <a:ea typeface="Microsoft JhengHei"/>
                <a:cs typeface="Microsoft JhengHei"/>
                <a:sym typeface="Microsoft JhengHei"/>
              </a:rPr>
              <a:t>高達 </a:t>
            </a:r>
            <a:r>
              <a:rPr lang="en-US" altLang="zh-TW" b="1">
                <a:solidFill>
                  <a:srgbClr val="000000"/>
                </a:solidFill>
                <a:latin typeface="Microsoft JhengHei"/>
                <a:ea typeface="Microsoft JhengHei"/>
                <a:cs typeface="Microsoft JhengHei"/>
                <a:sym typeface="Microsoft JhengHei"/>
              </a:rPr>
              <a:t>500MB/s </a:t>
            </a:r>
            <a:r>
              <a:rPr lang="zh-TW" altLang="en-US" b="1">
                <a:solidFill>
                  <a:srgbClr val="000000"/>
                </a:solidFill>
                <a:latin typeface="Microsoft JhengHei"/>
                <a:ea typeface="Microsoft JhengHei"/>
                <a:cs typeface="Microsoft JhengHei"/>
                <a:sym typeface="Microsoft JhengHei"/>
              </a:rPr>
              <a:t>頻寬</a:t>
            </a:r>
          </a:p>
          <a:p>
            <a:pPr marL="0" marR="0" lvl="0" indent="0" rtl="0">
              <a:lnSpc>
                <a:spcPct val="115000"/>
              </a:lnSpc>
              <a:spcBef>
                <a:spcPts val="0"/>
              </a:spcBef>
              <a:spcAft>
                <a:spcPts val="0"/>
              </a:spcAft>
              <a:buNone/>
            </a:pPr>
            <a:endParaRPr lang="zh-TW" altLang="en-US" b="1">
              <a:solidFill>
                <a:srgbClr val="000000"/>
              </a:solidFill>
              <a:latin typeface="Microsoft JhengHei"/>
              <a:ea typeface="Microsoft JhengHei"/>
              <a:cs typeface="Microsoft JhengHei"/>
              <a:sym typeface="Microsoft JhengHei"/>
            </a:endParaRPr>
          </a:p>
        </p:txBody>
      </p:sp>
      <p:sp>
        <p:nvSpPr>
          <p:cNvPr id="374" name="Google Shape;374;p35"/>
          <p:cNvSpPr txBox="1"/>
          <p:nvPr/>
        </p:nvSpPr>
        <p:spPr>
          <a:xfrm>
            <a:off x="4967697" y="4337599"/>
            <a:ext cx="3751877" cy="262937"/>
          </a:xfrm>
          <a:prstGeom prst="rect">
            <a:avLst/>
          </a:prstGeom>
          <a:noFill/>
          <a:ln>
            <a:noFill/>
          </a:ln>
        </p:spPr>
        <p:txBody>
          <a:bodyPr spcFirstLastPara="1" wrap="square" lIns="91425" tIns="91425" rIns="91425" bIns="91425" anchor="t" anchorCtr="0">
            <a:noAutofit/>
          </a:bodyPr>
          <a:lstStyle/>
          <a:p>
            <a:pPr lvl="0">
              <a:lnSpc>
                <a:spcPct val="115000"/>
              </a:lnSpc>
            </a:pPr>
            <a:r>
              <a:rPr lang="nl-NL" altLang="zh-TW">
                <a:solidFill>
                  <a:srgbClr val="000000"/>
                </a:solidFill>
                <a:latin typeface="Microsoft JhengHei"/>
                <a:ea typeface="Microsoft JhengHei"/>
                <a:cs typeface="Microsoft JhengHei"/>
                <a:sym typeface="Microsoft JhengHei"/>
              </a:rPr>
              <a:t>PCIe Gen2 x 1 </a:t>
            </a:r>
            <a:r>
              <a:rPr lang="zh-TW" altLang="en-US">
                <a:latin typeface="Microsoft JhengHei"/>
                <a:ea typeface="Microsoft JhengHei"/>
                <a:sym typeface="Microsoft JhengHei"/>
              </a:rPr>
              <a:t>介面</a:t>
            </a:r>
            <a:r>
              <a:rPr lang="zh-TW" altLang="nl-NL">
                <a:solidFill>
                  <a:srgbClr val="000000"/>
                </a:solidFill>
                <a:latin typeface="Microsoft JhengHei"/>
                <a:ea typeface="Microsoft JhengHei"/>
                <a:cs typeface="Microsoft JhengHei"/>
                <a:sym typeface="Microsoft JhengHei"/>
              </a:rPr>
              <a:t>接口</a:t>
            </a:r>
            <a:endParaRPr lang="nl-NL">
              <a:solidFill>
                <a:srgbClr val="000000"/>
              </a:solidFill>
              <a:latin typeface="Microsoft JhengHei"/>
              <a:ea typeface="Microsoft JhengHei"/>
              <a:cs typeface="Microsoft JhengHei"/>
              <a:sym typeface="Microsoft JhengHei"/>
            </a:endParaRPr>
          </a:p>
        </p:txBody>
      </p:sp>
      <p:sp>
        <p:nvSpPr>
          <p:cNvPr id="375" name="Google Shape;375;p35"/>
          <p:cNvSpPr txBox="1"/>
          <p:nvPr/>
        </p:nvSpPr>
        <p:spPr>
          <a:xfrm>
            <a:off x="6200970" y="1696480"/>
            <a:ext cx="2947904" cy="262937"/>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None/>
            </a:pPr>
            <a:r>
              <a:rPr lang="zh-TW" altLang="en-US" sz="1400">
                <a:solidFill>
                  <a:srgbClr val="000000"/>
                </a:solidFill>
                <a:latin typeface="Microsoft JhengHei"/>
                <a:ea typeface="Microsoft JhengHei"/>
                <a:cs typeface="Microsoft JhengHei"/>
                <a:sym typeface="Microsoft JhengHei"/>
              </a:rPr>
              <a:t>即時監控 </a:t>
            </a:r>
            <a:r>
              <a:rPr lang="en-US" altLang="zh-TW" sz="1400">
                <a:solidFill>
                  <a:srgbClr val="000000"/>
                </a:solidFill>
                <a:latin typeface="Microsoft JhengHei"/>
                <a:ea typeface="Microsoft JhengHei"/>
                <a:cs typeface="Microsoft JhengHei"/>
                <a:sym typeface="Microsoft JhengHei"/>
              </a:rPr>
              <a:t>IC </a:t>
            </a:r>
            <a:r>
              <a:rPr lang="zh-TW" altLang="en-US" sz="1400">
                <a:solidFill>
                  <a:srgbClr val="000000"/>
                </a:solidFill>
                <a:latin typeface="Microsoft JhengHei"/>
                <a:ea typeface="Microsoft JhengHei"/>
                <a:cs typeface="Microsoft JhengHei"/>
                <a:sym typeface="Microsoft JhengHei"/>
              </a:rPr>
              <a:t>溫度以調整高中低轉速 </a:t>
            </a:r>
          </a:p>
        </p:txBody>
      </p:sp>
      <p:sp>
        <p:nvSpPr>
          <p:cNvPr id="376" name="Google Shape;376;p35"/>
          <p:cNvSpPr txBox="1"/>
          <p:nvPr/>
        </p:nvSpPr>
        <p:spPr>
          <a:xfrm>
            <a:off x="6162904" y="1302074"/>
            <a:ext cx="3014901" cy="262937"/>
          </a:xfrm>
          <a:prstGeom prst="rect">
            <a:avLst/>
          </a:prstGeom>
          <a:noFill/>
          <a:ln>
            <a:noFill/>
          </a:ln>
        </p:spPr>
        <p:txBody>
          <a:bodyPr spcFirstLastPara="1" wrap="square" lIns="91425" tIns="91425" rIns="91425" bIns="91425" anchor="t" anchorCtr="0">
            <a:noAutofit/>
          </a:bodyPr>
          <a:lstStyle/>
          <a:p>
            <a:pPr marL="0" marR="0" lvl="0" indent="0" rtl="0">
              <a:lnSpc>
                <a:spcPct val="115000"/>
              </a:lnSpc>
              <a:spcBef>
                <a:spcPts val="0"/>
              </a:spcBef>
              <a:spcAft>
                <a:spcPts val="0"/>
              </a:spcAft>
              <a:buNone/>
            </a:pPr>
            <a:r>
              <a:rPr lang="zh-TW" altLang="en-US" b="1">
                <a:solidFill>
                  <a:srgbClr val="000000"/>
                </a:solidFill>
                <a:latin typeface="Microsoft JhengHei"/>
                <a:ea typeface="Microsoft JhengHei"/>
                <a:cs typeface="Microsoft JhengHei"/>
                <a:sym typeface="Microsoft JhengHei"/>
              </a:rPr>
              <a:t>主動式散熱模組提供絕佳傳輸品質</a:t>
            </a:r>
          </a:p>
        </p:txBody>
      </p:sp>
      <p:cxnSp>
        <p:nvCxnSpPr>
          <p:cNvPr id="377" name="Google Shape;377;p35"/>
          <p:cNvCxnSpPr>
            <a:cxnSpLocks/>
          </p:cNvCxnSpPr>
          <p:nvPr/>
        </p:nvCxnSpPr>
        <p:spPr>
          <a:xfrm>
            <a:off x="410381" y="1723589"/>
            <a:ext cx="2143930" cy="0"/>
          </a:xfrm>
          <a:prstGeom prst="straightConnector1">
            <a:avLst/>
          </a:prstGeom>
          <a:noFill/>
          <a:ln w="28575" cap="flat" cmpd="sng">
            <a:solidFill>
              <a:srgbClr val="E36C09"/>
            </a:solidFill>
            <a:prstDash val="solid"/>
            <a:round/>
            <a:headEnd type="none" w="sm" len="sm"/>
            <a:tailEnd type="none" w="sm" len="sm"/>
          </a:ln>
        </p:spPr>
      </p:cxnSp>
      <p:cxnSp>
        <p:nvCxnSpPr>
          <p:cNvPr id="378" name="Google Shape;378;p35"/>
          <p:cNvCxnSpPr>
            <a:cxnSpLocks/>
          </p:cNvCxnSpPr>
          <p:nvPr/>
        </p:nvCxnSpPr>
        <p:spPr>
          <a:xfrm>
            <a:off x="2554311" y="1718535"/>
            <a:ext cx="401987" cy="830423"/>
          </a:xfrm>
          <a:prstGeom prst="straightConnector1">
            <a:avLst/>
          </a:prstGeom>
          <a:noFill/>
          <a:ln w="28575" cap="flat" cmpd="sng">
            <a:solidFill>
              <a:srgbClr val="E36C09"/>
            </a:solidFill>
            <a:prstDash val="solid"/>
            <a:round/>
            <a:headEnd type="none" w="sm" len="sm"/>
            <a:tailEnd type="none" w="sm" len="sm"/>
          </a:ln>
        </p:spPr>
      </p:cxnSp>
      <p:cxnSp>
        <p:nvCxnSpPr>
          <p:cNvPr id="379" name="Google Shape;379;p35"/>
          <p:cNvCxnSpPr>
            <a:cxnSpLocks/>
          </p:cNvCxnSpPr>
          <p:nvPr/>
        </p:nvCxnSpPr>
        <p:spPr>
          <a:xfrm>
            <a:off x="469557" y="4156906"/>
            <a:ext cx="2130221" cy="0"/>
          </a:xfrm>
          <a:prstGeom prst="straightConnector1">
            <a:avLst/>
          </a:prstGeom>
          <a:noFill/>
          <a:ln w="28575" cap="flat" cmpd="sng">
            <a:solidFill>
              <a:srgbClr val="E36C09"/>
            </a:solidFill>
            <a:prstDash val="solid"/>
            <a:round/>
            <a:headEnd type="none" w="sm" len="sm"/>
            <a:tailEnd type="none" w="sm" len="sm"/>
          </a:ln>
        </p:spPr>
      </p:cxnSp>
      <p:cxnSp>
        <p:nvCxnSpPr>
          <p:cNvPr id="380" name="Google Shape;380;p35"/>
          <p:cNvCxnSpPr>
            <a:cxnSpLocks/>
          </p:cNvCxnSpPr>
          <p:nvPr/>
        </p:nvCxnSpPr>
        <p:spPr>
          <a:xfrm rot="10800000" flipH="1">
            <a:off x="2599779" y="3625978"/>
            <a:ext cx="267991" cy="535982"/>
          </a:xfrm>
          <a:prstGeom prst="straightConnector1">
            <a:avLst/>
          </a:prstGeom>
          <a:noFill/>
          <a:ln w="28575" cap="flat" cmpd="sng">
            <a:solidFill>
              <a:srgbClr val="E36C09"/>
            </a:solidFill>
            <a:prstDash val="solid"/>
            <a:round/>
            <a:headEnd type="none" w="sm" len="sm"/>
            <a:tailEnd type="none" w="sm" len="sm"/>
          </a:ln>
        </p:spPr>
      </p:cxnSp>
      <p:cxnSp>
        <p:nvCxnSpPr>
          <p:cNvPr id="381" name="Google Shape;381;p35"/>
          <p:cNvCxnSpPr>
            <a:cxnSpLocks/>
          </p:cNvCxnSpPr>
          <p:nvPr/>
        </p:nvCxnSpPr>
        <p:spPr>
          <a:xfrm>
            <a:off x="6146850" y="1677987"/>
            <a:ext cx="2887704" cy="18493"/>
          </a:xfrm>
          <a:prstGeom prst="straightConnector1">
            <a:avLst/>
          </a:prstGeom>
          <a:noFill/>
          <a:ln w="28575" cap="flat" cmpd="sng">
            <a:solidFill>
              <a:srgbClr val="E36C09"/>
            </a:solidFill>
            <a:prstDash val="solid"/>
            <a:round/>
            <a:headEnd type="none" w="sm" len="sm"/>
            <a:tailEnd type="none" w="sm" len="sm"/>
          </a:ln>
        </p:spPr>
      </p:cxnSp>
      <p:cxnSp>
        <p:nvCxnSpPr>
          <p:cNvPr id="382" name="Google Shape;382;p35"/>
          <p:cNvCxnSpPr>
            <a:cxnSpLocks/>
          </p:cNvCxnSpPr>
          <p:nvPr/>
        </p:nvCxnSpPr>
        <p:spPr>
          <a:xfrm flipH="1">
            <a:off x="5078697" y="1677987"/>
            <a:ext cx="1071965" cy="937969"/>
          </a:xfrm>
          <a:prstGeom prst="straightConnector1">
            <a:avLst/>
          </a:prstGeom>
          <a:noFill/>
          <a:ln w="28575" cap="flat" cmpd="sng">
            <a:solidFill>
              <a:srgbClr val="E36C09"/>
            </a:solidFill>
            <a:prstDash val="solid"/>
            <a:round/>
            <a:headEnd type="none" w="sm" len="sm"/>
            <a:tailEnd type="none" w="sm" len="sm"/>
          </a:ln>
        </p:spPr>
      </p:cxnSp>
      <p:cxnSp>
        <p:nvCxnSpPr>
          <p:cNvPr id="383" name="Google Shape;383;p35"/>
          <p:cNvCxnSpPr>
            <a:cxnSpLocks/>
          </p:cNvCxnSpPr>
          <p:nvPr/>
        </p:nvCxnSpPr>
        <p:spPr>
          <a:xfrm>
            <a:off x="4810706" y="4362954"/>
            <a:ext cx="3014900" cy="0"/>
          </a:xfrm>
          <a:prstGeom prst="straightConnector1">
            <a:avLst/>
          </a:prstGeom>
          <a:noFill/>
          <a:ln w="28575" cap="flat" cmpd="sng">
            <a:solidFill>
              <a:srgbClr val="E36C09"/>
            </a:solidFill>
            <a:prstDash val="solid"/>
            <a:round/>
            <a:headEnd type="none" w="sm" len="sm"/>
            <a:tailEnd type="none" w="sm" len="sm"/>
          </a:ln>
        </p:spPr>
      </p:cxnSp>
      <p:cxnSp>
        <p:nvCxnSpPr>
          <p:cNvPr id="384" name="Google Shape;384;p35"/>
          <p:cNvCxnSpPr>
            <a:cxnSpLocks/>
          </p:cNvCxnSpPr>
          <p:nvPr/>
        </p:nvCxnSpPr>
        <p:spPr>
          <a:xfrm rot="10800000">
            <a:off x="4073730" y="3754919"/>
            <a:ext cx="736976" cy="608034"/>
          </a:xfrm>
          <a:prstGeom prst="straightConnector1">
            <a:avLst/>
          </a:prstGeom>
          <a:noFill/>
          <a:ln w="28575" cap="flat" cmpd="sng">
            <a:solidFill>
              <a:srgbClr val="E36C09"/>
            </a:solidFill>
            <a:prstDash val="solid"/>
            <a:round/>
            <a:headEnd type="none" w="sm" len="sm"/>
            <a:tailEnd type="none" w="sm" len="sm"/>
          </a:ln>
        </p:spPr>
      </p:cxnSp>
      <p:sp>
        <p:nvSpPr>
          <p:cNvPr id="385" name="Google Shape;385;p35"/>
          <p:cNvSpPr txBox="1"/>
          <p:nvPr/>
        </p:nvSpPr>
        <p:spPr>
          <a:xfrm>
            <a:off x="310947" y="1322414"/>
            <a:ext cx="2759444" cy="282600"/>
          </a:xfrm>
          <a:prstGeom prst="rect">
            <a:avLst/>
          </a:prstGeom>
          <a:noFill/>
          <a:ln>
            <a:noFill/>
          </a:ln>
        </p:spPr>
        <p:txBody>
          <a:bodyPr spcFirstLastPara="1" wrap="square" lIns="91425" tIns="91425" rIns="91425" bIns="91425" anchor="t" anchorCtr="0">
            <a:noAutofit/>
          </a:bodyPr>
          <a:lstStyle/>
          <a:p>
            <a:pPr marL="0" marR="0" lvl="0" indent="0" rtl="0">
              <a:lnSpc>
                <a:spcPct val="115000"/>
              </a:lnSpc>
              <a:spcBef>
                <a:spcPts val="0"/>
              </a:spcBef>
              <a:spcAft>
                <a:spcPts val="0"/>
              </a:spcAft>
              <a:buNone/>
            </a:pPr>
            <a:r>
              <a:rPr lang="en-US" altLang="zh-TW" b="1">
                <a:solidFill>
                  <a:srgbClr val="000000"/>
                </a:solidFill>
                <a:latin typeface="Microsoft JhengHei"/>
                <a:ea typeface="Microsoft JhengHei"/>
                <a:cs typeface="Microsoft JhengHei"/>
                <a:sym typeface="Microsoft JhengHei"/>
              </a:rPr>
              <a:t>4 X </a:t>
            </a:r>
            <a:r>
              <a:rPr lang="zh-TW" altLang="en-US" b="1">
                <a:solidFill>
                  <a:srgbClr val="000000"/>
                </a:solidFill>
                <a:latin typeface="Microsoft JhengHei"/>
                <a:ea typeface="Microsoft JhengHei"/>
                <a:cs typeface="Microsoft JhengHei"/>
                <a:sym typeface="Microsoft JhengHei"/>
              </a:rPr>
              <a:t>可拆式 </a:t>
            </a:r>
            <a:r>
              <a:rPr lang="en-US" altLang="zh-TW" b="1">
                <a:solidFill>
                  <a:srgbClr val="000000"/>
                </a:solidFill>
                <a:latin typeface="Microsoft JhengHei"/>
                <a:ea typeface="Microsoft JhengHei"/>
                <a:cs typeface="Microsoft JhengHei"/>
                <a:sym typeface="Microsoft JhengHei"/>
              </a:rPr>
              <a:t>RP-SMA </a:t>
            </a:r>
            <a:r>
              <a:rPr lang="zh-TW" altLang="en-US" b="1">
                <a:solidFill>
                  <a:srgbClr val="000000"/>
                </a:solidFill>
                <a:latin typeface="Microsoft JhengHei"/>
                <a:ea typeface="Microsoft JhengHei"/>
                <a:cs typeface="Microsoft JhengHei"/>
                <a:sym typeface="Microsoft JhengHei"/>
              </a:rPr>
              <a:t>接口</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403" name="Google Shape;403;p36"/>
          <p:cNvSpPr/>
          <p:nvPr/>
        </p:nvSpPr>
        <p:spPr>
          <a:xfrm>
            <a:off x="124276" y="2664708"/>
            <a:ext cx="5193038" cy="360040"/>
          </a:xfrm>
          <a:prstGeom prst="parallelogram">
            <a:avLst>
              <a:gd name="adj" fmla="val 25000"/>
            </a:avLst>
          </a:prstGeom>
          <a:solidFill>
            <a:srgbClr val="2DE5FE"/>
          </a:solidFill>
          <a:ln>
            <a:noFill/>
          </a:ln>
        </p:spPr>
        <p:txBody>
          <a:bodyPr spcFirstLastPara="1" wrap="square" lIns="91425" tIns="45700" rIns="91425" bIns="45700" anchor="ctr" anchorCtr="0">
            <a:noAutofit/>
          </a:bodyPr>
          <a:lstStyle/>
          <a:p>
            <a:pPr marL="0" marR="0" lvl="0" indent="0" rtl="0">
              <a:spcBef>
                <a:spcPts val="0"/>
              </a:spcBef>
              <a:spcAft>
                <a:spcPts val="0"/>
              </a:spcAft>
              <a:buNone/>
            </a:pPr>
            <a:r>
              <a:rPr lang="zh-TW" sz="1800" b="1">
                <a:solidFill>
                  <a:schemeClr val="tx1"/>
                </a:solidFill>
                <a:latin typeface="Microsoft JhengHei"/>
                <a:ea typeface="Microsoft JhengHei"/>
                <a:cs typeface="Microsoft JhengHei"/>
                <a:sym typeface="Microsoft JhengHei"/>
              </a:rPr>
              <a:t>近 2600Mbps 總傳輸頻寬</a:t>
            </a:r>
            <a:r>
              <a:rPr lang="zh-TW" altLang="en-US" sz="1800" b="1">
                <a:solidFill>
                  <a:schemeClr val="tx1"/>
                </a:solidFill>
                <a:latin typeface="Microsoft JhengHei"/>
                <a:ea typeface="Microsoft JhengHei"/>
                <a:cs typeface="Microsoft JhengHei"/>
                <a:sym typeface="Microsoft JhengHei"/>
              </a:rPr>
              <a:t>       </a:t>
            </a:r>
          </a:p>
        </p:txBody>
      </p:sp>
      <p:sp>
        <p:nvSpPr>
          <p:cNvPr id="392" name="Google Shape;392;p36"/>
          <p:cNvSpPr txBox="1">
            <a:spLocks noGrp="1"/>
          </p:cNvSpPr>
          <p:nvPr>
            <p:ph type="title" idx="4294967295"/>
          </p:nvPr>
        </p:nvSpPr>
        <p:spPr>
          <a:xfrm>
            <a:off x="0" y="130175"/>
            <a:ext cx="9144000" cy="85725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FFE101"/>
              </a:buClr>
              <a:buSzPts val="4200"/>
              <a:buFont typeface="Arial"/>
              <a:buNone/>
            </a:pPr>
            <a:r>
              <a:rPr lang="en-US" altLang="zh-TW" sz="4000">
                <a:latin typeface="微軟正黑體" panose="020B0604030504040204" pitchFamily="34" charset="-120"/>
                <a:ea typeface="微軟正黑體" panose="020B0604030504040204" pitchFamily="34" charset="-120"/>
              </a:rPr>
              <a:t>5GHz </a:t>
            </a:r>
            <a:r>
              <a:rPr lang="zh-TW" altLang="en-US" sz="4000">
                <a:latin typeface="微軟正黑體" panose="020B0604030504040204" pitchFamily="34" charset="-120"/>
                <a:ea typeface="微軟正黑體" panose="020B0604030504040204" pitchFamily="34" charset="-120"/>
              </a:rPr>
              <a:t>與 </a:t>
            </a:r>
            <a:r>
              <a:rPr lang="en-US" altLang="zh-TW" sz="4000">
                <a:latin typeface="微軟正黑體" panose="020B0604030504040204" pitchFamily="34" charset="-120"/>
                <a:ea typeface="微軟正黑體" panose="020B0604030504040204" pitchFamily="34" charset="-120"/>
              </a:rPr>
              <a:t>2.4GHz </a:t>
            </a:r>
            <a:r>
              <a:rPr lang="zh-TW" altLang="en-US" sz="4000">
                <a:latin typeface="微軟正黑體" panose="020B0604030504040204" pitchFamily="34" charset="-120"/>
                <a:ea typeface="微軟正黑體" panose="020B0604030504040204" pitchFamily="34" charset="-120"/>
              </a:rPr>
              <a:t>雙頻併發</a:t>
            </a:r>
          </a:p>
        </p:txBody>
      </p:sp>
      <p:sp>
        <p:nvSpPr>
          <p:cNvPr id="393" name="Google Shape;393;p36"/>
          <p:cNvSpPr txBox="1"/>
          <p:nvPr/>
        </p:nvSpPr>
        <p:spPr>
          <a:xfrm>
            <a:off x="571467" y="3250449"/>
            <a:ext cx="3672408" cy="315479"/>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zh-TW" sz="1600" b="1">
                <a:solidFill>
                  <a:schemeClr val="dk1"/>
                </a:solidFill>
                <a:latin typeface="Microsoft JhengHei"/>
                <a:ea typeface="Microsoft JhengHei"/>
                <a:cs typeface="Microsoft JhengHei"/>
                <a:sym typeface="Microsoft JhengHei"/>
              </a:rPr>
              <a:t>802.11ac (5GHz) 可達 1733Mbps</a:t>
            </a:r>
            <a:endParaRPr/>
          </a:p>
        </p:txBody>
      </p:sp>
      <p:sp>
        <p:nvSpPr>
          <p:cNvPr id="396" name="Google Shape;396;p36"/>
          <p:cNvSpPr txBox="1"/>
          <p:nvPr/>
        </p:nvSpPr>
        <p:spPr>
          <a:xfrm>
            <a:off x="571467" y="3657290"/>
            <a:ext cx="3672408" cy="315479"/>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zh-TW" sz="1600" b="1">
                <a:solidFill>
                  <a:schemeClr val="dk1"/>
                </a:solidFill>
                <a:latin typeface="Microsoft JhengHei"/>
                <a:ea typeface="Microsoft JhengHei"/>
                <a:cs typeface="Microsoft JhengHei"/>
                <a:sym typeface="Microsoft JhengHei"/>
              </a:rPr>
              <a:t>802.11n (2.4GHz) 可達 800Mbps</a:t>
            </a:r>
            <a:endParaRPr/>
          </a:p>
        </p:txBody>
      </p:sp>
      <p:pic>
        <p:nvPicPr>
          <p:cNvPr id="391" name="Google Shape;391;p36" descr="C:\Users\user\Desktop\0417_直播PPT對稿_QW-AC2600 802.11AC wifi card + Wirele\DSC_0207.png"/>
          <p:cNvPicPr preferRelativeResize="0"/>
          <p:nvPr/>
        </p:nvPicPr>
        <p:blipFill rotWithShape="1">
          <a:blip r:embed="rId3">
            <a:alphaModFix/>
          </a:blip>
          <a:srcRect/>
          <a:stretch/>
        </p:blipFill>
        <p:spPr>
          <a:xfrm>
            <a:off x="3890278" y="2028014"/>
            <a:ext cx="4965916" cy="2763326"/>
          </a:xfrm>
          <a:prstGeom prst="rect">
            <a:avLst/>
          </a:prstGeom>
          <a:noFill/>
          <a:ln>
            <a:noFill/>
          </a:ln>
        </p:spPr>
      </p:pic>
      <p:sp>
        <p:nvSpPr>
          <p:cNvPr id="404" name="Google Shape;404;p36"/>
          <p:cNvSpPr txBox="1"/>
          <p:nvPr/>
        </p:nvSpPr>
        <p:spPr>
          <a:xfrm>
            <a:off x="5129574" y="1560339"/>
            <a:ext cx="2793725" cy="629206"/>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zh-TW" sz="1400" b="1">
                <a:solidFill>
                  <a:schemeClr val="dk1"/>
                </a:solidFill>
                <a:latin typeface="Microsoft JhengHei"/>
                <a:ea typeface="Microsoft JhengHei"/>
                <a:cs typeface="Microsoft JhengHei"/>
                <a:sym typeface="Microsoft JhengHei"/>
              </a:rPr>
              <a:t>2</a:t>
            </a:r>
            <a:r>
              <a:rPr lang="en-US" altLang="zh-TW" sz="1400" b="1">
                <a:solidFill>
                  <a:schemeClr val="dk1"/>
                </a:solidFill>
                <a:latin typeface="Microsoft JhengHei"/>
                <a:ea typeface="Microsoft JhengHei"/>
                <a:cs typeface="Microsoft JhengHei"/>
                <a:sym typeface="Microsoft JhengHei"/>
              </a:rPr>
              <a:t> </a:t>
            </a:r>
            <a:r>
              <a:rPr lang="zh-TW" sz="1400" b="1">
                <a:solidFill>
                  <a:schemeClr val="dk1"/>
                </a:solidFill>
                <a:latin typeface="Microsoft JhengHei"/>
                <a:ea typeface="Microsoft JhengHei"/>
                <a:cs typeface="Microsoft JhengHei"/>
                <a:sym typeface="Microsoft JhengHei"/>
              </a:rPr>
              <a:t>組 Qualcomm QCA9984 提供同步雙頻無線功能</a:t>
            </a:r>
            <a:endParaRPr lang="zh-TW" altLang="en-US" sz="1400" b="1">
              <a:solidFill>
                <a:schemeClr val="dk1"/>
              </a:solidFill>
              <a:latin typeface="Microsoft JhengHei"/>
              <a:ea typeface="Microsoft JhengHei"/>
              <a:cs typeface="Microsoft JhengHei"/>
              <a:sym typeface="Microsoft JhengHei"/>
            </a:endParaRPr>
          </a:p>
        </p:txBody>
      </p:sp>
      <p:grpSp>
        <p:nvGrpSpPr>
          <p:cNvPr id="17" name="Google Shape;444;p39">
            <a:extLst>
              <a:ext uri="{FF2B5EF4-FFF2-40B4-BE49-F238E27FC236}">
                <a16:creationId xmlns:a16="http://schemas.microsoft.com/office/drawing/2014/main" id="{E0913798-A76E-4319-9AB1-51D9954930E0}"/>
              </a:ext>
            </a:extLst>
          </p:cNvPr>
          <p:cNvGrpSpPr/>
          <p:nvPr/>
        </p:nvGrpSpPr>
        <p:grpSpPr>
          <a:xfrm>
            <a:off x="5091291" y="2715041"/>
            <a:ext cx="905501" cy="890357"/>
            <a:chOff x="2170415" y="4904765"/>
            <a:chExt cx="1192716" cy="1205820"/>
          </a:xfrm>
        </p:grpSpPr>
        <p:sp>
          <p:nvSpPr>
            <p:cNvPr id="18" name="Google Shape;445;p39">
              <a:extLst>
                <a:ext uri="{FF2B5EF4-FFF2-40B4-BE49-F238E27FC236}">
                  <a16:creationId xmlns:a16="http://schemas.microsoft.com/office/drawing/2014/main" id="{16BAE396-14B5-421F-8CB4-061A565EA1FF}"/>
                </a:ext>
              </a:extLst>
            </p:cNvPr>
            <p:cNvSpPr/>
            <p:nvPr/>
          </p:nvSpPr>
          <p:spPr>
            <a:xfrm>
              <a:off x="2170415" y="4904765"/>
              <a:ext cx="1192716" cy="1205820"/>
            </a:xfrm>
            <a:prstGeom prst="rect">
              <a:avLst/>
            </a:prstGeom>
            <a:gradFill>
              <a:gsLst>
                <a:gs pos="0">
                  <a:srgbClr val="11F9BD"/>
                </a:gs>
                <a:gs pos="100000">
                  <a:srgbClr val="2DE5FE"/>
                </a:gs>
              </a:gsLst>
              <a:lin ang="5400000" scaled="1"/>
            </a:gra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9" name="Google Shape;446;p39">
              <a:extLst>
                <a:ext uri="{FF2B5EF4-FFF2-40B4-BE49-F238E27FC236}">
                  <a16:creationId xmlns:a16="http://schemas.microsoft.com/office/drawing/2014/main" id="{DA5DDA97-47FD-4B12-AF13-BDDEDC8B5B12}"/>
                </a:ext>
              </a:extLst>
            </p:cNvPr>
            <p:cNvPicPr preferRelativeResize="0"/>
            <p:nvPr/>
          </p:nvPicPr>
          <p:blipFill rotWithShape="1">
            <a:blip r:embed="rId4">
              <a:alphaModFix/>
            </a:blip>
            <a:srcRect l="14374" t="3155" r="2920" b="3236"/>
            <a:stretch/>
          </p:blipFill>
          <p:spPr>
            <a:xfrm>
              <a:off x="2216154" y="4952619"/>
              <a:ext cx="1101239" cy="1112428"/>
            </a:xfrm>
            <a:prstGeom prst="rect">
              <a:avLst/>
            </a:prstGeom>
            <a:noFill/>
            <a:ln>
              <a:noFill/>
            </a:ln>
          </p:spPr>
        </p:pic>
      </p:grpSp>
      <p:grpSp>
        <p:nvGrpSpPr>
          <p:cNvPr id="20" name="Google Shape;444;p39">
            <a:extLst>
              <a:ext uri="{FF2B5EF4-FFF2-40B4-BE49-F238E27FC236}">
                <a16:creationId xmlns:a16="http://schemas.microsoft.com/office/drawing/2014/main" id="{D857A0B1-82C1-4A8F-AF90-39BDB58A0C74}"/>
              </a:ext>
            </a:extLst>
          </p:cNvPr>
          <p:cNvGrpSpPr/>
          <p:nvPr/>
        </p:nvGrpSpPr>
        <p:grpSpPr>
          <a:xfrm>
            <a:off x="6179759" y="2715041"/>
            <a:ext cx="905501" cy="890357"/>
            <a:chOff x="2170415" y="4904765"/>
            <a:chExt cx="1192716" cy="1205820"/>
          </a:xfrm>
        </p:grpSpPr>
        <p:sp>
          <p:nvSpPr>
            <p:cNvPr id="21" name="Google Shape;445;p39">
              <a:extLst>
                <a:ext uri="{FF2B5EF4-FFF2-40B4-BE49-F238E27FC236}">
                  <a16:creationId xmlns:a16="http://schemas.microsoft.com/office/drawing/2014/main" id="{334AEF6D-9456-4291-BBD9-B7CDD494C750}"/>
                </a:ext>
              </a:extLst>
            </p:cNvPr>
            <p:cNvSpPr/>
            <p:nvPr/>
          </p:nvSpPr>
          <p:spPr>
            <a:xfrm>
              <a:off x="2170415" y="4904765"/>
              <a:ext cx="1192716" cy="1205820"/>
            </a:xfrm>
            <a:prstGeom prst="rect">
              <a:avLst/>
            </a:prstGeom>
            <a:gradFill>
              <a:gsLst>
                <a:gs pos="0">
                  <a:srgbClr val="11F9BD"/>
                </a:gs>
                <a:gs pos="100000">
                  <a:srgbClr val="2DE5FE"/>
                </a:gs>
              </a:gsLst>
              <a:lin ang="5400000" scaled="1"/>
            </a:gra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22" name="Google Shape;446;p39">
              <a:extLst>
                <a:ext uri="{FF2B5EF4-FFF2-40B4-BE49-F238E27FC236}">
                  <a16:creationId xmlns:a16="http://schemas.microsoft.com/office/drawing/2014/main" id="{F6EEC24F-D03D-43F9-B061-CA9C59F2D0BF}"/>
                </a:ext>
              </a:extLst>
            </p:cNvPr>
            <p:cNvPicPr preferRelativeResize="0"/>
            <p:nvPr/>
          </p:nvPicPr>
          <p:blipFill rotWithShape="1">
            <a:blip r:embed="rId4">
              <a:alphaModFix/>
            </a:blip>
            <a:srcRect l="14374" t="3155" r="2920" b="3236"/>
            <a:stretch/>
          </p:blipFill>
          <p:spPr>
            <a:xfrm>
              <a:off x="2216154" y="4952619"/>
              <a:ext cx="1101239" cy="1112428"/>
            </a:xfrm>
            <a:prstGeom prst="rect">
              <a:avLst/>
            </a:prstGeom>
            <a:noFill/>
            <a:ln>
              <a:noFill/>
            </a:ln>
          </p:spPr>
        </p:pic>
      </p:grpSp>
      <p:pic>
        <p:nvPicPr>
          <p:cNvPr id="23" name="圖形 22">
            <a:extLst>
              <a:ext uri="{FF2B5EF4-FFF2-40B4-BE49-F238E27FC236}">
                <a16:creationId xmlns:a16="http://schemas.microsoft.com/office/drawing/2014/main" id="{FC54CF35-D627-4946-9F1C-B45D1882919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306765" y="1469884"/>
            <a:ext cx="648586" cy="648586"/>
          </a:xfrm>
          <a:prstGeom prst="rect">
            <a:avLst/>
          </a:prstGeom>
        </p:spPr>
      </p:pic>
      <p:pic>
        <p:nvPicPr>
          <p:cNvPr id="24" name="圖形 23">
            <a:extLst>
              <a:ext uri="{FF2B5EF4-FFF2-40B4-BE49-F238E27FC236}">
                <a16:creationId xmlns:a16="http://schemas.microsoft.com/office/drawing/2014/main" id="{8672490D-3A00-42FF-BE7C-628392B9EBC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6200000">
            <a:off x="4161936" y="1374397"/>
            <a:ext cx="648586" cy="648586"/>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10" name="Google Shape;410;p37"/>
          <p:cNvSpPr txBox="1">
            <a:spLocks noGrp="1"/>
          </p:cNvSpPr>
          <p:nvPr>
            <p:ph type="title" idx="4294967295"/>
          </p:nvPr>
        </p:nvSpPr>
        <p:spPr>
          <a:xfrm>
            <a:off x="0" y="130175"/>
            <a:ext cx="9144000" cy="85725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FFE101"/>
              </a:buClr>
              <a:buSzPts val="4200"/>
              <a:buFont typeface="Arial"/>
              <a:buNone/>
            </a:pPr>
            <a:r>
              <a:rPr lang="zh-TW" altLang="en-US" sz="4000">
                <a:latin typeface="微軟正黑體" panose="020B0604030504040204" pitchFamily="34" charset="-120"/>
                <a:ea typeface="微軟正黑體" panose="020B0604030504040204" pitchFamily="34" charset="-120"/>
              </a:rPr>
              <a:t>高擴展性的四天線延伸式底座</a:t>
            </a:r>
          </a:p>
        </p:txBody>
      </p:sp>
      <p:sp>
        <p:nvSpPr>
          <p:cNvPr id="411" name="Google Shape;411;p37"/>
          <p:cNvSpPr/>
          <p:nvPr/>
        </p:nvSpPr>
        <p:spPr>
          <a:xfrm rot="1641765">
            <a:off x="6476329" y="1737481"/>
            <a:ext cx="2242308" cy="2242308"/>
          </a:xfrm>
          <a:prstGeom prst="wedgeEllipseCallout">
            <a:avLst>
              <a:gd name="adj1" fmla="val -20833"/>
              <a:gd name="adj2" fmla="val 62500"/>
            </a:avLst>
          </a:prstGeom>
          <a:gradFill>
            <a:gsLst>
              <a:gs pos="0">
                <a:srgbClr val="11F9BD"/>
              </a:gs>
              <a:gs pos="100000">
                <a:srgbClr val="2DE5FE"/>
              </a:gs>
            </a:gsLst>
            <a:lin ang="5400000" scaled="1"/>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12" name="Google Shape;412;p37" descr="C:\Users\user\Desktop\Qwifi_stand0302\0302\wifi.40-1.png"/>
          <p:cNvPicPr preferRelativeResize="0"/>
          <p:nvPr/>
        </p:nvPicPr>
        <p:blipFill rotWithShape="1">
          <a:blip r:embed="rId3">
            <a:alphaModFix/>
          </a:blip>
          <a:srcRect/>
          <a:stretch/>
        </p:blipFill>
        <p:spPr>
          <a:xfrm>
            <a:off x="2915816" y="828241"/>
            <a:ext cx="5544616" cy="4040637"/>
          </a:xfrm>
          <a:prstGeom prst="rect">
            <a:avLst/>
          </a:prstGeom>
          <a:noFill/>
          <a:ln>
            <a:noFill/>
          </a:ln>
        </p:spPr>
      </p:pic>
      <p:sp>
        <p:nvSpPr>
          <p:cNvPr id="413" name="Google Shape;413;p37"/>
          <p:cNvSpPr txBox="1"/>
          <p:nvPr/>
        </p:nvSpPr>
        <p:spPr>
          <a:xfrm>
            <a:off x="306649" y="3679093"/>
            <a:ext cx="3600998" cy="346257"/>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zh-TW" sz="1800" b="1">
                <a:solidFill>
                  <a:schemeClr val="dk1"/>
                </a:solidFill>
                <a:latin typeface="Microsoft JhengHei"/>
                <a:ea typeface="Microsoft JhengHei"/>
                <a:cs typeface="Microsoft JhengHei"/>
                <a:sym typeface="Microsoft JhengHei"/>
              </a:rPr>
              <a:t>並可因應環境更換適合的天線類型</a:t>
            </a:r>
            <a:endParaRPr sz="1800" b="1">
              <a:solidFill>
                <a:schemeClr val="dk1"/>
              </a:solidFill>
              <a:latin typeface="Microsoft JhengHei"/>
              <a:ea typeface="Microsoft JhengHei"/>
              <a:cs typeface="Microsoft JhengHei"/>
              <a:sym typeface="Microsoft JhengHei"/>
            </a:endParaRPr>
          </a:p>
        </p:txBody>
      </p:sp>
      <p:sp>
        <p:nvSpPr>
          <p:cNvPr id="414" name="Google Shape;414;p37"/>
          <p:cNvSpPr txBox="1"/>
          <p:nvPr/>
        </p:nvSpPr>
        <p:spPr>
          <a:xfrm>
            <a:off x="251520" y="2137148"/>
            <a:ext cx="2908501" cy="346257"/>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zh-TW" sz="1800" b="1">
                <a:solidFill>
                  <a:schemeClr val="dk1"/>
                </a:solidFill>
                <a:latin typeface="Microsoft JhengHei"/>
                <a:ea typeface="Microsoft JhengHei"/>
                <a:cs typeface="Microsoft JhengHei"/>
                <a:sym typeface="Microsoft JhengHei"/>
              </a:rPr>
              <a:t>彈性部署位置讓訊號最佳化</a:t>
            </a:r>
            <a:endParaRPr sz="1800" b="1">
              <a:solidFill>
                <a:schemeClr val="dk1"/>
              </a:solidFill>
              <a:latin typeface="Microsoft JhengHei"/>
              <a:ea typeface="Microsoft JhengHei"/>
              <a:cs typeface="Microsoft JhengHei"/>
              <a:sym typeface="Microsoft JhengHei"/>
            </a:endParaRPr>
          </a:p>
        </p:txBody>
      </p:sp>
      <p:sp>
        <p:nvSpPr>
          <p:cNvPr id="415" name="Google Shape;415;p37"/>
          <p:cNvSpPr/>
          <p:nvPr/>
        </p:nvSpPr>
        <p:spPr>
          <a:xfrm>
            <a:off x="-252536" y="1635646"/>
            <a:ext cx="3960440" cy="360040"/>
          </a:xfrm>
          <a:prstGeom prst="parallelogram">
            <a:avLst>
              <a:gd name="adj" fmla="val 25000"/>
            </a:avLst>
          </a:prstGeom>
          <a:solidFill>
            <a:srgbClr val="2DE5F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altLang="zh-TW" sz="1800" b="1">
                <a:solidFill>
                  <a:schemeClr val="tx1"/>
                </a:solidFill>
                <a:latin typeface="Microsoft JhengHei"/>
                <a:ea typeface="Microsoft JhengHei"/>
                <a:cs typeface="Microsoft JhengHei"/>
                <a:sym typeface="Microsoft JhengHei"/>
              </a:rPr>
              <a:t>80 </a:t>
            </a:r>
            <a:r>
              <a:rPr lang="zh-TW" altLang="en-US" sz="1800" b="1">
                <a:solidFill>
                  <a:schemeClr val="tx1"/>
                </a:solidFill>
                <a:latin typeface="Microsoft JhengHei"/>
                <a:ea typeface="Microsoft JhengHei"/>
                <a:cs typeface="Microsoft JhengHei"/>
                <a:sym typeface="Microsoft JhengHei"/>
              </a:rPr>
              <a:t>公分 </a:t>
            </a:r>
            <a:r>
              <a:rPr lang="en-US" altLang="zh-TW" sz="1800" b="1">
                <a:solidFill>
                  <a:schemeClr val="tx1"/>
                </a:solidFill>
                <a:latin typeface="Microsoft JhengHei"/>
                <a:ea typeface="Microsoft JhengHei"/>
                <a:cs typeface="Microsoft JhengHei"/>
                <a:sym typeface="Microsoft JhengHei"/>
              </a:rPr>
              <a:t>RF </a:t>
            </a:r>
            <a:r>
              <a:rPr lang="zh-TW" altLang="en-US" sz="1800" b="1">
                <a:solidFill>
                  <a:schemeClr val="tx1"/>
                </a:solidFill>
                <a:latin typeface="Microsoft JhengHei"/>
                <a:ea typeface="Microsoft JhengHei"/>
                <a:cs typeface="Microsoft JhengHei"/>
                <a:sym typeface="Microsoft JhengHei"/>
              </a:rPr>
              <a:t>高頻同軸電纜</a:t>
            </a:r>
          </a:p>
        </p:txBody>
      </p:sp>
      <p:sp>
        <p:nvSpPr>
          <p:cNvPr id="416" name="Google Shape;416;p37"/>
          <p:cNvSpPr/>
          <p:nvPr/>
        </p:nvSpPr>
        <p:spPr>
          <a:xfrm>
            <a:off x="-324551" y="3219825"/>
            <a:ext cx="5076600" cy="360000"/>
          </a:xfrm>
          <a:prstGeom prst="parallelogram">
            <a:avLst>
              <a:gd name="adj" fmla="val 25000"/>
            </a:avLst>
          </a:prstGeom>
          <a:solidFill>
            <a:srgbClr val="2DE5FE"/>
          </a:solidFill>
          <a:ln>
            <a:noFill/>
          </a:ln>
        </p:spPr>
        <p:txBody>
          <a:bodyPr spcFirstLastPara="1" wrap="square" lIns="91425" tIns="45700" rIns="91425" bIns="45700" anchor="ctr" anchorCtr="0">
            <a:noAutofit/>
          </a:bodyPr>
          <a:lstStyle/>
          <a:p>
            <a:pPr marL="0" marR="0" lvl="0" indent="0" algn="r" rtl="0">
              <a:spcBef>
                <a:spcPts val="0"/>
              </a:spcBef>
              <a:spcAft>
                <a:spcPts val="0"/>
              </a:spcAft>
              <a:buNone/>
            </a:pPr>
            <a:r>
              <a:rPr lang="en-US" altLang="zh-TW" sz="1800" b="1">
                <a:solidFill>
                  <a:schemeClr val="tx1"/>
                </a:solidFill>
                <a:latin typeface="Microsoft JhengHei"/>
                <a:ea typeface="Microsoft JhengHei"/>
                <a:cs typeface="Microsoft JhengHei"/>
                <a:sym typeface="Microsoft JhengHei"/>
              </a:rPr>
              <a:t>4 x 5dBi </a:t>
            </a:r>
            <a:r>
              <a:rPr lang="zh-TW" altLang="en-US" sz="1800" b="1">
                <a:solidFill>
                  <a:schemeClr val="tx1"/>
                </a:solidFill>
                <a:latin typeface="Microsoft JhengHei"/>
                <a:ea typeface="Microsoft JhengHei"/>
                <a:cs typeface="Microsoft JhengHei"/>
                <a:sym typeface="Microsoft JhengHei"/>
              </a:rPr>
              <a:t>可替換式雙頻全向性增益天線</a:t>
            </a:r>
          </a:p>
        </p:txBody>
      </p:sp>
      <p:pic>
        <p:nvPicPr>
          <p:cNvPr id="417" name="Google Shape;417;p37" descr="C:\Users\user\Desktop\0306_x53Be PPT\16-01.png"/>
          <p:cNvPicPr preferRelativeResize="0"/>
          <p:nvPr/>
        </p:nvPicPr>
        <p:blipFill rotWithShape="1">
          <a:blip r:embed="rId4">
            <a:alphaModFix/>
          </a:blip>
          <a:srcRect/>
          <a:stretch/>
        </p:blipFill>
        <p:spPr>
          <a:xfrm>
            <a:off x="6550720" y="1816382"/>
            <a:ext cx="2088232" cy="2088232"/>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pic>
        <p:nvPicPr>
          <p:cNvPr id="423" name="Google Shape;423;p38" descr="0305_1.jpg"/>
          <p:cNvPicPr preferRelativeResize="0"/>
          <p:nvPr/>
        </p:nvPicPr>
        <p:blipFill rotWithShape="1">
          <a:blip r:embed="rId3">
            <a:alphaModFix/>
          </a:blip>
          <a:srcRect l="2" t="6445" r="2380" b="1663"/>
          <a:stretch/>
        </p:blipFill>
        <p:spPr>
          <a:xfrm>
            <a:off x="869701" y="1787049"/>
            <a:ext cx="3439136" cy="2428892"/>
          </a:xfrm>
          <a:prstGeom prst="rect">
            <a:avLst/>
          </a:prstGeom>
          <a:noFill/>
          <a:ln>
            <a:noFill/>
          </a:ln>
        </p:spPr>
      </p:pic>
      <p:sp>
        <p:nvSpPr>
          <p:cNvPr id="424" name="Google Shape;424;p38"/>
          <p:cNvSpPr/>
          <p:nvPr/>
        </p:nvSpPr>
        <p:spPr>
          <a:xfrm>
            <a:off x="1576136" y="4186070"/>
            <a:ext cx="2851848" cy="288032"/>
          </a:xfrm>
          <a:prstGeom prst="parallelogram">
            <a:avLst>
              <a:gd name="adj" fmla="val 25000"/>
            </a:avLst>
          </a:prstGeom>
          <a:solidFill>
            <a:srgbClr val="2DE5F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zh-TW" altLang="en-US" sz="1600" b="1">
                <a:solidFill>
                  <a:schemeClr val="tx1"/>
                </a:solidFill>
                <a:latin typeface="Microsoft JhengHei"/>
                <a:ea typeface="Microsoft JhengHei"/>
                <a:cs typeface="Microsoft JhengHei"/>
                <a:sym typeface="Microsoft JhengHei"/>
              </a:rPr>
              <a:t>利用壁掛孔固定於牆面</a:t>
            </a:r>
            <a:endParaRPr lang="zh-TW" altLang="en-US" sz="1200">
              <a:solidFill>
                <a:schemeClr val="tx1"/>
              </a:solidFill>
              <a:latin typeface="Microsoft JhengHei"/>
              <a:ea typeface="Microsoft JhengHei"/>
              <a:cs typeface="Microsoft JhengHei"/>
              <a:sym typeface="Microsoft JhengHei"/>
            </a:endParaRPr>
          </a:p>
        </p:txBody>
      </p:sp>
      <p:pic>
        <p:nvPicPr>
          <p:cNvPr id="425" name="Google Shape;425;p38" descr="0305_1.jpg"/>
          <p:cNvPicPr preferRelativeResize="0"/>
          <p:nvPr/>
        </p:nvPicPr>
        <p:blipFill rotWithShape="1">
          <a:blip r:embed="rId4">
            <a:alphaModFix/>
          </a:blip>
          <a:srcRect l="14113" t="2665" r="18455" b="27563"/>
          <a:stretch/>
        </p:blipFill>
        <p:spPr>
          <a:xfrm>
            <a:off x="4644008" y="1787049"/>
            <a:ext cx="3526082" cy="2432560"/>
          </a:xfrm>
          <a:prstGeom prst="rect">
            <a:avLst/>
          </a:prstGeom>
          <a:noFill/>
          <a:ln>
            <a:noFill/>
          </a:ln>
        </p:spPr>
      </p:pic>
      <p:sp>
        <p:nvSpPr>
          <p:cNvPr id="427" name="Google Shape;427;p38"/>
          <p:cNvSpPr txBox="1">
            <a:spLocks noGrp="1"/>
          </p:cNvSpPr>
          <p:nvPr>
            <p:ph type="title" idx="4294967295"/>
          </p:nvPr>
        </p:nvSpPr>
        <p:spPr>
          <a:xfrm>
            <a:off x="-1" y="130175"/>
            <a:ext cx="9143991" cy="85725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FFE101"/>
              </a:buClr>
              <a:buSzPts val="4200"/>
              <a:buFont typeface="Arial"/>
              <a:buNone/>
            </a:pPr>
            <a:r>
              <a:rPr lang="zh-TW" altLang="en-US" sz="4000">
                <a:latin typeface="微軟正黑體" panose="020B0604030504040204" pitchFamily="34" charset="-120"/>
                <a:ea typeface="微軟正黑體" panose="020B0604030504040204" pitchFamily="34" charset="-120"/>
              </a:rPr>
              <a:t>靈活部署的外接磁吸式天線座</a:t>
            </a:r>
          </a:p>
        </p:txBody>
      </p:sp>
      <p:sp>
        <p:nvSpPr>
          <p:cNvPr id="428" name="Google Shape;428;p38"/>
          <p:cNvSpPr/>
          <p:nvPr/>
        </p:nvSpPr>
        <p:spPr>
          <a:xfrm>
            <a:off x="539552" y="4053182"/>
            <a:ext cx="1368152" cy="432048"/>
          </a:xfrm>
          <a:prstGeom prst="parallelogram">
            <a:avLst>
              <a:gd name="adj" fmla="val 25000"/>
            </a:avLst>
          </a:prstGeom>
          <a:solidFill>
            <a:srgbClr val="11F9B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zh-TW" altLang="en-US" sz="1800" b="1" i="0" u="none" strike="noStrike" cap="none">
                <a:solidFill>
                  <a:schemeClr val="tx1"/>
                </a:solidFill>
                <a:latin typeface="Microsoft JhengHei"/>
                <a:ea typeface="Microsoft JhengHei"/>
                <a:cs typeface="Microsoft JhengHei"/>
                <a:sym typeface="Microsoft JhengHei"/>
              </a:rPr>
              <a:t>可壁掛</a:t>
            </a:r>
            <a:endParaRPr lang="zh-TW" altLang="en-US" sz="1400" i="0" u="none" strike="noStrike" cap="none">
              <a:solidFill>
                <a:schemeClr val="tx1"/>
              </a:solidFill>
              <a:latin typeface="Microsoft JhengHei"/>
              <a:ea typeface="Microsoft JhengHei"/>
              <a:cs typeface="Microsoft JhengHei"/>
              <a:sym typeface="Microsoft JhengHei"/>
            </a:endParaRPr>
          </a:p>
        </p:txBody>
      </p:sp>
      <p:sp>
        <p:nvSpPr>
          <p:cNvPr id="436" name="Google Shape;436;p38"/>
          <p:cNvSpPr/>
          <p:nvPr/>
        </p:nvSpPr>
        <p:spPr>
          <a:xfrm>
            <a:off x="5444720" y="4186070"/>
            <a:ext cx="3231736" cy="288032"/>
          </a:xfrm>
          <a:prstGeom prst="parallelogram">
            <a:avLst>
              <a:gd name="adj" fmla="val 25000"/>
            </a:avLst>
          </a:prstGeom>
          <a:solidFill>
            <a:srgbClr val="2DE5F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zh-TW" altLang="en-US" sz="1600" b="1">
                <a:solidFill>
                  <a:schemeClr val="tx1"/>
                </a:solidFill>
                <a:latin typeface="Microsoft JhengHei"/>
                <a:ea typeface="Microsoft JhengHei"/>
                <a:cs typeface="Microsoft JhengHei"/>
                <a:sym typeface="Microsoft JhengHei"/>
              </a:rPr>
              <a:t>磁性底座可固定於金屬表面</a:t>
            </a:r>
            <a:endParaRPr lang="zh-TW" altLang="en-US" sz="1200">
              <a:solidFill>
                <a:schemeClr val="tx1"/>
              </a:solidFill>
              <a:latin typeface="Microsoft JhengHei"/>
              <a:ea typeface="Microsoft JhengHei"/>
              <a:cs typeface="Microsoft JhengHei"/>
              <a:sym typeface="Microsoft JhengHei"/>
            </a:endParaRPr>
          </a:p>
        </p:txBody>
      </p:sp>
      <p:sp>
        <p:nvSpPr>
          <p:cNvPr id="437" name="Google Shape;437;p38"/>
          <p:cNvSpPr/>
          <p:nvPr/>
        </p:nvSpPr>
        <p:spPr>
          <a:xfrm>
            <a:off x="4427984" y="4053182"/>
            <a:ext cx="1368152" cy="432048"/>
          </a:xfrm>
          <a:prstGeom prst="parallelogram">
            <a:avLst>
              <a:gd name="adj" fmla="val 25000"/>
            </a:avLst>
          </a:prstGeom>
          <a:solidFill>
            <a:srgbClr val="11F9B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zh-TW" altLang="en-US" sz="1800" b="1" i="0" u="none" strike="noStrike" cap="none">
                <a:solidFill>
                  <a:schemeClr val="tx1"/>
                </a:solidFill>
                <a:latin typeface="Microsoft JhengHei"/>
                <a:ea typeface="Microsoft JhengHei"/>
                <a:cs typeface="Microsoft JhengHei"/>
                <a:sym typeface="Microsoft JhengHei"/>
              </a:rPr>
              <a:t>可磁吸</a:t>
            </a:r>
            <a:endParaRPr lang="zh-TW" altLang="en-US" sz="1400" i="0" u="none" strike="noStrike" cap="none">
              <a:solidFill>
                <a:schemeClr val="tx1"/>
              </a:solidFill>
              <a:latin typeface="Microsoft JhengHei"/>
              <a:ea typeface="Microsoft JhengHei"/>
              <a:cs typeface="Microsoft JhengHei"/>
              <a:sym typeface="Microsoft JhengHei"/>
            </a:endParaRPr>
          </a:p>
        </p:txBody>
      </p:sp>
      <p:grpSp>
        <p:nvGrpSpPr>
          <p:cNvPr id="4" name="群組 3">
            <a:extLst>
              <a:ext uri="{FF2B5EF4-FFF2-40B4-BE49-F238E27FC236}">
                <a16:creationId xmlns:a16="http://schemas.microsoft.com/office/drawing/2014/main" id="{8B639183-C8EC-4BCD-B5AD-E6EA282E9674}"/>
              </a:ext>
            </a:extLst>
          </p:cNvPr>
          <p:cNvGrpSpPr/>
          <p:nvPr/>
        </p:nvGrpSpPr>
        <p:grpSpPr>
          <a:xfrm>
            <a:off x="125584" y="1120313"/>
            <a:ext cx="2016224" cy="1983351"/>
            <a:chOff x="2498175" y="910639"/>
            <a:chExt cx="2016224" cy="1983351"/>
          </a:xfrm>
        </p:grpSpPr>
        <p:pic>
          <p:nvPicPr>
            <p:cNvPr id="431" name="Google Shape;431;p38" descr="C:\Users\user\Desktop\0306_x53Be PPT\15-01.png"/>
            <p:cNvPicPr preferRelativeResize="0"/>
            <p:nvPr/>
          </p:nvPicPr>
          <p:blipFill rotWithShape="1">
            <a:blip r:embed="rId5">
              <a:alphaModFix/>
            </a:blip>
            <a:srcRect/>
            <a:stretch/>
          </p:blipFill>
          <p:spPr>
            <a:xfrm>
              <a:off x="2516308" y="927372"/>
              <a:ext cx="1934443" cy="1934443"/>
            </a:xfrm>
            <a:prstGeom prst="rect">
              <a:avLst/>
            </a:prstGeom>
            <a:noFill/>
            <a:ln>
              <a:noFill/>
            </a:ln>
          </p:spPr>
        </p:pic>
        <p:pic>
          <p:nvPicPr>
            <p:cNvPr id="2" name="圖形 1">
              <a:extLst>
                <a:ext uri="{FF2B5EF4-FFF2-40B4-BE49-F238E27FC236}">
                  <a16:creationId xmlns:a16="http://schemas.microsoft.com/office/drawing/2014/main" id="{954EF01B-0FBC-437E-AA29-AB19F3C9C3B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498175" y="910639"/>
              <a:ext cx="2016224" cy="1983351"/>
            </a:xfrm>
            <a:prstGeom prst="rect">
              <a:avLst/>
            </a:prstGeom>
          </p:spPr>
        </p:pic>
      </p:grpSp>
      <p:grpSp>
        <p:nvGrpSpPr>
          <p:cNvPr id="3" name="群組 2">
            <a:extLst>
              <a:ext uri="{FF2B5EF4-FFF2-40B4-BE49-F238E27FC236}">
                <a16:creationId xmlns:a16="http://schemas.microsoft.com/office/drawing/2014/main" id="{7855F175-15F8-4330-9EDE-636967BE9B58}"/>
              </a:ext>
            </a:extLst>
          </p:cNvPr>
          <p:cNvGrpSpPr/>
          <p:nvPr/>
        </p:nvGrpSpPr>
        <p:grpSpPr>
          <a:xfrm>
            <a:off x="6984059" y="923891"/>
            <a:ext cx="2016224" cy="1983351"/>
            <a:chOff x="4607408" y="870320"/>
            <a:chExt cx="2016224" cy="1983351"/>
          </a:xfrm>
        </p:grpSpPr>
        <p:pic>
          <p:nvPicPr>
            <p:cNvPr id="430" name="Google Shape;430;p38" descr="C:\Users\user\Desktop\0306_x53Be PPT\14-01.png"/>
            <p:cNvPicPr preferRelativeResize="0"/>
            <p:nvPr/>
          </p:nvPicPr>
          <p:blipFill rotWithShape="1">
            <a:blip r:embed="rId8">
              <a:alphaModFix/>
            </a:blip>
            <a:srcRect/>
            <a:stretch/>
          </p:blipFill>
          <p:spPr>
            <a:xfrm>
              <a:off x="4648298" y="884594"/>
              <a:ext cx="1934443" cy="1934443"/>
            </a:xfrm>
            <a:prstGeom prst="rect">
              <a:avLst/>
            </a:prstGeom>
            <a:noFill/>
            <a:ln>
              <a:noFill/>
            </a:ln>
          </p:spPr>
        </p:pic>
        <p:pic>
          <p:nvPicPr>
            <p:cNvPr id="18" name="圖形 17">
              <a:extLst>
                <a:ext uri="{FF2B5EF4-FFF2-40B4-BE49-F238E27FC236}">
                  <a16:creationId xmlns:a16="http://schemas.microsoft.com/office/drawing/2014/main" id="{BE084D7E-3A50-4CEC-9F7C-A17378FAF6D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607408" y="870320"/>
              <a:ext cx="2016224" cy="1983351"/>
            </a:xfrm>
            <a:prstGeom prst="rect">
              <a:avLst/>
            </a:prstGeom>
          </p:spPr>
        </p:pic>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Google Shape;443;p39"/>
          <p:cNvSpPr txBox="1">
            <a:spLocks noGrp="1"/>
          </p:cNvSpPr>
          <p:nvPr>
            <p:ph type="title" idx="4294967295"/>
          </p:nvPr>
        </p:nvSpPr>
        <p:spPr>
          <a:xfrm>
            <a:off x="0" y="130175"/>
            <a:ext cx="9144000" cy="85725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FFE101"/>
              </a:buClr>
              <a:buSzPts val="3780"/>
              <a:buFont typeface="Arial"/>
              <a:buNone/>
            </a:pPr>
            <a:r>
              <a:rPr lang="zh-TW" altLang="en-US" sz="3780">
                <a:latin typeface="微軟正黑體" panose="020B0604030504040204" pitchFamily="34" charset="-120"/>
                <a:ea typeface="微軟正黑體" panose="020B0604030504040204" pitchFamily="34" charset="-120"/>
              </a:rPr>
              <a:t>雙 </a:t>
            </a:r>
            <a:r>
              <a:rPr lang="en-US" altLang="zh-TW" sz="3780">
                <a:latin typeface="微軟正黑體" panose="020B0604030504040204" pitchFamily="34" charset="-120"/>
                <a:ea typeface="微軟正黑體" panose="020B0604030504040204" pitchFamily="34" charset="-120"/>
              </a:rPr>
              <a:t>Qualcomm QCA9984 </a:t>
            </a:r>
            <a:r>
              <a:rPr lang="zh-TW" altLang="en-US" sz="3780">
                <a:latin typeface="微軟正黑體" panose="020B0604030504040204" pitchFamily="34" charset="-120"/>
                <a:ea typeface="微軟正黑體" panose="020B0604030504040204" pitchFamily="34" charset="-120"/>
              </a:rPr>
              <a:t>無線晶片</a:t>
            </a:r>
          </a:p>
        </p:txBody>
      </p:sp>
      <p:grpSp>
        <p:nvGrpSpPr>
          <p:cNvPr id="444" name="Google Shape;444;p39"/>
          <p:cNvGrpSpPr/>
          <p:nvPr/>
        </p:nvGrpSpPr>
        <p:grpSpPr>
          <a:xfrm>
            <a:off x="6753650" y="1520313"/>
            <a:ext cx="1386278" cy="1363093"/>
            <a:chOff x="2170415" y="4904765"/>
            <a:chExt cx="1192716" cy="1205820"/>
          </a:xfrm>
        </p:grpSpPr>
        <p:sp>
          <p:nvSpPr>
            <p:cNvPr id="445" name="Google Shape;445;p39"/>
            <p:cNvSpPr/>
            <p:nvPr/>
          </p:nvSpPr>
          <p:spPr>
            <a:xfrm>
              <a:off x="2170415" y="4904765"/>
              <a:ext cx="1192716" cy="1205820"/>
            </a:xfrm>
            <a:prstGeom prst="rect">
              <a:avLst/>
            </a:prstGeom>
            <a:gradFill>
              <a:gsLst>
                <a:gs pos="0">
                  <a:srgbClr val="11F9BD"/>
                </a:gs>
                <a:gs pos="100000">
                  <a:srgbClr val="2DE5FE"/>
                </a:gs>
              </a:gsLst>
              <a:lin ang="5400000" scaled="1"/>
            </a:gra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446" name="Google Shape;446;p39"/>
            <p:cNvPicPr preferRelativeResize="0"/>
            <p:nvPr/>
          </p:nvPicPr>
          <p:blipFill rotWithShape="1">
            <a:blip r:embed="rId3">
              <a:alphaModFix/>
            </a:blip>
            <a:srcRect l="14374" t="3155" r="2920" b="3236"/>
            <a:stretch/>
          </p:blipFill>
          <p:spPr>
            <a:xfrm>
              <a:off x="2216154" y="4952619"/>
              <a:ext cx="1101239" cy="1112428"/>
            </a:xfrm>
            <a:prstGeom prst="rect">
              <a:avLst/>
            </a:prstGeom>
            <a:noFill/>
            <a:ln>
              <a:noFill/>
            </a:ln>
          </p:spPr>
        </p:pic>
      </p:grpSp>
      <p:sp>
        <p:nvSpPr>
          <p:cNvPr id="447" name="Google Shape;447;p39"/>
          <p:cNvSpPr txBox="1"/>
          <p:nvPr/>
        </p:nvSpPr>
        <p:spPr>
          <a:xfrm>
            <a:off x="508827" y="2139700"/>
            <a:ext cx="2908800" cy="2562300"/>
          </a:xfrm>
          <a:prstGeom prst="rect">
            <a:avLst/>
          </a:prstGeom>
          <a:noFill/>
          <a:ln>
            <a:noFill/>
          </a:ln>
        </p:spPr>
        <p:txBody>
          <a:bodyPr spcFirstLastPara="1" wrap="square" lIns="68575" tIns="34275" rIns="68575" bIns="34275" anchor="t" anchorCtr="0">
            <a:noAutofit/>
          </a:bodyPr>
          <a:lstStyle/>
          <a:p>
            <a:pPr marL="0" marR="0" lvl="0" indent="-114300" algn="l" rtl="0">
              <a:spcBef>
                <a:spcPts val="0"/>
              </a:spcBef>
              <a:spcAft>
                <a:spcPts val="0"/>
              </a:spcAft>
              <a:buClr>
                <a:schemeClr val="dk1"/>
              </a:buClr>
              <a:buSzPts val="1800"/>
              <a:buFont typeface="Arial"/>
              <a:buChar char="•"/>
            </a:pPr>
            <a:r>
              <a:rPr lang="zh-TW" altLang="en-US" sz="1800" b="1">
                <a:solidFill>
                  <a:schemeClr val="dk1"/>
                </a:solidFill>
                <a:latin typeface="微軟正黑體" panose="020B0604030504040204" pitchFamily="34" charset="-120"/>
                <a:ea typeface="微軟正黑體" panose="020B0604030504040204" pitchFamily="34" charset="-120"/>
                <a:cs typeface="Microsoft JhengHei"/>
                <a:sym typeface="Microsoft JhengHei"/>
              </a:rPr>
              <a:t>  支援多使用者同時通  </a:t>
            </a:r>
          </a:p>
          <a:p>
            <a:pPr marL="0" marR="0" lvl="0" indent="0" algn="l" rtl="0">
              <a:spcBef>
                <a:spcPts val="0"/>
              </a:spcBef>
              <a:spcAft>
                <a:spcPts val="0"/>
              </a:spcAft>
              <a:buNone/>
            </a:pPr>
            <a:r>
              <a:rPr lang="zh-TW" altLang="en-US" sz="1800" b="1">
                <a:solidFill>
                  <a:schemeClr val="dk1"/>
                </a:solidFill>
                <a:latin typeface="微軟正黑體" panose="020B0604030504040204" pitchFamily="34" charset="-120"/>
                <a:ea typeface="微軟正黑體" panose="020B0604030504040204" pitchFamily="34" charset="-120"/>
                <a:cs typeface="Microsoft JhengHei"/>
                <a:sym typeface="Microsoft JhengHei"/>
              </a:rPr>
              <a:t>    訊並讓無線傳輸速度</a:t>
            </a:r>
          </a:p>
          <a:p>
            <a:pPr marL="0" marR="0" lvl="0" indent="0" algn="l" rtl="0">
              <a:spcBef>
                <a:spcPts val="0"/>
              </a:spcBef>
              <a:spcAft>
                <a:spcPts val="0"/>
              </a:spcAft>
              <a:buNone/>
            </a:pPr>
            <a:r>
              <a:rPr lang="zh-TW" altLang="en-US" sz="1800" b="1">
                <a:solidFill>
                  <a:schemeClr val="dk1"/>
                </a:solidFill>
                <a:latin typeface="微軟正黑體" panose="020B0604030504040204" pitchFamily="34" charset="-120"/>
                <a:ea typeface="微軟正黑體" panose="020B0604030504040204" pitchFamily="34" charset="-120"/>
                <a:cs typeface="Microsoft JhengHei"/>
                <a:sym typeface="Microsoft JhengHei"/>
              </a:rPr>
              <a:t>    不打折</a:t>
            </a:r>
          </a:p>
          <a:p>
            <a:pPr marL="0" marR="0" lvl="0" indent="-114300" algn="l" rtl="0">
              <a:spcBef>
                <a:spcPts val="0"/>
              </a:spcBef>
              <a:spcAft>
                <a:spcPts val="0"/>
              </a:spcAft>
              <a:buClr>
                <a:schemeClr val="dk1"/>
              </a:buClr>
              <a:buSzPts val="1800"/>
              <a:buFont typeface="Arial"/>
              <a:buChar char="•"/>
            </a:pPr>
            <a:r>
              <a:rPr lang="zh-TW" altLang="en-US" sz="1800" b="1">
                <a:solidFill>
                  <a:schemeClr val="dk1"/>
                </a:solidFill>
                <a:latin typeface="微軟正黑體" panose="020B0604030504040204" pitchFamily="34" charset="-120"/>
                <a:ea typeface="微軟正黑體" panose="020B0604030504040204" pitchFamily="34" charset="-120"/>
                <a:cs typeface="Microsoft JhengHei"/>
                <a:sym typeface="Microsoft JhengHei"/>
              </a:rPr>
              <a:t>  符合 </a:t>
            </a:r>
            <a:r>
              <a:rPr lang="en-US" altLang="zh-TW" sz="1800" b="1">
                <a:solidFill>
                  <a:schemeClr val="dk1"/>
                </a:solidFill>
                <a:latin typeface="微軟正黑體" panose="020B0604030504040204" pitchFamily="34" charset="-120"/>
                <a:ea typeface="微軟正黑體" panose="020B0604030504040204" pitchFamily="34" charset="-120"/>
                <a:cs typeface="Microsoft JhengHei"/>
                <a:sym typeface="Microsoft JhengHei"/>
              </a:rPr>
              <a:t>IEEE 802.11ac </a:t>
            </a:r>
            <a:endParaRPr lang="en-US">
              <a:latin typeface="微軟正黑體" panose="020B0604030504040204" pitchFamily="34" charset="-120"/>
              <a:ea typeface="微軟正黑體" panose="020B0604030504040204" pitchFamily="34" charset="-120"/>
            </a:endParaRPr>
          </a:p>
          <a:p>
            <a:pPr marL="0" marR="0" lvl="0" indent="0" algn="l" rtl="0">
              <a:spcBef>
                <a:spcPts val="0"/>
              </a:spcBef>
              <a:spcAft>
                <a:spcPts val="0"/>
              </a:spcAft>
              <a:buNone/>
            </a:pPr>
            <a:r>
              <a:rPr lang="en-US" altLang="zh-TW" sz="1800" b="1">
                <a:solidFill>
                  <a:schemeClr val="dk1"/>
                </a:solidFill>
                <a:latin typeface="微軟正黑體" panose="020B0604030504040204" pitchFamily="34" charset="-120"/>
                <a:ea typeface="微軟正黑體" panose="020B0604030504040204" pitchFamily="34" charset="-120"/>
                <a:cs typeface="Microsoft JhengHei"/>
                <a:sym typeface="Microsoft JhengHei"/>
              </a:rPr>
              <a:t>    wave 2</a:t>
            </a:r>
            <a:endParaRPr lang="en-US">
              <a:latin typeface="微軟正黑體" panose="020B0604030504040204" pitchFamily="34" charset="-120"/>
              <a:ea typeface="微軟正黑體" panose="020B0604030504040204" pitchFamily="34" charset="-120"/>
            </a:endParaRPr>
          </a:p>
          <a:p>
            <a:pPr marL="0" marR="0" lvl="0" indent="-114300" algn="l" rtl="0">
              <a:spcBef>
                <a:spcPts val="0"/>
              </a:spcBef>
              <a:spcAft>
                <a:spcPts val="0"/>
              </a:spcAft>
              <a:buClr>
                <a:schemeClr val="dk1"/>
              </a:buClr>
              <a:buSzPts val="1800"/>
              <a:buFont typeface="Arial"/>
              <a:buChar char="•"/>
            </a:pPr>
            <a:r>
              <a:rPr lang="en-US" altLang="zh-TW" sz="1800" b="1">
                <a:solidFill>
                  <a:schemeClr val="dk1"/>
                </a:solidFill>
                <a:latin typeface="微軟正黑體" panose="020B0604030504040204" pitchFamily="34" charset="-120"/>
                <a:ea typeface="微軟正黑體" panose="020B0604030504040204" pitchFamily="34" charset="-120"/>
                <a:cs typeface="Microsoft JhengHei"/>
                <a:sym typeface="Microsoft JhengHei"/>
              </a:rPr>
              <a:t> </a:t>
            </a:r>
            <a:r>
              <a:rPr lang="zh-TW" altLang="en-US" sz="1800" b="1">
                <a:solidFill>
                  <a:schemeClr val="dk1"/>
                </a:solidFill>
                <a:latin typeface="微軟正黑體" panose="020B0604030504040204" pitchFamily="34" charset="-120"/>
                <a:ea typeface="微軟正黑體" panose="020B0604030504040204" pitchFamily="34" charset="-120"/>
                <a:cs typeface="Microsoft JhengHei"/>
                <a:sym typeface="Microsoft JhengHei"/>
              </a:rPr>
              <a:t>相容於 </a:t>
            </a:r>
            <a:r>
              <a:rPr lang="en-US" altLang="zh-TW" sz="1800" b="1">
                <a:solidFill>
                  <a:schemeClr val="dk1"/>
                </a:solidFill>
                <a:latin typeface="微軟正黑體" panose="020B0604030504040204" pitchFamily="34" charset="-120"/>
                <a:ea typeface="微軟正黑體" panose="020B0604030504040204" pitchFamily="34" charset="-120"/>
                <a:cs typeface="Microsoft JhengHei"/>
                <a:sym typeface="Microsoft JhengHei"/>
              </a:rPr>
              <a:t>IEEE 802.11ac</a:t>
            </a:r>
            <a:r>
              <a:rPr lang="zh-TW" altLang="en-US" sz="1800" b="1">
                <a:solidFill>
                  <a:schemeClr val="dk1"/>
                </a:solidFill>
                <a:latin typeface="微軟正黑體" panose="020B0604030504040204" pitchFamily="34" charset="-120"/>
                <a:ea typeface="微軟正黑體" panose="020B0604030504040204" pitchFamily="34" charset="-120"/>
                <a:cs typeface="Microsoft JhengHei"/>
                <a:sym typeface="Microsoft JhengHei"/>
              </a:rPr>
              <a:t>、</a:t>
            </a:r>
            <a:endParaRPr lang="en-US" sz="1800" b="1">
              <a:solidFill>
                <a:schemeClr val="dk1"/>
              </a:solidFill>
              <a:latin typeface="微軟正黑體" panose="020B0604030504040204" pitchFamily="34" charset="-120"/>
              <a:ea typeface="微軟正黑體" panose="020B0604030504040204" pitchFamily="34" charset="-120"/>
              <a:cs typeface="Microsoft JhengHei"/>
              <a:sym typeface="Microsoft JhengHei"/>
            </a:endParaRPr>
          </a:p>
          <a:p>
            <a:pPr lvl="0"/>
            <a:r>
              <a:rPr lang="en-US" altLang="zh-TW" sz="1800" b="1">
                <a:solidFill>
                  <a:schemeClr val="dk1"/>
                </a:solidFill>
                <a:latin typeface="微軟正黑體" panose="020B0604030504040204" pitchFamily="34" charset="-120"/>
                <a:ea typeface="微軟正黑體" panose="020B0604030504040204" pitchFamily="34" charset="-120"/>
                <a:cs typeface="Microsoft JhengHei"/>
                <a:sym typeface="Microsoft JhengHei"/>
              </a:rPr>
              <a:t>    IEEE 802.11n</a:t>
            </a:r>
            <a:r>
              <a:rPr lang="zh-TW" altLang="en-US" sz="1800" b="1">
                <a:solidFill>
                  <a:schemeClr val="dk1"/>
                </a:solidFill>
                <a:latin typeface="微軟正黑體" panose="020B0604030504040204" pitchFamily="34" charset="-120"/>
                <a:ea typeface="微軟正黑體" panose="020B0604030504040204" pitchFamily="34" charset="-120"/>
                <a:cs typeface="Microsoft JhengHei"/>
                <a:sym typeface="Microsoft JhengHei"/>
              </a:rPr>
              <a:t>、</a:t>
            </a:r>
            <a:r>
              <a:rPr lang="en-US" altLang="zh-TW" sz="1800" b="1">
                <a:solidFill>
                  <a:schemeClr val="dk1"/>
                </a:solidFill>
                <a:latin typeface="微軟正黑體" panose="020B0604030504040204" pitchFamily="34" charset="-120"/>
                <a:ea typeface="微軟正黑體" panose="020B0604030504040204" pitchFamily="34" charset="-120"/>
                <a:cs typeface="Microsoft JhengHei"/>
                <a:sym typeface="Microsoft JhengHei"/>
              </a:rPr>
              <a:t>IEEE </a:t>
            </a:r>
            <a:endParaRPr lang="en-US">
              <a:latin typeface="微軟正黑體" panose="020B0604030504040204" pitchFamily="34" charset="-120"/>
              <a:ea typeface="微軟正黑體" panose="020B0604030504040204" pitchFamily="34" charset="-120"/>
            </a:endParaRPr>
          </a:p>
          <a:p>
            <a:pPr marL="0" marR="0" lvl="0" indent="0" algn="l" rtl="0">
              <a:spcBef>
                <a:spcPts val="0"/>
              </a:spcBef>
              <a:spcAft>
                <a:spcPts val="0"/>
              </a:spcAft>
              <a:buNone/>
            </a:pPr>
            <a:r>
              <a:rPr lang="en-US" altLang="zh-TW" sz="1800" b="1">
                <a:solidFill>
                  <a:schemeClr val="dk1"/>
                </a:solidFill>
                <a:latin typeface="微軟正黑體" panose="020B0604030504040204" pitchFamily="34" charset="-120"/>
                <a:ea typeface="微軟正黑體" panose="020B0604030504040204" pitchFamily="34" charset="-120"/>
                <a:cs typeface="Microsoft JhengHei"/>
                <a:sym typeface="Microsoft JhengHei"/>
              </a:rPr>
              <a:t>    802.11a/b/g</a:t>
            </a:r>
            <a:endParaRPr lang="en-US">
              <a:latin typeface="微軟正黑體" panose="020B0604030504040204" pitchFamily="34" charset="-120"/>
              <a:ea typeface="微軟正黑體" panose="020B0604030504040204" pitchFamily="34" charset="-120"/>
            </a:endParaRPr>
          </a:p>
          <a:p>
            <a:pPr marL="0" marR="0" lvl="0" indent="0" algn="l" rtl="0">
              <a:spcBef>
                <a:spcPts val="0"/>
              </a:spcBef>
              <a:spcAft>
                <a:spcPts val="0"/>
              </a:spcAft>
              <a:buNone/>
            </a:pPr>
            <a:endParaRPr lang="en-US" sz="1800" b="1">
              <a:solidFill>
                <a:schemeClr val="dk1"/>
              </a:solidFill>
              <a:latin typeface="微軟正黑體" panose="020B0604030504040204" pitchFamily="34" charset="-120"/>
              <a:ea typeface="微軟正黑體" panose="020B0604030504040204" pitchFamily="34" charset="-120"/>
              <a:cs typeface="Microsoft JhengHei"/>
              <a:sym typeface="Microsoft JhengHei"/>
            </a:endParaRPr>
          </a:p>
        </p:txBody>
      </p:sp>
      <p:sp>
        <p:nvSpPr>
          <p:cNvPr id="448" name="Google Shape;448;p39"/>
          <p:cNvSpPr/>
          <p:nvPr/>
        </p:nvSpPr>
        <p:spPr>
          <a:xfrm>
            <a:off x="467543" y="1551141"/>
            <a:ext cx="3176544" cy="444545"/>
          </a:xfrm>
          <a:prstGeom prst="parallelogram">
            <a:avLst>
              <a:gd name="adj" fmla="val 25000"/>
            </a:avLst>
          </a:prstGeom>
          <a:solidFill>
            <a:srgbClr val="11F9B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altLang="zh-TW" sz="2200" b="1">
                <a:solidFill>
                  <a:schemeClr val="tx1"/>
                </a:solidFill>
                <a:latin typeface="微軟正黑體" panose="020B0604030504040204" pitchFamily="34" charset="-120"/>
                <a:ea typeface="微軟正黑體" panose="020B0604030504040204" pitchFamily="34" charset="-120"/>
                <a:sym typeface="Arial"/>
              </a:rPr>
              <a:t>4 x 4 MU-MIMO </a:t>
            </a:r>
            <a:endParaRPr lang="en-US" sz="2200" b="1">
              <a:solidFill>
                <a:schemeClr val="tx1"/>
              </a:solidFill>
              <a:latin typeface="微軟正黑體" panose="020B0604030504040204" pitchFamily="34" charset="-120"/>
              <a:ea typeface="微軟正黑體" panose="020B0604030504040204" pitchFamily="34" charset="-120"/>
              <a:sym typeface="Arial"/>
            </a:endParaRPr>
          </a:p>
        </p:txBody>
      </p:sp>
      <p:pic>
        <p:nvPicPr>
          <p:cNvPr id="450" name="Google Shape;450;p39" descr="C:\Users\user\Desktop\0306_x53Be PPT\11.png"/>
          <p:cNvPicPr preferRelativeResize="0"/>
          <p:nvPr/>
        </p:nvPicPr>
        <p:blipFill rotWithShape="1">
          <a:blip r:embed="rId4">
            <a:alphaModFix/>
          </a:blip>
          <a:srcRect/>
          <a:stretch/>
        </p:blipFill>
        <p:spPr>
          <a:xfrm>
            <a:off x="3244272" y="1879336"/>
            <a:ext cx="2262555" cy="984713"/>
          </a:xfrm>
          <a:prstGeom prst="rect">
            <a:avLst/>
          </a:prstGeom>
          <a:noFill/>
          <a:ln>
            <a:noFill/>
          </a:ln>
        </p:spPr>
      </p:pic>
      <p:pic>
        <p:nvPicPr>
          <p:cNvPr id="452" name="Google Shape;452;p39" descr="C:\Users\user\Desktop\0306_x53Be PPT\9.png"/>
          <p:cNvPicPr preferRelativeResize="0"/>
          <p:nvPr/>
        </p:nvPicPr>
        <p:blipFill rotWithShape="1">
          <a:blip r:embed="rId5">
            <a:alphaModFix/>
          </a:blip>
          <a:srcRect/>
          <a:stretch/>
        </p:blipFill>
        <p:spPr>
          <a:xfrm>
            <a:off x="3748328" y="3435846"/>
            <a:ext cx="1320912" cy="1080120"/>
          </a:xfrm>
          <a:prstGeom prst="rect">
            <a:avLst/>
          </a:prstGeom>
          <a:noFill/>
          <a:ln>
            <a:noFill/>
          </a:ln>
        </p:spPr>
      </p:pic>
      <p:pic>
        <p:nvPicPr>
          <p:cNvPr id="16" name="圖形 15">
            <a:extLst>
              <a:ext uri="{FF2B5EF4-FFF2-40B4-BE49-F238E27FC236}">
                <a16:creationId xmlns:a16="http://schemas.microsoft.com/office/drawing/2014/main" id="{D7D0B387-8DAF-4677-80E3-83D8CE8D5A4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857984" y="1315620"/>
            <a:ext cx="648586" cy="648586"/>
          </a:xfrm>
          <a:prstGeom prst="rect">
            <a:avLst/>
          </a:prstGeom>
        </p:spPr>
      </p:pic>
      <p:pic>
        <p:nvPicPr>
          <p:cNvPr id="17" name="圖形 16">
            <a:extLst>
              <a:ext uri="{FF2B5EF4-FFF2-40B4-BE49-F238E27FC236}">
                <a16:creationId xmlns:a16="http://schemas.microsoft.com/office/drawing/2014/main" id="{6C2E18C8-DBD4-436F-8B6F-CCE66CA65C6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978232" y="2883406"/>
            <a:ext cx="648586" cy="648586"/>
          </a:xfrm>
          <a:prstGeom prst="rect">
            <a:avLst/>
          </a:prstGeom>
        </p:spPr>
      </p:pic>
      <p:grpSp>
        <p:nvGrpSpPr>
          <p:cNvPr id="20" name="Google Shape;444;p39">
            <a:extLst>
              <a:ext uri="{FF2B5EF4-FFF2-40B4-BE49-F238E27FC236}">
                <a16:creationId xmlns:a16="http://schemas.microsoft.com/office/drawing/2014/main" id="{47749E85-0B0F-48DA-B9E3-7D68867FE4D7}"/>
              </a:ext>
            </a:extLst>
          </p:cNvPr>
          <p:cNvGrpSpPr/>
          <p:nvPr/>
        </p:nvGrpSpPr>
        <p:grpSpPr>
          <a:xfrm>
            <a:off x="7653750" y="2515067"/>
            <a:ext cx="1386278" cy="1363093"/>
            <a:chOff x="2170415" y="4904765"/>
            <a:chExt cx="1192716" cy="1205820"/>
          </a:xfrm>
        </p:grpSpPr>
        <p:sp>
          <p:nvSpPr>
            <p:cNvPr id="21" name="Google Shape;445;p39">
              <a:extLst>
                <a:ext uri="{FF2B5EF4-FFF2-40B4-BE49-F238E27FC236}">
                  <a16:creationId xmlns:a16="http://schemas.microsoft.com/office/drawing/2014/main" id="{348E70A2-7EB1-44FB-B5A4-16B8A0D37B82}"/>
                </a:ext>
              </a:extLst>
            </p:cNvPr>
            <p:cNvSpPr/>
            <p:nvPr/>
          </p:nvSpPr>
          <p:spPr>
            <a:xfrm>
              <a:off x="2170415" y="4904765"/>
              <a:ext cx="1192716" cy="1205820"/>
            </a:xfrm>
            <a:prstGeom prst="rect">
              <a:avLst/>
            </a:prstGeom>
            <a:gradFill>
              <a:gsLst>
                <a:gs pos="0">
                  <a:srgbClr val="11F9BD"/>
                </a:gs>
                <a:gs pos="100000">
                  <a:srgbClr val="2DE5FE"/>
                </a:gs>
              </a:gsLst>
              <a:lin ang="5400000" scaled="1"/>
            </a:gra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22" name="Google Shape;446;p39">
              <a:extLst>
                <a:ext uri="{FF2B5EF4-FFF2-40B4-BE49-F238E27FC236}">
                  <a16:creationId xmlns:a16="http://schemas.microsoft.com/office/drawing/2014/main" id="{7C877D7E-EA4C-4AB2-9137-569A04F148A4}"/>
                </a:ext>
              </a:extLst>
            </p:cNvPr>
            <p:cNvPicPr preferRelativeResize="0"/>
            <p:nvPr/>
          </p:nvPicPr>
          <p:blipFill rotWithShape="1">
            <a:blip r:embed="rId3">
              <a:alphaModFix/>
            </a:blip>
            <a:srcRect l="14374" t="3155" r="2920" b="3236"/>
            <a:stretch/>
          </p:blipFill>
          <p:spPr>
            <a:xfrm>
              <a:off x="2216154" y="4952619"/>
              <a:ext cx="1101239" cy="1112428"/>
            </a:xfrm>
            <a:prstGeom prst="rect">
              <a:avLst/>
            </a:prstGeom>
            <a:noFill/>
            <a:ln>
              <a:noFill/>
            </a:ln>
          </p:spPr>
        </p:pic>
      </p:grpSp>
      <p:pic>
        <p:nvPicPr>
          <p:cNvPr id="23" name="圖片 22">
            <a:extLst>
              <a:ext uri="{FF2B5EF4-FFF2-40B4-BE49-F238E27FC236}">
                <a16:creationId xmlns:a16="http://schemas.microsoft.com/office/drawing/2014/main" id="{BF306CDA-DF5F-4848-BE98-07AC372D71D2}"/>
              </a:ext>
            </a:extLst>
          </p:cNvPr>
          <p:cNvPicPr>
            <a:picLocks noChangeAspect="1"/>
          </p:cNvPicPr>
          <p:nvPr/>
        </p:nvPicPr>
        <p:blipFill>
          <a:blip r:embed="rId8"/>
          <a:stretch>
            <a:fillRect/>
          </a:stretch>
        </p:blipFill>
        <p:spPr>
          <a:xfrm>
            <a:off x="5383102" y="2371692"/>
            <a:ext cx="2494815" cy="2460164"/>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sp>
        <p:nvSpPr>
          <p:cNvPr id="461" name="Google Shape;461;p40"/>
          <p:cNvSpPr txBox="1">
            <a:spLocks noGrp="1"/>
          </p:cNvSpPr>
          <p:nvPr>
            <p:ph type="title" idx="4294967295"/>
          </p:nvPr>
        </p:nvSpPr>
        <p:spPr>
          <a:xfrm>
            <a:off x="0" y="130175"/>
            <a:ext cx="9144000" cy="85725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FFE101"/>
              </a:buClr>
              <a:buSzPts val="3780"/>
              <a:buFont typeface="Arial"/>
              <a:buNone/>
            </a:pPr>
            <a:r>
              <a:rPr lang="zh-TW" altLang="en-US" sz="3780">
                <a:latin typeface="微軟正黑體" panose="020B0604030504040204" pitchFamily="34" charset="-120"/>
                <a:ea typeface="微軟正黑體" panose="020B0604030504040204" pitchFamily="34" charset="-120"/>
              </a:rPr>
              <a:t>配備適用於 </a:t>
            </a:r>
            <a:r>
              <a:rPr lang="en-US" altLang="zh-TW" sz="3780">
                <a:latin typeface="微軟正黑體" panose="020B0604030504040204" pitchFamily="34" charset="-120"/>
                <a:ea typeface="微軟正黑體" panose="020B0604030504040204" pitchFamily="34" charset="-120"/>
              </a:rPr>
              <a:t>QNAP NAS </a:t>
            </a:r>
            <a:r>
              <a:rPr lang="zh-TW" altLang="en-US" sz="3780">
                <a:latin typeface="微軟正黑體" panose="020B0604030504040204" pitchFamily="34" charset="-120"/>
                <a:ea typeface="微軟正黑體" panose="020B0604030504040204" pitchFamily="34" charset="-120"/>
              </a:rPr>
              <a:t>的各式擋版</a:t>
            </a:r>
          </a:p>
        </p:txBody>
      </p:sp>
      <p:sp>
        <p:nvSpPr>
          <p:cNvPr id="462" name="Google Shape;462;p40"/>
          <p:cNvSpPr txBox="1">
            <a:spLocks noGrp="1"/>
          </p:cNvSpPr>
          <p:nvPr>
            <p:ph type="body" idx="4294967295"/>
          </p:nvPr>
        </p:nvSpPr>
        <p:spPr>
          <a:xfrm>
            <a:off x="198196" y="1533269"/>
            <a:ext cx="6059488" cy="57943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2200"/>
              <a:buNone/>
            </a:pPr>
            <a:r>
              <a:rPr lang="en-US" altLang="zh-TW" sz="2200">
                <a:latin typeface="微軟正黑體" panose="020B0604030504040204" pitchFamily="34" charset="-120"/>
                <a:ea typeface="微軟正黑體" panose="020B0604030504040204" pitchFamily="34" charset="-120"/>
              </a:rPr>
              <a:t>Low profile </a:t>
            </a:r>
            <a:r>
              <a:rPr lang="zh-TW" altLang="en-US" sz="2200">
                <a:latin typeface="微軟正黑體" panose="020B0604030504040204" pitchFamily="34" charset="-120"/>
                <a:ea typeface="微軟正黑體" panose="020B0604030504040204" pitchFamily="34" charset="-120"/>
              </a:rPr>
              <a:t>半高 </a:t>
            </a:r>
            <a:r>
              <a:rPr lang="en-US" altLang="zh-TW" sz="2200">
                <a:latin typeface="微軟正黑體" panose="020B0604030504040204" pitchFamily="34" charset="-120"/>
                <a:ea typeface="微軟正黑體" panose="020B0604030504040204" pitchFamily="34" charset="-120"/>
              </a:rPr>
              <a:t>PCIe </a:t>
            </a:r>
            <a:r>
              <a:rPr lang="zh-TW" altLang="en-US" sz="2200">
                <a:latin typeface="微軟正黑體" panose="020B0604030504040204" pitchFamily="34" charset="-120"/>
                <a:ea typeface="微軟正黑體" panose="020B0604030504040204" pitchFamily="34" charset="-120"/>
              </a:rPr>
              <a:t>擴充卡設計</a:t>
            </a:r>
            <a:endParaRPr lang="zh-TW" altLang="en-US" sz="2200" b="0">
              <a:latin typeface="微軟正黑體" panose="020B0604030504040204" pitchFamily="34" charset="-120"/>
              <a:ea typeface="微軟正黑體" panose="020B0604030504040204" pitchFamily="34" charset="-120"/>
            </a:endParaRPr>
          </a:p>
        </p:txBody>
      </p:sp>
      <p:pic>
        <p:nvPicPr>
          <p:cNvPr id="463" name="Google Shape;463;p40" descr="C:\Users\user\Desktop\0417_直播PPT對稿_QW-AC2600 802.11AC wifi card + Wirele\DSC_0185.png"/>
          <p:cNvPicPr preferRelativeResize="0"/>
          <p:nvPr/>
        </p:nvPicPr>
        <p:blipFill rotWithShape="1">
          <a:blip r:embed="rId3">
            <a:alphaModFix/>
          </a:blip>
          <a:srcRect/>
          <a:stretch/>
        </p:blipFill>
        <p:spPr>
          <a:xfrm>
            <a:off x="697343" y="1910163"/>
            <a:ext cx="3280087" cy="2878048"/>
          </a:xfrm>
          <a:prstGeom prst="rect">
            <a:avLst/>
          </a:prstGeom>
          <a:noFill/>
          <a:ln>
            <a:noFill/>
          </a:ln>
          <a:effectLst>
            <a:outerShdw blurRad="50800" dist="38100" dir="2700000" algn="tl" rotWithShape="0">
              <a:srgbClr val="000000">
                <a:alpha val="40000"/>
              </a:srgbClr>
            </a:outerShdw>
          </a:effectLst>
        </p:spPr>
      </p:pic>
      <p:pic>
        <p:nvPicPr>
          <p:cNvPr id="464" name="Google Shape;464;p40" descr="C:\Users\user\Desktop\0417_直播PPT對稿_QW-AC2600 802.11AC wifi card + Wirele\Links\A.png"/>
          <p:cNvPicPr preferRelativeResize="0"/>
          <p:nvPr/>
        </p:nvPicPr>
        <p:blipFill rotWithShape="1">
          <a:blip r:embed="rId4">
            <a:alphaModFix/>
          </a:blip>
          <a:srcRect/>
          <a:stretch/>
        </p:blipFill>
        <p:spPr>
          <a:xfrm>
            <a:off x="4828167" y="3738521"/>
            <a:ext cx="3560257" cy="921461"/>
          </a:xfrm>
          <a:prstGeom prst="rect">
            <a:avLst/>
          </a:prstGeom>
          <a:noFill/>
          <a:ln>
            <a:noFill/>
          </a:ln>
        </p:spPr>
      </p:pic>
      <p:pic>
        <p:nvPicPr>
          <p:cNvPr id="465" name="Google Shape;465;p40" descr="C:\Users\user\Desktop\0417_直播PPT對稿_QW-AC2600 802.11AC wifi card + Wirele\Links\B.png"/>
          <p:cNvPicPr preferRelativeResize="0"/>
          <p:nvPr/>
        </p:nvPicPr>
        <p:blipFill rotWithShape="1">
          <a:blip r:embed="rId5">
            <a:alphaModFix/>
          </a:blip>
          <a:srcRect/>
          <a:stretch/>
        </p:blipFill>
        <p:spPr>
          <a:xfrm>
            <a:off x="4849985" y="2776085"/>
            <a:ext cx="2673766" cy="731769"/>
          </a:xfrm>
          <a:prstGeom prst="rect">
            <a:avLst/>
          </a:prstGeom>
          <a:noFill/>
          <a:ln>
            <a:noFill/>
          </a:ln>
        </p:spPr>
      </p:pic>
      <p:pic>
        <p:nvPicPr>
          <p:cNvPr id="466" name="Google Shape;466;p40" descr="C:\Users\user\Desktop\0417_直播PPT對稿_QW-AC2600 802.11AC wifi card + Wirele\Links\C.png"/>
          <p:cNvPicPr preferRelativeResize="0"/>
          <p:nvPr/>
        </p:nvPicPr>
        <p:blipFill rotWithShape="1">
          <a:blip r:embed="rId6">
            <a:alphaModFix/>
          </a:blip>
          <a:srcRect/>
          <a:stretch/>
        </p:blipFill>
        <p:spPr>
          <a:xfrm>
            <a:off x="4860033" y="1635646"/>
            <a:ext cx="2479178" cy="859215"/>
          </a:xfrm>
          <a:prstGeom prst="rect">
            <a:avLst/>
          </a:prstGeom>
          <a:noFill/>
          <a:ln>
            <a:noFill/>
          </a:ln>
        </p:spPr>
      </p:pic>
      <p:sp>
        <p:nvSpPr>
          <p:cNvPr id="467" name="Google Shape;467;p40"/>
          <p:cNvSpPr/>
          <p:nvPr/>
        </p:nvSpPr>
        <p:spPr>
          <a:xfrm>
            <a:off x="4932040" y="1419622"/>
            <a:ext cx="3816424" cy="288032"/>
          </a:xfrm>
          <a:prstGeom prst="parallelogram">
            <a:avLst>
              <a:gd name="adj" fmla="val 25000"/>
            </a:avLst>
          </a:prstGeom>
          <a:solidFill>
            <a:srgbClr val="11F9B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zh-TW" altLang="en-US" sz="1200" b="1">
                <a:solidFill>
                  <a:schemeClr val="tx1"/>
                </a:solidFill>
                <a:latin typeface="Microsoft JhengHei"/>
                <a:ea typeface="Microsoft JhengHei"/>
                <a:cs typeface="Microsoft JhengHei"/>
                <a:sym typeface="Microsoft JhengHei"/>
              </a:rPr>
              <a:t>標準半高 </a:t>
            </a:r>
            <a:r>
              <a:rPr lang="en-US" altLang="zh-TW" sz="1200" b="1">
                <a:solidFill>
                  <a:schemeClr val="tx1"/>
                </a:solidFill>
                <a:latin typeface="Microsoft JhengHei"/>
                <a:ea typeface="Microsoft JhengHei"/>
                <a:cs typeface="Microsoft JhengHei"/>
                <a:sym typeface="Microsoft JhengHei"/>
              </a:rPr>
              <a:t>(low profile) </a:t>
            </a:r>
            <a:r>
              <a:rPr lang="zh-TW" altLang="en-US" sz="1200" b="1">
                <a:solidFill>
                  <a:schemeClr val="tx1"/>
                </a:solidFill>
                <a:latin typeface="Microsoft JhengHei"/>
                <a:ea typeface="Microsoft JhengHei"/>
                <a:cs typeface="Microsoft JhengHei"/>
                <a:sym typeface="Microsoft JhengHei"/>
              </a:rPr>
              <a:t>擋板 </a:t>
            </a:r>
            <a:r>
              <a:rPr lang="en-US" altLang="zh-TW" sz="1200" b="1">
                <a:solidFill>
                  <a:schemeClr val="tx1"/>
                </a:solidFill>
                <a:latin typeface="Microsoft JhengHei"/>
                <a:ea typeface="Microsoft JhengHei"/>
                <a:cs typeface="Microsoft JhengHei"/>
                <a:sym typeface="Microsoft JhengHei"/>
              </a:rPr>
              <a:t>(</a:t>
            </a:r>
            <a:r>
              <a:rPr lang="zh-TW" altLang="en-US" sz="1200" b="1">
                <a:solidFill>
                  <a:schemeClr val="tx1"/>
                </a:solidFill>
                <a:latin typeface="Microsoft JhengHei"/>
                <a:ea typeface="Microsoft JhengHei"/>
                <a:cs typeface="Microsoft JhengHei"/>
                <a:sym typeface="Microsoft JhengHei"/>
              </a:rPr>
              <a:t>預裝</a:t>
            </a:r>
            <a:r>
              <a:rPr lang="en-US" altLang="zh-TW" sz="1200" b="1">
                <a:solidFill>
                  <a:schemeClr val="tx1"/>
                </a:solidFill>
                <a:latin typeface="Microsoft JhengHei"/>
                <a:ea typeface="Microsoft JhengHei"/>
                <a:cs typeface="Microsoft JhengHei"/>
                <a:sym typeface="Microsoft JhengHei"/>
              </a:rPr>
              <a:t>)</a:t>
            </a:r>
            <a:endParaRPr lang="zh-TW" altLang="en-US" sz="1200">
              <a:solidFill>
                <a:schemeClr val="tx1"/>
              </a:solidFill>
              <a:latin typeface="Microsoft JhengHei"/>
              <a:ea typeface="Microsoft JhengHei"/>
              <a:cs typeface="Microsoft JhengHei"/>
              <a:sym typeface="Microsoft JhengHei"/>
            </a:endParaRPr>
          </a:p>
        </p:txBody>
      </p:sp>
      <p:sp>
        <p:nvSpPr>
          <p:cNvPr id="468" name="Google Shape;468;p40"/>
          <p:cNvSpPr/>
          <p:nvPr/>
        </p:nvSpPr>
        <p:spPr>
          <a:xfrm>
            <a:off x="4932040" y="2499742"/>
            <a:ext cx="3816424" cy="288032"/>
          </a:xfrm>
          <a:prstGeom prst="parallelogram">
            <a:avLst>
              <a:gd name="adj" fmla="val 25000"/>
            </a:avLst>
          </a:prstGeom>
          <a:solidFill>
            <a:srgbClr val="11F9B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zh-TW" altLang="en-US" sz="1200" b="1">
                <a:solidFill>
                  <a:schemeClr val="tx1"/>
                </a:solidFill>
                <a:latin typeface="Microsoft JhengHei"/>
                <a:ea typeface="Microsoft JhengHei"/>
                <a:cs typeface="Microsoft JhengHei"/>
                <a:sym typeface="Microsoft JhengHei"/>
              </a:rPr>
              <a:t>特製半高擋板 </a:t>
            </a:r>
            <a:r>
              <a:rPr lang="en-US" altLang="zh-TW" sz="1200" b="1">
                <a:solidFill>
                  <a:schemeClr val="tx1"/>
                </a:solidFill>
                <a:latin typeface="Microsoft JhengHei"/>
                <a:ea typeface="Microsoft JhengHei"/>
                <a:cs typeface="Microsoft JhengHei"/>
                <a:sym typeface="Microsoft JhengHei"/>
              </a:rPr>
              <a:t>(</a:t>
            </a:r>
            <a:r>
              <a:rPr lang="zh-TW" altLang="en-US" sz="1200" b="1">
                <a:solidFill>
                  <a:schemeClr val="tx1"/>
                </a:solidFill>
                <a:latin typeface="Microsoft JhengHei"/>
                <a:ea typeface="Microsoft JhengHei"/>
                <a:cs typeface="Microsoft JhengHei"/>
                <a:sym typeface="Microsoft JhengHei"/>
              </a:rPr>
              <a:t>適用部分 </a:t>
            </a:r>
            <a:r>
              <a:rPr lang="en-US" altLang="zh-TW" sz="1200" b="1">
                <a:solidFill>
                  <a:schemeClr val="tx1"/>
                </a:solidFill>
                <a:latin typeface="Microsoft JhengHei"/>
                <a:ea typeface="Microsoft JhengHei"/>
                <a:cs typeface="Microsoft JhengHei"/>
                <a:sym typeface="Microsoft JhengHei"/>
              </a:rPr>
              <a:t>QNAP NAS)</a:t>
            </a:r>
            <a:endParaRPr lang="en-US" sz="1200">
              <a:solidFill>
                <a:schemeClr val="tx1"/>
              </a:solidFill>
              <a:latin typeface="Microsoft JhengHei"/>
              <a:ea typeface="Microsoft JhengHei"/>
              <a:cs typeface="Microsoft JhengHei"/>
              <a:sym typeface="Microsoft JhengHei"/>
            </a:endParaRPr>
          </a:p>
        </p:txBody>
      </p:sp>
      <p:sp>
        <p:nvSpPr>
          <p:cNvPr id="469" name="Google Shape;469;p40"/>
          <p:cNvSpPr/>
          <p:nvPr/>
        </p:nvSpPr>
        <p:spPr>
          <a:xfrm>
            <a:off x="4932040" y="3480194"/>
            <a:ext cx="3816424" cy="288032"/>
          </a:xfrm>
          <a:prstGeom prst="parallelogram">
            <a:avLst>
              <a:gd name="adj" fmla="val 25000"/>
            </a:avLst>
          </a:prstGeom>
          <a:solidFill>
            <a:srgbClr val="11F9B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zh-TW" altLang="en-US" sz="1200" b="1">
                <a:solidFill>
                  <a:schemeClr val="tx1"/>
                </a:solidFill>
                <a:latin typeface="Microsoft JhengHei"/>
                <a:ea typeface="Microsoft JhengHei"/>
                <a:cs typeface="Microsoft JhengHei"/>
                <a:sym typeface="Microsoft JhengHei"/>
              </a:rPr>
              <a:t>標準全高 </a:t>
            </a:r>
            <a:r>
              <a:rPr lang="en-US" altLang="zh-TW" sz="1200" b="1">
                <a:solidFill>
                  <a:schemeClr val="tx1"/>
                </a:solidFill>
                <a:latin typeface="Microsoft JhengHei"/>
                <a:ea typeface="Microsoft JhengHei"/>
                <a:cs typeface="Microsoft JhengHei"/>
                <a:sym typeface="Microsoft JhengHei"/>
              </a:rPr>
              <a:t>(full height) </a:t>
            </a:r>
            <a:r>
              <a:rPr lang="zh-TW" altLang="en-US" sz="1200" b="1">
                <a:solidFill>
                  <a:schemeClr val="tx1"/>
                </a:solidFill>
                <a:latin typeface="Microsoft JhengHei"/>
                <a:ea typeface="Microsoft JhengHei"/>
                <a:cs typeface="Microsoft JhengHei"/>
                <a:sym typeface="Microsoft JhengHei"/>
              </a:rPr>
              <a:t>擋板</a:t>
            </a:r>
            <a:endParaRPr lang="zh-TW" altLang="en-US" sz="1200">
              <a:solidFill>
                <a:schemeClr val="tx1"/>
              </a:solidFill>
              <a:latin typeface="Microsoft JhengHei"/>
              <a:ea typeface="Microsoft JhengHei"/>
              <a:cs typeface="Microsoft JhengHei"/>
              <a:sym typeface="Microsoft JhengHei"/>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sp>
        <p:nvSpPr>
          <p:cNvPr id="475" name="Google Shape;475;p41"/>
          <p:cNvSpPr txBox="1">
            <a:spLocks noGrp="1"/>
          </p:cNvSpPr>
          <p:nvPr>
            <p:ph type="body" idx="4294967295"/>
          </p:nvPr>
        </p:nvSpPr>
        <p:spPr>
          <a:xfrm>
            <a:off x="747736" y="2903773"/>
            <a:ext cx="4254500" cy="863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zh-TW" altLang="en-US" sz="1600">
                <a:latin typeface="微軟正黑體" panose="020B0604030504040204" pitchFamily="34" charset="-120"/>
                <a:ea typeface="微軟正黑體" panose="020B0604030504040204" pitchFamily="34" charset="-120"/>
              </a:rPr>
              <a:t>■ 設定</a:t>
            </a:r>
            <a:r>
              <a:rPr lang="en-US" altLang="zh-TW" sz="1600">
                <a:latin typeface="微軟正黑體" panose="020B0604030504040204" pitchFamily="34" charset="-120"/>
                <a:ea typeface="微軟正黑體" panose="020B0604030504040204" pitchFamily="34" charset="-120"/>
              </a:rPr>
              <a:t>NAS</a:t>
            </a:r>
            <a:r>
              <a:rPr lang="zh-TW" altLang="en-US" sz="1600">
                <a:latin typeface="微軟正黑體" panose="020B0604030504040204" pitchFamily="34" charset="-120"/>
                <a:ea typeface="微軟正黑體" panose="020B0604030504040204" pitchFamily="34" charset="-120"/>
              </a:rPr>
              <a:t>無線網路 </a:t>
            </a:r>
            <a:r>
              <a:rPr lang="en-US" altLang="zh-TW" sz="1600">
                <a:latin typeface="微軟正黑體" panose="020B0604030504040204" pitchFamily="34" charset="-120"/>
                <a:ea typeface="微軟正黑體" panose="020B0604030504040204" pitchFamily="34" charset="-120"/>
              </a:rPr>
              <a:t>- AP </a:t>
            </a:r>
            <a:r>
              <a:rPr lang="zh-TW" altLang="en-US" sz="1600">
                <a:latin typeface="微軟正黑體" panose="020B0604030504040204" pitchFamily="34" charset="-120"/>
                <a:ea typeface="微軟正黑體" panose="020B0604030504040204" pitchFamily="34" charset="-120"/>
              </a:rPr>
              <a:t>模式</a:t>
            </a:r>
          </a:p>
          <a:p>
            <a:pPr marL="0" lvl="0" indent="0" algn="l" rtl="0">
              <a:lnSpc>
                <a:spcPct val="115000"/>
              </a:lnSpc>
              <a:spcBef>
                <a:spcPts val="0"/>
              </a:spcBef>
              <a:spcAft>
                <a:spcPts val="0"/>
              </a:spcAft>
              <a:buNone/>
            </a:pPr>
            <a:r>
              <a:rPr lang="zh-TW" altLang="en-US" sz="1600">
                <a:latin typeface="微軟正黑體" panose="020B0604030504040204" pitchFamily="34" charset="-120"/>
                <a:ea typeface="微軟正黑體" panose="020B0604030504040204" pitchFamily="34" charset="-120"/>
              </a:rPr>
              <a:t>■ 建置安全監控環境 </a:t>
            </a:r>
            <a:r>
              <a:rPr lang="en-US" altLang="zh-TW" sz="1600">
                <a:latin typeface="微軟正黑體" panose="020B0604030504040204" pitchFamily="34" charset="-120"/>
                <a:ea typeface="微軟正黑體" panose="020B0604030504040204" pitchFamily="34" charset="-120"/>
              </a:rPr>
              <a:t>- Router </a:t>
            </a:r>
            <a:r>
              <a:rPr lang="zh-TW" altLang="en-US" sz="1600">
                <a:latin typeface="微軟正黑體" panose="020B0604030504040204" pitchFamily="34" charset="-120"/>
                <a:ea typeface="微軟正黑體" panose="020B0604030504040204" pitchFamily="34" charset="-120"/>
              </a:rPr>
              <a:t>模式</a:t>
            </a:r>
          </a:p>
        </p:txBody>
      </p:sp>
      <p:sp>
        <p:nvSpPr>
          <p:cNvPr id="476" name="Google Shape;476;p41"/>
          <p:cNvSpPr txBox="1">
            <a:spLocks noGrp="1"/>
          </p:cNvSpPr>
          <p:nvPr>
            <p:ph type="title" idx="4294967295"/>
          </p:nvPr>
        </p:nvSpPr>
        <p:spPr>
          <a:xfrm>
            <a:off x="747736" y="1472714"/>
            <a:ext cx="3427874" cy="1325563"/>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1"/>
              </a:buClr>
              <a:buSzPts val="4400"/>
              <a:buFont typeface="Arial"/>
              <a:buNone/>
            </a:pPr>
            <a:r>
              <a:rPr lang="en-US" altLang="zh-TW" sz="4400">
                <a:latin typeface="微軟正黑體" panose="020B0604030504040204" pitchFamily="34" charset="-120"/>
                <a:ea typeface="微軟正黑體" panose="020B0604030504040204" pitchFamily="34" charset="-120"/>
              </a:rPr>
              <a:t>Wireless AP</a:t>
            </a:r>
            <a:endParaRPr lang="en-US" sz="4400">
              <a:latin typeface="微軟正黑體" panose="020B0604030504040204" pitchFamily="34" charset="-120"/>
              <a:ea typeface="微軟正黑體" panose="020B0604030504040204" pitchFamily="34" charset="-120"/>
            </a:endParaRPr>
          </a:p>
          <a:p>
            <a:pPr marL="0" lvl="0" indent="0" algn="l" rtl="0">
              <a:spcBef>
                <a:spcPts val="0"/>
              </a:spcBef>
              <a:spcAft>
                <a:spcPts val="0"/>
              </a:spcAft>
              <a:buClr>
                <a:schemeClr val="lt1"/>
              </a:buClr>
              <a:buSzPts val="4400"/>
              <a:buFont typeface="Arial"/>
              <a:buNone/>
            </a:pPr>
            <a:r>
              <a:rPr lang="zh-TW" altLang="en-US" sz="4400">
                <a:latin typeface="微軟正黑體" panose="020B0604030504040204" pitchFamily="34" charset="-120"/>
                <a:ea typeface="微軟正黑體" panose="020B0604030504040204" pitchFamily="34" charset="-120"/>
              </a:rPr>
              <a:t>應用分享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4" name="Google Shape;109;p23">
            <a:extLst>
              <a:ext uri="{FF2B5EF4-FFF2-40B4-BE49-F238E27FC236}">
                <a16:creationId xmlns:a16="http://schemas.microsoft.com/office/drawing/2014/main" id="{213DF5E2-CA97-48A7-B333-ADF2D62917B7}"/>
              </a:ext>
            </a:extLst>
          </p:cNvPr>
          <p:cNvSpPr txBox="1">
            <a:spLocks/>
          </p:cNvSpPr>
          <p:nvPr/>
        </p:nvSpPr>
        <p:spPr>
          <a:xfrm>
            <a:off x="457200" y="88760"/>
            <a:ext cx="8229600" cy="85725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Clr>
                <a:srgbClr val="FFE101"/>
              </a:buClr>
              <a:buSzPts val="4200"/>
            </a:pPr>
            <a:r>
              <a:rPr lang="zh-TW" altLang="en-US" sz="4000" b="1">
                <a:latin typeface="微軟正黑體" panose="020B0604030504040204" pitchFamily="34" charset="-120"/>
                <a:ea typeface="微軟正黑體" panose="020B0604030504040204" pitchFamily="34" charset="-120"/>
              </a:rPr>
              <a:t>輕鬆打造便利無線網路</a:t>
            </a:r>
          </a:p>
        </p:txBody>
      </p:sp>
      <p:sp>
        <p:nvSpPr>
          <p:cNvPr id="15" name="Google Shape;110;p23">
            <a:extLst>
              <a:ext uri="{FF2B5EF4-FFF2-40B4-BE49-F238E27FC236}">
                <a16:creationId xmlns:a16="http://schemas.microsoft.com/office/drawing/2014/main" id="{E8CD41E4-369C-41A6-BA8B-B73C7C94A630}"/>
              </a:ext>
            </a:extLst>
          </p:cNvPr>
          <p:cNvSpPr/>
          <p:nvPr/>
        </p:nvSpPr>
        <p:spPr>
          <a:xfrm>
            <a:off x="2252433" y="2759337"/>
            <a:ext cx="2361000" cy="7017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000"/>
              <a:buFont typeface="Arial"/>
              <a:buNone/>
            </a:pPr>
            <a:r>
              <a:rPr lang="zh-TW" sz="1800" b="1" i="0" u="none" strike="noStrike" cap="none">
                <a:solidFill>
                  <a:schemeClr val="lt1"/>
                </a:solidFill>
                <a:latin typeface="微軟正黑體" panose="020B0604030504040204" pitchFamily="34" charset="-120"/>
                <a:ea typeface="微軟正黑體" panose="020B0604030504040204" pitchFamily="34" charset="-120"/>
                <a:sym typeface="Arial"/>
              </a:rPr>
              <a:t>QWA-AC2600</a:t>
            </a:r>
            <a:endParaRPr sz="1800" b="1" i="0" u="none" strike="noStrike" cap="none">
              <a:solidFill>
                <a:schemeClr val="lt1"/>
              </a:solidFill>
              <a:latin typeface="微軟正黑體" panose="020B0604030504040204" pitchFamily="34" charset="-120"/>
              <a:ea typeface="微軟正黑體" panose="020B0604030504040204" pitchFamily="34" charset="-120"/>
              <a:sym typeface="Arial"/>
            </a:endParaRPr>
          </a:p>
          <a:p>
            <a:pPr marL="0" marR="0" lvl="0" indent="0" algn="ctr" rtl="0">
              <a:spcBef>
                <a:spcPts val="0"/>
              </a:spcBef>
              <a:spcAft>
                <a:spcPts val="0"/>
              </a:spcAft>
              <a:buClr>
                <a:schemeClr val="dk1"/>
              </a:buClr>
              <a:buSzPts val="2000"/>
              <a:buFont typeface="Arial"/>
              <a:buNone/>
            </a:pPr>
            <a:r>
              <a:rPr lang="zh-TW" sz="1800" b="1" i="0" u="none" strike="noStrike" cap="none">
                <a:solidFill>
                  <a:schemeClr val="lt1"/>
                </a:solidFill>
                <a:latin typeface="微軟正黑體" panose="020B0604030504040204" pitchFamily="34" charset="-120"/>
                <a:ea typeface="微軟正黑體" panose="020B0604030504040204" pitchFamily="34" charset="-120"/>
                <a:sym typeface="Arial"/>
              </a:rPr>
              <a:t>介紹</a:t>
            </a:r>
            <a:endParaRPr sz="1800" b="1" i="0" u="none" strike="noStrike" cap="none">
              <a:solidFill>
                <a:schemeClr val="lt1"/>
              </a:solidFill>
              <a:latin typeface="微軟正黑體" panose="020B0604030504040204" pitchFamily="34" charset="-120"/>
              <a:ea typeface="微軟正黑體" panose="020B0604030504040204" pitchFamily="34" charset="-120"/>
              <a:sym typeface="Arial"/>
            </a:endParaRPr>
          </a:p>
        </p:txBody>
      </p:sp>
      <p:sp>
        <p:nvSpPr>
          <p:cNvPr id="16" name="Google Shape;111;p23">
            <a:extLst>
              <a:ext uri="{FF2B5EF4-FFF2-40B4-BE49-F238E27FC236}">
                <a16:creationId xmlns:a16="http://schemas.microsoft.com/office/drawing/2014/main" id="{61A5C4B2-9BF5-4154-B8AE-678F7FE0AB47}"/>
              </a:ext>
            </a:extLst>
          </p:cNvPr>
          <p:cNvSpPr/>
          <p:nvPr/>
        </p:nvSpPr>
        <p:spPr>
          <a:xfrm>
            <a:off x="50760" y="2628205"/>
            <a:ext cx="2361000" cy="995228"/>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2000"/>
              <a:buFont typeface="Arial"/>
              <a:buNone/>
            </a:pPr>
            <a:r>
              <a:rPr lang="zh-TW" sz="1800" b="1" i="0" u="none" strike="noStrike" cap="none">
                <a:solidFill>
                  <a:schemeClr val="lt1"/>
                </a:solidFill>
                <a:latin typeface="微軟正黑體" panose="020B0604030504040204" pitchFamily="34" charset="-120"/>
                <a:ea typeface="微軟正黑體" panose="020B0604030504040204" pitchFamily="34" charset="-120"/>
                <a:sym typeface="Arial"/>
              </a:rPr>
              <a:t>無線網卡</a:t>
            </a:r>
            <a:endParaRPr sz="1800" b="1" i="0" u="none" strike="noStrike" cap="none">
              <a:solidFill>
                <a:schemeClr val="lt1"/>
              </a:solidFill>
              <a:latin typeface="微軟正黑體" panose="020B0604030504040204" pitchFamily="34" charset="-120"/>
              <a:ea typeface="微軟正黑體" panose="020B0604030504040204" pitchFamily="34" charset="-120"/>
              <a:sym typeface="Arial"/>
            </a:endParaRPr>
          </a:p>
          <a:p>
            <a:pPr marL="0" marR="0" lvl="0" indent="0" algn="ctr" rtl="0">
              <a:spcBef>
                <a:spcPts val="0"/>
              </a:spcBef>
              <a:spcAft>
                <a:spcPts val="0"/>
              </a:spcAft>
              <a:buClr>
                <a:srgbClr val="000000"/>
              </a:buClr>
              <a:buSzPts val="2000"/>
              <a:buFont typeface="Arial"/>
              <a:buNone/>
            </a:pPr>
            <a:r>
              <a:rPr lang="zh-TW" sz="1800" b="1" i="0" u="none" strike="noStrike" cap="none">
                <a:solidFill>
                  <a:schemeClr val="lt1"/>
                </a:solidFill>
                <a:latin typeface="微軟正黑體" panose="020B0604030504040204" pitchFamily="34" charset="-120"/>
                <a:ea typeface="微軟正黑體" panose="020B0604030504040204" pitchFamily="34" charset="-120"/>
                <a:sym typeface="Arial"/>
              </a:rPr>
              <a:t>的優勢</a:t>
            </a:r>
            <a:endParaRPr sz="1800" b="1" i="0" u="none" strike="noStrike" cap="none">
              <a:solidFill>
                <a:schemeClr val="lt1"/>
              </a:solidFill>
              <a:latin typeface="微軟正黑體" panose="020B0604030504040204" pitchFamily="34" charset="-120"/>
              <a:ea typeface="微軟正黑體" panose="020B0604030504040204" pitchFamily="34" charset="-120"/>
              <a:sym typeface="Arial"/>
            </a:endParaRPr>
          </a:p>
        </p:txBody>
      </p:sp>
      <p:sp>
        <p:nvSpPr>
          <p:cNvPr id="17" name="Google Shape;112;p23">
            <a:extLst>
              <a:ext uri="{FF2B5EF4-FFF2-40B4-BE49-F238E27FC236}">
                <a16:creationId xmlns:a16="http://schemas.microsoft.com/office/drawing/2014/main" id="{14086DF9-DC74-44EF-B033-17D7755C4868}"/>
              </a:ext>
            </a:extLst>
          </p:cNvPr>
          <p:cNvSpPr/>
          <p:nvPr/>
        </p:nvSpPr>
        <p:spPr>
          <a:xfrm>
            <a:off x="4845628" y="2802419"/>
            <a:ext cx="1712928" cy="6468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2000"/>
              <a:buFont typeface="Arial"/>
              <a:buNone/>
            </a:pPr>
            <a:r>
              <a:rPr lang="zh-TW" sz="1800" b="1">
                <a:solidFill>
                  <a:schemeClr val="lt1"/>
                </a:solidFill>
                <a:latin typeface="微軟正黑體" panose="020B0604030504040204" pitchFamily="34" charset="-120"/>
                <a:ea typeface="微軟正黑體" panose="020B0604030504040204" pitchFamily="34" charset="-120"/>
              </a:rPr>
              <a:t>Wireless AP 應用分享 </a:t>
            </a:r>
            <a:endParaRPr sz="1800" b="1" i="0" u="none" strike="noStrike" cap="none">
              <a:solidFill>
                <a:schemeClr val="lt1"/>
              </a:solidFill>
              <a:latin typeface="微軟正黑體" panose="020B0604030504040204" pitchFamily="34" charset="-120"/>
              <a:ea typeface="微軟正黑體" panose="020B0604030504040204" pitchFamily="34" charset="-120"/>
              <a:sym typeface="Arial"/>
            </a:endParaRPr>
          </a:p>
        </p:txBody>
      </p:sp>
      <p:sp>
        <p:nvSpPr>
          <p:cNvPr id="18" name="Google Shape;113;p23">
            <a:extLst>
              <a:ext uri="{FF2B5EF4-FFF2-40B4-BE49-F238E27FC236}">
                <a16:creationId xmlns:a16="http://schemas.microsoft.com/office/drawing/2014/main" id="{0F82A730-CB4C-48E0-BA18-0283F610DB26}"/>
              </a:ext>
            </a:extLst>
          </p:cNvPr>
          <p:cNvSpPr/>
          <p:nvPr/>
        </p:nvSpPr>
        <p:spPr>
          <a:xfrm>
            <a:off x="7125544" y="2760609"/>
            <a:ext cx="1640920" cy="646800"/>
          </a:xfrm>
          <a:prstGeom prst="rect">
            <a:avLst/>
          </a:prstGeom>
          <a:noFill/>
          <a:ln>
            <a:noFill/>
          </a:ln>
        </p:spPr>
        <p:txBody>
          <a:bodyPr spcFirstLastPara="1" wrap="square" lIns="91425" tIns="45700" rIns="91425" bIns="45700" anchor="ctr" anchorCtr="0">
            <a:noAutofit/>
          </a:bodyPr>
          <a:lstStyle/>
          <a:p>
            <a:pPr algn="ctr">
              <a:buSzPts val="2000"/>
            </a:pPr>
            <a:r>
              <a:rPr lang="zh-TW" sz="1800" b="1">
                <a:solidFill>
                  <a:schemeClr val="lt1"/>
                </a:solidFill>
                <a:latin typeface="微軟正黑體"/>
                <a:ea typeface="微軟正黑體"/>
              </a:rPr>
              <a:t> </a:t>
            </a:r>
            <a:r>
              <a:rPr lang="en-US" altLang="zh-TW" sz="1800" b="1">
                <a:solidFill>
                  <a:schemeClr val="lt1"/>
                </a:solidFill>
                <a:latin typeface="微軟正黑體"/>
                <a:ea typeface="微軟正黑體"/>
              </a:rPr>
              <a:t>PC/IPC</a:t>
            </a:r>
            <a:endParaRPr lang="zh-TW" altLang="en-US" sz="1800" b="1">
              <a:solidFill>
                <a:schemeClr val="lt1"/>
              </a:solidFill>
              <a:latin typeface="微軟正黑體"/>
              <a:ea typeface="微軟正黑體"/>
            </a:endParaRPr>
          </a:p>
          <a:p>
            <a:pPr algn="ctr">
              <a:buSzPts val="2000"/>
            </a:pPr>
            <a:r>
              <a:rPr lang="zh-TW" sz="1800" b="1">
                <a:solidFill>
                  <a:schemeClr val="lt1"/>
                </a:solidFill>
                <a:latin typeface="微軟正黑體"/>
                <a:ea typeface="微軟正黑體"/>
              </a:rPr>
              <a:t>環境架設</a:t>
            </a:r>
          </a:p>
          <a:p>
            <a:pPr marL="0" marR="0" lvl="0" indent="0" algn="ctr" rtl="0">
              <a:spcBef>
                <a:spcPts val="0"/>
              </a:spcBef>
              <a:spcAft>
                <a:spcPts val="0"/>
              </a:spcAft>
              <a:buClr>
                <a:srgbClr val="000000"/>
              </a:buClr>
              <a:buSzPts val="2000"/>
              <a:buFont typeface="Arial"/>
              <a:buNone/>
            </a:pPr>
            <a:r>
              <a:rPr lang="zh-TW" sz="1800" b="1">
                <a:solidFill>
                  <a:schemeClr val="lt1"/>
                </a:solidFill>
                <a:latin typeface="微軟正黑體" panose="020B0604030504040204" pitchFamily="34" charset="-120"/>
                <a:ea typeface="微軟正黑體" panose="020B0604030504040204" pitchFamily="34" charset="-120"/>
              </a:rPr>
              <a:t>實例</a:t>
            </a:r>
            <a:endParaRPr sz="1800" b="1">
              <a:solidFill>
                <a:schemeClr val="lt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0024183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pic>
        <p:nvPicPr>
          <p:cNvPr id="5" name="圖形 4">
            <a:extLst>
              <a:ext uri="{FF2B5EF4-FFF2-40B4-BE49-F238E27FC236}">
                <a16:creationId xmlns:a16="http://schemas.microsoft.com/office/drawing/2014/main" id="{2F75746C-B75D-413E-B0E0-749B746D051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3321" y="1310229"/>
            <a:ext cx="8631286" cy="1757879"/>
          </a:xfrm>
          <a:prstGeom prst="rect">
            <a:avLst/>
          </a:prstGeom>
        </p:spPr>
      </p:pic>
      <p:pic>
        <p:nvPicPr>
          <p:cNvPr id="6" name="圖形 5">
            <a:extLst>
              <a:ext uri="{FF2B5EF4-FFF2-40B4-BE49-F238E27FC236}">
                <a16:creationId xmlns:a16="http://schemas.microsoft.com/office/drawing/2014/main" id="{58A4168B-FE65-4817-8CB1-5B442A66A55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6853" y="3012106"/>
            <a:ext cx="8612488" cy="1754051"/>
          </a:xfrm>
          <a:prstGeom prst="rect">
            <a:avLst/>
          </a:prstGeom>
        </p:spPr>
      </p:pic>
      <p:sp>
        <p:nvSpPr>
          <p:cNvPr id="484" name="Google Shape;484;p42"/>
          <p:cNvSpPr/>
          <p:nvPr/>
        </p:nvSpPr>
        <p:spPr>
          <a:xfrm>
            <a:off x="240074" y="2929949"/>
            <a:ext cx="3001128" cy="15843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600"/>
              <a:buFont typeface="Arial"/>
              <a:buNone/>
            </a:pPr>
            <a:r>
              <a:rPr lang="zh-TW" altLang="en-US" sz="2200" b="1" i="0" u="none" strike="noStrike" cap="none">
                <a:solidFill>
                  <a:schemeClr val="dk1"/>
                </a:solidFill>
                <a:latin typeface="Microsoft JhengHei"/>
                <a:ea typeface="Microsoft JhengHei"/>
                <a:cs typeface="Microsoft JhengHei"/>
                <a:sym typeface="Microsoft JhengHei"/>
              </a:rPr>
              <a:t>進階應用</a:t>
            </a:r>
          </a:p>
          <a:p>
            <a:pPr marL="0" marR="0" lvl="0" indent="0" algn="l" rtl="0">
              <a:lnSpc>
                <a:spcPct val="100000"/>
              </a:lnSpc>
              <a:spcBef>
                <a:spcPts val="0"/>
              </a:spcBef>
              <a:spcAft>
                <a:spcPts val="0"/>
              </a:spcAft>
              <a:buClr>
                <a:srgbClr val="000000"/>
              </a:buClr>
              <a:buSzPts val="2600"/>
              <a:buFont typeface="Arial"/>
              <a:buNone/>
            </a:pPr>
            <a:r>
              <a:rPr lang="zh-TW" altLang="en-US" sz="2200" b="1" i="0" u="none" strike="noStrike" cap="none">
                <a:solidFill>
                  <a:schemeClr val="dk1"/>
                </a:solidFill>
                <a:latin typeface="Microsoft JhengHei"/>
                <a:ea typeface="Microsoft JhengHei"/>
                <a:cs typeface="Microsoft JhengHei"/>
                <a:sym typeface="Microsoft JhengHei"/>
              </a:rPr>
              <a:t>建置安全監控環境</a:t>
            </a:r>
          </a:p>
          <a:p>
            <a:pPr marL="0" marR="0" lvl="0" indent="0" algn="l" rtl="0">
              <a:lnSpc>
                <a:spcPct val="100000"/>
              </a:lnSpc>
              <a:spcBef>
                <a:spcPts val="0"/>
              </a:spcBef>
              <a:spcAft>
                <a:spcPts val="0"/>
              </a:spcAft>
              <a:buClr>
                <a:srgbClr val="000000"/>
              </a:buClr>
              <a:buSzPts val="2600"/>
              <a:buFont typeface="Arial"/>
              <a:buNone/>
            </a:pPr>
            <a:r>
              <a:rPr lang="en-US" altLang="zh-TW" sz="2200" b="1">
                <a:solidFill>
                  <a:schemeClr val="dk1"/>
                </a:solidFill>
                <a:latin typeface="Microsoft JhengHei"/>
                <a:ea typeface="Microsoft JhengHei"/>
                <a:cs typeface="Microsoft JhengHei"/>
                <a:sym typeface="Microsoft JhengHei"/>
              </a:rPr>
              <a:t>Router </a:t>
            </a:r>
            <a:r>
              <a:rPr lang="zh-TW" altLang="en-US" sz="2200" b="1">
                <a:solidFill>
                  <a:schemeClr val="dk1"/>
                </a:solidFill>
                <a:latin typeface="Microsoft JhengHei"/>
                <a:ea typeface="Microsoft JhengHei"/>
                <a:cs typeface="Microsoft JhengHei"/>
                <a:sym typeface="Microsoft JhengHei"/>
              </a:rPr>
              <a:t>模式</a:t>
            </a:r>
            <a:endParaRPr lang="zh-TW" altLang="en-US" sz="2200" b="1" i="0" u="none" strike="noStrike" cap="none">
              <a:solidFill>
                <a:schemeClr val="dk1"/>
              </a:solidFill>
              <a:latin typeface="Microsoft JhengHei"/>
              <a:ea typeface="Microsoft JhengHei"/>
              <a:cs typeface="Microsoft JhengHei"/>
              <a:sym typeface="Microsoft JhengHei"/>
            </a:endParaRPr>
          </a:p>
        </p:txBody>
      </p:sp>
      <p:pic>
        <p:nvPicPr>
          <p:cNvPr id="485" name="Google Shape;485;p42" descr="C:\Users\user\Desktop\0417_直播PPT對稿_QW-AC2600 802.11AC wifi card + Wirele\27.png"/>
          <p:cNvPicPr preferRelativeResize="0"/>
          <p:nvPr/>
        </p:nvPicPr>
        <p:blipFill rotWithShape="1">
          <a:blip r:embed="rId7">
            <a:alphaModFix/>
          </a:blip>
          <a:srcRect/>
          <a:stretch/>
        </p:blipFill>
        <p:spPr>
          <a:xfrm>
            <a:off x="5346888" y="3147751"/>
            <a:ext cx="1512168" cy="1444312"/>
          </a:xfrm>
          <a:prstGeom prst="rect">
            <a:avLst/>
          </a:prstGeom>
          <a:noFill/>
          <a:ln>
            <a:noFill/>
          </a:ln>
        </p:spPr>
      </p:pic>
      <p:sp>
        <p:nvSpPr>
          <p:cNvPr id="486" name="Google Shape;486;p42"/>
          <p:cNvSpPr/>
          <p:nvPr/>
        </p:nvSpPr>
        <p:spPr>
          <a:xfrm>
            <a:off x="539816" y="1230586"/>
            <a:ext cx="2902394" cy="15123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600"/>
              <a:buFont typeface="Arial"/>
              <a:buNone/>
            </a:pPr>
            <a:r>
              <a:rPr lang="zh-TW" altLang="en-US" sz="2200" b="1" i="0" u="none" strike="noStrike" cap="none">
                <a:solidFill>
                  <a:schemeClr val="dk1"/>
                </a:solidFill>
                <a:latin typeface="Microsoft JhengHei"/>
                <a:ea typeface="Microsoft JhengHei"/>
                <a:cs typeface="Microsoft JhengHei"/>
                <a:sym typeface="Microsoft JhengHei"/>
              </a:rPr>
              <a:t>基本應用</a:t>
            </a:r>
          </a:p>
          <a:p>
            <a:pPr marL="0" marR="0" lvl="0" indent="0" algn="l" rtl="0">
              <a:lnSpc>
                <a:spcPct val="100000"/>
              </a:lnSpc>
              <a:spcBef>
                <a:spcPts val="0"/>
              </a:spcBef>
              <a:spcAft>
                <a:spcPts val="0"/>
              </a:spcAft>
              <a:buClr>
                <a:srgbClr val="000000"/>
              </a:buClr>
              <a:buSzPts val="2600"/>
              <a:buFont typeface="Arial"/>
              <a:buNone/>
            </a:pPr>
            <a:r>
              <a:rPr lang="zh-TW" altLang="en-US" sz="2200" b="1" i="0" u="none" strike="noStrike" cap="none">
                <a:solidFill>
                  <a:schemeClr val="dk1"/>
                </a:solidFill>
                <a:latin typeface="Microsoft JhengHei"/>
                <a:ea typeface="Microsoft JhengHei"/>
                <a:cs typeface="Microsoft JhengHei"/>
                <a:sym typeface="Microsoft JhengHei"/>
              </a:rPr>
              <a:t>設定 </a:t>
            </a:r>
            <a:r>
              <a:rPr lang="en-US" altLang="zh-TW" sz="2200" b="1" i="0" u="none" strike="noStrike" cap="none">
                <a:solidFill>
                  <a:schemeClr val="dk1"/>
                </a:solidFill>
                <a:latin typeface="Microsoft JhengHei"/>
                <a:ea typeface="Microsoft JhengHei"/>
                <a:cs typeface="Microsoft JhengHei"/>
                <a:sym typeface="Microsoft JhengHei"/>
              </a:rPr>
              <a:t>NAS</a:t>
            </a:r>
            <a:r>
              <a:rPr lang="zh-TW" altLang="en-US" sz="2200" b="1" i="0" u="none" strike="noStrike" cap="none">
                <a:solidFill>
                  <a:schemeClr val="dk1"/>
                </a:solidFill>
                <a:latin typeface="Microsoft JhengHei"/>
                <a:ea typeface="Microsoft JhengHei"/>
                <a:cs typeface="Microsoft JhengHei"/>
                <a:sym typeface="Microsoft JhengHei"/>
              </a:rPr>
              <a:t> 無線網路</a:t>
            </a:r>
          </a:p>
          <a:p>
            <a:pPr marL="0" marR="0" lvl="0" indent="0" algn="l" rtl="0">
              <a:lnSpc>
                <a:spcPct val="100000"/>
              </a:lnSpc>
              <a:spcBef>
                <a:spcPts val="0"/>
              </a:spcBef>
              <a:spcAft>
                <a:spcPts val="0"/>
              </a:spcAft>
              <a:buClr>
                <a:srgbClr val="000000"/>
              </a:buClr>
              <a:buSzPts val="2600"/>
              <a:buFont typeface="Arial"/>
              <a:buNone/>
            </a:pPr>
            <a:r>
              <a:rPr lang="en-US" altLang="zh-TW" sz="2200" b="1">
                <a:solidFill>
                  <a:schemeClr val="dk1"/>
                </a:solidFill>
                <a:latin typeface="Microsoft JhengHei"/>
                <a:ea typeface="Microsoft JhengHei"/>
                <a:cs typeface="Microsoft JhengHei"/>
                <a:sym typeface="Microsoft JhengHei"/>
              </a:rPr>
              <a:t>AP </a:t>
            </a:r>
            <a:r>
              <a:rPr lang="zh-TW" altLang="en-US" sz="2200" b="1">
                <a:solidFill>
                  <a:schemeClr val="dk1"/>
                </a:solidFill>
                <a:latin typeface="Microsoft JhengHei"/>
                <a:ea typeface="Microsoft JhengHei"/>
                <a:cs typeface="Microsoft JhengHei"/>
                <a:sym typeface="Microsoft JhengHei"/>
              </a:rPr>
              <a:t>模式</a:t>
            </a:r>
            <a:endParaRPr lang="zh-TW" altLang="en-US" sz="2200" b="1" i="0" u="none" strike="noStrike" cap="none">
              <a:solidFill>
                <a:schemeClr val="dk1"/>
              </a:solidFill>
              <a:latin typeface="Microsoft JhengHei"/>
              <a:ea typeface="Microsoft JhengHei"/>
              <a:cs typeface="Microsoft JhengHei"/>
              <a:sym typeface="Microsoft JhengHei"/>
            </a:endParaRPr>
          </a:p>
        </p:txBody>
      </p:sp>
      <p:sp>
        <p:nvSpPr>
          <p:cNvPr id="487" name="Google Shape;487;p42"/>
          <p:cNvSpPr txBox="1">
            <a:spLocks noGrp="1"/>
          </p:cNvSpPr>
          <p:nvPr>
            <p:ph type="title" idx="4294967295"/>
          </p:nvPr>
        </p:nvSpPr>
        <p:spPr>
          <a:xfrm>
            <a:off x="0" y="130175"/>
            <a:ext cx="9144000" cy="85725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FFE101"/>
              </a:buClr>
              <a:buSzPts val="4200"/>
              <a:buFont typeface="Arial"/>
              <a:buNone/>
            </a:pPr>
            <a:r>
              <a:rPr lang="en-US" altLang="zh-TW">
                <a:latin typeface="微軟正黑體" panose="020B0604030504040204" pitchFamily="34" charset="-120"/>
                <a:ea typeface="微軟正黑體" panose="020B0604030504040204" pitchFamily="34" charset="-120"/>
              </a:rPr>
              <a:t>NAS </a:t>
            </a:r>
            <a:r>
              <a:rPr lang="zh-TW" altLang="en-US">
                <a:latin typeface="微軟正黑體" panose="020B0604030504040204" pitchFamily="34" charset="-120"/>
                <a:ea typeface="微軟正黑體" panose="020B0604030504040204" pitchFamily="34" charset="-120"/>
              </a:rPr>
              <a:t>打造專屬無線應用方式</a:t>
            </a:r>
          </a:p>
        </p:txBody>
      </p:sp>
      <p:pic>
        <p:nvPicPr>
          <p:cNvPr id="488" name="Google Shape;488;p42"/>
          <p:cNvPicPr preferRelativeResize="0"/>
          <p:nvPr/>
        </p:nvPicPr>
        <p:blipFill rotWithShape="1">
          <a:blip r:embed="rId8">
            <a:alphaModFix/>
          </a:blip>
          <a:srcRect l="30951" r="32923"/>
          <a:stretch/>
        </p:blipFill>
        <p:spPr>
          <a:xfrm>
            <a:off x="7435120" y="3647920"/>
            <a:ext cx="511311" cy="795975"/>
          </a:xfrm>
          <a:prstGeom prst="rect">
            <a:avLst/>
          </a:prstGeom>
          <a:noFill/>
          <a:ln>
            <a:noFill/>
          </a:ln>
        </p:spPr>
      </p:pic>
      <p:pic>
        <p:nvPicPr>
          <p:cNvPr id="489" name="Google Shape;489;p42"/>
          <p:cNvPicPr preferRelativeResize="0"/>
          <p:nvPr/>
        </p:nvPicPr>
        <p:blipFill rotWithShape="1">
          <a:blip r:embed="rId8">
            <a:alphaModFix/>
          </a:blip>
          <a:srcRect l="30951" r="32923"/>
          <a:stretch/>
        </p:blipFill>
        <p:spPr>
          <a:xfrm>
            <a:off x="6571024" y="3647920"/>
            <a:ext cx="511311" cy="795975"/>
          </a:xfrm>
          <a:prstGeom prst="rect">
            <a:avLst/>
          </a:prstGeom>
          <a:noFill/>
          <a:ln>
            <a:noFill/>
          </a:ln>
        </p:spPr>
      </p:pic>
      <p:pic>
        <p:nvPicPr>
          <p:cNvPr id="490" name="Google Shape;490;p42"/>
          <p:cNvPicPr preferRelativeResize="0"/>
          <p:nvPr/>
        </p:nvPicPr>
        <p:blipFill rotWithShape="1">
          <a:blip r:embed="rId8">
            <a:alphaModFix/>
          </a:blip>
          <a:srcRect l="30951" r="32923"/>
          <a:stretch/>
        </p:blipFill>
        <p:spPr>
          <a:xfrm>
            <a:off x="7003072" y="3647920"/>
            <a:ext cx="511311" cy="795975"/>
          </a:xfrm>
          <a:prstGeom prst="rect">
            <a:avLst/>
          </a:prstGeom>
          <a:noFill/>
          <a:ln>
            <a:noFill/>
          </a:ln>
        </p:spPr>
      </p:pic>
      <p:grpSp>
        <p:nvGrpSpPr>
          <p:cNvPr id="493" name="Google Shape;493;p42"/>
          <p:cNvGrpSpPr/>
          <p:nvPr/>
        </p:nvGrpSpPr>
        <p:grpSpPr>
          <a:xfrm>
            <a:off x="4850021" y="1713161"/>
            <a:ext cx="3600332" cy="1123112"/>
            <a:chOff x="4211960" y="1539743"/>
            <a:chExt cx="4387438" cy="1368648"/>
          </a:xfrm>
        </p:grpSpPr>
        <p:pic>
          <p:nvPicPr>
            <p:cNvPr id="494" name="Google Shape;494;p42" descr="C:\Users\user\Desktop\0306_x53Be PPT\10.png"/>
            <p:cNvPicPr preferRelativeResize="0"/>
            <p:nvPr/>
          </p:nvPicPr>
          <p:blipFill rotWithShape="1">
            <a:blip r:embed="rId9">
              <a:alphaModFix/>
            </a:blip>
            <a:srcRect/>
            <a:stretch/>
          </p:blipFill>
          <p:spPr>
            <a:xfrm>
              <a:off x="4211960" y="1976376"/>
              <a:ext cx="1667354" cy="757165"/>
            </a:xfrm>
            <a:prstGeom prst="rect">
              <a:avLst/>
            </a:prstGeom>
            <a:noFill/>
            <a:ln>
              <a:noFill/>
            </a:ln>
          </p:spPr>
        </p:pic>
        <p:pic>
          <p:nvPicPr>
            <p:cNvPr id="495" name="Google Shape;495;p42" descr="C:\Users\user\Desktop\0306_x53Be PPT\11.png"/>
            <p:cNvPicPr preferRelativeResize="0"/>
            <p:nvPr/>
          </p:nvPicPr>
          <p:blipFill rotWithShape="1">
            <a:blip r:embed="rId10">
              <a:alphaModFix/>
            </a:blip>
            <a:srcRect/>
            <a:stretch/>
          </p:blipFill>
          <p:spPr>
            <a:xfrm>
              <a:off x="5200935" y="1923678"/>
              <a:ext cx="2262555" cy="984713"/>
            </a:xfrm>
            <a:prstGeom prst="rect">
              <a:avLst/>
            </a:prstGeom>
            <a:noFill/>
            <a:ln>
              <a:noFill/>
            </a:ln>
          </p:spPr>
        </p:pic>
        <p:pic>
          <p:nvPicPr>
            <p:cNvPr id="496" name="Google Shape;496;p42" descr="C:\Users\user\Desktop\0306_x53Be PPT\9.png"/>
            <p:cNvPicPr preferRelativeResize="0"/>
            <p:nvPr/>
          </p:nvPicPr>
          <p:blipFill rotWithShape="1">
            <a:blip r:embed="rId11">
              <a:alphaModFix/>
            </a:blip>
            <a:srcRect/>
            <a:stretch/>
          </p:blipFill>
          <p:spPr>
            <a:xfrm>
              <a:off x="7073143" y="1539743"/>
              <a:ext cx="1526255" cy="1248031"/>
            </a:xfrm>
            <a:prstGeom prst="rect">
              <a:avLst/>
            </a:prstGeom>
            <a:noFill/>
            <a:ln>
              <a:noFill/>
            </a:ln>
          </p:spPr>
        </p:pic>
      </p:grpSp>
      <p:grpSp>
        <p:nvGrpSpPr>
          <p:cNvPr id="4" name="群組 3">
            <a:extLst>
              <a:ext uri="{FF2B5EF4-FFF2-40B4-BE49-F238E27FC236}">
                <a16:creationId xmlns:a16="http://schemas.microsoft.com/office/drawing/2014/main" id="{09E140AD-26E1-442B-B825-748D09B1FAB1}"/>
              </a:ext>
            </a:extLst>
          </p:cNvPr>
          <p:cNvGrpSpPr/>
          <p:nvPr/>
        </p:nvGrpSpPr>
        <p:grpSpPr>
          <a:xfrm>
            <a:off x="3182242" y="1512165"/>
            <a:ext cx="1799225" cy="1118593"/>
            <a:chOff x="3349342" y="1526570"/>
            <a:chExt cx="2070405" cy="1287188"/>
          </a:xfrm>
        </p:grpSpPr>
        <p:pic>
          <p:nvPicPr>
            <p:cNvPr id="22" name="圖片 21">
              <a:extLst>
                <a:ext uri="{FF2B5EF4-FFF2-40B4-BE49-F238E27FC236}">
                  <a16:creationId xmlns:a16="http://schemas.microsoft.com/office/drawing/2014/main" id="{6ABED29D-42D2-40D3-9F56-E67C2504C15A}"/>
                </a:ext>
              </a:extLst>
            </p:cNvPr>
            <p:cNvPicPr>
              <a:picLocks noChangeAspect="1"/>
            </p:cNvPicPr>
            <p:nvPr/>
          </p:nvPicPr>
          <p:blipFill>
            <a:blip r:embed="rId12"/>
            <a:stretch>
              <a:fillRect/>
            </a:stretch>
          </p:blipFill>
          <p:spPr>
            <a:xfrm>
              <a:off x="4048279" y="1569731"/>
              <a:ext cx="1371468" cy="1200866"/>
            </a:xfrm>
            <a:prstGeom prst="rect">
              <a:avLst/>
            </a:prstGeom>
          </p:spPr>
        </p:pic>
        <p:pic>
          <p:nvPicPr>
            <p:cNvPr id="23" name="圖片 22">
              <a:extLst>
                <a:ext uri="{FF2B5EF4-FFF2-40B4-BE49-F238E27FC236}">
                  <a16:creationId xmlns:a16="http://schemas.microsoft.com/office/drawing/2014/main" id="{54019485-C136-4DA6-BCED-8B081CB20FA9}"/>
                </a:ext>
              </a:extLst>
            </p:cNvPr>
            <p:cNvPicPr>
              <a:picLocks noChangeAspect="1"/>
            </p:cNvPicPr>
            <p:nvPr/>
          </p:nvPicPr>
          <p:blipFill>
            <a:blip r:embed="rId13"/>
            <a:stretch>
              <a:fillRect/>
            </a:stretch>
          </p:blipFill>
          <p:spPr>
            <a:xfrm>
              <a:off x="3349342" y="1526570"/>
              <a:ext cx="880581" cy="1287188"/>
            </a:xfrm>
            <a:prstGeom prst="rect">
              <a:avLst/>
            </a:prstGeom>
          </p:spPr>
        </p:pic>
      </p:grpSp>
      <p:grpSp>
        <p:nvGrpSpPr>
          <p:cNvPr id="25" name="群組 24">
            <a:extLst>
              <a:ext uri="{FF2B5EF4-FFF2-40B4-BE49-F238E27FC236}">
                <a16:creationId xmlns:a16="http://schemas.microsoft.com/office/drawing/2014/main" id="{B92A9405-DFB3-413B-AE43-F933BD659A7F}"/>
              </a:ext>
            </a:extLst>
          </p:cNvPr>
          <p:cNvGrpSpPr/>
          <p:nvPr/>
        </p:nvGrpSpPr>
        <p:grpSpPr>
          <a:xfrm>
            <a:off x="3182242" y="3264557"/>
            <a:ext cx="1799225" cy="1118593"/>
            <a:chOff x="3349342" y="1526570"/>
            <a:chExt cx="2070405" cy="1287188"/>
          </a:xfrm>
        </p:grpSpPr>
        <p:pic>
          <p:nvPicPr>
            <p:cNvPr id="26" name="圖片 25">
              <a:extLst>
                <a:ext uri="{FF2B5EF4-FFF2-40B4-BE49-F238E27FC236}">
                  <a16:creationId xmlns:a16="http://schemas.microsoft.com/office/drawing/2014/main" id="{1E100726-460E-4504-B3B5-E30EDDD29D2B}"/>
                </a:ext>
              </a:extLst>
            </p:cNvPr>
            <p:cNvPicPr>
              <a:picLocks noChangeAspect="1"/>
            </p:cNvPicPr>
            <p:nvPr/>
          </p:nvPicPr>
          <p:blipFill>
            <a:blip r:embed="rId12"/>
            <a:stretch>
              <a:fillRect/>
            </a:stretch>
          </p:blipFill>
          <p:spPr>
            <a:xfrm>
              <a:off x="4048279" y="1569731"/>
              <a:ext cx="1371468" cy="1200866"/>
            </a:xfrm>
            <a:prstGeom prst="rect">
              <a:avLst/>
            </a:prstGeom>
          </p:spPr>
        </p:pic>
        <p:pic>
          <p:nvPicPr>
            <p:cNvPr id="27" name="圖片 26">
              <a:extLst>
                <a:ext uri="{FF2B5EF4-FFF2-40B4-BE49-F238E27FC236}">
                  <a16:creationId xmlns:a16="http://schemas.microsoft.com/office/drawing/2014/main" id="{67750713-2648-452C-9B94-F721BBF6CFC7}"/>
                </a:ext>
              </a:extLst>
            </p:cNvPr>
            <p:cNvPicPr>
              <a:picLocks noChangeAspect="1"/>
            </p:cNvPicPr>
            <p:nvPr/>
          </p:nvPicPr>
          <p:blipFill>
            <a:blip r:embed="rId13"/>
            <a:stretch>
              <a:fillRect/>
            </a:stretch>
          </p:blipFill>
          <p:spPr>
            <a:xfrm>
              <a:off x="3349342" y="1526570"/>
              <a:ext cx="880581" cy="1287188"/>
            </a:xfrm>
            <a:prstGeom prst="rect">
              <a:avLst/>
            </a:prstGeom>
          </p:spPr>
        </p:pic>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sp>
        <p:nvSpPr>
          <p:cNvPr id="506" name="Google Shape;506;p43"/>
          <p:cNvSpPr txBox="1"/>
          <p:nvPr/>
        </p:nvSpPr>
        <p:spPr>
          <a:xfrm>
            <a:off x="927058" y="1982235"/>
            <a:ext cx="3352153" cy="13683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zh-TW" altLang="en-US" sz="5500" b="1">
                <a:solidFill>
                  <a:schemeClr val="tx1"/>
                </a:solidFill>
                <a:latin typeface="微軟正黑體" panose="020B0604030504040204" pitchFamily="34" charset="-120"/>
                <a:ea typeface="微軟正黑體" panose="020B0604030504040204" pitchFamily="34" charset="-120"/>
              </a:rPr>
              <a:t>基本應用</a:t>
            </a:r>
            <a:endParaRPr lang="zh-TW" altLang="en-US" sz="5500">
              <a:solidFill>
                <a:schemeClr val="tx1"/>
              </a:solidFill>
              <a:latin typeface="微軟正黑體" panose="020B0604030504040204" pitchFamily="34" charset="-120"/>
              <a:ea typeface="微軟正黑體" panose="020B0604030504040204" pitchFamily="34" charset="-12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pic>
        <p:nvPicPr>
          <p:cNvPr id="16" name="圖形 15">
            <a:extLst>
              <a:ext uri="{FF2B5EF4-FFF2-40B4-BE49-F238E27FC236}">
                <a16:creationId xmlns:a16="http://schemas.microsoft.com/office/drawing/2014/main" id="{67E692D6-F06B-417B-80B9-CB7BC4755FA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99148" y="1838773"/>
            <a:ext cx="2580666" cy="1797688"/>
          </a:xfrm>
          <a:prstGeom prst="rect">
            <a:avLst/>
          </a:prstGeom>
        </p:spPr>
      </p:pic>
      <p:sp>
        <p:nvSpPr>
          <p:cNvPr id="516" name="Google Shape;516;p44"/>
          <p:cNvSpPr txBox="1">
            <a:spLocks noGrp="1"/>
          </p:cNvSpPr>
          <p:nvPr>
            <p:ph type="title" idx="4294967295"/>
          </p:nvPr>
        </p:nvSpPr>
        <p:spPr>
          <a:xfrm>
            <a:off x="0" y="130175"/>
            <a:ext cx="9144000" cy="85725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FFE101"/>
              </a:buClr>
              <a:buSzPts val="4200"/>
              <a:buFont typeface="Arial"/>
              <a:buNone/>
            </a:pPr>
            <a:r>
              <a:rPr lang="zh-TW" altLang="en-US" sz="4000">
                <a:latin typeface="微軟正黑體" panose="020B0604030504040204" pitchFamily="34" charset="-120"/>
                <a:ea typeface="微軟正黑體" panose="020B0604030504040204" pitchFamily="34" charset="-120"/>
              </a:rPr>
              <a:t>安裝 </a:t>
            </a:r>
            <a:r>
              <a:rPr lang="en-US" altLang="zh-TW" sz="4000">
                <a:latin typeface="微軟正黑體" panose="020B0604030504040204" pitchFamily="34" charset="-120"/>
                <a:ea typeface="微軟正黑體" panose="020B0604030504040204" pitchFamily="34" charset="-120"/>
              </a:rPr>
              <a:t>QWA-AC2600</a:t>
            </a:r>
            <a:endParaRPr lang="en-US" sz="4000">
              <a:latin typeface="微軟正黑體" panose="020B0604030504040204" pitchFamily="34" charset="-120"/>
              <a:ea typeface="微軟正黑體" panose="020B0604030504040204" pitchFamily="34" charset="-120"/>
            </a:endParaRPr>
          </a:p>
        </p:txBody>
      </p:sp>
      <p:sp>
        <p:nvSpPr>
          <p:cNvPr id="517" name="Google Shape;517;p44"/>
          <p:cNvSpPr txBox="1"/>
          <p:nvPr/>
        </p:nvSpPr>
        <p:spPr>
          <a:xfrm>
            <a:off x="611560" y="4556727"/>
            <a:ext cx="4059600" cy="2538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zh-TW" sz="1000" i="0" u="none" strike="noStrike" cap="none">
                <a:solidFill>
                  <a:schemeClr val="dk1"/>
                </a:solidFill>
                <a:latin typeface="Microsoft JhengHei"/>
                <a:ea typeface="Microsoft JhengHei"/>
                <a:cs typeface="Microsoft JhengHei"/>
                <a:sym typeface="Microsoft JhengHei"/>
              </a:rPr>
              <a:t>註 1：部分機種</a:t>
            </a:r>
            <a:r>
              <a:rPr lang="zh-TW" altLang="en-US" sz="1000" i="0" u="none" strike="noStrike" cap="none">
                <a:solidFill>
                  <a:schemeClr val="dk1"/>
                </a:solidFill>
                <a:latin typeface="Microsoft JhengHei"/>
                <a:ea typeface="Microsoft JhengHei"/>
                <a:cs typeface="Microsoft JhengHei"/>
                <a:sym typeface="Microsoft JhengHei"/>
              </a:rPr>
              <a:t>須</a:t>
            </a:r>
            <a:r>
              <a:rPr lang="zh-TW" sz="1000" i="0" u="none" strike="noStrike" cap="none">
                <a:solidFill>
                  <a:schemeClr val="dk1"/>
                </a:solidFill>
                <a:latin typeface="Microsoft JhengHei"/>
                <a:ea typeface="Microsoft JhengHei"/>
                <a:cs typeface="Microsoft JhengHei"/>
                <a:sym typeface="Microsoft JhengHei"/>
              </a:rPr>
              <a:t>先移動內部裝置</a:t>
            </a:r>
            <a:r>
              <a:rPr lang="zh-TW" altLang="en-US" sz="1000" i="0" u="none" strike="noStrike" cap="none">
                <a:solidFill>
                  <a:schemeClr val="dk1"/>
                </a:solidFill>
                <a:latin typeface="Microsoft JhengHei"/>
                <a:ea typeface="Microsoft JhengHei"/>
                <a:cs typeface="Microsoft JhengHei"/>
                <a:sym typeface="Microsoft JhengHei"/>
              </a:rPr>
              <a:t> </a:t>
            </a:r>
            <a:r>
              <a:rPr lang="zh-TW" sz="1000" i="0" u="none" strike="noStrike" cap="none">
                <a:solidFill>
                  <a:schemeClr val="dk1"/>
                </a:solidFill>
                <a:latin typeface="Microsoft JhengHei"/>
                <a:ea typeface="Microsoft JhengHei"/>
                <a:cs typeface="Microsoft JhengHei"/>
                <a:sym typeface="Microsoft JhengHei"/>
              </a:rPr>
              <a:t>(揚聲器、電源供應器等)</a:t>
            </a:r>
            <a:endParaRPr sz="1000" i="0" u="none" strike="noStrike" cap="none">
              <a:solidFill>
                <a:schemeClr val="dk1"/>
              </a:solidFill>
              <a:latin typeface="Microsoft JhengHei"/>
              <a:ea typeface="Microsoft JhengHei"/>
              <a:cs typeface="Microsoft JhengHei"/>
              <a:sym typeface="Microsoft JhengHei"/>
            </a:endParaRPr>
          </a:p>
        </p:txBody>
      </p:sp>
      <p:sp>
        <p:nvSpPr>
          <p:cNvPr id="518" name="Google Shape;518;p44"/>
          <p:cNvSpPr txBox="1"/>
          <p:nvPr/>
        </p:nvSpPr>
        <p:spPr>
          <a:xfrm>
            <a:off x="319867" y="3738483"/>
            <a:ext cx="2492700" cy="346200"/>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zh-TW" sz="1600" b="1" i="0" u="none" strike="noStrike" cap="none">
                <a:solidFill>
                  <a:schemeClr val="dk1"/>
                </a:solidFill>
                <a:latin typeface="Microsoft JhengHei"/>
                <a:ea typeface="Microsoft JhengHei"/>
                <a:cs typeface="Microsoft JhengHei"/>
                <a:sym typeface="Microsoft JhengHei"/>
              </a:rPr>
              <a:t>移除</a:t>
            </a:r>
            <a:r>
              <a:rPr lang="zh-TW" altLang="en-US" sz="1600" b="1" i="0" u="none" strike="noStrike" cap="none">
                <a:solidFill>
                  <a:schemeClr val="dk1"/>
                </a:solidFill>
                <a:latin typeface="Microsoft JhengHei"/>
                <a:ea typeface="Microsoft JhengHei"/>
                <a:cs typeface="Microsoft JhengHei"/>
                <a:sym typeface="Microsoft JhengHei"/>
              </a:rPr>
              <a:t> </a:t>
            </a:r>
            <a:r>
              <a:rPr lang="zh-TW" sz="1600" b="1" i="0" u="none" strike="noStrike" cap="none">
                <a:solidFill>
                  <a:schemeClr val="dk1"/>
                </a:solidFill>
                <a:latin typeface="Microsoft JhengHei"/>
                <a:ea typeface="Microsoft JhengHei"/>
                <a:cs typeface="Microsoft JhengHei"/>
                <a:sym typeface="Microsoft JhengHei"/>
              </a:rPr>
              <a:t>NAS</a:t>
            </a:r>
            <a:r>
              <a:rPr lang="zh-TW" altLang="en-US" sz="1600" b="1" i="0" u="none" strike="noStrike" cap="none">
                <a:solidFill>
                  <a:schemeClr val="dk1"/>
                </a:solidFill>
                <a:latin typeface="Microsoft JhengHei"/>
                <a:ea typeface="Microsoft JhengHei"/>
                <a:cs typeface="Microsoft JhengHei"/>
                <a:sym typeface="Microsoft JhengHei"/>
              </a:rPr>
              <a:t> </a:t>
            </a:r>
            <a:r>
              <a:rPr lang="zh-TW" sz="1600" b="1" i="0" u="none" strike="noStrike" cap="none">
                <a:solidFill>
                  <a:schemeClr val="dk1"/>
                </a:solidFill>
                <a:latin typeface="Microsoft JhengHei"/>
                <a:ea typeface="Microsoft JhengHei"/>
                <a:cs typeface="Microsoft JhengHei"/>
                <a:sym typeface="Microsoft JhengHei"/>
              </a:rPr>
              <a:t>主機外殼</a:t>
            </a:r>
            <a:endParaRPr sz="1600" b="1" i="0" u="none" strike="noStrike" cap="none">
              <a:solidFill>
                <a:schemeClr val="dk1"/>
              </a:solidFill>
              <a:latin typeface="Microsoft JhengHei"/>
              <a:ea typeface="Microsoft JhengHei"/>
              <a:cs typeface="Microsoft JhengHei"/>
              <a:sym typeface="Microsoft JhengHei"/>
            </a:endParaRPr>
          </a:p>
        </p:txBody>
      </p:sp>
      <p:sp>
        <p:nvSpPr>
          <p:cNvPr id="519" name="Google Shape;519;p44"/>
          <p:cNvSpPr txBox="1"/>
          <p:nvPr/>
        </p:nvSpPr>
        <p:spPr>
          <a:xfrm>
            <a:off x="3105047" y="3738483"/>
            <a:ext cx="2852700" cy="346200"/>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zh-TW" sz="1600" b="1" i="0" u="none" strike="noStrike" cap="none">
                <a:solidFill>
                  <a:schemeClr val="dk1"/>
                </a:solidFill>
                <a:latin typeface="Microsoft JhengHei"/>
                <a:ea typeface="Microsoft JhengHei"/>
                <a:cs typeface="Microsoft JhengHei"/>
                <a:sym typeface="Microsoft JhengHei"/>
              </a:rPr>
              <a:t>移除 PCIe 插槽檔板</a:t>
            </a:r>
            <a:endParaRPr sz="1600" i="0" u="none" strike="noStrike" cap="none">
              <a:solidFill>
                <a:srgbClr val="000000"/>
              </a:solidFill>
              <a:latin typeface="Microsoft JhengHei"/>
              <a:ea typeface="Microsoft JhengHei"/>
              <a:cs typeface="Microsoft JhengHei"/>
              <a:sym typeface="Microsoft JhengHei"/>
            </a:endParaRPr>
          </a:p>
        </p:txBody>
      </p:sp>
      <p:sp>
        <p:nvSpPr>
          <p:cNvPr id="520" name="Google Shape;520;p44"/>
          <p:cNvSpPr txBox="1"/>
          <p:nvPr/>
        </p:nvSpPr>
        <p:spPr>
          <a:xfrm>
            <a:off x="5962675" y="3738483"/>
            <a:ext cx="2852700" cy="346200"/>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zh-TW" sz="1600" b="1" i="0" u="none" strike="noStrike" cap="none">
                <a:solidFill>
                  <a:schemeClr val="dk1"/>
                </a:solidFill>
                <a:latin typeface="Microsoft JhengHei"/>
                <a:ea typeface="Microsoft JhengHei"/>
                <a:cs typeface="Microsoft JhengHei"/>
                <a:sym typeface="Microsoft JhengHei"/>
              </a:rPr>
              <a:t>安裝 QWA-AC2600</a:t>
            </a:r>
            <a:endParaRPr sz="1600" b="1" i="0" u="none" strike="noStrike" cap="none">
              <a:solidFill>
                <a:schemeClr val="dk1"/>
              </a:solidFill>
              <a:latin typeface="Microsoft JhengHei"/>
              <a:ea typeface="Microsoft JhengHei"/>
              <a:cs typeface="Microsoft JhengHei"/>
              <a:sym typeface="Microsoft JhengHei"/>
            </a:endParaRPr>
          </a:p>
        </p:txBody>
      </p:sp>
      <p:pic>
        <p:nvPicPr>
          <p:cNvPr id="523" name="Google Shape;523;p44" descr="C:\Users\user\Desktop\0306_x53Be PPT\8.png"/>
          <p:cNvPicPr preferRelativeResize="0"/>
          <p:nvPr/>
        </p:nvPicPr>
        <p:blipFill rotWithShape="1">
          <a:blip r:embed="rId5">
            <a:alphaModFix/>
          </a:blip>
          <a:srcRect/>
          <a:stretch/>
        </p:blipFill>
        <p:spPr>
          <a:xfrm>
            <a:off x="537889" y="1977124"/>
            <a:ext cx="2303185" cy="1659337"/>
          </a:xfrm>
          <a:prstGeom prst="rect">
            <a:avLst/>
          </a:prstGeom>
          <a:noFill/>
          <a:ln>
            <a:noFill/>
          </a:ln>
        </p:spPr>
      </p:pic>
      <p:sp>
        <p:nvSpPr>
          <p:cNvPr id="524" name="Google Shape;524;p44"/>
          <p:cNvSpPr txBox="1"/>
          <p:nvPr/>
        </p:nvSpPr>
        <p:spPr>
          <a:xfrm>
            <a:off x="4139952" y="4556727"/>
            <a:ext cx="4104600" cy="253800"/>
          </a:xfrm>
          <a:prstGeom prst="rect">
            <a:avLst/>
          </a:prstGeom>
          <a:noFill/>
          <a:ln>
            <a:noFill/>
          </a:ln>
        </p:spPr>
        <p:txBody>
          <a:bodyPr spcFirstLastPara="1" wrap="square" lIns="68575" tIns="34275" rIns="68575" bIns="34275" anchor="t" anchorCtr="0">
            <a:noAutofit/>
          </a:bodyPr>
          <a:lstStyle/>
          <a:p>
            <a:pPr lvl="0">
              <a:buSzPts val="1200"/>
            </a:pPr>
            <a:r>
              <a:rPr lang="zh-TW" sz="1000" i="0" u="none" strike="noStrike" cap="none">
                <a:solidFill>
                  <a:schemeClr val="dk1"/>
                </a:solidFill>
                <a:latin typeface="Microsoft JhengHei"/>
                <a:ea typeface="Microsoft JhengHei"/>
                <a:cs typeface="Microsoft JhengHei"/>
                <a:sym typeface="Microsoft JhengHei"/>
              </a:rPr>
              <a:t>註 2：</a:t>
            </a:r>
            <a:r>
              <a:rPr lang="zh-TW" sz="1000">
                <a:solidFill>
                  <a:schemeClr val="dk1"/>
                </a:solidFill>
                <a:latin typeface="Microsoft JhengHei"/>
                <a:ea typeface="Microsoft JhengHei"/>
                <a:cs typeface="Microsoft JhengHei"/>
                <a:sym typeface="Microsoft JhengHei"/>
              </a:rPr>
              <a:t>部分機種</a:t>
            </a:r>
            <a:r>
              <a:rPr lang="zh-TW" altLang="en-US" sz="1000">
                <a:solidFill>
                  <a:schemeClr val="dk1"/>
                </a:solidFill>
                <a:latin typeface="Microsoft JhengHei"/>
                <a:ea typeface="Microsoft JhengHei"/>
                <a:cs typeface="Microsoft JhengHei"/>
                <a:sym typeface="Microsoft JhengHei"/>
              </a:rPr>
              <a:t>須</a:t>
            </a:r>
            <a:r>
              <a:rPr lang="zh-TW" sz="1000">
                <a:solidFill>
                  <a:schemeClr val="dk1"/>
                </a:solidFill>
                <a:latin typeface="Microsoft JhengHei"/>
                <a:ea typeface="Microsoft JhengHei"/>
                <a:cs typeface="Microsoft JhengHei"/>
                <a:sym typeface="Microsoft JhengHei"/>
              </a:rPr>
              <a:t>更換適用的 QWA-AC2600 擋板，如：TS-x53Be</a:t>
            </a:r>
            <a:endParaRPr lang="zh-TW" altLang="en-US" sz="1000">
              <a:solidFill>
                <a:schemeClr val="dk1"/>
              </a:solidFill>
              <a:latin typeface="Microsoft JhengHei"/>
              <a:ea typeface="Microsoft JhengHei"/>
              <a:cs typeface="Microsoft JhengHei"/>
              <a:sym typeface="Microsoft JhengHei"/>
            </a:endParaRPr>
          </a:p>
          <a:p>
            <a:pPr marL="0" marR="0" lvl="0" indent="0" algn="l" rtl="0">
              <a:lnSpc>
                <a:spcPct val="100000"/>
              </a:lnSpc>
              <a:spcBef>
                <a:spcPts val="0"/>
              </a:spcBef>
              <a:spcAft>
                <a:spcPts val="0"/>
              </a:spcAft>
              <a:buClr>
                <a:srgbClr val="000000"/>
              </a:buClr>
              <a:buSzPts val="1200"/>
              <a:buFont typeface="Arial"/>
              <a:buNone/>
            </a:pPr>
            <a:endParaRPr sz="1000">
              <a:solidFill>
                <a:schemeClr val="dk1"/>
              </a:solidFill>
              <a:latin typeface="Microsoft JhengHei"/>
              <a:ea typeface="Microsoft JhengHei"/>
              <a:cs typeface="Microsoft JhengHei"/>
              <a:sym typeface="Microsoft JhengHei"/>
            </a:endParaRPr>
          </a:p>
        </p:txBody>
      </p:sp>
      <p:grpSp>
        <p:nvGrpSpPr>
          <p:cNvPr id="4" name="群組 3">
            <a:extLst>
              <a:ext uri="{FF2B5EF4-FFF2-40B4-BE49-F238E27FC236}">
                <a16:creationId xmlns:a16="http://schemas.microsoft.com/office/drawing/2014/main" id="{1B9850C1-B2E9-418A-8A00-ED2F1F49CC1B}"/>
              </a:ext>
            </a:extLst>
          </p:cNvPr>
          <p:cNvGrpSpPr/>
          <p:nvPr/>
        </p:nvGrpSpPr>
        <p:grpSpPr>
          <a:xfrm>
            <a:off x="3230784" y="1309784"/>
            <a:ext cx="2580666" cy="2326677"/>
            <a:chOff x="2979814" y="1954924"/>
            <a:chExt cx="2580666" cy="2326677"/>
          </a:xfrm>
        </p:grpSpPr>
        <p:pic>
          <p:nvPicPr>
            <p:cNvPr id="21" name="圖形 20">
              <a:extLst>
                <a:ext uri="{FF2B5EF4-FFF2-40B4-BE49-F238E27FC236}">
                  <a16:creationId xmlns:a16="http://schemas.microsoft.com/office/drawing/2014/main" id="{DEAFA930-8277-4E5B-9BF6-314CB8EFD8A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979814" y="2483913"/>
              <a:ext cx="2580666" cy="1797688"/>
            </a:xfrm>
            <a:prstGeom prst="rect">
              <a:avLst/>
            </a:prstGeom>
          </p:spPr>
        </p:pic>
        <p:pic>
          <p:nvPicPr>
            <p:cNvPr id="22" name="Google Shape;522;p44" descr="C:\Users\user\Desktop\0306_x53Be PPT\7-02.png">
              <a:extLst>
                <a:ext uri="{FF2B5EF4-FFF2-40B4-BE49-F238E27FC236}">
                  <a16:creationId xmlns:a16="http://schemas.microsoft.com/office/drawing/2014/main" id="{701FB8A5-F6EB-479C-829E-7287517A3334}"/>
                </a:ext>
              </a:extLst>
            </p:cNvPr>
            <p:cNvPicPr preferRelativeResize="0"/>
            <p:nvPr/>
          </p:nvPicPr>
          <p:blipFill rotWithShape="1">
            <a:blip r:embed="rId6">
              <a:alphaModFix/>
            </a:blip>
            <a:srcRect b="10470"/>
            <a:stretch/>
          </p:blipFill>
          <p:spPr>
            <a:xfrm>
              <a:off x="3059882" y="1954924"/>
              <a:ext cx="2420529" cy="2326677"/>
            </a:xfrm>
            <a:prstGeom prst="rect">
              <a:avLst/>
            </a:prstGeom>
            <a:noFill/>
            <a:ln>
              <a:noFill/>
            </a:ln>
          </p:spPr>
        </p:pic>
      </p:grpSp>
      <p:grpSp>
        <p:nvGrpSpPr>
          <p:cNvPr id="5" name="群組 4">
            <a:extLst>
              <a:ext uri="{FF2B5EF4-FFF2-40B4-BE49-F238E27FC236}">
                <a16:creationId xmlns:a16="http://schemas.microsoft.com/office/drawing/2014/main" id="{01EA0C89-6555-4BD8-8A94-D0FFC18B0C00}"/>
              </a:ext>
            </a:extLst>
          </p:cNvPr>
          <p:cNvGrpSpPr/>
          <p:nvPr/>
        </p:nvGrpSpPr>
        <p:grpSpPr>
          <a:xfrm>
            <a:off x="6061477" y="1381457"/>
            <a:ext cx="2580666" cy="2259207"/>
            <a:chOff x="6025445" y="2198701"/>
            <a:chExt cx="2580666" cy="2259207"/>
          </a:xfrm>
        </p:grpSpPr>
        <p:pic>
          <p:nvPicPr>
            <p:cNvPr id="25" name="圖形 24">
              <a:extLst>
                <a:ext uri="{FF2B5EF4-FFF2-40B4-BE49-F238E27FC236}">
                  <a16:creationId xmlns:a16="http://schemas.microsoft.com/office/drawing/2014/main" id="{6AE77B10-EB82-418E-94DA-6CE4E163045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25445" y="2660220"/>
              <a:ext cx="2580666" cy="1797688"/>
            </a:xfrm>
            <a:prstGeom prst="rect">
              <a:avLst/>
            </a:prstGeom>
          </p:spPr>
        </p:pic>
        <p:pic>
          <p:nvPicPr>
            <p:cNvPr id="26" name="Google Shape;521;p44" descr="C:\Users\user\Desktop\0306_x53Be PPT\7-01.png">
              <a:extLst>
                <a:ext uri="{FF2B5EF4-FFF2-40B4-BE49-F238E27FC236}">
                  <a16:creationId xmlns:a16="http://schemas.microsoft.com/office/drawing/2014/main" id="{147B7A86-B63C-4369-99D4-C1F170D87482}"/>
                </a:ext>
              </a:extLst>
            </p:cNvPr>
            <p:cNvPicPr preferRelativeResize="0"/>
            <p:nvPr/>
          </p:nvPicPr>
          <p:blipFill rotWithShape="1">
            <a:blip r:embed="rId7">
              <a:alphaModFix/>
            </a:blip>
            <a:srcRect/>
            <a:stretch/>
          </p:blipFill>
          <p:spPr>
            <a:xfrm>
              <a:off x="6347454" y="2198701"/>
              <a:ext cx="2190612" cy="2218675"/>
            </a:xfrm>
            <a:prstGeom prst="rect">
              <a:avLst/>
            </a:prstGeom>
            <a:noFill/>
            <a:ln>
              <a:noFill/>
            </a:ln>
          </p:spPr>
        </p:pic>
      </p:grpSp>
      <p:sp>
        <p:nvSpPr>
          <p:cNvPr id="28" name="矩形 27">
            <a:extLst>
              <a:ext uri="{FF2B5EF4-FFF2-40B4-BE49-F238E27FC236}">
                <a16:creationId xmlns:a16="http://schemas.microsoft.com/office/drawing/2014/main" id="{D4D70E0A-381F-49C6-B868-74E890B1C3CA}"/>
              </a:ext>
            </a:extLst>
          </p:cNvPr>
          <p:cNvSpPr/>
          <p:nvPr/>
        </p:nvSpPr>
        <p:spPr>
          <a:xfrm>
            <a:off x="2253159" y="1508192"/>
            <a:ext cx="803425" cy="307777"/>
          </a:xfrm>
          <a:prstGeom prst="rect">
            <a:avLst/>
          </a:prstGeom>
        </p:spPr>
        <p:txBody>
          <a:bodyPr wrap="none">
            <a:spAutoFit/>
          </a:bodyPr>
          <a:lstStyle/>
          <a:p>
            <a:pPr lvl="0">
              <a:buClr>
                <a:schemeClr val="dk1"/>
              </a:buClr>
              <a:buSzPts val="2400"/>
            </a:pPr>
            <a:r>
              <a:rPr lang="en-US" altLang="zh-TW" b="1"/>
              <a:t>STEP 1</a:t>
            </a:r>
          </a:p>
        </p:txBody>
      </p:sp>
      <p:sp>
        <p:nvSpPr>
          <p:cNvPr id="29" name="矩形 28">
            <a:extLst>
              <a:ext uri="{FF2B5EF4-FFF2-40B4-BE49-F238E27FC236}">
                <a16:creationId xmlns:a16="http://schemas.microsoft.com/office/drawing/2014/main" id="{E4E513D7-4EC6-4E5D-91F3-5DAF675DBED0}"/>
              </a:ext>
            </a:extLst>
          </p:cNvPr>
          <p:cNvSpPr/>
          <p:nvPr/>
        </p:nvSpPr>
        <p:spPr>
          <a:xfrm>
            <a:off x="5017344" y="1502095"/>
            <a:ext cx="803425" cy="307777"/>
          </a:xfrm>
          <a:prstGeom prst="rect">
            <a:avLst/>
          </a:prstGeom>
        </p:spPr>
        <p:txBody>
          <a:bodyPr wrap="none">
            <a:spAutoFit/>
          </a:bodyPr>
          <a:lstStyle/>
          <a:p>
            <a:pPr lvl="0">
              <a:buClr>
                <a:schemeClr val="dk1"/>
              </a:buClr>
              <a:buSzPts val="2400"/>
            </a:pPr>
            <a:r>
              <a:rPr lang="en-US" altLang="zh-TW" b="1"/>
              <a:t>STEP 2</a:t>
            </a:r>
          </a:p>
        </p:txBody>
      </p:sp>
      <p:sp>
        <p:nvSpPr>
          <p:cNvPr id="30" name="矩形 29">
            <a:extLst>
              <a:ext uri="{FF2B5EF4-FFF2-40B4-BE49-F238E27FC236}">
                <a16:creationId xmlns:a16="http://schemas.microsoft.com/office/drawing/2014/main" id="{167E4A6A-90C0-4256-A8C6-D2670732E34D}"/>
              </a:ext>
            </a:extLst>
          </p:cNvPr>
          <p:cNvSpPr/>
          <p:nvPr/>
        </p:nvSpPr>
        <p:spPr>
          <a:xfrm>
            <a:off x="7895914" y="1497892"/>
            <a:ext cx="803425" cy="307777"/>
          </a:xfrm>
          <a:prstGeom prst="rect">
            <a:avLst/>
          </a:prstGeom>
        </p:spPr>
        <p:txBody>
          <a:bodyPr wrap="none">
            <a:spAutoFit/>
          </a:bodyPr>
          <a:lstStyle/>
          <a:p>
            <a:pPr lvl="0">
              <a:buClr>
                <a:schemeClr val="dk1"/>
              </a:buClr>
              <a:buSzPts val="2400"/>
            </a:pPr>
            <a:r>
              <a:rPr lang="en-US" altLang="zh-TW" b="1"/>
              <a:t>STEP 3</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29"/>
        <p:cNvGrpSpPr/>
        <p:nvPr/>
      </p:nvGrpSpPr>
      <p:grpSpPr>
        <a:xfrm>
          <a:off x="0" y="0"/>
          <a:ext cx="0" cy="0"/>
          <a:chOff x="0" y="0"/>
          <a:chExt cx="0" cy="0"/>
        </a:xfrm>
      </p:grpSpPr>
      <p:pic>
        <p:nvPicPr>
          <p:cNvPr id="535" name="Google Shape;535;p45"/>
          <p:cNvPicPr preferRelativeResize="0"/>
          <p:nvPr/>
        </p:nvPicPr>
        <p:blipFill rotWithShape="1">
          <a:blip r:embed="rId3">
            <a:alphaModFix/>
          </a:blip>
          <a:srcRect r="72540" b="77853"/>
          <a:stretch/>
        </p:blipFill>
        <p:spPr>
          <a:xfrm>
            <a:off x="394920" y="3436918"/>
            <a:ext cx="2510848" cy="1109825"/>
          </a:xfrm>
          <a:prstGeom prst="rect">
            <a:avLst/>
          </a:prstGeom>
          <a:noFill/>
          <a:ln>
            <a:noFill/>
          </a:ln>
        </p:spPr>
      </p:pic>
      <p:pic>
        <p:nvPicPr>
          <p:cNvPr id="537" name="Google Shape;537;p45"/>
          <p:cNvPicPr preferRelativeResize="0"/>
          <p:nvPr/>
        </p:nvPicPr>
        <p:blipFill rotWithShape="1">
          <a:blip r:embed="rId4">
            <a:alphaModFix/>
          </a:blip>
          <a:srcRect l="11971" t="15286" r="50000" b="55837"/>
          <a:stretch/>
        </p:blipFill>
        <p:spPr>
          <a:xfrm>
            <a:off x="3316048" y="3466087"/>
            <a:ext cx="2510848" cy="1042267"/>
          </a:xfrm>
          <a:prstGeom prst="rect">
            <a:avLst/>
          </a:prstGeom>
          <a:noFill/>
          <a:ln>
            <a:noFill/>
          </a:ln>
        </p:spPr>
      </p:pic>
      <p:pic>
        <p:nvPicPr>
          <p:cNvPr id="540" name="Google Shape;540;p45"/>
          <p:cNvPicPr preferRelativeResize="0"/>
          <p:nvPr/>
        </p:nvPicPr>
        <p:blipFill rotWithShape="1">
          <a:blip r:embed="rId5">
            <a:alphaModFix/>
          </a:blip>
          <a:srcRect l="16573" t="33587" r="47923" b="34085"/>
          <a:stretch/>
        </p:blipFill>
        <p:spPr>
          <a:xfrm>
            <a:off x="6222596" y="3390394"/>
            <a:ext cx="2505771" cy="1229183"/>
          </a:xfrm>
          <a:prstGeom prst="rect">
            <a:avLst/>
          </a:prstGeom>
          <a:noFill/>
          <a:ln>
            <a:noFill/>
          </a:ln>
        </p:spPr>
      </p:pic>
      <p:pic>
        <p:nvPicPr>
          <p:cNvPr id="3" name="圖形 2">
            <a:extLst>
              <a:ext uri="{FF2B5EF4-FFF2-40B4-BE49-F238E27FC236}">
                <a16:creationId xmlns:a16="http://schemas.microsoft.com/office/drawing/2014/main" id="{3D58A020-D85F-4C33-98DF-1492BA55AF9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55292" y="2879527"/>
            <a:ext cx="2580666" cy="1797688"/>
          </a:xfrm>
          <a:prstGeom prst="rect">
            <a:avLst/>
          </a:prstGeom>
        </p:spPr>
      </p:pic>
      <p:pic>
        <p:nvPicPr>
          <p:cNvPr id="17" name="圖形 16">
            <a:extLst>
              <a:ext uri="{FF2B5EF4-FFF2-40B4-BE49-F238E27FC236}">
                <a16:creationId xmlns:a16="http://schemas.microsoft.com/office/drawing/2014/main" id="{645B0501-2E2B-42AC-87D6-37AA0550190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268155" y="2879527"/>
            <a:ext cx="2580666" cy="1797688"/>
          </a:xfrm>
          <a:prstGeom prst="rect">
            <a:avLst/>
          </a:prstGeom>
        </p:spPr>
      </p:pic>
      <p:pic>
        <p:nvPicPr>
          <p:cNvPr id="18" name="圖形 17">
            <a:extLst>
              <a:ext uri="{FF2B5EF4-FFF2-40B4-BE49-F238E27FC236}">
                <a16:creationId xmlns:a16="http://schemas.microsoft.com/office/drawing/2014/main" id="{A3EFA312-E301-4F88-902B-8BCA31EC9F0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168414" y="2879527"/>
            <a:ext cx="2580666" cy="1797688"/>
          </a:xfrm>
          <a:prstGeom prst="rect">
            <a:avLst/>
          </a:prstGeom>
        </p:spPr>
      </p:pic>
      <p:sp>
        <p:nvSpPr>
          <p:cNvPr id="533" name="Google Shape;533;p45"/>
          <p:cNvSpPr txBox="1">
            <a:spLocks noGrp="1"/>
          </p:cNvSpPr>
          <p:nvPr>
            <p:ph type="title" idx="4294967295"/>
          </p:nvPr>
        </p:nvSpPr>
        <p:spPr>
          <a:xfrm>
            <a:off x="0" y="130175"/>
            <a:ext cx="9144000" cy="85725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FFE101"/>
              </a:buClr>
              <a:buSzPts val="4200"/>
              <a:buFont typeface="Arial"/>
              <a:buNone/>
            </a:pPr>
            <a:r>
              <a:rPr lang="zh-TW" altLang="en-US" sz="4000">
                <a:latin typeface="微軟正黑體" panose="020B0604030504040204" pitchFamily="34" charset="-120"/>
                <a:ea typeface="微軟正黑體" panose="020B0604030504040204" pitchFamily="34" charset="-120"/>
              </a:rPr>
              <a:t>簡單三步驟設定</a:t>
            </a:r>
          </a:p>
        </p:txBody>
      </p:sp>
      <p:sp>
        <p:nvSpPr>
          <p:cNvPr id="534" name="Google Shape;534;p45"/>
          <p:cNvSpPr txBox="1">
            <a:spLocks noGrp="1"/>
          </p:cNvSpPr>
          <p:nvPr>
            <p:ph type="body" idx="4294967295"/>
          </p:nvPr>
        </p:nvSpPr>
        <p:spPr>
          <a:xfrm>
            <a:off x="1657295" y="1463685"/>
            <a:ext cx="5256213" cy="84516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2400"/>
              <a:buNone/>
            </a:pPr>
            <a:r>
              <a:rPr lang="zh-TW" sz="2400"/>
              <a:t>先到 QTS 的 App Center 下載並安裝 WirelessAP Station</a:t>
            </a:r>
            <a:endParaRPr/>
          </a:p>
          <a:p>
            <a:pPr marL="0" lvl="0" indent="0" algn="l" rtl="0">
              <a:spcBef>
                <a:spcPts val="480"/>
              </a:spcBef>
              <a:spcAft>
                <a:spcPts val="0"/>
              </a:spcAft>
              <a:buClr>
                <a:schemeClr val="dk1"/>
              </a:buClr>
              <a:buSzPts val="2400"/>
              <a:buNone/>
            </a:pPr>
            <a:endParaRPr sz="2400"/>
          </a:p>
        </p:txBody>
      </p:sp>
      <p:sp>
        <p:nvSpPr>
          <p:cNvPr id="536" name="Google Shape;536;p45"/>
          <p:cNvSpPr txBox="1"/>
          <p:nvPr/>
        </p:nvSpPr>
        <p:spPr>
          <a:xfrm>
            <a:off x="355292" y="3014204"/>
            <a:ext cx="2549700" cy="346200"/>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zh-TW" sz="1800" b="1" i="0" u="none" strike="noStrike" cap="none">
                <a:solidFill>
                  <a:schemeClr val="dk1"/>
                </a:solidFill>
                <a:latin typeface="Microsoft JhengHei"/>
                <a:ea typeface="Microsoft JhengHei"/>
                <a:cs typeface="Microsoft JhengHei"/>
                <a:sym typeface="Microsoft JhengHei"/>
              </a:rPr>
              <a:t>點 「新增存取點」</a:t>
            </a:r>
            <a:endParaRPr sz="1400" i="0" u="none" strike="noStrike" cap="none">
              <a:solidFill>
                <a:srgbClr val="000000"/>
              </a:solidFill>
              <a:latin typeface="Microsoft JhengHei"/>
              <a:ea typeface="Microsoft JhengHei"/>
              <a:cs typeface="Microsoft JhengHei"/>
              <a:sym typeface="Microsoft JhengHei"/>
            </a:endParaRPr>
          </a:p>
        </p:txBody>
      </p:sp>
      <p:sp>
        <p:nvSpPr>
          <p:cNvPr id="538" name="Google Shape;538;p45"/>
          <p:cNvSpPr txBox="1"/>
          <p:nvPr/>
        </p:nvSpPr>
        <p:spPr>
          <a:xfrm>
            <a:off x="3247804" y="3014204"/>
            <a:ext cx="2549700" cy="346200"/>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zh-TW" sz="1800" b="1" i="0" u="none" strike="noStrike" cap="none">
                <a:solidFill>
                  <a:schemeClr val="dk1"/>
                </a:solidFill>
                <a:latin typeface="Microsoft JhengHei"/>
                <a:ea typeface="Microsoft JhengHei"/>
                <a:cs typeface="Microsoft JhengHei"/>
                <a:sym typeface="Microsoft JhengHei"/>
              </a:rPr>
              <a:t>選擇 QWA-AC2600</a:t>
            </a:r>
            <a:endParaRPr sz="1800" b="1" i="0" u="none" strike="noStrike" cap="none">
              <a:solidFill>
                <a:schemeClr val="dk1"/>
              </a:solidFill>
              <a:latin typeface="Microsoft JhengHei"/>
              <a:ea typeface="Microsoft JhengHei"/>
              <a:cs typeface="Microsoft JhengHei"/>
              <a:sym typeface="Microsoft JhengHei"/>
            </a:endParaRPr>
          </a:p>
        </p:txBody>
      </p:sp>
      <p:sp>
        <p:nvSpPr>
          <p:cNvPr id="539" name="Google Shape;539;p45"/>
          <p:cNvSpPr txBox="1"/>
          <p:nvPr/>
        </p:nvSpPr>
        <p:spPr>
          <a:xfrm>
            <a:off x="6208763" y="3014204"/>
            <a:ext cx="2549700" cy="346200"/>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zh-TW" sz="1800" b="1" i="0" u="none" strike="noStrike" cap="none">
                <a:solidFill>
                  <a:schemeClr val="dk1"/>
                </a:solidFill>
                <a:latin typeface="Microsoft JhengHei"/>
                <a:ea typeface="Microsoft JhengHei"/>
                <a:cs typeface="Microsoft JhengHei"/>
                <a:sym typeface="Microsoft JhengHei"/>
              </a:rPr>
              <a:t>輸入 AP 存取點的設定</a:t>
            </a:r>
            <a:endParaRPr sz="1400" i="0" u="none" strike="noStrike" cap="none">
              <a:solidFill>
                <a:srgbClr val="000000"/>
              </a:solidFill>
              <a:latin typeface="Microsoft JhengHei"/>
              <a:ea typeface="Microsoft JhengHei"/>
              <a:cs typeface="Microsoft JhengHei"/>
              <a:sym typeface="Microsoft JhengHei"/>
            </a:endParaRPr>
          </a:p>
        </p:txBody>
      </p:sp>
      <p:pic>
        <p:nvPicPr>
          <p:cNvPr id="541" name="Google Shape;541;p45" descr="C:\Users\user\Desktop\0417_直播PPT對稿_QW-AC2600 802.11AC wifi card + Wirele\WirelessAP Station.png"/>
          <p:cNvPicPr preferRelativeResize="0"/>
          <p:nvPr/>
        </p:nvPicPr>
        <p:blipFill rotWithShape="1">
          <a:blip r:embed="rId8">
            <a:alphaModFix/>
          </a:blip>
          <a:srcRect/>
          <a:stretch/>
        </p:blipFill>
        <p:spPr>
          <a:xfrm>
            <a:off x="813947" y="1481839"/>
            <a:ext cx="720080" cy="720080"/>
          </a:xfrm>
          <a:prstGeom prst="rect">
            <a:avLst/>
          </a:prstGeom>
          <a:noFill/>
          <a:ln>
            <a:noFill/>
          </a:ln>
        </p:spPr>
      </p:pic>
      <p:sp>
        <p:nvSpPr>
          <p:cNvPr id="542" name="Google Shape;542;p45"/>
          <p:cNvSpPr txBox="1"/>
          <p:nvPr/>
        </p:nvSpPr>
        <p:spPr>
          <a:xfrm>
            <a:off x="6956743" y="3610103"/>
            <a:ext cx="1225800" cy="2043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zh-TW" sz="1000" b="0" i="0" u="none" strike="noStrike" cap="none">
                <a:solidFill>
                  <a:schemeClr val="dk1"/>
                </a:solidFill>
                <a:latin typeface="Arial"/>
                <a:ea typeface="Arial"/>
                <a:cs typeface="Arial"/>
                <a:sym typeface="Arial"/>
              </a:rPr>
              <a:t>QWA-AC2600</a:t>
            </a:r>
            <a:endParaRPr sz="1000" b="0" i="0" u="none" strike="noStrike" cap="none">
              <a:solidFill>
                <a:schemeClr val="dk1"/>
              </a:solidFill>
              <a:latin typeface="Arial"/>
              <a:ea typeface="Arial"/>
              <a:cs typeface="Arial"/>
              <a:sym typeface="Arial"/>
            </a:endParaRPr>
          </a:p>
        </p:txBody>
      </p:sp>
      <p:sp>
        <p:nvSpPr>
          <p:cNvPr id="4" name="矩形 3">
            <a:extLst>
              <a:ext uri="{FF2B5EF4-FFF2-40B4-BE49-F238E27FC236}">
                <a16:creationId xmlns:a16="http://schemas.microsoft.com/office/drawing/2014/main" id="{206864F2-BE05-4708-B34E-605D16302D63}"/>
              </a:ext>
            </a:extLst>
          </p:cNvPr>
          <p:cNvSpPr/>
          <p:nvPr/>
        </p:nvSpPr>
        <p:spPr>
          <a:xfrm>
            <a:off x="345909" y="2589910"/>
            <a:ext cx="803425" cy="307777"/>
          </a:xfrm>
          <a:prstGeom prst="rect">
            <a:avLst/>
          </a:prstGeom>
        </p:spPr>
        <p:txBody>
          <a:bodyPr wrap="none">
            <a:spAutoFit/>
          </a:bodyPr>
          <a:lstStyle/>
          <a:p>
            <a:pPr lvl="0">
              <a:buClr>
                <a:schemeClr val="dk1"/>
              </a:buClr>
              <a:buSzPts val="2400"/>
            </a:pPr>
            <a:r>
              <a:rPr lang="en-US" altLang="zh-TW" b="1"/>
              <a:t>STEP 1</a:t>
            </a:r>
          </a:p>
        </p:txBody>
      </p:sp>
      <p:sp>
        <p:nvSpPr>
          <p:cNvPr id="20" name="矩形 19">
            <a:extLst>
              <a:ext uri="{FF2B5EF4-FFF2-40B4-BE49-F238E27FC236}">
                <a16:creationId xmlns:a16="http://schemas.microsoft.com/office/drawing/2014/main" id="{96951E08-C0C9-4198-B586-B081ED91E0C7}"/>
              </a:ext>
            </a:extLst>
          </p:cNvPr>
          <p:cNvSpPr/>
          <p:nvPr/>
        </p:nvSpPr>
        <p:spPr>
          <a:xfrm>
            <a:off x="3200969" y="2571750"/>
            <a:ext cx="803425" cy="307777"/>
          </a:xfrm>
          <a:prstGeom prst="rect">
            <a:avLst/>
          </a:prstGeom>
        </p:spPr>
        <p:txBody>
          <a:bodyPr wrap="none">
            <a:spAutoFit/>
          </a:bodyPr>
          <a:lstStyle/>
          <a:p>
            <a:pPr lvl="0">
              <a:buClr>
                <a:schemeClr val="dk1"/>
              </a:buClr>
              <a:buSzPts val="2400"/>
            </a:pPr>
            <a:r>
              <a:rPr lang="en-US" altLang="zh-TW" b="1"/>
              <a:t>STEP 2</a:t>
            </a:r>
          </a:p>
        </p:txBody>
      </p:sp>
      <p:sp>
        <p:nvSpPr>
          <p:cNvPr id="21" name="矩形 20">
            <a:extLst>
              <a:ext uri="{FF2B5EF4-FFF2-40B4-BE49-F238E27FC236}">
                <a16:creationId xmlns:a16="http://schemas.microsoft.com/office/drawing/2014/main" id="{D2E7C51B-92D3-4C5C-A6F9-085B2F51C4F5}"/>
              </a:ext>
            </a:extLst>
          </p:cNvPr>
          <p:cNvSpPr/>
          <p:nvPr/>
        </p:nvSpPr>
        <p:spPr>
          <a:xfrm>
            <a:off x="6110083" y="2571750"/>
            <a:ext cx="803425" cy="307777"/>
          </a:xfrm>
          <a:prstGeom prst="rect">
            <a:avLst/>
          </a:prstGeom>
        </p:spPr>
        <p:txBody>
          <a:bodyPr wrap="none">
            <a:spAutoFit/>
          </a:bodyPr>
          <a:lstStyle/>
          <a:p>
            <a:pPr lvl="0">
              <a:buClr>
                <a:schemeClr val="dk1"/>
              </a:buClr>
              <a:buSzPts val="2400"/>
            </a:pPr>
            <a:r>
              <a:rPr lang="en-US" altLang="zh-TW" b="1"/>
              <a:t>STEP 3</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pic>
        <p:nvPicPr>
          <p:cNvPr id="19" name="圖片 18">
            <a:extLst>
              <a:ext uri="{FF2B5EF4-FFF2-40B4-BE49-F238E27FC236}">
                <a16:creationId xmlns:a16="http://schemas.microsoft.com/office/drawing/2014/main" id="{1162DB36-FFA2-4137-B69F-4225D74DE28D}"/>
              </a:ext>
            </a:extLst>
          </p:cNvPr>
          <p:cNvPicPr>
            <a:picLocks noChangeAspect="1"/>
          </p:cNvPicPr>
          <p:nvPr/>
        </p:nvPicPr>
        <p:blipFill>
          <a:blip r:embed="rId3"/>
          <a:stretch>
            <a:fillRect/>
          </a:stretch>
        </p:blipFill>
        <p:spPr>
          <a:xfrm>
            <a:off x="5281759" y="1398184"/>
            <a:ext cx="3481377" cy="3433023"/>
          </a:xfrm>
          <a:prstGeom prst="rect">
            <a:avLst/>
          </a:prstGeom>
        </p:spPr>
      </p:pic>
      <p:sp>
        <p:nvSpPr>
          <p:cNvPr id="549" name="Google Shape;549;p46"/>
          <p:cNvSpPr txBox="1">
            <a:spLocks noGrp="1"/>
          </p:cNvSpPr>
          <p:nvPr>
            <p:ph type="title" idx="4294967295"/>
          </p:nvPr>
        </p:nvSpPr>
        <p:spPr>
          <a:xfrm>
            <a:off x="0" y="130175"/>
            <a:ext cx="9144000" cy="85725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FFE101"/>
              </a:buClr>
              <a:buSzPts val="4200"/>
              <a:buFont typeface="Arial"/>
              <a:buNone/>
            </a:pPr>
            <a:r>
              <a:rPr lang="en-US" altLang="zh-TW">
                <a:latin typeface="微軟正黑體" panose="020B0604030504040204" pitchFamily="34" charset="-120"/>
                <a:ea typeface="微軟正黑體" panose="020B0604030504040204" pitchFamily="34" charset="-120"/>
              </a:rPr>
              <a:t>NAS </a:t>
            </a:r>
            <a:r>
              <a:rPr lang="zh-TW" altLang="en-US">
                <a:latin typeface="微軟正黑體" panose="020B0604030504040204" pitchFamily="34" charset="-120"/>
                <a:ea typeface="微軟正黑體" panose="020B0604030504040204" pitchFamily="34" charset="-120"/>
              </a:rPr>
              <a:t>成為無線</a:t>
            </a:r>
            <a:r>
              <a:rPr lang="en-US" altLang="zh-TW">
                <a:latin typeface="微軟正黑體" panose="020B0604030504040204" pitchFamily="34" charset="-120"/>
                <a:ea typeface="微軟正黑體" panose="020B0604030504040204" pitchFamily="34" charset="-120"/>
              </a:rPr>
              <a:t>AP</a:t>
            </a:r>
            <a:endParaRPr lang="en-US">
              <a:latin typeface="微軟正黑體" panose="020B0604030504040204" pitchFamily="34" charset="-120"/>
              <a:ea typeface="微軟正黑體" panose="020B0604030504040204" pitchFamily="34" charset="-120"/>
            </a:endParaRPr>
          </a:p>
        </p:txBody>
      </p:sp>
      <p:pic>
        <p:nvPicPr>
          <p:cNvPr id="550" name="Google Shape;550;p46" descr="C:\Users\user\Desktop\0306_x53Be PPT\10.png"/>
          <p:cNvPicPr preferRelativeResize="0"/>
          <p:nvPr/>
        </p:nvPicPr>
        <p:blipFill rotWithShape="1">
          <a:blip r:embed="rId4">
            <a:alphaModFix/>
          </a:blip>
          <a:srcRect/>
          <a:stretch/>
        </p:blipFill>
        <p:spPr>
          <a:xfrm>
            <a:off x="854107" y="3764972"/>
            <a:ext cx="1667354" cy="757165"/>
          </a:xfrm>
          <a:prstGeom prst="rect">
            <a:avLst/>
          </a:prstGeom>
          <a:noFill/>
          <a:ln>
            <a:noFill/>
          </a:ln>
        </p:spPr>
      </p:pic>
      <p:pic>
        <p:nvPicPr>
          <p:cNvPr id="551" name="Google Shape;551;p46" descr="C:\Users\user\Desktop\0306_x53Be PPT\11.png"/>
          <p:cNvPicPr preferRelativeResize="0"/>
          <p:nvPr/>
        </p:nvPicPr>
        <p:blipFill rotWithShape="1">
          <a:blip r:embed="rId5">
            <a:alphaModFix/>
          </a:blip>
          <a:srcRect/>
          <a:stretch/>
        </p:blipFill>
        <p:spPr>
          <a:xfrm>
            <a:off x="1843082" y="3712274"/>
            <a:ext cx="2262554" cy="984713"/>
          </a:xfrm>
          <a:prstGeom prst="rect">
            <a:avLst/>
          </a:prstGeom>
          <a:noFill/>
          <a:ln>
            <a:noFill/>
          </a:ln>
        </p:spPr>
      </p:pic>
      <p:sp>
        <p:nvSpPr>
          <p:cNvPr id="556" name="Google Shape;556;p46"/>
          <p:cNvSpPr/>
          <p:nvPr/>
        </p:nvSpPr>
        <p:spPr>
          <a:xfrm>
            <a:off x="261614" y="2671342"/>
            <a:ext cx="4752699" cy="720000"/>
          </a:xfrm>
          <a:prstGeom prst="parallelogram">
            <a:avLst>
              <a:gd name="adj" fmla="val 51608"/>
            </a:avLst>
          </a:prstGeom>
          <a:solidFill>
            <a:srgbClr val="11F9BD"/>
          </a:solidFill>
          <a:ln>
            <a:noFill/>
          </a:ln>
        </p:spPr>
        <p:txBody>
          <a:bodyPr spcFirstLastPara="1" wrap="square" lIns="91425" tIns="45700" rIns="91425" bIns="45700" anchor="ctr" anchorCtr="0">
            <a:noAutofit/>
          </a:bodyPr>
          <a:lstStyle/>
          <a:p>
            <a:pPr marL="0" marR="0" lvl="1" indent="0" algn="l" rtl="0">
              <a:lnSpc>
                <a:spcPct val="100000"/>
              </a:lnSpc>
              <a:spcBef>
                <a:spcPts val="0"/>
              </a:spcBef>
              <a:spcAft>
                <a:spcPts val="0"/>
              </a:spcAft>
              <a:buClr>
                <a:srgbClr val="000000"/>
              </a:buClr>
              <a:buSzPts val="1800"/>
              <a:buFont typeface="Arial"/>
              <a:buNone/>
            </a:pPr>
            <a:r>
              <a:rPr lang="zh-TW" altLang="en-US" sz="1600" b="1">
                <a:solidFill>
                  <a:schemeClr val="tx1"/>
                </a:solidFill>
                <a:latin typeface="Microsoft JhengHei"/>
                <a:ea typeface="Microsoft JhengHei"/>
                <a:cs typeface="Microsoft JhengHei"/>
                <a:sym typeface="Microsoft JhengHei"/>
              </a:rPr>
              <a:t>透過 </a:t>
            </a:r>
            <a:r>
              <a:rPr lang="en-US" altLang="zh-TW" sz="1600" b="1">
                <a:solidFill>
                  <a:schemeClr val="tx1"/>
                </a:solidFill>
                <a:latin typeface="Microsoft JhengHei"/>
                <a:ea typeface="Microsoft JhengHei"/>
                <a:cs typeface="Microsoft JhengHei"/>
                <a:sym typeface="Microsoft JhengHei"/>
              </a:rPr>
              <a:t>QWA-AC2600</a:t>
            </a:r>
            <a:endParaRPr lang="zh-TW" altLang="en-US" sz="1600" b="1">
              <a:solidFill>
                <a:schemeClr val="tx1"/>
              </a:solidFill>
              <a:latin typeface="Microsoft JhengHei"/>
              <a:ea typeface="Microsoft JhengHei"/>
              <a:cs typeface="Microsoft JhengHei"/>
              <a:sym typeface="Microsoft JhengHei"/>
            </a:endParaRPr>
          </a:p>
          <a:p>
            <a:pPr marL="0" marR="0" lvl="1" indent="0" algn="l" rtl="0">
              <a:lnSpc>
                <a:spcPct val="100000"/>
              </a:lnSpc>
              <a:spcBef>
                <a:spcPts val="0"/>
              </a:spcBef>
              <a:spcAft>
                <a:spcPts val="0"/>
              </a:spcAft>
              <a:buClr>
                <a:srgbClr val="000000"/>
              </a:buClr>
              <a:buSzPts val="1800"/>
              <a:buFont typeface="Arial"/>
              <a:buNone/>
            </a:pPr>
            <a:r>
              <a:rPr lang="zh-TW" altLang="en-US" sz="1600" b="1" i="0" u="none" strike="noStrike" cap="none">
                <a:solidFill>
                  <a:schemeClr val="tx1"/>
                </a:solidFill>
                <a:latin typeface="Microsoft JhengHei"/>
                <a:ea typeface="Microsoft JhengHei"/>
                <a:cs typeface="Microsoft JhengHei"/>
                <a:sym typeface="Microsoft JhengHei"/>
              </a:rPr>
              <a:t>只要簡單設定</a:t>
            </a:r>
            <a:r>
              <a:rPr lang="zh-TW" altLang="en-US" sz="1600" b="1">
                <a:solidFill>
                  <a:schemeClr val="tx1"/>
                </a:solidFill>
                <a:latin typeface="Microsoft JhengHei"/>
                <a:ea typeface="Microsoft JhengHei"/>
                <a:cs typeface="Microsoft JhengHei"/>
                <a:sym typeface="Microsoft JhengHei"/>
              </a:rPr>
              <a:t>即擁有 </a:t>
            </a:r>
            <a:r>
              <a:rPr lang="en-US" altLang="zh-TW" sz="1600" b="1">
                <a:solidFill>
                  <a:schemeClr val="tx1"/>
                </a:solidFill>
                <a:latin typeface="Microsoft JhengHei"/>
                <a:ea typeface="Microsoft JhengHei"/>
                <a:cs typeface="Microsoft JhengHei"/>
                <a:sym typeface="Microsoft JhengHei"/>
              </a:rPr>
              <a:t>NAS </a:t>
            </a:r>
            <a:r>
              <a:rPr lang="zh-TW" altLang="en-US" sz="1600" b="1">
                <a:solidFill>
                  <a:schemeClr val="tx1"/>
                </a:solidFill>
                <a:latin typeface="Microsoft JhengHei"/>
                <a:ea typeface="Microsoft JhengHei"/>
                <a:cs typeface="Microsoft JhengHei"/>
                <a:sym typeface="Microsoft JhengHei"/>
              </a:rPr>
              <a:t>無線 </a:t>
            </a:r>
            <a:r>
              <a:rPr lang="en-US" altLang="zh-TW" sz="1600" b="1">
                <a:solidFill>
                  <a:schemeClr val="tx1"/>
                </a:solidFill>
                <a:latin typeface="Microsoft JhengHei"/>
                <a:ea typeface="Microsoft JhengHei"/>
                <a:cs typeface="Microsoft JhengHei"/>
                <a:sym typeface="Microsoft JhengHei"/>
              </a:rPr>
              <a:t>AP</a:t>
            </a:r>
            <a:endParaRPr lang="zh-TW" altLang="en-US" sz="1600" b="1">
              <a:solidFill>
                <a:schemeClr val="tx1"/>
              </a:solidFill>
              <a:latin typeface="Microsoft JhengHei"/>
              <a:ea typeface="Microsoft JhengHei"/>
              <a:cs typeface="Microsoft JhengHei"/>
              <a:sym typeface="Microsoft JhengHei"/>
            </a:endParaRPr>
          </a:p>
        </p:txBody>
      </p:sp>
      <p:grpSp>
        <p:nvGrpSpPr>
          <p:cNvPr id="2" name="群組 1">
            <a:extLst>
              <a:ext uri="{FF2B5EF4-FFF2-40B4-BE49-F238E27FC236}">
                <a16:creationId xmlns:a16="http://schemas.microsoft.com/office/drawing/2014/main" id="{51D9EFCB-5FB0-4E04-A928-86B6FDB0F234}"/>
              </a:ext>
            </a:extLst>
          </p:cNvPr>
          <p:cNvGrpSpPr/>
          <p:nvPr/>
        </p:nvGrpSpPr>
        <p:grpSpPr>
          <a:xfrm>
            <a:off x="3988763" y="2255234"/>
            <a:ext cx="1598722" cy="2336929"/>
            <a:chOff x="3189122" y="2425039"/>
            <a:chExt cx="1593499" cy="2329294"/>
          </a:xfrm>
        </p:grpSpPr>
        <p:pic>
          <p:nvPicPr>
            <p:cNvPr id="16" name="圖片 15">
              <a:extLst>
                <a:ext uri="{FF2B5EF4-FFF2-40B4-BE49-F238E27FC236}">
                  <a16:creationId xmlns:a16="http://schemas.microsoft.com/office/drawing/2014/main" id="{B1A80528-BF6D-4058-885F-13B0C49F544D}"/>
                </a:ext>
              </a:extLst>
            </p:cNvPr>
            <p:cNvPicPr>
              <a:picLocks noChangeAspect="1"/>
            </p:cNvPicPr>
            <p:nvPr/>
          </p:nvPicPr>
          <p:blipFill rotWithShape="1">
            <a:blip r:embed="rId6"/>
            <a:srcRect t="-8148"/>
            <a:stretch/>
          </p:blipFill>
          <p:spPr>
            <a:xfrm>
              <a:off x="3241934" y="4499929"/>
              <a:ext cx="1526256" cy="254404"/>
            </a:xfrm>
            <a:prstGeom prst="rect">
              <a:avLst/>
            </a:prstGeom>
          </p:spPr>
        </p:pic>
        <p:pic>
          <p:nvPicPr>
            <p:cNvPr id="15" name="圖片 14">
              <a:extLst>
                <a:ext uri="{FF2B5EF4-FFF2-40B4-BE49-F238E27FC236}">
                  <a16:creationId xmlns:a16="http://schemas.microsoft.com/office/drawing/2014/main" id="{D8FFDE44-94AC-4DCD-9A39-52326264E8CB}"/>
                </a:ext>
              </a:extLst>
            </p:cNvPr>
            <p:cNvPicPr>
              <a:picLocks noChangeAspect="1"/>
            </p:cNvPicPr>
            <p:nvPr/>
          </p:nvPicPr>
          <p:blipFill>
            <a:blip r:embed="rId7"/>
            <a:stretch>
              <a:fillRect/>
            </a:stretch>
          </p:blipFill>
          <p:spPr>
            <a:xfrm>
              <a:off x="3189122" y="2425039"/>
              <a:ext cx="1593499" cy="2329294"/>
            </a:xfrm>
            <a:prstGeom prst="rect">
              <a:avLst/>
            </a:prstGeom>
          </p:spPr>
        </p:pic>
      </p:grpSp>
      <p:pic>
        <p:nvPicPr>
          <p:cNvPr id="18" name="圖形 17">
            <a:extLst>
              <a:ext uri="{FF2B5EF4-FFF2-40B4-BE49-F238E27FC236}">
                <a16:creationId xmlns:a16="http://schemas.microsoft.com/office/drawing/2014/main" id="{D666469A-DEBB-434C-9CCA-528A3C17C1C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16200000">
            <a:off x="3624162" y="1872128"/>
            <a:ext cx="648586" cy="64858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91"/>
        <p:cNvGrpSpPr/>
        <p:nvPr/>
      </p:nvGrpSpPr>
      <p:grpSpPr>
        <a:xfrm>
          <a:off x="0" y="0"/>
          <a:ext cx="0" cy="0"/>
          <a:chOff x="0" y="0"/>
          <a:chExt cx="0" cy="0"/>
        </a:xfrm>
      </p:grpSpPr>
      <p:sp>
        <p:nvSpPr>
          <p:cNvPr id="592" name="Google Shape;592;p48"/>
          <p:cNvSpPr txBox="1"/>
          <p:nvPr/>
        </p:nvSpPr>
        <p:spPr>
          <a:xfrm>
            <a:off x="711700" y="1887600"/>
            <a:ext cx="3423418" cy="13683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zh-TW" altLang="en-US" sz="5500" b="1">
                <a:solidFill>
                  <a:schemeClr val="tx1"/>
                </a:solidFill>
                <a:latin typeface="微軟正黑體" panose="020B0604030504040204" pitchFamily="34" charset="-120"/>
                <a:ea typeface="微軟正黑體" panose="020B0604030504040204" pitchFamily="34" charset="-120"/>
              </a:rPr>
              <a:t>進階應用</a:t>
            </a:r>
            <a:endParaRPr lang="zh-TW" altLang="en-US" sz="5500">
              <a:solidFill>
                <a:schemeClr val="tx1"/>
              </a:solidFill>
              <a:latin typeface="微軟正黑體" panose="020B0604030504040204" pitchFamily="34" charset="-120"/>
              <a:ea typeface="微軟正黑體" panose="020B0604030504040204" pitchFamily="34" charset="-12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648;p51">
            <a:extLst>
              <a:ext uri="{FF2B5EF4-FFF2-40B4-BE49-F238E27FC236}">
                <a16:creationId xmlns:a16="http://schemas.microsoft.com/office/drawing/2014/main" id="{199FE5D3-5910-44C8-861D-7A41BFDCD75C}"/>
              </a:ext>
            </a:extLst>
          </p:cNvPr>
          <p:cNvSpPr txBox="1">
            <a:spLocks/>
          </p:cNvSpPr>
          <p:nvPr/>
        </p:nvSpPr>
        <p:spPr>
          <a:xfrm>
            <a:off x="0" y="130175"/>
            <a:ext cx="9144000" cy="85725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400"/>
              <a:buFont typeface="Arial"/>
              <a:buNone/>
              <a:defRPr sz="44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rgbClr val="FFE101"/>
              </a:buClr>
              <a:buSzPts val="4200"/>
            </a:pPr>
            <a:r>
              <a:rPr lang="zh-TW" altLang="en-US" sz="4000">
                <a:latin typeface="微軟正黑體" panose="020B0604030504040204" pitchFamily="34" charset="-120"/>
                <a:ea typeface="微軟正黑體" panose="020B0604030504040204" pitchFamily="34" charset="-120"/>
              </a:rPr>
              <a:t>六步驟建置進階安全監控環境</a:t>
            </a:r>
          </a:p>
        </p:txBody>
      </p:sp>
      <p:pic>
        <p:nvPicPr>
          <p:cNvPr id="5" name="Google Shape;657;p51" descr="C:\Users\user\Desktop\QTS4.3.4_P116_(ZH)_51000-024177-RS_201707\Links\Network &amp; Virtual Switch.png">
            <a:extLst>
              <a:ext uri="{FF2B5EF4-FFF2-40B4-BE49-F238E27FC236}">
                <a16:creationId xmlns:a16="http://schemas.microsoft.com/office/drawing/2014/main" id="{3A823344-704F-4428-8A67-70C796317CF1}"/>
              </a:ext>
            </a:extLst>
          </p:cNvPr>
          <p:cNvPicPr preferRelativeResize="0"/>
          <p:nvPr/>
        </p:nvPicPr>
        <p:blipFill rotWithShape="1">
          <a:blip r:embed="rId2">
            <a:alphaModFix/>
          </a:blip>
          <a:srcRect/>
          <a:stretch/>
        </p:blipFill>
        <p:spPr>
          <a:xfrm>
            <a:off x="1089878" y="1222570"/>
            <a:ext cx="539552" cy="539552"/>
          </a:xfrm>
          <a:prstGeom prst="rect">
            <a:avLst/>
          </a:prstGeom>
          <a:noFill/>
          <a:ln>
            <a:noFill/>
          </a:ln>
        </p:spPr>
      </p:pic>
      <p:grpSp>
        <p:nvGrpSpPr>
          <p:cNvPr id="9" name="群組 7">
            <a:extLst>
              <a:ext uri="{FF2B5EF4-FFF2-40B4-BE49-F238E27FC236}">
                <a16:creationId xmlns:a16="http://schemas.microsoft.com/office/drawing/2014/main" id="{67E85FD5-9114-4DF2-BC91-7CCBCD6D415C}"/>
              </a:ext>
            </a:extLst>
          </p:cNvPr>
          <p:cNvGrpSpPr/>
          <p:nvPr/>
        </p:nvGrpSpPr>
        <p:grpSpPr>
          <a:xfrm>
            <a:off x="231528" y="2095824"/>
            <a:ext cx="2677541" cy="1229598"/>
            <a:chOff x="2056074" y="2491859"/>
            <a:chExt cx="2429595" cy="1115735"/>
          </a:xfrm>
        </p:grpSpPr>
        <p:pic>
          <p:nvPicPr>
            <p:cNvPr id="7" name="圖形 3">
              <a:extLst>
                <a:ext uri="{FF2B5EF4-FFF2-40B4-BE49-F238E27FC236}">
                  <a16:creationId xmlns:a16="http://schemas.microsoft.com/office/drawing/2014/main" id="{2CC47362-7903-4E5F-B3BC-2E5A7A58B4D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56074" y="2491859"/>
              <a:ext cx="2302005" cy="1115735"/>
            </a:xfrm>
            <a:prstGeom prst="rect">
              <a:avLst/>
            </a:prstGeom>
          </p:spPr>
        </p:pic>
        <p:sp>
          <p:nvSpPr>
            <p:cNvPr id="8" name="矩形 26">
              <a:extLst>
                <a:ext uri="{FF2B5EF4-FFF2-40B4-BE49-F238E27FC236}">
                  <a16:creationId xmlns:a16="http://schemas.microsoft.com/office/drawing/2014/main" id="{29426827-9081-4FA0-A6F7-46FF9D689336}"/>
                </a:ext>
              </a:extLst>
            </p:cNvPr>
            <p:cNvSpPr/>
            <p:nvPr/>
          </p:nvSpPr>
          <p:spPr>
            <a:xfrm>
              <a:off x="3670312" y="2491859"/>
              <a:ext cx="815357" cy="315136"/>
            </a:xfrm>
            <a:prstGeom prst="rect">
              <a:avLst/>
            </a:prstGeom>
          </p:spPr>
          <p:txBody>
            <a:bodyPr wrap="square">
              <a:spAutoFit/>
            </a:bodyPr>
            <a:lstStyle/>
            <a:p>
              <a:pPr lvl="0">
                <a:buClr>
                  <a:schemeClr val="dk1"/>
                </a:buClr>
                <a:buSzPts val="2400"/>
              </a:pPr>
              <a:r>
                <a:rPr lang="en-US" altLang="zh-TW" sz="1000" b="1"/>
                <a:t>STEP</a:t>
              </a:r>
              <a:r>
                <a:rPr lang="en-US" altLang="zh-TW" b="1"/>
                <a:t> 1</a:t>
              </a:r>
            </a:p>
          </p:txBody>
        </p:sp>
      </p:grpSp>
      <p:grpSp>
        <p:nvGrpSpPr>
          <p:cNvPr id="13" name="群組 57">
            <a:extLst>
              <a:ext uri="{FF2B5EF4-FFF2-40B4-BE49-F238E27FC236}">
                <a16:creationId xmlns:a16="http://schemas.microsoft.com/office/drawing/2014/main" id="{FC6E1940-171A-46B1-BE40-BBF45E70DE0A}"/>
              </a:ext>
            </a:extLst>
          </p:cNvPr>
          <p:cNvGrpSpPr/>
          <p:nvPr/>
        </p:nvGrpSpPr>
        <p:grpSpPr>
          <a:xfrm>
            <a:off x="2982879" y="2095824"/>
            <a:ext cx="2677541" cy="1229598"/>
            <a:chOff x="2056074" y="2491859"/>
            <a:chExt cx="2429595" cy="1115735"/>
          </a:xfrm>
        </p:grpSpPr>
        <p:pic>
          <p:nvPicPr>
            <p:cNvPr id="11" name="圖形 58">
              <a:extLst>
                <a:ext uri="{FF2B5EF4-FFF2-40B4-BE49-F238E27FC236}">
                  <a16:creationId xmlns:a16="http://schemas.microsoft.com/office/drawing/2014/main" id="{067D1BEF-1D6A-462D-BCA5-FA4280D0030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56074" y="2491859"/>
              <a:ext cx="2302005" cy="1115735"/>
            </a:xfrm>
            <a:prstGeom prst="rect">
              <a:avLst/>
            </a:prstGeom>
          </p:spPr>
        </p:pic>
        <p:sp>
          <p:nvSpPr>
            <p:cNvPr id="12" name="矩形 59">
              <a:extLst>
                <a:ext uri="{FF2B5EF4-FFF2-40B4-BE49-F238E27FC236}">
                  <a16:creationId xmlns:a16="http://schemas.microsoft.com/office/drawing/2014/main" id="{B7CBB67E-25E1-41F9-9D93-62947E190303}"/>
                </a:ext>
              </a:extLst>
            </p:cNvPr>
            <p:cNvSpPr/>
            <p:nvPr/>
          </p:nvSpPr>
          <p:spPr>
            <a:xfrm>
              <a:off x="3670312" y="2491859"/>
              <a:ext cx="815357" cy="279276"/>
            </a:xfrm>
            <a:prstGeom prst="rect">
              <a:avLst/>
            </a:prstGeom>
          </p:spPr>
          <p:txBody>
            <a:bodyPr wrap="square">
              <a:spAutoFit/>
            </a:bodyPr>
            <a:lstStyle/>
            <a:p>
              <a:pPr lvl="0">
                <a:buClr>
                  <a:schemeClr val="dk1"/>
                </a:buClr>
                <a:buSzPts val="2400"/>
              </a:pPr>
              <a:r>
                <a:rPr lang="en-US" altLang="zh-TW" sz="1000" b="1"/>
                <a:t>STEP</a:t>
              </a:r>
              <a:r>
                <a:rPr lang="en-US" altLang="zh-TW" b="1"/>
                <a:t> 2</a:t>
              </a:r>
            </a:p>
          </p:txBody>
        </p:sp>
      </p:grpSp>
      <p:grpSp>
        <p:nvGrpSpPr>
          <p:cNvPr id="17" name="群組 60">
            <a:extLst>
              <a:ext uri="{FF2B5EF4-FFF2-40B4-BE49-F238E27FC236}">
                <a16:creationId xmlns:a16="http://schemas.microsoft.com/office/drawing/2014/main" id="{83FED838-09F5-4445-A979-3C89D407DEC0}"/>
              </a:ext>
            </a:extLst>
          </p:cNvPr>
          <p:cNvGrpSpPr/>
          <p:nvPr/>
        </p:nvGrpSpPr>
        <p:grpSpPr>
          <a:xfrm>
            <a:off x="5734231" y="2095824"/>
            <a:ext cx="2677541" cy="1229598"/>
            <a:chOff x="2056074" y="2491859"/>
            <a:chExt cx="2429595" cy="1115735"/>
          </a:xfrm>
        </p:grpSpPr>
        <p:pic>
          <p:nvPicPr>
            <p:cNvPr id="15" name="圖形 61">
              <a:extLst>
                <a:ext uri="{FF2B5EF4-FFF2-40B4-BE49-F238E27FC236}">
                  <a16:creationId xmlns:a16="http://schemas.microsoft.com/office/drawing/2014/main" id="{FE06D0E0-CDE9-47AB-A7B5-8A43FFD9A64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56074" y="2491859"/>
              <a:ext cx="2302005" cy="1115735"/>
            </a:xfrm>
            <a:prstGeom prst="rect">
              <a:avLst/>
            </a:prstGeom>
          </p:spPr>
        </p:pic>
        <p:sp>
          <p:nvSpPr>
            <p:cNvPr id="16" name="矩形 62">
              <a:extLst>
                <a:ext uri="{FF2B5EF4-FFF2-40B4-BE49-F238E27FC236}">
                  <a16:creationId xmlns:a16="http://schemas.microsoft.com/office/drawing/2014/main" id="{C4C19409-06B3-451A-AC69-D4EA72318787}"/>
                </a:ext>
              </a:extLst>
            </p:cNvPr>
            <p:cNvSpPr/>
            <p:nvPr/>
          </p:nvSpPr>
          <p:spPr>
            <a:xfrm>
              <a:off x="3670312" y="2491859"/>
              <a:ext cx="815357" cy="279276"/>
            </a:xfrm>
            <a:prstGeom prst="rect">
              <a:avLst/>
            </a:prstGeom>
          </p:spPr>
          <p:txBody>
            <a:bodyPr wrap="square">
              <a:spAutoFit/>
            </a:bodyPr>
            <a:lstStyle/>
            <a:p>
              <a:pPr lvl="0">
                <a:buClr>
                  <a:schemeClr val="dk1"/>
                </a:buClr>
                <a:buSzPts val="2400"/>
              </a:pPr>
              <a:r>
                <a:rPr lang="en-US" altLang="zh-TW" sz="1000" b="1"/>
                <a:t>STEP</a:t>
              </a:r>
              <a:r>
                <a:rPr lang="en-US" altLang="zh-TW" b="1"/>
                <a:t> 3</a:t>
              </a:r>
            </a:p>
          </p:txBody>
        </p:sp>
      </p:grpSp>
      <p:grpSp>
        <p:nvGrpSpPr>
          <p:cNvPr id="21" name="群組 63">
            <a:extLst>
              <a:ext uri="{FF2B5EF4-FFF2-40B4-BE49-F238E27FC236}">
                <a16:creationId xmlns:a16="http://schemas.microsoft.com/office/drawing/2014/main" id="{3EFD87B9-F950-4FF1-9072-9BFDFBEAC961}"/>
              </a:ext>
            </a:extLst>
          </p:cNvPr>
          <p:cNvGrpSpPr/>
          <p:nvPr/>
        </p:nvGrpSpPr>
        <p:grpSpPr>
          <a:xfrm>
            <a:off x="917864" y="3683948"/>
            <a:ext cx="2677541" cy="1229598"/>
            <a:chOff x="2056074" y="2491859"/>
            <a:chExt cx="2429595" cy="1115735"/>
          </a:xfrm>
        </p:grpSpPr>
        <p:pic>
          <p:nvPicPr>
            <p:cNvPr id="19" name="圖形 64">
              <a:extLst>
                <a:ext uri="{FF2B5EF4-FFF2-40B4-BE49-F238E27FC236}">
                  <a16:creationId xmlns:a16="http://schemas.microsoft.com/office/drawing/2014/main" id="{4B456C82-6519-492A-A024-95CA9E84CB8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56074" y="2491859"/>
              <a:ext cx="2302005" cy="1115735"/>
            </a:xfrm>
            <a:prstGeom prst="rect">
              <a:avLst/>
            </a:prstGeom>
          </p:spPr>
        </p:pic>
        <p:sp>
          <p:nvSpPr>
            <p:cNvPr id="20" name="矩形 65">
              <a:extLst>
                <a:ext uri="{FF2B5EF4-FFF2-40B4-BE49-F238E27FC236}">
                  <a16:creationId xmlns:a16="http://schemas.microsoft.com/office/drawing/2014/main" id="{F28AF351-EB3A-485C-8FAA-3E46D54113C2}"/>
                </a:ext>
              </a:extLst>
            </p:cNvPr>
            <p:cNvSpPr/>
            <p:nvPr/>
          </p:nvSpPr>
          <p:spPr>
            <a:xfrm>
              <a:off x="3670312" y="2491859"/>
              <a:ext cx="815357" cy="279276"/>
            </a:xfrm>
            <a:prstGeom prst="rect">
              <a:avLst/>
            </a:prstGeom>
          </p:spPr>
          <p:txBody>
            <a:bodyPr wrap="square">
              <a:spAutoFit/>
            </a:bodyPr>
            <a:lstStyle/>
            <a:p>
              <a:pPr lvl="0">
                <a:buClr>
                  <a:schemeClr val="dk1"/>
                </a:buClr>
                <a:buSzPts val="2400"/>
              </a:pPr>
              <a:r>
                <a:rPr lang="en-US" altLang="zh-TW" sz="1000" b="1"/>
                <a:t>STEP</a:t>
              </a:r>
              <a:r>
                <a:rPr lang="en-US" altLang="zh-TW" b="1"/>
                <a:t> 4</a:t>
              </a:r>
            </a:p>
          </p:txBody>
        </p:sp>
      </p:grpSp>
      <p:grpSp>
        <p:nvGrpSpPr>
          <p:cNvPr id="25" name="群組 66">
            <a:extLst>
              <a:ext uri="{FF2B5EF4-FFF2-40B4-BE49-F238E27FC236}">
                <a16:creationId xmlns:a16="http://schemas.microsoft.com/office/drawing/2014/main" id="{EC210B1A-A2DB-4B7D-960F-BC3338C0A797}"/>
              </a:ext>
            </a:extLst>
          </p:cNvPr>
          <p:cNvGrpSpPr/>
          <p:nvPr/>
        </p:nvGrpSpPr>
        <p:grpSpPr>
          <a:xfrm>
            <a:off x="3669215" y="3683948"/>
            <a:ext cx="2677541" cy="1229598"/>
            <a:chOff x="2056074" y="2491859"/>
            <a:chExt cx="2429595" cy="1115735"/>
          </a:xfrm>
        </p:grpSpPr>
        <p:pic>
          <p:nvPicPr>
            <p:cNvPr id="23" name="圖形 67">
              <a:extLst>
                <a:ext uri="{FF2B5EF4-FFF2-40B4-BE49-F238E27FC236}">
                  <a16:creationId xmlns:a16="http://schemas.microsoft.com/office/drawing/2014/main" id="{237D529C-A9D5-4C96-832A-B6A38337CDA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56074" y="2491859"/>
              <a:ext cx="2302005" cy="1115735"/>
            </a:xfrm>
            <a:prstGeom prst="rect">
              <a:avLst/>
            </a:prstGeom>
          </p:spPr>
        </p:pic>
        <p:sp>
          <p:nvSpPr>
            <p:cNvPr id="24" name="矩形 68">
              <a:extLst>
                <a:ext uri="{FF2B5EF4-FFF2-40B4-BE49-F238E27FC236}">
                  <a16:creationId xmlns:a16="http://schemas.microsoft.com/office/drawing/2014/main" id="{337F517E-603B-4CEF-A94C-BAA8285BFC86}"/>
                </a:ext>
              </a:extLst>
            </p:cNvPr>
            <p:cNvSpPr/>
            <p:nvPr/>
          </p:nvSpPr>
          <p:spPr>
            <a:xfrm>
              <a:off x="3670312" y="2491859"/>
              <a:ext cx="815357" cy="279276"/>
            </a:xfrm>
            <a:prstGeom prst="rect">
              <a:avLst/>
            </a:prstGeom>
          </p:spPr>
          <p:txBody>
            <a:bodyPr wrap="square">
              <a:spAutoFit/>
            </a:bodyPr>
            <a:lstStyle/>
            <a:p>
              <a:pPr lvl="0">
                <a:buClr>
                  <a:schemeClr val="dk1"/>
                </a:buClr>
                <a:buSzPts val="2400"/>
              </a:pPr>
              <a:r>
                <a:rPr lang="en-US" altLang="zh-TW" sz="1000" b="1"/>
                <a:t>STEP</a:t>
              </a:r>
              <a:r>
                <a:rPr lang="en-US" altLang="zh-TW" b="1"/>
                <a:t> 5</a:t>
              </a:r>
            </a:p>
          </p:txBody>
        </p:sp>
      </p:grpSp>
      <p:grpSp>
        <p:nvGrpSpPr>
          <p:cNvPr id="29" name="群組 69">
            <a:extLst>
              <a:ext uri="{FF2B5EF4-FFF2-40B4-BE49-F238E27FC236}">
                <a16:creationId xmlns:a16="http://schemas.microsoft.com/office/drawing/2014/main" id="{65445917-2D42-41F5-AF6A-5F276B701617}"/>
              </a:ext>
            </a:extLst>
          </p:cNvPr>
          <p:cNvGrpSpPr/>
          <p:nvPr/>
        </p:nvGrpSpPr>
        <p:grpSpPr>
          <a:xfrm>
            <a:off x="6420567" y="3683948"/>
            <a:ext cx="2677541" cy="1229598"/>
            <a:chOff x="2056074" y="2491859"/>
            <a:chExt cx="2429595" cy="1115735"/>
          </a:xfrm>
        </p:grpSpPr>
        <p:pic>
          <p:nvPicPr>
            <p:cNvPr id="27" name="圖形 70">
              <a:extLst>
                <a:ext uri="{FF2B5EF4-FFF2-40B4-BE49-F238E27FC236}">
                  <a16:creationId xmlns:a16="http://schemas.microsoft.com/office/drawing/2014/main" id="{6B6157E0-C7DE-47B7-B78F-DB1FCC3AAD5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56074" y="2491859"/>
              <a:ext cx="2302005" cy="1115735"/>
            </a:xfrm>
            <a:prstGeom prst="rect">
              <a:avLst/>
            </a:prstGeom>
          </p:spPr>
        </p:pic>
        <p:sp>
          <p:nvSpPr>
            <p:cNvPr id="28" name="矩形 71">
              <a:extLst>
                <a:ext uri="{FF2B5EF4-FFF2-40B4-BE49-F238E27FC236}">
                  <a16:creationId xmlns:a16="http://schemas.microsoft.com/office/drawing/2014/main" id="{A92B8B67-82BD-4B4F-B362-A874FA729E1B}"/>
                </a:ext>
              </a:extLst>
            </p:cNvPr>
            <p:cNvSpPr/>
            <p:nvPr/>
          </p:nvSpPr>
          <p:spPr>
            <a:xfrm>
              <a:off x="3670312" y="2491859"/>
              <a:ext cx="815357" cy="279276"/>
            </a:xfrm>
            <a:prstGeom prst="rect">
              <a:avLst/>
            </a:prstGeom>
          </p:spPr>
          <p:txBody>
            <a:bodyPr wrap="square">
              <a:spAutoFit/>
            </a:bodyPr>
            <a:lstStyle/>
            <a:p>
              <a:pPr lvl="0">
                <a:buClr>
                  <a:schemeClr val="dk1"/>
                </a:buClr>
                <a:buSzPts val="2400"/>
              </a:pPr>
              <a:r>
                <a:rPr lang="en-US" altLang="zh-TW" sz="1000" b="1"/>
                <a:t>STEP</a:t>
              </a:r>
              <a:r>
                <a:rPr lang="en-US" altLang="zh-TW" b="1"/>
                <a:t> 6</a:t>
              </a:r>
            </a:p>
          </p:txBody>
        </p:sp>
      </p:grpSp>
      <p:pic>
        <p:nvPicPr>
          <p:cNvPr id="31" name="Google Shape;650;p51" descr="A screenshot of a cell phone&#10;&#10;Description generated with very high confidence">
            <a:extLst>
              <a:ext uri="{FF2B5EF4-FFF2-40B4-BE49-F238E27FC236}">
                <a16:creationId xmlns:a16="http://schemas.microsoft.com/office/drawing/2014/main" id="{B9EBBBF4-DCE9-441D-A2E3-1DD81EB4619F}"/>
              </a:ext>
            </a:extLst>
          </p:cNvPr>
          <p:cNvPicPr preferRelativeResize="0"/>
          <p:nvPr/>
        </p:nvPicPr>
        <p:blipFill rotWithShape="1">
          <a:blip r:embed="rId5">
            <a:alphaModFix/>
          </a:blip>
          <a:srcRect r="26497" b="12349"/>
          <a:stretch/>
        </p:blipFill>
        <p:spPr>
          <a:xfrm>
            <a:off x="311880" y="2369844"/>
            <a:ext cx="1739269" cy="795094"/>
          </a:xfrm>
          <a:prstGeom prst="rect">
            <a:avLst/>
          </a:prstGeom>
          <a:noFill/>
          <a:ln>
            <a:noFill/>
          </a:ln>
        </p:spPr>
      </p:pic>
      <p:pic>
        <p:nvPicPr>
          <p:cNvPr id="33" name="Google Shape;651;p51" descr="A picture containing object, clock&#10;&#10;Description generated with very high confidence">
            <a:extLst>
              <a:ext uri="{FF2B5EF4-FFF2-40B4-BE49-F238E27FC236}">
                <a16:creationId xmlns:a16="http://schemas.microsoft.com/office/drawing/2014/main" id="{79491371-AE00-42F2-B59F-C3C9FF4E1BC1}"/>
              </a:ext>
            </a:extLst>
          </p:cNvPr>
          <p:cNvPicPr preferRelativeResize="0"/>
          <p:nvPr/>
        </p:nvPicPr>
        <p:blipFill rotWithShape="1">
          <a:blip r:embed="rId6">
            <a:alphaModFix/>
          </a:blip>
          <a:srcRect/>
          <a:stretch/>
        </p:blipFill>
        <p:spPr>
          <a:xfrm>
            <a:off x="3144682" y="2450815"/>
            <a:ext cx="2213323" cy="785681"/>
          </a:xfrm>
          <a:prstGeom prst="rect">
            <a:avLst/>
          </a:prstGeom>
          <a:noFill/>
          <a:ln>
            <a:noFill/>
          </a:ln>
        </p:spPr>
      </p:pic>
      <p:pic>
        <p:nvPicPr>
          <p:cNvPr id="35" name="Google Shape;652;p51" descr="A screenshot of a cell phone&#10;&#10;Description generated with very high confidence">
            <a:extLst>
              <a:ext uri="{FF2B5EF4-FFF2-40B4-BE49-F238E27FC236}">
                <a16:creationId xmlns:a16="http://schemas.microsoft.com/office/drawing/2014/main" id="{F117B998-DAF9-4C66-9B62-EEC6C4D2FBB7}"/>
              </a:ext>
            </a:extLst>
          </p:cNvPr>
          <p:cNvPicPr preferRelativeResize="0"/>
          <p:nvPr/>
        </p:nvPicPr>
        <p:blipFill rotWithShape="1">
          <a:blip r:embed="rId7">
            <a:alphaModFix/>
          </a:blip>
          <a:srcRect/>
          <a:stretch/>
        </p:blipFill>
        <p:spPr>
          <a:xfrm>
            <a:off x="5908913" y="2409951"/>
            <a:ext cx="2088152" cy="783595"/>
          </a:xfrm>
          <a:prstGeom prst="rect">
            <a:avLst/>
          </a:prstGeom>
          <a:noFill/>
          <a:ln>
            <a:noFill/>
          </a:ln>
        </p:spPr>
      </p:pic>
      <p:pic>
        <p:nvPicPr>
          <p:cNvPr id="37" name="Google Shape;654;p51">
            <a:extLst>
              <a:ext uri="{FF2B5EF4-FFF2-40B4-BE49-F238E27FC236}">
                <a16:creationId xmlns:a16="http://schemas.microsoft.com/office/drawing/2014/main" id="{540E5051-B12A-4483-AE83-C85A31CDAB14}"/>
              </a:ext>
            </a:extLst>
          </p:cNvPr>
          <p:cNvPicPr preferRelativeResize="0"/>
          <p:nvPr/>
        </p:nvPicPr>
        <p:blipFill rotWithShape="1">
          <a:blip r:embed="rId8">
            <a:alphaModFix/>
          </a:blip>
          <a:srcRect/>
          <a:stretch/>
        </p:blipFill>
        <p:spPr>
          <a:xfrm>
            <a:off x="1090185" y="3991725"/>
            <a:ext cx="2192287" cy="848207"/>
          </a:xfrm>
          <a:prstGeom prst="rect">
            <a:avLst/>
          </a:prstGeom>
          <a:noFill/>
          <a:ln>
            <a:noFill/>
          </a:ln>
        </p:spPr>
      </p:pic>
      <p:pic>
        <p:nvPicPr>
          <p:cNvPr id="39" name="Google Shape;655;p51">
            <a:extLst>
              <a:ext uri="{FF2B5EF4-FFF2-40B4-BE49-F238E27FC236}">
                <a16:creationId xmlns:a16="http://schemas.microsoft.com/office/drawing/2014/main" id="{14529D16-297E-4053-BE44-C05EA8FB1570}"/>
              </a:ext>
            </a:extLst>
          </p:cNvPr>
          <p:cNvPicPr preferRelativeResize="0"/>
          <p:nvPr/>
        </p:nvPicPr>
        <p:blipFill rotWithShape="1">
          <a:blip r:embed="rId9">
            <a:alphaModFix/>
          </a:blip>
          <a:srcRect/>
          <a:stretch/>
        </p:blipFill>
        <p:spPr>
          <a:xfrm>
            <a:off x="3754013" y="4023360"/>
            <a:ext cx="2338094" cy="762075"/>
          </a:xfrm>
          <a:prstGeom prst="rect">
            <a:avLst/>
          </a:prstGeom>
          <a:noFill/>
          <a:ln>
            <a:noFill/>
          </a:ln>
        </p:spPr>
      </p:pic>
      <p:pic>
        <p:nvPicPr>
          <p:cNvPr id="41" name="Google Shape;656;p51" descr="A screenshot of a cell phone&#10;&#10;Description generated with very high confidence">
            <a:extLst>
              <a:ext uri="{FF2B5EF4-FFF2-40B4-BE49-F238E27FC236}">
                <a16:creationId xmlns:a16="http://schemas.microsoft.com/office/drawing/2014/main" id="{DD92DE37-F80C-4002-81FE-D60F7D522394}"/>
              </a:ext>
            </a:extLst>
          </p:cNvPr>
          <p:cNvPicPr preferRelativeResize="0"/>
          <p:nvPr/>
        </p:nvPicPr>
        <p:blipFill rotWithShape="1">
          <a:blip r:embed="rId10">
            <a:alphaModFix/>
          </a:blip>
          <a:srcRect/>
          <a:stretch/>
        </p:blipFill>
        <p:spPr>
          <a:xfrm>
            <a:off x="6541869" y="4056591"/>
            <a:ext cx="2294325" cy="792088"/>
          </a:xfrm>
          <a:prstGeom prst="rect">
            <a:avLst/>
          </a:prstGeom>
          <a:noFill/>
          <a:ln>
            <a:noFill/>
          </a:ln>
        </p:spPr>
      </p:pic>
      <p:sp>
        <p:nvSpPr>
          <p:cNvPr id="43" name="文字方塊 9">
            <a:extLst>
              <a:ext uri="{FF2B5EF4-FFF2-40B4-BE49-F238E27FC236}">
                <a16:creationId xmlns:a16="http://schemas.microsoft.com/office/drawing/2014/main" id="{5B8F7A7D-EA32-4D0E-8CB0-09EE8D420DA9}"/>
              </a:ext>
            </a:extLst>
          </p:cNvPr>
          <p:cNvSpPr txBox="1"/>
          <p:nvPr/>
        </p:nvSpPr>
        <p:spPr>
          <a:xfrm>
            <a:off x="163801" y="1754290"/>
            <a:ext cx="1360504" cy="307777"/>
          </a:xfrm>
          <a:prstGeom prst="rect">
            <a:avLst/>
          </a:prstGeom>
          <a:noFill/>
        </p:spPr>
        <p:txBody>
          <a:bodyPr wrap="square" rtlCol="0">
            <a:spAutoFit/>
          </a:bodyPr>
          <a:lstStyle/>
          <a:p>
            <a:r>
              <a:rPr lang="zh-TW" altLang="zh-TW" b="1">
                <a:solidFill>
                  <a:schemeClr val="dk1"/>
                </a:solidFill>
                <a:latin typeface="Microsoft JhengHei"/>
                <a:ea typeface="Microsoft JhengHei"/>
                <a:cs typeface="Microsoft JhengHei"/>
                <a:sym typeface="Microsoft JhengHei"/>
              </a:rPr>
              <a:t>點「新增」</a:t>
            </a:r>
            <a:endParaRPr lang="zh-TW" altLang="en-US"/>
          </a:p>
        </p:txBody>
      </p:sp>
      <p:sp>
        <p:nvSpPr>
          <p:cNvPr id="45" name="文字方塊 80">
            <a:extLst>
              <a:ext uri="{FF2B5EF4-FFF2-40B4-BE49-F238E27FC236}">
                <a16:creationId xmlns:a16="http://schemas.microsoft.com/office/drawing/2014/main" id="{1825DBBC-1ADC-4AC7-BC8F-D56029A879F2}"/>
              </a:ext>
            </a:extLst>
          </p:cNvPr>
          <p:cNvSpPr txBox="1"/>
          <p:nvPr/>
        </p:nvSpPr>
        <p:spPr>
          <a:xfrm>
            <a:off x="2899990" y="1772970"/>
            <a:ext cx="1360504" cy="307777"/>
          </a:xfrm>
          <a:prstGeom prst="rect">
            <a:avLst/>
          </a:prstGeom>
          <a:noFill/>
        </p:spPr>
        <p:txBody>
          <a:bodyPr wrap="square" rtlCol="0">
            <a:spAutoFit/>
          </a:bodyPr>
          <a:lstStyle/>
          <a:p>
            <a:pPr lvl="0" algn="ctr"/>
            <a:r>
              <a:rPr lang="zh-TW" altLang="en-US" b="1">
                <a:solidFill>
                  <a:schemeClr val="dk1"/>
                </a:solidFill>
                <a:latin typeface="Microsoft JhengHei"/>
                <a:ea typeface="Microsoft JhengHei"/>
                <a:cs typeface="Microsoft JhengHei"/>
                <a:sym typeface="Microsoft JhengHei"/>
              </a:rPr>
              <a:t>選擇進階模式</a:t>
            </a:r>
            <a:endParaRPr lang="zh-TW" altLang="en-US"/>
          </a:p>
        </p:txBody>
      </p:sp>
      <p:sp>
        <p:nvSpPr>
          <p:cNvPr id="47" name="文字方塊 81">
            <a:extLst>
              <a:ext uri="{FF2B5EF4-FFF2-40B4-BE49-F238E27FC236}">
                <a16:creationId xmlns:a16="http://schemas.microsoft.com/office/drawing/2014/main" id="{A8B6375E-34CF-4148-865D-003E0E7581A3}"/>
              </a:ext>
            </a:extLst>
          </p:cNvPr>
          <p:cNvSpPr txBox="1"/>
          <p:nvPr/>
        </p:nvSpPr>
        <p:spPr>
          <a:xfrm>
            <a:off x="5511559" y="1780508"/>
            <a:ext cx="2583770" cy="307777"/>
          </a:xfrm>
          <a:prstGeom prst="rect">
            <a:avLst/>
          </a:prstGeom>
          <a:noFill/>
        </p:spPr>
        <p:txBody>
          <a:bodyPr wrap="square" rtlCol="0">
            <a:spAutoFit/>
          </a:bodyPr>
          <a:lstStyle/>
          <a:p>
            <a:pPr lvl="0" algn="ctr"/>
            <a:r>
              <a:rPr lang="zh-TW" altLang="en-US" b="1">
                <a:solidFill>
                  <a:schemeClr val="dk1"/>
                </a:solidFill>
                <a:latin typeface="Microsoft JhengHei"/>
                <a:ea typeface="Microsoft JhengHei"/>
                <a:cs typeface="Microsoft JhengHei"/>
                <a:sym typeface="Microsoft JhengHei"/>
              </a:rPr>
              <a:t>選擇組成虛擬交換器的裝置</a:t>
            </a:r>
            <a:endParaRPr lang="zh-TW" altLang="en-US"/>
          </a:p>
        </p:txBody>
      </p:sp>
      <p:sp>
        <p:nvSpPr>
          <p:cNvPr id="49" name="矩形 10">
            <a:extLst>
              <a:ext uri="{FF2B5EF4-FFF2-40B4-BE49-F238E27FC236}">
                <a16:creationId xmlns:a16="http://schemas.microsoft.com/office/drawing/2014/main" id="{B2079803-2222-4F5D-BC0C-1050BEF520C3}"/>
              </a:ext>
            </a:extLst>
          </p:cNvPr>
          <p:cNvSpPr/>
          <p:nvPr/>
        </p:nvSpPr>
        <p:spPr>
          <a:xfrm>
            <a:off x="799169" y="3376171"/>
            <a:ext cx="2236511" cy="307777"/>
          </a:xfrm>
          <a:prstGeom prst="rect">
            <a:avLst/>
          </a:prstGeom>
        </p:spPr>
        <p:txBody>
          <a:bodyPr wrap="none">
            <a:spAutoFit/>
          </a:bodyPr>
          <a:lstStyle/>
          <a:p>
            <a:pPr lvl="0" algn="ctr"/>
            <a:r>
              <a:rPr lang="zh-TW" altLang="en-US" b="1">
                <a:solidFill>
                  <a:schemeClr val="dk1"/>
                </a:solidFill>
                <a:latin typeface="Microsoft JhengHei"/>
                <a:ea typeface="Microsoft JhengHei"/>
                <a:cs typeface="Microsoft JhengHei"/>
                <a:sym typeface="Microsoft JhengHei"/>
              </a:rPr>
              <a:t>設定虛擬交換器的 </a:t>
            </a:r>
            <a:r>
              <a:rPr lang="en-US" altLang="zh-TW" b="1">
                <a:solidFill>
                  <a:schemeClr val="dk1"/>
                </a:solidFill>
                <a:latin typeface="Microsoft JhengHei"/>
                <a:ea typeface="Microsoft JhengHei"/>
                <a:cs typeface="Microsoft JhengHei"/>
                <a:sym typeface="Microsoft JhengHei"/>
              </a:rPr>
              <a:t>IP</a:t>
            </a:r>
            <a:r>
              <a:rPr lang="zh-TW" altLang="en-US" b="1">
                <a:solidFill>
                  <a:schemeClr val="dk1"/>
                </a:solidFill>
                <a:latin typeface="Microsoft JhengHei"/>
                <a:ea typeface="Microsoft JhengHei"/>
                <a:cs typeface="Microsoft JhengHei"/>
                <a:sym typeface="Microsoft JhengHei"/>
              </a:rPr>
              <a:t> 位址</a:t>
            </a:r>
            <a:endParaRPr lang="zh-TW" altLang="en-US"/>
          </a:p>
        </p:txBody>
      </p:sp>
      <p:sp>
        <p:nvSpPr>
          <p:cNvPr id="51" name="矩形 11">
            <a:extLst>
              <a:ext uri="{FF2B5EF4-FFF2-40B4-BE49-F238E27FC236}">
                <a16:creationId xmlns:a16="http://schemas.microsoft.com/office/drawing/2014/main" id="{CB09B6BA-EBAB-474A-986D-886766099F32}"/>
              </a:ext>
            </a:extLst>
          </p:cNvPr>
          <p:cNvSpPr/>
          <p:nvPr/>
        </p:nvSpPr>
        <p:spPr>
          <a:xfrm>
            <a:off x="3517664" y="3376170"/>
            <a:ext cx="2504212" cy="307777"/>
          </a:xfrm>
          <a:prstGeom prst="rect">
            <a:avLst/>
          </a:prstGeom>
        </p:spPr>
        <p:txBody>
          <a:bodyPr wrap="none">
            <a:spAutoFit/>
          </a:bodyPr>
          <a:lstStyle/>
          <a:p>
            <a:pPr lvl="0" algn="ctr"/>
            <a:r>
              <a:rPr lang="zh-TW" altLang="en-US" b="1">
                <a:solidFill>
                  <a:schemeClr val="dk1"/>
                </a:solidFill>
                <a:latin typeface="Microsoft JhengHei"/>
                <a:ea typeface="Microsoft JhengHei"/>
                <a:cs typeface="Microsoft JhengHei"/>
                <a:sym typeface="Microsoft JhengHei"/>
              </a:rPr>
              <a:t>設定並開啟 </a:t>
            </a:r>
            <a:r>
              <a:rPr lang="en-US" altLang="zh-TW" b="1">
                <a:solidFill>
                  <a:schemeClr val="dk1"/>
                </a:solidFill>
                <a:latin typeface="Microsoft JhengHei"/>
                <a:ea typeface="Microsoft JhengHei"/>
                <a:cs typeface="Microsoft JhengHei"/>
                <a:sym typeface="Microsoft JhengHei"/>
              </a:rPr>
              <a:t>NAT/DHCP</a:t>
            </a:r>
            <a:r>
              <a:rPr lang="zh-TW" altLang="en-US" b="1">
                <a:solidFill>
                  <a:schemeClr val="dk1"/>
                </a:solidFill>
                <a:latin typeface="Microsoft JhengHei"/>
                <a:ea typeface="Microsoft JhengHei"/>
                <a:cs typeface="Microsoft JhengHei"/>
                <a:sym typeface="Microsoft JhengHei"/>
              </a:rPr>
              <a:t> 功能</a:t>
            </a:r>
            <a:endParaRPr lang="zh-TW" altLang="en-US"/>
          </a:p>
        </p:txBody>
      </p:sp>
      <p:sp>
        <p:nvSpPr>
          <p:cNvPr id="53" name="矩形 12">
            <a:extLst>
              <a:ext uri="{FF2B5EF4-FFF2-40B4-BE49-F238E27FC236}">
                <a16:creationId xmlns:a16="http://schemas.microsoft.com/office/drawing/2014/main" id="{A64EE089-5764-4FBD-A9AB-FD581B556156}"/>
              </a:ext>
            </a:extLst>
          </p:cNvPr>
          <p:cNvSpPr/>
          <p:nvPr/>
        </p:nvSpPr>
        <p:spPr>
          <a:xfrm>
            <a:off x="6307559" y="3390123"/>
            <a:ext cx="1620957" cy="307777"/>
          </a:xfrm>
          <a:prstGeom prst="rect">
            <a:avLst/>
          </a:prstGeom>
        </p:spPr>
        <p:txBody>
          <a:bodyPr wrap="none">
            <a:spAutoFit/>
          </a:bodyPr>
          <a:lstStyle/>
          <a:p>
            <a:pPr lvl="0" algn="ctr"/>
            <a:r>
              <a:rPr lang="zh-TW" altLang="en-US" b="1">
                <a:solidFill>
                  <a:schemeClr val="dk1"/>
                </a:solidFill>
                <a:latin typeface="Microsoft JhengHei"/>
                <a:ea typeface="Microsoft JhengHei"/>
                <a:cs typeface="Microsoft JhengHei"/>
                <a:sym typeface="Microsoft JhengHei"/>
              </a:rPr>
              <a:t>確認設定值並套用</a:t>
            </a:r>
            <a:endParaRPr lang="zh-TW" altLang="en-US"/>
          </a:p>
        </p:txBody>
      </p:sp>
      <p:sp>
        <p:nvSpPr>
          <p:cNvPr id="55" name="Google Shape;649;p51">
            <a:extLst>
              <a:ext uri="{FF2B5EF4-FFF2-40B4-BE49-F238E27FC236}">
                <a16:creationId xmlns:a16="http://schemas.microsoft.com/office/drawing/2014/main" id="{A4FCBD9F-2FC1-49FE-9AA9-18D9D9F458BC}"/>
              </a:ext>
            </a:extLst>
          </p:cNvPr>
          <p:cNvSpPr txBox="1"/>
          <p:nvPr/>
        </p:nvSpPr>
        <p:spPr>
          <a:xfrm>
            <a:off x="1629430" y="1363997"/>
            <a:ext cx="6531600" cy="3462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zh-TW" sz="1800" b="1" i="0" u="none" strike="noStrike" cap="none">
                <a:solidFill>
                  <a:schemeClr val="dk1"/>
                </a:solidFill>
                <a:latin typeface="Microsoft JhengHei"/>
                <a:ea typeface="Microsoft JhengHei"/>
                <a:cs typeface="Microsoft JhengHei"/>
                <a:sym typeface="Microsoft JhengHei"/>
              </a:rPr>
              <a:t>先到 QTS 的控制台開啟網路與虛擬交換器</a:t>
            </a:r>
            <a:r>
              <a:rPr lang="zh-TW" altLang="en-US" sz="1800" b="1" i="0" u="none" strike="noStrike" cap="none">
                <a:solidFill>
                  <a:schemeClr val="dk1"/>
                </a:solidFill>
                <a:latin typeface="Microsoft JhengHei"/>
                <a:ea typeface="Microsoft JhengHei"/>
                <a:cs typeface="Microsoft JhengHei"/>
                <a:sym typeface="Microsoft JhengHei"/>
              </a:rPr>
              <a:t>，</a:t>
            </a:r>
            <a:r>
              <a:rPr lang="zh-TW" sz="1800" b="1" i="0" u="none" strike="noStrike" cap="none">
                <a:solidFill>
                  <a:schemeClr val="dk1"/>
                </a:solidFill>
                <a:latin typeface="Microsoft JhengHei"/>
                <a:ea typeface="Microsoft JhengHei"/>
                <a:cs typeface="Microsoft JhengHei"/>
                <a:sym typeface="Microsoft JhengHei"/>
              </a:rPr>
              <a:t>並開啟進階模式</a:t>
            </a:r>
            <a:endParaRPr sz="1800" b="1" i="0" u="none" strike="noStrike" cap="none">
              <a:solidFill>
                <a:schemeClr val="dk1"/>
              </a:solidFill>
              <a:latin typeface="Microsoft JhengHei"/>
              <a:ea typeface="Microsoft JhengHei"/>
              <a:cs typeface="Microsoft JhengHei"/>
              <a:sym typeface="Microsoft JhengHei"/>
            </a:endParaRPr>
          </a:p>
        </p:txBody>
      </p:sp>
    </p:spTree>
    <p:extLst>
      <p:ext uri="{BB962C8B-B14F-4D97-AF65-F5344CB8AC3E}">
        <p14:creationId xmlns:p14="http://schemas.microsoft.com/office/powerpoint/2010/main" val="31627403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62"/>
        <p:cNvGrpSpPr/>
        <p:nvPr/>
      </p:nvGrpSpPr>
      <p:grpSpPr>
        <a:xfrm>
          <a:off x="0" y="0"/>
          <a:ext cx="0" cy="0"/>
          <a:chOff x="0" y="0"/>
          <a:chExt cx="0" cy="0"/>
        </a:xfrm>
      </p:grpSpPr>
      <p:pic>
        <p:nvPicPr>
          <p:cNvPr id="564" name="Google Shape;564;p47"/>
          <p:cNvPicPr preferRelativeResize="0"/>
          <p:nvPr/>
        </p:nvPicPr>
        <p:blipFill rotWithShape="1">
          <a:blip r:embed="rId3">
            <a:alphaModFix/>
          </a:blip>
          <a:srcRect/>
          <a:stretch/>
        </p:blipFill>
        <p:spPr>
          <a:xfrm>
            <a:off x="-10" y="1231443"/>
            <a:ext cx="5924550" cy="3289310"/>
          </a:xfrm>
          <a:prstGeom prst="rect">
            <a:avLst/>
          </a:prstGeom>
          <a:noFill/>
          <a:ln>
            <a:noFill/>
          </a:ln>
        </p:spPr>
      </p:pic>
      <p:pic>
        <p:nvPicPr>
          <p:cNvPr id="29" name="圖片 28">
            <a:extLst>
              <a:ext uri="{FF2B5EF4-FFF2-40B4-BE49-F238E27FC236}">
                <a16:creationId xmlns:a16="http://schemas.microsoft.com/office/drawing/2014/main" id="{15E516FD-06D9-429B-9251-B3EEFD5C49A5}"/>
              </a:ext>
            </a:extLst>
          </p:cNvPr>
          <p:cNvPicPr>
            <a:picLocks noChangeAspect="1"/>
          </p:cNvPicPr>
          <p:nvPr/>
        </p:nvPicPr>
        <p:blipFill>
          <a:blip r:embed="rId4"/>
          <a:stretch>
            <a:fillRect/>
          </a:stretch>
        </p:blipFill>
        <p:spPr>
          <a:xfrm>
            <a:off x="1670360" y="2595578"/>
            <a:ext cx="2583810" cy="2547922"/>
          </a:xfrm>
          <a:prstGeom prst="rect">
            <a:avLst/>
          </a:prstGeom>
        </p:spPr>
      </p:pic>
      <p:sp>
        <p:nvSpPr>
          <p:cNvPr id="563" name="Google Shape;563;p47"/>
          <p:cNvSpPr txBox="1">
            <a:spLocks noGrp="1"/>
          </p:cNvSpPr>
          <p:nvPr>
            <p:ph type="title" idx="4294967295"/>
          </p:nvPr>
        </p:nvSpPr>
        <p:spPr>
          <a:xfrm>
            <a:off x="41275" y="235338"/>
            <a:ext cx="9061450" cy="750888"/>
          </a:xfrm>
          <a:prstGeom prst="rect">
            <a:avLst/>
          </a:prstGeom>
          <a:noFill/>
          <a:ln>
            <a:noFill/>
          </a:ln>
        </p:spPr>
        <p:txBody>
          <a:bodyPr spcFirstLastPara="1" wrap="square" lIns="91425" tIns="91425" rIns="91425" bIns="91425" anchor="ctr" anchorCtr="0">
            <a:noAutofit/>
          </a:bodyPr>
          <a:lstStyle/>
          <a:p>
            <a:pPr>
              <a:lnSpc>
                <a:spcPts val="4000"/>
              </a:lnSpc>
              <a:buSzPts val="4000"/>
            </a:pPr>
            <a:r>
              <a:rPr lang="zh-TW" altLang="en-US" sz="3200">
                <a:solidFill>
                  <a:schemeClr val="tx1"/>
                </a:solidFill>
                <a:latin typeface="微軟正黑體"/>
                <a:ea typeface="微軟正黑體"/>
              </a:rPr>
              <a:t>使用</a:t>
            </a:r>
            <a:r>
              <a:rPr lang="zh-TW" sz="3200" b="1" i="0" u="none" strike="noStrike" cap="none">
                <a:solidFill>
                  <a:schemeClr val="tx1"/>
                </a:solidFill>
                <a:latin typeface="微軟正黑體"/>
                <a:ea typeface="微軟正黑體"/>
                <a:sym typeface="Arial"/>
              </a:rPr>
              <a:t> QWA-AC2600 </a:t>
            </a:r>
            <a:r>
              <a:rPr lang="zh-TW" sz="3200">
                <a:solidFill>
                  <a:schemeClr val="tx1"/>
                </a:solidFill>
                <a:latin typeface="微軟正黑體"/>
                <a:ea typeface="微軟正黑體"/>
              </a:rPr>
              <a:t>來無</a:t>
            </a:r>
            <a:r>
              <a:rPr lang="zh-TW" altLang="en-US" sz="3200">
                <a:solidFill>
                  <a:schemeClr val="tx1"/>
                </a:solidFill>
                <a:latin typeface="微軟正黑體"/>
                <a:ea typeface="微軟正黑體"/>
              </a:rPr>
              <a:t>線</a:t>
            </a:r>
            <a:r>
              <a:rPr lang="zh-TW" sz="3200">
                <a:solidFill>
                  <a:schemeClr val="tx1"/>
                </a:solidFill>
                <a:latin typeface="微軟正黑體"/>
                <a:ea typeface="微軟正黑體"/>
              </a:rPr>
              <a:t>分享你的</a:t>
            </a:r>
            <a:r>
              <a:rPr lang="zh-TW" altLang="en-US" sz="3200">
                <a:solidFill>
                  <a:schemeClr val="tx1"/>
                </a:solidFill>
                <a:latin typeface="微軟正黑體"/>
                <a:ea typeface="微軟正黑體"/>
              </a:rPr>
              <a:t> </a:t>
            </a:r>
            <a:r>
              <a:rPr lang="zh-TW" sz="3200" b="1" i="0" u="none" strike="noStrike" cap="none">
                <a:solidFill>
                  <a:schemeClr val="tx1"/>
                </a:solidFill>
                <a:latin typeface="微軟正黑體"/>
                <a:ea typeface="微軟正黑體"/>
                <a:sym typeface="Arial"/>
              </a:rPr>
              <a:t>VPN</a:t>
            </a:r>
            <a:r>
              <a:rPr lang="zh-TW" sz="3200">
                <a:solidFill>
                  <a:schemeClr val="tx1"/>
                </a:solidFill>
                <a:latin typeface="微軟正黑體"/>
                <a:ea typeface="微軟正黑體"/>
              </a:rPr>
              <a:t> 連線</a:t>
            </a:r>
            <a:endParaRPr lang="zh-TW" altLang="en-US" sz="3200" b="1" i="0" u="none" strike="noStrike" cap="none">
              <a:solidFill>
                <a:schemeClr val="tx1"/>
              </a:solidFill>
              <a:latin typeface="微軟正黑體"/>
              <a:ea typeface="微軟正黑體"/>
            </a:endParaRPr>
          </a:p>
        </p:txBody>
      </p:sp>
      <p:pic>
        <p:nvPicPr>
          <p:cNvPr id="565" name="Google Shape;565;p47" descr="C:\Users\user\Desktop\0110\15.png"/>
          <p:cNvPicPr preferRelativeResize="0"/>
          <p:nvPr/>
        </p:nvPicPr>
        <p:blipFill rotWithShape="1">
          <a:blip r:embed="rId5">
            <a:alphaModFix/>
          </a:blip>
          <a:srcRect/>
          <a:stretch/>
        </p:blipFill>
        <p:spPr>
          <a:xfrm>
            <a:off x="7009326" y="1040436"/>
            <a:ext cx="1061625" cy="760240"/>
          </a:xfrm>
          <a:prstGeom prst="rect">
            <a:avLst/>
          </a:prstGeom>
          <a:noFill/>
          <a:ln>
            <a:noFill/>
          </a:ln>
        </p:spPr>
      </p:pic>
      <p:cxnSp>
        <p:nvCxnSpPr>
          <p:cNvPr id="566" name="Google Shape;566;p47"/>
          <p:cNvCxnSpPr/>
          <p:nvPr/>
        </p:nvCxnSpPr>
        <p:spPr>
          <a:xfrm rot="10800000" flipH="1">
            <a:off x="5987332" y="2662056"/>
            <a:ext cx="596400" cy="477000"/>
          </a:xfrm>
          <a:prstGeom prst="straightConnector1">
            <a:avLst/>
          </a:prstGeom>
          <a:noFill/>
          <a:ln w="28575" cap="flat" cmpd="sng">
            <a:solidFill>
              <a:srgbClr val="EF8600"/>
            </a:solidFill>
            <a:prstDash val="dot"/>
            <a:round/>
            <a:headEnd type="none" w="sm" len="sm"/>
            <a:tailEnd type="triangle" w="med" len="med"/>
          </a:ln>
        </p:spPr>
      </p:cxnSp>
      <p:cxnSp>
        <p:nvCxnSpPr>
          <p:cNvPr id="567" name="Google Shape;567;p47"/>
          <p:cNvCxnSpPr/>
          <p:nvPr/>
        </p:nvCxnSpPr>
        <p:spPr>
          <a:xfrm>
            <a:off x="5955527" y="3242423"/>
            <a:ext cx="763200" cy="516900"/>
          </a:xfrm>
          <a:prstGeom prst="straightConnector1">
            <a:avLst/>
          </a:prstGeom>
          <a:noFill/>
          <a:ln w="28575" cap="flat" cmpd="sng">
            <a:solidFill>
              <a:srgbClr val="EF8600"/>
            </a:solidFill>
            <a:prstDash val="dot"/>
            <a:round/>
            <a:headEnd type="none" w="sm" len="sm"/>
            <a:tailEnd type="triangle" w="med" len="med"/>
          </a:ln>
        </p:spPr>
      </p:cxnSp>
      <p:pic>
        <p:nvPicPr>
          <p:cNvPr id="568" name="Google Shape;568;p47"/>
          <p:cNvPicPr preferRelativeResize="0"/>
          <p:nvPr/>
        </p:nvPicPr>
        <p:blipFill rotWithShape="1">
          <a:blip r:embed="rId6">
            <a:alphaModFix/>
          </a:blip>
          <a:srcRect l="29771" r="29142" b="12556"/>
          <a:stretch/>
        </p:blipFill>
        <p:spPr>
          <a:xfrm>
            <a:off x="8272501" y="2178048"/>
            <a:ext cx="517317" cy="660600"/>
          </a:xfrm>
          <a:prstGeom prst="rect">
            <a:avLst/>
          </a:prstGeom>
          <a:noFill/>
          <a:ln>
            <a:noFill/>
          </a:ln>
        </p:spPr>
      </p:pic>
      <p:pic>
        <p:nvPicPr>
          <p:cNvPr id="569" name="Google Shape;569;p47"/>
          <p:cNvPicPr preferRelativeResize="0"/>
          <p:nvPr/>
        </p:nvPicPr>
        <p:blipFill rotWithShape="1">
          <a:blip r:embed="rId7">
            <a:alphaModFix/>
          </a:blip>
          <a:srcRect/>
          <a:stretch/>
        </p:blipFill>
        <p:spPr>
          <a:xfrm>
            <a:off x="7970039" y="3606571"/>
            <a:ext cx="777900" cy="347085"/>
          </a:xfrm>
          <a:prstGeom prst="rect">
            <a:avLst/>
          </a:prstGeom>
          <a:noFill/>
          <a:ln>
            <a:noFill/>
          </a:ln>
        </p:spPr>
      </p:pic>
      <p:pic>
        <p:nvPicPr>
          <p:cNvPr id="570" name="Google Shape;570;p47"/>
          <p:cNvPicPr preferRelativeResize="0"/>
          <p:nvPr/>
        </p:nvPicPr>
        <p:blipFill rotWithShape="1">
          <a:blip r:embed="rId8">
            <a:alphaModFix/>
          </a:blip>
          <a:srcRect t="3085" b="16152"/>
          <a:stretch/>
        </p:blipFill>
        <p:spPr>
          <a:xfrm>
            <a:off x="7970031" y="3953644"/>
            <a:ext cx="825026" cy="375138"/>
          </a:xfrm>
          <a:prstGeom prst="rect">
            <a:avLst/>
          </a:prstGeom>
          <a:noFill/>
          <a:ln>
            <a:noFill/>
          </a:ln>
        </p:spPr>
      </p:pic>
      <p:pic>
        <p:nvPicPr>
          <p:cNvPr id="571" name="Google Shape;571;p47"/>
          <p:cNvPicPr preferRelativeResize="0"/>
          <p:nvPr/>
        </p:nvPicPr>
        <p:blipFill rotWithShape="1">
          <a:blip r:embed="rId9">
            <a:alphaModFix/>
          </a:blip>
          <a:srcRect/>
          <a:stretch/>
        </p:blipFill>
        <p:spPr>
          <a:xfrm>
            <a:off x="7950089" y="3221081"/>
            <a:ext cx="864925" cy="345411"/>
          </a:xfrm>
          <a:prstGeom prst="rect">
            <a:avLst/>
          </a:prstGeom>
          <a:noFill/>
          <a:ln>
            <a:noFill/>
          </a:ln>
        </p:spPr>
      </p:pic>
      <p:grpSp>
        <p:nvGrpSpPr>
          <p:cNvPr id="572" name="Google Shape;572;p47"/>
          <p:cNvGrpSpPr/>
          <p:nvPr/>
        </p:nvGrpSpPr>
        <p:grpSpPr>
          <a:xfrm>
            <a:off x="5080884" y="1938892"/>
            <a:ext cx="1033800" cy="672397"/>
            <a:chOff x="3617844" y="4291854"/>
            <a:chExt cx="1033800" cy="672397"/>
          </a:xfrm>
        </p:grpSpPr>
        <p:pic>
          <p:nvPicPr>
            <p:cNvPr id="573" name="Google Shape;573;p47" descr="wirless.png"/>
            <p:cNvPicPr preferRelativeResize="0"/>
            <p:nvPr/>
          </p:nvPicPr>
          <p:blipFill rotWithShape="1">
            <a:blip r:embed="rId10">
              <a:alphaModFix/>
            </a:blip>
            <a:srcRect l="14725" t="6914" r="34233" b="48448"/>
            <a:stretch/>
          </p:blipFill>
          <p:spPr>
            <a:xfrm rot="2700000">
              <a:off x="4106043" y="4366981"/>
              <a:ext cx="483634" cy="333379"/>
            </a:xfrm>
            <a:prstGeom prst="rect">
              <a:avLst/>
            </a:prstGeom>
            <a:noFill/>
            <a:ln>
              <a:noFill/>
            </a:ln>
          </p:spPr>
        </p:pic>
        <p:sp>
          <p:nvSpPr>
            <p:cNvPr id="574" name="Google Shape;574;p47"/>
            <p:cNvSpPr txBox="1"/>
            <p:nvPr/>
          </p:nvSpPr>
          <p:spPr>
            <a:xfrm>
              <a:off x="3617844" y="4564051"/>
              <a:ext cx="1033800" cy="400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zh-TW" sz="2000" b="1" i="0" u="none" strike="noStrike" cap="none">
                  <a:solidFill>
                    <a:srgbClr val="0070C0"/>
                  </a:solidFill>
                  <a:latin typeface="Arial"/>
                  <a:ea typeface="Arial"/>
                  <a:cs typeface="Arial"/>
                  <a:sym typeface="Arial"/>
                </a:rPr>
                <a:t>2.4G</a:t>
              </a:r>
              <a:endParaRPr sz="2000" b="1" i="0" u="none" strike="noStrike" cap="none">
                <a:solidFill>
                  <a:srgbClr val="0070C0"/>
                </a:solidFill>
                <a:latin typeface="Arial"/>
                <a:ea typeface="Arial"/>
                <a:cs typeface="Arial"/>
                <a:sym typeface="Arial"/>
              </a:endParaRPr>
            </a:p>
          </p:txBody>
        </p:sp>
      </p:grpSp>
      <p:grpSp>
        <p:nvGrpSpPr>
          <p:cNvPr id="575" name="Google Shape;575;p47"/>
          <p:cNvGrpSpPr/>
          <p:nvPr/>
        </p:nvGrpSpPr>
        <p:grpSpPr>
          <a:xfrm>
            <a:off x="5080884" y="2841277"/>
            <a:ext cx="1033800" cy="600835"/>
            <a:chOff x="3617844" y="4363416"/>
            <a:chExt cx="1033800" cy="600835"/>
          </a:xfrm>
        </p:grpSpPr>
        <p:pic>
          <p:nvPicPr>
            <p:cNvPr id="576" name="Google Shape;576;p47" descr="wirless.png"/>
            <p:cNvPicPr preferRelativeResize="0"/>
            <p:nvPr/>
          </p:nvPicPr>
          <p:blipFill rotWithShape="1">
            <a:blip r:embed="rId10">
              <a:alphaModFix/>
            </a:blip>
            <a:srcRect l="14725" t="6914" r="34233" b="48448"/>
            <a:stretch/>
          </p:blipFill>
          <p:spPr>
            <a:xfrm rot="2700000">
              <a:off x="3931113" y="4438543"/>
              <a:ext cx="483634" cy="333379"/>
            </a:xfrm>
            <a:prstGeom prst="rect">
              <a:avLst/>
            </a:prstGeom>
            <a:noFill/>
            <a:ln>
              <a:noFill/>
            </a:ln>
          </p:spPr>
        </p:pic>
        <p:sp>
          <p:nvSpPr>
            <p:cNvPr id="577" name="Google Shape;577;p47"/>
            <p:cNvSpPr txBox="1"/>
            <p:nvPr/>
          </p:nvSpPr>
          <p:spPr>
            <a:xfrm>
              <a:off x="3617844" y="4564051"/>
              <a:ext cx="1033800" cy="400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zh-TW" sz="2000" b="1" i="0" u="none" strike="noStrike" cap="none">
                  <a:solidFill>
                    <a:srgbClr val="0070C0"/>
                  </a:solidFill>
                  <a:latin typeface="Arial"/>
                  <a:ea typeface="Arial"/>
                  <a:cs typeface="Arial"/>
                  <a:sym typeface="Arial"/>
                </a:rPr>
                <a:t>5G</a:t>
              </a:r>
              <a:endParaRPr sz="2000" b="1" i="0" u="none" strike="noStrike" cap="none">
                <a:solidFill>
                  <a:srgbClr val="0070C0"/>
                </a:solidFill>
                <a:latin typeface="Arial"/>
                <a:ea typeface="Arial"/>
                <a:cs typeface="Arial"/>
                <a:sym typeface="Arial"/>
              </a:endParaRPr>
            </a:p>
          </p:txBody>
        </p:sp>
      </p:grpSp>
      <p:pic>
        <p:nvPicPr>
          <p:cNvPr id="578" name="Google Shape;578;p47" descr="atv_pt_remote_pf_combo-screen_copy_1_1.jpg"/>
          <p:cNvPicPr preferRelativeResize="0"/>
          <p:nvPr/>
        </p:nvPicPr>
        <p:blipFill rotWithShape="1">
          <a:blip r:embed="rId11">
            <a:alphaModFix/>
          </a:blip>
          <a:srcRect/>
          <a:stretch/>
        </p:blipFill>
        <p:spPr>
          <a:xfrm>
            <a:off x="6817744" y="3327344"/>
            <a:ext cx="1081376" cy="1081376"/>
          </a:xfrm>
          <a:prstGeom prst="rect">
            <a:avLst/>
          </a:prstGeom>
          <a:noFill/>
          <a:ln>
            <a:noFill/>
          </a:ln>
        </p:spPr>
      </p:pic>
      <p:pic>
        <p:nvPicPr>
          <p:cNvPr id="579" name="Google Shape;579;p47" descr="cross-platform.png"/>
          <p:cNvPicPr preferRelativeResize="0"/>
          <p:nvPr/>
        </p:nvPicPr>
        <p:blipFill rotWithShape="1">
          <a:blip r:embed="rId12">
            <a:alphaModFix/>
          </a:blip>
          <a:srcRect b="20723"/>
          <a:stretch/>
        </p:blipFill>
        <p:spPr>
          <a:xfrm>
            <a:off x="6611229" y="2045573"/>
            <a:ext cx="1601831" cy="838095"/>
          </a:xfrm>
          <a:prstGeom prst="rect">
            <a:avLst/>
          </a:prstGeom>
          <a:noFill/>
          <a:ln>
            <a:noFill/>
          </a:ln>
        </p:spPr>
      </p:pic>
      <p:cxnSp>
        <p:nvCxnSpPr>
          <p:cNvPr id="580" name="Google Shape;580;p47"/>
          <p:cNvCxnSpPr/>
          <p:nvPr/>
        </p:nvCxnSpPr>
        <p:spPr>
          <a:xfrm rot="10800000" flipH="1">
            <a:off x="5987332" y="1336412"/>
            <a:ext cx="902700" cy="723600"/>
          </a:xfrm>
          <a:prstGeom prst="straightConnector1">
            <a:avLst/>
          </a:prstGeom>
          <a:noFill/>
          <a:ln w="28575" cap="flat" cmpd="sng">
            <a:solidFill>
              <a:srgbClr val="EF8600"/>
            </a:solidFill>
            <a:prstDash val="dot"/>
            <a:round/>
            <a:headEnd type="none" w="sm" len="sm"/>
            <a:tailEnd type="triangle" w="med" len="med"/>
          </a:ln>
        </p:spPr>
      </p:cxnSp>
      <p:pic>
        <p:nvPicPr>
          <p:cNvPr id="581" name="Google Shape;581;p47" descr="237176631.jpg"/>
          <p:cNvPicPr preferRelativeResize="0"/>
          <p:nvPr/>
        </p:nvPicPr>
        <p:blipFill rotWithShape="1">
          <a:blip r:embed="rId13">
            <a:alphaModFix/>
          </a:blip>
          <a:srcRect l="21221" r="21622"/>
          <a:stretch/>
        </p:blipFill>
        <p:spPr>
          <a:xfrm>
            <a:off x="8163767" y="1277373"/>
            <a:ext cx="355919" cy="622704"/>
          </a:xfrm>
          <a:prstGeom prst="rect">
            <a:avLst/>
          </a:prstGeom>
          <a:noFill/>
          <a:ln>
            <a:noFill/>
          </a:ln>
        </p:spPr>
      </p:pic>
      <p:pic>
        <p:nvPicPr>
          <p:cNvPr id="582" name="Google Shape;582;p47" descr="google-home-white-slate-smart-speaker-and-o7anil.jpg"/>
          <p:cNvPicPr preferRelativeResize="0"/>
          <p:nvPr/>
        </p:nvPicPr>
        <p:blipFill rotWithShape="1">
          <a:blip r:embed="rId14">
            <a:alphaModFix/>
          </a:blip>
          <a:srcRect l="19328" t="5577" r="19929" b="4607"/>
          <a:stretch/>
        </p:blipFill>
        <p:spPr>
          <a:xfrm>
            <a:off x="8573415" y="1286103"/>
            <a:ext cx="409651" cy="605748"/>
          </a:xfrm>
          <a:prstGeom prst="rect">
            <a:avLst/>
          </a:prstGeom>
          <a:noFill/>
          <a:ln>
            <a:noFill/>
          </a:ln>
        </p:spPr>
      </p:pic>
      <p:grpSp>
        <p:nvGrpSpPr>
          <p:cNvPr id="26" name="群組 25">
            <a:extLst>
              <a:ext uri="{FF2B5EF4-FFF2-40B4-BE49-F238E27FC236}">
                <a16:creationId xmlns:a16="http://schemas.microsoft.com/office/drawing/2014/main" id="{699017DB-9A7B-4BC5-BB27-67C2B667B602}"/>
              </a:ext>
            </a:extLst>
          </p:cNvPr>
          <p:cNvGrpSpPr/>
          <p:nvPr/>
        </p:nvGrpSpPr>
        <p:grpSpPr>
          <a:xfrm>
            <a:off x="181151" y="2089403"/>
            <a:ext cx="1895393" cy="2770588"/>
            <a:chOff x="3189122" y="2425039"/>
            <a:chExt cx="1593499" cy="2329294"/>
          </a:xfrm>
        </p:grpSpPr>
        <p:pic>
          <p:nvPicPr>
            <p:cNvPr id="27" name="圖片 26">
              <a:extLst>
                <a:ext uri="{FF2B5EF4-FFF2-40B4-BE49-F238E27FC236}">
                  <a16:creationId xmlns:a16="http://schemas.microsoft.com/office/drawing/2014/main" id="{2D8F913E-9C1A-4D6F-BD9E-F3A956B0A6E4}"/>
                </a:ext>
              </a:extLst>
            </p:cNvPr>
            <p:cNvPicPr>
              <a:picLocks noChangeAspect="1"/>
            </p:cNvPicPr>
            <p:nvPr/>
          </p:nvPicPr>
          <p:blipFill rotWithShape="1">
            <a:blip r:embed="rId15"/>
            <a:srcRect t="-8148"/>
            <a:stretch/>
          </p:blipFill>
          <p:spPr>
            <a:xfrm>
              <a:off x="3241934" y="4499929"/>
              <a:ext cx="1526256" cy="254404"/>
            </a:xfrm>
            <a:prstGeom prst="rect">
              <a:avLst/>
            </a:prstGeom>
          </p:spPr>
        </p:pic>
        <p:pic>
          <p:nvPicPr>
            <p:cNvPr id="28" name="圖片 27">
              <a:extLst>
                <a:ext uri="{FF2B5EF4-FFF2-40B4-BE49-F238E27FC236}">
                  <a16:creationId xmlns:a16="http://schemas.microsoft.com/office/drawing/2014/main" id="{4C72EB0B-8188-4AC6-BAAA-A1EF52C12166}"/>
                </a:ext>
              </a:extLst>
            </p:cNvPr>
            <p:cNvPicPr>
              <a:picLocks noChangeAspect="1"/>
            </p:cNvPicPr>
            <p:nvPr/>
          </p:nvPicPr>
          <p:blipFill>
            <a:blip r:embed="rId16"/>
            <a:stretch>
              <a:fillRect/>
            </a:stretch>
          </p:blipFill>
          <p:spPr>
            <a:xfrm>
              <a:off x="3189122" y="2425039"/>
              <a:ext cx="1593499" cy="2329294"/>
            </a:xfrm>
            <a:prstGeom prst="rect">
              <a:avLst/>
            </a:prstGeom>
          </p:spPr>
        </p:pic>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98"/>
        <p:cNvGrpSpPr/>
        <p:nvPr/>
      </p:nvGrpSpPr>
      <p:grpSpPr>
        <a:xfrm>
          <a:off x="0" y="0"/>
          <a:ext cx="0" cy="0"/>
          <a:chOff x="0" y="0"/>
          <a:chExt cx="0" cy="0"/>
        </a:xfrm>
      </p:grpSpPr>
      <p:pic>
        <p:nvPicPr>
          <p:cNvPr id="600" name="Google Shape;600;p49" descr="C:\Users\user\Desktop\0306_x53Be PPT\48215563_xxl.png"/>
          <p:cNvPicPr preferRelativeResize="0"/>
          <p:nvPr/>
        </p:nvPicPr>
        <p:blipFill rotWithShape="1">
          <a:blip r:embed="rId3">
            <a:alphaModFix/>
          </a:blip>
          <a:srcRect/>
          <a:stretch/>
        </p:blipFill>
        <p:spPr>
          <a:xfrm>
            <a:off x="-4697" y="63063"/>
            <a:ext cx="7506427" cy="4876006"/>
          </a:xfrm>
          <a:prstGeom prst="rect">
            <a:avLst/>
          </a:prstGeom>
          <a:noFill/>
          <a:ln>
            <a:noFill/>
          </a:ln>
        </p:spPr>
      </p:pic>
      <p:sp>
        <p:nvSpPr>
          <p:cNvPr id="599" name="Google Shape;599;p49"/>
          <p:cNvSpPr txBox="1">
            <a:spLocks noGrp="1"/>
          </p:cNvSpPr>
          <p:nvPr>
            <p:ph type="title" idx="4294967295"/>
          </p:nvPr>
        </p:nvSpPr>
        <p:spPr>
          <a:xfrm>
            <a:off x="0" y="130175"/>
            <a:ext cx="9144000" cy="85725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FFE101"/>
              </a:buClr>
              <a:buSzPts val="4200"/>
              <a:buFont typeface="Arial"/>
              <a:buNone/>
            </a:pPr>
            <a:r>
              <a:rPr lang="zh-TW" altLang="en-US">
                <a:latin typeface="微軟正黑體" panose="020B0604030504040204" pitchFamily="34" charset="-120"/>
                <a:ea typeface="微軟正黑體" panose="020B0604030504040204" pitchFamily="34" charset="-120"/>
              </a:rPr>
              <a:t>進階應用 </a:t>
            </a:r>
            <a:r>
              <a:rPr lang="en-US" altLang="zh-TW">
                <a:latin typeface="微軟正黑體" panose="020B0604030504040204" pitchFamily="34" charset="-120"/>
                <a:ea typeface="微軟正黑體" panose="020B0604030504040204" pitchFamily="34" charset="-120"/>
              </a:rPr>
              <a:t>-</a:t>
            </a:r>
            <a:r>
              <a:rPr lang="zh-TW" altLang="en-US">
                <a:latin typeface="微軟正黑體" panose="020B0604030504040204" pitchFamily="34" charset="-120"/>
                <a:ea typeface="微軟正黑體" panose="020B0604030504040204" pitchFamily="34" charset="-120"/>
              </a:rPr>
              <a:t> 建置安全監控環境</a:t>
            </a:r>
          </a:p>
        </p:txBody>
      </p:sp>
      <p:pic>
        <p:nvPicPr>
          <p:cNvPr id="601" name="Google Shape;601;p49"/>
          <p:cNvPicPr preferRelativeResize="0"/>
          <p:nvPr/>
        </p:nvPicPr>
        <p:blipFill rotWithShape="1">
          <a:blip r:embed="rId4">
            <a:alphaModFix/>
          </a:blip>
          <a:srcRect l="30951" r="32923"/>
          <a:stretch/>
        </p:blipFill>
        <p:spPr>
          <a:xfrm>
            <a:off x="5508104" y="3219822"/>
            <a:ext cx="927613" cy="1444047"/>
          </a:xfrm>
          <a:prstGeom prst="rect">
            <a:avLst/>
          </a:prstGeom>
          <a:noFill/>
          <a:ln>
            <a:noFill/>
          </a:ln>
        </p:spPr>
      </p:pic>
      <p:sp>
        <p:nvSpPr>
          <p:cNvPr id="602" name="Google Shape;602;p49"/>
          <p:cNvSpPr/>
          <p:nvPr/>
        </p:nvSpPr>
        <p:spPr>
          <a:xfrm>
            <a:off x="3923928" y="1563638"/>
            <a:ext cx="5760600" cy="1008000"/>
          </a:xfrm>
          <a:prstGeom prst="parallelogram">
            <a:avLst>
              <a:gd name="adj" fmla="val 37124"/>
            </a:avLst>
          </a:prstGeom>
          <a:gradFill>
            <a:gsLst>
              <a:gs pos="0">
                <a:srgbClr val="2DE5FE"/>
              </a:gs>
              <a:gs pos="100000">
                <a:srgbClr val="11F9BD"/>
              </a:gs>
            </a:gsLst>
            <a:lin ang="270000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zh-TW" altLang="en-US" sz="1800" b="1" i="0" u="none" strike="noStrike" cap="none">
                <a:solidFill>
                  <a:schemeClr val="tx1"/>
                </a:solidFill>
                <a:latin typeface="Microsoft JhengHei"/>
                <a:ea typeface="Microsoft JhengHei"/>
                <a:cs typeface="Microsoft JhengHei"/>
                <a:sym typeface="Microsoft JhengHei"/>
              </a:rPr>
              <a:t>連接網路攝影機至 </a:t>
            </a:r>
            <a:r>
              <a:rPr lang="en-US" altLang="zh-TW" sz="1800" b="1" i="0" u="none" strike="noStrike" cap="none">
                <a:solidFill>
                  <a:schemeClr val="tx1"/>
                </a:solidFill>
                <a:latin typeface="Microsoft JhengHei"/>
                <a:ea typeface="Microsoft JhengHei"/>
                <a:cs typeface="Microsoft JhengHei"/>
                <a:sym typeface="Microsoft JhengHei"/>
              </a:rPr>
              <a:t>WirelessAP Station </a:t>
            </a:r>
            <a:r>
              <a:rPr lang="zh-TW" altLang="en-US" sz="1800" b="1" i="0" u="none" strike="noStrike" cap="none">
                <a:solidFill>
                  <a:schemeClr val="tx1"/>
                </a:solidFill>
                <a:latin typeface="Microsoft JhengHei"/>
                <a:ea typeface="Microsoft JhengHei"/>
                <a:cs typeface="Microsoft JhengHei"/>
                <a:sym typeface="Microsoft JhengHei"/>
              </a:rPr>
              <a:t>提供的私有無線網路，並搭配 </a:t>
            </a:r>
            <a:r>
              <a:rPr lang="en-US" altLang="zh-TW" sz="1800" b="1" i="0" u="none" strike="noStrike" cap="none">
                <a:solidFill>
                  <a:schemeClr val="tx1"/>
                </a:solidFill>
                <a:latin typeface="Microsoft JhengHei"/>
                <a:ea typeface="Microsoft JhengHei"/>
                <a:cs typeface="Microsoft JhengHei"/>
                <a:sym typeface="Microsoft JhengHei"/>
              </a:rPr>
              <a:t>QVR Pro </a:t>
            </a:r>
            <a:r>
              <a:rPr lang="zh-TW" altLang="en-US" sz="1800" b="1" i="0" u="none" strike="noStrike" cap="none">
                <a:solidFill>
                  <a:schemeClr val="tx1"/>
                </a:solidFill>
                <a:latin typeface="Microsoft JhengHei"/>
                <a:ea typeface="Microsoft JhengHei"/>
                <a:cs typeface="Microsoft JhengHei"/>
                <a:sym typeface="Microsoft JhengHei"/>
              </a:rPr>
              <a:t>建置安全專業監控系統</a:t>
            </a:r>
            <a:endParaRPr lang="zh-TW" altLang="en-US" sz="1800" i="0" u="none" strike="noStrike" cap="none">
              <a:solidFill>
                <a:schemeClr val="tx1"/>
              </a:solidFill>
              <a:latin typeface="Microsoft JhengHei"/>
              <a:ea typeface="Microsoft JhengHei"/>
              <a:cs typeface="Microsoft JhengHei"/>
              <a:sym typeface="Microsoft JhengHei"/>
            </a:endParaRPr>
          </a:p>
        </p:txBody>
      </p:sp>
      <p:pic>
        <p:nvPicPr>
          <p:cNvPr id="603" name="Google Shape;603;p49"/>
          <p:cNvPicPr preferRelativeResize="0"/>
          <p:nvPr/>
        </p:nvPicPr>
        <p:blipFill rotWithShape="1">
          <a:blip r:embed="rId4">
            <a:alphaModFix/>
          </a:blip>
          <a:srcRect l="30951" r="32923"/>
          <a:stretch/>
        </p:blipFill>
        <p:spPr>
          <a:xfrm>
            <a:off x="3707905" y="3363838"/>
            <a:ext cx="927613" cy="1444047"/>
          </a:xfrm>
          <a:prstGeom prst="rect">
            <a:avLst/>
          </a:prstGeom>
          <a:noFill/>
          <a:ln>
            <a:noFill/>
          </a:ln>
        </p:spPr>
      </p:pic>
      <p:pic>
        <p:nvPicPr>
          <p:cNvPr id="604" name="Google Shape;604;p49"/>
          <p:cNvPicPr preferRelativeResize="0"/>
          <p:nvPr/>
        </p:nvPicPr>
        <p:blipFill rotWithShape="1">
          <a:blip r:embed="rId4">
            <a:alphaModFix/>
          </a:blip>
          <a:srcRect l="30951" r="32923"/>
          <a:stretch/>
        </p:blipFill>
        <p:spPr>
          <a:xfrm>
            <a:off x="4608954" y="3291830"/>
            <a:ext cx="927613" cy="1444047"/>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09"/>
        <p:cNvGrpSpPr/>
        <p:nvPr/>
      </p:nvGrpSpPr>
      <p:grpSpPr>
        <a:xfrm>
          <a:off x="0" y="0"/>
          <a:ext cx="0" cy="0"/>
          <a:chOff x="0" y="0"/>
          <a:chExt cx="0" cy="0"/>
        </a:xfrm>
      </p:grpSpPr>
      <p:sp>
        <p:nvSpPr>
          <p:cNvPr id="610" name="Google Shape;610;p50"/>
          <p:cNvSpPr txBox="1">
            <a:spLocks noGrp="1"/>
          </p:cNvSpPr>
          <p:nvPr>
            <p:ph type="title" idx="4294967295"/>
          </p:nvPr>
        </p:nvSpPr>
        <p:spPr>
          <a:xfrm>
            <a:off x="0" y="130175"/>
            <a:ext cx="9144000" cy="85725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FFE101"/>
              </a:buClr>
              <a:buSzPts val="3780"/>
              <a:buFont typeface="Arial"/>
              <a:buNone/>
            </a:pPr>
            <a:r>
              <a:rPr lang="zh-TW" altLang="en-US" sz="4000">
                <a:latin typeface="微軟正黑體" panose="020B0604030504040204" pitchFamily="34" charset="-120"/>
                <a:ea typeface="微軟正黑體" panose="020B0604030504040204" pitchFamily="34" charset="-120"/>
              </a:rPr>
              <a:t>啟用 </a:t>
            </a:r>
            <a:r>
              <a:rPr lang="en-US" altLang="zh-TW" sz="4000">
                <a:latin typeface="微軟正黑體" panose="020B0604030504040204" pitchFamily="34" charset="-120"/>
                <a:ea typeface="微軟正黑體" panose="020B0604030504040204" pitchFamily="34" charset="-120"/>
              </a:rPr>
              <a:t>DHCP </a:t>
            </a:r>
            <a:r>
              <a:rPr lang="zh-TW" altLang="en-US" sz="4000">
                <a:latin typeface="微軟正黑體" panose="020B0604030504040204" pitchFamily="34" charset="-120"/>
                <a:ea typeface="微軟正黑體" panose="020B0604030504040204" pitchFamily="34" charset="-120"/>
              </a:rPr>
              <a:t>與 </a:t>
            </a:r>
            <a:r>
              <a:rPr lang="en-US" altLang="zh-TW" sz="4000">
                <a:latin typeface="微軟正黑體" panose="020B0604030504040204" pitchFamily="34" charset="-120"/>
                <a:ea typeface="微軟正黑體" panose="020B0604030504040204" pitchFamily="34" charset="-120"/>
              </a:rPr>
              <a:t>NAT </a:t>
            </a:r>
            <a:r>
              <a:rPr lang="zh-TW" altLang="en-US" sz="4000">
                <a:latin typeface="微軟正黑體" panose="020B0604030504040204" pitchFamily="34" charset="-120"/>
                <a:ea typeface="微軟正黑體" panose="020B0604030504040204" pitchFamily="34" charset="-120"/>
              </a:rPr>
              <a:t>建置安全監控環境</a:t>
            </a:r>
          </a:p>
        </p:txBody>
      </p:sp>
      <p:cxnSp>
        <p:nvCxnSpPr>
          <p:cNvPr id="611" name="Google Shape;611;p50"/>
          <p:cNvCxnSpPr/>
          <p:nvPr/>
        </p:nvCxnSpPr>
        <p:spPr>
          <a:xfrm>
            <a:off x="4932040" y="2896570"/>
            <a:ext cx="1800300" cy="0"/>
          </a:xfrm>
          <a:prstGeom prst="straightConnector1">
            <a:avLst/>
          </a:prstGeom>
          <a:noFill/>
          <a:ln w="38100" cap="flat" cmpd="sng">
            <a:solidFill>
              <a:srgbClr val="4A7DBA"/>
            </a:solidFill>
            <a:prstDash val="solid"/>
            <a:round/>
            <a:headEnd type="none" w="sm" len="sm"/>
            <a:tailEnd type="none" w="sm" len="sm"/>
          </a:ln>
        </p:spPr>
      </p:cxnSp>
      <p:cxnSp>
        <p:nvCxnSpPr>
          <p:cNvPr id="612" name="Google Shape;612;p50"/>
          <p:cNvCxnSpPr/>
          <p:nvPr/>
        </p:nvCxnSpPr>
        <p:spPr>
          <a:xfrm>
            <a:off x="5076056" y="4040339"/>
            <a:ext cx="1656300" cy="0"/>
          </a:xfrm>
          <a:prstGeom prst="straightConnector1">
            <a:avLst/>
          </a:prstGeom>
          <a:noFill/>
          <a:ln w="38100" cap="flat" cmpd="sng">
            <a:solidFill>
              <a:srgbClr val="4A7DBA"/>
            </a:solidFill>
            <a:prstDash val="solid"/>
            <a:round/>
            <a:headEnd type="none" w="sm" len="sm"/>
            <a:tailEnd type="none" w="sm" len="sm"/>
          </a:ln>
        </p:spPr>
      </p:cxnSp>
      <p:cxnSp>
        <p:nvCxnSpPr>
          <p:cNvPr id="613" name="Google Shape;613;p50"/>
          <p:cNvCxnSpPr>
            <a:cxnSpLocks/>
          </p:cNvCxnSpPr>
          <p:nvPr/>
        </p:nvCxnSpPr>
        <p:spPr>
          <a:xfrm>
            <a:off x="6732240" y="2886386"/>
            <a:ext cx="0" cy="1160796"/>
          </a:xfrm>
          <a:prstGeom prst="straightConnector1">
            <a:avLst/>
          </a:prstGeom>
          <a:noFill/>
          <a:ln w="38100" cap="flat" cmpd="sng">
            <a:solidFill>
              <a:srgbClr val="4A7DBA"/>
            </a:solidFill>
            <a:prstDash val="solid"/>
            <a:round/>
            <a:headEnd type="none" w="sm" len="sm"/>
            <a:tailEnd type="none" w="sm" len="sm"/>
          </a:ln>
        </p:spPr>
      </p:cxnSp>
      <p:cxnSp>
        <p:nvCxnSpPr>
          <p:cNvPr id="614" name="Google Shape;614;p50"/>
          <p:cNvCxnSpPr/>
          <p:nvPr/>
        </p:nvCxnSpPr>
        <p:spPr>
          <a:xfrm>
            <a:off x="6732240" y="3431959"/>
            <a:ext cx="1872300" cy="12300"/>
          </a:xfrm>
          <a:prstGeom prst="straightConnector1">
            <a:avLst/>
          </a:prstGeom>
          <a:noFill/>
          <a:ln w="38100" cap="flat" cmpd="sng">
            <a:solidFill>
              <a:srgbClr val="4A7DBA"/>
            </a:solidFill>
            <a:prstDash val="solid"/>
            <a:round/>
            <a:headEnd type="none" w="sm" len="sm"/>
            <a:tailEnd type="none" w="sm" len="sm"/>
          </a:ln>
        </p:spPr>
      </p:cxnSp>
      <p:pic>
        <p:nvPicPr>
          <p:cNvPr id="615" name="Google Shape;615;p50" descr="D:\結案\20170110_PPTNetwork Management and virtual switch\Links\46.png"/>
          <p:cNvPicPr preferRelativeResize="0"/>
          <p:nvPr/>
        </p:nvPicPr>
        <p:blipFill rotWithShape="1">
          <a:blip r:embed="rId3">
            <a:alphaModFix/>
          </a:blip>
          <a:srcRect/>
          <a:stretch/>
        </p:blipFill>
        <p:spPr>
          <a:xfrm>
            <a:off x="7308304" y="3215935"/>
            <a:ext cx="1296144" cy="360040"/>
          </a:xfrm>
          <a:prstGeom prst="rect">
            <a:avLst/>
          </a:prstGeom>
          <a:noFill/>
          <a:ln>
            <a:noFill/>
          </a:ln>
        </p:spPr>
      </p:pic>
      <p:pic>
        <p:nvPicPr>
          <p:cNvPr id="616" name="Google Shape;616;p50" descr="C:\Users\user\Desktop\0306_x53Be PPT\12.png"/>
          <p:cNvPicPr preferRelativeResize="0"/>
          <p:nvPr/>
        </p:nvPicPr>
        <p:blipFill rotWithShape="1">
          <a:blip r:embed="rId4">
            <a:alphaModFix/>
          </a:blip>
          <a:srcRect/>
          <a:stretch/>
        </p:blipFill>
        <p:spPr>
          <a:xfrm>
            <a:off x="8727738" y="3123201"/>
            <a:ext cx="605900" cy="606574"/>
          </a:xfrm>
          <a:prstGeom prst="rect">
            <a:avLst/>
          </a:prstGeom>
          <a:noFill/>
          <a:ln>
            <a:noFill/>
          </a:ln>
        </p:spPr>
      </p:pic>
      <p:sp>
        <p:nvSpPr>
          <p:cNvPr id="617" name="Google Shape;617;p50"/>
          <p:cNvSpPr txBox="1"/>
          <p:nvPr/>
        </p:nvSpPr>
        <p:spPr>
          <a:xfrm>
            <a:off x="5292080" y="2588793"/>
            <a:ext cx="1008000" cy="30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zh-TW" sz="1400" b="1" i="0" u="none" strike="noStrike" cap="none">
                <a:solidFill>
                  <a:schemeClr val="dk1"/>
                </a:solidFill>
                <a:latin typeface="Arial"/>
                <a:ea typeface="Arial"/>
                <a:cs typeface="Arial"/>
                <a:sym typeface="Arial"/>
              </a:rPr>
              <a:t>Adapter 1</a:t>
            </a:r>
            <a:endParaRPr sz="1400" b="1" i="0" u="none" strike="noStrike" cap="none">
              <a:solidFill>
                <a:schemeClr val="dk1"/>
              </a:solidFill>
              <a:latin typeface="Arial"/>
              <a:ea typeface="Arial"/>
              <a:cs typeface="Arial"/>
              <a:sym typeface="Arial"/>
            </a:endParaRPr>
          </a:p>
        </p:txBody>
      </p:sp>
      <p:sp>
        <p:nvSpPr>
          <p:cNvPr id="618" name="Google Shape;618;p50"/>
          <p:cNvSpPr txBox="1"/>
          <p:nvPr/>
        </p:nvSpPr>
        <p:spPr>
          <a:xfrm>
            <a:off x="5292080" y="3725319"/>
            <a:ext cx="1512300" cy="30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zh-TW" sz="1400" b="1" i="0" u="none" strike="noStrike" cap="none">
                <a:solidFill>
                  <a:schemeClr val="dk1"/>
                </a:solidFill>
                <a:latin typeface="Arial"/>
                <a:ea typeface="Arial"/>
                <a:cs typeface="Arial"/>
                <a:sym typeface="Arial"/>
              </a:rPr>
              <a:t>WirelessAP 1</a:t>
            </a:r>
            <a:endParaRPr sz="1400" b="1" i="0" u="none" strike="noStrike" cap="none">
              <a:solidFill>
                <a:schemeClr val="dk1"/>
              </a:solidFill>
              <a:latin typeface="Arial"/>
              <a:ea typeface="Arial"/>
              <a:cs typeface="Arial"/>
              <a:sym typeface="Arial"/>
            </a:endParaRPr>
          </a:p>
        </p:txBody>
      </p:sp>
      <p:sp>
        <p:nvSpPr>
          <p:cNvPr id="619" name="Google Shape;619;p50"/>
          <p:cNvSpPr txBox="1"/>
          <p:nvPr/>
        </p:nvSpPr>
        <p:spPr>
          <a:xfrm>
            <a:off x="5292080" y="4081192"/>
            <a:ext cx="1800300" cy="430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zh-TW" sz="1100" b="1" i="0" u="none" strike="noStrike" cap="none">
                <a:solidFill>
                  <a:schemeClr val="dk1"/>
                </a:solidFill>
                <a:latin typeface="Microsoft JhengHei"/>
                <a:ea typeface="Microsoft JhengHei"/>
                <a:cs typeface="Microsoft JhengHei"/>
                <a:sym typeface="Microsoft JhengHei"/>
              </a:rPr>
              <a:t>設定 SSID </a:t>
            </a:r>
            <a:r>
              <a:rPr lang="zh-TW" sz="1100" b="0" i="0" u="none" strike="noStrike" cap="none">
                <a:solidFill>
                  <a:schemeClr val="dk1"/>
                </a:solidFill>
                <a:latin typeface="Microsoft JhengHei"/>
                <a:ea typeface="Microsoft JhengHei"/>
                <a:cs typeface="Microsoft JhengHei"/>
                <a:sym typeface="Microsoft JhengHei"/>
              </a:rPr>
              <a:t>為 QVR Pro</a:t>
            </a:r>
            <a:endParaRPr sz="1400" b="0" i="0" u="none" strike="noStrike" cap="none">
              <a:solidFill>
                <a:srgbClr val="000000"/>
              </a:solidFill>
              <a:latin typeface="Microsoft JhengHei"/>
              <a:ea typeface="Microsoft JhengHei"/>
              <a:cs typeface="Microsoft JhengHei"/>
              <a:sym typeface="Microsoft JhengHei"/>
            </a:endParaRPr>
          </a:p>
          <a:p>
            <a:pPr marL="0" marR="0" lvl="0" indent="0" algn="l" rtl="0">
              <a:lnSpc>
                <a:spcPct val="100000"/>
              </a:lnSpc>
              <a:spcBef>
                <a:spcPts val="0"/>
              </a:spcBef>
              <a:spcAft>
                <a:spcPts val="0"/>
              </a:spcAft>
              <a:buClr>
                <a:srgbClr val="000000"/>
              </a:buClr>
              <a:buSzPts val="1100"/>
              <a:buFont typeface="Arial"/>
              <a:buNone/>
            </a:pPr>
            <a:r>
              <a:rPr lang="zh-TW" sz="1100" b="1" i="0" u="none" strike="noStrike" cap="none">
                <a:solidFill>
                  <a:schemeClr val="dk1"/>
                </a:solidFill>
                <a:latin typeface="Microsoft JhengHei"/>
                <a:ea typeface="Microsoft JhengHei"/>
                <a:cs typeface="Microsoft JhengHei"/>
                <a:sym typeface="Microsoft JhengHei"/>
              </a:rPr>
              <a:t>無線加密安全性</a:t>
            </a:r>
            <a:r>
              <a:rPr lang="zh-TW" sz="1100" b="0" i="0" u="none" strike="noStrike" cap="none">
                <a:solidFill>
                  <a:schemeClr val="dk1"/>
                </a:solidFill>
                <a:latin typeface="Microsoft JhengHei"/>
                <a:ea typeface="Microsoft JhengHei"/>
                <a:cs typeface="Microsoft JhengHei"/>
                <a:sym typeface="Microsoft JhengHei"/>
              </a:rPr>
              <a:t>為 WPA2</a:t>
            </a:r>
            <a:endParaRPr sz="1100" b="0" i="0" u="none" strike="noStrike" cap="none">
              <a:solidFill>
                <a:schemeClr val="dk1"/>
              </a:solidFill>
              <a:latin typeface="Microsoft JhengHei"/>
              <a:ea typeface="Microsoft JhengHei"/>
              <a:cs typeface="Microsoft JhengHei"/>
              <a:sym typeface="Microsoft JhengHei"/>
            </a:endParaRPr>
          </a:p>
        </p:txBody>
      </p:sp>
      <p:sp>
        <p:nvSpPr>
          <p:cNvPr id="620" name="Google Shape;620;p50"/>
          <p:cNvSpPr txBox="1"/>
          <p:nvPr/>
        </p:nvSpPr>
        <p:spPr>
          <a:xfrm>
            <a:off x="7236296" y="3575975"/>
            <a:ext cx="1512300" cy="30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zh-TW" sz="1400" b="1" i="0" u="none" strike="noStrike" cap="none">
                <a:solidFill>
                  <a:schemeClr val="dk1"/>
                </a:solidFill>
                <a:latin typeface="Arial"/>
                <a:ea typeface="Arial"/>
                <a:cs typeface="Arial"/>
                <a:sym typeface="Arial"/>
              </a:rPr>
              <a:t>Virtual Switch 1</a:t>
            </a:r>
            <a:endParaRPr sz="1400" b="1" i="0" u="none" strike="noStrike" cap="none">
              <a:solidFill>
                <a:schemeClr val="dk1"/>
              </a:solidFill>
              <a:latin typeface="Arial"/>
              <a:ea typeface="Arial"/>
              <a:cs typeface="Arial"/>
              <a:sym typeface="Arial"/>
            </a:endParaRPr>
          </a:p>
        </p:txBody>
      </p:sp>
      <p:sp>
        <p:nvSpPr>
          <p:cNvPr id="621" name="Google Shape;621;p50"/>
          <p:cNvSpPr txBox="1"/>
          <p:nvPr/>
        </p:nvSpPr>
        <p:spPr>
          <a:xfrm>
            <a:off x="7236296" y="3791999"/>
            <a:ext cx="1296000" cy="261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zh-TW" sz="1100" b="0" i="0" u="none" strike="noStrike" cap="none">
                <a:solidFill>
                  <a:schemeClr val="dk1"/>
                </a:solidFill>
                <a:latin typeface="Arial"/>
                <a:ea typeface="Arial"/>
                <a:cs typeface="Arial"/>
                <a:sym typeface="Arial"/>
              </a:rPr>
              <a:t>10.0.0.1</a:t>
            </a:r>
            <a:endParaRPr sz="1100" b="0" i="0" u="none" strike="noStrike" cap="none">
              <a:solidFill>
                <a:schemeClr val="dk1"/>
              </a:solidFill>
              <a:latin typeface="Arial"/>
              <a:ea typeface="Arial"/>
              <a:cs typeface="Arial"/>
              <a:sym typeface="Arial"/>
            </a:endParaRPr>
          </a:p>
        </p:txBody>
      </p:sp>
      <p:sp>
        <p:nvSpPr>
          <p:cNvPr id="622" name="Google Shape;622;p50"/>
          <p:cNvSpPr txBox="1"/>
          <p:nvPr/>
        </p:nvSpPr>
        <p:spPr>
          <a:xfrm>
            <a:off x="2987824" y="2602241"/>
            <a:ext cx="1584300" cy="30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zh-TW" sz="1400" b="1" i="0" u="none" strike="noStrike" cap="none">
                <a:solidFill>
                  <a:schemeClr val="dk1"/>
                </a:solidFill>
                <a:latin typeface="Arial"/>
                <a:ea typeface="Arial"/>
                <a:cs typeface="Arial"/>
                <a:sym typeface="Arial"/>
              </a:rPr>
              <a:t>QVR Pro Client</a:t>
            </a:r>
            <a:endParaRPr sz="1400" b="1" i="0" u="none" strike="noStrike" cap="none">
              <a:solidFill>
                <a:schemeClr val="dk1"/>
              </a:solidFill>
              <a:latin typeface="Arial"/>
              <a:ea typeface="Arial"/>
              <a:cs typeface="Arial"/>
              <a:sym typeface="Arial"/>
            </a:endParaRPr>
          </a:p>
        </p:txBody>
      </p:sp>
      <p:sp>
        <p:nvSpPr>
          <p:cNvPr id="623" name="Google Shape;623;p50"/>
          <p:cNvSpPr txBox="1"/>
          <p:nvPr/>
        </p:nvSpPr>
        <p:spPr>
          <a:xfrm>
            <a:off x="3059832" y="4008023"/>
            <a:ext cx="1296000" cy="261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zh-TW" sz="1100" b="0" i="0" u="none" strike="noStrike" cap="none">
                <a:solidFill>
                  <a:schemeClr val="dk1"/>
                </a:solidFill>
                <a:latin typeface="Arial"/>
                <a:ea typeface="Arial"/>
                <a:cs typeface="Arial"/>
                <a:sym typeface="Arial"/>
              </a:rPr>
              <a:t>10.0.0.2</a:t>
            </a:r>
            <a:endParaRPr sz="1100" b="0" i="0" u="none" strike="noStrike" cap="none">
              <a:solidFill>
                <a:schemeClr val="dk1"/>
              </a:solidFill>
              <a:latin typeface="Arial"/>
              <a:ea typeface="Arial"/>
              <a:cs typeface="Arial"/>
              <a:sym typeface="Arial"/>
            </a:endParaRPr>
          </a:p>
        </p:txBody>
      </p:sp>
      <p:sp>
        <p:nvSpPr>
          <p:cNvPr id="624" name="Google Shape;624;p50"/>
          <p:cNvSpPr txBox="1"/>
          <p:nvPr/>
        </p:nvSpPr>
        <p:spPr>
          <a:xfrm>
            <a:off x="2987824" y="2910018"/>
            <a:ext cx="1296000" cy="261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zh-TW" sz="1100" b="0" i="0" u="none" strike="noStrike" cap="none">
                <a:solidFill>
                  <a:schemeClr val="dk1"/>
                </a:solidFill>
                <a:latin typeface="Arial"/>
                <a:ea typeface="Arial"/>
                <a:cs typeface="Arial"/>
                <a:sym typeface="Arial"/>
              </a:rPr>
              <a:t>10.0.0.3</a:t>
            </a:r>
            <a:endParaRPr sz="1100" b="0" i="0" u="none" strike="noStrike" cap="none">
              <a:solidFill>
                <a:schemeClr val="dk1"/>
              </a:solidFill>
              <a:latin typeface="Arial"/>
              <a:ea typeface="Arial"/>
              <a:cs typeface="Arial"/>
              <a:sym typeface="Arial"/>
            </a:endParaRPr>
          </a:p>
        </p:txBody>
      </p:sp>
      <p:sp>
        <p:nvSpPr>
          <p:cNvPr id="625" name="Google Shape;625;p50"/>
          <p:cNvSpPr txBox="1"/>
          <p:nvPr/>
        </p:nvSpPr>
        <p:spPr>
          <a:xfrm>
            <a:off x="3059832" y="3791999"/>
            <a:ext cx="1584300" cy="30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zh-TW" sz="1400" b="1" i="0" u="none" strike="noStrike" cap="none">
                <a:solidFill>
                  <a:schemeClr val="dk1"/>
                </a:solidFill>
                <a:latin typeface="Microsoft JhengHei"/>
                <a:ea typeface="Microsoft JhengHei"/>
                <a:cs typeface="Microsoft JhengHei"/>
                <a:sym typeface="Microsoft JhengHei"/>
              </a:rPr>
              <a:t>無線攝影機</a:t>
            </a:r>
            <a:endParaRPr sz="1400" b="0" i="0" u="none" strike="noStrike" cap="none">
              <a:solidFill>
                <a:srgbClr val="000000"/>
              </a:solidFill>
              <a:latin typeface="Microsoft JhengHei"/>
              <a:ea typeface="Microsoft JhengHei"/>
              <a:cs typeface="Microsoft JhengHei"/>
              <a:sym typeface="Microsoft JhengHei"/>
            </a:endParaRPr>
          </a:p>
        </p:txBody>
      </p:sp>
      <p:cxnSp>
        <p:nvCxnSpPr>
          <p:cNvPr id="626" name="Google Shape;626;p50"/>
          <p:cNvCxnSpPr/>
          <p:nvPr/>
        </p:nvCxnSpPr>
        <p:spPr>
          <a:xfrm>
            <a:off x="2843808" y="2886386"/>
            <a:ext cx="1800300" cy="0"/>
          </a:xfrm>
          <a:prstGeom prst="straightConnector1">
            <a:avLst/>
          </a:prstGeom>
          <a:noFill/>
          <a:ln w="38100" cap="flat" cmpd="sng">
            <a:solidFill>
              <a:srgbClr val="00AEEF"/>
            </a:solidFill>
            <a:prstDash val="sysDash"/>
            <a:round/>
            <a:headEnd type="none" w="sm" len="sm"/>
            <a:tailEnd type="none" w="sm" len="sm"/>
          </a:ln>
        </p:spPr>
      </p:cxnSp>
      <p:cxnSp>
        <p:nvCxnSpPr>
          <p:cNvPr id="630" name="Google Shape;630;p50"/>
          <p:cNvCxnSpPr/>
          <p:nvPr/>
        </p:nvCxnSpPr>
        <p:spPr>
          <a:xfrm>
            <a:off x="3779912" y="4100027"/>
            <a:ext cx="864000" cy="0"/>
          </a:xfrm>
          <a:prstGeom prst="straightConnector1">
            <a:avLst/>
          </a:prstGeom>
          <a:noFill/>
          <a:ln w="38100" cap="flat" cmpd="sng">
            <a:solidFill>
              <a:srgbClr val="00AEEF"/>
            </a:solidFill>
            <a:prstDash val="sysDash"/>
            <a:round/>
            <a:headEnd type="none" w="sm" len="sm"/>
            <a:tailEnd type="none" w="sm" len="sm"/>
          </a:ln>
        </p:spPr>
      </p:cxnSp>
      <p:pic>
        <p:nvPicPr>
          <p:cNvPr id="632" name="Google Shape;632;p50" descr="C:\Users\user\Desktop\0417_直播PPT對稿_QW-AC2600 802.11AC wifi card + Wirele\27.png"/>
          <p:cNvPicPr preferRelativeResize="0"/>
          <p:nvPr/>
        </p:nvPicPr>
        <p:blipFill rotWithShape="1">
          <a:blip r:embed="rId5">
            <a:alphaModFix/>
          </a:blip>
          <a:srcRect/>
          <a:stretch/>
        </p:blipFill>
        <p:spPr>
          <a:xfrm>
            <a:off x="467544" y="2499742"/>
            <a:ext cx="2411760" cy="2303536"/>
          </a:xfrm>
          <a:prstGeom prst="rect">
            <a:avLst/>
          </a:prstGeom>
          <a:noFill/>
          <a:ln>
            <a:noFill/>
          </a:ln>
        </p:spPr>
      </p:pic>
      <p:pic>
        <p:nvPicPr>
          <p:cNvPr id="633" name="Google Shape;633;p50"/>
          <p:cNvPicPr preferRelativeResize="0"/>
          <p:nvPr/>
        </p:nvPicPr>
        <p:blipFill rotWithShape="1">
          <a:blip r:embed="rId6">
            <a:alphaModFix/>
          </a:blip>
          <a:srcRect l="30951" r="32923"/>
          <a:stretch/>
        </p:blipFill>
        <p:spPr>
          <a:xfrm>
            <a:off x="2411760" y="3387586"/>
            <a:ext cx="727335" cy="1132267"/>
          </a:xfrm>
          <a:prstGeom prst="rect">
            <a:avLst/>
          </a:prstGeom>
          <a:noFill/>
          <a:ln>
            <a:noFill/>
          </a:ln>
        </p:spPr>
      </p:pic>
      <p:pic>
        <p:nvPicPr>
          <p:cNvPr id="28" name="Google Shape;627;p50" descr="QNAP Wirelessap Station">
            <a:extLst>
              <a:ext uri="{FF2B5EF4-FFF2-40B4-BE49-F238E27FC236}">
                <a16:creationId xmlns:a16="http://schemas.microsoft.com/office/drawing/2014/main" id="{F05D6EBF-70D5-4FFA-A8C9-C02F83E96AF1}"/>
              </a:ext>
            </a:extLst>
          </p:cNvPr>
          <p:cNvPicPr preferRelativeResize="0"/>
          <p:nvPr/>
        </p:nvPicPr>
        <p:blipFill rotWithShape="1">
          <a:blip r:embed="rId7">
            <a:alphaModFix/>
          </a:blip>
          <a:srcRect/>
          <a:stretch/>
        </p:blipFill>
        <p:spPr>
          <a:xfrm>
            <a:off x="4613338" y="3647983"/>
            <a:ext cx="678742" cy="643796"/>
          </a:xfrm>
          <a:prstGeom prst="rect">
            <a:avLst/>
          </a:prstGeom>
          <a:noFill/>
          <a:ln>
            <a:noFill/>
          </a:ln>
          <a:effectLst>
            <a:outerShdw blurRad="292100" dist="101600" dir="1380000" sx="99000" sy="99000" algn="tl" rotWithShape="0">
              <a:schemeClr val="lt1">
                <a:alpha val="30980"/>
              </a:schemeClr>
            </a:outerShdw>
          </a:effectLst>
        </p:spPr>
      </p:pic>
      <p:pic>
        <p:nvPicPr>
          <p:cNvPr id="29" name="Google Shape;628;p50" descr="C:\Users\user\Desktop\0306_x53Be PPT\13.png">
            <a:extLst>
              <a:ext uri="{FF2B5EF4-FFF2-40B4-BE49-F238E27FC236}">
                <a16:creationId xmlns:a16="http://schemas.microsoft.com/office/drawing/2014/main" id="{6D4E817A-FEFC-48B3-929C-D9926BD529AF}"/>
              </a:ext>
            </a:extLst>
          </p:cNvPr>
          <p:cNvPicPr preferRelativeResize="0"/>
          <p:nvPr/>
        </p:nvPicPr>
        <p:blipFill rotWithShape="1">
          <a:blip r:embed="rId8">
            <a:alphaModFix/>
          </a:blip>
          <a:srcRect/>
          <a:stretch/>
        </p:blipFill>
        <p:spPr>
          <a:xfrm>
            <a:off x="4619625" y="2680546"/>
            <a:ext cx="641374" cy="576064"/>
          </a:xfrm>
          <a:prstGeom prst="rect">
            <a:avLst/>
          </a:prstGeom>
          <a:noFill/>
          <a:ln>
            <a:noFill/>
          </a:ln>
        </p:spPr>
      </p:pic>
      <p:sp>
        <p:nvSpPr>
          <p:cNvPr id="30" name="Google Shape;629;p50">
            <a:extLst>
              <a:ext uri="{FF2B5EF4-FFF2-40B4-BE49-F238E27FC236}">
                <a16:creationId xmlns:a16="http://schemas.microsoft.com/office/drawing/2014/main" id="{DE2F3EB2-C32A-4FA3-9A3A-8BE077448B12}"/>
              </a:ext>
            </a:extLst>
          </p:cNvPr>
          <p:cNvSpPr txBox="1"/>
          <p:nvPr/>
        </p:nvSpPr>
        <p:spPr>
          <a:xfrm>
            <a:off x="4687441" y="2794365"/>
            <a:ext cx="1008000" cy="246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zh-TW" sz="1000" b="1" i="0" u="none" strike="noStrike" cap="none">
                <a:solidFill>
                  <a:schemeClr val="lt1"/>
                </a:solidFill>
                <a:latin typeface="Arial"/>
                <a:ea typeface="Arial"/>
                <a:cs typeface="Arial"/>
                <a:sym typeface="Arial"/>
              </a:rPr>
              <a:t>1 Gbe</a:t>
            </a:r>
            <a:endParaRPr sz="1000" b="1" i="0" u="none" strike="noStrike" cap="none">
              <a:solidFill>
                <a:schemeClr val="lt1"/>
              </a:solidFill>
              <a:latin typeface="Arial"/>
              <a:ea typeface="Arial"/>
              <a:cs typeface="Arial"/>
              <a:sym typeface="Arial"/>
            </a:endParaRPr>
          </a:p>
        </p:txBody>
      </p:sp>
      <p:sp>
        <p:nvSpPr>
          <p:cNvPr id="4" name="文字方塊 3">
            <a:extLst>
              <a:ext uri="{FF2B5EF4-FFF2-40B4-BE49-F238E27FC236}">
                <a16:creationId xmlns:a16="http://schemas.microsoft.com/office/drawing/2014/main" id="{E91AB7D0-F493-4732-B48B-A59DC5A1F8C0}"/>
              </a:ext>
            </a:extLst>
          </p:cNvPr>
          <p:cNvSpPr txBox="1"/>
          <p:nvPr/>
        </p:nvSpPr>
        <p:spPr>
          <a:xfrm>
            <a:off x="419219" y="1448842"/>
            <a:ext cx="7406342" cy="707886"/>
          </a:xfrm>
          <a:prstGeom prst="rect">
            <a:avLst/>
          </a:prstGeom>
          <a:noFill/>
        </p:spPr>
        <p:txBody>
          <a:bodyPr wrap="square" rtlCol="0">
            <a:spAutoFit/>
          </a:bodyPr>
          <a:lstStyle/>
          <a:p>
            <a:r>
              <a:rPr lang="zh-TW" altLang="en-US" sz="2000" b="1">
                <a:solidFill>
                  <a:schemeClr val="tx1"/>
                </a:solidFill>
                <a:latin typeface="Microsoft JhengHei"/>
                <a:ea typeface="Microsoft JhengHei"/>
                <a:cs typeface="Microsoft JhengHei"/>
                <a:sym typeface="Microsoft JhengHei"/>
              </a:rPr>
              <a:t>無需額外實體路由器，透過 </a:t>
            </a:r>
            <a:r>
              <a:rPr lang="en-US" altLang="zh-TW" sz="2000" b="1">
                <a:solidFill>
                  <a:schemeClr val="tx1"/>
                </a:solidFill>
                <a:latin typeface="Microsoft JhengHei"/>
                <a:ea typeface="Microsoft JhengHei"/>
                <a:cs typeface="Microsoft JhengHei"/>
                <a:sym typeface="Microsoft JhengHei"/>
              </a:rPr>
              <a:t>QTS </a:t>
            </a:r>
            <a:r>
              <a:rPr lang="zh-TW" altLang="en-US" sz="2000" b="1">
                <a:solidFill>
                  <a:schemeClr val="tx1"/>
                </a:solidFill>
                <a:latin typeface="Microsoft JhengHei"/>
                <a:ea typeface="Microsoft JhengHei"/>
                <a:cs typeface="Microsoft JhengHei"/>
                <a:sym typeface="Microsoft JhengHei"/>
              </a:rPr>
              <a:t>中的</a:t>
            </a:r>
            <a:r>
              <a:rPr lang="en-US" altLang="zh-TW" sz="2000" b="1">
                <a:solidFill>
                  <a:schemeClr val="tx1"/>
                </a:solidFill>
                <a:latin typeface="Microsoft JhengHei"/>
                <a:ea typeface="Microsoft JhengHei"/>
                <a:cs typeface="Microsoft JhengHei"/>
                <a:sym typeface="Microsoft JhengHei"/>
              </a:rPr>
              <a:t>【</a:t>
            </a:r>
            <a:r>
              <a:rPr lang="zh-TW" altLang="en-US" sz="2000" b="1">
                <a:solidFill>
                  <a:schemeClr val="tx1"/>
                </a:solidFill>
                <a:latin typeface="Microsoft JhengHei"/>
                <a:ea typeface="Microsoft JhengHei"/>
                <a:cs typeface="Microsoft JhengHei"/>
                <a:sym typeface="Microsoft JhengHei"/>
              </a:rPr>
              <a:t>網路與虛擬交換器</a:t>
            </a:r>
            <a:r>
              <a:rPr lang="en-US" altLang="zh-TW" sz="2000" b="1">
                <a:solidFill>
                  <a:schemeClr val="tx1"/>
                </a:solidFill>
                <a:latin typeface="Microsoft JhengHei"/>
                <a:ea typeface="Microsoft JhengHei"/>
                <a:cs typeface="Microsoft JhengHei"/>
                <a:sym typeface="Microsoft JhengHei"/>
              </a:rPr>
              <a:t>】</a:t>
            </a:r>
            <a:br>
              <a:rPr lang="en-US" altLang="zh-TW" sz="2000" b="1">
                <a:solidFill>
                  <a:schemeClr val="tx1"/>
                </a:solidFill>
                <a:latin typeface="Microsoft JhengHei"/>
                <a:ea typeface="Microsoft JhengHei"/>
                <a:cs typeface="Microsoft JhengHei"/>
                <a:sym typeface="Microsoft JhengHei"/>
              </a:rPr>
            </a:br>
            <a:r>
              <a:rPr lang="zh-TW" altLang="en-US" sz="2000" b="1">
                <a:solidFill>
                  <a:schemeClr val="tx1"/>
                </a:solidFill>
                <a:latin typeface="Microsoft JhengHei"/>
                <a:ea typeface="Microsoft JhengHei"/>
                <a:cs typeface="Microsoft JhengHei"/>
                <a:sym typeface="Microsoft JhengHei"/>
              </a:rPr>
              <a:t>建立 </a:t>
            </a:r>
            <a:r>
              <a:rPr lang="en-US" altLang="zh-TW" sz="2000" b="1">
                <a:solidFill>
                  <a:schemeClr val="tx1"/>
                </a:solidFill>
                <a:latin typeface="Microsoft JhengHei"/>
                <a:ea typeface="Microsoft JhengHei"/>
                <a:cs typeface="Microsoft JhengHei"/>
                <a:sym typeface="Microsoft JhengHei"/>
              </a:rPr>
              <a:t>Virtual Switch </a:t>
            </a:r>
            <a:r>
              <a:rPr lang="zh-TW" altLang="en-US" sz="2000" b="1">
                <a:solidFill>
                  <a:schemeClr val="tx1"/>
                </a:solidFill>
                <a:latin typeface="Microsoft JhengHei"/>
                <a:ea typeface="Microsoft JhengHei"/>
                <a:cs typeface="Microsoft JhengHei"/>
                <a:sym typeface="Microsoft JhengHei"/>
              </a:rPr>
              <a:t>形成私有的無線網路</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24"/>
          <p:cNvSpPr txBox="1">
            <a:spLocks noGrp="1"/>
          </p:cNvSpPr>
          <p:nvPr>
            <p:ph type="title" idx="4294967295"/>
          </p:nvPr>
        </p:nvSpPr>
        <p:spPr>
          <a:xfrm>
            <a:off x="796261" y="2091170"/>
            <a:ext cx="3240088" cy="1368425"/>
          </a:xfrm>
          <a:prstGeom prst="rect">
            <a:avLst/>
          </a:prstGeom>
          <a:noFill/>
          <a:ln>
            <a:noFill/>
          </a:ln>
        </p:spPr>
        <p:txBody>
          <a:bodyPr spcFirstLastPara="1" wrap="square" lIns="91425" tIns="45700" rIns="91425" bIns="45700" anchor="ctr" anchorCtr="0">
            <a:noAutofit/>
          </a:bodyPr>
          <a:lstStyle/>
          <a:p>
            <a:pPr marL="0" lvl="0" indent="0" rtl="0">
              <a:spcBef>
                <a:spcPts val="0"/>
              </a:spcBef>
              <a:spcAft>
                <a:spcPts val="0"/>
              </a:spcAft>
              <a:buClr>
                <a:schemeClr val="lt1"/>
              </a:buClr>
              <a:buSzPts val="4400"/>
              <a:buFont typeface="Arial"/>
              <a:buNone/>
            </a:pPr>
            <a:r>
              <a:rPr lang="zh-TW" altLang="en-US" sz="5500">
                <a:latin typeface="微軟正黑體" panose="020B0604030504040204" pitchFamily="34" charset="-120"/>
                <a:ea typeface="微軟正黑體" panose="020B0604030504040204" pitchFamily="34" charset="-120"/>
              </a:rPr>
              <a:t>無線網卡</a:t>
            </a:r>
            <a:br>
              <a:rPr lang="zh-TW" altLang="en-US" sz="5500">
                <a:latin typeface="微軟正黑體" panose="020B0604030504040204" pitchFamily="34" charset="-120"/>
                <a:ea typeface="微軟正黑體" panose="020B0604030504040204" pitchFamily="34" charset="-120"/>
              </a:rPr>
            </a:br>
            <a:r>
              <a:rPr lang="zh-TW" altLang="en-US" sz="5500">
                <a:latin typeface="微軟正黑體" panose="020B0604030504040204" pitchFamily="34" charset="-120"/>
                <a:ea typeface="微軟正黑體" panose="020B0604030504040204" pitchFamily="34" charset="-120"/>
              </a:rPr>
              <a:t>的優勢</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63"/>
        <p:cNvGrpSpPr/>
        <p:nvPr/>
      </p:nvGrpSpPr>
      <p:grpSpPr>
        <a:xfrm>
          <a:off x="0" y="0"/>
          <a:ext cx="0" cy="0"/>
          <a:chOff x="0" y="0"/>
          <a:chExt cx="0" cy="0"/>
        </a:xfrm>
      </p:grpSpPr>
      <p:sp>
        <p:nvSpPr>
          <p:cNvPr id="665" name="Google Shape;665;p52"/>
          <p:cNvSpPr txBox="1">
            <a:spLocks noGrp="1"/>
          </p:cNvSpPr>
          <p:nvPr>
            <p:ph type="title" idx="4294967295"/>
          </p:nvPr>
        </p:nvSpPr>
        <p:spPr>
          <a:xfrm>
            <a:off x="654966" y="2334585"/>
            <a:ext cx="3756025" cy="13684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1"/>
              </a:buClr>
              <a:buSzPts val="4400"/>
              <a:buFont typeface="Arial"/>
              <a:buNone/>
            </a:pPr>
            <a:r>
              <a:rPr lang="zh-TW" altLang="en-US" sz="4000">
                <a:latin typeface="微軟正黑體"/>
                <a:ea typeface="微軟正黑體"/>
              </a:rPr>
              <a:t>工業電腦/電腦</a:t>
            </a:r>
            <a:endParaRPr lang="zh-TW" altLang="en-US" sz="4000">
              <a:latin typeface="微軟正黑體" panose="020B0604030504040204" pitchFamily="34" charset="-120"/>
              <a:ea typeface="微軟正黑體" panose="020B0604030504040204" pitchFamily="34" charset="-120"/>
            </a:endParaRPr>
          </a:p>
          <a:p>
            <a:pPr marL="0" lvl="0" indent="0" algn="l" rtl="0">
              <a:spcBef>
                <a:spcPts val="0"/>
              </a:spcBef>
              <a:spcAft>
                <a:spcPts val="0"/>
              </a:spcAft>
              <a:buClr>
                <a:schemeClr val="lt1"/>
              </a:buClr>
              <a:buSzPts val="4400"/>
              <a:buFont typeface="Arial"/>
              <a:buNone/>
            </a:pPr>
            <a:r>
              <a:rPr lang="zh-TW" altLang="en-US" sz="4000">
                <a:latin typeface="微軟正黑體"/>
                <a:ea typeface="微軟正黑體"/>
              </a:rPr>
              <a:t>環境架設實例</a:t>
            </a:r>
          </a:p>
          <a:p>
            <a:pPr marL="0" lvl="0" indent="0" algn="l" rtl="0">
              <a:spcBef>
                <a:spcPts val="0"/>
              </a:spcBef>
              <a:spcAft>
                <a:spcPts val="0"/>
              </a:spcAft>
              <a:buClr>
                <a:schemeClr val="lt1"/>
              </a:buClr>
              <a:buSzPts val="4400"/>
              <a:buFont typeface="Arial"/>
              <a:buNone/>
            </a:pPr>
            <a:endParaRPr lang="zh-TW" altLang="en-US" sz="4000">
              <a:latin typeface="微軟正黑體" panose="020B0604030504040204" pitchFamily="34" charset="-120"/>
              <a:ea typeface="微軟正黑體" panose="020B0604030504040204" pitchFamily="34" charset="-12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pic>
        <p:nvPicPr>
          <p:cNvPr id="258" name="Google Shape;258;p30" descr="C:\Users\user\Desktop\0417_直播PPT對稿_QW-AC2600 802.11AC wifi card + Wirele\58160981_xl.png"/>
          <p:cNvPicPr preferRelativeResize="0"/>
          <p:nvPr/>
        </p:nvPicPr>
        <p:blipFill rotWithShape="1">
          <a:blip r:embed="rId3">
            <a:alphaModFix/>
          </a:blip>
          <a:srcRect/>
          <a:stretch/>
        </p:blipFill>
        <p:spPr>
          <a:xfrm>
            <a:off x="410" y="1184563"/>
            <a:ext cx="5613464" cy="3741372"/>
          </a:xfrm>
          <a:prstGeom prst="rect">
            <a:avLst/>
          </a:prstGeom>
          <a:noFill/>
          <a:ln>
            <a:noFill/>
          </a:ln>
        </p:spPr>
      </p:pic>
      <p:sp>
        <p:nvSpPr>
          <p:cNvPr id="259" name="Google Shape;259;p30"/>
          <p:cNvSpPr txBox="1">
            <a:spLocks noGrp="1"/>
          </p:cNvSpPr>
          <p:nvPr>
            <p:ph type="title" idx="4294967295"/>
          </p:nvPr>
        </p:nvSpPr>
        <p:spPr>
          <a:xfrm>
            <a:off x="541421" y="122655"/>
            <a:ext cx="8229600" cy="85725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FFE101"/>
              </a:buClr>
              <a:buSzPts val="4200"/>
              <a:buFont typeface="Arial"/>
              <a:buNone/>
            </a:pPr>
            <a:r>
              <a:rPr lang="zh-TW" altLang="en-US" sz="4000">
                <a:latin typeface="Microsoft GothicNeo"/>
                <a:ea typeface="Microsoft GothicNeo"/>
              </a:rPr>
              <a:t>運用</a:t>
            </a:r>
            <a:r>
              <a:rPr lang="zh-TW" sz="4000">
                <a:latin typeface="Microsoft GothicNeo"/>
                <a:ea typeface="Microsoft GothicNeo"/>
              </a:rPr>
              <a:t>電腦</a:t>
            </a:r>
            <a:r>
              <a:rPr lang="zh-TW" altLang="en-US" sz="4000">
                <a:latin typeface="Microsoft GothicNeo"/>
                <a:ea typeface="Microsoft GothicNeo"/>
              </a:rPr>
              <a:t>或</a:t>
            </a:r>
            <a:r>
              <a:rPr lang="zh-TW" sz="4000">
                <a:latin typeface="Microsoft GothicNeo"/>
                <a:ea typeface="Microsoft GothicNeo"/>
              </a:rPr>
              <a:t>工業電腦打造無線基地台</a:t>
            </a:r>
          </a:p>
        </p:txBody>
      </p:sp>
      <p:sp>
        <p:nvSpPr>
          <p:cNvPr id="260" name="Google Shape;260;p30"/>
          <p:cNvSpPr txBox="1">
            <a:spLocks noGrp="1"/>
          </p:cNvSpPr>
          <p:nvPr>
            <p:ph type="body" idx="4294967295"/>
          </p:nvPr>
        </p:nvSpPr>
        <p:spPr>
          <a:xfrm>
            <a:off x="3339252" y="1646602"/>
            <a:ext cx="5531571" cy="939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2000"/>
              <a:buNone/>
            </a:pPr>
            <a:r>
              <a:rPr lang="zh-TW" altLang="en-US" sz="2000">
                <a:latin typeface="微軟正黑體" panose="020B0604030504040204" pitchFamily="34" charset="-120"/>
                <a:ea typeface="微軟正黑體" panose="020B0604030504040204" pitchFamily="34" charset="-120"/>
              </a:rPr>
              <a:t>只要透過電腦或</a:t>
            </a:r>
            <a:r>
              <a:rPr lang="zh-TW" altLang="en-US" sz="2000" err="1">
                <a:latin typeface="微軟正黑體" panose="020B0604030504040204" pitchFamily="34" charset="-120"/>
                <a:ea typeface="微軟正黑體" panose="020B0604030504040204" pitchFamily="34" charset="-120"/>
              </a:rPr>
              <a:t>工業電腦</a:t>
            </a:r>
            <a:r>
              <a:rPr lang="zh-TW" altLang="en-US" sz="2000">
                <a:latin typeface="微軟正黑體" panose="020B0604030504040204" pitchFamily="34" charset="-120"/>
                <a:ea typeface="微軟正黑體" panose="020B0604030504040204" pitchFamily="34" charset="-120"/>
              </a:rPr>
              <a:t>搭配 </a:t>
            </a:r>
            <a:r>
              <a:rPr lang="af-ZA" altLang="zh-TW" sz="2000">
                <a:latin typeface="微軟正黑體" panose="020B0604030504040204" pitchFamily="34" charset="-120"/>
                <a:ea typeface="微軟正黑體" panose="020B0604030504040204" pitchFamily="34" charset="-120"/>
              </a:rPr>
              <a:t>QWA-AC2600 PCIe </a:t>
            </a:r>
            <a:r>
              <a:rPr lang="zh-TW" altLang="en-US" sz="2000">
                <a:latin typeface="微軟正黑體" panose="020B0604030504040204" pitchFamily="34" charset="-120"/>
                <a:ea typeface="微軟正黑體" panose="020B0604030504040204" pitchFamily="34" charset="-120"/>
              </a:rPr>
              <a:t>無線網卡，輕鬆建立專屬的無線基地台</a:t>
            </a:r>
            <a:endParaRPr lang="zh-TW" altLang="en-US">
              <a:latin typeface="微軟正黑體" panose="020B0604030504040204" pitchFamily="34" charset="-120"/>
              <a:ea typeface="微軟正黑體" panose="020B0604030504040204" pitchFamily="34" charset="-120"/>
            </a:endParaRPr>
          </a:p>
        </p:txBody>
      </p:sp>
      <p:sp>
        <p:nvSpPr>
          <p:cNvPr id="261" name="Google Shape;261;p30"/>
          <p:cNvSpPr/>
          <p:nvPr/>
        </p:nvSpPr>
        <p:spPr>
          <a:xfrm>
            <a:off x="3692672" y="2586402"/>
            <a:ext cx="20700" cy="5700"/>
          </a:xfrm>
          <a:prstGeom prst="rect">
            <a:avLst/>
          </a:pr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62" name="Google Shape;262;p30"/>
          <p:cNvSpPr/>
          <p:nvPr/>
        </p:nvSpPr>
        <p:spPr>
          <a:xfrm>
            <a:off x="758052" y="2511393"/>
            <a:ext cx="20700" cy="5700"/>
          </a:xfrm>
          <a:prstGeom prst="rect">
            <a:avLst/>
          </a:pr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63" name="Google Shape;263;p30"/>
          <p:cNvSpPr/>
          <p:nvPr/>
        </p:nvSpPr>
        <p:spPr>
          <a:xfrm>
            <a:off x="956368" y="2530046"/>
            <a:ext cx="20700" cy="6000"/>
          </a:xfrm>
          <a:prstGeom prst="rect">
            <a:avLst/>
          </a:pr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64" name="Google Shape;264;p30"/>
          <p:cNvSpPr/>
          <p:nvPr/>
        </p:nvSpPr>
        <p:spPr>
          <a:xfrm>
            <a:off x="956368" y="2549096"/>
            <a:ext cx="20700" cy="5100"/>
          </a:xfrm>
          <a:prstGeom prst="rect">
            <a:avLst/>
          </a:pr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65" name="Google Shape;265;p30"/>
          <p:cNvSpPr/>
          <p:nvPr/>
        </p:nvSpPr>
        <p:spPr>
          <a:xfrm>
            <a:off x="3692672" y="2567352"/>
            <a:ext cx="20700" cy="6000"/>
          </a:xfrm>
          <a:prstGeom prst="rect">
            <a:avLst/>
          </a:pr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66" name="Google Shape;266;p30"/>
          <p:cNvSpPr/>
          <p:nvPr/>
        </p:nvSpPr>
        <p:spPr>
          <a:xfrm>
            <a:off x="3692672" y="2586402"/>
            <a:ext cx="20700" cy="5700"/>
          </a:xfrm>
          <a:prstGeom prst="rect">
            <a:avLst/>
          </a:pr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67" name="Google Shape;267;p30"/>
          <p:cNvSpPr/>
          <p:nvPr/>
        </p:nvSpPr>
        <p:spPr>
          <a:xfrm>
            <a:off x="5814325" y="3768611"/>
            <a:ext cx="20700" cy="5700"/>
          </a:xfrm>
          <a:prstGeom prst="rect">
            <a:avLst/>
          </a:pr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pic>
        <p:nvPicPr>
          <p:cNvPr id="269" name="Google Shape;269;p30" descr="C:\Users\user\Desktop\0417_直播PPT對稿_QW-AC2600 802.11AC wifi card + Wirele\12.png"/>
          <p:cNvPicPr preferRelativeResize="0"/>
          <p:nvPr/>
        </p:nvPicPr>
        <p:blipFill rotWithShape="1">
          <a:blip r:embed="rId4">
            <a:alphaModFix/>
          </a:blip>
          <a:srcRect/>
          <a:stretch/>
        </p:blipFill>
        <p:spPr>
          <a:xfrm>
            <a:off x="3779911" y="2685565"/>
            <a:ext cx="2008136" cy="2042544"/>
          </a:xfrm>
          <a:prstGeom prst="rect">
            <a:avLst/>
          </a:prstGeom>
          <a:noFill/>
          <a:ln>
            <a:noFill/>
          </a:ln>
        </p:spPr>
      </p:pic>
      <p:pic>
        <p:nvPicPr>
          <p:cNvPr id="270" name="Google Shape;270;p30" descr="C:\Users\user\Desktop\0417_直播PPT對稿_QW-AC2600 802.11AC wifi card + Wirele\13.png"/>
          <p:cNvPicPr preferRelativeResize="0"/>
          <p:nvPr/>
        </p:nvPicPr>
        <p:blipFill rotWithShape="1">
          <a:blip r:embed="rId5">
            <a:alphaModFix/>
          </a:blip>
          <a:srcRect/>
          <a:stretch/>
        </p:blipFill>
        <p:spPr>
          <a:xfrm>
            <a:off x="5959808" y="3169339"/>
            <a:ext cx="2212591" cy="1318422"/>
          </a:xfrm>
          <a:prstGeom prst="rect">
            <a:avLst/>
          </a:prstGeom>
          <a:noFill/>
          <a:ln>
            <a:noFill/>
          </a:ln>
        </p:spPr>
      </p:pic>
      <p:pic>
        <p:nvPicPr>
          <p:cNvPr id="271" name="Google Shape;271;p30" descr="C:\Users\user\Desktop\0417_直播PPT對稿_QW-AC2600 802.11AC wifi card + Wirele\14.png"/>
          <p:cNvPicPr preferRelativeResize="0"/>
          <p:nvPr/>
        </p:nvPicPr>
        <p:blipFill rotWithShape="1">
          <a:blip r:embed="rId6">
            <a:alphaModFix/>
          </a:blip>
          <a:srcRect/>
          <a:stretch/>
        </p:blipFill>
        <p:spPr>
          <a:xfrm>
            <a:off x="5459012" y="3195175"/>
            <a:ext cx="625156" cy="1230850"/>
          </a:xfrm>
          <a:prstGeom prst="rect">
            <a:avLst/>
          </a:prstGeom>
          <a:noFill/>
          <a:ln>
            <a:noFill/>
          </a:ln>
        </p:spPr>
      </p:pic>
      <p:pic>
        <p:nvPicPr>
          <p:cNvPr id="272" name="Google Shape;272;p30" descr="C:\Users\user\Desktop\0417_直播PPT對稿_QW-AC2600 802.11AC wifi card + Wirele\6.png"/>
          <p:cNvPicPr preferRelativeResize="0"/>
          <p:nvPr/>
        </p:nvPicPr>
        <p:blipFill rotWithShape="1">
          <a:blip r:embed="rId7">
            <a:alphaModFix/>
          </a:blip>
          <a:srcRect/>
          <a:stretch/>
        </p:blipFill>
        <p:spPr>
          <a:xfrm>
            <a:off x="4653737" y="3498126"/>
            <a:ext cx="360040" cy="320935"/>
          </a:xfrm>
          <a:prstGeom prst="rect">
            <a:avLst/>
          </a:prstGeom>
          <a:noFill/>
          <a:ln>
            <a:noFill/>
          </a:ln>
        </p:spPr>
      </p:pic>
      <p:pic>
        <p:nvPicPr>
          <p:cNvPr id="273" name="Google Shape;273;p30" descr="C:\Users\user\Desktop\0417_直播PPT對稿_QW-AC2600 802.11AC wifi card + Wirele\7.png"/>
          <p:cNvPicPr preferRelativeResize="0"/>
          <p:nvPr/>
        </p:nvPicPr>
        <p:blipFill rotWithShape="1">
          <a:blip r:embed="rId8">
            <a:alphaModFix/>
          </a:blip>
          <a:srcRect/>
          <a:stretch/>
        </p:blipFill>
        <p:spPr>
          <a:xfrm>
            <a:off x="7380313" y="3651870"/>
            <a:ext cx="360040" cy="264663"/>
          </a:xfrm>
          <a:prstGeom prst="rect">
            <a:avLst/>
          </a:prstGeom>
          <a:noFill/>
          <a:ln>
            <a:noFill/>
          </a:ln>
        </p:spPr>
      </p:pic>
      <p:pic>
        <p:nvPicPr>
          <p:cNvPr id="274" name="Google Shape;274;p30" descr="C:\Users\user\Desktop\0417_直播PPT對稿_QW-AC2600 802.11AC wifi card + Wirele\8.png"/>
          <p:cNvPicPr preferRelativeResize="0"/>
          <p:nvPr/>
        </p:nvPicPr>
        <p:blipFill rotWithShape="1">
          <a:blip r:embed="rId9">
            <a:alphaModFix/>
          </a:blip>
          <a:srcRect/>
          <a:stretch/>
        </p:blipFill>
        <p:spPr>
          <a:xfrm>
            <a:off x="5138336" y="2984342"/>
            <a:ext cx="401677" cy="347662"/>
          </a:xfrm>
          <a:prstGeom prst="rect">
            <a:avLst/>
          </a:prstGeom>
          <a:noFill/>
          <a:ln>
            <a:noFill/>
          </a:ln>
        </p:spPr>
      </p:pic>
      <p:pic>
        <p:nvPicPr>
          <p:cNvPr id="275" name="Google Shape;275;p30" descr="C:\Users\user\Desktop\0417_直播PPT對稿_QW-AC2600 802.11AC wifi card + Wirele\9.png"/>
          <p:cNvPicPr preferRelativeResize="0"/>
          <p:nvPr/>
        </p:nvPicPr>
        <p:blipFill rotWithShape="1">
          <a:blip r:embed="rId10">
            <a:alphaModFix/>
          </a:blip>
          <a:srcRect/>
          <a:stretch/>
        </p:blipFill>
        <p:spPr>
          <a:xfrm>
            <a:off x="6977448" y="3618559"/>
            <a:ext cx="229979" cy="314621"/>
          </a:xfrm>
          <a:prstGeom prst="rect">
            <a:avLst/>
          </a:prstGeom>
          <a:noFill/>
          <a:ln>
            <a:noFill/>
          </a:ln>
        </p:spPr>
      </p:pic>
      <p:pic>
        <p:nvPicPr>
          <p:cNvPr id="276" name="Google Shape;276;p30" descr="C:\Users\user\Desktop\0417_直播PPT對稿_QW-AC2600 802.11AC wifi card + Wirele\10.png"/>
          <p:cNvPicPr preferRelativeResize="0"/>
          <p:nvPr/>
        </p:nvPicPr>
        <p:blipFill rotWithShape="1">
          <a:blip r:embed="rId11">
            <a:alphaModFix/>
          </a:blip>
          <a:srcRect/>
          <a:stretch/>
        </p:blipFill>
        <p:spPr>
          <a:xfrm>
            <a:off x="4058216" y="3507854"/>
            <a:ext cx="433595" cy="250925"/>
          </a:xfrm>
          <a:prstGeom prst="rect">
            <a:avLst/>
          </a:prstGeom>
          <a:noFill/>
          <a:ln>
            <a:noFill/>
          </a:ln>
        </p:spPr>
      </p:pic>
      <p:pic>
        <p:nvPicPr>
          <p:cNvPr id="277" name="Google Shape;277;p30" descr="C:\Users\user\Desktop\0417_直播PPT對稿_QW-AC2600 802.11AC wifi card + Wirele\1.png"/>
          <p:cNvPicPr preferRelativeResize="0"/>
          <p:nvPr/>
        </p:nvPicPr>
        <p:blipFill rotWithShape="1">
          <a:blip r:embed="rId12">
            <a:alphaModFix/>
          </a:blip>
          <a:srcRect/>
          <a:stretch/>
        </p:blipFill>
        <p:spPr>
          <a:xfrm>
            <a:off x="5594980" y="3587296"/>
            <a:ext cx="346924" cy="275423"/>
          </a:xfrm>
          <a:prstGeom prst="rect">
            <a:avLst/>
          </a:prstGeom>
          <a:noFill/>
          <a:ln>
            <a:noFill/>
          </a:ln>
        </p:spPr>
      </p:pic>
      <p:pic>
        <p:nvPicPr>
          <p:cNvPr id="278" name="Google Shape;278;p30" descr="C:\Users\user\Desktop\0417_直播PPT對稿_QW-AC2600 802.11AC wifi card + Wirele\2.png"/>
          <p:cNvPicPr preferRelativeResize="0"/>
          <p:nvPr/>
        </p:nvPicPr>
        <p:blipFill rotWithShape="1">
          <a:blip r:embed="rId13">
            <a:alphaModFix/>
          </a:blip>
          <a:srcRect/>
          <a:stretch/>
        </p:blipFill>
        <p:spPr>
          <a:xfrm>
            <a:off x="4644008" y="3075806"/>
            <a:ext cx="368777" cy="257309"/>
          </a:xfrm>
          <a:prstGeom prst="rect">
            <a:avLst/>
          </a:prstGeom>
          <a:noFill/>
          <a:ln>
            <a:noFill/>
          </a:ln>
        </p:spPr>
      </p:pic>
      <p:pic>
        <p:nvPicPr>
          <p:cNvPr id="279" name="Google Shape;279;p30" descr="C:\Users\user\Desktop\0417_直播PPT對稿_QW-AC2600 802.11AC wifi card + Wirele\3.png"/>
          <p:cNvPicPr preferRelativeResize="0"/>
          <p:nvPr/>
        </p:nvPicPr>
        <p:blipFill rotWithShape="1">
          <a:blip r:embed="rId14">
            <a:alphaModFix/>
          </a:blip>
          <a:srcRect/>
          <a:stretch/>
        </p:blipFill>
        <p:spPr>
          <a:xfrm>
            <a:off x="6444208" y="3671111"/>
            <a:ext cx="332789" cy="268791"/>
          </a:xfrm>
          <a:prstGeom prst="rect">
            <a:avLst/>
          </a:prstGeom>
          <a:noFill/>
          <a:ln>
            <a:noFill/>
          </a:ln>
        </p:spPr>
      </p:pic>
      <p:pic>
        <p:nvPicPr>
          <p:cNvPr id="280" name="Google Shape;280;p30" descr="C:\Users\user\Desktop\0417_直播PPT對稿_QW-AC2600 802.11AC wifi card + Wirele\4.png"/>
          <p:cNvPicPr preferRelativeResize="0"/>
          <p:nvPr/>
        </p:nvPicPr>
        <p:blipFill rotWithShape="1">
          <a:blip r:embed="rId15">
            <a:alphaModFix/>
          </a:blip>
          <a:srcRect/>
          <a:stretch/>
        </p:blipFill>
        <p:spPr>
          <a:xfrm>
            <a:off x="5599064" y="3947336"/>
            <a:ext cx="349676" cy="206567"/>
          </a:xfrm>
          <a:prstGeom prst="rect">
            <a:avLst/>
          </a:prstGeom>
          <a:noFill/>
          <a:ln>
            <a:noFill/>
          </a:ln>
        </p:spPr>
      </p:pic>
      <p:pic>
        <p:nvPicPr>
          <p:cNvPr id="281" name="Google Shape;281;p30" descr="C:\Users\user\Desktop\0417_直播PPT對稿_QW-AC2600 802.11AC wifi card + Wirele\5.png"/>
          <p:cNvPicPr preferRelativeResize="0"/>
          <p:nvPr/>
        </p:nvPicPr>
        <p:blipFill rotWithShape="1">
          <a:blip r:embed="rId16">
            <a:alphaModFix/>
          </a:blip>
          <a:srcRect/>
          <a:stretch/>
        </p:blipFill>
        <p:spPr>
          <a:xfrm>
            <a:off x="4067944" y="3003798"/>
            <a:ext cx="395785" cy="371233"/>
          </a:xfrm>
          <a:prstGeom prst="rect">
            <a:avLst/>
          </a:prstGeom>
          <a:noFill/>
          <a:ln>
            <a:noFill/>
          </a:ln>
        </p:spPr>
      </p:pic>
      <p:pic>
        <p:nvPicPr>
          <p:cNvPr id="3" name="圖片 2">
            <a:extLst>
              <a:ext uri="{FF2B5EF4-FFF2-40B4-BE49-F238E27FC236}">
                <a16:creationId xmlns:a16="http://schemas.microsoft.com/office/drawing/2014/main" id="{A9EFEF24-34B7-49EB-B79E-DCA31AE038D8}"/>
              </a:ext>
            </a:extLst>
          </p:cNvPr>
          <p:cNvPicPr>
            <a:picLocks noChangeAspect="1"/>
          </p:cNvPicPr>
          <p:nvPr/>
        </p:nvPicPr>
        <p:blipFill>
          <a:blip r:embed="rId17"/>
          <a:stretch>
            <a:fillRect/>
          </a:stretch>
        </p:blipFill>
        <p:spPr>
          <a:xfrm>
            <a:off x="209588" y="2441593"/>
            <a:ext cx="2688344" cy="2353931"/>
          </a:xfrm>
          <a:prstGeom prst="rect">
            <a:avLst/>
          </a:prstGeom>
        </p:spPr>
      </p:pic>
      <p:pic>
        <p:nvPicPr>
          <p:cNvPr id="4" name="圖形 3">
            <a:extLst>
              <a:ext uri="{FF2B5EF4-FFF2-40B4-BE49-F238E27FC236}">
                <a16:creationId xmlns:a16="http://schemas.microsoft.com/office/drawing/2014/main" id="{B1EA112C-5793-47ED-8410-96191E72E9BA}"/>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2797810" y="2142818"/>
            <a:ext cx="648586" cy="648586"/>
          </a:xfrm>
          <a:prstGeom prst="rect">
            <a:avLst/>
          </a:prstGeom>
        </p:spPr>
      </p:pic>
      <p:pic>
        <p:nvPicPr>
          <p:cNvPr id="30" name="圖形 29">
            <a:extLst>
              <a:ext uri="{FF2B5EF4-FFF2-40B4-BE49-F238E27FC236}">
                <a16:creationId xmlns:a16="http://schemas.microsoft.com/office/drawing/2014/main" id="{D55DD9DA-5D74-4524-9DA0-88697F81111E}"/>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rot="18596852">
            <a:off x="773996" y="2080473"/>
            <a:ext cx="648586" cy="648586"/>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63"/>
        <p:cNvGrpSpPr/>
        <p:nvPr/>
      </p:nvGrpSpPr>
      <p:grpSpPr>
        <a:xfrm>
          <a:off x="0" y="0"/>
          <a:ext cx="0" cy="0"/>
          <a:chOff x="0" y="0"/>
          <a:chExt cx="0" cy="0"/>
        </a:xfrm>
      </p:grpSpPr>
      <p:sp>
        <p:nvSpPr>
          <p:cNvPr id="3" name="Google Shape;648;p51">
            <a:extLst>
              <a:ext uri="{FF2B5EF4-FFF2-40B4-BE49-F238E27FC236}">
                <a16:creationId xmlns:a16="http://schemas.microsoft.com/office/drawing/2014/main" id="{4E9A9BAC-4609-4968-B249-0087AC6032FC}"/>
              </a:ext>
            </a:extLst>
          </p:cNvPr>
          <p:cNvSpPr txBox="1">
            <a:spLocks/>
          </p:cNvSpPr>
          <p:nvPr/>
        </p:nvSpPr>
        <p:spPr>
          <a:xfrm>
            <a:off x="0" y="130175"/>
            <a:ext cx="9144000" cy="85725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400"/>
              <a:buFont typeface="Arial"/>
              <a:buNone/>
              <a:defRPr sz="44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rgbClr val="FFE101"/>
              </a:buClr>
              <a:buSzPts val="4200"/>
            </a:pPr>
            <a:r>
              <a:rPr lang="zh-TW" altLang="en-US" sz="4000">
                <a:latin typeface="微軟正黑體" panose="020B0604030504040204" pitchFamily="34" charset="-120"/>
                <a:ea typeface="微軟正黑體" panose="020B0604030504040204" pitchFamily="34" charset="-120"/>
              </a:rPr>
              <a:t>將 </a:t>
            </a:r>
            <a:r>
              <a:rPr lang="en-US" altLang="zh-TW" sz="4000">
                <a:latin typeface="微軟正黑體" panose="020B0604030504040204" pitchFamily="34" charset="-120"/>
                <a:ea typeface="微軟正黑體" panose="020B0604030504040204" pitchFamily="34" charset="-120"/>
              </a:rPr>
              <a:t>QWA-AC2600</a:t>
            </a:r>
            <a:r>
              <a:rPr lang="zh-TW" altLang="en-US" sz="4000">
                <a:latin typeface="微軟正黑體" panose="020B0604030504040204" pitchFamily="34" charset="-120"/>
                <a:ea typeface="微軟正黑體" panose="020B0604030504040204" pitchFamily="34" charset="-120"/>
              </a:rPr>
              <a:t> 用於 </a:t>
            </a:r>
            <a:r>
              <a:rPr lang="en-US" altLang="zh-TW" sz="4000">
                <a:latin typeface="微軟正黑體" panose="020B0604030504040204" pitchFamily="34" charset="-120"/>
                <a:ea typeface="微軟正黑體" panose="020B0604030504040204" pitchFamily="34" charset="-120"/>
              </a:rPr>
              <a:t>TANK-870</a:t>
            </a:r>
            <a:endParaRPr lang="zh-TW" altLang="en-US" sz="4000">
              <a:latin typeface="微軟正黑體" panose="020B0604030504040204" pitchFamily="34" charset="-120"/>
              <a:ea typeface="微軟正黑體" panose="020B0604030504040204" pitchFamily="34" charset="-120"/>
            </a:endParaRPr>
          </a:p>
        </p:txBody>
      </p:sp>
      <p:sp>
        <p:nvSpPr>
          <p:cNvPr id="8" name="Google Shape;648;p51">
            <a:extLst>
              <a:ext uri="{FF2B5EF4-FFF2-40B4-BE49-F238E27FC236}">
                <a16:creationId xmlns:a16="http://schemas.microsoft.com/office/drawing/2014/main" id="{1BB337DA-29F8-444C-B03E-2A331F140954}"/>
              </a:ext>
            </a:extLst>
          </p:cNvPr>
          <p:cNvSpPr txBox="1">
            <a:spLocks/>
          </p:cNvSpPr>
          <p:nvPr/>
        </p:nvSpPr>
        <p:spPr>
          <a:xfrm>
            <a:off x="7144369" y="1346879"/>
            <a:ext cx="1667896" cy="421064"/>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400"/>
              <a:buFont typeface="Arial"/>
              <a:buNone/>
              <a:defRPr sz="44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rgbClr val="FFE101"/>
              </a:buClr>
              <a:buSzPts val="4200"/>
            </a:pPr>
            <a:r>
              <a:rPr lang="en-US" altLang="zh-TW" sz="1600">
                <a:latin typeface="微軟正黑體" panose="020B0604030504040204" pitchFamily="34" charset="-120"/>
                <a:ea typeface="微軟正黑體" panose="020B0604030504040204" pitchFamily="34" charset="-120"/>
              </a:rPr>
              <a:t>somewhere</a:t>
            </a:r>
            <a:endParaRPr lang="zh-TW" altLang="en-US" sz="160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5934062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63"/>
        <p:cNvGrpSpPr/>
        <p:nvPr/>
      </p:nvGrpSpPr>
      <p:grpSpPr>
        <a:xfrm>
          <a:off x="0" y="0"/>
          <a:ext cx="0" cy="0"/>
          <a:chOff x="0" y="0"/>
          <a:chExt cx="0" cy="0"/>
        </a:xfrm>
      </p:grpSpPr>
      <p:sp>
        <p:nvSpPr>
          <p:cNvPr id="3" name="Google Shape;648;p51">
            <a:extLst>
              <a:ext uri="{FF2B5EF4-FFF2-40B4-BE49-F238E27FC236}">
                <a16:creationId xmlns:a16="http://schemas.microsoft.com/office/drawing/2014/main" id="{4E9A9BAC-4609-4968-B249-0087AC6032FC}"/>
              </a:ext>
            </a:extLst>
          </p:cNvPr>
          <p:cNvSpPr txBox="1">
            <a:spLocks/>
          </p:cNvSpPr>
          <p:nvPr/>
        </p:nvSpPr>
        <p:spPr>
          <a:xfrm>
            <a:off x="0" y="130175"/>
            <a:ext cx="9144000" cy="85725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400"/>
              <a:buFont typeface="Arial"/>
              <a:buNone/>
              <a:defRPr sz="44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rgbClr val="FFE101"/>
              </a:buClr>
              <a:buSzPts val="4200"/>
            </a:pPr>
            <a:r>
              <a:rPr lang="zh-TW" altLang="en-US" sz="4000">
                <a:latin typeface="微軟正黑體" panose="020B0604030504040204" pitchFamily="34" charset="-120"/>
                <a:ea typeface="微軟正黑體" panose="020B0604030504040204" pitchFamily="34" charset="-120"/>
              </a:rPr>
              <a:t>將 </a:t>
            </a:r>
            <a:r>
              <a:rPr lang="en-US" altLang="zh-TW" sz="4000">
                <a:latin typeface="微軟正黑體" panose="020B0604030504040204" pitchFamily="34" charset="-120"/>
                <a:ea typeface="微軟正黑體" panose="020B0604030504040204" pitchFamily="34" charset="-120"/>
              </a:rPr>
              <a:t>QWA-AC2600</a:t>
            </a:r>
            <a:r>
              <a:rPr lang="zh-TW" altLang="en-US" sz="4000">
                <a:latin typeface="微軟正黑體" panose="020B0604030504040204" pitchFamily="34" charset="-120"/>
                <a:ea typeface="微軟正黑體" panose="020B0604030504040204" pitchFamily="34" charset="-120"/>
              </a:rPr>
              <a:t> 用於 </a:t>
            </a:r>
            <a:r>
              <a:rPr lang="en-US" altLang="zh-TW" sz="4000">
                <a:latin typeface="微軟正黑體" panose="020B0604030504040204" pitchFamily="34" charset="-120"/>
                <a:ea typeface="微軟正黑體" panose="020B0604030504040204" pitchFamily="34" charset="-120"/>
              </a:rPr>
              <a:t>TANK-870</a:t>
            </a:r>
            <a:endParaRPr lang="zh-TW" altLang="en-US" sz="4000">
              <a:latin typeface="微軟正黑體" panose="020B0604030504040204" pitchFamily="34" charset="-120"/>
              <a:ea typeface="微軟正黑體" panose="020B0604030504040204" pitchFamily="34" charset="-120"/>
            </a:endParaRPr>
          </a:p>
        </p:txBody>
      </p:sp>
      <p:sp>
        <p:nvSpPr>
          <p:cNvPr id="7" name="Google Shape;648;p51">
            <a:extLst>
              <a:ext uri="{FF2B5EF4-FFF2-40B4-BE49-F238E27FC236}">
                <a16:creationId xmlns:a16="http://schemas.microsoft.com/office/drawing/2014/main" id="{7905C6AC-7A04-4319-9672-BA9C96935D2E}"/>
              </a:ext>
            </a:extLst>
          </p:cNvPr>
          <p:cNvSpPr txBox="1">
            <a:spLocks/>
          </p:cNvSpPr>
          <p:nvPr/>
        </p:nvSpPr>
        <p:spPr>
          <a:xfrm>
            <a:off x="6055594" y="1300096"/>
            <a:ext cx="821543" cy="421064"/>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400"/>
              <a:buFont typeface="Arial"/>
              <a:buNone/>
              <a:defRPr sz="44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rgbClr val="FFE101"/>
              </a:buClr>
              <a:buSzPts val="4200"/>
            </a:pPr>
            <a:r>
              <a:rPr lang="en-US" altLang="zh-TW" sz="1600">
                <a:latin typeface="微軟正黑體" panose="020B0604030504040204" pitchFamily="34" charset="-120"/>
                <a:ea typeface="微軟正黑體" panose="020B0604030504040204" pitchFamily="34" charset="-120"/>
              </a:rPr>
              <a:t>here</a:t>
            </a:r>
            <a:endParaRPr lang="zh-TW" altLang="en-US" sz="160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40229460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729"/>
        <p:cNvGrpSpPr/>
        <p:nvPr/>
      </p:nvGrpSpPr>
      <p:grpSpPr>
        <a:xfrm>
          <a:off x="0" y="0"/>
          <a:ext cx="0" cy="0"/>
          <a:chOff x="0" y="0"/>
          <a:chExt cx="0" cy="0"/>
        </a:xfrm>
      </p:grpSpPr>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37"/>
        <p:cNvGrpSpPr/>
        <p:nvPr/>
      </p:nvGrpSpPr>
      <p:grpSpPr>
        <a:xfrm>
          <a:off x="0" y="0"/>
          <a:ext cx="0" cy="0"/>
          <a:chOff x="0" y="0"/>
          <a:chExt cx="0" cy="0"/>
        </a:xfrm>
      </p:grpSpPr>
      <p:sp>
        <p:nvSpPr>
          <p:cNvPr id="648" name="Google Shape;648;p51"/>
          <p:cNvSpPr txBox="1">
            <a:spLocks noGrp="1"/>
          </p:cNvSpPr>
          <p:nvPr>
            <p:ph type="title" idx="4294967295"/>
          </p:nvPr>
        </p:nvSpPr>
        <p:spPr>
          <a:xfrm>
            <a:off x="0" y="130175"/>
            <a:ext cx="9144000" cy="857250"/>
          </a:xfrm>
          <a:prstGeom prst="rect">
            <a:avLst/>
          </a:prstGeom>
          <a:noFill/>
          <a:ln>
            <a:noFill/>
          </a:ln>
        </p:spPr>
        <p:txBody>
          <a:bodyPr spcFirstLastPara="1" wrap="square" lIns="91425" tIns="45700" rIns="91425" bIns="45700" anchor="ctr" anchorCtr="0">
            <a:noAutofit/>
          </a:bodyPr>
          <a:lstStyle/>
          <a:p>
            <a:pPr marL="0" lvl="0" indent="0" algn="ctr">
              <a:spcBef>
                <a:spcPts val="0"/>
              </a:spcBef>
              <a:spcAft>
                <a:spcPts val="0"/>
              </a:spcAft>
              <a:buClr>
                <a:srgbClr val="FFE101"/>
              </a:buClr>
              <a:buSzPts val="4200"/>
              <a:buNone/>
            </a:pPr>
            <a:r>
              <a:rPr lang="en-US" altLang="zh-TW" sz="4000" err="1">
                <a:latin typeface="微軟正黑體"/>
                <a:ea typeface="微軟正黑體"/>
              </a:rPr>
              <a:t>安裝開源套件</a:t>
            </a:r>
            <a:endParaRPr lang="en-US" altLang="zh-TW" sz="4000">
              <a:latin typeface="微軟正黑體"/>
              <a:ea typeface="微軟正黑體"/>
            </a:endParaRPr>
          </a:p>
        </p:txBody>
      </p:sp>
      <p:sp>
        <p:nvSpPr>
          <p:cNvPr id="5" name="文字方塊 3">
            <a:extLst>
              <a:ext uri="{FF2B5EF4-FFF2-40B4-BE49-F238E27FC236}">
                <a16:creationId xmlns:a16="http://schemas.microsoft.com/office/drawing/2014/main" id="{CEE972EE-2BA8-4506-811F-21852A8A9609}"/>
              </a:ext>
            </a:extLst>
          </p:cNvPr>
          <p:cNvSpPr txBox="1"/>
          <p:nvPr/>
        </p:nvSpPr>
        <p:spPr>
          <a:xfrm>
            <a:off x="276344" y="1448842"/>
            <a:ext cx="8601980" cy="2862322"/>
          </a:xfrm>
          <a:prstGeom prst="rect">
            <a:avLst/>
          </a:prstGeom>
          <a:noFill/>
        </p:spPr>
        <p:txBody>
          <a:bodyPr wrap="square" rtlCol="0" anchor="t">
            <a:spAutoFit/>
          </a:bodyPr>
          <a:lstStyle/>
          <a:p>
            <a:r>
              <a:rPr lang="zh-TW" altLang="en-US" sz="2000">
                <a:latin typeface="微軟正黑體" panose="020B0604030504040204" pitchFamily="34" charset="-120"/>
                <a:ea typeface="微軟正黑體" panose="020B0604030504040204" pitchFamily="34" charset="-120"/>
                <a:sym typeface="Microsoft JhengHei"/>
              </a:rPr>
              <a:t>●</a:t>
            </a:r>
            <a:r>
              <a:rPr lang="zh-TW" sz="2000" b="1">
                <a:latin typeface="微軟正黑體" panose="020B0604030504040204" pitchFamily="34" charset="-120"/>
                <a:ea typeface="微軟正黑體" panose="020B0604030504040204" pitchFamily="34" charset="-120"/>
                <a:sym typeface="Microsoft JhengHei"/>
              </a:rPr>
              <a:t>AP 套件：Hostapd</a:t>
            </a:r>
            <a:endParaRPr lang="zh-TW" altLang="en-US">
              <a:latin typeface="微軟正黑體" panose="020B0604030504040204" pitchFamily="34" charset="-120"/>
              <a:ea typeface="微軟正黑體" panose="020B0604030504040204" pitchFamily="34" charset="-120"/>
            </a:endParaRPr>
          </a:p>
          <a:p>
            <a:r>
              <a:rPr lang="zh-TW" altLang="en-US" sz="2000">
                <a:latin typeface="微軟正黑體" panose="020B0604030504040204" pitchFamily="34" charset="-120"/>
                <a:ea typeface="微軟正黑體" panose="020B0604030504040204" pitchFamily="34" charset="-120"/>
                <a:sym typeface="Microsoft JhengHei"/>
              </a:rPr>
              <a:t>     ○</a:t>
            </a:r>
            <a:r>
              <a:rPr lang="zh-TW" sz="2000" b="1">
                <a:latin typeface="微軟正黑體" panose="020B0604030504040204" pitchFamily="34" charset="-120"/>
                <a:ea typeface="微軟正黑體" panose="020B0604030504040204" pitchFamily="34" charset="-120"/>
                <a:sym typeface="Microsoft JhengHei"/>
              </a:rPr>
              <a:t>指令：sudo apt-get install hostapd</a:t>
            </a:r>
            <a:endParaRPr lang="zh-TW">
              <a:latin typeface="微軟正黑體" panose="020B0604030504040204" pitchFamily="34" charset="-120"/>
              <a:ea typeface="微軟正黑體" panose="020B0604030504040204" pitchFamily="34" charset="-120"/>
            </a:endParaRPr>
          </a:p>
          <a:p>
            <a:r>
              <a:rPr lang="zh-TW" altLang="en-US" sz="2000">
                <a:latin typeface="微軟正黑體" panose="020B0604030504040204" pitchFamily="34" charset="-120"/>
                <a:ea typeface="微軟正黑體" panose="020B0604030504040204" pitchFamily="34" charset="-120"/>
                <a:cs typeface="Microsoft JhengHei"/>
                <a:sym typeface="Microsoft JhengHei"/>
              </a:rPr>
              <a:t>●</a:t>
            </a:r>
            <a:r>
              <a:rPr lang="zh-TW" sz="2000" b="1">
                <a:latin typeface="微軟正黑體" panose="020B0604030504040204" pitchFamily="34" charset="-120"/>
                <a:ea typeface="微軟正黑體" panose="020B0604030504040204" pitchFamily="34" charset="-120"/>
                <a:cs typeface="Microsoft JhengHei"/>
                <a:sym typeface="Microsoft JhengHei"/>
              </a:rPr>
              <a:t>Ubuntu 預設會將網卡綁定在自身的網路管理功能，</a:t>
            </a:r>
            <a:r>
              <a:rPr lang="zh-TW" altLang="en-US" sz="2000" b="1">
                <a:latin typeface="微軟正黑體" panose="020B0604030504040204" pitchFamily="34" charset="-120"/>
                <a:ea typeface="微軟正黑體" panose="020B0604030504040204" pitchFamily="34" charset="-120"/>
                <a:cs typeface="Microsoft JhengHei"/>
                <a:sym typeface="Microsoft JhengHei"/>
              </a:rPr>
              <a:t>須</a:t>
            </a:r>
            <a:r>
              <a:rPr lang="zh-TW" sz="2000" b="1">
                <a:latin typeface="微軟正黑體" panose="020B0604030504040204" pitchFamily="34" charset="-120"/>
                <a:ea typeface="微軟正黑體" panose="020B0604030504040204" pitchFamily="34" charset="-120"/>
                <a:cs typeface="Microsoft JhengHei"/>
                <a:sym typeface="Microsoft JhengHei"/>
              </a:rPr>
              <a:t>透過指令解開</a:t>
            </a:r>
            <a:endParaRPr lang="zh-TW">
              <a:latin typeface="微軟正黑體" panose="020B0604030504040204" pitchFamily="34" charset="-120"/>
              <a:ea typeface="微軟正黑體" panose="020B0604030504040204" pitchFamily="34" charset="-120"/>
            </a:endParaRPr>
          </a:p>
          <a:p>
            <a:r>
              <a:rPr lang="zh-TW" altLang="en-US" sz="2000">
                <a:latin typeface="微軟正黑體" panose="020B0604030504040204" pitchFamily="34" charset="-120"/>
                <a:ea typeface="微軟正黑體" panose="020B0604030504040204" pitchFamily="34" charset="-120"/>
                <a:cs typeface="Microsoft JhengHei"/>
                <a:sym typeface="Microsoft JhengHei"/>
              </a:rPr>
              <a:t>     ○</a:t>
            </a:r>
            <a:r>
              <a:rPr lang="zh-TW" sz="2000" b="1">
                <a:latin typeface="微軟正黑體" panose="020B0604030504040204" pitchFamily="34" charset="-120"/>
                <a:ea typeface="微軟正黑體" panose="020B0604030504040204" pitchFamily="34" charset="-120"/>
                <a:cs typeface="Microsoft JhengHei"/>
                <a:sym typeface="Microsoft JhengHei"/>
              </a:rPr>
              <a:t>sudo nmcli radio wifi off</a:t>
            </a:r>
            <a:endParaRPr lang="zh-TW">
              <a:latin typeface="微軟正黑體" panose="020B0604030504040204" pitchFamily="34" charset="-120"/>
              <a:ea typeface="微軟正黑體" panose="020B0604030504040204" pitchFamily="34" charset="-120"/>
            </a:endParaRPr>
          </a:p>
          <a:p>
            <a:r>
              <a:rPr lang="zh-TW" altLang="en-US" sz="2000">
                <a:latin typeface="微軟正黑體" panose="020B0604030504040204" pitchFamily="34" charset="-120"/>
                <a:ea typeface="微軟正黑體" panose="020B0604030504040204" pitchFamily="34" charset="-120"/>
                <a:cs typeface="Microsoft JhengHei"/>
                <a:sym typeface="Microsoft JhengHei"/>
              </a:rPr>
              <a:t>     ○</a:t>
            </a:r>
            <a:r>
              <a:rPr lang="zh-TW" sz="2000" b="1">
                <a:latin typeface="微軟正黑體" panose="020B0604030504040204" pitchFamily="34" charset="-120"/>
                <a:ea typeface="微軟正黑體" panose="020B0604030504040204" pitchFamily="34" charset="-120"/>
                <a:cs typeface="Microsoft JhengHei"/>
                <a:sym typeface="Microsoft JhengHei"/>
              </a:rPr>
              <a:t>sudo rfkill unblock all</a:t>
            </a:r>
            <a:endParaRPr lang="zh-TW">
              <a:latin typeface="微軟正黑體" panose="020B0604030504040204" pitchFamily="34" charset="-120"/>
              <a:ea typeface="微軟正黑體" panose="020B0604030504040204" pitchFamily="34" charset="-120"/>
            </a:endParaRPr>
          </a:p>
          <a:p>
            <a:r>
              <a:rPr lang="zh-TW" altLang="en-US" sz="2000">
                <a:latin typeface="微軟正黑體" panose="020B0604030504040204" pitchFamily="34" charset="-120"/>
                <a:ea typeface="微軟正黑體" panose="020B0604030504040204" pitchFamily="34" charset="-120"/>
                <a:cs typeface="Microsoft JhengHei"/>
                <a:sym typeface="Microsoft JhengHei"/>
              </a:rPr>
              <a:t>●</a:t>
            </a:r>
            <a:r>
              <a:rPr lang="zh-TW" sz="2000" b="1">
                <a:latin typeface="微軟正黑體" panose="020B0604030504040204" pitchFamily="34" charset="-120"/>
                <a:ea typeface="微軟正黑體" panose="020B0604030504040204" pitchFamily="34" charset="-120"/>
                <a:cs typeface="Microsoft JhengHei"/>
                <a:sym typeface="Microsoft JhengHei"/>
              </a:rPr>
              <a:t>如</a:t>
            </a:r>
            <a:r>
              <a:rPr lang="zh-TW" altLang="en-US" sz="2000" b="1">
                <a:latin typeface="微軟正黑體" panose="020B0604030504040204" pitchFamily="34" charset="-120"/>
                <a:ea typeface="微軟正黑體" panose="020B0604030504040204" pitchFamily="34" charset="-120"/>
                <a:cs typeface="Microsoft JhengHei"/>
                <a:sym typeface="Microsoft JhengHei"/>
              </a:rPr>
              <a:t>須</a:t>
            </a:r>
            <a:r>
              <a:rPr lang="zh-TW" sz="2000" b="1">
                <a:latin typeface="微軟正黑體" panose="020B0604030504040204" pitchFamily="34" charset="-120"/>
                <a:ea typeface="微軟正黑體" panose="020B0604030504040204" pitchFamily="34" charset="-120"/>
                <a:cs typeface="Microsoft JhengHei"/>
                <a:sym typeface="Microsoft JhengHei"/>
              </a:rPr>
              <a:t>更改網路卡介面名稱 (</a:t>
            </a:r>
            <a:r>
              <a:rPr lang="zh-TW" altLang="en-US" sz="2000" b="1">
                <a:latin typeface="微軟正黑體" panose="020B0604030504040204" pitchFamily="34" charset="-120"/>
                <a:ea typeface="微軟正黑體" panose="020B0604030504040204" pitchFamily="34" charset="-120"/>
                <a:cs typeface="Microsoft JhengHei"/>
                <a:sym typeface="Microsoft JhengHei"/>
              </a:rPr>
              <a:t>亦</a:t>
            </a:r>
            <a:r>
              <a:rPr lang="zh-TW" sz="2000" b="1">
                <a:latin typeface="微軟正黑體" panose="020B0604030504040204" pitchFamily="34" charset="-120"/>
                <a:ea typeface="微軟正黑體" panose="020B0604030504040204" pitchFamily="34" charset="-120"/>
                <a:cs typeface="Microsoft JhengHei"/>
                <a:sym typeface="Microsoft JhengHei"/>
              </a:rPr>
              <a:t>可使用預設的名稱)</a:t>
            </a:r>
            <a:br>
              <a:rPr lang="zh-TW" sz="2000" b="1">
                <a:latin typeface="微軟正黑體" panose="020B0604030504040204" pitchFamily="34" charset="-120"/>
                <a:ea typeface="微軟正黑體" panose="020B0604030504040204" pitchFamily="34" charset="-120"/>
                <a:cs typeface="Microsoft JhengHei"/>
              </a:rPr>
            </a:br>
            <a:r>
              <a:rPr lang="zh-TW" sz="2000" b="1">
                <a:latin typeface="微軟正黑體" panose="020B0604030504040204" pitchFamily="34" charset="-120"/>
                <a:ea typeface="微軟正黑體" panose="020B0604030504040204" pitchFamily="34" charset="-120"/>
                <a:cs typeface="Microsoft JhengHei"/>
                <a:sym typeface="Microsoft JhengHei"/>
              </a:rPr>
              <a:t> sudo ip link set wlp4s0 name wifiap0</a:t>
            </a:r>
            <a:br>
              <a:rPr lang="zh-TW" sz="2000" b="1">
                <a:latin typeface="微軟正黑體" panose="020B0604030504040204" pitchFamily="34" charset="-120"/>
                <a:ea typeface="微軟正黑體" panose="020B0604030504040204" pitchFamily="34" charset="-120"/>
                <a:cs typeface="Microsoft JhengHei"/>
              </a:rPr>
            </a:br>
            <a:r>
              <a:rPr lang="zh-TW" sz="2000" b="1">
                <a:latin typeface="微軟正黑體" panose="020B0604030504040204" pitchFamily="34" charset="-120"/>
                <a:ea typeface="微軟正黑體" panose="020B0604030504040204" pitchFamily="34" charset="-120"/>
                <a:cs typeface="Microsoft JhengHei"/>
                <a:sym typeface="Microsoft JhengHei"/>
              </a:rPr>
              <a:t> sudo ip link set wlp5s0 name wifiap1</a:t>
            </a:r>
            <a:endParaRPr lang="zh-TW">
              <a:latin typeface="微軟正黑體" panose="020B0604030504040204" pitchFamily="34" charset="-120"/>
              <a:ea typeface="微軟正黑體" panose="020B0604030504040204" pitchFamily="34" charset="-120"/>
            </a:endParaRPr>
          </a:p>
          <a:p>
            <a:pPr marL="342900" indent="-342900">
              <a:buChar char="•"/>
            </a:pPr>
            <a:endParaRPr lang="zh-TW" sz="2000" b="1">
              <a:solidFill>
                <a:schemeClr val="tx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4146583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37"/>
        <p:cNvGrpSpPr/>
        <p:nvPr/>
      </p:nvGrpSpPr>
      <p:grpSpPr>
        <a:xfrm>
          <a:off x="0" y="0"/>
          <a:ext cx="0" cy="0"/>
          <a:chOff x="0" y="0"/>
          <a:chExt cx="0" cy="0"/>
        </a:xfrm>
      </p:grpSpPr>
      <p:sp>
        <p:nvSpPr>
          <p:cNvPr id="648" name="Google Shape;648;p51"/>
          <p:cNvSpPr txBox="1">
            <a:spLocks noGrp="1"/>
          </p:cNvSpPr>
          <p:nvPr>
            <p:ph type="title" idx="4294967295"/>
          </p:nvPr>
        </p:nvSpPr>
        <p:spPr>
          <a:xfrm>
            <a:off x="0" y="130175"/>
            <a:ext cx="9144000" cy="857250"/>
          </a:xfrm>
          <a:prstGeom prst="rect">
            <a:avLst/>
          </a:prstGeom>
          <a:noFill/>
          <a:ln>
            <a:noFill/>
          </a:ln>
        </p:spPr>
        <p:txBody>
          <a:bodyPr spcFirstLastPara="1" wrap="square" lIns="91425" tIns="45700" rIns="91425" bIns="45700" anchor="ctr" anchorCtr="0">
            <a:noAutofit/>
          </a:bodyPr>
          <a:lstStyle/>
          <a:p>
            <a:pPr>
              <a:buClr>
                <a:srgbClr val="FFE101"/>
              </a:buClr>
              <a:buSzPts val="4200"/>
            </a:pPr>
            <a:r>
              <a:rPr lang="en-US" sz="4000" err="1">
                <a:latin typeface="微軟正黑體"/>
                <a:ea typeface="微軟正黑體"/>
              </a:rPr>
              <a:t>設定</a:t>
            </a:r>
            <a:r>
              <a:rPr lang="en-US" sz="4000">
                <a:latin typeface="微軟正黑體"/>
                <a:ea typeface="微軟正黑體"/>
              </a:rPr>
              <a:t> </a:t>
            </a:r>
            <a:r>
              <a:rPr lang="en-US" sz="4000" err="1">
                <a:latin typeface="微軟正黑體"/>
                <a:ea typeface="微軟正黑體"/>
              </a:rPr>
              <a:t>Hostapd</a:t>
            </a:r>
            <a:r>
              <a:rPr lang="en-US" sz="4000">
                <a:latin typeface="微軟正黑體"/>
                <a:ea typeface="微軟正黑體"/>
              </a:rPr>
              <a:t> #1</a:t>
            </a:r>
            <a:endParaRPr lang="zh-TW" altLang="en-US"/>
          </a:p>
        </p:txBody>
      </p:sp>
      <p:sp>
        <p:nvSpPr>
          <p:cNvPr id="5" name="文字方塊 3">
            <a:extLst>
              <a:ext uri="{FF2B5EF4-FFF2-40B4-BE49-F238E27FC236}">
                <a16:creationId xmlns:a16="http://schemas.microsoft.com/office/drawing/2014/main" id="{CEE972EE-2BA8-4506-811F-21852A8A9609}"/>
              </a:ext>
            </a:extLst>
          </p:cNvPr>
          <p:cNvSpPr txBox="1"/>
          <p:nvPr/>
        </p:nvSpPr>
        <p:spPr>
          <a:xfrm>
            <a:off x="276344" y="1448842"/>
            <a:ext cx="8601980" cy="1785104"/>
          </a:xfrm>
          <a:prstGeom prst="rect">
            <a:avLst/>
          </a:prstGeom>
          <a:noFill/>
        </p:spPr>
        <p:txBody>
          <a:bodyPr wrap="square" rtlCol="0" anchor="t">
            <a:spAutoFit/>
          </a:bodyPr>
          <a:lstStyle/>
          <a:p>
            <a:r>
              <a:rPr lang="zh-TW" sz="2800">
                <a:latin typeface="微軟正黑體" panose="020B0604030504040204" pitchFamily="34" charset="-120"/>
                <a:ea typeface="微軟正黑體" panose="020B0604030504040204" pitchFamily="34" charset="-120"/>
                <a:sym typeface="Microsoft JhengHei"/>
              </a:rPr>
              <a:t>1</a:t>
            </a:r>
            <a:r>
              <a:rPr lang="en-US" altLang="zh-TW" sz="2800">
                <a:latin typeface="微軟正黑體" panose="020B0604030504040204" pitchFamily="34" charset="-120"/>
                <a:ea typeface="微軟正黑體" panose="020B0604030504040204" pitchFamily="34" charset="-120"/>
                <a:sym typeface="Microsoft JhengHei"/>
              </a:rPr>
              <a:t>.</a:t>
            </a:r>
            <a:r>
              <a:rPr lang="zh-TW" altLang="en-US" sz="2800">
                <a:latin typeface="微軟正黑體" panose="020B0604030504040204" pitchFamily="34" charset="-120"/>
                <a:ea typeface="微軟正黑體" panose="020B0604030504040204" pitchFamily="34" charset="-120"/>
                <a:sym typeface="Microsoft JhengHei"/>
              </a:rPr>
              <a:t> </a:t>
            </a:r>
            <a:r>
              <a:rPr lang="zh-TW" altLang="en-US" sz="2800" b="1">
                <a:latin typeface="微軟正黑體" panose="020B0604030504040204" pitchFamily="34" charset="-120"/>
                <a:ea typeface="微軟正黑體" panose="020B0604030504040204" pitchFamily="34" charset="-120"/>
                <a:sym typeface="Microsoft JhengHei"/>
              </a:rPr>
              <a:t>建立 </a:t>
            </a:r>
            <a:r>
              <a:rPr lang="en-US" altLang="zh-TW" sz="2800" b="1">
                <a:latin typeface="微軟正黑體" panose="020B0604030504040204" pitchFamily="34" charset="-120"/>
                <a:ea typeface="微軟正黑體" panose="020B0604030504040204" pitchFamily="34" charset="-120"/>
                <a:sym typeface="Microsoft JhengHei"/>
              </a:rPr>
              <a:t>/</a:t>
            </a:r>
            <a:r>
              <a:rPr lang="en-US" altLang="zh-TW" sz="2800" b="1" err="1">
                <a:latin typeface="微軟正黑體" panose="020B0604030504040204" pitchFamily="34" charset="-120"/>
                <a:ea typeface="微軟正黑體" panose="020B0604030504040204" pitchFamily="34" charset="-120"/>
                <a:sym typeface="Microsoft JhengHei"/>
              </a:rPr>
              <a:t>etc</a:t>
            </a:r>
            <a:r>
              <a:rPr lang="en-US" altLang="zh-TW" sz="2800" b="1">
                <a:latin typeface="微軟正黑體" panose="020B0604030504040204" pitchFamily="34" charset="-120"/>
                <a:ea typeface="微軟正黑體" panose="020B0604030504040204" pitchFamily="34" charset="-120"/>
                <a:sym typeface="Microsoft JhengHei"/>
              </a:rPr>
              <a:t>/h</a:t>
            </a:r>
            <a:r>
              <a:rPr lang="zh-TW" sz="2800" b="1">
                <a:latin typeface="微軟正黑體" panose="020B0604030504040204" pitchFamily="34" charset="-120"/>
                <a:ea typeface="微軟正黑體" panose="020B0604030504040204" pitchFamily="34" charset="-120"/>
                <a:sym typeface="Microsoft JhengHei"/>
              </a:rPr>
              <a:t>ostapd</a:t>
            </a:r>
            <a:r>
              <a:rPr lang="en-US" altLang="zh-TW" sz="2800" b="1">
                <a:latin typeface="微軟正黑體" panose="020B0604030504040204" pitchFamily="34" charset="-120"/>
                <a:ea typeface="微軟正黑體" panose="020B0604030504040204" pitchFamily="34" charset="-120"/>
                <a:sym typeface="Microsoft JhengHei"/>
              </a:rPr>
              <a:t>/</a:t>
            </a:r>
            <a:r>
              <a:rPr lang="zh-TW" sz="2800" b="1">
                <a:latin typeface="微軟正黑體" panose="020B0604030504040204" pitchFamily="34" charset="-120"/>
                <a:ea typeface="微軟正黑體" panose="020B0604030504040204" pitchFamily="34" charset="-120"/>
                <a:sym typeface="Microsoft JhengHei"/>
              </a:rPr>
              <a:t>hostapd</a:t>
            </a:r>
            <a:r>
              <a:rPr lang="en-US" altLang="zh-TW" sz="2800" b="1">
                <a:latin typeface="微軟正黑體" panose="020B0604030504040204" pitchFamily="34" charset="-120"/>
                <a:ea typeface="微軟正黑體" panose="020B0604030504040204" pitchFamily="34" charset="-120"/>
                <a:sym typeface="Microsoft JhengHei"/>
              </a:rPr>
              <a:t>_5G.co</a:t>
            </a:r>
            <a:r>
              <a:rPr lang="zh-TW" sz="2800" b="1">
                <a:latin typeface="微軟正黑體" panose="020B0604030504040204" pitchFamily="34" charset="-120"/>
                <a:ea typeface="微軟正黑體" panose="020B0604030504040204" pitchFamily="34" charset="-120"/>
                <a:cs typeface="Microsoft JhengHei"/>
                <a:sym typeface="Microsoft JhengHei"/>
              </a:rPr>
              <a:t>n</a:t>
            </a:r>
            <a:r>
              <a:rPr lang="en-US" altLang="zh-TW" sz="2800" b="1">
                <a:latin typeface="微軟正黑體" panose="020B0604030504040204" pitchFamily="34" charset="-120"/>
                <a:ea typeface="微軟正黑體" panose="020B0604030504040204" pitchFamily="34" charset="-120"/>
                <a:cs typeface="Microsoft JhengHei"/>
                <a:sym typeface="Microsoft JhengHei"/>
              </a:rPr>
              <a:t>f</a:t>
            </a:r>
            <a:r>
              <a:rPr lang="zh-TW" altLang="en-US" sz="2800" b="1">
                <a:latin typeface="微軟正黑體" panose="020B0604030504040204" pitchFamily="34" charset="-120"/>
                <a:ea typeface="微軟正黑體" panose="020B0604030504040204" pitchFamily="34" charset="-120"/>
                <a:cs typeface="Microsoft JhengHei"/>
                <a:sym typeface="Microsoft JhengHei"/>
              </a:rPr>
              <a:t> </a:t>
            </a:r>
            <a:r>
              <a:rPr lang="zh-TW" sz="2800" b="1">
                <a:latin typeface="微軟正黑體" panose="020B0604030504040204" pitchFamily="34" charset="-120"/>
                <a:ea typeface="微軟正黑體" panose="020B0604030504040204" pitchFamily="34" charset="-120"/>
                <a:cs typeface="Microsoft JhengHei"/>
                <a:sym typeface="Microsoft JhengHei"/>
              </a:rPr>
              <a:t>設定</a:t>
            </a:r>
            <a:r>
              <a:rPr lang="zh-TW" altLang="en-US" sz="2800" b="1">
                <a:latin typeface="微軟正黑體" panose="020B0604030504040204" pitchFamily="34" charset="-120"/>
                <a:ea typeface="微軟正黑體" panose="020B0604030504040204" pitchFamily="34" charset="-120"/>
                <a:cs typeface="Microsoft JhengHei"/>
                <a:sym typeface="Microsoft JhengHei"/>
              </a:rPr>
              <a:t>檔</a:t>
            </a:r>
            <a:endParaRPr lang="zh-TW" sz="2800">
              <a:latin typeface="微軟正黑體" panose="020B0604030504040204" pitchFamily="34" charset="-120"/>
              <a:ea typeface="微軟正黑體" panose="020B0604030504040204" pitchFamily="34" charset="-120"/>
            </a:endParaRPr>
          </a:p>
          <a:p>
            <a:r>
              <a:rPr lang="zh-TW" sz="2800">
                <a:latin typeface="微軟正黑體" panose="020B0604030504040204" pitchFamily="34" charset="-120"/>
                <a:ea typeface="微軟正黑體" panose="020B0604030504040204" pitchFamily="34" charset="-120"/>
                <a:cs typeface="Microsoft JhengHei"/>
                <a:sym typeface="Microsoft JhengHei"/>
              </a:rPr>
              <a:t>2.</a:t>
            </a:r>
            <a:r>
              <a:rPr lang="zh-TW" altLang="en-US" sz="2800">
                <a:latin typeface="微軟正黑體" panose="020B0604030504040204" pitchFamily="34" charset="-120"/>
                <a:ea typeface="微軟正黑體" panose="020B0604030504040204" pitchFamily="34" charset="-120"/>
                <a:cs typeface="Microsoft JhengHei"/>
                <a:sym typeface="Microsoft JhengHei"/>
              </a:rPr>
              <a:t> </a:t>
            </a:r>
            <a:r>
              <a:rPr lang="zh-TW" sz="2800" b="1">
                <a:latin typeface="微軟正黑體" panose="020B0604030504040204" pitchFamily="34" charset="-120"/>
                <a:ea typeface="微軟正黑體" panose="020B0604030504040204" pitchFamily="34" charset="-120"/>
                <a:cs typeface="Microsoft JhengHei"/>
                <a:sym typeface="Microsoft JhengHei"/>
              </a:rPr>
              <a:t>設定</a:t>
            </a:r>
            <a:r>
              <a:rPr lang="zh-TW" altLang="en-US" sz="2800" b="1">
                <a:latin typeface="微軟正黑體" panose="020B0604030504040204" pitchFamily="34" charset="-120"/>
                <a:ea typeface="微軟正黑體" panose="020B0604030504040204" pitchFamily="34" charset="-120"/>
                <a:cs typeface="Microsoft JhengHei"/>
                <a:sym typeface="Microsoft JhengHei"/>
              </a:rPr>
              <a:t> </a:t>
            </a:r>
            <a:r>
              <a:rPr lang="zh-TW" sz="2800" b="1">
                <a:latin typeface="微軟正黑體" panose="020B0604030504040204" pitchFamily="34" charset="-120"/>
                <a:ea typeface="微軟正黑體" panose="020B0604030504040204" pitchFamily="34" charset="-120"/>
                <a:cs typeface="Microsoft JhengHei"/>
                <a:sym typeface="Microsoft JhengHei"/>
              </a:rPr>
              <a:t>i</a:t>
            </a:r>
            <a:r>
              <a:rPr lang="en-US" altLang="zh-TW" sz="2800" b="1" err="1">
                <a:latin typeface="微軟正黑體" panose="020B0604030504040204" pitchFamily="34" charset="-120"/>
                <a:ea typeface="微軟正黑體" panose="020B0604030504040204" pitchFamily="34" charset="-120"/>
                <a:cs typeface="Microsoft JhengHei"/>
                <a:sym typeface="Microsoft JhengHei"/>
              </a:rPr>
              <a:t>nte</a:t>
            </a:r>
            <a:r>
              <a:rPr lang="zh-TW" sz="2800" b="1">
                <a:latin typeface="微軟正黑體" panose="020B0604030504040204" pitchFamily="34" charset="-120"/>
                <a:ea typeface="微軟正黑體" panose="020B0604030504040204" pitchFamily="34" charset="-120"/>
                <a:cs typeface="Microsoft JhengHei"/>
                <a:sym typeface="Microsoft JhengHei"/>
              </a:rPr>
              <a:t>r</a:t>
            </a:r>
            <a:r>
              <a:rPr lang="en-US" altLang="zh-TW" sz="2800" b="1">
                <a:latin typeface="微軟正黑體" panose="020B0604030504040204" pitchFamily="34" charset="-120"/>
                <a:ea typeface="微軟正黑體" panose="020B0604030504040204" pitchFamily="34" charset="-120"/>
                <a:cs typeface="Microsoft JhengHei"/>
                <a:sym typeface="Microsoft JhengHei"/>
              </a:rPr>
              <a:t>f</a:t>
            </a:r>
            <a:r>
              <a:rPr lang="zh-TW" sz="2800" b="1">
                <a:latin typeface="微軟正黑體" panose="020B0604030504040204" pitchFamily="34" charset="-120"/>
                <a:ea typeface="微軟正黑體" panose="020B0604030504040204" pitchFamily="34" charset="-120"/>
                <a:cs typeface="Microsoft JhengHei"/>
                <a:sym typeface="Microsoft JhengHei"/>
              </a:rPr>
              <a:t>a</a:t>
            </a:r>
            <a:r>
              <a:rPr lang="en-US" altLang="zh-TW" sz="2800" b="1" err="1">
                <a:latin typeface="微軟正黑體" panose="020B0604030504040204" pitchFamily="34" charset="-120"/>
                <a:ea typeface="微軟正黑體" panose="020B0604030504040204" pitchFamily="34" charset="-120"/>
                <a:cs typeface="Microsoft JhengHei"/>
                <a:sym typeface="Microsoft JhengHei"/>
              </a:rPr>
              <a:t>ce</a:t>
            </a:r>
            <a:endParaRPr lang="zh-TW" altLang="en-US" sz="2800">
              <a:latin typeface="微軟正黑體" panose="020B0604030504040204" pitchFamily="34" charset="-120"/>
              <a:ea typeface="微軟正黑體" panose="020B0604030504040204" pitchFamily="34" charset="-120"/>
            </a:endParaRPr>
          </a:p>
          <a:p>
            <a:r>
              <a:rPr lang="en-US" altLang="zh-TW" sz="1800" b="1">
                <a:latin typeface="微軟正黑體" panose="020B0604030504040204" pitchFamily="34" charset="-120"/>
                <a:ea typeface="微軟正黑體" panose="020B0604030504040204" pitchFamily="34" charset="-120"/>
                <a:cs typeface="Microsoft JhengHei"/>
                <a:sym typeface="Microsoft JhengHei"/>
              </a:rPr>
              <a:t>#</a:t>
            </a:r>
            <a:r>
              <a:rPr lang="zh-TW" altLang="en-US" sz="1800" b="1">
                <a:latin typeface="微軟正黑體" panose="020B0604030504040204" pitchFamily="34" charset="-120"/>
                <a:ea typeface="微軟正黑體" panose="020B0604030504040204" pitchFamily="34" charset="-120"/>
                <a:cs typeface="Microsoft JhengHei"/>
                <a:sym typeface="Microsoft JhengHei"/>
              </a:rPr>
              <a:t> </a:t>
            </a:r>
            <a:r>
              <a:rPr lang="en-US" altLang="zh-TW" sz="1800" b="1">
                <a:latin typeface="微軟正黑體" panose="020B0604030504040204" pitchFamily="34" charset="-120"/>
                <a:ea typeface="微軟正黑體" panose="020B0604030504040204" pitchFamily="34" charset="-120"/>
                <a:cs typeface="Microsoft JhengHei"/>
                <a:sym typeface="Microsoft JhengHei"/>
              </a:rPr>
              <a:t>AP</a:t>
            </a:r>
            <a:r>
              <a:rPr lang="zh-TW" altLang="en-US" sz="1800" b="1">
                <a:latin typeface="微軟正黑體" panose="020B0604030504040204" pitchFamily="34" charset="-120"/>
                <a:ea typeface="微軟正黑體" panose="020B0604030504040204" pitchFamily="34" charset="-120"/>
                <a:cs typeface="Microsoft JhengHei"/>
                <a:sym typeface="Microsoft JhengHei"/>
              </a:rPr>
              <a:t> </a:t>
            </a:r>
            <a:r>
              <a:rPr lang="en-US" altLang="zh-TW" sz="1800" b="1">
                <a:latin typeface="微軟正黑體" panose="020B0604030504040204" pitchFamily="34" charset="-120"/>
                <a:ea typeface="微軟正黑體" panose="020B0604030504040204" pitchFamily="34" charset="-120"/>
                <a:cs typeface="Microsoft JhengHei"/>
                <a:sym typeface="Microsoft JhengHei"/>
              </a:rPr>
              <a:t>net</a:t>
            </a:r>
            <a:r>
              <a:rPr lang="zh-TW" sz="1800" b="1">
                <a:latin typeface="微軟正黑體" panose="020B0604030504040204" pitchFamily="34" charset="-120"/>
                <a:ea typeface="微軟正黑體" panose="020B0604030504040204" pitchFamily="34" charset="-120"/>
                <a:cs typeface="Microsoft JhengHei"/>
                <a:sym typeface="Microsoft JhengHei"/>
              </a:rPr>
              <a:t>d</a:t>
            </a:r>
            <a:r>
              <a:rPr lang="en-US" altLang="zh-TW" sz="1800" b="1" err="1">
                <a:latin typeface="微軟正黑體" panose="020B0604030504040204" pitchFamily="34" charset="-120"/>
                <a:ea typeface="微軟正黑體" panose="020B0604030504040204" pitchFamily="34" charset="-120"/>
                <a:cs typeface="Microsoft JhengHei"/>
                <a:sym typeface="Microsoft JhengHei"/>
              </a:rPr>
              <a:t>ev</a:t>
            </a:r>
            <a:r>
              <a:rPr lang="zh-TW" sz="1800" b="1">
                <a:latin typeface="微軟正黑體" panose="020B0604030504040204" pitchFamily="34" charset="-120"/>
                <a:ea typeface="微軟正黑體" panose="020B0604030504040204" pitchFamily="34" charset="-120"/>
                <a:cs typeface="Microsoft JhengHei"/>
                <a:sym typeface="Microsoft JhengHei"/>
              </a:rPr>
              <a:t>i</a:t>
            </a:r>
            <a:r>
              <a:rPr lang="en-US" altLang="zh-TW" sz="1800" b="1" err="1">
                <a:latin typeface="微軟正黑體" panose="020B0604030504040204" pitchFamily="34" charset="-120"/>
                <a:ea typeface="微軟正黑體" panose="020B0604030504040204" pitchFamily="34" charset="-120"/>
                <a:cs typeface="Microsoft JhengHei"/>
                <a:sym typeface="Microsoft JhengHei"/>
              </a:rPr>
              <a:t>ce</a:t>
            </a:r>
            <a:r>
              <a:rPr lang="zh-TW" altLang="en-US" sz="1800" b="1">
                <a:latin typeface="微軟正黑體" panose="020B0604030504040204" pitchFamily="34" charset="-120"/>
                <a:ea typeface="微軟正黑體" panose="020B0604030504040204" pitchFamily="34" charset="-120"/>
                <a:cs typeface="Microsoft JhengHei"/>
                <a:sym typeface="Microsoft JhengHei"/>
              </a:rPr>
              <a:t> </a:t>
            </a:r>
            <a:r>
              <a:rPr lang="en-US" altLang="zh-TW" sz="1800" b="1">
                <a:latin typeface="微軟正黑體" panose="020B0604030504040204" pitchFamily="34" charset="-120"/>
                <a:ea typeface="微軟正黑體" panose="020B0604030504040204" pitchFamily="34" charset="-120"/>
                <a:cs typeface="Microsoft JhengHei"/>
                <a:sym typeface="Microsoft JhengHei"/>
              </a:rPr>
              <a:t>name</a:t>
            </a:r>
            <a:r>
              <a:rPr lang="zh-TW" altLang="en-US" sz="1800" b="1">
                <a:latin typeface="微軟正黑體" panose="020B0604030504040204" pitchFamily="34" charset="-120"/>
                <a:ea typeface="微軟正黑體" panose="020B0604030504040204" pitchFamily="34" charset="-120"/>
                <a:cs typeface="Microsoft JhengHei"/>
                <a:sym typeface="Microsoft JhengHei"/>
              </a:rPr>
              <a:t> </a:t>
            </a:r>
            <a:r>
              <a:rPr lang="en-US" altLang="zh-TW" sz="1800" b="1">
                <a:latin typeface="微軟正黑體" panose="020B0604030504040204" pitchFamily="34" charset="-120"/>
                <a:ea typeface="微軟正黑體" panose="020B0604030504040204" pitchFamily="34" charset="-120"/>
                <a:cs typeface="Microsoft JhengHei"/>
                <a:sym typeface="Microsoft JhengHei"/>
              </a:rPr>
              <a:t>(</a:t>
            </a:r>
            <a:r>
              <a:rPr lang="zh-TW" sz="1800" b="1">
                <a:latin typeface="微軟正黑體" panose="020B0604030504040204" pitchFamily="34" charset="-120"/>
                <a:ea typeface="微軟正黑體" panose="020B0604030504040204" pitchFamily="34" charset="-120"/>
                <a:cs typeface="Microsoft JhengHei"/>
                <a:sym typeface="Microsoft JhengHei"/>
              </a:rPr>
              <a:t>wi</a:t>
            </a:r>
            <a:r>
              <a:rPr lang="en-US" altLang="zh-TW" sz="1800" b="1" err="1">
                <a:latin typeface="微軟正黑體" panose="020B0604030504040204" pitchFamily="34" charset="-120"/>
                <a:ea typeface="微軟正黑體" panose="020B0604030504040204" pitchFamily="34" charset="-120"/>
                <a:cs typeface="Microsoft JhengHei"/>
                <a:sym typeface="Microsoft JhengHei"/>
              </a:rPr>
              <a:t>th</a:t>
            </a:r>
            <a:r>
              <a:rPr lang="zh-TW" sz="1800" b="1">
                <a:latin typeface="微軟正黑體" panose="020B0604030504040204" pitchFamily="34" charset="-120"/>
                <a:ea typeface="微軟正黑體" panose="020B0604030504040204" pitchFamily="34" charset="-120"/>
                <a:cs typeface="Microsoft JhengHei"/>
                <a:sym typeface="Microsoft JhengHei"/>
              </a:rPr>
              <a:t>ou</a:t>
            </a:r>
            <a:r>
              <a:rPr lang="en-US" altLang="zh-TW" sz="1800" b="1">
                <a:latin typeface="微軟正黑體" panose="020B0604030504040204" pitchFamily="34" charset="-120"/>
                <a:ea typeface="微軟正黑體" panose="020B0604030504040204" pitchFamily="34" charset="-120"/>
                <a:cs typeface="Microsoft JhengHei"/>
                <a:sym typeface="Microsoft JhengHei"/>
              </a:rPr>
              <a:t>t</a:t>
            </a:r>
            <a:r>
              <a:rPr lang="zh-TW" altLang="en-US" sz="1800" b="1">
                <a:latin typeface="微軟正黑體" panose="020B0604030504040204" pitchFamily="34" charset="-120"/>
                <a:ea typeface="微軟正黑體" panose="020B0604030504040204" pitchFamily="34" charset="-120"/>
                <a:cs typeface="Microsoft JhengHei"/>
                <a:sym typeface="Microsoft JhengHei"/>
              </a:rPr>
              <a:t> </a:t>
            </a:r>
            <a:r>
              <a:rPr lang="en-US" altLang="zh-TW" sz="1800" b="1">
                <a:latin typeface="微軟正黑體" panose="020B0604030504040204" pitchFamily="34" charset="-120"/>
                <a:ea typeface="微軟正黑體" panose="020B0604030504040204" pitchFamily="34" charset="-120"/>
                <a:cs typeface="Microsoft JhengHei"/>
                <a:sym typeface="Microsoft JhengHei"/>
              </a:rPr>
              <a:t>'ap'</a:t>
            </a:r>
            <a:r>
              <a:rPr lang="zh-TW" altLang="en-US" sz="1800" b="1">
                <a:latin typeface="微軟正黑體" panose="020B0604030504040204" pitchFamily="34" charset="-120"/>
                <a:ea typeface="微軟正黑體" panose="020B0604030504040204" pitchFamily="34" charset="-120"/>
                <a:cs typeface="Microsoft JhengHei"/>
                <a:sym typeface="Microsoft JhengHei"/>
              </a:rPr>
              <a:t> </a:t>
            </a:r>
            <a:r>
              <a:rPr lang="en-US" altLang="zh-TW" sz="1800" b="1">
                <a:latin typeface="微軟正黑體" panose="020B0604030504040204" pitchFamily="34" charset="-120"/>
                <a:ea typeface="微軟正黑體" panose="020B0604030504040204" pitchFamily="34" charset="-120"/>
                <a:cs typeface="Microsoft JhengHei"/>
                <a:sym typeface="Microsoft JhengHei"/>
              </a:rPr>
              <a:t>p</a:t>
            </a:r>
            <a:r>
              <a:rPr lang="zh-TW" sz="1800" b="1">
                <a:latin typeface="微軟正黑體" panose="020B0604030504040204" pitchFamily="34" charset="-120"/>
                <a:ea typeface="微軟正黑體" panose="020B0604030504040204" pitchFamily="34" charset="-120"/>
                <a:cs typeface="Microsoft JhengHei"/>
                <a:sym typeface="Microsoft JhengHei"/>
              </a:rPr>
              <a:t>o</a:t>
            </a:r>
            <a:r>
              <a:rPr lang="en-US" altLang="zh-TW" sz="1800" b="1" err="1">
                <a:latin typeface="微軟正黑體" panose="020B0604030504040204" pitchFamily="34" charset="-120"/>
                <a:ea typeface="微軟正黑體" panose="020B0604030504040204" pitchFamily="34" charset="-120"/>
                <a:cs typeface="Microsoft JhengHei"/>
                <a:sym typeface="Microsoft JhengHei"/>
              </a:rPr>
              <a:t>st</a:t>
            </a:r>
            <a:r>
              <a:rPr lang="zh-TW" sz="1800" b="1">
                <a:latin typeface="微軟正黑體" panose="020B0604030504040204" pitchFamily="34" charset="-120"/>
                <a:ea typeface="微軟正黑體" panose="020B0604030504040204" pitchFamily="34" charset="-120"/>
                <a:cs typeface="Microsoft JhengHei"/>
                <a:sym typeface="Microsoft JhengHei"/>
              </a:rPr>
              <a:t>fi</a:t>
            </a:r>
            <a:r>
              <a:rPr lang="en-US" altLang="zh-TW" sz="1800" b="1">
                <a:latin typeface="微軟正黑體" panose="020B0604030504040204" pitchFamily="34" charset="-120"/>
                <a:ea typeface="微軟正黑體" panose="020B0604030504040204" pitchFamily="34" charset="-120"/>
                <a:cs typeface="Microsoft JhengHei"/>
                <a:sym typeface="Microsoft JhengHei"/>
              </a:rPr>
              <a:t>x,</a:t>
            </a:r>
            <a:r>
              <a:rPr lang="zh-TW" altLang="en-US" sz="1800" b="1">
                <a:latin typeface="微軟正黑體" panose="020B0604030504040204" pitchFamily="34" charset="-120"/>
                <a:ea typeface="微軟正黑體" panose="020B0604030504040204" pitchFamily="34" charset="-120"/>
                <a:cs typeface="Microsoft JhengHei"/>
                <a:sym typeface="Microsoft JhengHei"/>
              </a:rPr>
              <a:t> </a:t>
            </a:r>
            <a:r>
              <a:rPr lang="en-US" altLang="zh-TW" sz="1800" b="1">
                <a:latin typeface="微軟正黑體" panose="020B0604030504040204" pitchFamily="34" charset="-120"/>
                <a:ea typeface="微軟正黑體" panose="020B0604030504040204" pitchFamily="34" charset="-120"/>
                <a:cs typeface="Microsoft JhengHei"/>
                <a:sym typeface="Microsoft JhengHei"/>
              </a:rPr>
              <a:t>i.e.,</a:t>
            </a:r>
            <a:r>
              <a:rPr lang="zh-TW" altLang="en-US" sz="1800" b="1">
                <a:latin typeface="微軟正黑體" panose="020B0604030504040204" pitchFamily="34" charset="-120"/>
                <a:ea typeface="微軟正黑體" panose="020B0604030504040204" pitchFamily="34" charset="-120"/>
                <a:cs typeface="Microsoft JhengHei"/>
                <a:sym typeface="Microsoft JhengHei"/>
              </a:rPr>
              <a:t> </a:t>
            </a:r>
            <a:r>
              <a:rPr lang="en-US" altLang="zh-TW" sz="1800" b="1">
                <a:latin typeface="微軟正黑體" panose="020B0604030504040204" pitchFamily="34" charset="-120"/>
                <a:ea typeface="微軟正黑體" panose="020B0604030504040204" pitchFamily="34" charset="-120"/>
                <a:cs typeface="Microsoft JhengHei"/>
                <a:sym typeface="Microsoft JhengHei"/>
              </a:rPr>
              <a:t>w</a:t>
            </a:r>
            <a:r>
              <a:rPr lang="zh-TW" sz="1800" b="1">
                <a:latin typeface="微軟正黑體" panose="020B0604030504040204" pitchFamily="34" charset="-120"/>
                <a:ea typeface="微軟正黑體" panose="020B0604030504040204" pitchFamily="34" charset="-120"/>
                <a:cs typeface="Microsoft JhengHei"/>
                <a:sym typeface="Microsoft JhengHei"/>
              </a:rPr>
              <a:t>lan</a:t>
            </a:r>
            <a:r>
              <a:rPr lang="en-US" altLang="zh-TW" sz="1800" b="1">
                <a:latin typeface="微軟正黑體" panose="020B0604030504040204" pitchFamily="34" charset="-120"/>
                <a:ea typeface="微軟正黑體" panose="020B0604030504040204" pitchFamily="34" charset="-120"/>
                <a:cs typeface="Microsoft JhengHei"/>
                <a:sym typeface="Microsoft JhengHei"/>
              </a:rPr>
              <a:t>0</a:t>
            </a:r>
            <a:r>
              <a:rPr lang="zh-TW" altLang="en-US" sz="1800" b="1">
                <a:latin typeface="微軟正黑體" panose="020B0604030504040204" pitchFamily="34" charset="-120"/>
                <a:ea typeface="微軟正黑體" panose="020B0604030504040204" pitchFamily="34" charset="-120"/>
                <a:cs typeface="Microsoft JhengHei"/>
                <a:sym typeface="Microsoft JhengHei"/>
              </a:rPr>
              <a:t> </a:t>
            </a:r>
            <a:r>
              <a:rPr lang="en-US" altLang="zh-TW" sz="1800" b="1">
                <a:latin typeface="微軟正黑體" panose="020B0604030504040204" pitchFamily="34" charset="-120"/>
                <a:ea typeface="微軟正黑體" panose="020B0604030504040204" pitchFamily="34" charset="-120"/>
                <a:cs typeface="Microsoft JhengHei"/>
                <a:sym typeface="Microsoft JhengHei"/>
              </a:rPr>
              <a:t>u</a:t>
            </a:r>
            <a:r>
              <a:rPr lang="zh-TW" sz="1800" b="1">
                <a:latin typeface="微軟正黑體" panose="020B0604030504040204" pitchFamily="34" charset="-120"/>
                <a:ea typeface="微軟正黑體" panose="020B0604030504040204" pitchFamily="34" charset="-120"/>
                <a:cs typeface="Microsoft JhengHei"/>
                <a:sym typeface="Microsoft JhengHei"/>
              </a:rPr>
              <a:t>se</a:t>
            </a:r>
            <a:r>
              <a:rPr lang="en-US" altLang="zh-TW" sz="1800" b="1">
                <a:latin typeface="微軟正黑體" panose="020B0604030504040204" pitchFamily="34" charset="-120"/>
                <a:ea typeface="微軟正黑體" panose="020B0604030504040204" pitchFamily="34" charset="-120"/>
                <a:cs typeface="Microsoft JhengHei"/>
                <a:sym typeface="Microsoft JhengHei"/>
              </a:rPr>
              <a:t>s</a:t>
            </a:r>
            <a:r>
              <a:rPr lang="zh-TW" altLang="en-US" sz="1800" b="1">
                <a:latin typeface="微軟正黑體" panose="020B0604030504040204" pitchFamily="34" charset="-120"/>
                <a:ea typeface="微軟正黑體" panose="020B0604030504040204" pitchFamily="34" charset="-120"/>
                <a:cs typeface="Microsoft JhengHei"/>
                <a:sym typeface="Microsoft JhengHei"/>
              </a:rPr>
              <a:t> </a:t>
            </a:r>
            <a:r>
              <a:rPr lang="zh-TW" sz="1800" b="1">
                <a:latin typeface="微軟正黑體" panose="020B0604030504040204" pitchFamily="34" charset="-120"/>
                <a:ea typeface="微軟正黑體" panose="020B0604030504040204" pitchFamily="34" charset="-120"/>
                <a:cs typeface="Microsoft JhengHei"/>
                <a:sym typeface="Microsoft JhengHei"/>
              </a:rPr>
              <a:t>wl</a:t>
            </a:r>
            <a:r>
              <a:rPr lang="en-US" altLang="zh-TW" sz="1800" b="1">
                <a:latin typeface="微軟正黑體" panose="020B0604030504040204" pitchFamily="34" charset="-120"/>
                <a:ea typeface="微軟正黑體" panose="020B0604030504040204" pitchFamily="34" charset="-120"/>
                <a:cs typeface="Microsoft JhengHei"/>
                <a:sym typeface="Microsoft JhengHei"/>
              </a:rPr>
              <a:t>an0a</a:t>
            </a:r>
            <a:r>
              <a:rPr lang="zh-TW" sz="1800" b="1">
                <a:latin typeface="微軟正黑體" panose="020B0604030504040204" pitchFamily="34" charset="-120"/>
                <a:ea typeface="微軟正黑體" panose="020B0604030504040204" pitchFamily="34" charset="-120"/>
                <a:cs typeface="Microsoft JhengHei"/>
                <a:sym typeface="Microsoft JhengHei"/>
              </a:rPr>
              <a:t>p</a:t>
            </a:r>
            <a:r>
              <a:rPr lang="zh-TW" altLang="en-US" sz="1800" b="1">
                <a:latin typeface="微軟正黑體" panose="020B0604030504040204" pitchFamily="34" charset="-120"/>
                <a:ea typeface="微軟正黑體" panose="020B0604030504040204" pitchFamily="34" charset="-120"/>
                <a:cs typeface="Microsoft JhengHei"/>
                <a:sym typeface="Microsoft JhengHei"/>
              </a:rPr>
              <a:t> </a:t>
            </a:r>
            <a:r>
              <a:rPr lang="en-US" altLang="zh-TW" sz="1800" b="1">
                <a:latin typeface="微軟正黑體" panose="020B0604030504040204" pitchFamily="34" charset="-120"/>
                <a:ea typeface="微軟正黑體" panose="020B0604030504040204" pitchFamily="34" charset="-120"/>
                <a:cs typeface="Microsoft JhengHei"/>
                <a:sym typeface="Microsoft JhengHei"/>
              </a:rPr>
              <a:t>for</a:t>
            </a:r>
            <a:br>
              <a:rPr lang="zh-TW" altLang="en-US" sz="1800" b="1">
                <a:latin typeface="微軟正黑體" panose="020B0604030504040204" pitchFamily="34" charset="-120"/>
                <a:ea typeface="微軟正黑體" panose="020B0604030504040204" pitchFamily="34" charset="-120"/>
                <a:cs typeface="Microsoft JhengHei"/>
              </a:rPr>
            </a:br>
            <a:r>
              <a:rPr lang="zh-TW" altLang="en-US" sz="1800" b="1">
                <a:latin typeface="微軟正黑體" panose="020B0604030504040204" pitchFamily="34" charset="-120"/>
                <a:ea typeface="微軟正黑體" panose="020B0604030504040204" pitchFamily="34" charset="-120"/>
                <a:cs typeface="Microsoft JhengHei"/>
                <a:sym typeface="Microsoft JhengHei"/>
              </a:rPr>
              <a:t> </a:t>
            </a:r>
            <a:r>
              <a:rPr lang="en-US" altLang="zh-TW" sz="1800" b="1">
                <a:latin typeface="微軟正黑體" panose="020B0604030504040204" pitchFamily="34" charset="-120"/>
                <a:ea typeface="微軟正黑體" panose="020B0604030504040204" pitchFamily="34" charset="-120"/>
                <a:cs typeface="Microsoft JhengHei"/>
                <a:sym typeface="Microsoft JhengHei"/>
              </a:rPr>
              <a:t>#</a:t>
            </a:r>
            <a:r>
              <a:rPr lang="zh-TW" altLang="en-US" sz="1800" b="1">
                <a:latin typeface="微軟正黑體" panose="020B0604030504040204" pitchFamily="34" charset="-120"/>
                <a:ea typeface="微軟正黑體" panose="020B0604030504040204" pitchFamily="34" charset="-120"/>
                <a:cs typeface="Microsoft JhengHei"/>
                <a:sym typeface="Microsoft JhengHei"/>
              </a:rPr>
              <a:t> </a:t>
            </a:r>
            <a:r>
              <a:rPr lang="en-US" altLang="zh-TW" sz="1800" b="1">
                <a:latin typeface="微軟正黑體" panose="020B0604030504040204" pitchFamily="34" charset="-120"/>
                <a:ea typeface="微軟正黑體" panose="020B0604030504040204" pitchFamily="34" charset="-120"/>
                <a:cs typeface="Microsoft JhengHei"/>
                <a:sym typeface="Microsoft JhengHei"/>
              </a:rPr>
              <a:t>ma</a:t>
            </a:r>
            <a:r>
              <a:rPr lang="zh-TW" sz="1800" b="1">
                <a:latin typeface="微軟正黑體" panose="020B0604030504040204" pitchFamily="34" charset="-120"/>
                <a:ea typeface="微軟正黑體" panose="020B0604030504040204" pitchFamily="34" charset="-120"/>
                <a:cs typeface="Microsoft JhengHei"/>
                <a:sym typeface="Microsoft JhengHei"/>
              </a:rPr>
              <a:t>na</a:t>
            </a:r>
            <a:r>
              <a:rPr lang="en-US" altLang="zh-TW" sz="1800" b="1" err="1">
                <a:latin typeface="微軟正黑體" panose="020B0604030504040204" pitchFamily="34" charset="-120"/>
                <a:ea typeface="微軟正黑體" panose="020B0604030504040204" pitchFamily="34" charset="-120"/>
                <a:cs typeface="Microsoft JhengHei"/>
                <a:sym typeface="Microsoft JhengHei"/>
              </a:rPr>
              <a:t>ge</a:t>
            </a:r>
            <a:r>
              <a:rPr lang="zh-TW" sz="1800" b="1">
                <a:latin typeface="微軟正黑體" panose="020B0604030504040204" pitchFamily="34" charset="-120"/>
                <a:ea typeface="微軟正黑體" panose="020B0604030504040204" pitchFamily="34" charset="-120"/>
                <a:cs typeface="Microsoft JhengHei"/>
                <a:sym typeface="Microsoft JhengHei"/>
              </a:rPr>
              <a:t>me</a:t>
            </a:r>
            <a:r>
              <a:rPr lang="en-US" altLang="zh-TW" sz="1800" b="1" err="1">
                <a:latin typeface="微軟正黑體" panose="020B0604030504040204" pitchFamily="34" charset="-120"/>
                <a:ea typeface="微軟正黑體" panose="020B0604030504040204" pitchFamily="34" charset="-120"/>
                <a:cs typeface="Microsoft JhengHei"/>
                <a:sym typeface="Microsoft JhengHei"/>
              </a:rPr>
              <a:t>nt</a:t>
            </a:r>
            <a:r>
              <a:rPr lang="zh-TW" sz="1800" b="1">
                <a:latin typeface="微軟正黑體" panose="020B0604030504040204" pitchFamily="34" charset="-120"/>
                <a:ea typeface="微軟正黑體" panose="020B0604030504040204" pitchFamily="34" charset="-120"/>
                <a:cs typeface="Microsoft JhengHei"/>
                <a:sym typeface="Microsoft JhengHei"/>
              </a:rPr>
              <a:t> f</a:t>
            </a:r>
            <a:r>
              <a:rPr lang="en-US" altLang="zh-TW" sz="1800" b="1" err="1">
                <a:latin typeface="微軟正黑體" panose="020B0604030504040204" pitchFamily="34" charset="-120"/>
                <a:ea typeface="微軟正黑體" panose="020B0604030504040204" pitchFamily="34" charset="-120"/>
                <a:cs typeface="Microsoft JhengHei"/>
                <a:sym typeface="Microsoft JhengHei"/>
              </a:rPr>
              <a:t>rames</a:t>
            </a:r>
            <a:r>
              <a:rPr lang="en-US" altLang="zh-TW" sz="1800" b="1">
                <a:latin typeface="微軟正黑體" panose="020B0604030504040204" pitchFamily="34" charset="-120"/>
                <a:ea typeface="微軟正黑體" panose="020B0604030504040204" pitchFamily="34" charset="-120"/>
                <a:cs typeface="Microsoft JhengHei"/>
                <a:sym typeface="Microsoft JhengHei"/>
              </a:rPr>
              <a:t>);</a:t>
            </a:r>
            <a:r>
              <a:rPr lang="zh-TW" altLang="en-US" sz="1800" b="1">
                <a:latin typeface="微軟正黑體" panose="020B0604030504040204" pitchFamily="34" charset="-120"/>
                <a:ea typeface="微軟正黑體" panose="020B0604030504040204" pitchFamily="34" charset="-120"/>
                <a:cs typeface="Microsoft JhengHei"/>
                <a:sym typeface="Microsoft JhengHei"/>
              </a:rPr>
              <a:t> </a:t>
            </a:r>
            <a:r>
              <a:rPr lang="zh-TW" sz="1800" b="1">
                <a:latin typeface="微軟正黑體" panose="020B0604030504040204" pitchFamily="34" charset="-120"/>
                <a:ea typeface="微軟正黑體" panose="020B0604030504040204" pitchFamily="34" charset="-120"/>
                <a:cs typeface="Microsoft JhengHei"/>
                <a:sym typeface="Microsoft JhengHei"/>
              </a:rPr>
              <a:t>a</a:t>
            </a:r>
            <a:r>
              <a:rPr lang="en-US" altLang="zh-TW" sz="1800" b="1" err="1">
                <a:latin typeface="微軟正黑體" panose="020B0604030504040204" pitchFamily="34" charset="-120"/>
                <a:ea typeface="微軟正黑體" panose="020B0604030504040204" pitchFamily="34" charset="-120"/>
                <a:cs typeface="Microsoft JhengHei"/>
                <a:sym typeface="Microsoft JhengHei"/>
              </a:rPr>
              <a:t>th</a:t>
            </a:r>
            <a:r>
              <a:rPr lang="zh-TW" sz="1800" b="1">
                <a:latin typeface="微軟正黑體" panose="020B0604030504040204" pitchFamily="34" charset="-120"/>
                <a:ea typeface="微軟正黑體" panose="020B0604030504040204" pitchFamily="34" charset="-120"/>
                <a:cs typeface="Microsoft JhengHei"/>
                <a:sym typeface="Microsoft JhengHei"/>
              </a:rPr>
              <a:t>0</a:t>
            </a:r>
            <a:r>
              <a:rPr lang="zh-TW" altLang="en-US" sz="1800" b="1">
                <a:latin typeface="微軟正黑體" panose="020B0604030504040204" pitchFamily="34" charset="-120"/>
                <a:ea typeface="微軟正黑體" panose="020B0604030504040204" pitchFamily="34" charset="-120"/>
                <a:cs typeface="Microsoft JhengHei"/>
                <a:sym typeface="Microsoft JhengHei"/>
              </a:rPr>
              <a:t> </a:t>
            </a:r>
            <a:r>
              <a:rPr lang="en-US" altLang="zh-TW" sz="1800" b="1">
                <a:latin typeface="微軟正黑體" panose="020B0604030504040204" pitchFamily="34" charset="-120"/>
                <a:ea typeface="微軟正黑體" panose="020B0604030504040204" pitchFamily="34" charset="-120"/>
                <a:cs typeface="Microsoft JhengHei"/>
                <a:sym typeface="Microsoft JhengHei"/>
              </a:rPr>
              <a:t>for</a:t>
            </a:r>
            <a:r>
              <a:rPr lang="zh-TW" altLang="en-US" sz="1800" b="1">
                <a:latin typeface="微軟正黑體" panose="020B0604030504040204" pitchFamily="34" charset="-120"/>
                <a:ea typeface="微軟正黑體" panose="020B0604030504040204" pitchFamily="34" charset="-120"/>
                <a:cs typeface="Microsoft JhengHei"/>
                <a:sym typeface="Microsoft JhengHei"/>
              </a:rPr>
              <a:t> </a:t>
            </a:r>
            <a:r>
              <a:rPr lang="en-US" altLang="zh-TW" sz="1800" b="1">
                <a:latin typeface="微軟正黑體" panose="020B0604030504040204" pitchFamily="34" charset="-120"/>
                <a:ea typeface="微軟正黑體" panose="020B0604030504040204" pitchFamily="34" charset="-120"/>
                <a:cs typeface="Microsoft JhengHei"/>
                <a:sym typeface="Microsoft JhengHei"/>
              </a:rPr>
              <a:t>ma</a:t>
            </a:r>
            <a:r>
              <a:rPr lang="zh-TW" sz="1800" b="1">
                <a:latin typeface="微軟正黑體" panose="020B0604030504040204" pitchFamily="34" charset="-120"/>
                <a:ea typeface="微軟正黑體" panose="020B0604030504040204" pitchFamily="34" charset="-120"/>
                <a:cs typeface="Microsoft JhengHei"/>
                <a:sym typeface="Microsoft JhengHei"/>
              </a:rPr>
              <a:t>d</a:t>
            </a:r>
            <a:r>
              <a:rPr lang="en-US" altLang="zh-TW" sz="1800" b="1" err="1">
                <a:latin typeface="微軟正黑體" panose="020B0604030504040204" pitchFamily="34" charset="-120"/>
                <a:ea typeface="微軟正黑體" panose="020B0604030504040204" pitchFamily="34" charset="-120"/>
                <a:cs typeface="Microsoft JhengHei"/>
                <a:sym typeface="Microsoft JhengHei"/>
              </a:rPr>
              <a:t>wif</a:t>
            </a:r>
            <a:r>
              <a:rPr lang="zh-TW" sz="1800" b="1">
                <a:latin typeface="微軟正黑體" panose="020B0604030504040204" pitchFamily="34" charset="-120"/>
                <a:ea typeface="微軟正黑體" panose="020B0604030504040204" pitchFamily="34" charset="-120"/>
                <a:cs typeface="Microsoft JhengHei"/>
                <a:sym typeface="Microsoft JhengHei"/>
              </a:rPr>
              <a:t>i</a:t>
            </a:r>
            <a:br>
              <a:rPr lang="zh-TW" altLang="en-US" sz="1800" b="1">
                <a:latin typeface="微軟正黑體" panose="020B0604030504040204" pitchFamily="34" charset="-120"/>
                <a:ea typeface="微軟正黑體" panose="020B0604030504040204" pitchFamily="34" charset="-120"/>
                <a:cs typeface="Microsoft JhengHei"/>
              </a:rPr>
            </a:br>
            <a:r>
              <a:rPr lang="zh-TW" altLang="en-US" sz="1800" b="1">
                <a:latin typeface="微軟正黑體" panose="020B0604030504040204" pitchFamily="34" charset="-120"/>
                <a:ea typeface="微軟正黑體" panose="020B0604030504040204" pitchFamily="34" charset="-120"/>
                <a:cs typeface="Microsoft JhengHei"/>
                <a:sym typeface="Microsoft JhengHei"/>
              </a:rPr>
              <a:t> </a:t>
            </a:r>
            <a:r>
              <a:rPr lang="zh-TW" sz="1800" b="1">
                <a:solidFill>
                  <a:schemeClr val="bg2"/>
                </a:solidFill>
                <a:latin typeface="微軟正黑體" panose="020B0604030504040204" pitchFamily="34" charset="-120"/>
                <a:ea typeface="微軟正黑體" panose="020B0604030504040204" pitchFamily="34" charset="-120"/>
                <a:cs typeface="Microsoft JhengHei"/>
                <a:sym typeface="Microsoft JhengHei"/>
              </a:rPr>
              <a:t>int</a:t>
            </a:r>
            <a:r>
              <a:rPr lang="en-US" altLang="zh-TW" sz="1800" b="1">
                <a:solidFill>
                  <a:schemeClr val="bg2"/>
                </a:solidFill>
                <a:latin typeface="微軟正黑體" panose="020B0604030504040204" pitchFamily="34" charset="-120"/>
                <a:ea typeface="微軟正黑體" panose="020B0604030504040204" pitchFamily="34" charset="-120"/>
                <a:cs typeface="Microsoft JhengHei"/>
                <a:sym typeface="Microsoft JhengHei"/>
              </a:rPr>
              <a:t>erf</a:t>
            </a:r>
            <a:r>
              <a:rPr lang="zh-TW" sz="1800" b="1">
                <a:solidFill>
                  <a:schemeClr val="bg2"/>
                </a:solidFill>
                <a:latin typeface="微軟正黑體" panose="020B0604030504040204" pitchFamily="34" charset="-120"/>
                <a:ea typeface="微軟正黑體" panose="020B0604030504040204" pitchFamily="34" charset="-120"/>
                <a:cs typeface="Microsoft JhengHei"/>
                <a:sym typeface="Microsoft JhengHei"/>
              </a:rPr>
              <a:t>a</a:t>
            </a:r>
            <a:r>
              <a:rPr lang="en-US" altLang="zh-TW" sz="1800" b="1">
                <a:solidFill>
                  <a:schemeClr val="bg2"/>
                </a:solidFill>
                <a:latin typeface="微軟正黑體" panose="020B0604030504040204" pitchFamily="34" charset="-120"/>
                <a:ea typeface="微軟正黑體" panose="020B0604030504040204" pitchFamily="34" charset="-120"/>
                <a:cs typeface="Microsoft JhengHei"/>
                <a:sym typeface="Microsoft JhengHei"/>
              </a:rPr>
              <a:t>c</a:t>
            </a:r>
            <a:r>
              <a:rPr lang="zh-TW" sz="1800" b="1">
                <a:solidFill>
                  <a:schemeClr val="bg2"/>
                </a:solidFill>
                <a:latin typeface="微軟正黑體" panose="020B0604030504040204" pitchFamily="34" charset="-120"/>
                <a:ea typeface="微軟正黑體" panose="020B0604030504040204" pitchFamily="34" charset="-120"/>
                <a:cs typeface="Microsoft JhengHei"/>
                <a:sym typeface="Microsoft JhengHei"/>
              </a:rPr>
              <a:t>e</a:t>
            </a:r>
            <a:r>
              <a:rPr lang="en-US" altLang="zh-TW" sz="1800" b="1">
                <a:solidFill>
                  <a:schemeClr val="bg2"/>
                </a:solidFill>
                <a:latin typeface="微軟正黑體" panose="020B0604030504040204" pitchFamily="34" charset="-120"/>
                <a:ea typeface="微軟正黑體" panose="020B0604030504040204" pitchFamily="34" charset="-120"/>
                <a:cs typeface="Microsoft JhengHei"/>
                <a:sym typeface="Microsoft JhengHei"/>
              </a:rPr>
              <a:t>=</a:t>
            </a:r>
            <a:r>
              <a:rPr lang="zh-TW" sz="1800" b="1">
                <a:solidFill>
                  <a:schemeClr val="bg2"/>
                </a:solidFill>
                <a:latin typeface="微軟正黑體" panose="020B0604030504040204" pitchFamily="34" charset="-120"/>
                <a:ea typeface="微軟正黑體" panose="020B0604030504040204" pitchFamily="34" charset="-120"/>
                <a:cs typeface="Microsoft JhengHei"/>
                <a:sym typeface="Microsoft JhengHei"/>
              </a:rPr>
              <a:t>wifiap</a:t>
            </a:r>
            <a:r>
              <a:rPr lang="en-US" altLang="zh-TW" sz="1800" b="1">
                <a:solidFill>
                  <a:schemeClr val="bg2"/>
                </a:solidFill>
                <a:latin typeface="微軟正黑體" panose="020B0604030504040204" pitchFamily="34" charset="-120"/>
                <a:ea typeface="微軟正黑體" panose="020B0604030504040204" pitchFamily="34" charset="-120"/>
                <a:cs typeface="Microsoft JhengHei"/>
                <a:sym typeface="Microsoft JhengHei"/>
              </a:rPr>
              <a:t>0</a:t>
            </a:r>
            <a:endParaRPr lang="zh-TW" altLang="en-US" sz="1800">
              <a:solidFill>
                <a:schemeClr val="bg2"/>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6234494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37"/>
        <p:cNvGrpSpPr/>
        <p:nvPr/>
      </p:nvGrpSpPr>
      <p:grpSpPr>
        <a:xfrm>
          <a:off x="0" y="0"/>
          <a:ext cx="0" cy="0"/>
          <a:chOff x="0" y="0"/>
          <a:chExt cx="0" cy="0"/>
        </a:xfrm>
      </p:grpSpPr>
      <p:sp>
        <p:nvSpPr>
          <p:cNvPr id="648" name="Google Shape;648;p51"/>
          <p:cNvSpPr txBox="1">
            <a:spLocks noGrp="1"/>
          </p:cNvSpPr>
          <p:nvPr>
            <p:ph type="title" idx="4294967295"/>
          </p:nvPr>
        </p:nvSpPr>
        <p:spPr>
          <a:xfrm>
            <a:off x="0" y="130175"/>
            <a:ext cx="9144000" cy="857250"/>
          </a:xfrm>
          <a:prstGeom prst="rect">
            <a:avLst/>
          </a:prstGeom>
          <a:noFill/>
          <a:ln>
            <a:noFill/>
          </a:ln>
        </p:spPr>
        <p:txBody>
          <a:bodyPr spcFirstLastPara="1" wrap="square" lIns="91425" tIns="45700" rIns="91425" bIns="45700" anchor="ctr" anchorCtr="0">
            <a:noAutofit/>
          </a:bodyPr>
          <a:lstStyle/>
          <a:p>
            <a:pPr>
              <a:buClr>
                <a:srgbClr val="FFE101"/>
              </a:buClr>
              <a:buSzPts val="4200"/>
            </a:pPr>
            <a:r>
              <a:rPr lang="en-US" sz="4000" err="1">
                <a:latin typeface="微軟正黑體"/>
                <a:ea typeface="微軟正黑體"/>
              </a:rPr>
              <a:t>設定</a:t>
            </a:r>
            <a:r>
              <a:rPr lang="en-US" sz="4000">
                <a:latin typeface="微軟正黑體"/>
                <a:ea typeface="微軟正黑體"/>
              </a:rPr>
              <a:t> </a:t>
            </a:r>
            <a:r>
              <a:rPr lang="en-US" sz="4000" err="1">
                <a:latin typeface="微軟正黑體"/>
                <a:ea typeface="微軟正黑體"/>
              </a:rPr>
              <a:t>Hostapd</a:t>
            </a:r>
            <a:r>
              <a:rPr lang="en-US" sz="4000">
                <a:latin typeface="微軟正黑體"/>
                <a:ea typeface="微軟正黑體"/>
              </a:rPr>
              <a:t> #2</a:t>
            </a:r>
            <a:endParaRPr lang="zh-TW" altLang="en-US"/>
          </a:p>
        </p:txBody>
      </p:sp>
      <p:sp>
        <p:nvSpPr>
          <p:cNvPr id="5" name="文字方塊 3">
            <a:extLst>
              <a:ext uri="{FF2B5EF4-FFF2-40B4-BE49-F238E27FC236}">
                <a16:creationId xmlns:a16="http://schemas.microsoft.com/office/drawing/2014/main" id="{CEE972EE-2BA8-4506-811F-21852A8A9609}"/>
              </a:ext>
            </a:extLst>
          </p:cNvPr>
          <p:cNvSpPr txBox="1"/>
          <p:nvPr/>
        </p:nvSpPr>
        <p:spPr>
          <a:xfrm>
            <a:off x="276344" y="1448842"/>
            <a:ext cx="8601980" cy="2462213"/>
          </a:xfrm>
          <a:prstGeom prst="rect">
            <a:avLst/>
          </a:prstGeom>
          <a:noFill/>
        </p:spPr>
        <p:txBody>
          <a:bodyPr wrap="square" rtlCol="0" anchor="t">
            <a:spAutoFit/>
          </a:bodyPr>
          <a:lstStyle/>
          <a:p>
            <a:r>
              <a:rPr lang="en-US" altLang="zh-TW" sz="2800">
                <a:latin typeface="微軟正黑體" panose="020B0604030504040204" pitchFamily="34" charset="-120"/>
                <a:ea typeface="微軟正黑體" panose="020B0604030504040204" pitchFamily="34" charset="-120"/>
                <a:sym typeface="Microsoft JhengHei"/>
              </a:rPr>
              <a:t>3.</a:t>
            </a:r>
            <a:r>
              <a:rPr lang="zh-TW" altLang="en-US" sz="2800">
                <a:latin typeface="微軟正黑體" panose="020B0604030504040204" pitchFamily="34" charset="-120"/>
                <a:ea typeface="微軟正黑體" panose="020B0604030504040204" pitchFamily="34" charset="-120"/>
                <a:sym typeface="Microsoft JhengHei"/>
              </a:rPr>
              <a:t> </a:t>
            </a:r>
            <a:r>
              <a:rPr lang="zh-TW" sz="2800" b="1">
                <a:latin typeface="微軟正黑體" panose="020B0604030504040204" pitchFamily="34" charset="-120"/>
                <a:ea typeface="微軟正黑體" panose="020B0604030504040204" pitchFamily="34" charset="-120"/>
                <a:sym typeface="Microsoft JhengHei"/>
              </a:rPr>
              <a:t>設定 driver</a:t>
            </a:r>
            <a:endParaRPr lang="zh-TW" sz="2800">
              <a:latin typeface="微軟正黑體" panose="020B0604030504040204" pitchFamily="34" charset="-120"/>
              <a:ea typeface="微軟正黑體" panose="020B0604030504040204" pitchFamily="34" charset="-120"/>
            </a:endParaRPr>
          </a:p>
          <a:p>
            <a:r>
              <a:rPr lang="zh-TW" sz="1800" b="1">
                <a:latin typeface="微軟正黑體" panose="020B0604030504040204" pitchFamily="34" charset="-120"/>
                <a:ea typeface="微軟正黑體" panose="020B0604030504040204" pitchFamily="34" charset="-120"/>
                <a:sym typeface="Microsoft JhengHei"/>
              </a:rPr>
              <a:t># Driver interface type (</a:t>
            </a:r>
            <a:r>
              <a:rPr lang="en-US" altLang="zh-TW" sz="1800" b="1">
                <a:latin typeface="微軟正黑體" panose="020B0604030504040204" pitchFamily="34" charset="-120"/>
                <a:ea typeface="微軟正黑體" panose="020B0604030504040204" pitchFamily="34" charset="-120"/>
                <a:sym typeface="Microsoft JhengHei"/>
              </a:rPr>
              <a:t>h</a:t>
            </a:r>
            <a:r>
              <a:rPr lang="zh-TW" sz="1800" b="1">
                <a:latin typeface="微軟正黑體" panose="020B0604030504040204" pitchFamily="34" charset="-120"/>
                <a:ea typeface="微軟正黑體" panose="020B0604030504040204" pitchFamily="34" charset="-120"/>
                <a:sym typeface="Microsoft JhengHei"/>
              </a:rPr>
              <a:t>ostap</a:t>
            </a:r>
            <a:r>
              <a:rPr lang="en-US" altLang="zh-TW" sz="1800" b="1">
                <a:latin typeface="微軟正黑體" panose="020B0604030504040204" pitchFamily="34" charset="-120"/>
                <a:ea typeface="微軟正黑體" panose="020B0604030504040204" pitchFamily="34" charset="-120"/>
                <a:sym typeface="Microsoft JhengHei"/>
              </a:rPr>
              <a:t>/wire</a:t>
            </a:r>
            <a:r>
              <a:rPr lang="zh-TW" sz="1800" b="1">
                <a:latin typeface="微軟正黑體" panose="020B0604030504040204" pitchFamily="34" charset="-120"/>
                <a:ea typeface="微軟正黑體" panose="020B0604030504040204" pitchFamily="34" charset="-120"/>
                <a:sym typeface="Microsoft JhengHei"/>
              </a:rPr>
              <a:t>d</a:t>
            </a:r>
            <a:r>
              <a:rPr lang="en-US" altLang="zh-TW" sz="1800" b="1">
                <a:latin typeface="微軟正黑體" panose="020B0604030504040204" pitchFamily="34" charset="-120"/>
                <a:ea typeface="微軟正黑體" panose="020B0604030504040204" pitchFamily="34" charset="-120"/>
                <a:sym typeface="Microsoft JhengHei"/>
              </a:rPr>
              <a:t>/</a:t>
            </a:r>
            <a:r>
              <a:rPr lang="en-US" altLang="zh-TW" sz="1800" b="1" err="1">
                <a:latin typeface="微軟正黑體" panose="020B0604030504040204" pitchFamily="34" charset="-120"/>
                <a:ea typeface="微軟正黑體" panose="020B0604030504040204" pitchFamily="34" charset="-120"/>
                <a:sym typeface="Microsoft JhengHei"/>
              </a:rPr>
              <a:t>madwifi</a:t>
            </a:r>
            <a:r>
              <a:rPr lang="en-US" altLang="zh-TW" sz="1800" b="1">
                <a:latin typeface="微軟正黑體" panose="020B0604030504040204" pitchFamily="34" charset="-120"/>
                <a:ea typeface="微軟正黑體" panose="020B0604030504040204" pitchFamily="34" charset="-120"/>
                <a:sym typeface="Microsoft JhengHei"/>
              </a:rPr>
              <a:t>/test/none/nl80211/</a:t>
            </a:r>
            <a:r>
              <a:rPr lang="en-US" altLang="zh-TW" sz="1800" b="1" err="1">
                <a:latin typeface="微軟正黑體" panose="020B0604030504040204" pitchFamily="34" charset="-120"/>
                <a:ea typeface="微軟正黑體" panose="020B0604030504040204" pitchFamily="34" charset="-120"/>
                <a:sym typeface="Microsoft JhengHei"/>
              </a:rPr>
              <a:t>bsd</a:t>
            </a:r>
            <a:r>
              <a:rPr lang="en-US" altLang="zh-TW" sz="1800" b="1">
                <a:latin typeface="微軟正黑體" panose="020B0604030504040204" pitchFamily="34" charset="-120"/>
                <a:ea typeface="微軟正黑體" panose="020B0604030504040204" pitchFamily="34" charset="-120"/>
                <a:sym typeface="Microsoft JhengHei"/>
              </a:rPr>
              <a:t>);</a:t>
            </a:r>
            <a:br>
              <a:rPr lang="zh-TW" sz="1800" b="1">
                <a:latin typeface="微軟正黑體" panose="020B0604030504040204" pitchFamily="34" charset="-120"/>
                <a:ea typeface="微軟正黑體" panose="020B0604030504040204" pitchFamily="34" charset="-120"/>
              </a:rPr>
            </a:br>
            <a:r>
              <a:rPr lang="zh-TW" sz="1800" b="1">
                <a:latin typeface="微軟正黑體" panose="020B0604030504040204" pitchFamily="34" charset="-120"/>
                <a:ea typeface="微軟正黑體" panose="020B0604030504040204" pitchFamily="34" charset="-120"/>
                <a:sym typeface="Microsoft JhengHei"/>
              </a:rPr>
              <a:t> </a:t>
            </a:r>
            <a:r>
              <a:rPr lang="en-US" altLang="zh-TW" sz="1800" b="1">
                <a:latin typeface="微軟正黑體" panose="020B0604030504040204" pitchFamily="34" charset="-120"/>
                <a:ea typeface="微軟正黑體" panose="020B0604030504040204" pitchFamily="34" charset="-120"/>
                <a:sym typeface="Microsoft JhengHei"/>
              </a:rPr>
              <a:t>#</a:t>
            </a:r>
            <a:r>
              <a:rPr lang="zh-TW" sz="1800" b="1">
                <a:latin typeface="微軟正黑體" panose="020B0604030504040204" pitchFamily="34" charset="-120"/>
                <a:ea typeface="微軟正黑體" panose="020B0604030504040204" pitchFamily="34" charset="-120"/>
                <a:sym typeface="Microsoft JhengHei"/>
              </a:rPr>
              <a:t> </a:t>
            </a:r>
            <a:r>
              <a:rPr lang="en-US" altLang="zh-TW" sz="1800" b="1">
                <a:latin typeface="微軟正黑體" panose="020B0604030504040204" pitchFamily="34" charset="-120"/>
                <a:ea typeface="微軟正黑體" panose="020B0604030504040204" pitchFamily="34" charset="-120"/>
                <a:sym typeface="Microsoft JhengHei"/>
              </a:rPr>
              <a:t>default:</a:t>
            </a:r>
            <a:r>
              <a:rPr lang="zh-TW" sz="1800" b="1">
                <a:latin typeface="微軟正黑體" panose="020B0604030504040204" pitchFamily="34" charset="-120"/>
                <a:ea typeface="微軟正黑體" panose="020B0604030504040204" pitchFamily="34" charset="-120"/>
                <a:sym typeface="Microsoft JhengHei"/>
              </a:rPr>
              <a:t> hostap</a:t>
            </a:r>
            <a:r>
              <a:rPr lang="en-US" altLang="zh-TW" sz="1800" b="1">
                <a:latin typeface="微軟正黑體" panose="020B0604030504040204" pitchFamily="34" charset="-120"/>
                <a:ea typeface="微軟正黑體" panose="020B0604030504040204" pitchFamily="34" charset="-120"/>
                <a:sym typeface="Microsoft JhengHei"/>
              </a:rPr>
              <a:t>).</a:t>
            </a:r>
            <a:r>
              <a:rPr lang="zh-TW" sz="1800" b="1">
                <a:latin typeface="微軟正黑體" panose="020B0604030504040204" pitchFamily="34" charset="-120"/>
                <a:ea typeface="微軟正黑體" panose="020B0604030504040204" pitchFamily="34" charset="-120"/>
                <a:sym typeface="Microsoft JhengHei"/>
              </a:rPr>
              <a:t> </a:t>
            </a:r>
            <a:r>
              <a:rPr lang="zh-TW" sz="1800" b="1">
                <a:latin typeface="微軟正黑體" panose="020B0604030504040204" pitchFamily="34" charset="-120"/>
                <a:ea typeface="微軟正黑體" panose="020B0604030504040204" pitchFamily="34" charset="-120"/>
                <a:cs typeface="Microsoft JhengHei"/>
                <a:sym typeface="Microsoft JhengHei"/>
              </a:rPr>
              <a:t>n</a:t>
            </a:r>
            <a:r>
              <a:rPr lang="en-US" altLang="zh-TW" sz="1800" b="1">
                <a:latin typeface="微軟正黑體" panose="020B0604030504040204" pitchFamily="34" charset="-120"/>
                <a:ea typeface="微軟正黑體" panose="020B0604030504040204" pitchFamily="34" charset="-120"/>
                <a:cs typeface="Microsoft JhengHei"/>
                <a:sym typeface="Microsoft JhengHei"/>
              </a:rPr>
              <a:t>l80</a:t>
            </a:r>
            <a:r>
              <a:rPr lang="zh-TW" sz="1800" b="1">
                <a:latin typeface="微軟正黑體" panose="020B0604030504040204" pitchFamily="34" charset="-120"/>
                <a:ea typeface="微軟正黑體" panose="020B0604030504040204" pitchFamily="34" charset="-120"/>
                <a:cs typeface="Microsoft JhengHei"/>
                <a:sym typeface="Microsoft JhengHei"/>
              </a:rPr>
              <a:t>2</a:t>
            </a:r>
            <a:r>
              <a:rPr lang="en-US" altLang="zh-TW" sz="1800" b="1">
                <a:latin typeface="微軟正黑體" panose="020B0604030504040204" pitchFamily="34" charset="-120"/>
                <a:ea typeface="微軟正黑體" panose="020B0604030504040204" pitchFamily="34" charset="-120"/>
                <a:cs typeface="Microsoft JhengHei"/>
                <a:sym typeface="Microsoft JhengHei"/>
              </a:rPr>
              <a:t>11</a:t>
            </a:r>
            <a:r>
              <a:rPr lang="zh-TW" sz="1800" b="1">
                <a:latin typeface="微軟正黑體" panose="020B0604030504040204" pitchFamily="34" charset="-120"/>
                <a:ea typeface="微軟正黑體" panose="020B0604030504040204" pitchFamily="34" charset="-120"/>
                <a:cs typeface="Microsoft JhengHei"/>
                <a:sym typeface="Microsoft JhengHei"/>
              </a:rPr>
              <a:t> i</a:t>
            </a:r>
            <a:r>
              <a:rPr lang="en-US" altLang="zh-TW" sz="1800" b="1">
                <a:latin typeface="微軟正黑體" panose="020B0604030504040204" pitchFamily="34" charset="-120"/>
                <a:ea typeface="微軟正黑體" panose="020B0604030504040204" pitchFamily="34" charset="-120"/>
                <a:cs typeface="Microsoft JhengHei"/>
                <a:sym typeface="Microsoft JhengHei"/>
              </a:rPr>
              <a:t>s</a:t>
            </a:r>
            <a:r>
              <a:rPr lang="zh-TW" sz="1800" b="1">
                <a:latin typeface="微軟正黑體" panose="020B0604030504040204" pitchFamily="34" charset="-120"/>
                <a:ea typeface="微軟正黑體" panose="020B0604030504040204" pitchFamily="34" charset="-120"/>
                <a:cs typeface="Microsoft JhengHei"/>
                <a:sym typeface="Microsoft JhengHei"/>
              </a:rPr>
              <a:t> </a:t>
            </a:r>
            <a:r>
              <a:rPr lang="en-US" altLang="zh-TW" sz="1800" b="1">
                <a:latin typeface="微軟正黑體" panose="020B0604030504040204" pitchFamily="34" charset="-120"/>
                <a:ea typeface="微軟正黑體" panose="020B0604030504040204" pitchFamily="34" charset="-120"/>
                <a:cs typeface="Microsoft JhengHei"/>
                <a:sym typeface="Microsoft JhengHei"/>
              </a:rPr>
              <a:t>use</a:t>
            </a:r>
            <a:r>
              <a:rPr lang="zh-TW" sz="1800" b="1">
                <a:latin typeface="微軟正黑體" panose="020B0604030504040204" pitchFamily="34" charset="-120"/>
                <a:ea typeface="微軟正黑體" panose="020B0604030504040204" pitchFamily="34" charset="-120"/>
                <a:cs typeface="Microsoft JhengHei"/>
                <a:sym typeface="Microsoft JhengHei"/>
              </a:rPr>
              <a:t>d wi</a:t>
            </a:r>
            <a:r>
              <a:rPr lang="en-US" altLang="zh-TW" sz="1800" b="1">
                <a:latin typeface="微軟正黑體" panose="020B0604030504040204" pitchFamily="34" charset="-120"/>
                <a:ea typeface="微軟正黑體" panose="020B0604030504040204" pitchFamily="34" charset="-120"/>
                <a:cs typeface="Microsoft JhengHei"/>
                <a:sym typeface="Microsoft JhengHei"/>
              </a:rPr>
              <a:t>t</a:t>
            </a:r>
            <a:r>
              <a:rPr lang="zh-TW" sz="1800" b="1">
                <a:latin typeface="微軟正黑體" panose="020B0604030504040204" pitchFamily="34" charset="-120"/>
                <a:ea typeface="微軟正黑體" panose="020B0604030504040204" pitchFamily="34" charset="-120"/>
                <a:cs typeface="Microsoft JhengHei"/>
                <a:sym typeface="Microsoft JhengHei"/>
              </a:rPr>
              <a:t>h all Li</a:t>
            </a:r>
            <a:r>
              <a:rPr lang="en-US" altLang="zh-TW" sz="1800" b="1" err="1">
                <a:latin typeface="微軟正黑體" panose="020B0604030504040204" pitchFamily="34" charset="-120"/>
                <a:ea typeface="微軟正黑體" panose="020B0604030504040204" pitchFamily="34" charset="-120"/>
                <a:cs typeface="Microsoft JhengHei"/>
                <a:sym typeface="Microsoft JhengHei"/>
              </a:rPr>
              <a:t>nux</a:t>
            </a:r>
            <a:r>
              <a:rPr lang="zh-TW" sz="1800" b="1">
                <a:latin typeface="微軟正黑體" panose="020B0604030504040204" pitchFamily="34" charset="-120"/>
                <a:ea typeface="微軟正黑體" panose="020B0604030504040204" pitchFamily="34" charset="-120"/>
                <a:cs typeface="Microsoft JhengHei"/>
                <a:sym typeface="Microsoft JhengHei"/>
              </a:rPr>
              <a:t> </a:t>
            </a:r>
            <a:r>
              <a:rPr lang="en-US" altLang="zh-TW" sz="1800" b="1">
                <a:latin typeface="微軟正黑體" panose="020B0604030504040204" pitchFamily="34" charset="-120"/>
                <a:ea typeface="微軟正黑體" panose="020B0604030504040204" pitchFamily="34" charset="-120"/>
                <a:cs typeface="Microsoft JhengHei"/>
                <a:sym typeface="Microsoft JhengHei"/>
              </a:rPr>
              <a:t>mac80211</a:t>
            </a:r>
            <a:r>
              <a:rPr lang="zh-TW" sz="1800" b="1">
                <a:latin typeface="微軟正黑體" panose="020B0604030504040204" pitchFamily="34" charset="-120"/>
                <a:ea typeface="微軟正黑體" panose="020B0604030504040204" pitchFamily="34" charset="-120"/>
                <a:cs typeface="Microsoft JhengHei"/>
                <a:sym typeface="Microsoft JhengHei"/>
              </a:rPr>
              <a:t> </a:t>
            </a:r>
            <a:r>
              <a:rPr lang="en-US" altLang="zh-TW" sz="1800" b="1">
                <a:latin typeface="微軟正黑體" panose="020B0604030504040204" pitchFamily="34" charset="-120"/>
                <a:ea typeface="微軟正黑體" panose="020B0604030504040204" pitchFamily="34" charset="-120"/>
                <a:cs typeface="Microsoft JhengHei"/>
                <a:sym typeface="Microsoft JhengHei"/>
              </a:rPr>
              <a:t>drivers.</a:t>
            </a:r>
            <a:br>
              <a:rPr lang="zh-TW" sz="1800" b="1">
                <a:latin typeface="微軟正黑體" panose="020B0604030504040204" pitchFamily="34" charset="-120"/>
                <a:ea typeface="微軟正黑體" panose="020B0604030504040204" pitchFamily="34" charset="-120"/>
                <a:cs typeface="Microsoft JhengHei"/>
              </a:rPr>
            </a:br>
            <a:r>
              <a:rPr lang="zh-TW" sz="1800" b="1">
                <a:latin typeface="微軟正黑體" panose="020B0604030504040204" pitchFamily="34" charset="-120"/>
                <a:ea typeface="微軟正黑體" panose="020B0604030504040204" pitchFamily="34" charset="-120"/>
                <a:cs typeface="Microsoft JhengHei"/>
                <a:sym typeface="Microsoft JhengHei"/>
              </a:rPr>
              <a:t> </a:t>
            </a:r>
            <a:r>
              <a:rPr lang="en-US" altLang="zh-TW" sz="1800" b="1">
                <a:latin typeface="微軟正黑體" panose="020B0604030504040204" pitchFamily="34" charset="-120"/>
                <a:ea typeface="微軟正黑體" panose="020B0604030504040204" pitchFamily="34" charset="-120"/>
                <a:cs typeface="Microsoft JhengHei"/>
                <a:sym typeface="Microsoft JhengHei"/>
              </a:rPr>
              <a:t>#</a:t>
            </a:r>
            <a:r>
              <a:rPr lang="zh-TW" sz="1800" b="1">
                <a:latin typeface="微軟正黑體" panose="020B0604030504040204" pitchFamily="34" charset="-120"/>
                <a:ea typeface="微軟正黑體" panose="020B0604030504040204" pitchFamily="34" charset="-120"/>
                <a:cs typeface="Microsoft JhengHei"/>
                <a:sym typeface="Microsoft JhengHei"/>
              </a:rPr>
              <a:t> </a:t>
            </a:r>
            <a:r>
              <a:rPr lang="en-US" altLang="zh-TW" sz="1800" b="1">
                <a:latin typeface="微軟正黑體" panose="020B0604030504040204" pitchFamily="34" charset="-120"/>
                <a:ea typeface="微軟正黑體" panose="020B0604030504040204" pitchFamily="34" charset="-120"/>
                <a:cs typeface="Microsoft JhengHei"/>
                <a:sym typeface="Microsoft JhengHei"/>
              </a:rPr>
              <a:t>Use</a:t>
            </a:r>
            <a:r>
              <a:rPr lang="zh-TW" sz="1800" b="1">
                <a:latin typeface="微軟正黑體" panose="020B0604030504040204" pitchFamily="34" charset="-120"/>
                <a:ea typeface="微軟正黑體" panose="020B0604030504040204" pitchFamily="34" charset="-120"/>
                <a:cs typeface="Microsoft JhengHei"/>
                <a:sym typeface="Microsoft JhengHei"/>
              </a:rPr>
              <a:t> </a:t>
            </a:r>
            <a:r>
              <a:rPr lang="en-US" altLang="zh-TW" sz="1800" b="1">
                <a:latin typeface="微軟正黑體" panose="020B0604030504040204" pitchFamily="34" charset="-120"/>
                <a:ea typeface="微軟正黑體" panose="020B0604030504040204" pitchFamily="34" charset="-120"/>
                <a:cs typeface="Microsoft JhengHei"/>
                <a:sym typeface="Microsoft JhengHei"/>
              </a:rPr>
              <a:t>driver=no</a:t>
            </a:r>
            <a:r>
              <a:rPr lang="zh-TW" sz="1800" b="1">
                <a:latin typeface="微軟正黑體" panose="020B0604030504040204" pitchFamily="34" charset="-120"/>
                <a:ea typeface="微軟正黑體" panose="020B0604030504040204" pitchFamily="34" charset="-120"/>
                <a:cs typeface="Microsoft JhengHei"/>
                <a:sym typeface="Microsoft JhengHei"/>
              </a:rPr>
              <a:t>ne </a:t>
            </a:r>
            <a:r>
              <a:rPr lang="en-US" altLang="zh-TW" sz="1800" b="1">
                <a:latin typeface="微軟正黑體" panose="020B0604030504040204" pitchFamily="34" charset="-120"/>
                <a:ea typeface="微軟正黑體" panose="020B0604030504040204" pitchFamily="34" charset="-120"/>
                <a:cs typeface="Microsoft JhengHei"/>
                <a:sym typeface="Microsoft JhengHei"/>
              </a:rPr>
              <a:t>if</a:t>
            </a:r>
            <a:r>
              <a:rPr lang="zh-TW" sz="1800" b="1">
                <a:latin typeface="微軟正黑體" panose="020B0604030504040204" pitchFamily="34" charset="-120"/>
                <a:ea typeface="微軟正黑體" panose="020B0604030504040204" pitchFamily="34" charset="-120"/>
                <a:cs typeface="Microsoft JhengHei"/>
                <a:sym typeface="Microsoft JhengHei"/>
              </a:rPr>
              <a:t> </a:t>
            </a:r>
            <a:r>
              <a:rPr lang="en-US" altLang="zh-TW" sz="1800" b="1">
                <a:latin typeface="微軟正黑體" panose="020B0604030504040204" pitchFamily="34" charset="-120"/>
                <a:ea typeface="微軟正黑體" panose="020B0604030504040204" pitchFamily="34" charset="-120"/>
                <a:cs typeface="Microsoft JhengHei"/>
                <a:sym typeface="Microsoft JhengHei"/>
              </a:rPr>
              <a:t>building</a:t>
            </a:r>
            <a:r>
              <a:rPr lang="zh-TW" sz="1800" b="1">
                <a:latin typeface="微軟正黑體" panose="020B0604030504040204" pitchFamily="34" charset="-120"/>
                <a:ea typeface="微軟正黑體" panose="020B0604030504040204" pitchFamily="34" charset="-120"/>
                <a:cs typeface="Microsoft JhengHei"/>
                <a:sym typeface="Microsoft JhengHei"/>
              </a:rPr>
              <a:t> </a:t>
            </a:r>
            <a:r>
              <a:rPr lang="en-US" altLang="zh-TW" sz="1800" b="1">
                <a:latin typeface="微軟正黑體" panose="020B0604030504040204" pitchFamily="34" charset="-120"/>
                <a:ea typeface="微軟正黑體" panose="020B0604030504040204" pitchFamily="34" charset="-120"/>
                <a:cs typeface="Microsoft JhengHei"/>
                <a:sym typeface="Microsoft JhengHei"/>
              </a:rPr>
              <a:t>hos</a:t>
            </a:r>
            <a:r>
              <a:rPr lang="zh-TW" sz="1800" b="1">
                <a:latin typeface="微軟正黑體" panose="020B0604030504040204" pitchFamily="34" charset="-120"/>
                <a:ea typeface="微軟正黑體" panose="020B0604030504040204" pitchFamily="34" charset="-120"/>
                <a:cs typeface="Microsoft JhengHei"/>
                <a:sym typeface="Microsoft JhengHei"/>
              </a:rPr>
              <a:t>tapd as a stan</a:t>
            </a:r>
            <a:r>
              <a:rPr lang="en-US" altLang="zh-TW" sz="1800" b="1">
                <a:latin typeface="微軟正黑體" panose="020B0604030504040204" pitchFamily="34" charset="-120"/>
                <a:ea typeface="微軟正黑體" panose="020B0604030504040204" pitchFamily="34" charset="-120"/>
                <a:cs typeface="Microsoft JhengHei"/>
                <a:sym typeface="Microsoft JhengHei"/>
              </a:rPr>
              <a:t>d</a:t>
            </a:r>
            <a:r>
              <a:rPr lang="zh-TW" sz="1800" b="1">
                <a:latin typeface="微軟正黑體" panose="020B0604030504040204" pitchFamily="34" charset="-120"/>
                <a:ea typeface="微軟正黑體" panose="020B0604030504040204" pitchFamily="34" charset="-120"/>
                <a:cs typeface="Microsoft JhengHei"/>
                <a:sym typeface="Microsoft JhengHei"/>
              </a:rPr>
              <a:t>a</a:t>
            </a:r>
            <a:r>
              <a:rPr lang="en-US" altLang="zh-TW" sz="1800" b="1">
                <a:latin typeface="微軟正黑體" panose="020B0604030504040204" pitchFamily="34" charset="-120"/>
                <a:ea typeface="微軟正黑體" panose="020B0604030504040204" pitchFamily="34" charset="-120"/>
                <a:cs typeface="Microsoft JhengHei"/>
                <a:sym typeface="Microsoft JhengHei"/>
              </a:rPr>
              <a:t>lone</a:t>
            </a:r>
            <a:r>
              <a:rPr lang="zh-TW" sz="1800" b="1">
                <a:latin typeface="微軟正黑體" panose="020B0604030504040204" pitchFamily="34" charset="-120"/>
                <a:ea typeface="微軟正黑體" panose="020B0604030504040204" pitchFamily="34" charset="-120"/>
                <a:cs typeface="Microsoft JhengHei"/>
                <a:sym typeface="Microsoft JhengHei"/>
              </a:rPr>
              <a:t> </a:t>
            </a:r>
            <a:r>
              <a:rPr lang="en-US" altLang="zh-TW" sz="1800" b="1">
                <a:latin typeface="微軟正黑體" panose="020B0604030504040204" pitchFamily="34" charset="-120"/>
                <a:ea typeface="微軟正黑體" panose="020B0604030504040204" pitchFamily="34" charset="-120"/>
                <a:cs typeface="Microsoft JhengHei"/>
                <a:sym typeface="Microsoft JhengHei"/>
              </a:rPr>
              <a:t>RADIUS</a:t>
            </a:r>
            <a:r>
              <a:rPr lang="zh-TW" sz="1800" b="1">
                <a:latin typeface="微軟正黑體" panose="020B0604030504040204" pitchFamily="34" charset="-120"/>
                <a:ea typeface="微軟正黑體" panose="020B0604030504040204" pitchFamily="34" charset="-120"/>
                <a:cs typeface="Microsoft JhengHei"/>
                <a:sym typeface="Microsoft JhengHei"/>
              </a:rPr>
              <a:t> </a:t>
            </a:r>
            <a:r>
              <a:rPr lang="en-US" altLang="zh-TW" sz="1800" b="1">
                <a:latin typeface="微軟正黑體" panose="020B0604030504040204" pitchFamily="34" charset="-120"/>
                <a:ea typeface="微軟正黑體" panose="020B0604030504040204" pitchFamily="34" charset="-120"/>
                <a:cs typeface="Microsoft JhengHei"/>
                <a:sym typeface="Microsoft JhengHei"/>
              </a:rPr>
              <a:t>serv</a:t>
            </a:r>
            <a:r>
              <a:rPr lang="zh-TW" sz="1800" b="1">
                <a:latin typeface="微軟正黑體" panose="020B0604030504040204" pitchFamily="34" charset="-120"/>
                <a:ea typeface="微軟正黑體" panose="020B0604030504040204" pitchFamily="34" charset="-120"/>
                <a:cs typeface="Microsoft JhengHei"/>
                <a:sym typeface="Microsoft JhengHei"/>
              </a:rPr>
              <a:t>e</a:t>
            </a:r>
            <a:r>
              <a:rPr lang="en-US" altLang="zh-TW" sz="1800" b="1">
                <a:latin typeface="微軟正黑體" panose="020B0604030504040204" pitchFamily="34" charset="-120"/>
                <a:ea typeface="微軟正黑體" panose="020B0604030504040204" pitchFamily="34" charset="-120"/>
                <a:cs typeface="Microsoft JhengHei"/>
                <a:sym typeface="Microsoft JhengHei"/>
              </a:rPr>
              <a:t>r</a:t>
            </a:r>
            <a:r>
              <a:rPr lang="zh-TW" sz="1800" b="1">
                <a:latin typeface="微軟正黑體" panose="020B0604030504040204" pitchFamily="34" charset="-120"/>
                <a:ea typeface="微軟正黑體" panose="020B0604030504040204" pitchFamily="34" charset="-120"/>
                <a:cs typeface="Microsoft JhengHei"/>
                <a:sym typeface="Microsoft JhengHei"/>
              </a:rPr>
              <a:t> </a:t>
            </a:r>
            <a:r>
              <a:rPr lang="en-US" altLang="zh-TW" sz="1800" b="1" err="1">
                <a:latin typeface="微軟正黑體" panose="020B0604030504040204" pitchFamily="34" charset="-120"/>
                <a:ea typeface="微軟正黑體" panose="020B0604030504040204" pitchFamily="34" charset="-120"/>
                <a:cs typeface="Microsoft JhengHei"/>
                <a:sym typeface="Microsoft JhengHei"/>
              </a:rPr>
              <a:t>th</a:t>
            </a:r>
            <a:r>
              <a:rPr lang="zh-TW" sz="1800" b="1">
                <a:latin typeface="微軟正黑體" panose="020B0604030504040204" pitchFamily="34" charset="-120"/>
                <a:ea typeface="微軟正黑體" panose="020B0604030504040204" pitchFamily="34" charset="-120"/>
                <a:cs typeface="Microsoft JhengHei"/>
                <a:sym typeface="Microsoft JhengHei"/>
              </a:rPr>
              <a:t>a</a:t>
            </a:r>
            <a:r>
              <a:rPr lang="en-US" altLang="zh-TW" sz="1800" b="1">
                <a:latin typeface="微軟正黑體" panose="020B0604030504040204" pitchFamily="34" charset="-120"/>
                <a:ea typeface="微軟正黑體" panose="020B0604030504040204" pitchFamily="34" charset="-120"/>
                <a:cs typeface="Microsoft JhengHei"/>
                <a:sym typeface="Microsoft JhengHei"/>
              </a:rPr>
              <a:t>t</a:t>
            </a:r>
            <a:r>
              <a:rPr lang="zh-TW" sz="1800" b="1">
                <a:latin typeface="微軟正黑體" panose="020B0604030504040204" pitchFamily="34" charset="-120"/>
                <a:ea typeface="微軟正黑體" panose="020B0604030504040204" pitchFamily="34" charset="-120"/>
                <a:cs typeface="Microsoft JhengHei"/>
                <a:sym typeface="Microsoft JhengHei"/>
              </a:rPr>
              <a:t> d</a:t>
            </a:r>
            <a:r>
              <a:rPr lang="en-US" altLang="zh-TW" sz="1800" b="1" err="1">
                <a:latin typeface="微軟正黑體" panose="020B0604030504040204" pitchFamily="34" charset="-120"/>
                <a:ea typeface="微軟正黑體" panose="020B0604030504040204" pitchFamily="34" charset="-120"/>
                <a:cs typeface="Microsoft JhengHei"/>
                <a:sym typeface="Microsoft JhengHei"/>
              </a:rPr>
              <a:t>oes</a:t>
            </a:r>
            <a:br>
              <a:rPr lang="zh-TW" sz="1800" b="1">
                <a:latin typeface="微軟正黑體" panose="020B0604030504040204" pitchFamily="34" charset="-120"/>
                <a:ea typeface="微軟正黑體" panose="020B0604030504040204" pitchFamily="34" charset="-120"/>
                <a:cs typeface="Microsoft JhengHei"/>
              </a:rPr>
            </a:br>
            <a:r>
              <a:rPr lang="zh-TW" sz="1800" b="1">
                <a:latin typeface="微軟正黑體" panose="020B0604030504040204" pitchFamily="34" charset="-120"/>
                <a:ea typeface="微軟正黑體" panose="020B0604030504040204" pitchFamily="34" charset="-120"/>
                <a:cs typeface="Microsoft JhengHei"/>
                <a:sym typeface="Microsoft JhengHei"/>
              </a:rPr>
              <a:t> </a:t>
            </a:r>
            <a:r>
              <a:rPr lang="en-US" altLang="zh-TW" sz="1800" b="1">
                <a:latin typeface="微軟正黑體" panose="020B0604030504040204" pitchFamily="34" charset="-120"/>
                <a:ea typeface="微軟正黑體" panose="020B0604030504040204" pitchFamily="34" charset="-120"/>
                <a:cs typeface="Microsoft JhengHei"/>
                <a:sym typeface="Microsoft JhengHei"/>
              </a:rPr>
              <a:t>#</a:t>
            </a:r>
            <a:r>
              <a:rPr lang="zh-TW" sz="1800" b="1">
                <a:latin typeface="微軟正黑體" panose="020B0604030504040204" pitchFamily="34" charset="-120"/>
                <a:ea typeface="微軟正黑體" panose="020B0604030504040204" pitchFamily="34" charset="-120"/>
                <a:cs typeface="Microsoft JhengHei"/>
                <a:sym typeface="Microsoft JhengHei"/>
              </a:rPr>
              <a:t> </a:t>
            </a:r>
            <a:r>
              <a:rPr lang="en-US" altLang="zh-TW" sz="1800" b="1">
                <a:latin typeface="微軟正黑體" panose="020B0604030504040204" pitchFamily="34" charset="-120"/>
                <a:ea typeface="微軟正黑體" panose="020B0604030504040204" pitchFamily="34" charset="-120"/>
                <a:cs typeface="Microsoft JhengHei"/>
                <a:sym typeface="Microsoft JhengHei"/>
              </a:rPr>
              <a:t>not</a:t>
            </a:r>
            <a:r>
              <a:rPr lang="zh-TW" sz="1800" b="1">
                <a:latin typeface="微軟正黑體" panose="020B0604030504040204" pitchFamily="34" charset="-120"/>
                <a:ea typeface="微軟正黑體" panose="020B0604030504040204" pitchFamily="34" charset="-120"/>
                <a:cs typeface="Microsoft JhengHei"/>
                <a:sym typeface="Microsoft JhengHei"/>
              </a:rPr>
              <a:t> </a:t>
            </a:r>
            <a:r>
              <a:rPr lang="en-US" altLang="zh-TW" sz="1800" b="1">
                <a:latin typeface="微軟正黑體" panose="020B0604030504040204" pitchFamily="34" charset="-120"/>
                <a:ea typeface="微軟正黑體" panose="020B0604030504040204" pitchFamily="34" charset="-120"/>
                <a:cs typeface="Microsoft JhengHei"/>
                <a:sym typeface="Microsoft JhengHei"/>
              </a:rPr>
              <a:t>co</a:t>
            </a:r>
            <a:r>
              <a:rPr lang="zh-TW" sz="1800" b="1">
                <a:latin typeface="微軟正黑體" panose="020B0604030504040204" pitchFamily="34" charset="-120"/>
                <a:ea typeface="微軟正黑體" panose="020B0604030504040204" pitchFamily="34" charset="-120"/>
                <a:cs typeface="Microsoft JhengHei"/>
                <a:sym typeface="Microsoft JhengHei"/>
              </a:rPr>
              <a:t>nt</a:t>
            </a:r>
            <a:r>
              <a:rPr lang="en-US" altLang="zh-TW" sz="1800" b="1" err="1">
                <a:latin typeface="微軟正黑體" panose="020B0604030504040204" pitchFamily="34" charset="-120"/>
                <a:ea typeface="微軟正黑體" panose="020B0604030504040204" pitchFamily="34" charset="-120"/>
                <a:cs typeface="Microsoft JhengHei"/>
                <a:sym typeface="Microsoft JhengHei"/>
              </a:rPr>
              <a:t>rol</a:t>
            </a:r>
            <a:r>
              <a:rPr lang="zh-TW" sz="1800" b="1">
                <a:latin typeface="微軟正黑體" panose="020B0604030504040204" pitchFamily="34" charset="-120"/>
                <a:ea typeface="微軟正黑體" panose="020B0604030504040204" pitchFamily="34" charset="-120"/>
                <a:cs typeface="Microsoft JhengHei"/>
                <a:sym typeface="Microsoft JhengHei"/>
              </a:rPr>
              <a:t> </a:t>
            </a:r>
            <a:r>
              <a:rPr lang="en-US" altLang="zh-TW" sz="1800" b="1">
                <a:latin typeface="微軟正黑體" panose="020B0604030504040204" pitchFamily="34" charset="-120"/>
                <a:ea typeface="微軟正黑體" panose="020B0604030504040204" pitchFamily="34" charset="-120"/>
                <a:sym typeface="Microsoft JhengHei"/>
              </a:rPr>
              <a:t>a</a:t>
            </a:r>
            <a:r>
              <a:rPr lang="en-US" altLang="zh-TW" sz="1800" b="1">
                <a:latin typeface="微軟正黑體" panose="020B0604030504040204" pitchFamily="34" charset="-120"/>
                <a:ea typeface="微軟正黑體" panose="020B0604030504040204" pitchFamily="34" charset="-120"/>
                <a:cs typeface="Microsoft JhengHei"/>
                <a:sym typeface="Microsoft JhengHei"/>
              </a:rPr>
              <a:t>ny</a:t>
            </a:r>
            <a:r>
              <a:rPr lang="zh-TW" sz="1800" b="1">
                <a:latin typeface="微軟正黑體" panose="020B0604030504040204" pitchFamily="34" charset="-120"/>
                <a:ea typeface="微軟正黑體" panose="020B0604030504040204" pitchFamily="34" charset="-120"/>
                <a:cs typeface="Microsoft JhengHei"/>
                <a:sym typeface="Microsoft JhengHei"/>
              </a:rPr>
              <a:t> </a:t>
            </a:r>
            <a:r>
              <a:rPr lang="en-US" altLang="zh-TW" sz="1800" b="1" err="1">
                <a:latin typeface="微軟正黑體" panose="020B0604030504040204" pitchFamily="34" charset="-120"/>
                <a:ea typeface="微軟正黑體" panose="020B0604030504040204" pitchFamily="34" charset="-120"/>
                <a:cs typeface="Microsoft JhengHei"/>
                <a:sym typeface="Microsoft JhengHei"/>
              </a:rPr>
              <a:t>wirel</a:t>
            </a:r>
            <a:r>
              <a:rPr lang="zh-TW" sz="1800" b="1">
                <a:latin typeface="微軟正黑體" panose="020B0604030504040204" pitchFamily="34" charset="-120"/>
                <a:ea typeface="微軟正黑體" panose="020B0604030504040204" pitchFamily="34" charset="-120"/>
                <a:cs typeface="Microsoft JhengHei"/>
                <a:sym typeface="Microsoft JhengHei"/>
              </a:rPr>
              <a:t>e</a:t>
            </a:r>
            <a:r>
              <a:rPr lang="en-US" altLang="zh-TW" sz="1800" b="1">
                <a:latin typeface="微軟正黑體" panose="020B0604030504040204" pitchFamily="34" charset="-120"/>
                <a:ea typeface="微軟正黑體" panose="020B0604030504040204" pitchFamily="34" charset="-120"/>
                <a:cs typeface="Microsoft JhengHei"/>
                <a:sym typeface="Microsoft JhengHei"/>
              </a:rPr>
              <a:t>ss/</a:t>
            </a:r>
            <a:r>
              <a:rPr lang="zh-TW" sz="1800" b="1">
                <a:latin typeface="微軟正黑體" panose="020B0604030504040204" pitchFamily="34" charset="-120"/>
                <a:ea typeface="微軟正黑體" panose="020B0604030504040204" pitchFamily="34" charset="-120"/>
                <a:cs typeface="Microsoft JhengHei"/>
                <a:sym typeface="Microsoft JhengHei"/>
              </a:rPr>
              <a:t>wi</a:t>
            </a:r>
            <a:r>
              <a:rPr lang="en-US" altLang="zh-TW" sz="1800" b="1">
                <a:latin typeface="微軟正黑體" panose="020B0604030504040204" pitchFamily="34" charset="-120"/>
                <a:ea typeface="微軟正黑體" panose="020B0604030504040204" pitchFamily="34" charset="-120"/>
                <a:cs typeface="Microsoft JhengHei"/>
                <a:sym typeface="Microsoft JhengHei"/>
              </a:rPr>
              <a:t>red</a:t>
            </a:r>
            <a:r>
              <a:rPr lang="zh-TW" sz="1800" b="1">
                <a:latin typeface="微軟正黑體" panose="020B0604030504040204" pitchFamily="34" charset="-120"/>
                <a:ea typeface="微軟正黑體" panose="020B0604030504040204" pitchFamily="34" charset="-120"/>
                <a:cs typeface="Microsoft JhengHei"/>
                <a:sym typeface="Microsoft JhengHei"/>
              </a:rPr>
              <a:t> </a:t>
            </a:r>
            <a:r>
              <a:rPr lang="en-US" altLang="zh-TW" sz="1800" b="1">
                <a:latin typeface="微軟正黑體" panose="020B0604030504040204" pitchFamily="34" charset="-120"/>
                <a:ea typeface="微軟正黑體" panose="020B0604030504040204" pitchFamily="34" charset="-120"/>
                <a:cs typeface="Microsoft JhengHei"/>
                <a:sym typeface="Microsoft JhengHei"/>
              </a:rPr>
              <a:t>driver.</a:t>
            </a:r>
            <a:br>
              <a:rPr lang="zh-TW" sz="1800" b="1">
                <a:latin typeface="微軟正黑體" panose="020B0604030504040204" pitchFamily="34" charset="-120"/>
                <a:ea typeface="微軟正黑體" panose="020B0604030504040204" pitchFamily="34" charset="-120"/>
                <a:cs typeface="Microsoft JhengHei"/>
              </a:rPr>
            </a:br>
            <a:r>
              <a:rPr lang="zh-TW" sz="1800" b="1">
                <a:latin typeface="微軟正黑體" panose="020B0604030504040204" pitchFamily="34" charset="-120"/>
                <a:ea typeface="微軟正黑體" panose="020B0604030504040204" pitchFamily="34" charset="-120"/>
                <a:cs typeface="Microsoft JhengHei"/>
                <a:sym typeface="Microsoft JhengHei"/>
              </a:rPr>
              <a:t> </a:t>
            </a:r>
            <a:r>
              <a:rPr lang="en-US" altLang="zh-TW" sz="1800" b="1" err="1">
                <a:solidFill>
                  <a:schemeClr val="bg2"/>
                </a:solidFill>
                <a:latin typeface="微軟正黑體" panose="020B0604030504040204" pitchFamily="34" charset="-120"/>
                <a:ea typeface="微軟正黑體" panose="020B0604030504040204" pitchFamily="34" charset="-120"/>
                <a:cs typeface="Microsoft JhengHei"/>
                <a:sym typeface="Microsoft JhengHei"/>
              </a:rPr>
              <a:t>dr</a:t>
            </a:r>
            <a:r>
              <a:rPr lang="zh-TW" sz="1800" b="1">
                <a:solidFill>
                  <a:schemeClr val="bg2"/>
                </a:solidFill>
                <a:latin typeface="微軟正黑體" panose="020B0604030504040204" pitchFamily="34" charset="-120"/>
                <a:ea typeface="微軟正黑體" panose="020B0604030504040204" pitchFamily="34" charset="-120"/>
                <a:cs typeface="Microsoft JhengHei"/>
                <a:sym typeface="Microsoft JhengHei"/>
              </a:rPr>
              <a:t>i</a:t>
            </a:r>
            <a:r>
              <a:rPr lang="en-US" altLang="zh-TW" sz="1800" b="1" err="1">
                <a:solidFill>
                  <a:schemeClr val="bg2"/>
                </a:solidFill>
                <a:latin typeface="微軟正黑體" panose="020B0604030504040204" pitchFamily="34" charset="-120"/>
                <a:ea typeface="微軟正黑體" panose="020B0604030504040204" pitchFamily="34" charset="-120"/>
                <a:cs typeface="Microsoft JhengHei"/>
                <a:sym typeface="Microsoft JhengHei"/>
              </a:rPr>
              <a:t>ver</a:t>
            </a:r>
            <a:r>
              <a:rPr lang="en-US" altLang="zh-TW" sz="1800" b="1">
                <a:solidFill>
                  <a:schemeClr val="bg2"/>
                </a:solidFill>
                <a:latin typeface="微軟正黑體" panose="020B0604030504040204" pitchFamily="34" charset="-120"/>
                <a:ea typeface="微軟正黑體" panose="020B0604030504040204" pitchFamily="34" charset="-120"/>
                <a:cs typeface="Microsoft JhengHei"/>
                <a:sym typeface="Microsoft JhengHei"/>
              </a:rPr>
              <a:t>=nl80211</a:t>
            </a:r>
            <a:endParaRPr lang="zh-TW" altLang="en-US" sz="1800">
              <a:solidFill>
                <a:schemeClr val="bg2"/>
              </a:solidFill>
              <a:latin typeface="微軟正黑體" panose="020B0604030504040204" pitchFamily="34" charset="-120"/>
              <a:ea typeface="微軟正黑體" panose="020B0604030504040204" pitchFamily="34" charset="-120"/>
            </a:endParaRPr>
          </a:p>
          <a:p>
            <a:endParaRPr lang="zh-TW" altLang="en-US" sz="1800" b="1">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41045700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37"/>
        <p:cNvGrpSpPr/>
        <p:nvPr/>
      </p:nvGrpSpPr>
      <p:grpSpPr>
        <a:xfrm>
          <a:off x="0" y="0"/>
          <a:ext cx="0" cy="0"/>
          <a:chOff x="0" y="0"/>
          <a:chExt cx="0" cy="0"/>
        </a:xfrm>
      </p:grpSpPr>
      <p:sp>
        <p:nvSpPr>
          <p:cNvPr id="648" name="Google Shape;648;p51"/>
          <p:cNvSpPr txBox="1">
            <a:spLocks noGrp="1"/>
          </p:cNvSpPr>
          <p:nvPr>
            <p:ph type="title" idx="4294967295"/>
          </p:nvPr>
        </p:nvSpPr>
        <p:spPr>
          <a:xfrm>
            <a:off x="0" y="130175"/>
            <a:ext cx="9144000" cy="857250"/>
          </a:xfrm>
          <a:prstGeom prst="rect">
            <a:avLst/>
          </a:prstGeom>
          <a:noFill/>
          <a:ln>
            <a:noFill/>
          </a:ln>
        </p:spPr>
        <p:txBody>
          <a:bodyPr spcFirstLastPara="1" wrap="square" lIns="91425" tIns="45700" rIns="91425" bIns="45700" anchor="ctr" anchorCtr="0">
            <a:noAutofit/>
          </a:bodyPr>
          <a:lstStyle/>
          <a:p>
            <a:pPr>
              <a:buClr>
                <a:srgbClr val="FFE101"/>
              </a:buClr>
              <a:buSzPts val="4200"/>
            </a:pPr>
            <a:r>
              <a:rPr lang="en-US" sz="4000" err="1">
                <a:latin typeface="微軟正黑體"/>
                <a:ea typeface="微軟正黑體"/>
              </a:rPr>
              <a:t>設定</a:t>
            </a:r>
            <a:r>
              <a:rPr lang="en-US" sz="4000">
                <a:latin typeface="微軟正黑體"/>
                <a:ea typeface="微軟正黑體"/>
              </a:rPr>
              <a:t> </a:t>
            </a:r>
            <a:r>
              <a:rPr lang="en-US" sz="4000" err="1">
                <a:latin typeface="微軟正黑體"/>
                <a:ea typeface="微軟正黑體"/>
              </a:rPr>
              <a:t>Hostapd</a:t>
            </a:r>
            <a:r>
              <a:rPr lang="en-US" sz="4000">
                <a:latin typeface="微軟正黑體"/>
                <a:ea typeface="微軟正黑體"/>
              </a:rPr>
              <a:t> #3</a:t>
            </a:r>
            <a:endParaRPr lang="zh-TW"/>
          </a:p>
        </p:txBody>
      </p:sp>
      <p:sp>
        <p:nvSpPr>
          <p:cNvPr id="5" name="文字方塊 3">
            <a:extLst>
              <a:ext uri="{FF2B5EF4-FFF2-40B4-BE49-F238E27FC236}">
                <a16:creationId xmlns:a16="http://schemas.microsoft.com/office/drawing/2014/main" id="{CEE972EE-2BA8-4506-811F-21852A8A9609}"/>
              </a:ext>
            </a:extLst>
          </p:cNvPr>
          <p:cNvSpPr txBox="1"/>
          <p:nvPr/>
        </p:nvSpPr>
        <p:spPr>
          <a:xfrm>
            <a:off x="276344" y="1448842"/>
            <a:ext cx="8601980" cy="2893100"/>
          </a:xfrm>
          <a:prstGeom prst="rect">
            <a:avLst/>
          </a:prstGeom>
          <a:noFill/>
        </p:spPr>
        <p:txBody>
          <a:bodyPr wrap="square" rtlCol="0" anchor="t">
            <a:spAutoFit/>
          </a:bodyPr>
          <a:lstStyle/>
          <a:p>
            <a:r>
              <a:rPr lang="en-US" altLang="zh-TW" sz="2800" b="1">
                <a:latin typeface="微軟正黑體" panose="020B0604030504040204" pitchFamily="34" charset="-120"/>
                <a:ea typeface="微軟正黑體" panose="020B0604030504040204" pitchFamily="34" charset="-120"/>
                <a:sym typeface="Microsoft JhengHei"/>
              </a:rPr>
              <a:t>4.</a:t>
            </a:r>
            <a:r>
              <a:rPr lang="zh-TW" altLang="en-US" sz="2800" b="1">
                <a:latin typeface="微軟正黑體" panose="020B0604030504040204" pitchFamily="34" charset="-120"/>
                <a:ea typeface="微軟正黑體" panose="020B0604030504040204" pitchFamily="34" charset="-120"/>
                <a:sym typeface="Microsoft JhengHei"/>
              </a:rPr>
              <a:t> </a:t>
            </a:r>
            <a:r>
              <a:rPr lang="zh-TW" sz="2800" b="1">
                <a:latin typeface="微軟正黑體" panose="020B0604030504040204" pitchFamily="34" charset="-120"/>
                <a:ea typeface="微軟正黑體" panose="020B0604030504040204" pitchFamily="34" charset="-120"/>
                <a:sym typeface="Microsoft JhengHei"/>
              </a:rPr>
              <a:t>設定</a:t>
            </a:r>
            <a:r>
              <a:rPr lang="zh-TW" altLang="en-US" sz="2800" b="1">
                <a:latin typeface="微軟正黑體" panose="020B0604030504040204" pitchFamily="34" charset="-120"/>
                <a:ea typeface="微軟正黑體" panose="020B0604030504040204" pitchFamily="34" charset="-120"/>
                <a:sym typeface="Microsoft JhengHei"/>
              </a:rPr>
              <a:t>無線網路的 </a:t>
            </a:r>
            <a:r>
              <a:rPr lang="en-US" altLang="zh-TW" sz="2800" b="1">
                <a:latin typeface="微軟正黑體" panose="020B0604030504040204" pitchFamily="34" charset="-120"/>
                <a:ea typeface="微軟正黑體" panose="020B0604030504040204" pitchFamily="34" charset="-120"/>
                <a:sym typeface="Microsoft JhengHei"/>
              </a:rPr>
              <a:t>SSID</a:t>
            </a:r>
            <a:r>
              <a:rPr lang="zh-TW" altLang="en-US" sz="2800" b="1">
                <a:latin typeface="微軟正黑體" panose="020B0604030504040204" pitchFamily="34" charset="-120"/>
                <a:ea typeface="微軟正黑體" panose="020B0604030504040204" pitchFamily="34" charset="-120"/>
                <a:sym typeface="Microsoft JhengHei"/>
              </a:rPr>
              <a:t>：</a:t>
            </a:r>
            <a:endParaRPr lang="zh-TW" sz="2800">
              <a:latin typeface="微軟正黑體" panose="020B0604030504040204" pitchFamily="34" charset="-120"/>
              <a:ea typeface="微軟正黑體" panose="020B0604030504040204" pitchFamily="34" charset="-120"/>
            </a:endParaRPr>
          </a:p>
          <a:p>
            <a:r>
              <a:rPr lang="zh-TW" sz="1800" b="1">
                <a:latin typeface="微軟正黑體" panose="020B0604030504040204" pitchFamily="34" charset="-120"/>
                <a:ea typeface="微軟正黑體" panose="020B0604030504040204" pitchFamily="34" charset="-120"/>
                <a:sym typeface="Microsoft JhengHei"/>
              </a:rPr>
              <a:t># </a:t>
            </a:r>
            <a:r>
              <a:rPr lang="en-US" altLang="zh-TW" sz="1800" b="1">
                <a:latin typeface="微軟正黑體" panose="020B0604030504040204" pitchFamily="34" charset="-120"/>
                <a:ea typeface="微軟正黑體" panose="020B0604030504040204" pitchFamily="34" charset="-120"/>
                <a:sym typeface="Microsoft JhengHei"/>
              </a:rPr>
              <a:t>SSI</a:t>
            </a:r>
            <a:r>
              <a:rPr lang="zh-TW" sz="1800" b="1">
                <a:latin typeface="微軟正黑體" panose="020B0604030504040204" pitchFamily="34" charset="-120"/>
                <a:ea typeface="微軟正黑體" panose="020B0604030504040204" pitchFamily="34" charset="-120"/>
                <a:sym typeface="Microsoft JhengHei"/>
              </a:rPr>
              <a:t>D</a:t>
            </a:r>
            <a:r>
              <a:rPr lang="zh-TW" altLang="en-US" sz="1800" b="1">
                <a:latin typeface="微軟正黑體" panose="020B0604030504040204" pitchFamily="34" charset="-120"/>
                <a:ea typeface="微軟正黑體" panose="020B0604030504040204" pitchFamily="34" charset="-120"/>
                <a:sym typeface="Microsoft JhengHei"/>
              </a:rPr>
              <a:t> </a:t>
            </a:r>
            <a:r>
              <a:rPr lang="en-US" altLang="zh-TW" sz="1800" b="1">
                <a:latin typeface="微軟正黑體" panose="020B0604030504040204" pitchFamily="34" charset="-120"/>
                <a:ea typeface="微軟正黑體" panose="020B0604030504040204" pitchFamily="34" charset="-120"/>
                <a:sym typeface="Microsoft JhengHei"/>
              </a:rPr>
              <a:t>to</a:t>
            </a:r>
            <a:r>
              <a:rPr lang="zh-TW" altLang="en-US" sz="1800" b="1">
                <a:latin typeface="微軟正黑體" panose="020B0604030504040204" pitchFamily="34" charset="-120"/>
                <a:ea typeface="微軟正黑體" panose="020B0604030504040204" pitchFamily="34" charset="-120"/>
                <a:sym typeface="Microsoft JhengHei"/>
              </a:rPr>
              <a:t> </a:t>
            </a:r>
            <a:r>
              <a:rPr lang="en-US" altLang="zh-TW" sz="1800" b="1">
                <a:latin typeface="微軟正黑體" panose="020B0604030504040204" pitchFamily="34" charset="-120"/>
                <a:ea typeface="微軟正黑體" panose="020B0604030504040204" pitchFamily="34" charset="-120"/>
                <a:sym typeface="Microsoft JhengHei"/>
              </a:rPr>
              <a:t>be</a:t>
            </a:r>
            <a:r>
              <a:rPr lang="zh-TW" altLang="en-US" sz="1800" b="1">
                <a:latin typeface="微軟正黑體" panose="020B0604030504040204" pitchFamily="34" charset="-120"/>
                <a:ea typeface="微軟正黑體" panose="020B0604030504040204" pitchFamily="34" charset="-120"/>
                <a:sym typeface="Microsoft JhengHei"/>
              </a:rPr>
              <a:t> </a:t>
            </a:r>
            <a:r>
              <a:rPr lang="en-US" altLang="zh-TW" sz="1800" b="1">
                <a:latin typeface="微軟正黑體" panose="020B0604030504040204" pitchFamily="34" charset="-120"/>
                <a:ea typeface="微軟正黑體" panose="020B0604030504040204" pitchFamily="34" charset="-120"/>
                <a:sym typeface="Microsoft JhengHei"/>
              </a:rPr>
              <a:t>us</a:t>
            </a:r>
            <a:r>
              <a:rPr lang="zh-TW" sz="1800" b="1">
                <a:latin typeface="微軟正黑體" panose="020B0604030504040204" pitchFamily="34" charset="-120"/>
                <a:ea typeface="微軟正黑體" panose="020B0604030504040204" pitchFamily="34" charset="-120"/>
                <a:sym typeface="Microsoft JhengHei"/>
              </a:rPr>
              <a:t>e</a:t>
            </a:r>
            <a:r>
              <a:rPr lang="en-US" altLang="zh-TW" sz="1800" b="1">
                <a:latin typeface="微軟正黑體" panose="020B0604030504040204" pitchFamily="34" charset="-120"/>
                <a:ea typeface="微軟正黑體" panose="020B0604030504040204" pitchFamily="34" charset="-120"/>
                <a:sym typeface="Microsoft JhengHei"/>
              </a:rPr>
              <a:t>d</a:t>
            </a:r>
            <a:r>
              <a:rPr lang="zh-TW" altLang="en-US" sz="1800" b="1">
                <a:latin typeface="微軟正黑體" panose="020B0604030504040204" pitchFamily="34" charset="-120"/>
                <a:ea typeface="微軟正黑體" panose="020B0604030504040204" pitchFamily="34" charset="-120"/>
                <a:sym typeface="Microsoft JhengHei"/>
              </a:rPr>
              <a:t> </a:t>
            </a:r>
            <a:r>
              <a:rPr lang="zh-TW" sz="1800" b="1">
                <a:latin typeface="微軟正黑體" panose="020B0604030504040204" pitchFamily="34" charset="-120"/>
                <a:ea typeface="微軟正黑體" panose="020B0604030504040204" pitchFamily="34" charset="-120"/>
                <a:sym typeface="Microsoft JhengHei"/>
              </a:rPr>
              <a:t>in</a:t>
            </a:r>
            <a:r>
              <a:rPr lang="zh-TW" altLang="en-US" sz="1800" b="1">
                <a:latin typeface="微軟正黑體" panose="020B0604030504040204" pitchFamily="34" charset="-120"/>
                <a:ea typeface="微軟正黑體" panose="020B0604030504040204" pitchFamily="34" charset="-120"/>
                <a:sym typeface="Microsoft JhengHei"/>
              </a:rPr>
              <a:t> </a:t>
            </a:r>
            <a:r>
              <a:rPr lang="en-US" altLang="zh-TW" sz="1800" b="1">
                <a:latin typeface="微軟正黑體" panose="020B0604030504040204" pitchFamily="34" charset="-120"/>
                <a:ea typeface="微軟正黑體" panose="020B0604030504040204" pitchFamily="34" charset="-120"/>
                <a:sym typeface="Microsoft JhengHei"/>
              </a:rPr>
              <a:t>IEEE</a:t>
            </a:r>
            <a:r>
              <a:rPr lang="zh-TW" altLang="en-US" sz="1800" b="1">
                <a:latin typeface="微軟正黑體" panose="020B0604030504040204" pitchFamily="34" charset="-120"/>
                <a:ea typeface="微軟正黑體" panose="020B0604030504040204" pitchFamily="34" charset="-120"/>
                <a:sym typeface="Microsoft JhengHei"/>
              </a:rPr>
              <a:t> </a:t>
            </a:r>
            <a:r>
              <a:rPr lang="en-US" altLang="zh-TW" sz="1800" b="1">
                <a:latin typeface="微軟正黑體" panose="020B0604030504040204" pitchFamily="34" charset="-120"/>
                <a:ea typeface="微軟正黑體" panose="020B0604030504040204" pitchFamily="34" charset="-120"/>
                <a:sym typeface="Microsoft JhengHei"/>
              </a:rPr>
              <a:t>802.11</a:t>
            </a:r>
            <a:r>
              <a:rPr lang="zh-TW" altLang="en-US" sz="1800" b="1">
                <a:latin typeface="微軟正黑體" panose="020B0604030504040204" pitchFamily="34" charset="-120"/>
                <a:ea typeface="微軟正黑體" panose="020B0604030504040204" pitchFamily="34" charset="-120"/>
                <a:sym typeface="Microsoft JhengHei"/>
              </a:rPr>
              <a:t> </a:t>
            </a:r>
            <a:r>
              <a:rPr lang="en-US" altLang="zh-TW" sz="1800" b="1" err="1">
                <a:latin typeface="微軟正黑體" panose="020B0604030504040204" pitchFamily="34" charset="-120"/>
                <a:ea typeface="微軟正黑體" panose="020B0604030504040204" pitchFamily="34" charset="-120"/>
                <a:sym typeface="Microsoft JhengHei"/>
              </a:rPr>
              <a:t>managemen</a:t>
            </a:r>
            <a:r>
              <a:rPr lang="zh-TW" sz="1800" b="1">
                <a:latin typeface="微軟正黑體" panose="020B0604030504040204" pitchFamily="34" charset="-120"/>
                <a:ea typeface="微軟正黑體" panose="020B0604030504040204" pitchFamily="34" charset="-120"/>
                <a:sym typeface="Microsoft JhengHei"/>
              </a:rPr>
              <a:t>t</a:t>
            </a:r>
            <a:r>
              <a:rPr lang="zh-TW" altLang="en-US" sz="1800" b="1">
                <a:latin typeface="微軟正黑體" panose="020B0604030504040204" pitchFamily="34" charset="-120"/>
                <a:ea typeface="微軟正黑體" panose="020B0604030504040204" pitchFamily="34" charset="-120"/>
                <a:sym typeface="Microsoft JhengHei"/>
              </a:rPr>
              <a:t> </a:t>
            </a:r>
            <a:r>
              <a:rPr lang="en-US" altLang="zh-TW" sz="1800" b="1">
                <a:latin typeface="微軟正黑體" panose="020B0604030504040204" pitchFamily="34" charset="-120"/>
                <a:ea typeface="微軟正黑體" panose="020B0604030504040204" pitchFamily="34" charset="-120"/>
                <a:sym typeface="Microsoft JhengHei"/>
              </a:rPr>
              <a:t>f</a:t>
            </a:r>
            <a:r>
              <a:rPr lang="zh-TW" sz="1800" b="1">
                <a:latin typeface="微軟正黑體" panose="020B0604030504040204" pitchFamily="34" charset="-120"/>
                <a:ea typeface="微軟正黑體" panose="020B0604030504040204" pitchFamily="34" charset="-120"/>
                <a:sym typeface="Microsoft JhengHei"/>
              </a:rPr>
              <a:t>ra</a:t>
            </a:r>
            <a:r>
              <a:rPr lang="en-US" altLang="zh-TW" sz="1800" b="1">
                <a:latin typeface="微軟正黑體" panose="020B0604030504040204" pitchFamily="34" charset="-120"/>
                <a:ea typeface="微軟正黑體" panose="020B0604030504040204" pitchFamily="34" charset="-120"/>
                <a:sym typeface="Microsoft JhengHei"/>
              </a:rPr>
              <a:t>m</a:t>
            </a:r>
            <a:r>
              <a:rPr lang="zh-TW" sz="1800" b="1">
                <a:latin typeface="微軟正黑體" panose="020B0604030504040204" pitchFamily="34" charset="-120"/>
                <a:ea typeface="微軟正黑體" panose="020B0604030504040204" pitchFamily="34" charset="-120"/>
                <a:sym typeface="Microsoft JhengHei"/>
              </a:rPr>
              <a:t>es</a:t>
            </a:r>
            <a:br>
              <a:rPr lang="zh-TW" altLang="en-US" sz="1800" b="1">
                <a:latin typeface="微軟正黑體" panose="020B0604030504040204" pitchFamily="34" charset="-120"/>
                <a:ea typeface="微軟正黑體" panose="020B0604030504040204" pitchFamily="34" charset="-120"/>
              </a:rPr>
            </a:br>
            <a:r>
              <a:rPr lang="zh-TW" altLang="en-US" sz="1800" b="1">
                <a:latin typeface="微軟正黑體" panose="020B0604030504040204" pitchFamily="34" charset="-120"/>
                <a:ea typeface="微軟正黑體" panose="020B0604030504040204" pitchFamily="34" charset="-120"/>
                <a:sym typeface="Microsoft JhengHei"/>
              </a:rPr>
              <a:t> </a:t>
            </a:r>
            <a:r>
              <a:rPr lang="en-US" altLang="zh-TW" sz="1800" b="1">
                <a:solidFill>
                  <a:schemeClr val="bg2"/>
                </a:solidFill>
                <a:latin typeface="微軟正黑體" panose="020B0604030504040204" pitchFamily="34" charset="-120"/>
                <a:ea typeface="微軟正黑體" panose="020B0604030504040204" pitchFamily="34" charset="-120"/>
                <a:sym typeface="Microsoft JhengHei"/>
              </a:rPr>
              <a:t>s</a:t>
            </a:r>
            <a:r>
              <a:rPr lang="zh-TW" sz="1800" b="1">
                <a:solidFill>
                  <a:schemeClr val="bg2"/>
                </a:solidFill>
                <a:latin typeface="微軟正黑體" panose="020B0604030504040204" pitchFamily="34" charset="-120"/>
                <a:ea typeface="微軟正黑體" panose="020B0604030504040204" pitchFamily="34" charset="-120"/>
                <a:sym typeface="Microsoft JhengHei"/>
              </a:rPr>
              <a:t>s</a:t>
            </a:r>
            <a:r>
              <a:rPr lang="zh-TW" sz="1800" b="1">
                <a:solidFill>
                  <a:schemeClr val="bg2"/>
                </a:solidFill>
                <a:latin typeface="微軟正黑體" panose="020B0604030504040204" pitchFamily="34" charset="-120"/>
                <a:ea typeface="微軟正黑體" panose="020B0604030504040204" pitchFamily="34" charset="-120"/>
                <a:cs typeface="Microsoft JhengHei"/>
                <a:sym typeface="Microsoft JhengHei"/>
              </a:rPr>
              <a:t>id</a:t>
            </a:r>
            <a:r>
              <a:rPr lang="en-US" altLang="zh-TW" sz="1800" b="1">
                <a:solidFill>
                  <a:schemeClr val="bg2"/>
                </a:solidFill>
                <a:latin typeface="微軟正黑體" panose="020B0604030504040204" pitchFamily="34" charset="-120"/>
                <a:ea typeface="微軟正黑體" panose="020B0604030504040204" pitchFamily="34" charset="-120"/>
                <a:cs typeface="Microsoft JhengHei"/>
                <a:sym typeface="Microsoft JhengHei"/>
              </a:rPr>
              <a:t>=QNAP-AP</a:t>
            </a:r>
            <a:endParaRPr lang="zh-TW" altLang="en-US" sz="1800">
              <a:solidFill>
                <a:schemeClr val="bg2"/>
              </a:solidFill>
              <a:latin typeface="微軟正黑體" panose="020B0604030504040204" pitchFamily="34" charset="-120"/>
              <a:ea typeface="微軟正黑體" panose="020B0604030504040204" pitchFamily="34" charset="-120"/>
            </a:endParaRPr>
          </a:p>
          <a:p>
            <a:r>
              <a:rPr lang="en-US" altLang="zh-TW" sz="2800" b="1">
                <a:latin typeface="微軟正黑體" panose="020B0604030504040204" pitchFamily="34" charset="-120"/>
                <a:ea typeface="微軟正黑體" panose="020B0604030504040204" pitchFamily="34" charset="-120"/>
                <a:cs typeface="Microsoft JhengHei"/>
                <a:sym typeface="Microsoft JhengHei"/>
              </a:rPr>
              <a:t>5.</a:t>
            </a:r>
            <a:r>
              <a:rPr lang="zh-TW" altLang="en-US" sz="2800" b="1">
                <a:latin typeface="微軟正黑體" panose="020B0604030504040204" pitchFamily="34" charset="-120"/>
                <a:ea typeface="微軟正黑體" panose="020B0604030504040204" pitchFamily="34" charset="-120"/>
                <a:cs typeface="Microsoft JhengHei"/>
                <a:sym typeface="Microsoft JhengHei"/>
              </a:rPr>
              <a:t> 設定無線網路連線模式</a:t>
            </a:r>
            <a:endParaRPr lang="en-US" sz="2800">
              <a:latin typeface="微軟正黑體" panose="020B0604030504040204" pitchFamily="34" charset="-120"/>
              <a:ea typeface="微軟正黑體" panose="020B0604030504040204" pitchFamily="34" charset="-120"/>
            </a:endParaRPr>
          </a:p>
          <a:p>
            <a:r>
              <a:rPr lang="en-US" altLang="zh-TW" sz="1800" b="1">
                <a:latin typeface="微軟正黑體" panose="020B0604030504040204" pitchFamily="34" charset="-120"/>
                <a:ea typeface="微軟正黑體" panose="020B0604030504040204" pitchFamily="34" charset="-120"/>
                <a:cs typeface="Microsoft JhengHei"/>
                <a:sym typeface="Microsoft JhengHei"/>
              </a:rPr>
              <a:t>#</a:t>
            </a:r>
            <a:r>
              <a:rPr lang="zh-TW" sz="1800" b="1">
                <a:latin typeface="微軟正黑體" panose="020B0604030504040204" pitchFamily="34" charset="-120"/>
                <a:ea typeface="微軟正黑體" panose="020B0604030504040204" pitchFamily="34" charset="-120"/>
                <a:cs typeface="Microsoft JhengHei"/>
                <a:sym typeface="Microsoft JhengHei"/>
              </a:rPr>
              <a:t> </a:t>
            </a:r>
            <a:r>
              <a:rPr lang="en-US" altLang="zh-TW" sz="1800" b="1">
                <a:latin typeface="微軟正黑體" panose="020B0604030504040204" pitchFamily="34" charset="-120"/>
                <a:ea typeface="微軟正黑體" panose="020B0604030504040204" pitchFamily="34" charset="-120"/>
                <a:cs typeface="Microsoft JhengHei"/>
                <a:sym typeface="Microsoft JhengHei"/>
              </a:rPr>
              <a:t>O</a:t>
            </a:r>
            <a:r>
              <a:rPr lang="zh-TW" sz="1800" b="1">
                <a:latin typeface="微軟正黑體" panose="020B0604030504040204" pitchFamily="34" charset="-120"/>
                <a:ea typeface="微軟正黑體" panose="020B0604030504040204" pitchFamily="34" charset="-120"/>
                <a:cs typeface="Microsoft JhengHei"/>
                <a:sym typeface="Microsoft JhengHei"/>
              </a:rPr>
              <a:t>p</a:t>
            </a:r>
            <a:r>
              <a:rPr lang="en-US" altLang="zh-TW" sz="1800" b="1" err="1">
                <a:latin typeface="微軟正黑體" panose="020B0604030504040204" pitchFamily="34" charset="-120"/>
                <a:ea typeface="微軟正黑體" panose="020B0604030504040204" pitchFamily="34" charset="-120"/>
                <a:cs typeface="Microsoft JhengHei"/>
                <a:sym typeface="Microsoft JhengHei"/>
              </a:rPr>
              <a:t>er</a:t>
            </a:r>
            <a:r>
              <a:rPr lang="zh-TW" sz="1800" b="1">
                <a:latin typeface="微軟正黑體" panose="020B0604030504040204" pitchFamily="34" charset="-120"/>
                <a:ea typeface="微軟正黑體" panose="020B0604030504040204" pitchFamily="34" charset="-120"/>
                <a:cs typeface="Microsoft JhengHei"/>
                <a:sym typeface="Microsoft JhengHei"/>
              </a:rPr>
              <a:t>at</a:t>
            </a:r>
            <a:r>
              <a:rPr lang="en-US" altLang="zh-TW" sz="1800" b="1" err="1">
                <a:latin typeface="微軟正黑體" panose="020B0604030504040204" pitchFamily="34" charset="-120"/>
                <a:ea typeface="微軟正黑體" panose="020B0604030504040204" pitchFamily="34" charset="-120"/>
                <a:cs typeface="Microsoft JhengHei"/>
                <a:sym typeface="Microsoft JhengHei"/>
              </a:rPr>
              <a:t>io</a:t>
            </a:r>
            <a:r>
              <a:rPr lang="zh-TW" sz="1800" b="1">
                <a:latin typeface="微軟正黑體" panose="020B0604030504040204" pitchFamily="34" charset="-120"/>
                <a:ea typeface="微軟正黑體" panose="020B0604030504040204" pitchFamily="34" charset="-120"/>
                <a:cs typeface="Microsoft JhengHei"/>
                <a:sym typeface="Microsoft JhengHei"/>
              </a:rPr>
              <a:t>n</a:t>
            </a:r>
            <a:r>
              <a:rPr lang="zh-TW" altLang="en-US" sz="1800" b="1">
                <a:latin typeface="微軟正黑體" panose="020B0604030504040204" pitchFamily="34" charset="-120"/>
                <a:ea typeface="微軟正黑體" panose="020B0604030504040204" pitchFamily="34" charset="-120"/>
                <a:cs typeface="Microsoft JhengHei"/>
                <a:sym typeface="Microsoft JhengHei"/>
              </a:rPr>
              <a:t> </a:t>
            </a:r>
            <a:r>
              <a:rPr lang="en-US" altLang="zh-TW" sz="1800" b="1">
                <a:latin typeface="微軟正黑體" panose="020B0604030504040204" pitchFamily="34" charset="-120"/>
                <a:ea typeface="微軟正黑體" panose="020B0604030504040204" pitchFamily="34" charset="-120"/>
                <a:cs typeface="Microsoft JhengHei"/>
                <a:sym typeface="Microsoft JhengHei"/>
              </a:rPr>
              <a:t>mode</a:t>
            </a:r>
            <a:r>
              <a:rPr lang="zh-TW" altLang="en-US" sz="1800" b="1">
                <a:latin typeface="微軟正黑體" panose="020B0604030504040204" pitchFamily="34" charset="-120"/>
                <a:ea typeface="微軟正黑體" panose="020B0604030504040204" pitchFamily="34" charset="-120"/>
                <a:cs typeface="Microsoft JhengHei"/>
                <a:sym typeface="Microsoft JhengHei"/>
              </a:rPr>
              <a:t> </a:t>
            </a:r>
            <a:r>
              <a:rPr lang="en-US" altLang="zh-TW" sz="1800" b="1">
                <a:latin typeface="微軟正黑體" panose="020B0604030504040204" pitchFamily="34" charset="-120"/>
                <a:ea typeface="微軟正黑體" panose="020B0604030504040204" pitchFamily="34" charset="-120"/>
                <a:cs typeface="Microsoft JhengHei"/>
                <a:sym typeface="Microsoft JhengHei"/>
              </a:rPr>
              <a:t>(a</a:t>
            </a:r>
            <a:r>
              <a:rPr lang="zh-TW" altLang="en-US" sz="1800" b="1">
                <a:latin typeface="微軟正黑體" panose="020B0604030504040204" pitchFamily="34" charset="-120"/>
                <a:ea typeface="微軟正黑體" panose="020B0604030504040204" pitchFamily="34" charset="-120"/>
                <a:cs typeface="Microsoft JhengHei"/>
                <a:sym typeface="Microsoft JhengHei"/>
              </a:rPr>
              <a:t> </a:t>
            </a:r>
            <a:r>
              <a:rPr lang="en-US" altLang="zh-TW" sz="1800" b="1">
                <a:latin typeface="微軟正黑體" panose="020B0604030504040204" pitchFamily="34" charset="-120"/>
                <a:ea typeface="微軟正黑體" panose="020B0604030504040204" pitchFamily="34" charset="-120"/>
                <a:cs typeface="Microsoft JhengHei"/>
                <a:sym typeface="Microsoft JhengHei"/>
              </a:rPr>
              <a:t>=</a:t>
            </a:r>
            <a:r>
              <a:rPr lang="zh-TW" altLang="en-US" sz="1800" b="1">
                <a:latin typeface="微軟正黑體" panose="020B0604030504040204" pitchFamily="34" charset="-120"/>
                <a:ea typeface="微軟正黑體" panose="020B0604030504040204" pitchFamily="34" charset="-120"/>
                <a:cs typeface="Microsoft JhengHei"/>
                <a:sym typeface="Microsoft JhengHei"/>
              </a:rPr>
              <a:t> </a:t>
            </a:r>
            <a:r>
              <a:rPr lang="en-US" altLang="zh-TW" sz="1800" b="1">
                <a:latin typeface="微軟正黑體" panose="020B0604030504040204" pitchFamily="34" charset="-120"/>
                <a:ea typeface="微軟正黑體" panose="020B0604030504040204" pitchFamily="34" charset="-120"/>
                <a:cs typeface="Microsoft JhengHei"/>
                <a:sym typeface="Microsoft JhengHei"/>
              </a:rPr>
              <a:t>IEEE</a:t>
            </a:r>
            <a:r>
              <a:rPr lang="zh-TW" altLang="en-US" sz="1800" b="1">
                <a:latin typeface="微軟正黑體" panose="020B0604030504040204" pitchFamily="34" charset="-120"/>
                <a:ea typeface="微軟正黑體" panose="020B0604030504040204" pitchFamily="34" charset="-120"/>
                <a:cs typeface="Microsoft JhengHei"/>
                <a:sym typeface="Microsoft JhengHei"/>
              </a:rPr>
              <a:t> </a:t>
            </a:r>
            <a:r>
              <a:rPr lang="en-US" altLang="zh-TW" sz="1800" b="1">
                <a:latin typeface="微軟正黑體" panose="020B0604030504040204" pitchFamily="34" charset="-120"/>
                <a:ea typeface="微軟正黑體" panose="020B0604030504040204" pitchFamily="34" charset="-120"/>
                <a:cs typeface="Microsoft JhengHei"/>
                <a:sym typeface="Microsoft JhengHei"/>
              </a:rPr>
              <a:t>802.11</a:t>
            </a:r>
            <a:r>
              <a:rPr lang="zh-TW" sz="1800" b="1">
                <a:latin typeface="微軟正黑體" panose="020B0604030504040204" pitchFamily="34" charset="-120"/>
                <a:ea typeface="微軟正黑體" panose="020B0604030504040204" pitchFamily="34" charset="-120"/>
                <a:cs typeface="Microsoft JhengHei"/>
                <a:sym typeface="Microsoft JhengHei"/>
              </a:rPr>
              <a:t>a</a:t>
            </a:r>
            <a:r>
              <a:rPr lang="zh-TW" altLang="en-US" sz="1800" b="1">
                <a:latin typeface="微軟正黑體" panose="020B0604030504040204" pitchFamily="34" charset="-120"/>
                <a:ea typeface="微軟正黑體" panose="020B0604030504040204" pitchFamily="34" charset="-120"/>
                <a:cs typeface="Microsoft JhengHei"/>
                <a:sym typeface="Microsoft JhengHei"/>
              </a:rPr>
              <a:t> </a:t>
            </a:r>
            <a:r>
              <a:rPr lang="en-US" altLang="zh-TW" sz="1800" b="1">
                <a:latin typeface="微軟正黑體" panose="020B0604030504040204" pitchFamily="34" charset="-120"/>
                <a:ea typeface="微軟正黑體" panose="020B0604030504040204" pitchFamily="34" charset="-120"/>
                <a:cs typeface="Microsoft JhengHei"/>
                <a:sym typeface="Microsoft JhengHei"/>
              </a:rPr>
              <a:t>(5G),</a:t>
            </a:r>
            <a:r>
              <a:rPr lang="zh-TW" altLang="en-US" sz="1800" b="1">
                <a:latin typeface="微軟正黑體" panose="020B0604030504040204" pitchFamily="34" charset="-120"/>
                <a:ea typeface="微軟正黑體" panose="020B0604030504040204" pitchFamily="34" charset="-120"/>
                <a:cs typeface="Microsoft JhengHei"/>
                <a:sym typeface="Microsoft JhengHei"/>
              </a:rPr>
              <a:t> </a:t>
            </a:r>
            <a:r>
              <a:rPr lang="en-US" altLang="zh-TW" sz="1800" b="1">
                <a:latin typeface="微軟正黑體" panose="020B0604030504040204" pitchFamily="34" charset="-120"/>
                <a:ea typeface="微軟正黑體" panose="020B0604030504040204" pitchFamily="34" charset="-120"/>
                <a:cs typeface="Microsoft JhengHei"/>
                <a:sym typeface="Microsoft JhengHei"/>
              </a:rPr>
              <a:t>b</a:t>
            </a:r>
            <a:r>
              <a:rPr lang="zh-TW" altLang="en-US" sz="1800" b="1">
                <a:latin typeface="微軟正黑體" panose="020B0604030504040204" pitchFamily="34" charset="-120"/>
                <a:ea typeface="微軟正黑體" panose="020B0604030504040204" pitchFamily="34" charset="-120"/>
                <a:cs typeface="Microsoft JhengHei"/>
                <a:sym typeface="Microsoft JhengHei"/>
              </a:rPr>
              <a:t> </a:t>
            </a:r>
            <a:r>
              <a:rPr lang="en-US" altLang="zh-TW" sz="1800" b="1">
                <a:latin typeface="微軟正黑體" panose="020B0604030504040204" pitchFamily="34" charset="-120"/>
                <a:ea typeface="微軟正黑體" panose="020B0604030504040204" pitchFamily="34" charset="-120"/>
                <a:cs typeface="Microsoft JhengHei"/>
                <a:sym typeface="Microsoft JhengHei"/>
              </a:rPr>
              <a:t>=</a:t>
            </a:r>
            <a:r>
              <a:rPr lang="zh-TW" altLang="en-US" sz="1800" b="1">
                <a:latin typeface="微軟正黑體" panose="020B0604030504040204" pitchFamily="34" charset="-120"/>
                <a:ea typeface="微軟正黑體" panose="020B0604030504040204" pitchFamily="34" charset="-120"/>
                <a:cs typeface="Microsoft JhengHei"/>
                <a:sym typeface="Microsoft JhengHei"/>
              </a:rPr>
              <a:t> </a:t>
            </a:r>
            <a:r>
              <a:rPr lang="en-US" altLang="zh-TW" sz="1800" b="1">
                <a:latin typeface="微軟正黑體" panose="020B0604030504040204" pitchFamily="34" charset="-120"/>
                <a:ea typeface="微軟正黑體" panose="020B0604030504040204" pitchFamily="34" charset="-120"/>
                <a:cs typeface="Microsoft JhengHei"/>
                <a:sym typeface="Microsoft JhengHei"/>
              </a:rPr>
              <a:t>IEEE</a:t>
            </a:r>
            <a:r>
              <a:rPr lang="zh-TW" altLang="en-US" sz="1800" b="1">
                <a:latin typeface="微軟正黑體" panose="020B0604030504040204" pitchFamily="34" charset="-120"/>
                <a:ea typeface="微軟正黑體" panose="020B0604030504040204" pitchFamily="34" charset="-120"/>
                <a:cs typeface="Microsoft JhengHei"/>
                <a:sym typeface="Microsoft JhengHei"/>
              </a:rPr>
              <a:t> </a:t>
            </a:r>
            <a:r>
              <a:rPr lang="en-US" altLang="zh-TW" sz="1800" b="1">
                <a:latin typeface="微軟正黑體" panose="020B0604030504040204" pitchFamily="34" charset="-120"/>
                <a:ea typeface="微軟正黑體" panose="020B0604030504040204" pitchFamily="34" charset="-120"/>
                <a:cs typeface="Microsoft JhengHei"/>
                <a:sym typeface="Microsoft JhengHei"/>
              </a:rPr>
              <a:t>802.11b,</a:t>
            </a:r>
            <a:r>
              <a:rPr lang="zh-TW" altLang="en-US" sz="1800" b="1">
                <a:latin typeface="微軟正黑體" panose="020B0604030504040204" pitchFamily="34" charset="-120"/>
                <a:ea typeface="微軟正黑體" panose="020B0604030504040204" pitchFamily="34" charset="-120"/>
                <a:cs typeface="Microsoft JhengHei"/>
                <a:sym typeface="Microsoft JhengHei"/>
              </a:rPr>
              <a:t> </a:t>
            </a:r>
            <a:r>
              <a:rPr lang="en-US" altLang="zh-TW" sz="1800" b="1">
                <a:latin typeface="微軟正黑體" panose="020B0604030504040204" pitchFamily="34" charset="-120"/>
                <a:ea typeface="微軟正黑體" panose="020B0604030504040204" pitchFamily="34" charset="-120"/>
                <a:cs typeface="Microsoft JhengHei"/>
                <a:sym typeface="Microsoft JhengHei"/>
              </a:rPr>
              <a:t>g</a:t>
            </a:r>
            <a:r>
              <a:rPr lang="zh-TW" altLang="en-US" sz="1800" b="1">
                <a:latin typeface="微軟正黑體" panose="020B0604030504040204" pitchFamily="34" charset="-120"/>
                <a:ea typeface="微軟正黑體" panose="020B0604030504040204" pitchFamily="34" charset="-120"/>
                <a:cs typeface="Microsoft JhengHei"/>
                <a:sym typeface="Microsoft JhengHei"/>
              </a:rPr>
              <a:t> </a:t>
            </a:r>
            <a:r>
              <a:rPr lang="en-US" altLang="zh-TW" sz="1800" b="1">
                <a:latin typeface="微軟正黑體" panose="020B0604030504040204" pitchFamily="34" charset="-120"/>
                <a:ea typeface="微軟正黑體" panose="020B0604030504040204" pitchFamily="34" charset="-120"/>
                <a:cs typeface="Microsoft JhengHei"/>
                <a:sym typeface="Microsoft JhengHei"/>
              </a:rPr>
              <a:t>=</a:t>
            </a:r>
            <a:r>
              <a:rPr lang="zh-TW" altLang="en-US" sz="1800" b="1">
                <a:latin typeface="微軟正黑體" panose="020B0604030504040204" pitchFamily="34" charset="-120"/>
                <a:ea typeface="微軟正黑體" panose="020B0604030504040204" pitchFamily="34" charset="-120"/>
                <a:cs typeface="Microsoft JhengHei"/>
                <a:sym typeface="Microsoft JhengHei"/>
              </a:rPr>
              <a:t> </a:t>
            </a:r>
            <a:r>
              <a:rPr lang="en-US" altLang="zh-TW" sz="1800" b="1">
                <a:latin typeface="微軟正黑體" panose="020B0604030504040204" pitchFamily="34" charset="-120"/>
                <a:ea typeface="微軟正黑體" panose="020B0604030504040204" pitchFamily="34" charset="-120"/>
                <a:cs typeface="Microsoft JhengHei"/>
                <a:sym typeface="Microsoft JhengHei"/>
              </a:rPr>
              <a:t>IEEE</a:t>
            </a:r>
            <a:r>
              <a:rPr lang="zh-TW" altLang="en-US" sz="1800" b="1">
                <a:latin typeface="微軟正黑體" panose="020B0604030504040204" pitchFamily="34" charset="-120"/>
                <a:ea typeface="微軟正黑體" panose="020B0604030504040204" pitchFamily="34" charset="-120"/>
                <a:cs typeface="Microsoft JhengHei"/>
                <a:sym typeface="Microsoft JhengHei"/>
              </a:rPr>
              <a:t> </a:t>
            </a:r>
            <a:r>
              <a:rPr lang="en-US" altLang="zh-TW" sz="1800" b="1">
                <a:latin typeface="微軟正黑體" panose="020B0604030504040204" pitchFamily="34" charset="-120"/>
                <a:ea typeface="微軟正黑體" panose="020B0604030504040204" pitchFamily="34" charset="-120"/>
                <a:cs typeface="Microsoft JhengHei"/>
                <a:sym typeface="Microsoft JhengHei"/>
              </a:rPr>
              <a:t>802.11g(2.4G),</a:t>
            </a:r>
            <a:br>
              <a:rPr lang="zh-TW" altLang="en-US" sz="1800" b="1">
                <a:latin typeface="微軟正黑體" panose="020B0604030504040204" pitchFamily="34" charset="-120"/>
                <a:ea typeface="微軟正黑體" panose="020B0604030504040204" pitchFamily="34" charset="-120"/>
                <a:cs typeface="Microsoft JhengHei"/>
              </a:rPr>
            </a:br>
            <a:r>
              <a:rPr lang="zh-TW" altLang="en-US" sz="1800" b="1">
                <a:latin typeface="微軟正黑體" panose="020B0604030504040204" pitchFamily="34" charset="-120"/>
                <a:ea typeface="微軟正黑體" panose="020B0604030504040204" pitchFamily="34" charset="-120"/>
                <a:cs typeface="Microsoft JhengHei"/>
                <a:sym typeface="Microsoft JhengHei"/>
              </a:rPr>
              <a:t> </a:t>
            </a:r>
            <a:r>
              <a:rPr lang="en-US" altLang="zh-TW" sz="1800" b="1">
                <a:latin typeface="微軟正黑體" panose="020B0604030504040204" pitchFamily="34" charset="-120"/>
                <a:ea typeface="微軟正黑體" panose="020B0604030504040204" pitchFamily="34" charset="-120"/>
                <a:cs typeface="Microsoft JhengHei"/>
                <a:sym typeface="Microsoft JhengHei"/>
              </a:rPr>
              <a:t>#</a:t>
            </a:r>
            <a:r>
              <a:rPr lang="zh-TW" altLang="en-US" sz="1800" b="1">
                <a:latin typeface="微軟正黑體" panose="020B0604030504040204" pitchFamily="34" charset="-120"/>
                <a:ea typeface="微軟正黑體" panose="020B0604030504040204" pitchFamily="34" charset="-120"/>
                <a:cs typeface="Microsoft JhengHei"/>
                <a:sym typeface="Microsoft JhengHei"/>
              </a:rPr>
              <a:t> </a:t>
            </a:r>
            <a:r>
              <a:rPr lang="en-US" altLang="zh-TW" sz="1800" b="1">
                <a:latin typeface="微軟正黑體" panose="020B0604030504040204" pitchFamily="34" charset="-120"/>
                <a:ea typeface="微軟正黑體" panose="020B0604030504040204" pitchFamily="34" charset="-120"/>
                <a:cs typeface="Microsoft JhengHei"/>
                <a:sym typeface="Microsoft JhengHei"/>
              </a:rPr>
              <a:t>D</a:t>
            </a:r>
            <a:r>
              <a:rPr lang="zh-TW" sz="1800" b="1">
                <a:latin typeface="微軟正黑體" panose="020B0604030504040204" pitchFamily="34" charset="-120"/>
                <a:ea typeface="微軟正黑體" panose="020B0604030504040204" pitchFamily="34" charset="-120"/>
                <a:cs typeface="Microsoft JhengHei"/>
                <a:sym typeface="Microsoft JhengHei"/>
              </a:rPr>
              <a:t>e</a:t>
            </a:r>
            <a:r>
              <a:rPr lang="en-US" altLang="zh-TW" sz="1800" b="1">
                <a:latin typeface="微軟正黑體" panose="020B0604030504040204" pitchFamily="34" charset="-120"/>
                <a:ea typeface="微軟正黑體" panose="020B0604030504040204" pitchFamily="34" charset="-120"/>
                <a:cs typeface="Microsoft JhengHei"/>
                <a:sym typeface="Microsoft JhengHei"/>
              </a:rPr>
              <a:t>f</a:t>
            </a:r>
            <a:r>
              <a:rPr lang="zh-TW" sz="1800" b="1">
                <a:latin typeface="微軟正黑體" panose="020B0604030504040204" pitchFamily="34" charset="-120"/>
                <a:ea typeface="微軟正黑體" panose="020B0604030504040204" pitchFamily="34" charset="-120"/>
                <a:cs typeface="Microsoft JhengHei"/>
                <a:sym typeface="Microsoft JhengHei"/>
              </a:rPr>
              <a:t>a</a:t>
            </a:r>
            <a:r>
              <a:rPr lang="en-US" altLang="zh-TW" sz="1800" b="1" err="1">
                <a:latin typeface="微軟正黑體" panose="020B0604030504040204" pitchFamily="34" charset="-120"/>
                <a:ea typeface="微軟正黑體" panose="020B0604030504040204" pitchFamily="34" charset="-120"/>
                <a:cs typeface="Microsoft JhengHei"/>
                <a:sym typeface="Microsoft JhengHei"/>
              </a:rPr>
              <a:t>ult</a:t>
            </a:r>
            <a:r>
              <a:rPr lang="en-US" altLang="zh-TW" sz="1800" b="1">
                <a:latin typeface="微軟正黑體" panose="020B0604030504040204" pitchFamily="34" charset="-120"/>
                <a:ea typeface="微軟正黑體" panose="020B0604030504040204" pitchFamily="34" charset="-120"/>
                <a:cs typeface="Microsoft JhengHei"/>
                <a:sym typeface="Microsoft JhengHei"/>
              </a:rPr>
              <a:t>:</a:t>
            </a:r>
            <a:r>
              <a:rPr lang="zh-TW" altLang="en-US" sz="1800" b="1">
                <a:latin typeface="微軟正黑體" panose="020B0604030504040204" pitchFamily="34" charset="-120"/>
                <a:ea typeface="微軟正黑體" panose="020B0604030504040204" pitchFamily="34" charset="-120"/>
                <a:cs typeface="Microsoft JhengHei"/>
                <a:sym typeface="Microsoft JhengHei"/>
              </a:rPr>
              <a:t> </a:t>
            </a:r>
            <a:r>
              <a:rPr lang="en-US" altLang="zh-TW" sz="1800" b="1">
                <a:latin typeface="微軟正黑體" panose="020B0604030504040204" pitchFamily="34" charset="-120"/>
                <a:ea typeface="微軟正黑體" panose="020B0604030504040204" pitchFamily="34" charset="-120"/>
                <a:cs typeface="Microsoft JhengHei"/>
                <a:sym typeface="Microsoft JhengHei"/>
              </a:rPr>
              <a:t>IEEE</a:t>
            </a:r>
            <a:r>
              <a:rPr lang="zh-TW" altLang="en-US" sz="1800" b="1">
                <a:latin typeface="微軟正黑體" panose="020B0604030504040204" pitchFamily="34" charset="-120"/>
                <a:ea typeface="微軟正黑體" panose="020B0604030504040204" pitchFamily="34" charset="-120"/>
                <a:cs typeface="Microsoft JhengHei"/>
                <a:sym typeface="Microsoft JhengHei"/>
              </a:rPr>
              <a:t> </a:t>
            </a:r>
            <a:r>
              <a:rPr lang="en-US" altLang="zh-TW" sz="1800" b="1">
                <a:latin typeface="微軟正黑體" panose="020B0604030504040204" pitchFamily="34" charset="-120"/>
                <a:ea typeface="微軟正黑體" panose="020B0604030504040204" pitchFamily="34" charset="-120"/>
                <a:cs typeface="Microsoft JhengHei"/>
                <a:sym typeface="Microsoft JhengHei"/>
              </a:rPr>
              <a:t>802.11b</a:t>
            </a:r>
            <a:br>
              <a:rPr lang="zh-TW" altLang="en-US" sz="1800" b="1">
                <a:latin typeface="微軟正黑體" panose="020B0604030504040204" pitchFamily="34" charset="-120"/>
                <a:ea typeface="微軟正黑體" panose="020B0604030504040204" pitchFamily="34" charset="-120"/>
                <a:cs typeface="Microsoft JhengHei"/>
              </a:rPr>
            </a:br>
            <a:r>
              <a:rPr lang="zh-TW" altLang="en-US" sz="1800" b="1">
                <a:latin typeface="微軟正黑體" panose="020B0604030504040204" pitchFamily="34" charset="-120"/>
                <a:ea typeface="微軟正黑體" panose="020B0604030504040204" pitchFamily="34" charset="-120"/>
                <a:cs typeface="Microsoft JhengHei"/>
                <a:sym typeface="Microsoft JhengHei"/>
              </a:rPr>
              <a:t> </a:t>
            </a:r>
            <a:r>
              <a:rPr lang="en-US" altLang="zh-TW" sz="1800" b="1" err="1">
                <a:solidFill>
                  <a:schemeClr val="bg2"/>
                </a:solidFill>
                <a:latin typeface="微軟正黑體" panose="020B0604030504040204" pitchFamily="34" charset="-120"/>
                <a:ea typeface="微軟正黑體" panose="020B0604030504040204" pitchFamily="34" charset="-120"/>
                <a:cs typeface="Microsoft JhengHei"/>
                <a:sym typeface="Microsoft JhengHei"/>
              </a:rPr>
              <a:t>hw_mo</a:t>
            </a:r>
            <a:r>
              <a:rPr lang="zh-TW" sz="1800" b="1">
                <a:solidFill>
                  <a:schemeClr val="bg2"/>
                </a:solidFill>
                <a:latin typeface="微軟正黑體" panose="020B0604030504040204" pitchFamily="34" charset="-120"/>
                <a:ea typeface="微軟正黑體" panose="020B0604030504040204" pitchFamily="34" charset="-120"/>
                <a:cs typeface="Microsoft JhengHei"/>
                <a:sym typeface="Microsoft JhengHei"/>
              </a:rPr>
              <a:t>de</a:t>
            </a:r>
            <a:r>
              <a:rPr lang="en-US" altLang="zh-TW" sz="1800" b="1">
                <a:solidFill>
                  <a:schemeClr val="bg2"/>
                </a:solidFill>
                <a:latin typeface="微軟正黑體" panose="020B0604030504040204" pitchFamily="34" charset="-120"/>
                <a:ea typeface="微軟正黑體" panose="020B0604030504040204" pitchFamily="34" charset="-120"/>
                <a:cs typeface="Microsoft JhengHei"/>
                <a:sym typeface="Microsoft JhengHei"/>
              </a:rPr>
              <a:t>=a</a:t>
            </a:r>
            <a:endParaRPr lang="zh-TW" sz="1800">
              <a:solidFill>
                <a:schemeClr val="bg2"/>
              </a:solidFill>
              <a:latin typeface="微軟正黑體" panose="020B0604030504040204" pitchFamily="34" charset="-120"/>
              <a:ea typeface="微軟正黑體" panose="020B0604030504040204" pitchFamily="34" charset="-120"/>
            </a:endParaRPr>
          </a:p>
          <a:p>
            <a:endParaRPr lang="zh-TW" sz="1800" b="1">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1234558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37"/>
        <p:cNvGrpSpPr/>
        <p:nvPr/>
      </p:nvGrpSpPr>
      <p:grpSpPr>
        <a:xfrm>
          <a:off x="0" y="0"/>
          <a:ext cx="0" cy="0"/>
          <a:chOff x="0" y="0"/>
          <a:chExt cx="0" cy="0"/>
        </a:xfrm>
      </p:grpSpPr>
      <p:sp>
        <p:nvSpPr>
          <p:cNvPr id="648" name="Google Shape;648;p51"/>
          <p:cNvSpPr txBox="1">
            <a:spLocks noGrp="1"/>
          </p:cNvSpPr>
          <p:nvPr>
            <p:ph type="title" idx="4294967295"/>
          </p:nvPr>
        </p:nvSpPr>
        <p:spPr>
          <a:xfrm>
            <a:off x="0" y="130175"/>
            <a:ext cx="9144000" cy="857250"/>
          </a:xfrm>
          <a:prstGeom prst="rect">
            <a:avLst/>
          </a:prstGeom>
          <a:noFill/>
          <a:ln>
            <a:noFill/>
          </a:ln>
        </p:spPr>
        <p:txBody>
          <a:bodyPr spcFirstLastPara="1" wrap="square" lIns="91425" tIns="45700" rIns="91425" bIns="45700" anchor="ctr" anchorCtr="0">
            <a:noAutofit/>
          </a:bodyPr>
          <a:lstStyle/>
          <a:p>
            <a:pPr>
              <a:buClr>
                <a:srgbClr val="FFE101"/>
              </a:buClr>
              <a:buSzPts val="4200"/>
            </a:pPr>
            <a:r>
              <a:rPr lang="zh-TW" altLang="en-US" sz="4000">
                <a:latin typeface="微軟正黑體"/>
                <a:ea typeface="微軟正黑體"/>
              </a:rPr>
              <a:t>設定</a:t>
            </a:r>
            <a:r>
              <a:rPr lang="en-US" sz="4000">
                <a:latin typeface="微軟正黑體"/>
                <a:ea typeface="微軟正黑體"/>
              </a:rPr>
              <a:t> </a:t>
            </a:r>
            <a:r>
              <a:rPr lang="en-US" sz="4000" err="1">
                <a:latin typeface="微軟正黑體"/>
                <a:ea typeface="微軟正黑體"/>
              </a:rPr>
              <a:t>Hostapd</a:t>
            </a:r>
            <a:r>
              <a:rPr lang="en-US" sz="4000">
                <a:latin typeface="微軟正黑體"/>
                <a:ea typeface="微軟正黑體"/>
              </a:rPr>
              <a:t> #4</a:t>
            </a:r>
            <a:endParaRPr lang="zh-TW"/>
          </a:p>
        </p:txBody>
      </p:sp>
      <p:sp>
        <p:nvSpPr>
          <p:cNvPr id="5" name="文字方塊 3">
            <a:extLst>
              <a:ext uri="{FF2B5EF4-FFF2-40B4-BE49-F238E27FC236}">
                <a16:creationId xmlns:a16="http://schemas.microsoft.com/office/drawing/2014/main" id="{CEE972EE-2BA8-4506-811F-21852A8A9609}"/>
              </a:ext>
            </a:extLst>
          </p:cNvPr>
          <p:cNvSpPr txBox="1"/>
          <p:nvPr/>
        </p:nvSpPr>
        <p:spPr>
          <a:xfrm>
            <a:off x="276344" y="1448842"/>
            <a:ext cx="8601980" cy="2062103"/>
          </a:xfrm>
          <a:prstGeom prst="rect">
            <a:avLst/>
          </a:prstGeom>
          <a:noFill/>
        </p:spPr>
        <p:txBody>
          <a:bodyPr wrap="square" rtlCol="0" anchor="t">
            <a:spAutoFit/>
          </a:bodyPr>
          <a:lstStyle/>
          <a:p>
            <a:r>
              <a:rPr lang="en-US" altLang="zh-TW" sz="2800" b="1">
                <a:latin typeface="微軟正黑體" panose="020B0604030504040204" pitchFamily="34" charset="-120"/>
                <a:ea typeface="微軟正黑體" panose="020B0604030504040204" pitchFamily="34" charset="-120"/>
                <a:sym typeface="Microsoft JhengHei"/>
              </a:rPr>
              <a:t>6.</a:t>
            </a:r>
            <a:r>
              <a:rPr lang="zh-TW" sz="2800" b="1">
                <a:latin typeface="微軟正黑體" panose="020B0604030504040204" pitchFamily="34" charset="-120"/>
                <a:ea typeface="微軟正黑體" panose="020B0604030504040204" pitchFamily="34" charset="-120"/>
                <a:sym typeface="Microsoft JhengHei"/>
              </a:rPr>
              <a:t> </a:t>
            </a:r>
            <a:r>
              <a:rPr lang="en-US" altLang="zh-TW" sz="2800" b="1">
                <a:latin typeface="微軟正黑體" panose="020B0604030504040204" pitchFamily="34" charset="-120"/>
                <a:ea typeface="微軟正黑體" panose="020B0604030504040204" pitchFamily="34" charset="-120"/>
                <a:sym typeface="Microsoft JhengHei"/>
              </a:rPr>
              <a:t>WPA</a:t>
            </a:r>
            <a:r>
              <a:rPr lang="zh-TW" altLang="en-US" sz="2800" b="1">
                <a:latin typeface="微軟正黑體" panose="020B0604030504040204" pitchFamily="34" charset="-120"/>
                <a:ea typeface="微軟正黑體" panose="020B0604030504040204" pitchFamily="34" charset="-120"/>
                <a:sym typeface="Microsoft JhengHei"/>
              </a:rPr>
              <a:t> </a:t>
            </a:r>
            <a:r>
              <a:rPr lang="zh-TW" sz="2800" b="1">
                <a:latin typeface="微軟正黑體" panose="020B0604030504040204" pitchFamily="34" charset="-120"/>
                <a:ea typeface="微軟正黑體" panose="020B0604030504040204" pitchFamily="34" charset="-120"/>
                <a:sym typeface="Microsoft JhengHei"/>
              </a:rPr>
              <a:t>設定：</a:t>
            </a:r>
            <a:endParaRPr lang="zh-TW" b="1">
              <a:latin typeface="微軟正黑體" panose="020B0604030504040204" pitchFamily="34" charset="-120"/>
              <a:ea typeface="微軟正黑體" panose="020B0604030504040204" pitchFamily="34" charset="-120"/>
            </a:endParaRPr>
          </a:p>
          <a:p>
            <a:r>
              <a:rPr lang="zh-TW" sz="1800" b="1">
                <a:latin typeface="微軟正黑體" panose="020B0604030504040204" pitchFamily="34" charset="-120"/>
                <a:ea typeface="微軟正黑體" panose="020B0604030504040204" pitchFamily="34" charset="-120"/>
                <a:sym typeface="Microsoft JhengHei"/>
              </a:rPr>
              <a:t># </a:t>
            </a:r>
            <a:r>
              <a:rPr lang="en-US" altLang="zh-TW" sz="1800" b="1">
                <a:latin typeface="微軟正黑體" panose="020B0604030504040204" pitchFamily="34" charset="-120"/>
                <a:ea typeface="微軟正黑體" panose="020B0604030504040204" pitchFamily="34" charset="-120"/>
                <a:sym typeface="Microsoft JhengHei"/>
              </a:rPr>
              <a:t>Enable</a:t>
            </a:r>
            <a:r>
              <a:rPr lang="zh-TW" altLang="en-US" sz="1800" b="1">
                <a:latin typeface="微軟正黑體" panose="020B0604030504040204" pitchFamily="34" charset="-120"/>
                <a:ea typeface="微軟正黑體" panose="020B0604030504040204" pitchFamily="34" charset="-120"/>
                <a:sym typeface="Microsoft JhengHei"/>
              </a:rPr>
              <a:t> </a:t>
            </a:r>
            <a:r>
              <a:rPr lang="en-US" altLang="zh-TW" sz="1800" b="1">
                <a:latin typeface="微軟正黑體" panose="020B0604030504040204" pitchFamily="34" charset="-120"/>
                <a:ea typeface="微軟正黑體" panose="020B0604030504040204" pitchFamily="34" charset="-120"/>
                <a:sym typeface="Microsoft JhengHei"/>
              </a:rPr>
              <a:t>WPA.</a:t>
            </a:r>
            <a:r>
              <a:rPr lang="zh-TW" sz="1800" b="1">
                <a:latin typeface="微軟正黑體" panose="020B0604030504040204" pitchFamily="34" charset="-120"/>
                <a:ea typeface="微軟正黑體" panose="020B0604030504040204" pitchFamily="34" charset="-120"/>
                <a:sym typeface="Microsoft JhengHei"/>
              </a:rPr>
              <a:t> </a:t>
            </a:r>
            <a:r>
              <a:rPr lang="en-US" altLang="zh-TW" sz="1800" b="1">
                <a:latin typeface="微軟正黑體" panose="020B0604030504040204" pitchFamily="34" charset="-120"/>
                <a:ea typeface="微軟正黑體" panose="020B0604030504040204" pitchFamily="34" charset="-120"/>
                <a:sym typeface="Microsoft JhengHei"/>
              </a:rPr>
              <a:t>S</a:t>
            </a:r>
            <a:r>
              <a:rPr lang="zh-TW" sz="1800" b="1">
                <a:latin typeface="微軟正黑體" panose="020B0604030504040204" pitchFamily="34" charset="-120"/>
                <a:ea typeface="微軟正黑體" panose="020B0604030504040204" pitchFamily="34" charset="-120"/>
                <a:sym typeface="Microsoft JhengHei"/>
              </a:rPr>
              <a:t>e</a:t>
            </a:r>
            <a:r>
              <a:rPr lang="en-US" altLang="zh-TW" sz="1800" b="1" err="1">
                <a:latin typeface="微軟正黑體" panose="020B0604030504040204" pitchFamily="34" charset="-120"/>
                <a:ea typeface="微軟正黑體" panose="020B0604030504040204" pitchFamily="34" charset="-120"/>
                <a:sym typeface="Microsoft JhengHei"/>
              </a:rPr>
              <a:t>tt</a:t>
            </a:r>
            <a:r>
              <a:rPr lang="zh-TW" sz="1800" b="1">
                <a:latin typeface="微軟正黑體" panose="020B0604030504040204" pitchFamily="34" charset="-120"/>
                <a:ea typeface="微軟正黑體" panose="020B0604030504040204" pitchFamily="34" charset="-120"/>
                <a:sym typeface="Microsoft JhengHei"/>
              </a:rPr>
              <a:t>in</a:t>
            </a:r>
            <a:r>
              <a:rPr lang="en-US" altLang="zh-TW" sz="1800" b="1">
                <a:latin typeface="微軟正黑體" panose="020B0604030504040204" pitchFamily="34" charset="-120"/>
                <a:ea typeface="微軟正黑體" panose="020B0604030504040204" pitchFamily="34" charset="-120"/>
                <a:sym typeface="Microsoft JhengHei"/>
              </a:rPr>
              <a:t>g</a:t>
            </a:r>
            <a:r>
              <a:rPr lang="zh-TW" altLang="en-US" sz="1800" b="1">
                <a:latin typeface="微軟正黑體" panose="020B0604030504040204" pitchFamily="34" charset="-120"/>
                <a:ea typeface="微軟正黑體" panose="020B0604030504040204" pitchFamily="34" charset="-120"/>
                <a:sym typeface="Microsoft JhengHei"/>
              </a:rPr>
              <a:t> </a:t>
            </a:r>
            <a:r>
              <a:rPr lang="zh-TW" sz="1800" b="1">
                <a:latin typeface="微軟正黑體" panose="020B0604030504040204" pitchFamily="34" charset="-120"/>
                <a:ea typeface="微軟正黑體" panose="020B0604030504040204" pitchFamily="34" charset="-120"/>
                <a:sym typeface="Microsoft JhengHei"/>
              </a:rPr>
              <a:t>th</a:t>
            </a:r>
            <a:r>
              <a:rPr lang="en-US" altLang="zh-TW" sz="1800" b="1" err="1">
                <a:latin typeface="微軟正黑體" panose="020B0604030504040204" pitchFamily="34" charset="-120"/>
                <a:ea typeface="微軟正黑體" panose="020B0604030504040204" pitchFamily="34" charset="-120"/>
                <a:sym typeface="Microsoft JhengHei"/>
              </a:rPr>
              <a:t>i</a:t>
            </a:r>
            <a:r>
              <a:rPr lang="zh-TW" sz="1800" b="1">
                <a:latin typeface="微軟正黑體" panose="020B0604030504040204" pitchFamily="34" charset="-120"/>
                <a:ea typeface="微軟正黑體" panose="020B0604030504040204" pitchFamily="34" charset="-120"/>
                <a:sym typeface="Microsoft JhengHei"/>
              </a:rPr>
              <a:t>s </a:t>
            </a:r>
            <a:r>
              <a:rPr lang="en-US" altLang="zh-TW" sz="1800" b="1">
                <a:latin typeface="微軟正黑體" panose="020B0604030504040204" pitchFamily="34" charset="-120"/>
                <a:ea typeface="微軟正黑體" panose="020B0604030504040204" pitchFamily="34" charset="-120"/>
                <a:sym typeface="Microsoft JhengHei"/>
              </a:rPr>
              <a:t>v</a:t>
            </a:r>
            <a:r>
              <a:rPr lang="zh-TW" sz="1800" b="1">
                <a:latin typeface="微軟正黑體" panose="020B0604030504040204" pitchFamily="34" charset="-120"/>
                <a:ea typeface="微軟正黑體" panose="020B0604030504040204" pitchFamily="34" charset="-120"/>
                <a:sym typeface="Microsoft JhengHei"/>
              </a:rPr>
              <a:t>a</a:t>
            </a:r>
            <a:r>
              <a:rPr lang="en-US" altLang="zh-TW" sz="1800" b="1" err="1">
                <a:latin typeface="微軟正黑體" panose="020B0604030504040204" pitchFamily="34" charset="-120"/>
                <a:ea typeface="微軟正黑體" panose="020B0604030504040204" pitchFamily="34" charset="-120"/>
                <a:sym typeface="Microsoft JhengHei"/>
              </a:rPr>
              <a:t>ri</a:t>
            </a:r>
            <a:r>
              <a:rPr lang="zh-TW" sz="1800" b="1">
                <a:latin typeface="微軟正黑體" panose="020B0604030504040204" pitchFamily="34" charset="-120"/>
                <a:ea typeface="微軟正黑體" panose="020B0604030504040204" pitchFamily="34" charset="-120"/>
                <a:sym typeface="Microsoft JhengHei"/>
              </a:rPr>
              <a:t>a</a:t>
            </a:r>
            <a:r>
              <a:rPr lang="en-US" altLang="zh-TW" sz="1800" b="1" err="1">
                <a:latin typeface="微軟正黑體" panose="020B0604030504040204" pitchFamily="34" charset="-120"/>
                <a:ea typeface="微軟正黑體" panose="020B0604030504040204" pitchFamily="34" charset="-120"/>
                <a:sym typeface="Microsoft JhengHei"/>
              </a:rPr>
              <a:t>ble</a:t>
            </a:r>
            <a:r>
              <a:rPr lang="zh-TW" sz="1800" b="1">
                <a:latin typeface="微軟正黑體" panose="020B0604030504040204" pitchFamily="34" charset="-120"/>
                <a:ea typeface="微軟正黑體" panose="020B0604030504040204" pitchFamily="34" charset="-120"/>
                <a:sym typeface="Microsoft JhengHei"/>
              </a:rPr>
              <a:t> con</a:t>
            </a:r>
            <a:r>
              <a:rPr lang="en-US" altLang="zh-TW" sz="1800" b="1">
                <a:latin typeface="微軟正黑體" panose="020B0604030504040204" pitchFamily="34" charset="-120"/>
                <a:ea typeface="微軟正黑體" panose="020B0604030504040204" pitchFamily="34" charset="-120"/>
                <a:sym typeface="Microsoft JhengHei"/>
              </a:rPr>
              <a:t>figure</a:t>
            </a:r>
            <a:r>
              <a:rPr lang="zh-TW" sz="1800" b="1">
                <a:latin typeface="微軟正黑體" panose="020B0604030504040204" pitchFamily="34" charset="-120"/>
                <a:ea typeface="微軟正黑體" panose="020B0604030504040204" pitchFamily="34" charset="-120"/>
                <a:sym typeface="Microsoft JhengHei"/>
              </a:rPr>
              <a:t>s</a:t>
            </a:r>
            <a:r>
              <a:rPr lang="zh-TW" altLang="en-US" sz="1800" b="1">
                <a:latin typeface="微軟正黑體" panose="020B0604030504040204" pitchFamily="34" charset="-120"/>
                <a:ea typeface="微軟正黑體" panose="020B0604030504040204" pitchFamily="34" charset="-120"/>
                <a:sym typeface="Microsoft JhengHei"/>
              </a:rPr>
              <a:t> </a:t>
            </a:r>
            <a:r>
              <a:rPr lang="en-US" altLang="zh-TW" sz="1800" b="1">
                <a:latin typeface="微軟正黑體" panose="020B0604030504040204" pitchFamily="34" charset="-120"/>
                <a:ea typeface="微軟正黑體" panose="020B0604030504040204" pitchFamily="34" charset="-120"/>
                <a:sym typeface="Microsoft JhengHei"/>
              </a:rPr>
              <a:t>the</a:t>
            </a:r>
            <a:r>
              <a:rPr lang="zh-TW" altLang="en-US" sz="1800" b="1">
                <a:latin typeface="微軟正黑體" panose="020B0604030504040204" pitchFamily="34" charset="-120"/>
                <a:ea typeface="微軟正黑體" panose="020B0604030504040204" pitchFamily="34" charset="-120"/>
                <a:sym typeface="Microsoft JhengHei"/>
              </a:rPr>
              <a:t> </a:t>
            </a:r>
            <a:r>
              <a:rPr lang="en-US" altLang="zh-TW" sz="1800" b="1">
                <a:latin typeface="微軟正黑體" panose="020B0604030504040204" pitchFamily="34" charset="-120"/>
                <a:ea typeface="微軟正黑體" panose="020B0604030504040204" pitchFamily="34" charset="-120"/>
                <a:sym typeface="Microsoft JhengHei"/>
              </a:rPr>
              <a:t>AP</a:t>
            </a:r>
            <a:r>
              <a:rPr lang="zh-TW" altLang="en-US" sz="1800" b="1">
                <a:latin typeface="微軟正黑體" panose="020B0604030504040204" pitchFamily="34" charset="-120"/>
                <a:ea typeface="微軟正黑體" panose="020B0604030504040204" pitchFamily="34" charset="-120"/>
                <a:sym typeface="Microsoft JhengHei"/>
              </a:rPr>
              <a:t> </a:t>
            </a:r>
            <a:r>
              <a:rPr lang="en-US" altLang="zh-TW" sz="1800" b="1">
                <a:latin typeface="微軟正黑體" panose="020B0604030504040204" pitchFamily="34" charset="-120"/>
                <a:ea typeface="微軟正黑體" panose="020B0604030504040204" pitchFamily="34" charset="-120"/>
                <a:sym typeface="Microsoft JhengHei"/>
              </a:rPr>
              <a:t>to</a:t>
            </a:r>
            <a:r>
              <a:rPr lang="zh-TW" altLang="en-US" sz="1800" b="1">
                <a:latin typeface="微軟正黑體" panose="020B0604030504040204" pitchFamily="34" charset="-120"/>
                <a:ea typeface="微軟正黑體" panose="020B0604030504040204" pitchFamily="34" charset="-120"/>
                <a:sym typeface="Microsoft JhengHei"/>
              </a:rPr>
              <a:t> </a:t>
            </a:r>
            <a:r>
              <a:rPr lang="en-US" altLang="zh-TW" sz="1800" b="1">
                <a:latin typeface="微軟正黑體" panose="020B0604030504040204" pitchFamily="34" charset="-120"/>
                <a:ea typeface="微軟正黑體" panose="020B0604030504040204" pitchFamily="34" charset="-120"/>
                <a:sym typeface="Microsoft JhengHei"/>
              </a:rPr>
              <a:t>require</a:t>
            </a:r>
            <a:r>
              <a:rPr lang="zh-TW" sz="1800" b="1">
                <a:latin typeface="微軟正黑體" panose="020B0604030504040204" pitchFamily="34" charset="-120"/>
                <a:ea typeface="微軟正黑體" panose="020B0604030504040204" pitchFamily="34" charset="-120"/>
                <a:sym typeface="Microsoft JhengHei"/>
              </a:rPr>
              <a:t> </a:t>
            </a:r>
            <a:r>
              <a:rPr lang="en-US" altLang="zh-TW" sz="1800" b="1">
                <a:latin typeface="微軟正黑體" panose="020B0604030504040204" pitchFamily="34" charset="-120"/>
                <a:ea typeface="微軟正黑體" panose="020B0604030504040204" pitchFamily="34" charset="-120"/>
                <a:sym typeface="Microsoft JhengHei"/>
              </a:rPr>
              <a:t>WPA</a:t>
            </a:r>
            <a:r>
              <a:rPr lang="zh-TW" sz="1800" b="1">
                <a:latin typeface="微軟正黑體" panose="020B0604030504040204" pitchFamily="34" charset="-120"/>
                <a:ea typeface="微軟正黑體" panose="020B0604030504040204" pitchFamily="34" charset="-120"/>
                <a:sym typeface="Microsoft JhengHei"/>
              </a:rPr>
              <a:t> </a:t>
            </a:r>
            <a:br>
              <a:rPr lang="zh-TW" altLang="en-US" sz="1800" b="1">
                <a:latin typeface="微軟正黑體" panose="020B0604030504040204" pitchFamily="34" charset="-120"/>
                <a:ea typeface="微軟正黑體" panose="020B0604030504040204" pitchFamily="34" charset="-120"/>
              </a:rPr>
            </a:br>
            <a:r>
              <a:rPr lang="en-US" altLang="zh-TW" sz="1800" b="1">
                <a:latin typeface="微軟正黑體" panose="020B0604030504040204" pitchFamily="34" charset="-120"/>
                <a:ea typeface="微軟正黑體" panose="020B0604030504040204" pitchFamily="34" charset="-120"/>
                <a:sym typeface="Microsoft JhengHei"/>
              </a:rPr>
              <a:t>#</a:t>
            </a:r>
            <a:r>
              <a:rPr lang="zh-TW" altLang="en-US" sz="1800" b="1">
                <a:latin typeface="微軟正黑體" panose="020B0604030504040204" pitchFamily="34" charset="-120"/>
                <a:ea typeface="微軟正黑體" panose="020B0604030504040204" pitchFamily="34" charset="-120"/>
                <a:sym typeface="Microsoft JhengHei"/>
              </a:rPr>
              <a:t> </a:t>
            </a:r>
            <a:r>
              <a:rPr lang="en-US" altLang="zh-TW" sz="1800" b="1">
                <a:latin typeface="微軟正黑體" panose="020B0604030504040204" pitchFamily="34" charset="-120"/>
                <a:ea typeface="微軟正黑體" panose="020B0604030504040204" pitchFamily="34" charset="-120"/>
                <a:sym typeface="Microsoft JhengHei"/>
              </a:rPr>
              <a:t>b</a:t>
            </a:r>
            <a:r>
              <a:rPr lang="zh-TW" sz="1800" b="1">
                <a:latin typeface="微軟正黑體" panose="020B0604030504040204" pitchFamily="34" charset="-120"/>
                <a:ea typeface="微軟正黑體" panose="020B0604030504040204" pitchFamily="34" charset="-120"/>
                <a:cs typeface="Microsoft JhengHei"/>
                <a:sym typeface="Microsoft JhengHei"/>
              </a:rPr>
              <a:t>i</a:t>
            </a:r>
            <a:r>
              <a:rPr lang="en-US" altLang="zh-TW" sz="1800" b="1">
                <a:latin typeface="微軟正黑體" panose="020B0604030504040204" pitchFamily="34" charset="-120"/>
                <a:ea typeface="微軟正黑體" panose="020B0604030504040204" pitchFamily="34" charset="-120"/>
                <a:cs typeface="Microsoft JhengHei"/>
                <a:sym typeface="Microsoft JhengHei"/>
              </a:rPr>
              <a:t>t0</a:t>
            </a:r>
            <a:r>
              <a:rPr lang="zh-TW" altLang="en-US" sz="1800" b="1">
                <a:latin typeface="微軟正黑體" panose="020B0604030504040204" pitchFamily="34" charset="-120"/>
                <a:ea typeface="微軟正黑體" panose="020B0604030504040204" pitchFamily="34" charset="-120"/>
                <a:cs typeface="Microsoft JhengHei"/>
                <a:sym typeface="Microsoft JhengHei"/>
              </a:rPr>
              <a:t> </a:t>
            </a:r>
            <a:r>
              <a:rPr lang="en-US" altLang="zh-TW" sz="1800" b="1">
                <a:latin typeface="微軟正黑體" panose="020B0604030504040204" pitchFamily="34" charset="-120"/>
                <a:ea typeface="微軟正黑體" panose="020B0604030504040204" pitchFamily="34" charset="-120"/>
                <a:cs typeface="Microsoft JhengHei"/>
                <a:sym typeface="Microsoft JhengHei"/>
              </a:rPr>
              <a:t>=</a:t>
            </a:r>
            <a:r>
              <a:rPr lang="zh-TW" altLang="en-US" sz="1800" b="1">
                <a:latin typeface="微軟正黑體" panose="020B0604030504040204" pitchFamily="34" charset="-120"/>
                <a:ea typeface="微軟正黑體" panose="020B0604030504040204" pitchFamily="34" charset="-120"/>
                <a:cs typeface="Microsoft JhengHei"/>
                <a:sym typeface="Microsoft JhengHei"/>
              </a:rPr>
              <a:t> </a:t>
            </a:r>
            <a:r>
              <a:rPr lang="en-US" altLang="zh-TW" sz="1800" b="1">
                <a:latin typeface="微軟正黑體" panose="020B0604030504040204" pitchFamily="34" charset="-120"/>
                <a:ea typeface="微軟正黑體" panose="020B0604030504040204" pitchFamily="34" charset="-120"/>
                <a:cs typeface="Microsoft JhengHei"/>
                <a:sym typeface="Microsoft JhengHei"/>
              </a:rPr>
              <a:t>WPA</a:t>
            </a:r>
            <a:br>
              <a:rPr lang="zh-TW" sz="1800" b="1">
                <a:latin typeface="微軟正黑體" panose="020B0604030504040204" pitchFamily="34" charset="-120"/>
                <a:ea typeface="微軟正黑體" panose="020B0604030504040204" pitchFamily="34" charset="-120"/>
                <a:cs typeface="Microsoft JhengHei"/>
              </a:rPr>
            </a:br>
            <a:r>
              <a:rPr lang="zh-TW" altLang="en-US" sz="1800" b="1">
                <a:latin typeface="微軟正黑體" panose="020B0604030504040204" pitchFamily="34" charset="-120"/>
                <a:ea typeface="微軟正黑體" panose="020B0604030504040204" pitchFamily="34" charset="-120"/>
                <a:cs typeface="Microsoft JhengHei"/>
                <a:sym typeface="Microsoft JhengHei"/>
              </a:rPr>
              <a:t> </a:t>
            </a:r>
            <a:r>
              <a:rPr lang="en-US" altLang="zh-TW" sz="1800" b="1">
                <a:latin typeface="微軟正黑體" panose="020B0604030504040204" pitchFamily="34" charset="-120"/>
                <a:ea typeface="微軟正黑體" panose="020B0604030504040204" pitchFamily="34" charset="-120"/>
                <a:cs typeface="Microsoft JhengHei"/>
                <a:sym typeface="Microsoft JhengHei"/>
              </a:rPr>
              <a:t>#</a:t>
            </a:r>
            <a:r>
              <a:rPr lang="zh-TW" sz="1800" b="1">
                <a:latin typeface="微軟正黑體" panose="020B0604030504040204" pitchFamily="34" charset="-120"/>
                <a:ea typeface="微軟正黑體" panose="020B0604030504040204" pitchFamily="34" charset="-120"/>
                <a:cs typeface="Microsoft JhengHei"/>
                <a:sym typeface="Microsoft JhengHei"/>
              </a:rPr>
              <a:t> </a:t>
            </a:r>
            <a:r>
              <a:rPr lang="en-US" altLang="zh-TW" sz="1800" b="1">
                <a:latin typeface="微軟正黑體" panose="020B0604030504040204" pitchFamily="34" charset="-120"/>
                <a:ea typeface="微軟正黑體" panose="020B0604030504040204" pitchFamily="34" charset="-120"/>
                <a:cs typeface="Microsoft JhengHei"/>
                <a:sym typeface="Microsoft JhengHei"/>
              </a:rPr>
              <a:t>bi</a:t>
            </a:r>
            <a:r>
              <a:rPr lang="zh-TW" sz="1800" b="1">
                <a:latin typeface="微軟正黑體" panose="020B0604030504040204" pitchFamily="34" charset="-120"/>
                <a:ea typeface="微軟正黑體" panose="020B0604030504040204" pitchFamily="34" charset="-120"/>
                <a:cs typeface="Microsoft JhengHei"/>
                <a:sym typeface="Microsoft JhengHei"/>
              </a:rPr>
              <a:t>t</a:t>
            </a:r>
            <a:r>
              <a:rPr lang="en-US" altLang="zh-TW" sz="1800" b="1">
                <a:latin typeface="微軟正黑體" panose="020B0604030504040204" pitchFamily="34" charset="-120"/>
                <a:ea typeface="微軟正黑體" panose="020B0604030504040204" pitchFamily="34" charset="-120"/>
                <a:cs typeface="Microsoft JhengHei"/>
                <a:sym typeface="Microsoft JhengHei"/>
              </a:rPr>
              <a:t>1</a:t>
            </a:r>
            <a:r>
              <a:rPr lang="zh-TW" altLang="en-US" sz="1800" b="1">
                <a:latin typeface="微軟正黑體" panose="020B0604030504040204" pitchFamily="34" charset="-120"/>
                <a:ea typeface="微軟正黑體" panose="020B0604030504040204" pitchFamily="34" charset="-120"/>
                <a:cs typeface="Microsoft JhengHei"/>
                <a:sym typeface="Microsoft JhengHei"/>
              </a:rPr>
              <a:t> </a:t>
            </a:r>
            <a:r>
              <a:rPr lang="en-US" altLang="zh-TW" sz="1800" b="1">
                <a:latin typeface="微軟正黑體" panose="020B0604030504040204" pitchFamily="34" charset="-120"/>
                <a:ea typeface="微軟正黑體" panose="020B0604030504040204" pitchFamily="34" charset="-120"/>
                <a:cs typeface="Microsoft JhengHei"/>
                <a:sym typeface="Microsoft JhengHei"/>
              </a:rPr>
              <a:t>=</a:t>
            </a:r>
            <a:r>
              <a:rPr lang="zh-TW" altLang="en-US" sz="1800" b="1">
                <a:latin typeface="微軟正黑體" panose="020B0604030504040204" pitchFamily="34" charset="-120"/>
                <a:ea typeface="微軟正黑體" panose="020B0604030504040204" pitchFamily="34" charset="-120"/>
                <a:cs typeface="Microsoft JhengHei"/>
                <a:sym typeface="Microsoft JhengHei"/>
              </a:rPr>
              <a:t> </a:t>
            </a:r>
            <a:r>
              <a:rPr lang="en-US" altLang="zh-TW" sz="1800" b="1">
                <a:latin typeface="微軟正黑體" panose="020B0604030504040204" pitchFamily="34" charset="-120"/>
                <a:ea typeface="微軟正黑體" panose="020B0604030504040204" pitchFamily="34" charset="-120"/>
                <a:cs typeface="Microsoft JhengHei"/>
                <a:sym typeface="Microsoft JhengHei"/>
              </a:rPr>
              <a:t>IEEE</a:t>
            </a:r>
            <a:r>
              <a:rPr lang="zh-TW" altLang="en-US" sz="1800" b="1">
                <a:latin typeface="微軟正黑體" panose="020B0604030504040204" pitchFamily="34" charset="-120"/>
                <a:ea typeface="微軟正黑體" panose="020B0604030504040204" pitchFamily="34" charset="-120"/>
                <a:cs typeface="Microsoft JhengHei"/>
                <a:sym typeface="Microsoft JhengHei"/>
              </a:rPr>
              <a:t> </a:t>
            </a:r>
            <a:r>
              <a:rPr lang="en-US" altLang="zh-TW" sz="1800" b="1">
                <a:latin typeface="微軟正黑體" panose="020B0604030504040204" pitchFamily="34" charset="-120"/>
                <a:ea typeface="微軟正黑體" panose="020B0604030504040204" pitchFamily="34" charset="-120"/>
                <a:cs typeface="Microsoft JhengHei"/>
                <a:sym typeface="Microsoft JhengHei"/>
              </a:rPr>
              <a:t>802.11i/RSN</a:t>
            </a:r>
            <a:r>
              <a:rPr lang="zh-TW" sz="1800" b="1">
                <a:latin typeface="微軟正黑體" panose="020B0604030504040204" pitchFamily="34" charset="-120"/>
                <a:ea typeface="微軟正黑體" panose="020B0604030504040204" pitchFamily="34" charset="-120"/>
                <a:cs typeface="Microsoft JhengHei"/>
                <a:sym typeface="Microsoft JhengHei"/>
              </a:rPr>
              <a:t> </a:t>
            </a:r>
            <a:r>
              <a:rPr lang="en-US" altLang="zh-TW" sz="1800" b="1">
                <a:latin typeface="微軟正黑體" panose="020B0604030504040204" pitchFamily="34" charset="-120"/>
                <a:ea typeface="微軟正黑體" panose="020B0604030504040204" pitchFamily="34" charset="-120"/>
                <a:cs typeface="Microsoft JhengHei"/>
                <a:sym typeface="Microsoft JhengHei"/>
              </a:rPr>
              <a:t>(WPA2)</a:t>
            </a:r>
            <a:r>
              <a:rPr lang="zh-TW" altLang="en-US" sz="1800" b="1">
                <a:latin typeface="微軟正黑體" panose="020B0604030504040204" pitchFamily="34" charset="-120"/>
                <a:ea typeface="微軟正黑體" panose="020B0604030504040204" pitchFamily="34" charset="-120"/>
                <a:cs typeface="Microsoft JhengHei"/>
                <a:sym typeface="Microsoft JhengHei"/>
              </a:rPr>
              <a:t> </a:t>
            </a:r>
            <a:r>
              <a:rPr lang="en-US" altLang="zh-TW" sz="1800" b="1">
                <a:latin typeface="微軟正黑體" panose="020B0604030504040204" pitchFamily="34" charset="-120"/>
                <a:ea typeface="微軟正黑體" panose="020B0604030504040204" pitchFamily="34" charset="-120"/>
                <a:cs typeface="Microsoft JhengHei"/>
                <a:sym typeface="Microsoft JhengHei"/>
              </a:rPr>
              <a:t>(dot11RSNAEnabl</a:t>
            </a:r>
            <a:r>
              <a:rPr lang="zh-TW" sz="1800" b="1">
                <a:latin typeface="微軟正黑體" panose="020B0604030504040204" pitchFamily="34" charset="-120"/>
                <a:ea typeface="微軟正黑體" panose="020B0604030504040204" pitchFamily="34" charset="-120"/>
                <a:cs typeface="Microsoft JhengHei"/>
                <a:sym typeface="Microsoft JhengHei"/>
              </a:rPr>
              <a:t>ed</a:t>
            </a:r>
            <a:r>
              <a:rPr lang="en-US" altLang="zh-TW" sz="1800" b="1">
                <a:latin typeface="微軟正黑體" panose="020B0604030504040204" pitchFamily="34" charset="-120"/>
                <a:ea typeface="微軟正黑體" panose="020B0604030504040204" pitchFamily="34" charset="-120"/>
                <a:cs typeface="Microsoft JhengHei"/>
                <a:sym typeface="Microsoft JhengHei"/>
              </a:rPr>
              <a:t>)</a:t>
            </a:r>
            <a:br>
              <a:rPr lang="zh-TW" altLang="en-US" sz="1800" b="1">
                <a:latin typeface="微軟正黑體" panose="020B0604030504040204" pitchFamily="34" charset="-120"/>
                <a:ea typeface="微軟正黑體" panose="020B0604030504040204" pitchFamily="34" charset="-120"/>
                <a:cs typeface="Microsoft JhengHei"/>
              </a:rPr>
            </a:br>
            <a:r>
              <a:rPr lang="zh-TW" altLang="en-US" sz="1800" b="1">
                <a:latin typeface="微軟正黑體" panose="020B0604030504040204" pitchFamily="34" charset="-120"/>
                <a:ea typeface="微軟正黑體" panose="020B0604030504040204" pitchFamily="34" charset="-120"/>
                <a:cs typeface="Microsoft JhengHei"/>
                <a:sym typeface="Microsoft JhengHei"/>
              </a:rPr>
              <a:t> </a:t>
            </a:r>
            <a:r>
              <a:rPr lang="en-US" altLang="zh-TW" sz="1800" b="1" err="1">
                <a:solidFill>
                  <a:schemeClr val="bg2"/>
                </a:solidFill>
                <a:latin typeface="微軟正黑體" panose="020B0604030504040204" pitchFamily="34" charset="-120"/>
                <a:ea typeface="微軟正黑體" panose="020B0604030504040204" pitchFamily="34" charset="-120"/>
                <a:cs typeface="Microsoft JhengHei"/>
                <a:sym typeface="Microsoft JhengHei"/>
              </a:rPr>
              <a:t>wpa</a:t>
            </a:r>
            <a:r>
              <a:rPr lang="en-US" altLang="zh-TW" sz="1800" b="1">
                <a:solidFill>
                  <a:schemeClr val="bg2"/>
                </a:solidFill>
                <a:latin typeface="微軟正黑體" panose="020B0604030504040204" pitchFamily="34" charset="-120"/>
                <a:ea typeface="微軟正黑體" panose="020B0604030504040204" pitchFamily="34" charset="-120"/>
                <a:cs typeface="Microsoft JhengHei"/>
                <a:sym typeface="Microsoft JhengHei"/>
              </a:rPr>
              <a:t>=2</a:t>
            </a:r>
            <a:endParaRPr lang="zh-TW" sz="1800" b="1">
              <a:solidFill>
                <a:schemeClr val="bg2"/>
              </a:solidFill>
              <a:latin typeface="微軟正黑體" panose="020B0604030504040204" pitchFamily="34" charset="-120"/>
              <a:ea typeface="微軟正黑體" panose="020B0604030504040204" pitchFamily="34" charset="-120"/>
            </a:endParaRPr>
          </a:p>
          <a:p>
            <a:endParaRPr lang="zh-TW" altLang="en-US" sz="2800" b="1">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7051830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25"/>
          <p:cNvSpPr txBox="1">
            <a:spLocks noGrp="1"/>
          </p:cNvSpPr>
          <p:nvPr>
            <p:ph type="title" idx="4294967295"/>
          </p:nvPr>
        </p:nvSpPr>
        <p:spPr>
          <a:xfrm>
            <a:off x="419100" y="130175"/>
            <a:ext cx="8229600" cy="85725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FFE101"/>
              </a:buClr>
              <a:buSzPts val="4200"/>
              <a:buFont typeface="Arial"/>
              <a:buNone/>
            </a:pPr>
            <a:r>
              <a:rPr lang="zh-TW" altLang="en-US" sz="4000">
                <a:latin typeface="微軟正黑體" panose="020B0604030504040204" pitchFamily="34" charset="-120"/>
                <a:ea typeface="微軟正黑體" panose="020B0604030504040204" pitchFamily="34" charset="-120"/>
              </a:rPr>
              <a:t>無線網卡具備什麼樣的優勢？</a:t>
            </a:r>
          </a:p>
        </p:txBody>
      </p:sp>
      <p:pic>
        <p:nvPicPr>
          <p:cNvPr id="2" name="圖形 1">
            <a:extLst>
              <a:ext uri="{FF2B5EF4-FFF2-40B4-BE49-F238E27FC236}">
                <a16:creationId xmlns:a16="http://schemas.microsoft.com/office/drawing/2014/main" id="{45B681DB-6283-468D-A969-18D4AACCA01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80749" y="1418423"/>
            <a:ext cx="4575426" cy="3258182"/>
          </a:xfrm>
          <a:prstGeom prst="rect">
            <a:avLst/>
          </a:prstGeom>
        </p:spPr>
      </p:pic>
      <p:sp>
        <p:nvSpPr>
          <p:cNvPr id="3" name="文字方塊 2">
            <a:extLst>
              <a:ext uri="{FF2B5EF4-FFF2-40B4-BE49-F238E27FC236}">
                <a16:creationId xmlns:a16="http://schemas.microsoft.com/office/drawing/2014/main" id="{5EE2831C-44A2-44CC-A686-C09004DC02A8}"/>
              </a:ext>
            </a:extLst>
          </p:cNvPr>
          <p:cNvSpPr txBox="1"/>
          <p:nvPr/>
        </p:nvSpPr>
        <p:spPr>
          <a:xfrm>
            <a:off x="459454" y="1770242"/>
            <a:ext cx="3959396" cy="2554545"/>
          </a:xfrm>
          <a:prstGeom prst="rect">
            <a:avLst/>
          </a:prstGeom>
          <a:noFill/>
        </p:spPr>
        <p:txBody>
          <a:bodyPr wrap="square" rtlCol="0">
            <a:spAutoFit/>
          </a:bodyPr>
          <a:lstStyle/>
          <a:p>
            <a:pPr marL="179388" lvl="0" indent="-179388">
              <a:buFont typeface="Arial" panose="020B0604020202020204" pitchFamily="34" charset="0"/>
              <a:buChar char="•"/>
            </a:pPr>
            <a:r>
              <a:rPr lang="zh-TW" altLang="en-US" sz="1600" b="1">
                <a:solidFill>
                  <a:srgbClr val="E36C09"/>
                </a:solidFill>
                <a:latin typeface="Microsoft JhengHei"/>
                <a:ea typeface="Microsoft JhengHei"/>
                <a:cs typeface="Microsoft JhengHei"/>
                <a:sym typeface="Microsoft JhengHei"/>
              </a:rPr>
              <a:t>直接存取</a:t>
            </a:r>
            <a:r>
              <a:rPr lang="zh-TW" altLang="en-US" sz="1600" b="1">
                <a:solidFill>
                  <a:schemeClr val="dk1"/>
                </a:solidFill>
                <a:latin typeface="Microsoft JhengHei"/>
                <a:ea typeface="Microsoft JhengHei"/>
                <a:cs typeface="Microsoft JhengHei"/>
                <a:sym typeface="Microsoft JhengHei"/>
              </a:rPr>
              <a:t>無線基地台資料，</a:t>
            </a:r>
            <a:br>
              <a:rPr lang="en-US" altLang="zh-TW" sz="1600" b="1">
                <a:solidFill>
                  <a:schemeClr val="dk1"/>
                </a:solidFill>
                <a:latin typeface="Microsoft JhengHei"/>
                <a:ea typeface="Microsoft JhengHei"/>
                <a:cs typeface="Microsoft JhengHei"/>
                <a:sym typeface="Microsoft JhengHei"/>
              </a:rPr>
            </a:br>
            <a:r>
              <a:rPr lang="zh-TW" altLang="en-US" sz="1600" b="1">
                <a:solidFill>
                  <a:schemeClr val="dk1"/>
                </a:solidFill>
                <a:latin typeface="Microsoft JhengHei"/>
                <a:ea typeface="Microsoft JhengHei"/>
                <a:cs typeface="Microsoft JhengHei"/>
                <a:sym typeface="Microsoft JhengHei"/>
              </a:rPr>
              <a:t>分流減低實體無線路由器頻寬負載</a:t>
            </a:r>
          </a:p>
          <a:p>
            <a:pPr marL="179388" lvl="0" indent="-179388">
              <a:buFont typeface="Arial" panose="020B0604020202020204" pitchFamily="34" charset="0"/>
              <a:buChar char="•"/>
            </a:pPr>
            <a:endParaRPr lang="zh-TW" altLang="en-US" sz="1600" b="1">
              <a:solidFill>
                <a:schemeClr val="dk1"/>
              </a:solidFill>
              <a:latin typeface="Microsoft JhengHei"/>
              <a:ea typeface="Microsoft JhengHei"/>
              <a:cs typeface="Microsoft JhengHei"/>
              <a:sym typeface="Microsoft JhengHei"/>
            </a:endParaRPr>
          </a:p>
          <a:p>
            <a:pPr marL="179388" indent="-179388">
              <a:buFont typeface="Arial" panose="020B0604020202020204" pitchFamily="34" charset="0"/>
              <a:buChar char="•"/>
            </a:pPr>
            <a:r>
              <a:rPr lang="zh-TW" altLang="en-US" sz="1600" b="1">
                <a:solidFill>
                  <a:schemeClr val="dk1"/>
                </a:solidFill>
                <a:latin typeface="Microsoft JhengHei"/>
                <a:ea typeface="Microsoft JhengHei"/>
                <a:cs typeface="Microsoft JhengHei"/>
                <a:sym typeface="Microsoft JhengHei"/>
              </a:rPr>
              <a:t>提供 </a:t>
            </a:r>
            <a:r>
              <a:rPr lang="en-US" altLang="zh-TW" sz="1600" b="1">
                <a:solidFill>
                  <a:schemeClr val="dk1"/>
                </a:solidFill>
                <a:latin typeface="Microsoft JhengHei"/>
                <a:ea typeface="Microsoft JhengHei"/>
                <a:cs typeface="Microsoft JhengHei"/>
                <a:sym typeface="Microsoft JhengHei"/>
              </a:rPr>
              <a:t>5GHz </a:t>
            </a:r>
            <a:r>
              <a:rPr lang="zh-TW" altLang="en-US" sz="1600" b="1">
                <a:solidFill>
                  <a:schemeClr val="dk1"/>
                </a:solidFill>
                <a:latin typeface="Microsoft JhengHei"/>
                <a:ea typeface="Microsoft JhengHei"/>
                <a:cs typeface="Microsoft JhengHei"/>
                <a:sym typeface="Microsoft JhengHei"/>
              </a:rPr>
              <a:t>及 </a:t>
            </a:r>
            <a:r>
              <a:rPr lang="en-US" altLang="zh-TW" sz="1600" b="1">
                <a:solidFill>
                  <a:schemeClr val="dk1"/>
                </a:solidFill>
                <a:latin typeface="Microsoft JhengHei"/>
                <a:ea typeface="Microsoft JhengHei"/>
                <a:cs typeface="Microsoft JhengHei"/>
                <a:sym typeface="Microsoft JhengHei"/>
              </a:rPr>
              <a:t>2.4GHz </a:t>
            </a:r>
            <a:r>
              <a:rPr lang="zh-TW" altLang="en-US" sz="1600" b="1">
                <a:solidFill>
                  <a:schemeClr val="dk1"/>
                </a:solidFill>
                <a:latin typeface="Microsoft JhengHei"/>
                <a:ea typeface="Microsoft JhengHei"/>
                <a:cs typeface="Microsoft JhengHei"/>
                <a:sym typeface="Microsoft JhengHei"/>
              </a:rPr>
              <a:t>雙頻</a:t>
            </a:r>
            <a:br>
              <a:rPr lang="en-US" altLang="zh-TW" sz="1600" b="1">
                <a:solidFill>
                  <a:schemeClr val="dk1"/>
                </a:solidFill>
                <a:latin typeface="Microsoft JhengHei"/>
                <a:ea typeface="Microsoft JhengHei"/>
                <a:cs typeface="Microsoft JhengHei"/>
                <a:sym typeface="Microsoft JhengHei"/>
              </a:rPr>
            </a:br>
            <a:r>
              <a:rPr lang="zh-TW" altLang="en-US" sz="1600" b="1">
                <a:solidFill>
                  <a:srgbClr val="E36C09"/>
                </a:solidFill>
                <a:latin typeface="Microsoft JhengHei"/>
                <a:ea typeface="Microsoft JhengHei"/>
                <a:cs typeface="Microsoft JhengHei"/>
                <a:sym typeface="Microsoft JhengHei"/>
              </a:rPr>
              <a:t>同時配置及使用</a:t>
            </a:r>
          </a:p>
          <a:p>
            <a:pPr marL="179388" indent="-179388">
              <a:buFont typeface="Arial" panose="020B0604020202020204" pitchFamily="34" charset="0"/>
              <a:buChar char="•"/>
            </a:pPr>
            <a:endParaRPr lang="zh-TW" altLang="en-US" sz="1600" b="1">
              <a:solidFill>
                <a:srgbClr val="E36C09"/>
              </a:solidFill>
              <a:latin typeface="Microsoft JhengHei"/>
              <a:ea typeface="Microsoft JhengHei"/>
              <a:cs typeface="Microsoft JhengHei"/>
              <a:sym typeface="Microsoft JhengHei"/>
            </a:endParaRPr>
          </a:p>
          <a:p>
            <a:pPr marL="179388" indent="-179388">
              <a:buFont typeface="Arial" panose="020B0604020202020204" pitchFamily="34" charset="0"/>
              <a:buChar char="•"/>
            </a:pPr>
            <a:r>
              <a:rPr lang="zh-TW" altLang="en-US" sz="1600" b="1">
                <a:solidFill>
                  <a:schemeClr val="dk1"/>
                </a:solidFill>
                <a:latin typeface="Microsoft JhengHei"/>
                <a:ea typeface="Microsoft JhengHei"/>
                <a:cs typeface="Microsoft JhengHei"/>
                <a:sym typeface="Microsoft JhengHei"/>
              </a:rPr>
              <a:t>單一 </a:t>
            </a:r>
            <a:r>
              <a:rPr lang="en-US" altLang="zh-TW" sz="1600" b="1">
                <a:solidFill>
                  <a:schemeClr val="dk1"/>
                </a:solidFill>
                <a:latin typeface="Microsoft JhengHei"/>
                <a:ea typeface="Microsoft JhengHei"/>
                <a:cs typeface="Microsoft JhengHei"/>
                <a:sym typeface="Microsoft JhengHei"/>
              </a:rPr>
              <a:t>PC</a:t>
            </a:r>
            <a:r>
              <a:rPr lang="zh-TW" altLang="en-US" sz="1600" b="1">
                <a:solidFill>
                  <a:schemeClr val="dk1"/>
                </a:solidFill>
                <a:latin typeface="Microsoft JhengHei"/>
                <a:ea typeface="Microsoft JhengHei"/>
                <a:cs typeface="Microsoft JhengHei"/>
                <a:sym typeface="Microsoft JhengHei"/>
              </a:rPr>
              <a:t>／</a:t>
            </a:r>
            <a:r>
              <a:rPr lang="en-US" altLang="zh-TW" sz="1600" b="1">
                <a:solidFill>
                  <a:schemeClr val="dk1"/>
                </a:solidFill>
                <a:latin typeface="Microsoft JhengHei"/>
                <a:ea typeface="Microsoft JhengHei"/>
                <a:cs typeface="Microsoft JhengHei"/>
                <a:sym typeface="Microsoft JhengHei"/>
              </a:rPr>
              <a:t>NAS </a:t>
            </a:r>
            <a:r>
              <a:rPr lang="zh-TW" altLang="en-US" sz="1600" b="1">
                <a:solidFill>
                  <a:schemeClr val="dk1"/>
                </a:solidFill>
                <a:latin typeface="Microsoft JhengHei"/>
                <a:ea typeface="Microsoft JhengHei"/>
                <a:cs typeface="Microsoft JhengHei"/>
                <a:sym typeface="Microsoft JhengHei"/>
              </a:rPr>
              <a:t>配置 </a:t>
            </a:r>
            <a:r>
              <a:rPr lang="en-US" altLang="zh-TW" sz="1600" b="1">
                <a:solidFill>
                  <a:schemeClr val="dk1"/>
                </a:solidFill>
                <a:latin typeface="Microsoft JhengHei"/>
                <a:ea typeface="Microsoft JhengHei"/>
                <a:cs typeface="Microsoft JhengHei"/>
                <a:sym typeface="Microsoft JhengHei"/>
              </a:rPr>
              <a:t>2 </a:t>
            </a:r>
            <a:r>
              <a:rPr lang="zh-TW" altLang="en-US" sz="1600" b="1">
                <a:solidFill>
                  <a:schemeClr val="dk1"/>
                </a:solidFill>
                <a:latin typeface="Microsoft JhengHei"/>
                <a:ea typeface="Microsoft JhengHei"/>
                <a:cs typeface="Microsoft JhengHei"/>
                <a:sym typeface="Microsoft JhengHei"/>
              </a:rPr>
              <a:t>組或以上網卡進行</a:t>
            </a:r>
            <a:r>
              <a:rPr lang="zh-TW" altLang="en-US" sz="1600" b="1">
                <a:solidFill>
                  <a:srgbClr val="E36C09"/>
                </a:solidFill>
                <a:latin typeface="Microsoft JhengHei"/>
                <a:ea typeface="Microsoft JhengHei"/>
                <a:cs typeface="Microsoft JhengHei"/>
                <a:sym typeface="Microsoft JhengHei"/>
              </a:rPr>
              <a:t>彈性的配置及效能擴充</a:t>
            </a:r>
          </a:p>
          <a:p>
            <a:pPr marL="179388" indent="-179388">
              <a:buFont typeface="Arial" panose="020B0604020202020204" pitchFamily="34" charset="0"/>
              <a:buChar char="•"/>
            </a:pPr>
            <a:endParaRPr lang="zh-TW" altLang="en-US" sz="1600" b="1">
              <a:solidFill>
                <a:srgbClr val="E36C09"/>
              </a:solidFill>
              <a:latin typeface="Microsoft JhengHei"/>
              <a:ea typeface="Microsoft JhengHei"/>
              <a:cs typeface="Microsoft JhengHei"/>
              <a:sym typeface="Microsoft JhengHei"/>
            </a:endParaRPr>
          </a:p>
          <a:p>
            <a:pPr marL="179388" indent="-179388">
              <a:buFont typeface="Arial" panose="020B0604020202020204" pitchFamily="34" charset="0"/>
              <a:buChar char="•"/>
            </a:pPr>
            <a:r>
              <a:rPr lang="zh-TW" altLang="en-US" sz="1600" b="1">
                <a:solidFill>
                  <a:schemeClr val="dk1"/>
                </a:solidFill>
                <a:latin typeface="Microsoft JhengHei"/>
                <a:ea typeface="Microsoft JhengHei"/>
                <a:cs typeface="Microsoft JhengHei"/>
                <a:sym typeface="Microsoft JhengHei"/>
              </a:rPr>
              <a:t>建立安全</a:t>
            </a:r>
            <a:r>
              <a:rPr lang="zh-TW" altLang="en-US" sz="1600" b="1">
                <a:solidFill>
                  <a:srgbClr val="E36C09"/>
                </a:solidFill>
                <a:latin typeface="Microsoft JhengHei"/>
                <a:ea typeface="Microsoft JhengHei"/>
                <a:cs typeface="Microsoft JhengHei"/>
                <a:sym typeface="Microsoft JhengHei"/>
              </a:rPr>
              <a:t>私有網路</a:t>
            </a:r>
            <a:r>
              <a:rPr lang="zh-TW" altLang="en-US" sz="1600" b="1">
                <a:solidFill>
                  <a:schemeClr val="dk1"/>
                </a:solidFill>
                <a:latin typeface="Microsoft JhengHei"/>
                <a:ea typeface="Microsoft JhengHei"/>
                <a:cs typeface="Microsoft JhengHei"/>
                <a:sym typeface="Microsoft JhengHei"/>
              </a:rPr>
              <a:t>的應用</a:t>
            </a:r>
            <a:endParaRPr lang="zh-TW" altLang="en-US" sz="160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37"/>
        <p:cNvGrpSpPr/>
        <p:nvPr/>
      </p:nvGrpSpPr>
      <p:grpSpPr>
        <a:xfrm>
          <a:off x="0" y="0"/>
          <a:ext cx="0" cy="0"/>
          <a:chOff x="0" y="0"/>
          <a:chExt cx="0" cy="0"/>
        </a:xfrm>
      </p:grpSpPr>
      <p:sp>
        <p:nvSpPr>
          <p:cNvPr id="648" name="Google Shape;648;p51"/>
          <p:cNvSpPr txBox="1">
            <a:spLocks noGrp="1"/>
          </p:cNvSpPr>
          <p:nvPr>
            <p:ph type="title" idx="4294967295"/>
          </p:nvPr>
        </p:nvSpPr>
        <p:spPr>
          <a:xfrm>
            <a:off x="0" y="130175"/>
            <a:ext cx="9144000" cy="857250"/>
          </a:xfrm>
          <a:prstGeom prst="rect">
            <a:avLst/>
          </a:prstGeom>
          <a:noFill/>
          <a:ln>
            <a:noFill/>
          </a:ln>
        </p:spPr>
        <p:txBody>
          <a:bodyPr spcFirstLastPara="1" wrap="square" lIns="91425" tIns="45700" rIns="91425" bIns="45700" anchor="ctr" anchorCtr="0">
            <a:noAutofit/>
          </a:bodyPr>
          <a:lstStyle/>
          <a:p>
            <a:pPr>
              <a:buClr>
                <a:srgbClr val="FFE101"/>
              </a:buClr>
              <a:buSzPts val="4200"/>
            </a:pPr>
            <a:r>
              <a:rPr lang="zh-TW" altLang="en-US" sz="4000">
                <a:latin typeface="微軟正黑體"/>
                <a:ea typeface="微軟正黑體"/>
              </a:rPr>
              <a:t>設定</a:t>
            </a:r>
            <a:r>
              <a:rPr lang="en-US" sz="4000">
                <a:latin typeface="微軟正黑體"/>
                <a:ea typeface="微軟正黑體"/>
              </a:rPr>
              <a:t> Hostapd #5</a:t>
            </a:r>
            <a:endParaRPr lang="zh-TW"/>
          </a:p>
        </p:txBody>
      </p:sp>
      <p:sp>
        <p:nvSpPr>
          <p:cNvPr id="5" name="文字方塊 3">
            <a:extLst>
              <a:ext uri="{FF2B5EF4-FFF2-40B4-BE49-F238E27FC236}">
                <a16:creationId xmlns:a16="http://schemas.microsoft.com/office/drawing/2014/main" id="{CEE972EE-2BA8-4506-811F-21852A8A9609}"/>
              </a:ext>
            </a:extLst>
          </p:cNvPr>
          <p:cNvSpPr txBox="1"/>
          <p:nvPr/>
        </p:nvSpPr>
        <p:spPr>
          <a:xfrm>
            <a:off x="276344" y="1448842"/>
            <a:ext cx="8601980" cy="2339102"/>
          </a:xfrm>
          <a:prstGeom prst="rect">
            <a:avLst/>
          </a:prstGeom>
          <a:noFill/>
        </p:spPr>
        <p:txBody>
          <a:bodyPr wrap="square" rtlCol="0" anchor="t">
            <a:spAutoFit/>
          </a:bodyPr>
          <a:lstStyle/>
          <a:p>
            <a:r>
              <a:rPr lang="en-US" altLang="zh-TW" sz="2800" b="1">
                <a:latin typeface="微軟正黑體" panose="020B0604030504040204" pitchFamily="34" charset="-120"/>
                <a:ea typeface="微軟正黑體" panose="020B0604030504040204" pitchFamily="34" charset="-120"/>
                <a:sym typeface="Microsoft JhengHei"/>
              </a:rPr>
              <a:t>7.</a:t>
            </a:r>
            <a:r>
              <a:rPr lang="zh-TW" sz="2800" b="1">
                <a:latin typeface="微軟正黑體" panose="020B0604030504040204" pitchFamily="34" charset="-120"/>
                <a:ea typeface="微軟正黑體" panose="020B0604030504040204" pitchFamily="34" charset="-120"/>
                <a:sym typeface="Microsoft JhengHei"/>
              </a:rPr>
              <a:t> 設定</a:t>
            </a:r>
            <a:r>
              <a:rPr lang="zh-TW" altLang="en-US" sz="2800" b="1">
                <a:latin typeface="微軟正黑體" panose="020B0604030504040204" pitchFamily="34" charset="-120"/>
                <a:ea typeface="微軟正黑體" panose="020B0604030504040204" pitchFamily="34" charset="-120"/>
                <a:sym typeface="Microsoft JhengHei"/>
              </a:rPr>
              <a:t>無線網路的密碼</a:t>
            </a:r>
            <a:r>
              <a:rPr lang="zh-TW" sz="2800" b="1">
                <a:latin typeface="微軟正黑體" panose="020B0604030504040204" pitchFamily="34" charset="-120"/>
                <a:ea typeface="微軟正黑體" panose="020B0604030504040204" pitchFamily="34" charset="-120"/>
                <a:sym typeface="Microsoft JhengHei"/>
              </a:rPr>
              <a:t>：</a:t>
            </a:r>
            <a:endParaRPr lang="zh-TW" sz="2800">
              <a:latin typeface="微軟正黑體" panose="020B0604030504040204" pitchFamily="34" charset="-120"/>
              <a:ea typeface="微軟正黑體" panose="020B0604030504040204" pitchFamily="34" charset="-120"/>
            </a:endParaRPr>
          </a:p>
          <a:p>
            <a:r>
              <a:rPr lang="zh-TW" sz="1800" b="1">
                <a:latin typeface="微軟正黑體" panose="020B0604030504040204" pitchFamily="34" charset="-120"/>
                <a:ea typeface="微軟正黑體" panose="020B0604030504040204" pitchFamily="34" charset="-120"/>
                <a:sym typeface="Microsoft JhengHei"/>
              </a:rPr>
              <a:t># </a:t>
            </a:r>
            <a:r>
              <a:rPr lang="en-US" altLang="zh-TW" sz="1800" b="1">
                <a:latin typeface="微軟正黑體" panose="020B0604030504040204" pitchFamily="34" charset="-120"/>
                <a:ea typeface="微軟正黑體" panose="020B0604030504040204" pitchFamily="34" charset="-120"/>
                <a:sym typeface="Microsoft JhengHei"/>
              </a:rPr>
              <a:t>WPA</a:t>
            </a:r>
            <a:r>
              <a:rPr lang="zh-TW" altLang="en-US" sz="1800" b="1">
                <a:latin typeface="微軟正黑體" panose="020B0604030504040204" pitchFamily="34" charset="-120"/>
                <a:ea typeface="微軟正黑體" panose="020B0604030504040204" pitchFamily="34" charset="-120"/>
                <a:sym typeface="Microsoft JhengHei"/>
              </a:rPr>
              <a:t> </a:t>
            </a:r>
            <a:r>
              <a:rPr lang="en-US" altLang="zh-TW" sz="1800" b="1">
                <a:latin typeface="微軟正黑體" panose="020B0604030504040204" pitchFamily="34" charset="-120"/>
                <a:ea typeface="微軟正黑體" panose="020B0604030504040204" pitchFamily="34" charset="-120"/>
                <a:sym typeface="Microsoft JhengHei"/>
              </a:rPr>
              <a:t>pre-shared</a:t>
            </a:r>
            <a:r>
              <a:rPr lang="zh-TW" altLang="en-US" sz="1800" b="1">
                <a:latin typeface="微軟正黑體" panose="020B0604030504040204" pitchFamily="34" charset="-120"/>
                <a:ea typeface="微軟正黑體" panose="020B0604030504040204" pitchFamily="34" charset="-120"/>
                <a:sym typeface="Microsoft JhengHei"/>
              </a:rPr>
              <a:t> </a:t>
            </a:r>
            <a:r>
              <a:rPr lang="en-US" altLang="zh-TW" sz="1800" b="1">
                <a:latin typeface="微軟正黑體" panose="020B0604030504040204" pitchFamily="34" charset="-120"/>
                <a:ea typeface="微軟正黑體" panose="020B0604030504040204" pitchFamily="34" charset="-120"/>
                <a:sym typeface="Microsoft JhengHei"/>
              </a:rPr>
              <a:t>keys</a:t>
            </a:r>
            <a:r>
              <a:rPr lang="zh-TW" altLang="en-US" sz="1800" b="1">
                <a:latin typeface="微軟正黑體" panose="020B0604030504040204" pitchFamily="34" charset="-120"/>
                <a:ea typeface="微軟正黑體" panose="020B0604030504040204" pitchFamily="34" charset="-120"/>
                <a:sym typeface="Microsoft JhengHei"/>
              </a:rPr>
              <a:t> </a:t>
            </a:r>
            <a:r>
              <a:rPr lang="en-US" altLang="zh-TW" sz="1800" b="1">
                <a:latin typeface="微軟正黑體" panose="020B0604030504040204" pitchFamily="34" charset="-120"/>
                <a:ea typeface="微軟正黑體" panose="020B0604030504040204" pitchFamily="34" charset="-120"/>
                <a:sym typeface="Microsoft JhengHei"/>
              </a:rPr>
              <a:t>for</a:t>
            </a:r>
            <a:r>
              <a:rPr lang="zh-TW" altLang="en-US" sz="1800" b="1">
                <a:latin typeface="微軟正黑體" panose="020B0604030504040204" pitchFamily="34" charset="-120"/>
                <a:ea typeface="微軟正黑體" panose="020B0604030504040204" pitchFamily="34" charset="-120"/>
                <a:sym typeface="Microsoft JhengHei"/>
              </a:rPr>
              <a:t> </a:t>
            </a:r>
            <a:r>
              <a:rPr lang="en-US" altLang="zh-TW" sz="1800" b="1">
                <a:latin typeface="微軟正黑體" panose="020B0604030504040204" pitchFamily="34" charset="-120"/>
                <a:ea typeface="微軟正黑體" panose="020B0604030504040204" pitchFamily="34" charset="-120"/>
                <a:sym typeface="Microsoft JhengHei"/>
              </a:rPr>
              <a:t>WPA-P</a:t>
            </a:r>
            <a:r>
              <a:rPr lang="zh-TW" sz="1800" b="1">
                <a:latin typeface="微軟正黑體" panose="020B0604030504040204" pitchFamily="34" charset="-120"/>
                <a:ea typeface="微軟正黑體" panose="020B0604030504040204" pitchFamily="34" charset="-120"/>
                <a:sym typeface="Microsoft JhengHei"/>
              </a:rPr>
              <a:t>S</a:t>
            </a:r>
            <a:r>
              <a:rPr lang="en-US" altLang="zh-TW" sz="1800" b="1">
                <a:latin typeface="微軟正黑體" panose="020B0604030504040204" pitchFamily="34" charset="-120"/>
                <a:ea typeface="微軟正黑體" panose="020B0604030504040204" pitchFamily="34" charset="-120"/>
                <a:sym typeface="Microsoft JhengHei"/>
              </a:rPr>
              <a:t>K.</a:t>
            </a:r>
            <a:endParaRPr lang="zh-TW" altLang="en-US" sz="1800">
              <a:latin typeface="微軟正黑體" panose="020B0604030504040204" pitchFamily="34" charset="-120"/>
              <a:ea typeface="微軟正黑體" panose="020B0604030504040204" pitchFamily="34" charset="-120"/>
            </a:endParaRPr>
          </a:p>
          <a:p>
            <a:r>
              <a:rPr lang="en-US" altLang="zh-TW" sz="1800" b="1" err="1">
                <a:solidFill>
                  <a:schemeClr val="bg2"/>
                </a:solidFill>
                <a:latin typeface="微軟正黑體" panose="020B0604030504040204" pitchFamily="34" charset="-120"/>
                <a:ea typeface="微軟正黑體" panose="020B0604030504040204" pitchFamily="34" charset="-120"/>
                <a:sym typeface="Microsoft JhengHei"/>
              </a:rPr>
              <a:t>wpa_passphras</a:t>
            </a:r>
            <a:r>
              <a:rPr lang="zh-TW" sz="1800" b="1">
                <a:solidFill>
                  <a:schemeClr val="bg2"/>
                </a:solidFill>
                <a:latin typeface="微軟正黑體" panose="020B0604030504040204" pitchFamily="34" charset="-120"/>
                <a:ea typeface="微軟正黑體" panose="020B0604030504040204" pitchFamily="34" charset="-120"/>
                <a:sym typeface="Microsoft JhengHei"/>
              </a:rPr>
              <a:t>e</a:t>
            </a:r>
            <a:r>
              <a:rPr lang="en-US" altLang="zh-TW" sz="1800" b="1">
                <a:solidFill>
                  <a:schemeClr val="bg2"/>
                </a:solidFill>
                <a:latin typeface="微軟正黑體" panose="020B0604030504040204" pitchFamily="34" charset="-120"/>
                <a:ea typeface="微軟正黑體" panose="020B0604030504040204" pitchFamily="34" charset="-120"/>
                <a:sym typeface="Microsoft JhengHei"/>
              </a:rPr>
              <a:t>=QNAP12345</a:t>
            </a:r>
            <a:endParaRPr lang="en-US" sz="1800">
              <a:solidFill>
                <a:schemeClr val="bg2"/>
              </a:solidFill>
              <a:latin typeface="微軟正黑體" panose="020B0604030504040204" pitchFamily="34" charset="-120"/>
              <a:ea typeface="微軟正黑體" panose="020B0604030504040204" pitchFamily="34" charset="-120"/>
            </a:endParaRPr>
          </a:p>
          <a:p>
            <a:r>
              <a:rPr lang="en-US" altLang="zh-TW" sz="2800" b="1">
                <a:latin typeface="微軟正黑體" panose="020B0604030504040204" pitchFamily="34" charset="-120"/>
                <a:ea typeface="微軟正黑體" panose="020B0604030504040204" pitchFamily="34" charset="-120"/>
                <a:sym typeface="Microsoft JhengHei"/>
              </a:rPr>
              <a:t>8.</a:t>
            </a:r>
            <a:r>
              <a:rPr lang="zh-TW" altLang="en-US" sz="2800" b="1">
                <a:latin typeface="微軟正黑體" panose="020B0604030504040204" pitchFamily="34" charset="-120"/>
                <a:ea typeface="微軟正黑體" panose="020B0604030504040204" pitchFamily="34" charset="-120"/>
                <a:sym typeface="Microsoft JhengHei"/>
              </a:rPr>
              <a:t> </a:t>
            </a:r>
            <a:r>
              <a:rPr lang="en-US" altLang="zh-TW" sz="2800" b="1">
                <a:latin typeface="微軟正黑體" panose="020B0604030504040204" pitchFamily="34" charset="-120"/>
                <a:ea typeface="微軟正黑體" panose="020B0604030504040204" pitchFamily="34" charset="-120"/>
                <a:sym typeface="Microsoft JhengHei"/>
              </a:rPr>
              <a:t>#</a:t>
            </a:r>
            <a:r>
              <a:rPr lang="zh-TW" altLang="en-US" sz="2800" b="1">
                <a:latin typeface="微軟正黑體" panose="020B0604030504040204" pitchFamily="34" charset="-120"/>
                <a:ea typeface="微軟正黑體" panose="020B0604030504040204" pitchFamily="34" charset="-120"/>
                <a:sym typeface="Microsoft JhengHei"/>
              </a:rPr>
              <a:t>執行</a:t>
            </a:r>
            <a:r>
              <a:rPr lang="zh-TW" sz="2800" b="1">
                <a:latin typeface="微軟正黑體" panose="020B0604030504040204" pitchFamily="34" charset="-120"/>
                <a:ea typeface="微軟正黑體" panose="020B0604030504040204" pitchFamily="34" charset="-120"/>
                <a:sym typeface="Microsoft JhengHei"/>
              </a:rPr>
              <a:t>h</a:t>
            </a:r>
            <a:r>
              <a:rPr lang="en-US" altLang="zh-TW" sz="2800" b="1" err="1">
                <a:latin typeface="微軟正黑體" panose="020B0604030504040204" pitchFamily="34" charset="-120"/>
                <a:ea typeface="微軟正黑體" panose="020B0604030504040204" pitchFamily="34" charset="-120"/>
                <a:sym typeface="Microsoft JhengHei"/>
              </a:rPr>
              <a:t>ostapd</a:t>
            </a:r>
            <a:br>
              <a:rPr lang="zh-TW" altLang="en-US" sz="1800" b="1">
                <a:latin typeface="微軟正黑體" panose="020B0604030504040204" pitchFamily="34" charset="-120"/>
                <a:ea typeface="微軟正黑體" panose="020B0604030504040204" pitchFamily="34" charset="-120"/>
              </a:rPr>
            </a:br>
            <a:r>
              <a:rPr lang="zh-TW" altLang="en-US" sz="1800" b="1">
                <a:latin typeface="微軟正黑體" panose="020B0604030504040204" pitchFamily="34" charset="-120"/>
                <a:ea typeface="微軟正黑體" panose="020B0604030504040204" pitchFamily="34" charset="-120"/>
                <a:sym typeface="Microsoft JhengHei"/>
              </a:rPr>
              <a:t> </a:t>
            </a:r>
            <a:r>
              <a:rPr lang="en-US" altLang="zh-TW" sz="1800" b="1" err="1">
                <a:solidFill>
                  <a:schemeClr val="bg2"/>
                </a:solidFill>
                <a:latin typeface="微軟正黑體" panose="020B0604030504040204" pitchFamily="34" charset="-120"/>
                <a:ea typeface="微軟正黑體" panose="020B0604030504040204" pitchFamily="34" charset="-120"/>
                <a:sym typeface="Microsoft JhengHei"/>
              </a:rPr>
              <a:t>sudo</a:t>
            </a:r>
            <a:r>
              <a:rPr lang="zh-TW" altLang="en-US" sz="1800" b="1">
                <a:solidFill>
                  <a:schemeClr val="bg2"/>
                </a:solidFill>
                <a:latin typeface="微軟正黑體" panose="020B0604030504040204" pitchFamily="34" charset="-120"/>
                <a:ea typeface="微軟正黑體" panose="020B0604030504040204" pitchFamily="34" charset="-120"/>
                <a:sym typeface="Microsoft JhengHei"/>
              </a:rPr>
              <a:t> </a:t>
            </a:r>
            <a:r>
              <a:rPr lang="en-US" altLang="zh-TW" sz="1800" b="1">
                <a:solidFill>
                  <a:schemeClr val="bg2"/>
                </a:solidFill>
                <a:latin typeface="微軟正黑體" panose="020B0604030504040204" pitchFamily="34" charset="-120"/>
                <a:ea typeface="微軟正黑體" panose="020B0604030504040204" pitchFamily="34" charset="-120"/>
                <a:sym typeface="Microsoft JhengHei"/>
              </a:rPr>
              <a:t>/</a:t>
            </a:r>
            <a:r>
              <a:rPr lang="en-US" altLang="zh-TW" sz="1800" b="1" err="1">
                <a:solidFill>
                  <a:schemeClr val="bg2"/>
                </a:solidFill>
                <a:latin typeface="微軟正黑體" panose="020B0604030504040204" pitchFamily="34" charset="-120"/>
                <a:ea typeface="微軟正黑體" panose="020B0604030504040204" pitchFamily="34" charset="-120"/>
                <a:sym typeface="Microsoft JhengHei"/>
              </a:rPr>
              <a:t>usr</a:t>
            </a:r>
            <a:r>
              <a:rPr lang="en-US" altLang="zh-TW" sz="1800" b="1">
                <a:solidFill>
                  <a:schemeClr val="bg2"/>
                </a:solidFill>
                <a:latin typeface="微軟正黑體" panose="020B0604030504040204" pitchFamily="34" charset="-120"/>
                <a:ea typeface="微軟正黑體" panose="020B0604030504040204" pitchFamily="34" charset="-120"/>
                <a:sym typeface="Microsoft JhengHei"/>
              </a:rPr>
              <a:t>/sb</a:t>
            </a:r>
            <a:r>
              <a:rPr lang="zh-TW" sz="1800" b="1">
                <a:solidFill>
                  <a:schemeClr val="bg2"/>
                </a:solidFill>
                <a:latin typeface="微軟正黑體" panose="020B0604030504040204" pitchFamily="34" charset="-120"/>
                <a:ea typeface="微軟正黑體" panose="020B0604030504040204" pitchFamily="34" charset="-120"/>
                <a:sym typeface="Microsoft JhengHei"/>
              </a:rPr>
              <a:t>in</a:t>
            </a:r>
            <a:r>
              <a:rPr lang="en-US" altLang="zh-TW" sz="1800" b="1">
                <a:solidFill>
                  <a:schemeClr val="bg2"/>
                </a:solidFill>
                <a:latin typeface="微軟正黑體" panose="020B0604030504040204" pitchFamily="34" charset="-120"/>
                <a:ea typeface="微軟正黑體" panose="020B0604030504040204" pitchFamily="34" charset="-120"/>
                <a:sym typeface="Microsoft JhengHei"/>
              </a:rPr>
              <a:t>/h</a:t>
            </a:r>
            <a:r>
              <a:rPr lang="zh-TW" sz="1800" b="1">
                <a:solidFill>
                  <a:schemeClr val="bg2"/>
                </a:solidFill>
                <a:latin typeface="微軟正黑體" panose="020B0604030504040204" pitchFamily="34" charset="-120"/>
                <a:ea typeface="微軟正黑體" panose="020B0604030504040204" pitchFamily="34" charset="-120"/>
                <a:sym typeface="Microsoft JhengHei"/>
              </a:rPr>
              <a:t>o</a:t>
            </a:r>
            <a:r>
              <a:rPr lang="en-US" altLang="zh-TW" sz="1800" b="1" err="1">
                <a:solidFill>
                  <a:schemeClr val="bg2"/>
                </a:solidFill>
                <a:latin typeface="微軟正黑體" panose="020B0604030504040204" pitchFamily="34" charset="-120"/>
                <a:ea typeface="微軟正黑體" panose="020B0604030504040204" pitchFamily="34" charset="-120"/>
                <a:sym typeface="Microsoft JhengHei"/>
              </a:rPr>
              <a:t>sta</a:t>
            </a:r>
            <a:r>
              <a:rPr lang="zh-TW" sz="1800" b="1">
                <a:solidFill>
                  <a:schemeClr val="bg2"/>
                </a:solidFill>
                <a:latin typeface="微軟正黑體" panose="020B0604030504040204" pitchFamily="34" charset="-120"/>
                <a:ea typeface="微軟正黑體" panose="020B0604030504040204" pitchFamily="34" charset="-120"/>
                <a:sym typeface="Microsoft JhengHei"/>
              </a:rPr>
              <a:t>p</a:t>
            </a:r>
            <a:r>
              <a:rPr lang="en-US" altLang="zh-TW" sz="1800" b="1">
                <a:solidFill>
                  <a:schemeClr val="bg2"/>
                </a:solidFill>
                <a:latin typeface="微軟正黑體" panose="020B0604030504040204" pitchFamily="34" charset="-120"/>
                <a:ea typeface="微軟正黑體" panose="020B0604030504040204" pitchFamily="34" charset="-120"/>
                <a:sym typeface="Microsoft JhengHei"/>
              </a:rPr>
              <a:t>d</a:t>
            </a:r>
            <a:r>
              <a:rPr lang="zh-TW" altLang="en-US" sz="1800" b="1">
                <a:solidFill>
                  <a:schemeClr val="bg2"/>
                </a:solidFill>
                <a:latin typeface="微軟正黑體" panose="020B0604030504040204" pitchFamily="34" charset="-120"/>
                <a:ea typeface="微軟正黑體" panose="020B0604030504040204" pitchFamily="34" charset="-120"/>
                <a:sym typeface="Microsoft JhengHei"/>
              </a:rPr>
              <a:t> </a:t>
            </a:r>
            <a:r>
              <a:rPr lang="zh-TW" sz="1800" b="1">
                <a:solidFill>
                  <a:schemeClr val="bg2"/>
                </a:solidFill>
                <a:latin typeface="微軟正黑體" panose="020B0604030504040204" pitchFamily="34" charset="-120"/>
                <a:ea typeface="微軟正黑體" panose="020B0604030504040204" pitchFamily="34" charset="-120"/>
                <a:sym typeface="Microsoft JhengHei"/>
              </a:rPr>
              <a:t>-</a:t>
            </a:r>
            <a:r>
              <a:rPr lang="en-US" altLang="zh-TW" sz="1800" b="1">
                <a:solidFill>
                  <a:schemeClr val="bg2"/>
                </a:solidFill>
                <a:latin typeface="微軟正黑體" panose="020B0604030504040204" pitchFamily="34" charset="-120"/>
                <a:ea typeface="微軟正黑體" panose="020B0604030504040204" pitchFamily="34" charset="-120"/>
                <a:sym typeface="Microsoft JhengHei"/>
              </a:rPr>
              <a:t>B</a:t>
            </a:r>
            <a:r>
              <a:rPr lang="zh-TW" altLang="en-US" sz="1800" b="1">
                <a:solidFill>
                  <a:schemeClr val="bg2"/>
                </a:solidFill>
                <a:latin typeface="微軟正黑體" panose="020B0604030504040204" pitchFamily="34" charset="-120"/>
                <a:ea typeface="微軟正黑體" panose="020B0604030504040204" pitchFamily="34" charset="-120"/>
                <a:sym typeface="Microsoft JhengHei"/>
              </a:rPr>
              <a:t> </a:t>
            </a:r>
            <a:r>
              <a:rPr lang="zh-TW" sz="1800" b="1">
                <a:solidFill>
                  <a:schemeClr val="bg2"/>
                </a:solidFill>
                <a:latin typeface="微軟正黑體" panose="020B0604030504040204" pitchFamily="34" charset="-120"/>
                <a:ea typeface="微軟正黑體" panose="020B0604030504040204" pitchFamily="34" charset="-120"/>
                <a:sym typeface="Microsoft JhengHei"/>
              </a:rPr>
              <a:t>/</a:t>
            </a:r>
            <a:r>
              <a:rPr lang="en-US" altLang="zh-TW" sz="1800" b="1">
                <a:solidFill>
                  <a:schemeClr val="bg2"/>
                </a:solidFill>
                <a:latin typeface="微軟正黑體" panose="020B0604030504040204" pitchFamily="34" charset="-120"/>
                <a:ea typeface="微軟正黑體" panose="020B0604030504040204" pitchFamily="34" charset="-120"/>
                <a:sym typeface="Microsoft JhengHei"/>
              </a:rPr>
              <a:t>e</a:t>
            </a:r>
            <a:r>
              <a:rPr lang="zh-TW" sz="1800" b="1">
                <a:solidFill>
                  <a:schemeClr val="bg2"/>
                </a:solidFill>
                <a:latin typeface="微軟正黑體" panose="020B0604030504040204" pitchFamily="34" charset="-120"/>
                <a:ea typeface="微軟正黑體" panose="020B0604030504040204" pitchFamily="34" charset="-120"/>
                <a:sym typeface="Microsoft JhengHei"/>
              </a:rPr>
              <a:t>t</a:t>
            </a:r>
            <a:r>
              <a:rPr lang="en-US" altLang="zh-TW" sz="1800" b="1">
                <a:solidFill>
                  <a:schemeClr val="bg2"/>
                </a:solidFill>
                <a:latin typeface="微軟正黑體" panose="020B0604030504040204" pitchFamily="34" charset="-120"/>
                <a:ea typeface="微軟正黑體" panose="020B0604030504040204" pitchFamily="34" charset="-120"/>
                <a:sym typeface="Microsoft JhengHei"/>
              </a:rPr>
              <a:t>c/</a:t>
            </a:r>
            <a:r>
              <a:rPr lang="zh-TW" sz="1800" b="1">
                <a:solidFill>
                  <a:schemeClr val="bg2"/>
                </a:solidFill>
                <a:latin typeface="微軟正黑體" panose="020B0604030504040204" pitchFamily="34" charset="-120"/>
                <a:ea typeface="微軟正黑體" panose="020B0604030504040204" pitchFamily="34" charset="-120"/>
                <a:sym typeface="Microsoft JhengHei"/>
              </a:rPr>
              <a:t>h</a:t>
            </a:r>
            <a:r>
              <a:rPr lang="en-US" altLang="zh-TW" sz="1800" b="1">
                <a:solidFill>
                  <a:schemeClr val="bg2"/>
                </a:solidFill>
                <a:latin typeface="微軟正黑體" panose="020B0604030504040204" pitchFamily="34" charset="-120"/>
                <a:ea typeface="微軟正黑體" panose="020B0604030504040204" pitchFamily="34" charset="-120"/>
                <a:sym typeface="Microsoft JhengHei"/>
              </a:rPr>
              <a:t>o</a:t>
            </a:r>
            <a:r>
              <a:rPr lang="zh-TW" sz="1800" b="1">
                <a:solidFill>
                  <a:schemeClr val="bg2"/>
                </a:solidFill>
                <a:latin typeface="微軟正黑體" panose="020B0604030504040204" pitchFamily="34" charset="-120"/>
                <a:ea typeface="微軟正黑體" panose="020B0604030504040204" pitchFamily="34" charset="-120"/>
                <a:sym typeface="Microsoft JhengHei"/>
              </a:rPr>
              <a:t>s</a:t>
            </a:r>
            <a:r>
              <a:rPr lang="en-US" altLang="zh-TW" sz="1800" b="1">
                <a:solidFill>
                  <a:schemeClr val="bg2"/>
                </a:solidFill>
                <a:latin typeface="微軟正黑體" panose="020B0604030504040204" pitchFamily="34" charset="-120"/>
                <a:ea typeface="微軟正黑體" panose="020B0604030504040204" pitchFamily="34" charset="-120"/>
                <a:sym typeface="Microsoft JhengHei"/>
              </a:rPr>
              <a:t>t</a:t>
            </a:r>
            <a:r>
              <a:rPr lang="zh-TW" sz="1800" b="1">
                <a:solidFill>
                  <a:schemeClr val="bg2"/>
                </a:solidFill>
                <a:latin typeface="微軟正黑體" panose="020B0604030504040204" pitchFamily="34" charset="-120"/>
                <a:ea typeface="微軟正黑體" panose="020B0604030504040204" pitchFamily="34" charset="-120"/>
                <a:sym typeface="Microsoft JhengHei"/>
              </a:rPr>
              <a:t>a</a:t>
            </a:r>
            <a:r>
              <a:rPr lang="en-US" altLang="zh-TW" sz="1800" b="1">
                <a:solidFill>
                  <a:schemeClr val="bg2"/>
                </a:solidFill>
                <a:latin typeface="微軟正黑體" panose="020B0604030504040204" pitchFamily="34" charset="-120"/>
                <a:ea typeface="微軟正黑體" panose="020B0604030504040204" pitchFamily="34" charset="-120"/>
                <a:sym typeface="Microsoft JhengHei"/>
              </a:rPr>
              <a:t>pd/ho</a:t>
            </a:r>
            <a:r>
              <a:rPr lang="zh-TW" sz="1800" b="1">
                <a:solidFill>
                  <a:schemeClr val="bg2"/>
                </a:solidFill>
                <a:latin typeface="微軟正黑體" panose="020B0604030504040204" pitchFamily="34" charset="-120"/>
                <a:ea typeface="微軟正黑體" panose="020B0604030504040204" pitchFamily="34" charset="-120"/>
                <a:sym typeface="Microsoft JhengHei"/>
              </a:rPr>
              <a:t>s</a:t>
            </a:r>
            <a:r>
              <a:rPr lang="en-US" altLang="zh-TW" sz="1800" b="1">
                <a:solidFill>
                  <a:schemeClr val="bg2"/>
                </a:solidFill>
                <a:latin typeface="微軟正黑體" panose="020B0604030504040204" pitchFamily="34" charset="-120"/>
                <a:ea typeface="微軟正黑體" panose="020B0604030504040204" pitchFamily="34" charset="-120"/>
                <a:sym typeface="Microsoft JhengHei"/>
              </a:rPr>
              <a:t>t</a:t>
            </a:r>
            <a:r>
              <a:rPr lang="zh-TW" sz="1800" b="1">
                <a:solidFill>
                  <a:schemeClr val="bg2"/>
                </a:solidFill>
                <a:latin typeface="微軟正黑體" panose="020B0604030504040204" pitchFamily="34" charset="-120"/>
                <a:ea typeface="微軟正黑體" panose="020B0604030504040204" pitchFamily="34" charset="-120"/>
                <a:sym typeface="Microsoft JhengHei"/>
              </a:rPr>
              <a:t>a</a:t>
            </a:r>
            <a:r>
              <a:rPr lang="en-US" altLang="zh-TW" sz="1800" b="1">
                <a:solidFill>
                  <a:schemeClr val="bg2"/>
                </a:solidFill>
                <a:latin typeface="微軟正黑體" panose="020B0604030504040204" pitchFamily="34" charset="-120"/>
                <a:ea typeface="微軟正黑體" panose="020B0604030504040204" pitchFamily="34" charset="-120"/>
                <a:sym typeface="Microsoft JhengHei"/>
              </a:rPr>
              <a:t>pd</a:t>
            </a:r>
            <a:r>
              <a:rPr lang="zh-TW" sz="1800" b="1">
                <a:solidFill>
                  <a:schemeClr val="bg2"/>
                </a:solidFill>
                <a:latin typeface="微軟正黑體" panose="020B0604030504040204" pitchFamily="34" charset="-120"/>
                <a:ea typeface="微軟正黑體" panose="020B0604030504040204" pitchFamily="34" charset="-120"/>
                <a:sym typeface="Microsoft JhengHei"/>
              </a:rPr>
              <a:t>_</a:t>
            </a:r>
            <a:r>
              <a:rPr lang="en-US" altLang="zh-TW" sz="1800" b="1">
                <a:solidFill>
                  <a:schemeClr val="bg2"/>
                </a:solidFill>
                <a:latin typeface="微軟正黑體" panose="020B0604030504040204" pitchFamily="34" charset="-120"/>
                <a:ea typeface="微軟正黑體" panose="020B0604030504040204" pitchFamily="34" charset="-120"/>
                <a:sym typeface="Microsoft JhengHei"/>
              </a:rPr>
              <a:t>5</a:t>
            </a:r>
            <a:r>
              <a:rPr lang="zh-TW" sz="1800" b="1">
                <a:solidFill>
                  <a:schemeClr val="bg2"/>
                </a:solidFill>
                <a:latin typeface="微軟正黑體" panose="020B0604030504040204" pitchFamily="34" charset="-120"/>
                <a:ea typeface="微軟正黑體" panose="020B0604030504040204" pitchFamily="34" charset="-120"/>
                <a:sym typeface="Microsoft JhengHei"/>
              </a:rPr>
              <a:t>G</a:t>
            </a:r>
            <a:r>
              <a:rPr lang="en-US" altLang="zh-TW" sz="1800" b="1">
                <a:solidFill>
                  <a:schemeClr val="bg2"/>
                </a:solidFill>
                <a:latin typeface="微軟正黑體" panose="020B0604030504040204" pitchFamily="34" charset="-120"/>
                <a:ea typeface="微軟正黑體" panose="020B0604030504040204" pitchFamily="34" charset="-120"/>
                <a:sym typeface="Microsoft JhengHei"/>
              </a:rPr>
              <a:t>.</a:t>
            </a:r>
            <a:r>
              <a:rPr lang="zh-TW" sz="1800" b="1">
                <a:solidFill>
                  <a:schemeClr val="bg2"/>
                </a:solidFill>
                <a:latin typeface="微軟正黑體" panose="020B0604030504040204" pitchFamily="34" charset="-120"/>
                <a:ea typeface="微軟正黑體" panose="020B0604030504040204" pitchFamily="34" charset="-120"/>
                <a:sym typeface="Microsoft JhengHei"/>
              </a:rPr>
              <a:t>conf</a:t>
            </a:r>
            <a:br>
              <a:rPr lang="zh-TW" altLang="en-US" sz="1800" b="1">
                <a:solidFill>
                  <a:schemeClr val="bg2"/>
                </a:solidFill>
                <a:latin typeface="微軟正黑體" panose="020B0604030504040204" pitchFamily="34" charset="-120"/>
                <a:ea typeface="微軟正黑體" panose="020B0604030504040204" pitchFamily="34" charset="-120"/>
              </a:rPr>
            </a:br>
            <a:r>
              <a:rPr lang="zh-TW" altLang="en-US" sz="1800" b="1">
                <a:solidFill>
                  <a:schemeClr val="bg2"/>
                </a:solidFill>
                <a:latin typeface="微軟正黑體" panose="020B0604030504040204" pitchFamily="34" charset="-120"/>
                <a:ea typeface="微軟正黑體" panose="020B0604030504040204" pitchFamily="34" charset="-120"/>
                <a:sym typeface="Microsoft JhengHei"/>
              </a:rPr>
              <a:t> </a:t>
            </a:r>
            <a:r>
              <a:rPr lang="en-US" altLang="zh-TW" sz="1800" b="1" err="1">
                <a:solidFill>
                  <a:schemeClr val="bg2"/>
                </a:solidFill>
                <a:latin typeface="微軟正黑體" panose="020B0604030504040204" pitchFamily="34" charset="-120"/>
                <a:ea typeface="微軟正黑體" panose="020B0604030504040204" pitchFamily="34" charset="-120"/>
                <a:sym typeface="Microsoft JhengHei"/>
              </a:rPr>
              <a:t>sudo</a:t>
            </a:r>
            <a:r>
              <a:rPr lang="zh-TW" sz="1800" b="1">
                <a:solidFill>
                  <a:schemeClr val="bg2"/>
                </a:solidFill>
                <a:latin typeface="微軟正黑體" panose="020B0604030504040204" pitchFamily="34" charset="-120"/>
                <a:ea typeface="微軟正黑體" panose="020B0604030504040204" pitchFamily="34" charset="-120"/>
                <a:sym typeface="Microsoft JhengHei"/>
              </a:rPr>
              <a:t> </a:t>
            </a:r>
            <a:r>
              <a:rPr lang="en-US" altLang="zh-TW" sz="1800" b="1">
                <a:solidFill>
                  <a:schemeClr val="bg2"/>
                </a:solidFill>
                <a:latin typeface="微軟正黑體" panose="020B0604030504040204" pitchFamily="34" charset="-120"/>
                <a:ea typeface="微軟正黑體" panose="020B0604030504040204" pitchFamily="34" charset="-120"/>
                <a:sym typeface="Microsoft JhengHei"/>
              </a:rPr>
              <a:t>/</a:t>
            </a:r>
            <a:r>
              <a:rPr lang="zh-TW" sz="1800" b="1">
                <a:solidFill>
                  <a:schemeClr val="bg2"/>
                </a:solidFill>
                <a:latin typeface="微軟正黑體" panose="020B0604030504040204" pitchFamily="34" charset="-120"/>
                <a:ea typeface="微軟正黑體" panose="020B0604030504040204" pitchFamily="34" charset="-120"/>
                <a:sym typeface="Microsoft JhengHei"/>
              </a:rPr>
              <a:t>us</a:t>
            </a:r>
            <a:r>
              <a:rPr lang="en-US" altLang="zh-TW" sz="1800" b="1">
                <a:solidFill>
                  <a:schemeClr val="bg2"/>
                </a:solidFill>
                <a:latin typeface="微軟正黑體" panose="020B0604030504040204" pitchFamily="34" charset="-120"/>
                <a:ea typeface="微軟正黑體" panose="020B0604030504040204" pitchFamily="34" charset="-120"/>
                <a:sym typeface="Microsoft JhengHei"/>
              </a:rPr>
              <a:t>r/sb</a:t>
            </a:r>
            <a:r>
              <a:rPr lang="zh-TW" sz="1800" b="1">
                <a:solidFill>
                  <a:schemeClr val="bg2"/>
                </a:solidFill>
                <a:latin typeface="微軟正黑體" panose="020B0604030504040204" pitchFamily="34" charset="-120"/>
                <a:ea typeface="微軟正黑體" panose="020B0604030504040204" pitchFamily="34" charset="-120"/>
                <a:cs typeface="Microsoft JhengHei"/>
                <a:sym typeface="Microsoft JhengHei"/>
              </a:rPr>
              <a:t>i</a:t>
            </a:r>
            <a:r>
              <a:rPr lang="en-US" altLang="zh-TW" sz="1800" b="1">
                <a:solidFill>
                  <a:schemeClr val="bg2"/>
                </a:solidFill>
                <a:latin typeface="微軟正黑體" panose="020B0604030504040204" pitchFamily="34" charset="-120"/>
                <a:ea typeface="微軟正黑體" panose="020B0604030504040204" pitchFamily="34" charset="-120"/>
                <a:cs typeface="Microsoft JhengHei"/>
                <a:sym typeface="Microsoft JhengHei"/>
              </a:rPr>
              <a:t>n/hos</a:t>
            </a:r>
            <a:r>
              <a:rPr lang="zh-TW" sz="1800" b="1">
                <a:solidFill>
                  <a:schemeClr val="bg2"/>
                </a:solidFill>
                <a:latin typeface="微軟正黑體" panose="020B0604030504040204" pitchFamily="34" charset="-120"/>
                <a:ea typeface="微軟正黑體" panose="020B0604030504040204" pitchFamily="34" charset="-120"/>
                <a:cs typeface="Microsoft JhengHei"/>
                <a:sym typeface="Microsoft JhengHei"/>
              </a:rPr>
              <a:t>t</a:t>
            </a:r>
            <a:r>
              <a:rPr lang="en-US" altLang="zh-TW" sz="1800" b="1" err="1">
                <a:solidFill>
                  <a:schemeClr val="bg2"/>
                </a:solidFill>
                <a:latin typeface="微軟正黑體" panose="020B0604030504040204" pitchFamily="34" charset="-120"/>
                <a:ea typeface="微軟正黑體" panose="020B0604030504040204" pitchFamily="34" charset="-120"/>
                <a:cs typeface="Microsoft JhengHei"/>
                <a:sym typeface="Microsoft JhengHei"/>
              </a:rPr>
              <a:t>apd</a:t>
            </a:r>
            <a:r>
              <a:rPr lang="zh-TW" altLang="en-US" sz="1800" b="1">
                <a:solidFill>
                  <a:schemeClr val="bg2"/>
                </a:solidFill>
                <a:latin typeface="微軟正黑體" panose="020B0604030504040204" pitchFamily="34" charset="-120"/>
                <a:ea typeface="微軟正黑體" panose="020B0604030504040204" pitchFamily="34" charset="-120"/>
                <a:cs typeface="Microsoft JhengHei"/>
                <a:sym typeface="Microsoft JhengHei"/>
              </a:rPr>
              <a:t> </a:t>
            </a:r>
            <a:r>
              <a:rPr lang="en-US" altLang="zh-TW" sz="1800" b="1">
                <a:solidFill>
                  <a:schemeClr val="bg2"/>
                </a:solidFill>
                <a:latin typeface="微軟正黑體" panose="020B0604030504040204" pitchFamily="34" charset="-120"/>
                <a:ea typeface="微軟正黑體" panose="020B0604030504040204" pitchFamily="34" charset="-120"/>
                <a:cs typeface="Microsoft JhengHei"/>
                <a:sym typeface="Microsoft JhengHei"/>
              </a:rPr>
              <a:t>-B</a:t>
            </a:r>
            <a:r>
              <a:rPr lang="zh-TW" altLang="en-US" sz="1800" b="1">
                <a:solidFill>
                  <a:schemeClr val="bg2"/>
                </a:solidFill>
                <a:latin typeface="微軟正黑體" panose="020B0604030504040204" pitchFamily="34" charset="-120"/>
                <a:ea typeface="微軟正黑體" panose="020B0604030504040204" pitchFamily="34" charset="-120"/>
                <a:cs typeface="Microsoft JhengHei"/>
                <a:sym typeface="Microsoft JhengHei"/>
              </a:rPr>
              <a:t> </a:t>
            </a:r>
            <a:r>
              <a:rPr lang="en-US" altLang="zh-TW" sz="1800" b="1">
                <a:solidFill>
                  <a:schemeClr val="bg2"/>
                </a:solidFill>
                <a:latin typeface="微軟正黑體" panose="020B0604030504040204" pitchFamily="34" charset="-120"/>
                <a:ea typeface="微軟正黑體" panose="020B0604030504040204" pitchFamily="34" charset="-120"/>
                <a:cs typeface="Microsoft JhengHei"/>
                <a:sym typeface="Microsoft JhengHei"/>
              </a:rPr>
              <a:t>/</a:t>
            </a:r>
            <a:r>
              <a:rPr lang="zh-TW" sz="1800" b="1">
                <a:solidFill>
                  <a:schemeClr val="bg2"/>
                </a:solidFill>
                <a:latin typeface="微軟正黑體" panose="020B0604030504040204" pitchFamily="34" charset="-120"/>
                <a:ea typeface="微軟正黑體" panose="020B0604030504040204" pitchFamily="34" charset="-120"/>
                <a:cs typeface="Microsoft JhengHei"/>
                <a:sym typeface="Microsoft JhengHei"/>
              </a:rPr>
              <a:t>e</a:t>
            </a:r>
            <a:r>
              <a:rPr lang="en-US" altLang="zh-TW" sz="1800" b="1" err="1">
                <a:solidFill>
                  <a:schemeClr val="bg2"/>
                </a:solidFill>
                <a:latin typeface="微軟正黑體" panose="020B0604030504040204" pitchFamily="34" charset="-120"/>
                <a:ea typeface="微軟正黑體" panose="020B0604030504040204" pitchFamily="34" charset="-120"/>
                <a:cs typeface="Microsoft JhengHei"/>
                <a:sym typeface="Microsoft JhengHei"/>
              </a:rPr>
              <a:t>tc</a:t>
            </a:r>
            <a:r>
              <a:rPr lang="en-US" altLang="zh-TW" sz="1800" b="1">
                <a:solidFill>
                  <a:schemeClr val="bg2"/>
                </a:solidFill>
                <a:latin typeface="微軟正黑體" panose="020B0604030504040204" pitchFamily="34" charset="-120"/>
                <a:ea typeface="微軟正黑體" panose="020B0604030504040204" pitchFamily="34" charset="-120"/>
                <a:cs typeface="Microsoft JhengHei"/>
                <a:sym typeface="Microsoft JhengHei"/>
              </a:rPr>
              <a:t>/</a:t>
            </a:r>
            <a:r>
              <a:rPr lang="en-US" altLang="zh-TW" sz="1800" b="1" err="1">
                <a:solidFill>
                  <a:schemeClr val="bg2"/>
                </a:solidFill>
                <a:latin typeface="微軟正黑體" panose="020B0604030504040204" pitchFamily="34" charset="-120"/>
                <a:ea typeface="微軟正黑體" panose="020B0604030504040204" pitchFamily="34" charset="-120"/>
                <a:cs typeface="Microsoft JhengHei"/>
                <a:sym typeface="Microsoft JhengHei"/>
              </a:rPr>
              <a:t>hostapd</a:t>
            </a:r>
            <a:r>
              <a:rPr lang="en-US" altLang="zh-TW" sz="1800" b="1">
                <a:solidFill>
                  <a:schemeClr val="bg2"/>
                </a:solidFill>
                <a:latin typeface="微軟正黑體" panose="020B0604030504040204" pitchFamily="34" charset="-120"/>
                <a:ea typeface="微軟正黑體" panose="020B0604030504040204" pitchFamily="34" charset="-120"/>
                <a:cs typeface="Microsoft JhengHei"/>
                <a:sym typeface="Microsoft JhengHei"/>
              </a:rPr>
              <a:t>/</a:t>
            </a:r>
            <a:r>
              <a:rPr lang="en-US" altLang="zh-TW" sz="1800" b="1" err="1">
                <a:solidFill>
                  <a:schemeClr val="bg2"/>
                </a:solidFill>
                <a:latin typeface="微軟正黑體" panose="020B0604030504040204" pitchFamily="34" charset="-120"/>
                <a:ea typeface="微軟正黑體" panose="020B0604030504040204" pitchFamily="34" charset="-120"/>
                <a:cs typeface="Microsoft JhengHei"/>
                <a:sym typeface="Microsoft JhengHei"/>
              </a:rPr>
              <a:t>hostap</a:t>
            </a:r>
            <a:r>
              <a:rPr lang="zh-TW" sz="1800" b="1">
                <a:solidFill>
                  <a:schemeClr val="bg2"/>
                </a:solidFill>
                <a:latin typeface="微軟正黑體" panose="020B0604030504040204" pitchFamily="34" charset="-120"/>
                <a:ea typeface="微軟正黑體" panose="020B0604030504040204" pitchFamily="34" charset="-120"/>
                <a:cs typeface="Microsoft JhengHei"/>
                <a:sym typeface="Microsoft JhengHei"/>
              </a:rPr>
              <a:t>d</a:t>
            </a:r>
            <a:r>
              <a:rPr lang="en-US" altLang="zh-TW" sz="1800" b="1">
                <a:solidFill>
                  <a:schemeClr val="bg2"/>
                </a:solidFill>
                <a:latin typeface="微軟正黑體" panose="020B0604030504040204" pitchFamily="34" charset="-120"/>
                <a:ea typeface="微軟正黑體" panose="020B0604030504040204" pitchFamily="34" charset="-120"/>
                <a:cs typeface="Microsoft JhengHei"/>
                <a:sym typeface="Microsoft JhengHei"/>
              </a:rPr>
              <a:t>_2.4G.conf</a:t>
            </a:r>
            <a:endParaRPr lang="zh-TW" sz="1800">
              <a:solidFill>
                <a:schemeClr val="bg2"/>
              </a:solidFill>
              <a:latin typeface="微軟正黑體" panose="020B0604030504040204" pitchFamily="34" charset="-120"/>
              <a:ea typeface="微軟正黑體" panose="020B0604030504040204" pitchFamily="34" charset="-120"/>
            </a:endParaRPr>
          </a:p>
          <a:p>
            <a:endParaRPr lang="zh-TW" sz="1800" b="1">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16475186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37"/>
        <p:cNvGrpSpPr/>
        <p:nvPr/>
      </p:nvGrpSpPr>
      <p:grpSpPr>
        <a:xfrm>
          <a:off x="0" y="0"/>
          <a:ext cx="0" cy="0"/>
          <a:chOff x="0" y="0"/>
          <a:chExt cx="0" cy="0"/>
        </a:xfrm>
      </p:grpSpPr>
      <p:sp>
        <p:nvSpPr>
          <p:cNvPr id="648" name="Google Shape;648;p51"/>
          <p:cNvSpPr txBox="1">
            <a:spLocks noGrp="1"/>
          </p:cNvSpPr>
          <p:nvPr>
            <p:ph type="title" idx="4294967295"/>
          </p:nvPr>
        </p:nvSpPr>
        <p:spPr>
          <a:xfrm>
            <a:off x="0" y="130175"/>
            <a:ext cx="9144000" cy="857250"/>
          </a:xfrm>
          <a:prstGeom prst="rect">
            <a:avLst/>
          </a:prstGeom>
          <a:noFill/>
          <a:ln>
            <a:noFill/>
          </a:ln>
        </p:spPr>
        <p:txBody>
          <a:bodyPr spcFirstLastPara="1" wrap="square" lIns="91425" tIns="45700" rIns="91425" bIns="45700" anchor="ctr" anchorCtr="0">
            <a:noAutofit/>
          </a:bodyPr>
          <a:lstStyle/>
          <a:p>
            <a:pPr>
              <a:buClr>
                <a:srgbClr val="FFE101"/>
              </a:buClr>
              <a:buSzPts val="4200"/>
            </a:pPr>
            <a:r>
              <a:rPr lang="en-US" sz="4000" err="1">
                <a:latin typeface="微軟正黑體"/>
                <a:ea typeface="微軟正黑體"/>
              </a:rPr>
              <a:t>Hostapd</a:t>
            </a:r>
            <a:r>
              <a:rPr lang="en-US" sz="4000">
                <a:latin typeface="微軟正黑體"/>
                <a:ea typeface="微軟正黑體"/>
              </a:rPr>
              <a:t> </a:t>
            </a:r>
            <a:r>
              <a:rPr lang="zh-TW" altLang="en-US" sz="4000">
                <a:latin typeface="微軟正黑體"/>
                <a:ea typeface="微軟正黑體"/>
              </a:rPr>
              <a:t>完整設定資訊</a:t>
            </a:r>
            <a:endParaRPr lang="zh-TW"/>
          </a:p>
        </p:txBody>
      </p:sp>
      <p:sp>
        <p:nvSpPr>
          <p:cNvPr id="5" name="文字方塊 3">
            <a:extLst>
              <a:ext uri="{FF2B5EF4-FFF2-40B4-BE49-F238E27FC236}">
                <a16:creationId xmlns:a16="http://schemas.microsoft.com/office/drawing/2014/main" id="{CEE972EE-2BA8-4506-811F-21852A8A9609}"/>
              </a:ext>
            </a:extLst>
          </p:cNvPr>
          <p:cNvSpPr txBox="1"/>
          <p:nvPr/>
        </p:nvSpPr>
        <p:spPr>
          <a:xfrm>
            <a:off x="321462" y="1253329"/>
            <a:ext cx="3766790" cy="3231654"/>
          </a:xfrm>
          <a:prstGeom prst="rect">
            <a:avLst/>
          </a:prstGeom>
          <a:noFill/>
        </p:spPr>
        <p:txBody>
          <a:bodyPr wrap="square" rtlCol="0" anchor="t">
            <a:spAutoFit/>
          </a:bodyPr>
          <a:lstStyle/>
          <a:p>
            <a:r>
              <a:rPr lang="en-US" altLang="zh-TW" sz="1200" b="1" err="1">
                <a:latin typeface="Microsoft JhengHei"/>
                <a:ea typeface="Microsoft JhengHei"/>
                <a:sym typeface="Microsoft JhengHei"/>
              </a:rPr>
              <a:t>interfac</a:t>
            </a:r>
            <a:r>
              <a:rPr lang="zh-TW" sz="1200" b="1">
                <a:latin typeface="Microsoft JhengHei"/>
                <a:ea typeface="Microsoft JhengHei"/>
                <a:sym typeface="Microsoft JhengHei"/>
              </a:rPr>
              <a:t>e</a:t>
            </a:r>
            <a:r>
              <a:rPr lang="en-US" altLang="zh-TW" sz="1200" b="1">
                <a:latin typeface="Microsoft JhengHei"/>
                <a:ea typeface="Microsoft JhengHei"/>
                <a:sym typeface="Microsoft JhengHei"/>
              </a:rPr>
              <a:t>=wifiap0</a:t>
            </a:r>
            <a:br>
              <a:rPr lang="zh-TW" altLang="en-US" sz="1200" b="1">
                <a:latin typeface="Microsoft JhengHei"/>
                <a:ea typeface="Microsoft JhengHei"/>
              </a:rPr>
            </a:br>
            <a:r>
              <a:rPr lang="zh-TW" altLang="en-US" sz="1200" b="1">
                <a:latin typeface="Microsoft JhengHei"/>
                <a:ea typeface="Microsoft JhengHei"/>
                <a:sym typeface="Microsoft JhengHei"/>
              </a:rPr>
              <a:t> </a:t>
            </a:r>
            <a:r>
              <a:rPr lang="en-US" altLang="zh-TW" sz="1200" b="1" err="1">
                <a:latin typeface="Microsoft JhengHei"/>
                <a:ea typeface="Microsoft JhengHei"/>
                <a:sym typeface="Microsoft JhengHei"/>
              </a:rPr>
              <a:t>dr</a:t>
            </a:r>
            <a:r>
              <a:rPr lang="zh-TW" sz="1200" b="1">
                <a:latin typeface="Microsoft JhengHei"/>
                <a:ea typeface="Microsoft JhengHei"/>
                <a:sym typeface="Microsoft JhengHei"/>
              </a:rPr>
              <a:t>i</a:t>
            </a:r>
            <a:r>
              <a:rPr lang="en-US" altLang="zh-TW" sz="1200" b="1" err="1">
                <a:latin typeface="Microsoft JhengHei"/>
                <a:ea typeface="Microsoft JhengHei"/>
                <a:sym typeface="Microsoft JhengHei"/>
              </a:rPr>
              <a:t>ver</a:t>
            </a:r>
            <a:r>
              <a:rPr lang="en-US" altLang="zh-TW" sz="1200" b="1">
                <a:latin typeface="Microsoft JhengHei"/>
                <a:ea typeface="Microsoft JhengHei"/>
                <a:sym typeface="Microsoft JhengHei"/>
              </a:rPr>
              <a:t>=</a:t>
            </a:r>
            <a:r>
              <a:rPr lang="zh-TW" sz="1200" b="1">
                <a:latin typeface="Microsoft JhengHei"/>
                <a:ea typeface="Microsoft JhengHei"/>
                <a:sym typeface="Microsoft JhengHei"/>
              </a:rPr>
              <a:t>n</a:t>
            </a:r>
            <a:r>
              <a:rPr lang="en-US" altLang="zh-TW" sz="1200" b="1">
                <a:latin typeface="Microsoft JhengHei"/>
                <a:ea typeface="Microsoft JhengHei"/>
                <a:sym typeface="Microsoft JhengHei"/>
              </a:rPr>
              <a:t>l80211</a:t>
            </a:r>
            <a:br>
              <a:rPr lang="zh-TW" altLang="en-US" sz="1200" b="1">
                <a:latin typeface="Microsoft JhengHei"/>
                <a:ea typeface="Microsoft JhengHei"/>
              </a:rPr>
            </a:br>
            <a:r>
              <a:rPr lang="zh-TW" altLang="en-US" sz="1200" b="1">
                <a:latin typeface="Microsoft JhengHei"/>
                <a:ea typeface="Microsoft JhengHei"/>
                <a:sym typeface="Microsoft JhengHei"/>
              </a:rPr>
              <a:t> </a:t>
            </a:r>
            <a:r>
              <a:rPr lang="en-US" altLang="zh-TW" sz="1200" b="1" err="1">
                <a:latin typeface="Microsoft JhengHei"/>
                <a:ea typeface="Microsoft JhengHei"/>
                <a:sym typeface="Microsoft JhengHei"/>
              </a:rPr>
              <a:t>ssid</a:t>
            </a:r>
            <a:r>
              <a:rPr lang="en-US" altLang="zh-TW" sz="1200" b="1">
                <a:latin typeface="Microsoft JhengHei"/>
                <a:ea typeface="Microsoft JhengHei"/>
                <a:sym typeface="Microsoft JhengHei"/>
              </a:rPr>
              <a:t>=QNAP-AP-5G</a:t>
            </a:r>
            <a:br>
              <a:rPr lang="zh-TW" altLang="en-US" sz="1200" b="1">
                <a:latin typeface="Microsoft JhengHei"/>
                <a:ea typeface="Microsoft JhengHei"/>
              </a:rPr>
            </a:br>
            <a:r>
              <a:rPr lang="zh-TW" altLang="en-US" sz="1200" b="1">
                <a:latin typeface="Microsoft JhengHei"/>
                <a:ea typeface="Microsoft JhengHei"/>
                <a:sym typeface="Microsoft JhengHei"/>
              </a:rPr>
              <a:t> </a:t>
            </a:r>
            <a:r>
              <a:rPr lang="en-US" altLang="zh-TW" sz="1200" b="1" err="1">
                <a:latin typeface="Microsoft JhengHei"/>
                <a:ea typeface="Microsoft JhengHei"/>
                <a:sym typeface="Microsoft JhengHei"/>
              </a:rPr>
              <a:t>hw_m</a:t>
            </a:r>
            <a:r>
              <a:rPr lang="zh-TW" sz="1200" b="1">
                <a:latin typeface="Microsoft JhengHei"/>
                <a:ea typeface="Microsoft JhengHei"/>
                <a:sym typeface="Microsoft JhengHei"/>
              </a:rPr>
              <a:t>o</a:t>
            </a:r>
            <a:r>
              <a:rPr lang="en-US" altLang="zh-TW" sz="1200" b="1">
                <a:latin typeface="Microsoft JhengHei"/>
                <a:ea typeface="Microsoft JhengHei"/>
                <a:sym typeface="Microsoft JhengHei"/>
              </a:rPr>
              <a:t>de=a</a:t>
            </a:r>
            <a:br>
              <a:rPr lang="zh-TW" altLang="en-US" sz="1200" b="1">
                <a:latin typeface="Microsoft JhengHei"/>
                <a:ea typeface="Microsoft JhengHei"/>
              </a:rPr>
            </a:br>
            <a:r>
              <a:rPr lang="zh-TW" altLang="en-US" sz="1200" b="1">
                <a:latin typeface="Microsoft JhengHei"/>
                <a:ea typeface="Microsoft JhengHei"/>
                <a:sym typeface="Microsoft JhengHei"/>
              </a:rPr>
              <a:t> </a:t>
            </a:r>
            <a:r>
              <a:rPr lang="en-US" altLang="zh-TW" sz="1200" b="1">
                <a:latin typeface="Microsoft JhengHei"/>
                <a:ea typeface="Microsoft JhengHei"/>
                <a:sym typeface="Microsoft JhengHei"/>
              </a:rPr>
              <a:t>channel=0</a:t>
            </a:r>
            <a:br>
              <a:rPr lang="zh-TW" altLang="en-US" sz="1200" b="1">
                <a:latin typeface="Microsoft JhengHei"/>
                <a:ea typeface="Microsoft JhengHei"/>
              </a:rPr>
            </a:br>
            <a:r>
              <a:rPr lang="zh-TW" altLang="en-US" sz="1200" b="1">
                <a:latin typeface="Microsoft JhengHei"/>
                <a:ea typeface="Microsoft JhengHei"/>
                <a:sym typeface="Microsoft JhengHei"/>
              </a:rPr>
              <a:t> </a:t>
            </a:r>
            <a:r>
              <a:rPr lang="en-US" altLang="zh-TW" sz="1200" b="1">
                <a:latin typeface="Microsoft JhengHei"/>
                <a:ea typeface="Microsoft JhengHei"/>
                <a:sym typeface="Microsoft JhengHei"/>
              </a:rPr>
              <a:t>preamble=1</a:t>
            </a:r>
            <a:br>
              <a:rPr lang="zh-TW" altLang="en-US" sz="1200" b="1">
                <a:latin typeface="Microsoft JhengHei"/>
                <a:ea typeface="Microsoft JhengHei"/>
              </a:rPr>
            </a:br>
            <a:r>
              <a:rPr lang="zh-TW" altLang="en-US" sz="1200" b="1">
                <a:latin typeface="Microsoft JhengHei"/>
                <a:ea typeface="Microsoft JhengHei"/>
                <a:sym typeface="Microsoft JhengHei"/>
              </a:rPr>
              <a:t> </a:t>
            </a:r>
            <a:r>
              <a:rPr lang="en-US" altLang="zh-TW" sz="1200" b="1">
                <a:latin typeface="Microsoft JhengHei"/>
                <a:ea typeface="Microsoft JhengHei"/>
                <a:sym typeface="Microsoft JhengHei"/>
              </a:rPr>
              <a:t>au</a:t>
            </a:r>
            <a:r>
              <a:rPr lang="zh-TW" sz="1200" b="1">
                <a:latin typeface="Microsoft JhengHei"/>
                <a:ea typeface="Microsoft JhengHei"/>
                <a:sym typeface="Microsoft JhengHei"/>
              </a:rPr>
              <a:t>th</a:t>
            </a:r>
            <a:r>
              <a:rPr lang="en-US" altLang="zh-TW" sz="1200" b="1">
                <a:latin typeface="Microsoft JhengHei"/>
                <a:ea typeface="Microsoft JhengHei"/>
                <a:sym typeface="Microsoft JhengHei"/>
              </a:rPr>
              <a:t>_</a:t>
            </a:r>
            <a:r>
              <a:rPr lang="en-US" altLang="zh-TW" sz="1200" b="1" err="1">
                <a:latin typeface="Microsoft JhengHei"/>
                <a:ea typeface="Microsoft JhengHei"/>
                <a:sym typeface="Microsoft JhengHei"/>
              </a:rPr>
              <a:t>alg</a:t>
            </a:r>
            <a:r>
              <a:rPr lang="zh-TW" sz="1200" b="1">
                <a:latin typeface="Microsoft JhengHei"/>
                <a:ea typeface="Microsoft JhengHei"/>
                <a:sym typeface="Microsoft JhengHei"/>
              </a:rPr>
              <a:t>s</a:t>
            </a:r>
            <a:r>
              <a:rPr lang="en-US" altLang="zh-TW" sz="1200" b="1">
                <a:latin typeface="Microsoft JhengHei"/>
                <a:ea typeface="Microsoft JhengHei"/>
                <a:sym typeface="Microsoft JhengHei"/>
              </a:rPr>
              <a:t>=3</a:t>
            </a:r>
            <a:br>
              <a:rPr lang="zh-TW" altLang="en-US" sz="1200" b="1">
                <a:latin typeface="Microsoft JhengHei"/>
                <a:ea typeface="Microsoft JhengHei"/>
              </a:rPr>
            </a:br>
            <a:r>
              <a:rPr lang="zh-TW" altLang="en-US" sz="1200" b="1">
                <a:latin typeface="Microsoft JhengHei"/>
                <a:ea typeface="Microsoft JhengHei"/>
                <a:sym typeface="Microsoft JhengHei"/>
              </a:rPr>
              <a:t> </a:t>
            </a:r>
            <a:r>
              <a:rPr lang="en-US" altLang="zh-TW" sz="1200" b="1" err="1">
                <a:latin typeface="Microsoft JhengHei"/>
                <a:ea typeface="Microsoft JhengHei"/>
                <a:sym typeface="Microsoft JhengHei"/>
              </a:rPr>
              <a:t>wpa</a:t>
            </a:r>
            <a:r>
              <a:rPr lang="en-US" altLang="zh-TW" sz="1200" b="1">
                <a:latin typeface="Microsoft JhengHei"/>
                <a:ea typeface="Microsoft JhengHei"/>
                <a:sym typeface="Microsoft JhengHei"/>
              </a:rPr>
              <a:t>=2</a:t>
            </a:r>
            <a:br>
              <a:rPr lang="zh-TW" altLang="en-US" sz="1200" b="1">
                <a:latin typeface="Microsoft JhengHei"/>
                <a:ea typeface="Microsoft JhengHei"/>
              </a:rPr>
            </a:br>
            <a:r>
              <a:rPr lang="zh-TW" altLang="en-US" sz="1200" b="1">
                <a:latin typeface="Microsoft JhengHei"/>
                <a:ea typeface="Microsoft JhengHei"/>
                <a:sym typeface="Microsoft JhengHei"/>
              </a:rPr>
              <a:t> </a:t>
            </a:r>
            <a:r>
              <a:rPr lang="en-US" altLang="zh-TW" sz="1200" b="1" err="1">
                <a:latin typeface="Microsoft JhengHei"/>
                <a:ea typeface="Microsoft JhengHei"/>
                <a:sym typeface="Microsoft JhengHei"/>
              </a:rPr>
              <a:t>wpa_key_mgmt</a:t>
            </a:r>
            <a:r>
              <a:rPr lang="en-US" altLang="zh-TW" sz="1200" b="1">
                <a:latin typeface="Microsoft JhengHei"/>
                <a:ea typeface="Microsoft JhengHei"/>
                <a:sym typeface="Microsoft JhengHei"/>
              </a:rPr>
              <a:t>=WPA-PSK</a:t>
            </a:r>
            <a:br>
              <a:rPr lang="zh-TW" altLang="en-US" sz="1200" b="1">
                <a:latin typeface="Microsoft JhengHei"/>
                <a:ea typeface="Microsoft JhengHei"/>
              </a:rPr>
            </a:br>
            <a:r>
              <a:rPr lang="zh-TW" altLang="en-US" sz="1200" b="1">
                <a:latin typeface="Microsoft JhengHei"/>
                <a:ea typeface="Microsoft JhengHei"/>
                <a:sym typeface="Microsoft JhengHei"/>
              </a:rPr>
              <a:t> </a:t>
            </a:r>
            <a:r>
              <a:rPr lang="en-US" altLang="zh-TW" sz="1200" b="1" err="1">
                <a:latin typeface="Microsoft JhengHei"/>
                <a:ea typeface="Microsoft JhengHei"/>
                <a:sym typeface="Microsoft JhengHei"/>
              </a:rPr>
              <a:t>rsn_p</a:t>
            </a:r>
            <a:r>
              <a:rPr lang="zh-TW" sz="1200" b="1">
                <a:latin typeface="Microsoft JhengHei"/>
                <a:ea typeface="Microsoft JhengHei"/>
                <a:sym typeface="Microsoft JhengHei"/>
              </a:rPr>
              <a:t>a</a:t>
            </a:r>
            <a:r>
              <a:rPr lang="en-US" altLang="zh-TW" sz="1200" b="1" err="1">
                <a:latin typeface="Microsoft JhengHei"/>
                <a:ea typeface="Microsoft JhengHei"/>
                <a:sym typeface="Microsoft JhengHei"/>
              </a:rPr>
              <a:t>irwi</a:t>
            </a:r>
            <a:r>
              <a:rPr lang="zh-TW" sz="1200" b="1">
                <a:latin typeface="Microsoft JhengHei"/>
                <a:ea typeface="Microsoft JhengHei"/>
                <a:sym typeface="Microsoft JhengHei"/>
              </a:rPr>
              <a:t>s</a:t>
            </a:r>
            <a:r>
              <a:rPr lang="en-US" altLang="zh-TW" sz="1200" b="1">
                <a:latin typeface="Microsoft JhengHei"/>
                <a:ea typeface="Microsoft JhengHei"/>
                <a:sym typeface="Microsoft JhengHei"/>
              </a:rPr>
              <a:t>e=CCMP</a:t>
            </a:r>
            <a:br>
              <a:rPr lang="zh-TW" altLang="en-US" sz="1200" b="1">
                <a:latin typeface="Microsoft JhengHei"/>
                <a:ea typeface="Microsoft JhengHei"/>
              </a:rPr>
            </a:br>
            <a:r>
              <a:rPr lang="zh-TW" altLang="en-US" sz="1200" b="1">
                <a:latin typeface="Microsoft JhengHei"/>
                <a:ea typeface="Microsoft JhengHei"/>
                <a:sym typeface="Microsoft JhengHei"/>
              </a:rPr>
              <a:t> </a:t>
            </a:r>
            <a:r>
              <a:rPr lang="en-US" altLang="zh-TW" sz="1200" b="1">
                <a:latin typeface="Microsoft JhengHei"/>
                <a:ea typeface="Microsoft JhengHei"/>
                <a:sym typeface="Microsoft JhengHei"/>
              </a:rPr>
              <a:t>wp</a:t>
            </a:r>
            <a:r>
              <a:rPr lang="zh-TW" sz="1200" b="1">
                <a:latin typeface="Microsoft JhengHei"/>
                <a:ea typeface="Microsoft JhengHei"/>
                <a:sym typeface="Microsoft JhengHei"/>
              </a:rPr>
              <a:t>a_</a:t>
            </a:r>
            <a:r>
              <a:rPr lang="en-US" altLang="zh-TW" sz="1200" b="1">
                <a:latin typeface="Microsoft JhengHei"/>
                <a:ea typeface="Microsoft JhengHei"/>
                <a:sym typeface="Microsoft JhengHei"/>
              </a:rPr>
              <a:t>passphrase=QNAP12345</a:t>
            </a:r>
            <a:br>
              <a:rPr lang="zh-TW" altLang="en-US" sz="1200" b="1">
                <a:latin typeface="Microsoft JhengHei"/>
                <a:ea typeface="Microsoft JhengHei"/>
              </a:rPr>
            </a:br>
            <a:r>
              <a:rPr lang="zh-TW" altLang="en-US" sz="1200" b="1">
                <a:latin typeface="Microsoft JhengHei"/>
                <a:ea typeface="Microsoft JhengHei"/>
                <a:sym typeface="Microsoft JhengHei"/>
              </a:rPr>
              <a:t> </a:t>
            </a:r>
            <a:r>
              <a:rPr lang="en-US" altLang="zh-TW" sz="1200" b="1" err="1">
                <a:latin typeface="Microsoft JhengHei"/>
                <a:ea typeface="Microsoft JhengHei"/>
                <a:sym typeface="Microsoft JhengHei"/>
              </a:rPr>
              <a:t>wmm_e</a:t>
            </a:r>
            <a:r>
              <a:rPr lang="zh-TW" sz="1200" b="1">
                <a:latin typeface="Microsoft JhengHei"/>
                <a:ea typeface="Microsoft JhengHei"/>
                <a:sym typeface="Microsoft JhengHei"/>
              </a:rPr>
              <a:t>n</a:t>
            </a:r>
            <a:r>
              <a:rPr lang="en-US" altLang="zh-TW" sz="1200" b="1">
                <a:latin typeface="Microsoft JhengHei"/>
                <a:ea typeface="Microsoft JhengHei"/>
                <a:sym typeface="Microsoft JhengHei"/>
              </a:rPr>
              <a:t>abled=1</a:t>
            </a:r>
            <a:br>
              <a:rPr lang="zh-TW" altLang="en-US" sz="1200" b="1">
                <a:latin typeface="Microsoft JhengHei"/>
                <a:ea typeface="Microsoft JhengHei"/>
              </a:rPr>
            </a:br>
            <a:r>
              <a:rPr lang="zh-TW" altLang="en-US" sz="1200" b="1">
                <a:latin typeface="Microsoft JhengHei"/>
                <a:ea typeface="Microsoft JhengHei"/>
                <a:sym typeface="Microsoft JhengHei"/>
              </a:rPr>
              <a:t> </a:t>
            </a:r>
            <a:r>
              <a:rPr lang="zh-TW" sz="1200" b="1">
                <a:latin typeface="Microsoft JhengHei"/>
                <a:ea typeface="Microsoft JhengHei"/>
                <a:sym typeface="Microsoft JhengHei"/>
              </a:rPr>
              <a:t>u</a:t>
            </a:r>
            <a:r>
              <a:rPr lang="en-US" altLang="zh-TW" sz="1200" b="1">
                <a:latin typeface="Microsoft JhengHei"/>
                <a:ea typeface="Microsoft JhengHei"/>
                <a:sym typeface="Microsoft JhengHei"/>
              </a:rPr>
              <a:t>ap</a:t>
            </a:r>
            <a:r>
              <a:rPr lang="zh-TW" sz="1200" b="1">
                <a:latin typeface="Microsoft JhengHei"/>
                <a:ea typeface="Microsoft JhengHei"/>
                <a:sym typeface="Microsoft JhengHei"/>
              </a:rPr>
              <a:t>s</a:t>
            </a:r>
            <a:r>
              <a:rPr lang="en-US" altLang="zh-TW" sz="1200" b="1" err="1">
                <a:latin typeface="Microsoft JhengHei"/>
                <a:ea typeface="Microsoft JhengHei"/>
                <a:sym typeface="Microsoft JhengHei"/>
              </a:rPr>
              <a:t>d_advert</a:t>
            </a:r>
            <a:r>
              <a:rPr lang="zh-TW" sz="1200" b="1">
                <a:latin typeface="Microsoft JhengHei"/>
                <a:ea typeface="Microsoft JhengHei"/>
                <a:cs typeface="Microsoft JhengHei"/>
                <a:sym typeface="Microsoft JhengHei"/>
              </a:rPr>
              <a:t>i</a:t>
            </a:r>
            <a:r>
              <a:rPr lang="en-US" altLang="zh-TW" sz="1200" b="1">
                <a:latin typeface="Microsoft JhengHei"/>
                <a:ea typeface="Microsoft JhengHei"/>
                <a:cs typeface="Microsoft JhengHei"/>
                <a:sym typeface="Microsoft JhengHei"/>
              </a:rPr>
              <a:t>semen</a:t>
            </a:r>
            <a:r>
              <a:rPr lang="zh-TW" sz="1200" b="1">
                <a:latin typeface="Microsoft JhengHei"/>
                <a:ea typeface="Microsoft JhengHei"/>
                <a:cs typeface="Microsoft JhengHei"/>
                <a:sym typeface="Microsoft JhengHei"/>
              </a:rPr>
              <a:t>t</a:t>
            </a:r>
            <a:r>
              <a:rPr lang="en-US" altLang="zh-TW" sz="1200" b="1">
                <a:latin typeface="Microsoft JhengHei"/>
                <a:ea typeface="Microsoft JhengHei"/>
                <a:cs typeface="Microsoft JhengHei"/>
                <a:sym typeface="Microsoft JhengHei"/>
              </a:rPr>
              <a:t>_</a:t>
            </a:r>
            <a:r>
              <a:rPr lang="en-US" altLang="zh-TW" sz="1200" b="1" err="1">
                <a:latin typeface="Microsoft JhengHei"/>
                <a:ea typeface="Microsoft JhengHei"/>
                <a:cs typeface="Microsoft JhengHei"/>
                <a:sym typeface="Microsoft JhengHei"/>
              </a:rPr>
              <a:t>enabl</a:t>
            </a:r>
            <a:r>
              <a:rPr lang="zh-TW" sz="1200" b="1">
                <a:latin typeface="Microsoft JhengHei"/>
                <a:ea typeface="Microsoft JhengHei"/>
                <a:cs typeface="Microsoft JhengHei"/>
                <a:sym typeface="Microsoft JhengHei"/>
              </a:rPr>
              <a:t>ed</a:t>
            </a:r>
            <a:r>
              <a:rPr lang="en-US" altLang="zh-TW" sz="1200" b="1">
                <a:latin typeface="Microsoft JhengHei"/>
                <a:ea typeface="Microsoft JhengHei"/>
                <a:cs typeface="Microsoft JhengHei"/>
                <a:sym typeface="Microsoft JhengHei"/>
              </a:rPr>
              <a:t>=1</a:t>
            </a:r>
            <a:br>
              <a:rPr lang="zh-TW" altLang="en-US" sz="1200" b="1">
                <a:latin typeface="Microsoft JhengHei"/>
                <a:ea typeface="Microsoft JhengHei"/>
                <a:cs typeface="Microsoft JhengHei"/>
              </a:rPr>
            </a:br>
            <a:r>
              <a:rPr lang="zh-TW" altLang="en-US" sz="1200" b="1">
                <a:latin typeface="Microsoft JhengHei"/>
                <a:ea typeface="Microsoft JhengHei"/>
                <a:cs typeface="Microsoft JhengHei"/>
                <a:sym typeface="Microsoft JhengHei"/>
              </a:rPr>
              <a:t> </a:t>
            </a:r>
            <a:r>
              <a:rPr lang="en-US" altLang="zh-TW" sz="1200" b="1" err="1">
                <a:latin typeface="Microsoft JhengHei"/>
                <a:ea typeface="Microsoft JhengHei"/>
                <a:cs typeface="Microsoft JhengHei"/>
                <a:sym typeface="Microsoft JhengHei"/>
              </a:rPr>
              <a:t>disassoc_low_ack</a:t>
            </a:r>
            <a:r>
              <a:rPr lang="en-US" altLang="zh-TW" sz="1200" b="1">
                <a:latin typeface="Microsoft JhengHei"/>
                <a:ea typeface="Microsoft JhengHei"/>
                <a:cs typeface="Microsoft JhengHei"/>
                <a:sym typeface="Microsoft JhengHei"/>
              </a:rPr>
              <a:t>=1</a:t>
            </a:r>
            <a:br>
              <a:rPr lang="zh-TW" altLang="en-US" sz="1200" b="1">
                <a:latin typeface="Microsoft JhengHei"/>
                <a:ea typeface="Microsoft JhengHei"/>
                <a:cs typeface="Microsoft JhengHei"/>
              </a:rPr>
            </a:br>
            <a:r>
              <a:rPr lang="zh-TW" altLang="en-US" sz="1200" b="1">
                <a:latin typeface="Microsoft JhengHei"/>
                <a:ea typeface="Microsoft JhengHei"/>
                <a:cs typeface="Microsoft JhengHei"/>
                <a:sym typeface="Microsoft JhengHei"/>
              </a:rPr>
              <a:t> </a:t>
            </a:r>
            <a:r>
              <a:rPr lang="en-US" altLang="zh-TW" sz="1200" b="1" err="1">
                <a:latin typeface="Microsoft JhengHei"/>
                <a:ea typeface="Microsoft JhengHei"/>
                <a:cs typeface="Microsoft JhengHei"/>
                <a:sym typeface="Microsoft JhengHei"/>
              </a:rPr>
              <a:t>country_code</a:t>
            </a:r>
            <a:r>
              <a:rPr lang="en-US" altLang="zh-TW" sz="1200" b="1">
                <a:latin typeface="Microsoft JhengHei"/>
                <a:ea typeface="Microsoft JhengHei"/>
                <a:cs typeface="Microsoft JhengHei"/>
                <a:sym typeface="Microsoft JhengHei"/>
              </a:rPr>
              <a:t>=TW</a:t>
            </a:r>
            <a:br>
              <a:rPr lang="zh-TW" altLang="en-US" sz="1200" b="1">
                <a:latin typeface="Microsoft JhengHei"/>
                <a:ea typeface="Microsoft JhengHei"/>
                <a:cs typeface="Microsoft JhengHei"/>
              </a:rPr>
            </a:br>
            <a:r>
              <a:rPr lang="zh-TW" altLang="en-US" sz="1200" b="1">
                <a:latin typeface="Microsoft JhengHei"/>
                <a:ea typeface="Microsoft JhengHei"/>
                <a:cs typeface="Microsoft JhengHei"/>
                <a:sym typeface="Microsoft JhengHei"/>
              </a:rPr>
              <a:t> </a:t>
            </a:r>
            <a:endParaRPr lang="zh-TW" sz="1200"/>
          </a:p>
          <a:p>
            <a:endParaRPr lang="zh-TW" sz="1200" b="1">
              <a:ea typeface="Microsoft JhengHei"/>
            </a:endParaRPr>
          </a:p>
        </p:txBody>
      </p:sp>
      <p:sp>
        <p:nvSpPr>
          <p:cNvPr id="4" name="文字方塊 3">
            <a:extLst>
              <a:ext uri="{FF2B5EF4-FFF2-40B4-BE49-F238E27FC236}">
                <a16:creationId xmlns:a16="http://schemas.microsoft.com/office/drawing/2014/main" id="{BF3CA1C0-86A2-4DD4-B4FA-7B1BA2C7C800}"/>
              </a:ext>
            </a:extLst>
          </p:cNvPr>
          <p:cNvSpPr txBox="1"/>
          <p:nvPr/>
        </p:nvSpPr>
        <p:spPr>
          <a:xfrm>
            <a:off x="4916021" y="1253329"/>
            <a:ext cx="3766790" cy="3970318"/>
          </a:xfrm>
          <a:prstGeom prst="rect">
            <a:avLst/>
          </a:prstGeom>
          <a:noFill/>
        </p:spPr>
        <p:txBody>
          <a:bodyPr wrap="square" rtlCol="0" anchor="t">
            <a:spAutoFit/>
          </a:bodyPr>
          <a:lstStyle/>
          <a:p>
            <a:r>
              <a:rPr lang="en-US" altLang="zh-TW" sz="1200" b="1">
                <a:latin typeface="Microsoft JhengHei"/>
                <a:ea typeface="Microsoft JhengHei"/>
                <a:sym typeface="Microsoft JhengHei"/>
              </a:rPr>
              <a:t>iee</a:t>
            </a:r>
            <a:r>
              <a:rPr lang="zh-TW" sz="1200" b="1">
                <a:latin typeface="Microsoft JhengHei"/>
                <a:ea typeface="Microsoft JhengHei"/>
                <a:sym typeface="Microsoft JhengHei"/>
              </a:rPr>
              <a:t>e</a:t>
            </a:r>
            <a:r>
              <a:rPr lang="en-US" altLang="zh-TW" sz="1200" b="1">
                <a:latin typeface="Microsoft JhengHei"/>
                <a:ea typeface="Microsoft JhengHei"/>
                <a:sym typeface="Microsoft JhengHei"/>
              </a:rPr>
              <a:t>80211d=1</a:t>
            </a:r>
            <a:br>
              <a:rPr lang="zh-TW" altLang="en-US" sz="1200" b="1">
                <a:latin typeface="Microsoft JhengHei"/>
                <a:ea typeface="Microsoft JhengHei"/>
              </a:rPr>
            </a:br>
            <a:r>
              <a:rPr lang="zh-TW" altLang="en-US" sz="1200" b="1">
                <a:latin typeface="Microsoft JhengHei"/>
                <a:ea typeface="Microsoft JhengHei"/>
                <a:sym typeface="Microsoft JhengHei"/>
              </a:rPr>
              <a:t> </a:t>
            </a:r>
            <a:r>
              <a:rPr lang="en-US" altLang="zh-TW" sz="1200" b="1">
                <a:latin typeface="Microsoft JhengHei"/>
                <a:ea typeface="Microsoft JhengHei"/>
                <a:sym typeface="Microsoft JhengHei"/>
              </a:rPr>
              <a:t>ieee80211</a:t>
            </a:r>
            <a:r>
              <a:rPr lang="zh-TW" sz="1200" b="1">
                <a:latin typeface="Microsoft JhengHei"/>
                <a:ea typeface="Microsoft JhengHei"/>
                <a:sym typeface="Microsoft JhengHei"/>
              </a:rPr>
              <a:t>n</a:t>
            </a:r>
            <a:r>
              <a:rPr lang="en-US" altLang="zh-TW" sz="1200" b="1">
                <a:latin typeface="Microsoft JhengHei"/>
                <a:ea typeface="Microsoft JhengHei"/>
                <a:sym typeface="Microsoft JhengHei"/>
              </a:rPr>
              <a:t>=1</a:t>
            </a:r>
            <a:br>
              <a:rPr lang="zh-TW" altLang="en-US" sz="1200" b="1">
                <a:latin typeface="Microsoft JhengHei"/>
                <a:ea typeface="Microsoft JhengHei"/>
              </a:rPr>
            </a:br>
            <a:r>
              <a:rPr lang="zh-TW" altLang="en-US" sz="1200" b="1">
                <a:latin typeface="Microsoft JhengHei"/>
                <a:ea typeface="Microsoft JhengHei"/>
                <a:sym typeface="Microsoft JhengHei"/>
              </a:rPr>
              <a:t> </a:t>
            </a:r>
            <a:r>
              <a:rPr lang="en-US" altLang="zh-TW" sz="1200" b="1">
                <a:latin typeface="Microsoft JhengHei"/>
                <a:ea typeface="Microsoft JhengHei"/>
                <a:sym typeface="Microsoft JhengHei"/>
              </a:rPr>
              <a:t>ht_ca</a:t>
            </a:r>
            <a:r>
              <a:rPr lang="zh-TW" sz="1200" b="1">
                <a:latin typeface="Microsoft JhengHei"/>
                <a:ea typeface="Microsoft JhengHei"/>
                <a:sym typeface="Microsoft JhengHei"/>
              </a:rPr>
              <a:t>p</a:t>
            </a:r>
            <a:r>
              <a:rPr lang="en-US" altLang="zh-TW" sz="1200" b="1">
                <a:latin typeface="Microsoft JhengHei"/>
                <a:ea typeface="Microsoft JhengHei"/>
                <a:sym typeface="Microsoft JhengHei"/>
              </a:rPr>
              <a:t>ab=[HT40+][SHORT-GI-20][SHORT-GI-40][LDPC][TX-STBC][RX</a:t>
            </a:r>
            <a:r>
              <a:rPr lang="zh-TW" sz="1200" b="1">
                <a:latin typeface="Microsoft JhengHei"/>
                <a:ea typeface="Microsoft JhengHei"/>
                <a:sym typeface="Microsoft JhengHei"/>
              </a:rPr>
              <a:t>-</a:t>
            </a:r>
            <a:r>
              <a:rPr lang="en-US" altLang="zh-TW" sz="1200" b="1">
                <a:latin typeface="Microsoft JhengHei"/>
                <a:ea typeface="Microsoft JhengHei"/>
                <a:sym typeface="Microsoft JhengHei"/>
              </a:rPr>
              <a:t>STB</a:t>
            </a:r>
            <a:r>
              <a:rPr lang="zh-TW" sz="1200" b="1">
                <a:latin typeface="Microsoft JhengHei"/>
                <a:ea typeface="Microsoft JhengHei"/>
                <a:sym typeface="Microsoft JhengHei"/>
              </a:rPr>
              <a:t>C1][DSSS_CCK-40][MAX-AMSDU-7935]</a:t>
            </a:r>
            <a:br>
              <a:rPr lang="zh-TW" sz="1200" b="1">
                <a:latin typeface="Microsoft JhengHei"/>
                <a:ea typeface="Microsoft JhengHei"/>
              </a:rPr>
            </a:br>
            <a:r>
              <a:rPr lang="zh-TW" sz="1200" b="1">
                <a:latin typeface="Microsoft JhengHei"/>
                <a:ea typeface="Microsoft JhengHei"/>
                <a:sym typeface="Microsoft JhengHei"/>
              </a:rPr>
              <a:t> iee</a:t>
            </a:r>
            <a:r>
              <a:rPr lang="en-US" altLang="zh-TW" sz="1200" b="1">
                <a:latin typeface="Microsoft JhengHei"/>
                <a:ea typeface="Microsoft JhengHei"/>
                <a:sym typeface="Microsoft JhengHei"/>
              </a:rPr>
              <a:t>e80211ac=1</a:t>
            </a:r>
            <a:br>
              <a:rPr lang="zh-TW" altLang="en-US" sz="1200" b="1">
                <a:latin typeface="Microsoft JhengHei"/>
                <a:ea typeface="Microsoft JhengHei"/>
              </a:rPr>
            </a:br>
            <a:r>
              <a:rPr lang="zh-TW" altLang="en-US" sz="1200" b="1">
                <a:latin typeface="Microsoft JhengHei"/>
                <a:ea typeface="Microsoft JhengHei"/>
                <a:sym typeface="Microsoft JhengHei"/>
              </a:rPr>
              <a:t> </a:t>
            </a:r>
            <a:r>
              <a:rPr lang="en-US" altLang="zh-TW" sz="1200" b="1">
                <a:latin typeface="Microsoft JhengHei"/>
                <a:ea typeface="Microsoft JhengHei"/>
                <a:sym typeface="Microsoft JhengHei"/>
              </a:rPr>
              <a:t>v</a:t>
            </a:r>
            <a:r>
              <a:rPr lang="zh-TW" sz="1200" b="1">
                <a:latin typeface="Microsoft JhengHei"/>
                <a:ea typeface="Microsoft JhengHei"/>
                <a:sym typeface="Microsoft JhengHei"/>
              </a:rPr>
              <a:t>h</a:t>
            </a:r>
            <a:r>
              <a:rPr lang="en-US" altLang="zh-TW" sz="1200" b="1">
                <a:latin typeface="Microsoft JhengHei"/>
                <a:ea typeface="Microsoft JhengHei"/>
                <a:sym typeface="Microsoft JhengHei"/>
              </a:rPr>
              <a:t>t_c</a:t>
            </a:r>
            <a:r>
              <a:rPr lang="zh-TW" sz="1200" b="1">
                <a:latin typeface="Microsoft JhengHei"/>
                <a:ea typeface="Microsoft JhengHei"/>
                <a:sym typeface="Microsoft JhengHei"/>
              </a:rPr>
              <a:t>a</a:t>
            </a:r>
            <a:r>
              <a:rPr lang="en-US" altLang="zh-TW" sz="1200" b="1">
                <a:latin typeface="Microsoft JhengHei"/>
                <a:ea typeface="Microsoft JhengHei"/>
                <a:sym typeface="Microsoft JhengHei"/>
              </a:rPr>
              <a:t>p</a:t>
            </a:r>
            <a:r>
              <a:rPr lang="zh-TW" sz="1200" b="1">
                <a:latin typeface="Microsoft JhengHei"/>
                <a:ea typeface="Microsoft JhengHei"/>
                <a:sym typeface="Microsoft JhengHei"/>
              </a:rPr>
              <a:t>a</a:t>
            </a:r>
            <a:r>
              <a:rPr lang="en-US" altLang="zh-TW" sz="1200" b="1">
                <a:latin typeface="Microsoft JhengHei"/>
                <a:ea typeface="Microsoft JhengHei"/>
                <a:sym typeface="Microsoft JhengHei"/>
              </a:rPr>
              <a:t>b=[MAX-MPDU-11454][RXLDPC][VHT160-80PLUS80][SHORT-GI-80][SHORT-GI-160][TX-STBC-2BY1][RX-STBC-1][SU-BEAMFORMER</a:t>
            </a:r>
            <a:br>
              <a:rPr lang="zh-TW" altLang="en-US" sz="1200" b="1">
                <a:latin typeface="Microsoft JhengHei"/>
                <a:ea typeface="Microsoft JhengHei"/>
              </a:rPr>
            </a:br>
            <a:r>
              <a:rPr lang="zh-TW" altLang="en-US" sz="1200" b="1">
                <a:latin typeface="Microsoft JhengHei"/>
                <a:ea typeface="Microsoft JhengHei"/>
                <a:sym typeface="Microsoft JhengHei"/>
              </a:rPr>
              <a:t> </a:t>
            </a:r>
            <a:r>
              <a:rPr lang="en-US" altLang="zh-TW" sz="1200" b="1">
                <a:latin typeface="Microsoft JhengHei"/>
                <a:ea typeface="Microsoft JhengHei"/>
                <a:sym typeface="Microsoft JhengHei"/>
              </a:rPr>
              <a:t>][SU-BEAMFORMEE][MU-BEAMFORMER][BF-ANTENNA-2][BF-ANTENNA-3][SOUNDING-DIMENSION-2][SOUNDIN</a:t>
            </a:r>
            <a:r>
              <a:rPr lang="zh-TW" sz="1200" b="1">
                <a:latin typeface="Microsoft JhengHei"/>
                <a:ea typeface="Microsoft JhengHei"/>
                <a:sym typeface="Microsoft JhengHei"/>
              </a:rPr>
              <a:t>G</a:t>
            </a:r>
            <a:r>
              <a:rPr lang="en-US" altLang="zh-TW" sz="1200" b="1">
                <a:latin typeface="Microsoft JhengHei"/>
                <a:ea typeface="Microsoft JhengHei"/>
                <a:sym typeface="Microsoft JhengHei"/>
              </a:rPr>
              <a:t>-DIMENSION-3][MAX-A-MPDU-LE</a:t>
            </a:r>
            <a:br>
              <a:rPr lang="zh-TW" altLang="en-US" sz="1200" b="1">
                <a:latin typeface="Microsoft JhengHei"/>
                <a:ea typeface="Microsoft JhengHei"/>
              </a:rPr>
            </a:br>
            <a:r>
              <a:rPr lang="zh-TW" altLang="en-US" sz="1200" b="1">
                <a:latin typeface="Microsoft JhengHei"/>
                <a:ea typeface="Microsoft JhengHei"/>
                <a:sym typeface="Microsoft JhengHei"/>
              </a:rPr>
              <a:t> </a:t>
            </a:r>
            <a:r>
              <a:rPr lang="en-US" altLang="zh-TW" sz="1200" b="1">
                <a:latin typeface="Microsoft JhengHei"/>
                <a:ea typeface="Microsoft JhengHei"/>
                <a:sym typeface="Microsoft JhengHei"/>
              </a:rPr>
              <a:t>N-EXP7][RX-ANTENNA-PATTERN][TX-ANTENNA-PATTERN]</a:t>
            </a:r>
            <a:br>
              <a:rPr lang="zh-TW" altLang="en-US" sz="1200" b="1">
                <a:latin typeface="Microsoft JhengHei"/>
                <a:ea typeface="Microsoft JhengHei"/>
              </a:rPr>
            </a:br>
            <a:r>
              <a:rPr lang="zh-TW" altLang="en-US" sz="1200" b="1">
                <a:latin typeface="Microsoft JhengHei"/>
                <a:ea typeface="Microsoft JhengHei"/>
                <a:sym typeface="Microsoft JhengHei"/>
              </a:rPr>
              <a:t> </a:t>
            </a:r>
            <a:r>
              <a:rPr lang="en-US" altLang="zh-TW" sz="1200" b="1">
                <a:latin typeface="Microsoft JhengHei"/>
                <a:ea typeface="Microsoft JhengHei"/>
                <a:sym typeface="Microsoft JhengHei"/>
              </a:rPr>
              <a:t>vht_oper_</a:t>
            </a:r>
            <a:r>
              <a:rPr lang="zh-TW" sz="1200" b="1">
                <a:latin typeface="Microsoft JhengHei"/>
                <a:ea typeface="Microsoft JhengHei"/>
                <a:sym typeface="Microsoft JhengHei"/>
              </a:rPr>
              <a:t>c</a:t>
            </a:r>
            <a:r>
              <a:rPr lang="en-US" altLang="zh-TW" sz="1200" b="1">
                <a:latin typeface="Microsoft JhengHei"/>
                <a:ea typeface="Microsoft JhengHei"/>
                <a:sym typeface="Microsoft JhengHei"/>
              </a:rPr>
              <a:t>hwidth=1</a:t>
            </a:r>
            <a:br>
              <a:rPr lang="zh-TW" altLang="en-US" sz="1200" b="1">
                <a:latin typeface="Microsoft JhengHei"/>
                <a:ea typeface="Microsoft JhengHei"/>
              </a:rPr>
            </a:br>
            <a:r>
              <a:rPr lang="zh-TW" altLang="en-US" sz="1200" b="1">
                <a:latin typeface="Microsoft JhengHei"/>
                <a:ea typeface="Microsoft JhengHei"/>
                <a:sym typeface="Microsoft JhengHei"/>
              </a:rPr>
              <a:t> </a:t>
            </a:r>
            <a:r>
              <a:rPr lang="en-US" altLang="zh-TW" sz="1200" b="1">
                <a:latin typeface="Microsoft JhengHei"/>
                <a:ea typeface="Microsoft JhengHei"/>
                <a:sym typeface="Microsoft JhengHei"/>
              </a:rPr>
              <a:t>vht_</a:t>
            </a:r>
            <a:r>
              <a:rPr lang="zh-TW" sz="1200" b="1">
                <a:latin typeface="Microsoft JhengHei"/>
                <a:ea typeface="Microsoft JhengHei"/>
                <a:sym typeface="Microsoft JhengHei"/>
              </a:rPr>
              <a:t>o</a:t>
            </a:r>
            <a:r>
              <a:rPr lang="en-US" altLang="zh-TW" sz="1200" b="1">
                <a:latin typeface="Microsoft JhengHei"/>
                <a:ea typeface="Microsoft JhengHei"/>
                <a:sym typeface="Microsoft JhengHei"/>
              </a:rPr>
              <a:t>pe</a:t>
            </a:r>
            <a:r>
              <a:rPr lang="zh-TW" sz="1200" b="1">
                <a:latin typeface="Microsoft JhengHei"/>
                <a:ea typeface="Microsoft JhengHei"/>
                <a:sym typeface="Microsoft JhengHei"/>
              </a:rPr>
              <a:t>r</a:t>
            </a:r>
            <a:r>
              <a:rPr lang="en-US" altLang="zh-TW" sz="1200" b="1">
                <a:latin typeface="Microsoft JhengHei"/>
                <a:ea typeface="Microsoft JhengHei"/>
                <a:sym typeface="Microsoft JhengHei"/>
              </a:rPr>
              <a:t>_ce</a:t>
            </a:r>
            <a:r>
              <a:rPr lang="zh-TW" sz="1200" b="1">
                <a:latin typeface="Microsoft JhengHei"/>
                <a:ea typeface="Microsoft JhengHei"/>
                <a:sym typeface="Microsoft JhengHei"/>
              </a:rPr>
              <a:t>n</a:t>
            </a:r>
            <a:r>
              <a:rPr lang="en-US" altLang="zh-TW" sz="1200" b="1">
                <a:latin typeface="Microsoft JhengHei"/>
                <a:ea typeface="Microsoft JhengHei"/>
                <a:sym typeface="Microsoft JhengHei"/>
              </a:rPr>
              <a:t>tr_</a:t>
            </a:r>
            <a:r>
              <a:rPr lang="zh-TW" sz="1200" b="1">
                <a:latin typeface="Microsoft JhengHei"/>
                <a:ea typeface="Microsoft JhengHei"/>
                <a:sym typeface="Microsoft JhengHei"/>
              </a:rPr>
              <a:t>f</a:t>
            </a:r>
            <a:r>
              <a:rPr lang="en-US" altLang="zh-TW" sz="1200" b="1">
                <a:latin typeface="Microsoft JhengHei"/>
                <a:ea typeface="Microsoft JhengHei"/>
                <a:sym typeface="Microsoft JhengHei"/>
              </a:rPr>
              <a:t>req_</a:t>
            </a:r>
            <a:r>
              <a:rPr lang="zh-TW" sz="1200" b="1">
                <a:latin typeface="Microsoft JhengHei"/>
                <a:ea typeface="Microsoft JhengHei"/>
                <a:sym typeface="Microsoft JhengHei"/>
              </a:rPr>
              <a:t>s</a:t>
            </a:r>
            <a:r>
              <a:rPr lang="en-US" altLang="zh-TW" sz="1200" b="1">
                <a:latin typeface="Microsoft JhengHei"/>
                <a:ea typeface="Microsoft JhengHei"/>
                <a:sym typeface="Microsoft JhengHei"/>
              </a:rPr>
              <a:t>eg0_idx=0</a:t>
            </a:r>
            <a:br>
              <a:rPr lang="zh-TW" sz="1200" b="1">
                <a:latin typeface="Microsoft JhengHei"/>
                <a:ea typeface="Microsoft JhengHei"/>
              </a:rPr>
            </a:br>
            <a:r>
              <a:rPr lang="zh-TW" altLang="en-US" sz="1200" b="1">
                <a:latin typeface="Microsoft JhengHei"/>
                <a:ea typeface="Microsoft JhengHei"/>
                <a:sym typeface="Microsoft JhengHei"/>
              </a:rPr>
              <a:t> </a:t>
            </a:r>
            <a:r>
              <a:rPr lang="en-US" altLang="zh-TW" sz="1200" b="1">
                <a:latin typeface="Microsoft JhengHei"/>
                <a:ea typeface="Microsoft JhengHei"/>
                <a:sym typeface="Microsoft JhengHei"/>
              </a:rPr>
              <a:t>v</a:t>
            </a:r>
            <a:r>
              <a:rPr lang="zh-TW" sz="1200" b="1">
                <a:latin typeface="Microsoft JhengHei"/>
                <a:ea typeface="Microsoft JhengHei"/>
                <a:sym typeface="Microsoft JhengHei"/>
              </a:rPr>
              <a:t>h</a:t>
            </a:r>
            <a:r>
              <a:rPr lang="en-US" altLang="zh-TW" sz="1200" b="1">
                <a:latin typeface="Microsoft JhengHei"/>
                <a:ea typeface="Microsoft JhengHei"/>
                <a:sym typeface="Microsoft JhengHei"/>
              </a:rPr>
              <a:t>t_oper_ce</a:t>
            </a:r>
            <a:r>
              <a:rPr lang="en-US" altLang="zh-TW" sz="1200" b="1">
                <a:latin typeface="Microsoft JhengHei"/>
                <a:ea typeface="Microsoft JhengHei"/>
                <a:cs typeface="Microsoft JhengHei"/>
                <a:sym typeface="Microsoft JhengHei"/>
              </a:rPr>
              <a:t>n</a:t>
            </a:r>
            <a:r>
              <a:rPr lang="zh-TW" sz="1200" b="1">
                <a:latin typeface="Microsoft JhengHei"/>
                <a:ea typeface="Microsoft JhengHei"/>
                <a:cs typeface="Microsoft JhengHei"/>
                <a:sym typeface="Microsoft JhengHei"/>
              </a:rPr>
              <a:t>t</a:t>
            </a:r>
            <a:r>
              <a:rPr lang="en-US" altLang="zh-TW" sz="1200" b="1">
                <a:latin typeface="Microsoft JhengHei"/>
                <a:ea typeface="Microsoft JhengHei"/>
                <a:cs typeface="Microsoft JhengHei"/>
                <a:sym typeface="Microsoft JhengHei"/>
              </a:rPr>
              <a:t>r_freq_s</a:t>
            </a:r>
            <a:r>
              <a:rPr lang="zh-TW" sz="1200" b="1">
                <a:latin typeface="Microsoft JhengHei"/>
                <a:ea typeface="Microsoft JhengHei"/>
                <a:cs typeface="Microsoft JhengHei"/>
                <a:sym typeface="Microsoft JhengHei"/>
              </a:rPr>
              <a:t>e</a:t>
            </a:r>
            <a:r>
              <a:rPr lang="en-US" altLang="zh-TW" sz="1200" b="1">
                <a:latin typeface="Microsoft JhengHei"/>
                <a:ea typeface="Microsoft JhengHei"/>
                <a:cs typeface="Microsoft JhengHei"/>
                <a:sym typeface="Microsoft JhengHei"/>
              </a:rPr>
              <a:t>g1_i</a:t>
            </a:r>
            <a:r>
              <a:rPr lang="zh-TW" sz="1200" b="1">
                <a:latin typeface="Microsoft JhengHei"/>
                <a:ea typeface="Microsoft JhengHei"/>
                <a:cs typeface="Microsoft JhengHei"/>
                <a:sym typeface="Microsoft JhengHei"/>
              </a:rPr>
              <a:t>d</a:t>
            </a:r>
            <a:r>
              <a:rPr lang="en-US" altLang="zh-TW" sz="1200" b="1">
                <a:latin typeface="Microsoft JhengHei"/>
                <a:ea typeface="Microsoft JhengHei"/>
                <a:cs typeface="Microsoft JhengHei"/>
                <a:sym typeface="Microsoft JhengHei"/>
              </a:rPr>
              <a:t>x=0</a:t>
            </a:r>
            <a:br>
              <a:rPr lang="zh-TW" altLang="en-US" sz="1200" b="1">
                <a:latin typeface="Microsoft JhengHei"/>
                <a:ea typeface="Microsoft JhengHei"/>
                <a:cs typeface="Microsoft JhengHei"/>
              </a:rPr>
            </a:br>
            <a:r>
              <a:rPr lang="zh-TW" altLang="en-US" sz="1200" b="1">
                <a:latin typeface="Microsoft JhengHei"/>
                <a:ea typeface="Microsoft JhengHei"/>
                <a:cs typeface="Microsoft JhengHei"/>
                <a:sym typeface="Microsoft JhengHei"/>
              </a:rPr>
              <a:t> </a:t>
            </a:r>
            <a:endParaRPr lang="zh-TW" sz="1200"/>
          </a:p>
          <a:p>
            <a:endParaRPr lang="zh-TW" sz="1200" b="1">
              <a:ea typeface="Microsoft JhengHei"/>
            </a:endParaRPr>
          </a:p>
        </p:txBody>
      </p:sp>
    </p:spTree>
    <p:extLst>
      <p:ext uri="{BB962C8B-B14F-4D97-AF65-F5344CB8AC3E}">
        <p14:creationId xmlns:p14="http://schemas.microsoft.com/office/powerpoint/2010/main" val="330045524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sp>
        <p:nvSpPr>
          <p:cNvPr id="736" name="Google Shape;736;p56"/>
          <p:cNvSpPr txBox="1">
            <a:spLocks noGrp="1"/>
          </p:cNvSpPr>
          <p:nvPr>
            <p:ph type="ctrTitle" idx="4294967295"/>
          </p:nvPr>
        </p:nvSpPr>
        <p:spPr>
          <a:xfrm>
            <a:off x="3064303" y="2233657"/>
            <a:ext cx="3015393" cy="196691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1"/>
              </a:buClr>
              <a:buSzPts val="4400"/>
              <a:buFont typeface="Arial"/>
              <a:buNone/>
            </a:pPr>
            <a:r>
              <a:rPr lang="zh-TW">
                <a:latin typeface="微軟正黑體" panose="020B0604030504040204" pitchFamily="34" charset="-120"/>
                <a:ea typeface="微軟正黑體" panose="020B0604030504040204" pitchFamily="34" charset="-120"/>
              </a:rPr>
              <a:t>打造你的專屬無</a:t>
            </a:r>
            <a:r>
              <a:rPr lang="zh-TW" altLang="en-US">
                <a:latin typeface="微軟正黑體" panose="020B0604030504040204" pitchFamily="34" charset="-120"/>
                <a:ea typeface="微軟正黑體" panose="020B0604030504040204" pitchFamily="34" charset="-120"/>
              </a:rPr>
              <a:t>線</a:t>
            </a:r>
            <a:r>
              <a:rPr lang="zh-TW">
                <a:latin typeface="微軟正黑體" panose="020B0604030504040204" pitchFamily="34" charset="-120"/>
                <a:ea typeface="微軟正黑體" panose="020B0604030504040204" pitchFamily="34" charset="-120"/>
              </a:rPr>
              <a:t>應用</a:t>
            </a:r>
            <a:endParaRPr>
              <a:latin typeface="微軟正黑體" panose="020B0604030504040204" pitchFamily="34" charset="-120"/>
              <a:ea typeface="微軟正黑體" panose="020B0604030504040204" pitchFamily="34" charset="-120"/>
            </a:endParaRPr>
          </a:p>
        </p:txBody>
      </p:sp>
      <p:sp>
        <p:nvSpPr>
          <p:cNvPr id="737" name="Google Shape;737;p56"/>
          <p:cNvSpPr txBox="1">
            <a:spLocks noGrp="1"/>
          </p:cNvSpPr>
          <p:nvPr>
            <p:ph type="subTitle" idx="4294967295"/>
          </p:nvPr>
        </p:nvSpPr>
        <p:spPr>
          <a:xfrm>
            <a:off x="1969149" y="1436237"/>
            <a:ext cx="5205700" cy="720725"/>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chemeClr val="lt1"/>
              </a:buClr>
              <a:buSzPts val="2400"/>
              <a:buNone/>
            </a:pPr>
            <a:r>
              <a:rPr lang="zh-TW" altLang="en-US" sz="1800">
                <a:latin typeface="微軟正黑體" panose="020B0604030504040204" pitchFamily="34" charset="-120"/>
                <a:ea typeface="微軟正黑體" panose="020B0604030504040204" pitchFamily="34" charset="-120"/>
              </a:rPr>
              <a:t>雙頻無線 </a:t>
            </a:r>
            <a:r>
              <a:rPr lang="en-US" altLang="zh-TW" sz="1800">
                <a:latin typeface="微軟正黑體" panose="020B0604030504040204" pitchFamily="34" charset="-120"/>
                <a:ea typeface="微軟正黑體" panose="020B0604030504040204" pitchFamily="34" charset="-120"/>
              </a:rPr>
              <a:t>PCIe </a:t>
            </a:r>
            <a:r>
              <a:rPr lang="zh-TW" altLang="en-US" sz="1800">
                <a:latin typeface="微軟正黑體" panose="020B0604030504040204" pitchFamily="34" charset="-120"/>
                <a:ea typeface="微軟正黑體" panose="020B0604030504040204" pitchFamily="34" charset="-120"/>
              </a:rPr>
              <a:t>擴充卡</a:t>
            </a:r>
          </a:p>
        </p:txBody>
      </p:sp>
      <p:sp>
        <p:nvSpPr>
          <p:cNvPr id="740" name="Google Shape;740;p56"/>
          <p:cNvSpPr txBox="1"/>
          <p:nvPr/>
        </p:nvSpPr>
        <p:spPr>
          <a:xfrm>
            <a:off x="4766929" y="4588179"/>
            <a:ext cx="2225042" cy="402212"/>
          </a:xfrm>
          <a:prstGeom prst="rect">
            <a:avLst/>
          </a:prstGeom>
          <a:noFill/>
          <a:ln>
            <a:noFill/>
          </a:ln>
        </p:spPr>
        <p:txBody>
          <a:bodyPr spcFirstLastPara="1" wrap="square" lIns="91425" tIns="91425" rIns="91425" bIns="91425" anchor="ctr" anchorCtr="0">
            <a:noAutofit/>
          </a:bodyPr>
          <a:lstStyle/>
          <a:p>
            <a:pPr marL="63500" marR="0" lvl="0" indent="0" algn="l" rtl="0">
              <a:spcBef>
                <a:spcPts val="500"/>
              </a:spcBef>
              <a:spcAft>
                <a:spcPts val="0"/>
              </a:spcAft>
              <a:buClr>
                <a:srgbClr val="3F3F3F"/>
              </a:buClr>
              <a:buSzPts val="600"/>
              <a:buFont typeface="Microsoft JhengHei"/>
              <a:buNone/>
            </a:pPr>
            <a:r>
              <a:rPr lang="zh-TW" sz="600">
                <a:solidFill>
                  <a:srgbClr val="3F3F3F"/>
                </a:solidFill>
                <a:latin typeface="Microsoft JhengHei"/>
                <a:ea typeface="Microsoft JhengHei"/>
                <a:cs typeface="Microsoft JhengHei"/>
                <a:sym typeface="Microsoft JhengHei"/>
              </a:rPr>
              <a:t>©201</a:t>
            </a:r>
            <a:r>
              <a:rPr lang="en-US" altLang="zh-TW" sz="600">
                <a:solidFill>
                  <a:srgbClr val="3F3F3F"/>
                </a:solidFill>
                <a:latin typeface="Microsoft JhengHei"/>
                <a:ea typeface="Microsoft JhengHei"/>
                <a:cs typeface="Microsoft JhengHei"/>
                <a:sym typeface="Microsoft JhengHei"/>
              </a:rPr>
              <a:t>9</a:t>
            </a:r>
            <a:r>
              <a:rPr lang="zh-TW" sz="600">
                <a:solidFill>
                  <a:srgbClr val="3F3F3F"/>
                </a:solidFill>
                <a:latin typeface="Microsoft JhengHei"/>
                <a:ea typeface="Microsoft JhengHei"/>
                <a:cs typeface="Microsoft JhengHei"/>
                <a:sym typeface="Microsoft JhengHei"/>
              </a:rPr>
              <a:t>著作權為威聯通科技股份有限公司所有。威聯通科技並保留所有權利。威聯通科技股份有限公司所使用或註冊之商標或標章。檔案中所提及之產品及公司名稱可能為其他公司所有之商標 。</a:t>
            </a:r>
            <a:endParaRPr sz="600">
              <a:solidFill>
                <a:srgbClr val="3F3F3F"/>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27" name="Google Shape;134;p25">
            <a:extLst>
              <a:ext uri="{FF2B5EF4-FFF2-40B4-BE49-F238E27FC236}">
                <a16:creationId xmlns:a16="http://schemas.microsoft.com/office/drawing/2014/main" id="{8EC48823-FA0D-4F72-8A7E-EAD433D9DCAA}"/>
              </a:ext>
            </a:extLst>
          </p:cNvPr>
          <p:cNvSpPr txBox="1">
            <a:spLocks/>
          </p:cNvSpPr>
          <p:nvPr/>
        </p:nvSpPr>
        <p:spPr>
          <a:xfrm>
            <a:off x="419099" y="130175"/>
            <a:ext cx="8330045" cy="85725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400"/>
              <a:buFont typeface="Arial"/>
              <a:buNone/>
              <a:defRPr sz="44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rgbClr val="FFE101"/>
              </a:buClr>
              <a:buSzPts val="4200"/>
            </a:pPr>
            <a:r>
              <a:rPr lang="zh-TW" altLang="en-US" sz="4000">
                <a:latin typeface="微軟正黑體" panose="020B0604030504040204" pitchFamily="34" charset="-120"/>
                <a:ea typeface="微軟正黑體" panose="020B0604030504040204" pitchFamily="34" charset="-120"/>
              </a:rPr>
              <a:t>無線邊際運算</a:t>
            </a:r>
          </a:p>
        </p:txBody>
      </p:sp>
      <p:sp>
        <p:nvSpPr>
          <p:cNvPr id="30" name="矩形: 圓角 29">
            <a:extLst>
              <a:ext uri="{FF2B5EF4-FFF2-40B4-BE49-F238E27FC236}">
                <a16:creationId xmlns:a16="http://schemas.microsoft.com/office/drawing/2014/main" id="{CF8217A7-CC5E-47FD-8332-E1859F45D773}"/>
              </a:ext>
            </a:extLst>
          </p:cNvPr>
          <p:cNvSpPr/>
          <p:nvPr/>
        </p:nvSpPr>
        <p:spPr>
          <a:xfrm>
            <a:off x="3762458" y="1663183"/>
            <a:ext cx="1626039" cy="360519"/>
          </a:xfrm>
          <a:prstGeom prst="roundRect">
            <a:avLst>
              <a:gd name="adj" fmla="val 50000"/>
            </a:avLst>
          </a:prstGeom>
          <a:gradFill>
            <a:gsLst>
              <a:gs pos="0">
                <a:srgbClr val="13F5C5"/>
              </a:gs>
              <a:gs pos="100000">
                <a:srgbClr val="24DDFB"/>
              </a:gs>
            </a:gsLst>
            <a:lin ang="0" scaled="0"/>
          </a:gradFill>
          <a:ln w="15875">
            <a:gradFill>
              <a:gsLst>
                <a:gs pos="0">
                  <a:schemeClr val="bg1">
                    <a:lumMod val="65000"/>
                  </a:schemeClr>
                </a:gs>
                <a:gs pos="100000">
                  <a:schemeClr val="bg1">
                    <a:lumMod val="6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1" name="矩形 30">
            <a:extLst>
              <a:ext uri="{FF2B5EF4-FFF2-40B4-BE49-F238E27FC236}">
                <a16:creationId xmlns:a16="http://schemas.microsoft.com/office/drawing/2014/main" id="{5295F1C0-BE26-42F7-87E3-B38F4B3143E2}"/>
              </a:ext>
            </a:extLst>
          </p:cNvPr>
          <p:cNvSpPr/>
          <p:nvPr/>
        </p:nvSpPr>
        <p:spPr>
          <a:xfrm>
            <a:off x="3830659" y="1693585"/>
            <a:ext cx="1482682" cy="307777"/>
          </a:xfrm>
          <a:prstGeom prst="rect">
            <a:avLst/>
          </a:prstGeom>
        </p:spPr>
        <p:txBody>
          <a:bodyPr wrap="square">
            <a:spAutoFit/>
          </a:bodyPr>
          <a:lstStyle/>
          <a:p>
            <a:pPr lvl="0" algn="ctr">
              <a:buClr>
                <a:schemeClr val="lt1"/>
              </a:buClr>
              <a:buSzPts val="1800"/>
            </a:pPr>
            <a:r>
              <a:rPr lang="zh-TW" altLang="en-US" b="1">
                <a:solidFill>
                  <a:schemeClr val="tx1"/>
                </a:solidFill>
                <a:latin typeface="Microsoft JhengHei"/>
                <a:ea typeface="Microsoft JhengHei"/>
                <a:cs typeface="Microsoft JhengHei"/>
                <a:sym typeface="Microsoft JhengHei"/>
              </a:rPr>
              <a:t>資料收集</a:t>
            </a:r>
          </a:p>
        </p:txBody>
      </p:sp>
      <p:sp>
        <p:nvSpPr>
          <p:cNvPr id="32" name="矩形: 圓角 31">
            <a:extLst>
              <a:ext uri="{FF2B5EF4-FFF2-40B4-BE49-F238E27FC236}">
                <a16:creationId xmlns:a16="http://schemas.microsoft.com/office/drawing/2014/main" id="{6F6AF71C-1678-4476-A76C-FB6317E255D0}"/>
              </a:ext>
            </a:extLst>
          </p:cNvPr>
          <p:cNvSpPr/>
          <p:nvPr/>
        </p:nvSpPr>
        <p:spPr>
          <a:xfrm>
            <a:off x="3837614" y="3272365"/>
            <a:ext cx="1626039" cy="360519"/>
          </a:xfrm>
          <a:prstGeom prst="roundRect">
            <a:avLst>
              <a:gd name="adj" fmla="val 50000"/>
            </a:avLst>
          </a:prstGeom>
          <a:gradFill>
            <a:gsLst>
              <a:gs pos="0">
                <a:srgbClr val="13F5C5"/>
              </a:gs>
              <a:gs pos="100000">
                <a:srgbClr val="24DDFB"/>
              </a:gs>
            </a:gsLst>
            <a:lin ang="0" scaled="0"/>
          </a:gradFill>
          <a:ln w="15875">
            <a:gradFill>
              <a:gsLst>
                <a:gs pos="0">
                  <a:schemeClr val="bg1">
                    <a:lumMod val="65000"/>
                  </a:schemeClr>
                </a:gs>
                <a:gs pos="100000">
                  <a:schemeClr val="bg1">
                    <a:lumMod val="6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3" name="矩形 32">
            <a:extLst>
              <a:ext uri="{FF2B5EF4-FFF2-40B4-BE49-F238E27FC236}">
                <a16:creationId xmlns:a16="http://schemas.microsoft.com/office/drawing/2014/main" id="{EFCAF081-6202-49C0-B26D-6D7982DB1476}"/>
              </a:ext>
            </a:extLst>
          </p:cNvPr>
          <p:cNvSpPr/>
          <p:nvPr/>
        </p:nvSpPr>
        <p:spPr>
          <a:xfrm>
            <a:off x="3905815" y="3302767"/>
            <a:ext cx="1482682" cy="307777"/>
          </a:xfrm>
          <a:prstGeom prst="rect">
            <a:avLst/>
          </a:prstGeom>
        </p:spPr>
        <p:txBody>
          <a:bodyPr wrap="square">
            <a:spAutoFit/>
          </a:bodyPr>
          <a:lstStyle/>
          <a:p>
            <a:pPr lvl="0" algn="ctr">
              <a:buClr>
                <a:schemeClr val="lt1"/>
              </a:buClr>
              <a:buSzPts val="1800"/>
            </a:pPr>
            <a:r>
              <a:rPr lang="zh-TW" altLang="en-US" b="1">
                <a:solidFill>
                  <a:schemeClr val="tx1"/>
                </a:solidFill>
                <a:latin typeface="Microsoft JhengHei"/>
                <a:ea typeface="Microsoft JhengHei"/>
                <a:cs typeface="Microsoft JhengHei"/>
                <a:sym typeface="Microsoft JhengHei"/>
              </a:rPr>
              <a:t>呈現結果</a:t>
            </a:r>
          </a:p>
        </p:txBody>
      </p:sp>
    </p:spTree>
    <p:extLst>
      <p:ext uri="{BB962C8B-B14F-4D97-AF65-F5344CB8AC3E}">
        <p14:creationId xmlns:p14="http://schemas.microsoft.com/office/powerpoint/2010/main" val="24294578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27"/>
          <p:cNvSpPr txBox="1">
            <a:spLocks noGrp="1"/>
          </p:cNvSpPr>
          <p:nvPr>
            <p:ph type="title" idx="4294967295"/>
          </p:nvPr>
        </p:nvSpPr>
        <p:spPr>
          <a:xfrm>
            <a:off x="0" y="130175"/>
            <a:ext cx="9144000" cy="85725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FFE101"/>
              </a:buClr>
              <a:buSzPts val="4200"/>
              <a:buFont typeface="Arial"/>
              <a:buNone/>
            </a:pPr>
            <a:r>
              <a:rPr lang="zh-TW" altLang="en-US" sz="4000">
                <a:latin typeface="微軟正黑體" panose="020B0604030504040204" pitchFamily="34" charset="-120"/>
                <a:ea typeface="微軟正黑體" panose="020B0604030504040204" pitchFamily="34" charset="-120"/>
              </a:rPr>
              <a:t>提供流量最佳化的分流設計</a:t>
            </a:r>
          </a:p>
        </p:txBody>
      </p:sp>
      <p:sp>
        <p:nvSpPr>
          <p:cNvPr id="184" name="Google Shape;184;p27"/>
          <p:cNvSpPr/>
          <p:nvPr/>
        </p:nvSpPr>
        <p:spPr>
          <a:xfrm>
            <a:off x="3428030" y="1342632"/>
            <a:ext cx="1646926" cy="27699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altLang="zh-TW" sz="1200" b="1" i="0" u="none" strike="noStrike" cap="none">
                <a:solidFill>
                  <a:schemeClr val="tx1"/>
                </a:solidFill>
                <a:latin typeface="Microsoft JhengHei"/>
                <a:ea typeface="Microsoft JhengHei"/>
                <a:cs typeface="Microsoft JhengHei"/>
                <a:sym typeface="Microsoft JhengHei"/>
              </a:rPr>
              <a:t>Router </a:t>
            </a:r>
            <a:br>
              <a:rPr lang="zh-TW" altLang="en-US" sz="1200" b="1" i="0" u="none" strike="noStrike" cap="none">
                <a:solidFill>
                  <a:schemeClr val="tx1"/>
                </a:solidFill>
                <a:latin typeface="Microsoft JhengHei"/>
                <a:ea typeface="Microsoft JhengHei"/>
                <a:cs typeface="Microsoft JhengHei"/>
                <a:sym typeface="Microsoft JhengHei"/>
              </a:rPr>
            </a:br>
            <a:r>
              <a:rPr lang="zh-TW" altLang="en-US" sz="1200" b="1" i="0" u="none" strike="noStrike" cap="none">
                <a:solidFill>
                  <a:schemeClr val="tx1"/>
                </a:solidFill>
                <a:latin typeface="Microsoft JhengHei"/>
                <a:ea typeface="Microsoft JhengHei"/>
                <a:cs typeface="Microsoft JhengHei"/>
                <a:sym typeface="Microsoft JhengHei"/>
              </a:rPr>
              <a:t>處理負載過高</a:t>
            </a:r>
          </a:p>
        </p:txBody>
      </p:sp>
      <p:sp>
        <p:nvSpPr>
          <p:cNvPr id="2" name="文字方塊 1">
            <a:extLst>
              <a:ext uri="{FF2B5EF4-FFF2-40B4-BE49-F238E27FC236}">
                <a16:creationId xmlns:a16="http://schemas.microsoft.com/office/drawing/2014/main" id="{D7EED65C-886A-47C3-B7D5-E7FF35232F2E}"/>
              </a:ext>
            </a:extLst>
          </p:cNvPr>
          <p:cNvSpPr txBox="1"/>
          <p:nvPr/>
        </p:nvSpPr>
        <p:spPr>
          <a:xfrm>
            <a:off x="6601692" y="2571750"/>
            <a:ext cx="2344882" cy="954107"/>
          </a:xfrm>
          <a:prstGeom prst="rect">
            <a:avLst/>
          </a:prstGeom>
          <a:noFill/>
        </p:spPr>
        <p:txBody>
          <a:bodyPr wrap="square" rtlCol="0">
            <a:spAutoFit/>
          </a:bodyPr>
          <a:lstStyle/>
          <a:p>
            <a:pPr lvl="0">
              <a:buSzPts val="1800"/>
            </a:pPr>
            <a:r>
              <a:rPr lang="zh-TW" altLang="en-US" b="1">
                <a:solidFill>
                  <a:schemeClr val="tx1"/>
                </a:solidFill>
                <a:latin typeface="Microsoft JhengHei"/>
                <a:ea typeface="Microsoft JhengHei"/>
                <a:cs typeface="Microsoft JhengHei"/>
                <a:sym typeface="Microsoft JhengHei"/>
              </a:rPr>
              <a:t>分流</a:t>
            </a:r>
            <a:r>
              <a:rPr lang="en-US" altLang="zh-TW" b="1">
                <a:solidFill>
                  <a:schemeClr val="tx1"/>
                </a:solidFill>
                <a:latin typeface="Microsoft JhengHei"/>
                <a:ea typeface="Microsoft JhengHei"/>
                <a:cs typeface="Microsoft JhengHei"/>
                <a:sym typeface="Microsoft JhengHei"/>
              </a:rPr>
              <a:t>NAS</a:t>
            </a:r>
            <a:r>
              <a:rPr lang="zh-TW" altLang="en-US" b="1">
                <a:solidFill>
                  <a:schemeClr val="tx1"/>
                </a:solidFill>
                <a:latin typeface="Microsoft JhengHei"/>
                <a:ea typeface="Microsoft JhengHei"/>
                <a:cs typeface="Microsoft JhengHei"/>
                <a:sym typeface="Microsoft JhengHei"/>
              </a:rPr>
              <a:t>內部傳輸與外網</a:t>
            </a:r>
          </a:p>
          <a:p>
            <a:pPr lvl="0">
              <a:buSzPts val="1800"/>
            </a:pPr>
            <a:r>
              <a:rPr lang="zh-TW" altLang="en-US" b="1">
                <a:solidFill>
                  <a:schemeClr val="tx1"/>
                </a:solidFill>
                <a:latin typeface="Microsoft JhengHei"/>
                <a:ea typeface="Microsoft JhengHei"/>
                <a:cs typeface="Microsoft JhengHei"/>
                <a:sym typeface="Microsoft JhengHei"/>
              </a:rPr>
              <a:t>傳輸頻寬，避免路由器忙</a:t>
            </a:r>
          </a:p>
          <a:p>
            <a:pPr lvl="0">
              <a:buSzPts val="1800"/>
            </a:pPr>
            <a:r>
              <a:rPr lang="zh-TW" altLang="en-US" b="1">
                <a:solidFill>
                  <a:schemeClr val="tx1"/>
                </a:solidFill>
                <a:latin typeface="Microsoft JhengHei"/>
                <a:ea typeface="Microsoft JhengHei"/>
                <a:cs typeface="Microsoft JhengHei"/>
                <a:sym typeface="Microsoft JhengHei"/>
              </a:rPr>
              <a:t>碌影響網路速度</a:t>
            </a:r>
          </a:p>
          <a:p>
            <a:endParaRPr lang="zh-TW" altLang="en-US">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33" name="Google Shape;181;p27">
            <a:extLst>
              <a:ext uri="{FF2B5EF4-FFF2-40B4-BE49-F238E27FC236}">
                <a16:creationId xmlns:a16="http://schemas.microsoft.com/office/drawing/2014/main" id="{79716219-0154-4675-BB2A-02ECC7A8B23D}"/>
              </a:ext>
            </a:extLst>
          </p:cNvPr>
          <p:cNvSpPr txBox="1">
            <a:spLocks/>
          </p:cNvSpPr>
          <p:nvPr/>
        </p:nvSpPr>
        <p:spPr>
          <a:xfrm>
            <a:off x="0" y="130175"/>
            <a:ext cx="9144000" cy="85725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400"/>
              <a:buFont typeface="Arial"/>
              <a:buNone/>
              <a:defRPr sz="44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rgbClr val="FFE101"/>
              </a:buClr>
              <a:buSzPts val="4200"/>
            </a:pPr>
            <a:r>
              <a:rPr lang="zh-TW" altLang="en-US" sz="4000">
                <a:latin typeface="微軟正黑體" panose="020B0604030504040204" pitchFamily="34" charset="-120"/>
                <a:ea typeface="微軟正黑體" panose="020B0604030504040204" pitchFamily="34" charset="-120"/>
              </a:rPr>
              <a:t>彈性無線環境架設</a:t>
            </a:r>
          </a:p>
        </p:txBody>
      </p:sp>
      <p:sp>
        <p:nvSpPr>
          <p:cNvPr id="4" name="矩形: 圓角 3">
            <a:extLst>
              <a:ext uri="{FF2B5EF4-FFF2-40B4-BE49-F238E27FC236}">
                <a16:creationId xmlns:a16="http://schemas.microsoft.com/office/drawing/2014/main" id="{3F4759BC-DE93-4548-B26A-706F7120D3AA}"/>
              </a:ext>
            </a:extLst>
          </p:cNvPr>
          <p:cNvSpPr/>
          <p:nvPr/>
        </p:nvSpPr>
        <p:spPr>
          <a:xfrm>
            <a:off x="1712331" y="2306866"/>
            <a:ext cx="1626039" cy="360519"/>
          </a:xfrm>
          <a:prstGeom prst="roundRect">
            <a:avLst>
              <a:gd name="adj" fmla="val 50000"/>
            </a:avLst>
          </a:prstGeom>
          <a:gradFill>
            <a:gsLst>
              <a:gs pos="0">
                <a:srgbClr val="FFED27"/>
              </a:gs>
              <a:gs pos="100000">
                <a:srgbClr val="F9CC11"/>
              </a:gs>
            </a:gsLst>
            <a:lin ang="0" scaled="0"/>
          </a:gradFill>
          <a:ln w="15875">
            <a:gradFill>
              <a:gsLst>
                <a:gs pos="0">
                  <a:schemeClr val="bg1">
                    <a:lumMod val="65000"/>
                  </a:schemeClr>
                </a:gs>
                <a:gs pos="100000">
                  <a:schemeClr val="bg1">
                    <a:lumMod val="6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矩形 4">
            <a:extLst>
              <a:ext uri="{FF2B5EF4-FFF2-40B4-BE49-F238E27FC236}">
                <a16:creationId xmlns:a16="http://schemas.microsoft.com/office/drawing/2014/main" id="{AE67363A-A2D7-44B2-8B9C-E6C3F77ADE42}"/>
              </a:ext>
            </a:extLst>
          </p:cNvPr>
          <p:cNvSpPr/>
          <p:nvPr/>
        </p:nvSpPr>
        <p:spPr>
          <a:xfrm>
            <a:off x="1904194" y="2330314"/>
            <a:ext cx="1242314" cy="307777"/>
          </a:xfrm>
          <a:prstGeom prst="rect">
            <a:avLst/>
          </a:prstGeom>
        </p:spPr>
        <p:txBody>
          <a:bodyPr wrap="square">
            <a:spAutoFit/>
          </a:bodyPr>
          <a:lstStyle/>
          <a:p>
            <a:pPr lvl="0" algn="ctr">
              <a:buClr>
                <a:schemeClr val="dk1"/>
              </a:buClr>
              <a:buSzPts val="1600"/>
            </a:pPr>
            <a:r>
              <a:rPr lang="en-US" altLang="zh-TW" b="1">
                <a:solidFill>
                  <a:schemeClr val="dk1"/>
                </a:solidFill>
                <a:latin typeface="Microsoft JhengHei"/>
                <a:ea typeface="Microsoft JhengHei"/>
                <a:cs typeface="Microsoft JhengHei"/>
                <a:sym typeface="Microsoft JhengHei"/>
              </a:rPr>
              <a:t>2.4G </a:t>
            </a:r>
            <a:r>
              <a:rPr lang="zh-TW" altLang="en-US" b="1">
                <a:solidFill>
                  <a:schemeClr val="dk1"/>
                </a:solidFill>
                <a:latin typeface="Microsoft JhengHei"/>
                <a:ea typeface="Microsoft JhengHei"/>
                <a:cs typeface="Microsoft JhengHei"/>
                <a:sym typeface="Microsoft JhengHei"/>
              </a:rPr>
              <a:t>當 </a:t>
            </a:r>
            <a:r>
              <a:rPr lang="en-US" altLang="zh-TW" b="1">
                <a:solidFill>
                  <a:schemeClr val="dk1"/>
                </a:solidFill>
                <a:latin typeface="Microsoft JhengHei"/>
                <a:ea typeface="Microsoft JhengHei"/>
                <a:cs typeface="Microsoft JhengHei"/>
                <a:sym typeface="Microsoft JhengHei"/>
              </a:rPr>
              <a:t>AP</a:t>
            </a:r>
          </a:p>
        </p:txBody>
      </p:sp>
      <p:sp>
        <p:nvSpPr>
          <p:cNvPr id="38" name="矩形: 圓角 37">
            <a:extLst>
              <a:ext uri="{FF2B5EF4-FFF2-40B4-BE49-F238E27FC236}">
                <a16:creationId xmlns:a16="http://schemas.microsoft.com/office/drawing/2014/main" id="{0F932622-7989-49AF-8E27-7D3B7E1A90FB}"/>
              </a:ext>
            </a:extLst>
          </p:cNvPr>
          <p:cNvSpPr/>
          <p:nvPr/>
        </p:nvSpPr>
        <p:spPr>
          <a:xfrm>
            <a:off x="3461394" y="2292087"/>
            <a:ext cx="1626039" cy="360519"/>
          </a:xfrm>
          <a:prstGeom prst="roundRect">
            <a:avLst>
              <a:gd name="adj" fmla="val 50000"/>
            </a:avLst>
          </a:prstGeom>
          <a:gradFill>
            <a:gsLst>
              <a:gs pos="0">
                <a:srgbClr val="13F5C5"/>
              </a:gs>
              <a:gs pos="100000">
                <a:srgbClr val="24DDFB"/>
              </a:gs>
            </a:gsLst>
            <a:lin ang="0" scaled="0"/>
          </a:gradFill>
          <a:ln w="15875">
            <a:gradFill>
              <a:gsLst>
                <a:gs pos="0">
                  <a:schemeClr val="bg1">
                    <a:lumMod val="65000"/>
                  </a:schemeClr>
                </a:gs>
                <a:gs pos="100000">
                  <a:schemeClr val="bg1">
                    <a:lumMod val="6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9" name="矩形 38">
            <a:extLst>
              <a:ext uri="{FF2B5EF4-FFF2-40B4-BE49-F238E27FC236}">
                <a16:creationId xmlns:a16="http://schemas.microsoft.com/office/drawing/2014/main" id="{5CA4B529-8A63-413C-A96A-22DA88485A65}"/>
              </a:ext>
            </a:extLst>
          </p:cNvPr>
          <p:cNvSpPr/>
          <p:nvPr/>
        </p:nvSpPr>
        <p:spPr>
          <a:xfrm>
            <a:off x="3533072" y="2315535"/>
            <a:ext cx="1482682" cy="307777"/>
          </a:xfrm>
          <a:prstGeom prst="rect">
            <a:avLst/>
          </a:prstGeom>
        </p:spPr>
        <p:txBody>
          <a:bodyPr wrap="square">
            <a:spAutoFit/>
          </a:bodyPr>
          <a:lstStyle/>
          <a:p>
            <a:pPr lvl="0" algn="ctr">
              <a:buClr>
                <a:schemeClr val="dk1"/>
              </a:buClr>
              <a:buSzPts val="1600"/>
            </a:pPr>
            <a:r>
              <a:rPr lang="en-US" altLang="zh-TW" b="1">
                <a:solidFill>
                  <a:schemeClr val="dk1"/>
                </a:solidFill>
                <a:latin typeface="Microsoft JhengHei"/>
                <a:ea typeface="Microsoft JhengHei"/>
                <a:cs typeface="Microsoft JhengHei"/>
                <a:sym typeface="Microsoft JhengHei"/>
              </a:rPr>
              <a:t>2.4G </a:t>
            </a:r>
            <a:r>
              <a:rPr lang="zh-TW" altLang="en-US" b="1">
                <a:solidFill>
                  <a:schemeClr val="dk1"/>
                </a:solidFill>
                <a:latin typeface="Microsoft JhengHei"/>
                <a:ea typeface="Microsoft JhengHei"/>
                <a:cs typeface="Microsoft JhengHei"/>
                <a:sym typeface="Microsoft JhengHei"/>
              </a:rPr>
              <a:t>當 </a:t>
            </a:r>
            <a:r>
              <a:rPr lang="en-US" altLang="zh-TW" b="1">
                <a:solidFill>
                  <a:schemeClr val="dk1"/>
                </a:solidFill>
                <a:latin typeface="Microsoft JhengHei"/>
                <a:ea typeface="Microsoft JhengHei"/>
                <a:cs typeface="Microsoft JhengHei"/>
                <a:sym typeface="Microsoft JhengHei"/>
              </a:rPr>
              <a:t>Client</a:t>
            </a:r>
          </a:p>
        </p:txBody>
      </p:sp>
      <p:sp>
        <p:nvSpPr>
          <p:cNvPr id="40" name="矩形: 圓角 39">
            <a:extLst>
              <a:ext uri="{FF2B5EF4-FFF2-40B4-BE49-F238E27FC236}">
                <a16:creationId xmlns:a16="http://schemas.microsoft.com/office/drawing/2014/main" id="{3A65E7A3-9E9F-4735-A3C2-775CA1976A4B}"/>
              </a:ext>
            </a:extLst>
          </p:cNvPr>
          <p:cNvSpPr/>
          <p:nvPr/>
        </p:nvSpPr>
        <p:spPr>
          <a:xfrm>
            <a:off x="5772892" y="2270216"/>
            <a:ext cx="1132046" cy="360519"/>
          </a:xfrm>
          <a:prstGeom prst="roundRect">
            <a:avLst>
              <a:gd name="adj" fmla="val 50000"/>
            </a:avLst>
          </a:prstGeom>
          <a:gradFill>
            <a:gsLst>
              <a:gs pos="0">
                <a:srgbClr val="13F5C5"/>
              </a:gs>
              <a:gs pos="100000">
                <a:srgbClr val="24DDFB"/>
              </a:gs>
            </a:gsLst>
            <a:lin ang="0" scaled="0"/>
          </a:gradFill>
          <a:ln w="15875">
            <a:gradFill>
              <a:gsLst>
                <a:gs pos="0">
                  <a:schemeClr val="bg1">
                    <a:lumMod val="65000"/>
                  </a:schemeClr>
                </a:gs>
                <a:gs pos="100000">
                  <a:schemeClr val="bg1">
                    <a:lumMod val="6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1" name="矩形 40">
            <a:extLst>
              <a:ext uri="{FF2B5EF4-FFF2-40B4-BE49-F238E27FC236}">
                <a16:creationId xmlns:a16="http://schemas.microsoft.com/office/drawing/2014/main" id="{C091F9AA-DCFA-4A49-999C-5264ABCBF240}"/>
              </a:ext>
            </a:extLst>
          </p:cNvPr>
          <p:cNvSpPr/>
          <p:nvPr/>
        </p:nvSpPr>
        <p:spPr>
          <a:xfrm>
            <a:off x="5824376" y="2293664"/>
            <a:ext cx="1029077" cy="307777"/>
          </a:xfrm>
          <a:prstGeom prst="rect">
            <a:avLst/>
          </a:prstGeom>
        </p:spPr>
        <p:txBody>
          <a:bodyPr wrap="square">
            <a:spAutoFit/>
          </a:bodyPr>
          <a:lstStyle/>
          <a:p>
            <a:pPr lvl="0" algn="ctr">
              <a:buClr>
                <a:schemeClr val="dk1"/>
              </a:buClr>
              <a:buSzPts val="1600"/>
            </a:pPr>
            <a:r>
              <a:rPr lang="en-US" altLang="zh-TW" b="1">
                <a:solidFill>
                  <a:schemeClr val="dk1"/>
                </a:solidFill>
                <a:latin typeface="Microsoft JhengHei"/>
                <a:ea typeface="Microsoft JhengHei"/>
                <a:cs typeface="Microsoft JhengHei"/>
                <a:sym typeface="Microsoft JhengHei"/>
              </a:rPr>
              <a:t>5G </a:t>
            </a:r>
            <a:r>
              <a:rPr lang="zh-TW" altLang="en-US" b="1">
                <a:solidFill>
                  <a:schemeClr val="dk1"/>
                </a:solidFill>
                <a:latin typeface="Microsoft JhengHei"/>
                <a:ea typeface="Microsoft JhengHei"/>
                <a:cs typeface="Microsoft JhengHei"/>
                <a:sym typeface="Microsoft JhengHei"/>
              </a:rPr>
              <a:t>當 </a:t>
            </a:r>
            <a:r>
              <a:rPr lang="en-US" altLang="zh-TW" b="1">
                <a:solidFill>
                  <a:schemeClr val="dk1"/>
                </a:solidFill>
                <a:latin typeface="Microsoft JhengHei"/>
                <a:ea typeface="Microsoft JhengHei"/>
                <a:cs typeface="Microsoft JhengHei"/>
                <a:sym typeface="Microsoft JhengHei"/>
              </a:rPr>
              <a:t>AP</a:t>
            </a:r>
          </a:p>
        </p:txBody>
      </p:sp>
      <p:sp>
        <p:nvSpPr>
          <p:cNvPr id="6" name="文字方塊 5">
            <a:extLst>
              <a:ext uri="{FF2B5EF4-FFF2-40B4-BE49-F238E27FC236}">
                <a16:creationId xmlns:a16="http://schemas.microsoft.com/office/drawing/2014/main" id="{8806DB62-39DF-46B1-83B4-7031136CA59B}"/>
              </a:ext>
            </a:extLst>
          </p:cNvPr>
          <p:cNvSpPr txBox="1"/>
          <p:nvPr/>
        </p:nvSpPr>
        <p:spPr>
          <a:xfrm>
            <a:off x="691884" y="1310199"/>
            <a:ext cx="6348648" cy="785728"/>
          </a:xfrm>
          <a:prstGeom prst="rect">
            <a:avLst/>
          </a:prstGeom>
          <a:noFill/>
        </p:spPr>
        <p:txBody>
          <a:bodyPr wrap="square" rtlCol="0">
            <a:spAutoFit/>
          </a:bodyPr>
          <a:lstStyle/>
          <a:p>
            <a:pPr lvl="0">
              <a:lnSpc>
                <a:spcPct val="150000"/>
              </a:lnSpc>
            </a:pPr>
            <a:r>
              <a:rPr lang="zh-TW" altLang="en-US" sz="1600" b="1">
                <a:solidFill>
                  <a:schemeClr val="tx1"/>
                </a:solidFill>
                <a:latin typeface="微軟正黑體" panose="020B0604030504040204" pitchFamily="34" charset="-120"/>
                <a:ea typeface="微軟正黑體" panose="020B0604030504040204" pitchFamily="34" charset="-120"/>
                <a:cs typeface="Microsoft JhengHei"/>
                <a:sym typeface="Microsoft JhengHei"/>
              </a:rPr>
              <a:t>透過 </a:t>
            </a:r>
            <a:r>
              <a:rPr lang="en-US" altLang="zh-TW" sz="1600" b="1">
                <a:solidFill>
                  <a:schemeClr val="tx1"/>
                </a:solidFill>
                <a:latin typeface="微軟正黑體" panose="020B0604030504040204" pitchFamily="34" charset="-120"/>
                <a:ea typeface="微軟正黑體" panose="020B0604030504040204" pitchFamily="34" charset="-120"/>
                <a:cs typeface="Microsoft JhengHei"/>
                <a:sym typeface="Microsoft JhengHei"/>
              </a:rPr>
              <a:t>QWA-AC2600 </a:t>
            </a:r>
            <a:r>
              <a:rPr lang="zh-TW" altLang="en-US" sz="1600" b="1">
                <a:solidFill>
                  <a:schemeClr val="tx1"/>
                </a:solidFill>
                <a:latin typeface="微軟正黑體" panose="020B0604030504040204" pitchFamily="34" charset="-120"/>
                <a:ea typeface="微軟正黑體" panose="020B0604030504040204" pitchFamily="34" charset="-120"/>
                <a:cs typeface="Microsoft JhengHei"/>
                <a:sym typeface="Microsoft JhengHei"/>
              </a:rPr>
              <a:t>雙晶片的特性，同時雙頻運作。</a:t>
            </a:r>
            <a:endParaRPr lang="zh-TW" altLang="en-US" sz="1600">
              <a:solidFill>
                <a:schemeClr val="tx1"/>
              </a:solidFill>
              <a:latin typeface="微軟正黑體" panose="020B0604030504040204" pitchFamily="34" charset="-120"/>
              <a:ea typeface="微軟正黑體" panose="020B0604030504040204" pitchFamily="34" charset="-120"/>
            </a:endParaRPr>
          </a:p>
          <a:p>
            <a:pPr lvl="0">
              <a:lnSpc>
                <a:spcPct val="150000"/>
              </a:lnSpc>
            </a:pPr>
            <a:r>
              <a:rPr lang="en-US" altLang="zh-TW" sz="1600" b="1">
                <a:solidFill>
                  <a:schemeClr val="tx1"/>
                </a:solidFill>
                <a:latin typeface="微軟正黑體" panose="020B0604030504040204" pitchFamily="34" charset="-120"/>
                <a:ea typeface="微軟正黑體" panose="020B0604030504040204" pitchFamily="34" charset="-120"/>
                <a:cs typeface="Microsoft JhengHei"/>
                <a:sym typeface="Microsoft JhengHei"/>
              </a:rPr>
              <a:t>1 </a:t>
            </a:r>
            <a:r>
              <a:rPr lang="zh-TW" altLang="en-US" sz="1600" b="1">
                <a:solidFill>
                  <a:schemeClr val="tx1"/>
                </a:solidFill>
                <a:latin typeface="微軟正黑體" panose="020B0604030504040204" pitchFamily="34" charset="-120"/>
                <a:ea typeface="微軟正黑體" panose="020B0604030504040204" pitchFamily="34" charset="-120"/>
                <a:cs typeface="Microsoft JhengHei"/>
                <a:sym typeface="Microsoft JhengHei"/>
              </a:rPr>
              <a:t>頻當 </a:t>
            </a:r>
            <a:r>
              <a:rPr lang="en-US" altLang="zh-TW" sz="1600" b="1">
                <a:solidFill>
                  <a:schemeClr val="tx1"/>
                </a:solidFill>
                <a:latin typeface="微軟正黑體" panose="020B0604030504040204" pitchFamily="34" charset="-120"/>
                <a:ea typeface="微軟正黑體" panose="020B0604030504040204" pitchFamily="34" charset="-120"/>
                <a:cs typeface="Microsoft JhengHei"/>
                <a:sym typeface="Microsoft JhengHei"/>
              </a:rPr>
              <a:t>Client </a:t>
            </a:r>
            <a:r>
              <a:rPr lang="zh-TW" altLang="en-US" sz="1600" b="1">
                <a:solidFill>
                  <a:schemeClr val="tx1"/>
                </a:solidFill>
                <a:latin typeface="微軟正黑體" panose="020B0604030504040204" pitchFamily="34" charset="-120"/>
                <a:ea typeface="微軟正黑體" panose="020B0604030504040204" pitchFamily="34" charset="-120"/>
                <a:cs typeface="Microsoft JhengHei"/>
                <a:sym typeface="Microsoft JhengHei"/>
              </a:rPr>
              <a:t>及 </a:t>
            </a:r>
            <a:r>
              <a:rPr lang="en-US" altLang="zh-TW" sz="1600" b="1">
                <a:solidFill>
                  <a:schemeClr val="tx1"/>
                </a:solidFill>
                <a:latin typeface="微軟正黑體" panose="020B0604030504040204" pitchFamily="34" charset="-120"/>
                <a:ea typeface="微軟正黑體" panose="020B0604030504040204" pitchFamily="34" charset="-120"/>
                <a:cs typeface="Microsoft JhengHei"/>
                <a:sym typeface="Microsoft JhengHei"/>
              </a:rPr>
              <a:t>1 </a:t>
            </a:r>
            <a:r>
              <a:rPr lang="zh-TW" altLang="en-US" sz="1600" b="1">
                <a:solidFill>
                  <a:schemeClr val="tx1"/>
                </a:solidFill>
                <a:latin typeface="微軟正黑體" panose="020B0604030504040204" pitchFamily="34" charset="-120"/>
                <a:ea typeface="微軟正黑體" panose="020B0604030504040204" pitchFamily="34" charset="-120"/>
                <a:cs typeface="Microsoft JhengHei"/>
                <a:sym typeface="Microsoft JhengHei"/>
              </a:rPr>
              <a:t>頻當 </a:t>
            </a:r>
            <a:r>
              <a:rPr lang="en-US" altLang="zh-TW" sz="1600" b="1">
                <a:solidFill>
                  <a:schemeClr val="tx1"/>
                </a:solidFill>
                <a:latin typeface="微軟正黑體" panose="020B0604030504040204" pitchFamily="34" charset="-120"/>
                <a:ea typeface="微軟正黑體" panose="020B0604030504040204" pitchFamily="34" charset="-120"/>
                <a:cs typeface="Microsoft JhengHei"/>
                <a:sym typeface="Microsoft JhengHei"/>
              </a:rPr>
              <a:t>AP</a:t>
            </a:r>
            <a:r>
              <a:rPr lang="zh-TW" altLang="en-US" sz="1600" b="1">
                <a:solidFill>
                  <a:schemeClr val="tx1"/>
                </a:solidFill>
                <a:latin typeface="微軟正黑體" panose="020B0604030504040204" pitchFamily="34" charset="-120"/>
                <a:ea typeface="微軟正黑體" panose="020B0604030504040204" pitchFamily="34" charset="-120"/>
                <a:cs typeface="Microsoft JhengHei"/>
                <a:sym typeface="Microsoft JhengHei"/>
              </a:rPr>
              <a:t>，各自處理運作。</a:t>
            </a:r>
          </a:p>
        </p:txBody>
      </p:sp>
    </p:spTree>
    <p:extLst>
      <p:ext uri="{BB962C8B-B14F-4D97-AF65-F5344CB8AC3E}">
        <p14:creationId xmlns:p14="http://schemas.microsoft.com/office/powerpoint/2010/main" val="34737942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3" name="Google Shape;233;p29"/>
          <p:cNvSpPr txBox="1">
            <a:spLocks noGrp="1"/>
          </p:cNvSpPr>
          <p:nvPr>
            <p:ph type="title" idx="4294967295"/>
          </p:nvPr>
        </p:nvSpPr>
        <p:spPr>
          <a:xfrm>
            <a:off x="0" y="130175"/>
            <a:ext cx="9144000" cy="85725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FFE101"/>
              </a:buClr>
              <a:buSzPts val="4200"/>
              <a:buFont typeface="Arial"/>
              <a:buNone/>
            </a:pPr>
            <a:r>
              <a:rPr lang="zh-TW" sz="4000">
                <a:latin typeface="微軟正黑體" panose="020B0604030504040204" pitchFamily="34" charset="-120"/>
                <a:ea typeface="微軟正黑體" panose="020B0604030504040204" pitchFamily="34" charset="-120"/>
              </a:rPr>
              <a:t>單一設備多卡擴充無線存取點</a:t>
            </a:r>
            <a:endParaRPr sz="4000">
              <a:latin typeface="微軟正黑體" panose="020B0604030504040204" pitchFamily="34" charset="-120"/>
              <a:ea typeface="微軟正黑體" panose="020B0604030504040204" pitchFamily="34" charset="-120"/>
            </a:endParaRPr>
          </a:p>
        </p:txBody>
      </p:sp>
      <p:sp>
        <p:nvSpPr>
          <p:cNvPr id="24" name="Google Shape;248;p29">
            <a:extLst>
              <a:ext uri="{FF2B5EF4-FFF2-40B4-BE49-F238E27FC236}">
                <a16:creationId xmlns:a16="http://schemas.microsoft.com/office/drawing/2014/main" id="{9FBB2B45-7914-49F9-A09D-0E81D0F1BEA3}"/>
              </a:ext>
            </a:extLst>
          </p:cNvPr>
          <p:cNvSpPr txBox="1">
            <a:spLocks/>
          </p:cNvSpPr>
          <p:nvPr/>
        </p:nvSpPr>
        <p:spPr>
          <a:xfrm>
            <a:off x="4395355" y="1308219"/>
            <a:ext cx="3684373" cy="503237"/>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600"/>
              </a:spcBef>
              <a:spcAft>
                <a:spcPts val="0"/>
              </a:spcAft>
              <a:buClr>
                <a:schemeClr val="dk1"/>
              </a:buClr>
              <a:buSzPts val="3000"/>
              <a:buFont typeface="Arial"/>
              <a:buNone/>
              <a:defRPr sz="3000" b="1" i="0" u="none" strike="noStrike" cap="none">
                <a:solidFill>
                  <a:schemeClr val="dk1"/>
                </a:solidFill>
                <a:latin typeface="Arial"/>
                <a:ea typeface="Arial"/>
                <a:cs typeface="Arial"/>
                <a:sym typeface="Arial"/>
              </a:defRPr>
            </a:lvl1pPr>
            <a:lvl2pPr marL="914400" marR="0" lvl="1" indent="-381000" algn="l" rtl="0">
              <a:lnSpc>
                <a:spcPct val="100000"/>
              </a:lnSpc>
              <a:spcBef>
                <a:spcPts val="480"/>
              </a:spcBef>
              <a:spcAft>
                <a:spcPts val="0"/>
              </a:spcAft>
              <a:buClr>
                <a:schemeClr val="dk1"/>
              </a:buClr>
              <a:buSzPts val="2400"/>
              <a:buFont typeface="Arial"/>
              <a:buChar char="•"/>
              <a:defRPr sz="2400" b="1" i="0" u="none" strike="noStrike" cap="none">
                <a:solidFill>
                  <a:schemeClr val="dk1"/>
                </a:solidFill>
                <a:latin typeface="Arial"/>
                <a:ea typeface="Arial"/>
                <a:cs typeface="Arial"/>
                <a:sym typeface="Arial"/>
              </a:defRPr>
            </a:lvl2pPr>
            <a:lvl3pPr marL="1371600" marR="0" lvl="2" indent="-381000" algn="l" rtl="0">
              <a:lnSpc>
                <a:spcPct val="100000"/>
              </a:lnSpc>
              <a:spcBef>
                <a:spcPts val="480"/>
              </a:spcBef>
              <a:spcAft>
                <a:spcPts val="0"/>
              </a:spcAft>
              <a:buClr>
                <a:schemeClr val="dk1"/>
              </a:buClr>
              <a:buSzPts val="2400"/>
              <a:buFont typeface="Arial"/>
              <a:buChar char="•"/>
              <a:defRPr sz="2400" b="1" i="0" u="none" strike="noStrike" cap="none">
                <a:solidFill>
                  <a:schemeClr val="dk1"/>
                </a:solidFill>
                <a:latin typeface="Arial"/>
                <a:ea typeface="Arial"/>
                <a:cs typeface="Arial"/>
                <a:sym typeface="Arial"/>
              </a:defRPr>
            </a:lvl3pPr>
            <a:lvl4pPr marL="1828800" marR="0" lvl="3" indent="-355600" algn="l" rtl="0">
              <a:lnSpc>
                <a:spcPct val="100000"/>
              </a:lnSpc>
              <a:spcBef>
                <a:spcPts val="400"/>
              </a:spcBef>
              <a:spcAft>
                <a:spcPts val="0"/>
              </a:spcAft>
              <a:buClr>
                <a:schemeClr val="dk1"/>
              </a:buClr>
              <a:buSzPts val="2000"/>
              <a:buFont typeface="Arial"/>
              <a:buChar char="–"/>
              <a:defRPr sz="2000" b="1"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chemeClr val="dk1"/>
              </a:buClr>
              <a:buSzPts val="2000"/>
              <a:buFont typeface="Arial"/>
              <a:buChar char="»"/>
              <a:defRPr sz="2000" b="1"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0"/>
              </a:spcBef>
              <a:buSzPts val="2000"/>
            </a:pPr>
            <a:r>
              <a:rPr lang="zh-TW" altLang="en-US" sz="2000"/>
              <a:t>隨需求彈性擴充，</a:t>
            </a:r>
            <a:br>
              <a:rPr lang="en-US" altLang="zh-TW" sz="2000"/>
            </a:br>
            <a:r>
              <a:rPr lang="zh-TW" altLang="en-US" sz="2000"/>
              <a:t>提升設備可連線的數量</a:t>
            </a:r>
            <a:endParaRPr lang="zh-TW" altLang="en-US"/>
          </a:p>
        </p:txBody>
      </p:sp>
      <p:sp>
        <p:nvSpPr>
          <p:cNvPr id="25" name="矩形: 圓角 24">
            <a:extLst>
              <a:ext uri="{FF2B5EF4-FFF2-40B4-BE49-F238E27FC236}">
                <a16:creationId xmlns:a16="http://schemas.microsoft.com/office/drawing/2014/main" id="{C67B28F1-5BD2-463F-A247-82247A827DE6}"/>
              </a:ext>
            </a:extLst>
          </p:cNvPr>
          <p:cNvSpPr/>
          <p:nvPr/>
        </p:nvSpPr>
        <p:spPr>
          <a:xfrm>
            <a:off x="1343890" y="1439484"/>
            <a:ext cx="2026227" cy="449247"/>
          </a:xfrm>
          <a:prstGeom prst="roundRect">
            <a:avLst>
              <a:gd name="adj" fmla="val 50000"/>
            </a:avLst>
          </a:prstGeom>
          <a:gradFill>
            <a:gsLst>
              <a:gs pos="0">
                <a:srgbClr val="13F5C5"/>
              </a:gs>
              <a:gs pos="100000">
                <a:srgbClr val="24DDFB"/>
              </a:gs>
            </a:gsLst>
            <a:lin ang="0" scaled="0"/>
          </a:gradFill>
          <a:ln w="15875">
            <a:gradFill>
              <a:gsLst>
                <a:gs pos="0">
                  <a:schemeClr val="bg1">
                    <a:lumMod val="65000"/>
                  </a:schemeClr>
                </a:gs>
                <a:gs pos="100000">
                  <a:schemeClr val="bg1">
                    <a:lumMod val="6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矩形 1">
            <a:extLst>
              <a:ext uri="{FF2B5EF4-FFF2-40B4-BE49-F238E27FC236}">
                <a16:creationId xmlns:a16="http://schemas.microsoft.com/office/drawing/2014/main" id="{CE54DAFD-DACF-42D0-A467-F2FB6C04295C}"/>
              </a:ext>
            </a:extLst>
          </p:cNvPr>
          <p:cNvSpPr/>
          <p:nvPr/>
        </p:nvSpPr>
        <p:spPr>
          <a:xfrm>
            <a:off x="1466477" y="1503679"/>
            <a:ext cx="1805302" cy="307777"/>
          </a:xfrm>
          <a:prstGeom prst="rect">
            <a:avLst/>
          </a:prstGeom>
        </p:spPr>
        <p:txBody>
          <a:bodyPr wrap="none">
            <a:spAutoFit/>
          </a:bodyPr>
          <a:lstStyle/>
          <a:p>
            <a:pPr lvl="0"/>
            <a:r>
              <a:rPr lang="en-US" altLang="zh-TW" b="1">
                <a:solidFill>
                  <a:schemeClr val="tx1"/>
                </a:solidFill>
                <a:latin typeface="Microsoft JhengHei"/>
                <a:ea typeface="Microsoft JhengHei"/>
                <a:cs typeface="Microsoft JhengHei"/>
                <a:sym typeface="Microsoft JhengHei"/>
              </a:rPr>
              <a:t>PC / NAS PCIe </a:t>
            </a:r>
            <a:r>
              <a:rPr lang="zh-TW" altLang="en-US" b="1">
                <a:solidFill>
                  <a:schemeClr val="tx1"/>
                </a:solidFill>
                <a:latin typeface="Microsoft JhengHei"/>
                <a:ea typeface="Microsoft JhengHei"/>
                <a:cs typeface="Microsoft JhengHei"/>
                <a:sym typeface="Microsoft JhengHei"/>
              </a:rPr>
              <a:t>插槽</a:t>
            </a:r>
            <a:endParaRPr lang="zh-TW" altLang="en-US">
              <a:solidFill>
                <a:schemeClr val="tx1"/>
              </a:solidFill>
            </a:endParaRPr>
          </a:p>
        </p:txBody>
      </p:sp>
    </p:spTree>
    <p:extLst>
      <p:ext uri="{BB962C8B-B14F-4D97-AF65-F5344CB8AC3E}">
        <p14:creationId xmlns:p14="http://schemas.microsoft.com/office/powerpoint/2010/main" val="1148808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pic>
        <p:nvPicPr>
          <p:cNvPr id="294" name="Google Shape;294;p31" descr="C:\Users\user\Desktop\0417_直播PPT對稿_QW-AC2600 802.11AC wifi card + Wirele\12.png"/>
          <p:cNvPicPr preferRelativeResize="0"/>
          <p:nvPr/>
        </p:nvPicPr>
        <p:blipFill rotWithShape="1">
          <a:blip r:embed="rId3">
            <a:alphaModFix/>
          </a:blip>
          <a:srcRect/>
          <a:stretch/>
        </p:blipFill>
        <p:spPr>
          <a:xfrm>
            <a:off x="5691278" y="1392502"/>
            <a:ext cx="1762928" cy="1683757"/>
          </a:xfrm>
          <a:prstGeom prst="rect">
            <a:avLst/>
          </a:prstGeom>
          <a:noFill/>
          <a:ln>
            <a:noFill/>
          </a:ln>
        </p:spPr>
      </p:pic>
      <p:sp>
        <p:nvSpPr>
          <p:cNvPr id="295" name="Google Shape;295;p31"/>
          <p:cNvSpPr txBox="1">
            <a:spLocks noGrp="1"/>
          </p:cNvSpPr>
          <p:nvPr>
            <p:ph type="title" idx="4294967295"/>
          </p:nvPr>
        </p:nvSpPr>
        <p:spPr>
          <a:xfrm>
            <a:off x="0" y="130175"/>
            <a:ext cx="9144000" cy="85725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FFE101"/>
              </a:buClr>
              <a:buSzPts val="4200"/>
              <a:buFont typeface="Arial"/>
              <a:buNone/>
            </a:pPr>
            <a:r>
              <a:rPr lang="zh-TW" sz="4000">
                <a:latin typeface="微軟正黑體" panose="020B0604030504040204" pitchFamily="34" charset="-120"/>
                <a:ea typeface="微軟正黑體" panose="020B0604030504040204" pitchFamily="34" charset="-120"/>
              </a:rPr>
              <a:t>QNAP NAS 打造無線基地台</a:t>
            </a:r>
            <a:endParaRPr sz="4000">
              <a:latin typeface="微軟正黑體" panose="020B0604030504040204" pitchFamily="34" charset="-120"/>
              <a:ea typeface="微軟正黑體" panose="020B0604030504040204" pitchFamily="34" charset="-120"/>
            </a:endParaRPr>
          </a:p>
        </p:txBody>
      </p:sp>
      <p:pic>
        <p:nvPicPr>
          <p:cNvPr id="296" name="Google Shape;296;p31"/>
          <p:cNvPicPr preferRelativeResize="0"/>
          <p:nvPr/>
        </p:nvPicPr>
        <p:blipFill rotWithShape="1">
          <a:blip r:embed="rId4">
            <a:alphaModFix/>
          </a:blip>
          <a:srcRect l="30951" r="32925"/>
          <a:stretch/>
        </p:blipFill>
        <p:spPr>
          <a:xfrm>
            <a:off x="7737646" y="2032800"/>
            <a:ext cx="511311" cy="795975"/>
          </a:xfrm>
          <a:prstGeom prst="rect">
            <a:avLst/>
          </a:prstGeom>
          <a:noFill/>
          <a:ln>
            <a:noFill/>
          </a:ln>
        </p:spPr>
      </p:pic>
      <p:pic>
        <p:nvPicPr>
          <p:cNvPr id="297" name="Google Shape;297;p31"/>
          <p:cNvPicPr preferRelativeResize="0"/>
          <p:nvPr/>
        </p:nvPicPr>
        <p:blipFill rotWithShape="1">
          <a:blip r:embed="rId4">
            <a:alphaModFix/>
          </a:blip>
          <a:srcRect l="30951" r="32925"/>
          <a:stretch/>
        </p:blipFill>
        <p:spPr>
          <a:xfrm>
            <a:off x="6987422" y="2036687"/>
            <a:ext cx="511311" cy="795975"/>
          </a:xfrm>
          <a:prstGeom prst="rect">
            <a:avLst/>
          </a:prstGeom>
          <a:noFill/>
          <a:ln>
            <a:noFill/>
          </a:ln>
        </p:spPr>
      </p:pic>
      <p:pic>
        <p:nvPicPr>
          <p:cNvPr id="298" name="Google Shape;298;p31"/>
          <p:cNvPicPr preferRelativeResize="0"/>
          <p:nvPr/>
        </p:nvPicPr>
        <p:blipFill rotWithShape="1">
          <a:blip r:embed="rId4">
            <a:alphaModFix/>
          </a:blip>
          <a:srcRect l="30951" r="32925"/>
          <a:stretch/>
        </p:blipFill>
        <p:spPr>
          <a:xfrm>
            <a:off x="7377606" y="2036687"/>
            <a:ext cx="511311" cy="795975"/>
          </a:xfrm>
          <a:prstGeom prst="rect">
            <a:avLst/>
          </a:prstGeom>
          <a:noFill/>
          <a:ln>
            <a:noFill/>
          </a:ln>
        </p:spPr>
      </p:pic>
      <p:sp>
        <p:nvSpPr>
          <p:cNvPr id="304" name="Google Shape;304;p31"/>
          <p:cNvSpPr/>
          <p:nvPr/>
        </p:nvSpPr>
        <p:spPr>
          <a:xfrm>
            <a:off x="7336950" y="4246057"/>
            <a:ext cx="166032" cy="45719"/>
          </a:xfrm>
          <a:prstGeom prst="rect">
            <a:avLst/>
          </a:pr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pic>
        <p:nvPicPr>
          <p:cNvPr id="305" name="Google Shape;305;p31" descr="C:\Users\user\Desktop\0417_直播PPT對稿_QW-AC2600 802.11AC wifi card + Wirele\12.png"/>
          <p:cNvPicPr preferRelativeResize="0"/>
          <p:nvPr/>
        </p:nvPicPr>
        <p:blipFill rotWithShape="1">
          <a:blip r:embed="rId5">
            <a:alphaModFix/>
          </a:blip>
          <a:srcRect/>
          <a:stretch/>
        </p:blipFill>
        <p:spPr>
          <a:xfrm>
            <a:off x="5693077" y="3163012"/>
            <a:ext cx="1762928" cy="1793134"/>
          </a:xfrm>
          <a:prstGeom prst="rect">
            <a:avLst/>
          </a:prstGeom>
          <a:noFill/>
          <a:ln>
            <a:noFill/>
          </a:ln>
        </p:spPr>
      </p:pic>
      <p:pic>
        <p:nvPicPr>
          <p:cNvPr id="306" name="Google Shape;306;p31" descr="C:\Users\user\Desktop\0417_直播PPT對稿_QW-AC2600 802.11AC wifi card + Wirele\13.png"/>
          <p:cNvPicPr preferRelativeResize="0"/>
          <p:nvPr/>
        </p:nvPicPr>
        <p:blipFill rotWithShape="1">
          <a:blip r:embed="rId6">
            <a:alphaModFix/>
          </a:blip>
          <a:srcRect/>
          <a:stretch/>
        </p:blipFill>
        <p:spPr>
          <a:xfrm>
            <a:off x="7133237" y="3646786"/>
            <a:ext cx="1942417" cy="1157433"/>
          </a:xfrm>
          <a:prstGeom prst="rect">
            <a:avLst/>
          </a:prstGeom>
          <a:noFill/>
          <a:ln>
            <a:noFill/>
          </a:ln>
        </p:spPr>
      </p:pic>
      <p:pic>
        <p:nvPicPr>
          <p:cNvPr id="307" name="Google Shape;307;p31" descr="C:\Users\user\Desktop\0417_直播PPT對稿_QW-AC2600 802.11AC wifi card + Wirele\14.png"/>
          <p:cNvPicPr preferRelativeResize="0"/>
          <p:nvPr/>
        </p:nvPicPr>
        <p:blipFill rotWithShape="1">
          <a:blip r:embed="rId7">
            <a:alphaModFix/>
          </a:blip>
          <a:srcRect/>
          <a:stretch/>
        </p:blipFill>
        <p:spPr>
          <a:xfrm>
            <a:off x="6989221" y="3672622"/>
            <a:ext cx="548820" cy="1080554"/>
          </a:xfrm>
          <a:prstGeom prst="rect">
            <a:avLst/>
          </a:prstGeom>
          <a:noFill/>
          <a:ln>
            <a:noFill/>
          </a:ln>
        </p:spPr>
      </p:pic>
      <p:pic>
        <p:nvPicPr>
          <p:cNvPr id="308" name="Google Shape;308;p31" descr="C:\Users\user\Desktop\0417_直播PPT對稿_QW-AC2600 802.11AC wifi card + Wirele\6.png"/>
          <p:cNvPicPr preferRelativeResize="0"/>
          <p:nvPr/>
        </p:nvPicPr>
        <p:blipFill rotWithShape="1">
          <a:blip r:embed="rId8">
            <a:alphaModFix/>
          </a:blip>
          <a:srcRect/>
          <a:stretch/>
        </p:blipFill>
        <p:spPr>
          <a:xfrm>
            <a:off x="6434941" y="3867671"/>
            <a:ext cx="316076" cy="281746"/>
          </a:xfrm>
          <a:prstGeom prst="rect">
            <a:avLst/>
          </a:prstGeom>
          <a:noFill/>
          <a:ln>
            <a:noFill/>
          </a:ln>
        </p:spPr>
      </p:pic>
      <p:pic>
        <p:nvPicPr>
          <p:cNvPr id="309" name="Google Shape;309;p31" descr="C:\Users\user\Desktop\0417_直播PPT對稿_QW-AC2600 802.11AC wifi card + Wirele\7.png"/>
          <p:cNvPicPr preferRelativeResize="0"/>
          <p:nvPr/>
        </p:nvPicPr>
        <p:blipFill rotWithShape="1">
          <a:blip r:embed="rId9">
            <a:alphaModFix/>
          </a:blip>
          <a:srcRect/>
          <a:stretch/>
        </p:blipFill>
        <p:spPr>
          <a:xfrm>
            <a:off x="8384759" y="4069029"/>
            <a:ext cx="316076" cy="232345"/>
          </a:xfrm>
          <a:prstGeom prst="rect">
            <a:avLst/>
          </a:prstGeom>
          <a:noFill/>
          <a:ln>
            <a:noFill/>
          </a:ln>
        </p:spPr>
      </p:pic>
      <p:pic>
        <p:nvPicPr>
          <p:cNvPr id="310" name="Google Shape;310;p31" descr="C:\Users\user\Desktop\0417_直播PPT對稿_QW-AC2600 802.11AC wifi card + Wirele\8.png"/>
          <p:cNvPicPr preferRelativeResize="0"/>
          <p:nvPr/>
        </p:nvPicPr>
        <p:blipFill rotWithShape="1">
          <a:blip r:embed="rId10">
            <a:alphaModFix/>
          </a:blip>
          <a:srcRect/>
          <a:stretch/>
        </p:blipFill>
        <p:spPr>
          <a:xfrm>
            <a:off x="6924624" y="3353886"/>
            <a:ext cx="352629" cy="305210"/>
          </a:xfrm>
          <a:prstGeom prst="rect">
            <a:avLst/>
          </a:prstGeom>
          <a:noFill/>
          <a:ln>
            <a:noFill/>
          </a:ln>
        </p:spPr>
      </p:pic>
      <p:pic>
        <p:nvPicPr>
          <p:cNvPr id="311" name="Google Shape;311;p31" descr="C:\Users\user\Desktop\0417_直播PPT對稿_QW-AC2600 802.11AC wifi card + Wirele\9.png"/>
          <p:cNvPicPr preferRelativeResize="0"/>
          <p:nvPr/>
        </p:nvPicPr>
        <p:blipFill rotWithShape="1">
          <a:blip r:embed="rId11">
            <a:alphaModFix/>
          </a:blip>
          <a:srcRect/>
          <a:stretch/>
        </p:blipFill>
        <p:spPr>
          <a:xfrm>
            <a:off x="8009976" y="4035719"/>
            <a:ext cx="201897" cy="276204"/>
          </a:xfrm>
          <a:prstGeom prst="rect">
            <a:avLst/>
          </a:prstGeom>
          <a:noFill/>
          <a:ln>
            <a:noFill/>
          </a:ln>
        </p:spPr>
      </p:pic>
      <p:pic>
        <p:nvPicPr>
          <p:cNvPr id="312" name="Google Shape;312;p31" descr="C:\Users\user\Desktop\0417_直播PPT對稿_QW-AC2600 802.11AC wifi card + Wirele\10.png"/>
          <p:cNvPicPr preferRelativeResize="0"/>
          <p:nvPr/>
        </p:nvPicPr>
        <p:blipFill rotWithShape="1">
          <a:blip r:embed="rId12">
            <a:alphaModFix/>
          </a:blip>
          <a:srcRect/>
          <a:stretch/>
        </p:blipFill>
        <p:spPr>
          <a:xfrm>
            <a:off x="5848401" y="3877398"/>
            <a:ext cx="380650" cy="220285"/>
          </a:xfrm>
          <a:prstGeom prst="rect">
            <a:avLst/>
          </a:prstGeom>
          <a:noFill/>
          <a:ln>
            <a:noFill/>
          </a:ln>
        </p:spPr>
      </p:pic>
      <p:pic>
        <p:nvPicPr>
          <p:cNvPr id="313" name="Google Shape;313;p31" descr="C:\Users\user\Desktop\0417_直播PPT對稿_QW-AC2600 802.11AC wifi card + Wirele\1.png"/>
          <p:cNvPicPr preferRelativeResize="0"/>
          <p:nvPr/>
        </p:nvPicPr>
        <p:blipFill rotWithShape="1">
          <a:blip r:embed="rId13">
            <a:alphaModFix/>
          </a:blip>
          <a:srcRect/>
          <a:stretch/>
        </p:blipFill>
        <p:spPr>
          <a:xfrm>
            <a:off x="7111311" y="4024552"/>
            <a:ext cx="304562" cy="241792"/>
          </a:xfrm>
          <a:prstGeom prst="rect">
            <a:avLst/>
          </a:prstGeom>
          <a:noFill/>
          <a:ln>
            <a:noFill/>
          </a:ln>
        </p:spPr>
      </p:pic>
      <p:pic>
        <p:nvPicPr>
          <p:cNvPr id="314" name="Google Shape;314;p31" descr="C:\Users\user\Desktop\0417_直播PPT對稿_QW-AC2600 802.11AC wifi card + Wirele\2.png"/>
          <p:cNvPicPr preferRelativeResize="0"/>
          <p:nvPr/>
        </p:nvPicPr>
        <p:blipFill rotWithShape="1">
          <a:blip r:embed="rId14">
            <a:alphaModFix/>
          </a:blip>
          <a:srcRect/>
          <a:stretch/>
        </p:blipFill>
        <p:spPr>
          <a:xfrm>
            <a:off x="6426279" y="3445350"/>
            <a:ext cx="323746" cy="225889"/>
          </a:xfrm>
          <a:prstGeom prst="rect">
            <a:avLst/>
          </a:prstGeom>
          <a:noFill/>
          <a:ln>
            <a:noFill/>
          </a:ln>
        </p:spPr>
      </p:pic>
      <p:pic>
        <p:nvPicPr>
          <p:cNvPr id="315" name="Google Shape;315;p31" descr="C:\Users\user\Desktop\0417_直播PPT對稿_QW-AC2600 802.11AC wifi card + Wirele\3.png"/>
          <p:cNvPicPr preferRelativeResize="0"/>
          <p:nvPr/>
        </p:nvPicPr>
        <p:blipFill rotWithShape="1">
          <a:blip r:embed="rId15">
            <a:alphaModFix/>
          </a:blip>
          <a:srcRect/>
          <a:stretch/>
        </p:blipFill>
        <p:spPr>
          <a:xfrm>
            <a:off x="7520663" y="4073966"/>
            <a:ext cx="292153" cy="235970"/>
          </a:xfrm>
          <a:prstGeom prst="rect">
            <a:avLst/>
          </a:prstGeom>
          <a:noFill/>
          <a:ln>
            <a:noFill/>
          </a:ln>
        </p:spPr>
      </p:pic>
      <p:pic>
        <p:nvPicPr>
          <p:cNvPr id="316" name="Google Shape;316;p31" descr="C:\Users\user\Desktop\0417_直播PPT對稿_QW-AC2600 802.11AC wifi card + Wirele\4.png"/>
          <p:cNvPicPr preferRelativeResize="0"/>
          <p:nvPr/>
        </p:nvPicPr>
        <p:blipFill rotWithShape="1">
          <a:blip r:embed="rId16">
            <a:alphaModFix/>
          </a:blip>
          <a:srcRect/>
          <a:stretch/>
        </p:blipFill>
        <p:spPr>
          <a:xfrm>
            <a:off x="7115731" y="4384592"/>
            <a:ext cx="306978" cy="181344"/>
          </a:xfrm>
          <a:prstGeom prst="rect">
            <a:avLst/>
          </a:prstGeom>
          <a:noFill/>
          <a:ln>
            <a:noFill/>
          </a:ln>
        </p:spPr>
      </p:pic>
      <p:pic>
        <p:nvPicPr>
          <p:cNvPr id="317" name="Google Shape;317;p31" descr="C:\Users\user\Desktop\0417_直播PPT對稿_QW-AC2600 802.11AC wifi card + Wirele\5.png"/>
          <p:cNvPicPr preferRelativeResize="0"/>
          <p:nvPr/>
        </p:nvPicPr>
        <p:blipFill rotWithShape="1">
          <a:blip r:embed="rId17">
            <a:alphaModFix/>
          </a:blip>
          <a:srcRect/>
          <a:stretch/>
        </p:blipFill>
        <p:spPr>
          <a:xfrm>
            <a:off x="5853512" y="3373342"/>
            <a:ext cx="347457" cy="325903"/>
          </a:xfrm>
          <a:prstGeom prst="rect">
            <a:avLst/>
          </a:prstGeom>
          <a:noFill/>
          <a:ln>
            <a:noFill/>
          </a:ln>
        </p:spPr>
      </p:pic>
      <p:pic>
        <p:nvPicPr>
          <p:cNvPr id="41" name="圖片 40">
            <a:extLst>
              <a:ext uri="{FF2B5EF4-FFF2-40B4-BE49-F238E27FC236}">
                <a16:creationId xmlns:a16="http://schemas.microsoft.com/office/drawing/2014/main" id="{CEB759EF-45F9-46C4-8A86-375F2CB3D9EC}"/>
              </a:ext>
            </a:extLst>
          </p:cNvPr>
          <p:cNvPicPr>
            <a:picLocks noChangeAspect="1"/>
          </p:cNvPicPr>
          <p:nvPr/>
        </p:nvPicPr>
        <p:blipFill>
          <a:blip r:embed="rId18"/>
          <a:stretch>
            <a:fillRect/>
          </a:stretch>
        </p:blipFill>
        <p:spPr>
          <a:xfrm>
            <a:off x="121589" y="1109446"/>
            <a:ext cx="2927203" cy="2563077"/>
          </a:xfrm>
          <a:prstGeom prst="rect">
            <a:avLst/>
          </a:prstGeom>
        </p:spPr>
      </p:pic>
      <p:pic>
        <p:nvPicPr>
          <p:cNvPr id="42" name="圖片 41">
            <a:extLst>
              <a:ext uri="{FF2B5EF4-FFF2-40B4-BE49-F238E27FC236}">
                <a16:creationId xmlns:a16="http://schemas.microsoft.com/office/drawing/2014/main" id="{34D71C64-7CD0-40C7-B532-D6258774B6D2}"/>
              </a:ext>
            </a:extLst>
          </p:cNvPr>
          <p:cNvPicPr>
            <a:picLocks noChangeAspect="1"/>
          </p:cNvPicPr>
          <p:nvPr/>
        </p:nvPicPr>
        <p:blipFill>
          <a:blip r:embed="rId19"/>
          <a:stretch>
            <a:fillRect/>
          </a:stretch>
        </p:blipFill>
        <p:spPr>
          <a:xfrm>
            <a:off x="3048792" y="2378674"/>
            <a:ext cx="1659346" cy="2425545"/>
          </a:xfrm>
          <a:prstGeom prst="rect">
            <a:avLst/>
          </a:prstGeom>
        </p:spPr>
      </p:pic>
      <p:pic>
        <p:nvPicPr>
          <p:cNvPr id="3" name="圖片 2">
            <a:extLst>
              <a:ext uri="{FF2B5EF4-FFF2-40B4-BE49-F238E27FC236}">
                <a16:creationId xmlns:a16="http://schemas.microsoft.com/office/drawing/2014/main" id="{88F5C346-751D-416F-B8BA-2C67BBB5D752}"/>
              </a:ext>
            </a:extLst>
          </p:cNvPr>
          <p:cNvPicPr>
            <a:picLocks noChangeAspect="1"/>
          </p:cNvPicPr>
          <p:nvPr/>
        </p:nvPicPr>
        <p:blipFill rotWithShape="1">
          <a:blip r:embed="rId20"/>
          <a:srcRect l="25520" t="28838" b="6335"/>
          <a:stretch/>
        </p:blipFill>
        <p:spPr>
          <a:xfrm>
            <a:off x="193172" y="3458777"/>
            <a:ext cx="2663372" cy="1449120"/>
          </a:xfrm>
          <a:prstGeom prst="rect">
            <a:avLst/>
          </a:prstGeom>
        </p:spPr>
      </p:pic>
      <p:pic>
        <p:nvPicPr>
          <p:cNvPr id="45" name="Google Shape;318;p31" descr="C:\Users\user\Desktop\0417_直播PPT對稿_QW-AC2600 802.11AC wifi card + Wirele\WirelessAP Station.png">
            <a:extLst>
              <a:ext uri="{FF2B5EF4-FFF2-40B4-BE49-F238E27FC236}">
                <a16:creationId xmlns:a16="http://schemas.microsoft.com/office/drawing/2014/main" id="{F54FCAF4-04AB-47F4-B126-CAF3DFC61B12}"/>
              </a:ext>
            </a:extLst>
          </p:cNvPr>
          <p:cNvPicPr preferRelativeResize="0"/>
          <p:nvPr/>
        </p:nvPicPr>
        <p:blipFill rotWithShape="1">
          <a:blip r:embed="rId21">
            <a:alphaModFix/>
          </a:blip>
          <a:srcRect/>
          <a:stretch/>
        </p:blipFill>
        <p:spPr>
          <a:xfrm>
            <a:off x="3384820" y="1068775"/>
            <a:ext cx="920577" cy="920577"/>
          </a:xfrm>
          <a:prstGeom prst="rect">
            <a:avLst/>
          </a:prstGeom>
          <a:noFill/>
          <a:ln>
            <a:noFill/>
          </a:ln>
        </p:spPr>
      </p:pic>
      <p:pic>
        <p:nvPicPr>
          <p:cNvPr id="46" name="圖形 45">
            <a:extLst>
              <a:ext uri="{FF2B5EF4-FFF2-40B4-BE49-F238E27FC236}">
                <a16:creationId xmlns:a16="http://schemas.microsoft.com/office/drawing/2014/main" id="{58C85C6F-2421-42A5-8EB7-41C83FFEE413}"/>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4514055" y="1623640"/>
            <a:ext cx="1101919" cy="1101919"/>
          </a:xfrm>
          <a:prstGeom prst="rect">
            <a:avLst/>
          </a:prstGeom>
        </p:spPr>
      </p:pic>
      <p:sp>
        <p:nvSpPr>
          <p:cNvPr id="47" name="矩形: 圓角 46">
            <a:extLst>
              <a:ext uri="{FF2B5EF4-FFF2-40B4-BE49-F238E27FC236}">
                <a16:creationId xmlns:a16="http://schemas.microsoft.com/office/drawing/2014/main" id="{7CB6B5E2-934C-49A7-96A7-4C75698A816E}"/>
              </a:ext>
            </a:extLst>
          </p:cNvPr>
          <p:cNvSpPr/>
          <p:nvPr/>
        </p:nvSpPr>
        <p:spPr>
          <a:xfrm>
            <a:off x="3048792" y="2057423"/>
            <a:ext cx="1626039" cy="360519"/>
          </a:xfrm>
          <a:prstGeom prst="roundRect">
            <a:avLst>
              <a:gd name="adj" fmla="val 50000"/>
            </a:avLst>
          </a:prstGeom>
          <a:gradFill>
            <a:gsLst>
              <a:gs pos="0">
                <a:srgbClr val="13F5C5"/>
              </a:gs>
              <a:gs pos="100000">
                <a:srgbClr val="24DDFB"/>
              </a:gs>
            </a:gsLst>
            <a:lin ang="0" scaled="0"/>
          </a:gra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8" name="矩形 47">
            <a:extLst>
              <a:ext uri="{FF2B5EF4-FFF2-40B4-BE49-F238E27FC236}">
                <a16:creationId xmlns:a16="http://schemas.microsoft.com/office/drawing/2014/main" id="{C7395FA1-9C1E-46BD-A6CD-897D8F47E7B0}"/>
              </a:ext>
            </a:extLst>
          </p:cNvPr>
          <p:cNvSpPr/>
          <p:nvPr/>
        </p:nvSpPr>
        <p:spPr>
          <a:xfrm>
            <a:off x="2919699" y="2106975"/>
            <a:ext cx="1887030" cy="254813"/>
          </a:xfrm>
          <a:prstGeom prst="rect">
            <a:avLst/>
          </a:prstGeom>
        </p:spPr>
        <p:txBody>
          <a:bodyPr wrap="square">
            <a:spAutoFit/>
          </a:bodyPr>
          <a:lstStyle/>
          <a:p>
            <a:pPr lvl="0" algn="ctr">
              <a:lnSpc>
                <a:spcPct val="87500"/>
              </a:lnSpc>
              <a:buClr>
                <a:schemeClr val="lt1"/>
              </a:buClr>
              <a:buSzPts val="1600"/>
            </a:pPr>
            <a:r>
              <a:rPr lang="en-US" altLang="zh-TW" sz="1200" b="1" err="1">
                <a:solidFill>
                  <a:schemeClr val="tx1"/>
                </a:solidFill>
                <a:latin typeface="Microsoft JhengHei"/>
                <a:ea typeface="Microsoft JhengHei"/>
                <a:cs typeface="Microsoft JhengHei"/>
                <a:sym typeface="Microsoft JhengHei"/>
              </a:rPr>
              <a:t>WirelessAP</a:t>
            </a:r>
            <a:r>
              <a:rPr lang="en-US" altLang="zh-TW" sz="1200" b="1">
                <a:solidFill>
                  <a:schemeClr val="tx1"/>
                </a:solidFill>
                <a:latin typeface="Microsoft JhengHei"/>
                <a:ea typeface="Microsoft JhengHei"/>
                <a:cs typeface="Microsoft JhengHei"/>
                <a:sym typeface="Microsoft JhengHei"/>
              </a:rPr>
              <a:t> Station</a:t>
            </a:r>
            <a:endParaRPr lang="zh-TW" altLang="en-US" sz="1200" b="1">
              <a:solidFill>
                <a:schemeClr val="tx1"/>
              </a:solidFill>
              <a:latin typeface="Microsoft JhengHei"/>
              <a:ea typeface="Microsoft JhengHei"/>
              <a:cs typeface="Microsoft JhengHei"/>
              <a:sym typeface="Microsoft JhengHei"/>
            </a:endParaRPr>
          </a:p>
        </p:txBody>
      </p:sp>
      <p:sp>
        <p:nvSpPr>
          <p:cNvPr id="49" name="矩形: 圓角 48">
            <a:extLst>
              <a:ext uri="{FF2B5EF4-FFF2-40B4-BE49-F238E27FC236}">
                <a16:creationId xmlns:a16="http://schemas.microsoft.com/office/drawing/2014/main" id="{12181DCB-7A27-4A58-BB09-5D2B153E7BB5}"/>
              </a:ext>
            </a:extLst>
          </p:cNvPr>
          <p:cNvSpPr/>
          <p:nvPr/>
        </p:nvSpPr>
        <p:spPr>
          <a:xfrm>
            <a:off x="1529041" y="4388977"/>
            <a:ext cx="1211299" cy="360519"/>
          </a:xfrm>
          <a:prstGeom prst="roundRect">
            <a:avLst>
              <a:gd name="adj" fmla="val 50000"/>
            </a:avLst>
          </a:prstGeom>
          <a:gradFill>
            <a:gsLst>
              <a:gs pos="0">
                <a:srgbClr val="13F5C5"/>
              </a:gs>
              <a:gs pos="100000">
                <a:srgbClr val="24DDFB"/>
              </a:gs>
            </a:gsLst>
            <a:lin ang="0" scaled="0"/>
          </a:gra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0" name="矩形 49">
            <a:extLst>
              <a:ext uri="{FF2B5EF4-FFF2-40B4-BE49-F238E27FC236}">
                <a16:creationId xmlns:a16="http://schemas.microsoft.com/office/drawing/2014/main" id="{4B93721B-66A2-4556-A603-0A9DBDF681ED}"/>
              </a:ext>
            </a:extLst>
          </p:cNvPr>
          <p:cNvSpPr/>
          <p:nvPr/>
        </p:nvSpPr>
        <p:spPr>
          <a:xfrm>
            <a:off x="1399948" y="4438529"/>
            <a:ext cx="1508364" cy="254813"/>
          </a:xfrm>
          <a:prstGeom prst="rect">
            <a:avLst/>
          </a:prstGeom>
        </p:spPr>
        <p:txBody>
          <a:bodyPr wrap="square">
            <a:spAutoFit/>
          </a:bodyPr>
          <a:lstStyle/>
          <a:p>
            <a:pPr lvl="0" algn="ctr">
              <a:lnSpc>
                <a:spcPct val="87500"/>
              </a:lnSpc>
              <a:buClr>
                <a:schemeClr val="lt1"/>
              </a:buClr>
              <a:buSzPts val="1600"/>
            </a:pPr>
            <a:r>
              <a:rPr lang="en-US" altLang="zh-TW" sz="1200" b="1">
                <a:solidFill>
                  <a:schemeClr val="tx1"/>
                </a:solidFill>
                <a:latin typeface="Microsoft JhengHei"/>
                <a:ea typeface="Microsoft JhengHei"/>
                <a:cs typeface="Microsoft JhengHei"/>
                <a:sym typeface="Microsoft JhengHei"/>
              </a:rPr>
              <a:t>QWA-AC2600</a:t>
            </a:r>
          </a:p>
        </p:txBody>
      </p:sp>
      <p:sp>
        <p:nvSpPr>
          <p:cNvPr id="51" name="矩形: 圓角 50">
            <a:extLst>
              <a:ext uri="{FF2B5EF4-FFF2-40B4-BE49-F238E27FC236}">
                <a16:creationId xmlns:a16="http://schemas.microsoft.com/office/drawing/2014/main" id="{59FE5361-65BE-4DBB-949E-7969524D16B5}"/>
              </a:ext>
            </a:extLst>
          </p:cNvPr>
          <p:cNvSpPr/>
          <p:nvPr/>
        </p:nvSpPr>
        <p:spPr>
          <a:xfrm>
            <a:off x="3093490" y="4388641"/>
            <a:ext cx="1211299" cy="360519"/>
          </a:xfrm>
          <a:prstGeom prst="roundRect">
            <a:avLst>
              <a:gd name="adj" fmla="val 50000"/>
            </a:avLst>
          </a:prstGeom>
          <a:gradFill>
            <a:gsLst>
              <a:gs pos="0">
                <a:srgbClr val="13F5C5"/>
              </a:gs>
              <a:gs pos="100000">
                <a:srgbClr val="24DDFB"/>
              </a:gs>
            </a:gsLst>
            <a:lin ang="0" scaled="0"/>
          </a:gra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2" name="矩形 51">
            <a:extLst>
              <a:ext uri="{FF2B5EF4-FFF2-40B4-BE49-F238E27FC236}">
                <a16:creationId xmlns:a16="http://schemas.microsoft.com/office/drawing/2014/main" id="{086BC175-578D-4E47-95DD-E12C5DBBBFD1}"/>
              </a:ext>
            </a:extLst>
          </p:cNvPr>
          <p:cNvSpPr/>
          <p:nvPr/>
        </p:nvSpPr>
        <p:spPr>
          <a:xfrm>
            <a:off x="2964397" y="4438193"/>
            <a:ext cx="1508364" cy="254813"/>
          </a:xfrm>
          <a:prstGeom prst="rect">
            <a:avLst/>
          </a:prstGeom>
        </p:spPr>
        <p:txBody>
          <a:bodyPr wrap="square">
            <a:spAutoFit/>
          </a:bodyPr>
          <a:lstStyle/>
          <a:p>
            <a:pPr lvl="0" algn="ctr">
              <a:lnSpc>
                <a:spcPct val="87500"/>
              </a:lnSpc>
              <a:buClr>
                <a:schemeClr val="lt1"/>
              </a:buClr>
              <a:buSzPts val="1600"/>
            </a:pPr>
            <a:r>
              <a:rPr lang="en-US" altLang="zh-TW" sz="1200" b="1">
                <a:solidFill>
                  <a:schemeClr val="tx1"/>
                </a:solidFill>
                <a:latin typeface="Microsoft JhengHei"/>
                <a:ea typeface="Microsoft JhengHei"/>
                <a:cs typeface="Microsoft JhengHei"/>
                <a:sym typeface="Microsoft JhengHei"/>
              </a:rPr>
              <a:t>TS-251B</a:t>
            </a:r>
          </a:p>
        </p:txBody>
      </p:sp>
    </p:spTree>
    <p:extLst>
      <p:ext uri="{BB962C8B-B14F-4D97-AF65-F5344CB8AC3E}">
        <p14:creationId xmlns:p14="http://schemas.microsoft.com/office/powerpoint/2010/main" val="1318996058"/>
      </p:ext>
    </p:extLst>
  </p:cSld>
  <p:clrMapOvr>
    <a:masterClrMapping/>
  </p:clrMapOvr>
</p:sld>
</file>

<file path=ppt/theme/theme1.xml><?xml version="1.0" encoding="utf-8"?>
<a:theme xmlns:a="http://schemas.openxmlformats.org/drawingml/2006/main" name="Office 佈景主題">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佈景主題">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On-screen Show (16:9)</PresentationFormat>
  <Slides>42</Slides>
  <Notes>41</Notes>
  <HiddenSlides>0</HiddenSlides>
  <ScaleCrop>false</ScaleCrop>
  <HeadingPairs>
    <vt:vector size="4" baseType="variant">
      <vt:variant>
        <vt:lpstr>Theme</vt:lpstr>
      </vt:variant>
      <vt:variant>
        <vt:i4>1</vt:i4>
      </vt:variant>
      <vt:variant>
        <vt:lpstr>Slide Titles</vt:lpstr>
      </vt:variant>
      <vt:variant>
        <vt:i4>42</vt:i4>
      </vt:variant>
    </vt:vector>
  </HeadingPairs>
  <TitlesOfParts>
    <vt:vector size="43" baseType="lpstr">
      <vt:lpstr>Office 佈景主題</vt:lpstr>
      <vt:lpstr>PowerPoint Presentation</vt:lpstr>
      <vt:lpstr>PowerPoint Presentation</vt:lpstr>
      <vt:lpstr>無線網卡 的優勢</vt:lpstr>
      <vt:lpstr>無線網卡具備什麼樣的優勢？</vt:lpstr>
      <vt:lpstr>PowerPoint Presentation</vt:lpstr>
      <vt:lpstr>提供流量最佳化的分流設計</vt:lpstr>
      <vt:lpstr>PowerPoint Presentation</vt:lpstr>
      <vt:lpstr>單一設備多卡擴充無線存取點</vt:lpstr>
      <vt:lpstr>QNAP NAS 打造無線基地台</vt:lpstr>
      <vt:lpstr>支援具備 PCIe 插槽的 NAS 機種</vt:lpstr>
      <vt:lpstr>私有無線網路，各自應用享用專屬網路</vt:lpstr>
      <vt:lpstr>PowerPoint Presentation</vt:lpstr>
      <vt:lpstr>QWA-AC2600 PCIe 無線網卡</vt:lpstr>
      <vt:lpstr>5GHz 與 2.4GHz 雙頻併發</vt:lpstr>
      <vt:lpstr>高擴展性的四天線延伸式底座</vt:lpstr>
      <vt:lpstr>靈活部署的外接磁吸式天線座</vt:lpstr>
      <vt:lpstr>雙 Qualcomm QCA9984 無線晶片</vt:lpstr>
      <vt:lpstr>配備適用於 QNAP NAS 的各式擋版</vt:lpstr>
      <vt:lpstr>Wireless AP 應用分享 </vt:lpstr>
      <vt:lpstr>NAS 打造專屬無線應用方式</vt:lpstr>
      <vt:lpstr>PowerPoint Presentation</vt:lpstr>
      <vt:lpstr>安裝 QWA-AC2600</vt:lpstr>
      <vt:lpstr>簡單三步驟設定</vt:lpstr>
      <vt:lpstr>NAS 成為無線AP</vt:lpstr>
      <vt:lpstr>PowerPoint Presentation</vt:lpstr>
      <vt:lpstr>PowerPoint Presentation</vt:lpstr>
      <vt:lpstr>使用 QWA-AC2600 來無線分享你的 VPN 連線</vt:lpstr>
      <vt:lpstr>進階應用 - 建置安全監控環境</vt:lpstr>
      <vt:lpstr>啟用 DHCP 與 NAT 建置安全監控環境</vt:lpstr>
      <vt:lpstr>工業電腦/電腦 環境架設實例 </vt:lpstr>
      <vt:lpstr>運用電腦或工業電腦打造無線基地台</vt:lpstr>
      <vt:lpstr>PowerPoint Presentation</vt:lpstr>
      <vt:lpstr>PowerPoint Presentation</vt:lpstr>
      <vt:lpstr>PowerPoint Presentation</vt:lpstr>
      <vt:lpstr>安裝開源套件</vt:lpstr>
      <vt:lpstr>設定 Hostapd #1</vt:lpstr>
      <vt:lpstr>設定 Hostapd #2</vt:lpstr>
      <vt:lpstr>設定 Hostapd #3</vt:lpstr>
      <vt:lpstr>設定 Hostapd #4</vt:lpstr>
      <vt:lpstr>設定 Hostapd #5</vt:lpstr>
      <vt:lpstr>Hostapd 完整設定資訊</vt:lpstr>
      <vt:lpstr>打造你的專屬無線應用</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IEI x QNAP IPC Linux WiFi AP 及 TS-251B 家用 NAS WiFi AP 應用解析</dc:title>
  <dc:creator>Boden Chen</dc:creator>
  <cp:revision>2</cp:revision>
  <dcterms:modified xsi:type="dcterms:W3CDTF">2019-04-30T01:48:29Z</dcterms:modified>
</cp:coreProperties>
</file>