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30"/>
  </p:notesMasterIdLst>
  <p:sldIdLst>
    <p:sldId id="256" r:id="rId2"/>
    <p:sldId id="257" r:id="rId3"/>
    <p:sldId id="258" r:id="rId4"/>
    <p:sldId id="259" r:id="rId5"/>
    <p:sldId id="284" r:id="rId6"/>
    <p:sldId id="285" r:id="rId7"/>
    <p:sldId id="286" r:id="rId8"/>
    <p:sldId id="287" r:id="rId9"/>
    <p:sldId id="288" r:id="rId10"/>
    <p:sldId id="289" r:id="rId11"/>
    <p:sldId id="298" r:id="rId12"/>
    <p:sldId id="291" r:id="rId13"/>
    <p:sldId id="268" r:id="rId14"/>
    <p:sldId id="293" r:id="rId15"/>
    <p:sldId id="294" r:id="rId16"/>
    <p:sldId id="296" r:id="rId17"/>
    <p:sldId id="272" r:id="rId18"/>
    <p:sldId id="273" r:id="rId19"/>
    <p:sldId id="274" r:id="rId20"/>
    <p:sldId id="275" r:id="rId21"/>
    <p:sldId id="297" r:id="rId22"/>
    <p:sldId id="277" r:id="rId23"/>
    <p:sldId id="299" r:id="rId24"/>
    <p:sldId id="300" r:id="rId25"/>
    <p:sldId id="301" r:id="rId26"/>
    <p:sldId id="302" r:id="rId27"/>
    <p:sldId id="303" r:id="rId28"/>
    <p:sldId id="283" r:id="rId29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833"/>
    <a:srgbClr val="00A1DA"/>
    <a:srgbClr val="43CEFF"/>
    <a:srgbClr val="37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1" d="100"/>
          <a:sy n="141" d="100"/>
        </p:scale>
        <p:origin x="956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DE129F8-AC76-4862-B0F6-5A05D057CA89}" type="doc">
      <dgm:prSet loTypeId="urn:microsoft.com/office/officeart/2005/8/layout/hierarchy2" loCatId="hierarchy" qsTypeId="urn:microsoft.com/office/officeart/2005/8/quickstyle/simple5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90114BB8-E9DD-4C40-8A0C-CE0A895FB873}" type="asst">
      <dgm:prSet phldrT="[Text]" custT="1"/>
      <dgm:spPr>
        <a:gradFill rotWithShape="0">
          <a:gsLst>
            <a:gs pos="0">
              <a:srgbClr val="FFC000"/>
            </a:gs>
            <a:gs pos="100000">
              <a:srgbClr val="FFD347"/>
            </a:gs>
          </a:gsLst>
          <a:lin ang="5400000" scaled="1"/>
        </a:gradFill>
        <a:effectLst>
          <a:outerShdw blurRad="44450" dist="27940" dir="5400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 lIns="0"/>
        <a:lstStyle/>
        <a:p>
          <a:r>
            <a:rPr lang="zh-TW" altLang="en-US" sz="14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機器學習</a:t>
          </a:r>
          <a:endParaRPr lang="en-US" sz="1400" b="1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B1901322-E0C9-4839-B0F9-6546B78DF053}" type="parTrans" cxnId="{521B17A8-B816-4521-A25C-D4C0405B8CD9}">
      <dgm:prSet/>
      <dgm:spPr>
        <a:ln w="12700" cmpd="sng">
          <a:solidFill>
            <a:srgbClr val="EA6400"/>
          </a:solidFill>
        </a:ln>
      </dgm:spPr>
      <dgm:t>
        <a:bodyPr/>
        <a:lstStyle/>
        <a:p>
          <a:endParaRPr lang="en-US"/>
        </a:p>
      </dgm:t>
    </dgm:pt>
    <dgm:pt modelId="{EB5A5DCE-2561-4BB9-8E29-1E73124CBA52}" type="sibTrans" cxnId="{521B17A8-B816-4521-A25C-D4C0405B8CD9}">
      <dgm:prSet/>
      <dgm:spPr/>
      <dgm:t>
        <a:bodyPr/>
        <a:lstStyle/>
        <a:p>
          <a:endParaRPr lang="en-US"/>
        </a:p>
      </dgm:t>
    </dgm:pt>
    <dgm:pt modelId="{12C9B27D-7C42-4001-86BD-7AB0D97B07E8}">
      <dgm:prSet phldrT="[Text]" custT="1"/>
      <dgm:spPr>
        <a:gradFill rotWithShape="0">
          <a:gsLst>
            <a:gs pos="0">
              <a:srgbClr val="FFC000"/>
            </a:gs>
            <a:gs pos="100000">
              <a:srgbClr val="FFD347"/>
            </a:gs>
          </a:gsLst>
          <a:lin ang="5400000" scaled="1"/>
        </a:gra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TW" altLang="en-US" sz="14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語音</a:t>
          </a:r>
          <a:endParaRPr lang="en-US" sz="1400" b="1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99113F7A-6172-45D5-A8E6-22440E8BBC11}" type="parTrans" cxnId="{88115E51-9D36-4B0E-8A36-54B9A2A7192B}">
      <dgm:prSet/>
      <dgm:spPr>
        <a:ln w="12700" cmpd="sng">
          <a:solidFill>
            <a:srgbClr val="EA6400"/>
          </a:solidFill>
        </a:ln>
      </dgm:spPr>
      <dgm:t>
        <a:bodyPr/>
        <a:lstStyle/>
        <a:p>
          <a:endParaRPr lang="en-US"/>
        </a:p>
      </dgm:t>
    </dgm:pt>
    <dgm:pt modelId="{684A714B-9E77-453D-A472-3A4557DC3D1D}" type="sibTrans" cxnId="{88115E51-9D36-4B0E-8A36-54B9A2A7192B}">
      <dgm:prSet/>
      <dgm:spPr/>
      <dgm:t>
        <a:bodyPr/>
        <a:lstStyle/>
        <a:p>
          <a:endParaRPr lang="en-US"/>
        </a:p>
      </dgm:t>
    </dgm:pt>
    <dgm:pt modelId="{F511097C-C0FB-4836-8792-C090B6DD9FF7}">
      <dgm:prSet phldrT="[Text]" custT="1"/>
      <dgm:spPr>
        <a:gradFill rotWithShape="0">
          <a:gsLst>
            <a:gs pos="0">
              <a:srgbClr val="FFC000"/>
            </a:gs>
            <a:gs pos="100000">
              <a:srgbClr val="FFD347"/>
            </a:gs>
          </a:gsLst>
          <a:lin ang="5400000" scaled="1"/>
        </a:gra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TW" altLang="en-US" sz="14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機器人學</a:t>
          </a:r>
          <a:endParaRPr lang="en-US" sz="1400" b="1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5BBA2F47-229C-4619-8EC5-07379D2C9250}" type="parTrans" cxnId="{2EE69E81-C467-4352-AFDF-206EE17E9B82}">
      <dgm:prSet/>
      <dgm:spPr>
        <a:ln w="12700" cmpd="sng">
          <a:solidFill>
            <a:srgbClr val="EA6400"/>
          </a:solidFill>
        </a:ln>
      </dgm:spPr>
      <dgm:t>
        <a:bodyPr/>
        <a:lstStyle/>
        <a:p>
          <a:endParaRPr lang="en-US"/>
        </a:p>
      </dgm:t>
    </dgm:pt>
    <dgm:pt modelId="{B32E0A60-C2AD-49B9-A337-9F10E008FD3C}" type="sibTrans" cxnId="{2EE69E81-C467-4352-AFDF-206EE17E9B82}">
      <dgm:prSet/>
      <dgm:spPr/>
      <dgm:t>
        <a:bodyPr/>
        <a:lstStyle/>
        <a:p>
          <a:endParaRPr lang="en-US"/>
        </a:p>
      </dgm:t>
    </dgm:pt>
    <dgm:pt modelId="{9D14BDA0-360D-490B-B3E3-9E007659E6FF}">
      <dgm:prSet phldrT="[Text]" custT="1"/>
      <dgm:spPr>
        <a:gradFill rotWithShape="0">
          <a:gsLst>
            <a:gs pos="0">
              <a:srgbClr val="FFC000"/>
            </a:gs>
            <a:gs pos="100000">
              <a:srgbClr val="FFD347"/>
            </a:gs>
          </a:gsLst>
          <a:lin ang="5400000" scaled="1"/>
        </a:gra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TW" altLang="en-US" sz="1400" b="1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電腦視覺</a:t>
          </a:r>
          <a:endParaRPr lang="en-US" sz="1400" b="1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gm:t>
    </dgm:pt>
    <dgm:pt modelId="{1296DBDA-55F2-4561-AEDF-A7F1914BF670}" type="parTrans" cxnId="{EB71FF87-643F-4E90-8FFB-22A565321A62}">
      <dgm:prSet/>
      <dgm:spPr>
        <a:ln w="12700" cmpd="sng">
          <a:solidFill>
            <a:srgbClr val="EA6400"/>
          </a:solidFill>
        </a:ln>
      </dgm:spPr>
      <dgm:t>
        <a:bodyPr/>
        <a:lstStyle/>
        <a:p>
          <a:endParaRPr lang="en-US"/>
        </a:p>
      </dgm:t>
    </dgm:pt>
    <dgm:pt modelId="{02410683-8A30-401A-87B4-41E5D10B0895}" type="sibTrans" cxnId="{EB71FF87-643F-4E90-8FFB-22A565321A62}">
      <dgm:prSet/>
      <dgm:spPr/>
      <dgm:t>
        <a:bodyPr/>
        <a:lstStyle/>
        <a:p>
          <a:endParaRPr lang="en-US"/>
        </a:p>
      </dgm:t>
    </dgm:pt>
    <dgm:pt modelId="{07A1CBC9-20D2-4DE7-A675-E380C22734DB}" type="asst">
      <dgm:prSet phldrT="[Text]" custT="1"/>
      <dgm:spPr>
        <a:gradFill rotWithShape="0">
          <a:gsLst>
            <a:gs pos="0">
              <a:srgbClr val="FFC000"/>
            </a:gs>
            <a:gs pos="100000">
              <a:srgbClr val="FFD347"/>
            </a:gs>
          </a:gsLst>
          <a:lin ang="5400000" scaled="1"/>
        </a:gra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TW" altLang="en-US" sz="1400" b="1">
              <a:solidFill>
                <a:schemeClr val="tx1"/>
              </a:solidFill>
              <a:latin typeface="微軟正黑體"/>
              <a:ea typeface="微軟正黑體"/>
            </a:rPr>
            <a:t>自然語言處理</a:t>
          </a:r>
          <a:endParaRPr lang="en-US" altLang="zh-TW" sz="1400" b="1">
            <a:solidFill>
              <a:schemeClr val="tx1"/>
            </a:solidFill>
            <a:latin typeface="微軟正黑體"/>
            <a:ea typeface="微軟正黑體"/>
          </a:endParaRPr>
        </a:p>
      </dgm:t>
    </dgm:pt>
    <dgm:pt modelId="{088A98CF-36F8-49C5-972C-EEFB11CC1FEE}" type="parTrans" cxnId="{5810628E-C10F-4B6A-9EA9-EBFC24C63F97}">
      <dgm:prSet/>
      <dgm:spPr>
        <a:ln w="12700" cmpd="sng">
          <a:solidFill>
            <a:srgbClr val="EA6400"/>
          </a:solidFill>
        </a:ln>
      </dgm:spPr>
      <dgm:t>
        <a:bodyPr/>
        <a:lstStyle/>
        <a:p>
          <a:endParaRPr lang="en-US"/>
        </a:p>
      </dgm:t>
    </dgm:pt>
    <dgm:pt modelId="{BAAA71B5-D122-471A-9D2A-DBB8EB6A3AE7}" type="sibTrans" cxnId="{5810628E-C10F-4B6A-9EA9-EBFC24C63F97}">
      <dgm:prSet/>
      <dgm:spPr/>
      <dgm:t>
        <a:bodyPr/>
        <a:lstStyle/>
        <a:p>
          <a:endParaRPr lang="en-US"/>
        </a:p>
      </dgm:t>
    </dgm:pt>
    <dgm:pt modelId="{5DACC37E-2601-4702-8C5C-31963CB4C9BC}" type="asst">
      <dgm:prSet phldrT="[Text]" custT="1"/>
      <dgm:spPr>
        <a:solidFill>
          <a:schemeClr val="bg2">
            <a:lumMod val="75000"/>
          </a:schemeClr>
        </a:soli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TW" altLang="en-US" sz="1400" b="1">
              <a:latin typeface="微軟正黑體" pitchFamily="34" charset="-120"/>
              <a:ea typeface="微軟正黑體" pitchFamily="34" charset="-120"/>
            </a:rPr>
            <a:t>深度學習</a:t>
          </a:r>
          <a:endParaRPr lang="en-US" sz="1400" b="1">
            <a:latin typeface="微軟正黑體" pitchFamily="34" charset="-120"/>
            <a:ea typeface="微軟正黑體" pitchFamily="34" charset="-120"/>
          </a:endParaRPr>
        </a:p>
      </dgm:t>
    </dgm:pt>
    <dgm:pt modelId="{32E56DDB-7F7F-4E33-986E-B6AC9A9C97ED}" type="parTrans" cxnId="{2AC9F642-C0F0-41B0-9E07-A965C0593368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70CD9958-C743-4718-B8FF-72413D84187B}" type="sibTrans" cxnId="{2AC9F642-C0F0-41B0-9E07-A965C0593368}">
      <dgm:prSet/>
      <dgm:spPr/>
      <dgm:t>
        <a:bodyPr/>
        <a:lstStyle/>
        <a:p>
          <a:endParaRPr lang="en-US"/>
        </a:p>
      </dgm:t>
    </dgm:pt>
    <dgm:pt modelId="{5A814647-BFE7-41BA-B9C0-B1F3B97BC61A}" type="asst">
      <dgm:prSet phldrT="[Text]" custT="1"/>
      <dgm:spPr>
        <a:solidFill>
          <a:srgbClr val="284B89"/>
        </a:solidFill>
        <a:effectLst>
          <a:outerShdw blurRad="44450" dist="23000" dir="5400000" rotWithShape="0">
            <a:srgbClr val="000000">
              <a:alpha val="32000"/>
            </a:srgbClr>
          </a:outerShdw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 extrusionH="19050">
          <a:bevelT w="209550" h="38100"/>
          <a:bevelB w="19050"/>
        </a:sp3d>
      </dgm:spPr>
      <dgm:t>
        <a:bodyPr/>
        <a:lstStyle/>
        <a:p>
          <a:r>
            <a:rPr lang="zh-TW" altLang="en-US" sz="1400" b="1">
              <a:latin typeface="微軟正黑體" pitchFamily="34" charset="-120"/>
              <a:ea typeface="微軟正黑體" pitchFamily="34" charset="-120"/>
            </a:rPr>
            <a:t>翻譯</a:t>
          </a:r>
          <a:endParaRPr lang="en-US" sz="1400" b="1">
            <a:latin typeface="微軟正黑體" pitchFamily="34" charset="-120"/>
            <a:ea typeface="微軟正黑體" pitchFamily="34" charset="-120"/>
          </a:endParaRPr>
        </a:p>
      </dgm:t>
    </dgm:pt>
    <dgm:pt modelId="{20B06E62-61D7-4FC5-9D86-070870311B5E}" type="parTrans" cxnId="{0F2EED54-6DA8-483B-82D1-57C34EB0E3EA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8BAC16F6-B92D-4450-ABC4-BD48AE412068}" type="sibTrans" cxnId="{0F2EED54-6DA8-483B-82D1-57C34EB0E3EA}">
      <dgm:prSet/>
      <dgm:spPr/>
      <dgm:t>
        <a:bodyPr/>
        <a:lstStyle/>
        <a:p>
          <a:endParaRPr lang="en-US"/>
        </a:p>
      </dgm:t>
    </dgm:pt>
    <dgm:pt modelId="{77900E0C-F908-44FA-A305-6CE0EB5CD6D8}" type="asst">
      <dgm:prSet phldrT="[Text]" custT="1"/>
      <dgm:spPr>
        <a:solidFill>
          <a:schemeClr val="bg2">
            <a:lumMod val="75000"/>
          </a:schemeClr>
        </a:soli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TW" altLang="en-US" sz="1400" b="1">
              <a:latin typeface="微軟正黑體" pitchFamily="34" charset="-120"/>
              <a:ea typeface="微軟正黑體" pitchFamily="34" charset="-120"/>
            </a:rPr>
            <a:t>文件分類和分群</a:t>
          </a:r>
          <a:endParaRPr lang="en-US" sz="1400" b="1">
            <a:latin typeface="微軟正黑體" pitchFamily="34" charset="-120"/>
            <a:ea typeface="微軟正黑體" pitchFamily="34" charset="-120"/>
          </a:endParaRPr>
        </a:p>
      </dgm:t>
    </dgm:pt>
    <dgm:pt modelId="{D94F4B61-2131-4B86-B0E7-249CCBB25B2B}" type="parTrans" cxnId="{40029591-5BCF-47DA-B747-8D7A3B1155BF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7455ABDC-F4BB-4829-BCEC-8E79605C1691}" type="sibTrans" cxnId="{40029591-5BCF-47DA-B747-8D7A3B1155BF}">
      <dgm:prSet/>
      <dgm:spPr/>
      <dgm:t>
        <a:bodyPr/>
        <a:lstStyle/>
        <a:p>
          <a:endParaRPr lang="en-US"/>
        </a:p>
      </dgm:t>
    </dgm:pt>
    <dgm:pt modelId="{2214480C-CA0E-4A71-8283-742C63024F00}" type="asst">
      <dgm:prSet phldrT="[Text]" custT="1"/>
      <dgm:spPr>
        <a:solidFill>
          <a:schemeClr val="bg2">
            <a:lumMod val="75000"/>
          </a:schemeClr>
        </a:soli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TW" altLang="en-US" sz="1400" b="1">
              <a:latin typeface="微軟正黑體" pitchFamily="34" charset="-120"/>
              <a:ea typeface="微軟正黑體" pitchFamily="34" charset="-120"/>
            </a:rPr>
            <a:t>資訊抽取</a:t>
          </a:r>
          <a:endParaRPr lang="en-US" sz="1400" b="1">
            <a:latin typeface="微軟正黑體" pitchFamily="34" charset="-120"/>
            <a:ea typeface="微軟正黑體" pitchFamily="34" charset="-120"/>
          </a:endParaRPr>
        </a:p>
      </dgm:t>
    </dgm:pt>
    <dgm:pt modelId="{ACF341A1-CBEF-4093-9473-926230F255C9}" type="parTrans" cxnId="{E7D4C05E-CDD9-4870-B75F-45B912BA9C9E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D74919FF-8DBF-47F8-BF6B-E3B86929B946}" type="sibTrans" cxnId="{E7D4C05E-CDD9-4870-B75F-45B912BA9C9E}">
      <dgm:prSet/>
      <dgm:spPr/>
      <dgm:t>
        <a:bodyPr/>
        <a:lstStyle/>
        <a:p>
          <a:endParaRPr lang="en-US"/>
        </a:p>
      </dgm:t>
    </dgm:pt>
    <dgm:pt modelId="{3DB4A1E1-7323-4FE4-A462-31A68930B0CA}">
      <dgm:prSet phldrT="[Text]" custT="1"/>
      <dgm:spPr>
        <a:solidFill>
          <a:schemeClr val="bg2">
            <a:lumMod val="75000"/>
          </a:schemeClr>
        </a:soli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TW" altLang="en-US" sz="1400" b="1">
              <a:latin typeface="微軟正黑體" pitchFamily="34" charset="-120"/>
              <a:ea typeface="微軟正黑體" pitchFamily="34" charset="-120"/>
            </a:rPr>
            <a:t>語音識別</a:t>
          </a:r>
          <a:endParaRPr lang="en-US" sz="1400" b="1">
            <a:latin typeface="微軟正黑體" pitchFamily="34" charset="-120"/>
            <a:ea typeface="微軟正黑體" pitchFamily="34" charset="-120"/>
          </a:endParaRPr>
        </a:p>
      </dgm:t>
    </dgm:pt>
    <dgm:pt modelId="{33F6CACD-6933-4F94-BF9F-0EAF594498B6}" type="parTrans" cxnId="{EC5765A4-85F6-4B56-99EB-4BFBB279D5C2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4577B62B-229C-463C-9EDF-D462C55ABC09}" type="sibTrans" cxnId="{EC5765A4-85F6-4B56-99EB-4BFBB279D5C2}">
      <dgm:prSet/>
      <dgm:spPr/>
      <dgm:t>
        <a:bodyPr/>
        <a:lstStyle/>
        <a:p>
          <a:endParaRPr lang="en-US"/>
        </a:p>
      </dgm:t>
    </dgm:pt>
    <dgm:pt modelId="{3502718C-E59F-4641-B463-9C87C804D002}">
      <dgm:prSet phldrT="[Text]" custT="1"/>
      <dgm:spPr>
        <a:solidFill>
          <a:schemeClr val="bg2">
            <a:lumMod val="75000"/>
          </a:schemeClr>
        </a:soli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TW" altLang="en-US" sz="1400" b="1">
              <a:latin typeface="微軟正黑體" pitchFamily="34" charset="-120"/>
              <a:ea typeface="微軟正黑體" pitchFamily="34" charset="-120"/>
            </a:rPr>
            <a:t>語音合成</a:t>
          </a:r>
          <a:endParaRPr lang="en-US" sz="1400" b="1">
            <a:latin typeface="微軟正黑體" pitchFamily="34" charset="-120"/>
            <a:ea typeface="微軟正黑體" pitchFamily="34" charset="-120"/>
          </a:endParaRPr>
        </a:p>
      </dgm:t>
    </dgm:pt>
    <dgm:pt modelId="{C73A13A2-1076-4BCB-8E1C-735F8EEE0510}" type="parTrans" cxnId="{3E4AD426-E5D6-47D8-BD83-DB7077EEAD97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CA44F05C-CF48-436E-BAB3-05D8DD2D37C3}" type="sibTrans" cxnId="{3E4AD426-E5D6-47D8-BD83-DB7077EEAD97}">
      <dgm:prSet/>
      <dgm:spPr/>
      <dgm:t>
        <a:bodyPr/>
        <a:lstStyle/>
        <a:p>
          <a:endParaRPr lang="en-US"/>
        </a:p>
      </dgm:t>
    </dgm:pt>
    <dgm:pt modelId="{BEB97035-2618-4790-8EB7-13B8B40D36DF}">
      <dgm:prSet phldrT="[Text]" custT="1"/>
      <dgm:spPr>
        <a:solidFill>
          <a:schemeClr val="bg2">
            <a:lumMod val="75000"/>
          </a:schemeClr>
        </a:soli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TW" altLang="en-US" sz="1400" b="1">
              <a:latin typeface="微軟正黑體" pitchFamily="34" charset="-120"/>
              <a:ea typeface="微軟正黑體" pitchFamily="34" charset="-120"/>
            </a:rPr>
            <a:t>影像辨識</a:t>
          </a:r>
          <a:endParaRPr lang="en-US" sz="1400" b="1">
            <a:latin typeface="微軟正黑體" pitchFamily="34" charset="-120"/>
            <a:ea typeface="微軟正黑體" pitchFamily="34" charset="-120"/>
          </a:endParaRPr>
        </a:p>
      </dgm:t>
    </dgm:pt>
    <dgm:pt modelId="{E2623116-CEFC-447E-8C35-10B4FC5189E4}" type="parTrans" cxnId="{AC31AE64-EA97-43BC-823D-8A254C11C586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93529993-A91B-4C0D-BDDB-AE1FBC4CD75A}" type="sibTrans" cxnId="{AC31AE64-EA97-43BC-823D-8A254C11C586}">
      <dgm:prSet/>
      <dgm:spPr/>
      <dgm:t>
        <a:bodyPr/>
        <a:lstStyle/>
        <a:p>
          <a:endParaRPr lang="en-US"/>
        </a:p>
      </dgm:t>
    </dgm:pt>
    <dgm:pt modelId="{62ACE705-D661-4755-B936-F8ED7731706C}">
      <dgm:prSet phldrT="[Text]" custT="1"/>
      <dgm:spPr>
        <a:solidFill>
          <a:schemeClr val="bg2">
            <a:lumMod val="75000"/>
          </a:schemeClr>
        </a:soli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TW" altLang="en-US" sz="1400" b="1">
              <a:latin typeface="微軟正黑體" pitchFamily="34" charset="-120"/>
              <a:ea typeface="微軟正黑體" pitchFamily="34" charset="-120"/>
            </a:rPr>
            <a:t>機器視覺</a:t>
          </a:r>
          <a:endParaRPr lang="en-US" sz="1400" b="1">
            <a:latin typeface="微軟正黑體" pitchFamily="34" charset="-120"/>
            <a:ea typeface="微軟正黑體" pitchFamily="34" charset="-120"/>
          </a:endParaRPr>
        </a:p>
      </dgm:t>
    </dgm:pt>
    <dgm:pt modelId="{E4E36ECC-2FC4-47E1-AA99-958B23E0C5D1}" type="parTrans" cxnId="{16E8C675-3E64-49C2-B215-F6422401237F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A5CD32C4-5838-4AD5-9329-B24AE4F759B2}" type="sibTrans" cxnId="{16E8C675-3E64-49C2-B215-F6422401237F}">
      <dgm:prSet/>
      <dgm:spPr/>
      <dgm:t>
        <a:bodyPr/>
        <a:lstStyle/>
        <a:p>
          <a:endParaRPr lang="en-US"/>
        </a:p>
      </dgm:t>
    </dgm:pt>
    <dgm:pt modelId="{5D9E4649-4800-46F5-91C2-FB8BDF39E2AC}">
      <dgm:prSet phldrT="[Text]" custT="1"/>
      <dgm:spPr>
        <a:solidFill>
          <a:srgbClr val="E26E1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 anchor="ctr"/>
        <a:lstStyle/>
        <a:p>
          <a:r>
            <a:rPr lang="en-US" sz="2000" b="1" err="1">
              <a:solidFill>
                <a:schemeClr val="bg1"/>
              </a:solidFill>
              <a:latin typeface="+mj-lt"/>
              <a:ea typeface="微軟正黑體" pitchFamily="34" charset="-120"/>
            </a:rPr>
            <a:t>QuAI</a:t>
          </a:r>
          <a:endParaRPr lang="en-US" sz="2000" b="1">
            <a:solidFill>
              <a:schemeClr val="bg1"/>
            </a:solidFill>
            <a:latin typeface="+mj-lt"/>
            <a:ea typeface="微軟正黑體" pitchFamily="34" charset="-120"/>
          </a:endParaRPr>
        </a:p>
      </dgm:t>
    </dgm:pt>
    <dgm:pt modelId="{E8B9AB71-050F-48E1-BCE1-4F1BA518E5B8}" type="sibTrans" cxnId="{7F5D651D-4AFB-4712-B785-1DB0F3AC86F4}">
      <dgm:prSet/>
      <dgm:spPr/>
      <dgm:t>
        <a:bodyPr/>
        <a:lstStyle/>
        <a:p>
          <a:endParaRPr lang="en-US"/>
        </a:p>
      </dgm:t>
    </dgm:pt>
    <dgm:pt modelId="{57A251D7-181A-448E-B27E-0C2DA40529E0}" type="parTrans" cxnId="{7F5D651D-4AFB-4712-B785-1DB0F3AC86F4}">
      <dgm:prSet/>
      <dgm:spPr/>
      <dgm:t>
        <a:bodyPr/>
        <a:lstStyle/>
        <a:p>
          <a:endParaRPr lang="en-US"/>
        </a:p>
      </dgm:t>
    </dgm:pt>
    <dgm:pt modelId="{CB0FF082-B97A-470B-9B49-453E7F638D06}" type="asst">
      <dgm:prSet phldrT="[Text]" custT="1"/>
      <dgm:spPr>
        <a:solidFill>
          <a:schemeClr val="bg2">
            <a:lumMod val="75000"/>
          </a:schemeClr>
        </a:solidFill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gm:spPr>
      <dgm:t>
        <a:bodyPr/>
        <a:lstStyle/>
        <a:p>
          <a:r>
            <a:rPr lang="zh-TW" altLang="en-US" sz="1400" b="1">
              <a:latin typeface="微軟正黑體" pitchFamily="34" charset="-120"/>
              <a:ea typeface="微軟正黑體" pitchFamily="34" charset="-120"/>
            </a:rPr>
            <a:t>預測分析</a:t>
          </a:r>
          <a:endParaRPr lang="en-US" sz="1400" b="1">
            <a:latin typeface="微軟正黑體" pitchFamily="34" charset="-120"/>
            <a:ea typeface="微軟正黑體" pitchFamily="34" charset="-120"/>
          </a:endParaRPr>
        </a:p>
      </dgm:t>
    </dgm:pt>
    <dgm:pt modelId="{88F2C27B-ECF2-4D42-899E-FE14ECB07577}" type="sibTrans" cxnId="{51E502A4-E707-457F-9607-9EC77A1097FD}">
      <dgm:prSet/>
      <dgm:spPr/>
      <dgm:t>
        <a:bodyPr/>
        <a:lstStyle/>
        <a:p>
          <a:endParaRPr lang="en-US"/>
        </a:p>
      </dgm:t>
    </dgm:pt>
    <dgm:pt modelId="{3483D608-58B6-4830-BD3B-C0DEFDFE6BE3}" type="parTrans" cxnId="{51E502A4-E707-457F-9607-9EC77A1097FD}">
      <dgm:prSet/>
      <dgm:spPr>
        <a:ln w="12700" cmpd="sng">
          <a:solidFill>
            <a:srgbClr val="54BEC4"/>
          </a:solidFill>
        </a:ln>
      </dgm:spPr>
      <dgm:t>
        <a:bodyPr/>
        <a:lstStyle/>
        <a:p>
          <a:endParaRPr lang="en-US"/>
        </a:p>
      </dgm:t>
    </dgm:pt>
    <dgm:pt modelId="{4BD19455-5DA9-4F31-9615-A69D484F9375}" type="pres">
      <dgm:prSet presAssocID="{BDE129F8-AC76-4862-B0F6-5A05D057CA89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BDA4A7D-2B71-4B9F-B94D-2756F381A767}" type="pres">
      <dgm:prSet presAssocID="{5D9E4649-4800-46F5-91C2-FB8BDF39E2AC}" presName="root1" presStyleCnt="0"/>
      <dgm:spPr/>
    </dgm:pt>
    <dgm:pt modelId="{A4597BBA-C049-40F2-9EE3-5140E8A77699}" type="pres">
      <dgm:prSet presAssocID="{5D9E4649-4800-46F5-91C2-FB8BDF39E2AC}" presName="LevelOneTextNode" presStyleLbl="node0" presStyleIdx="0" presStyleCnt="1" custScaleX="142403" custScaleY="21419" custLinFactX="-89013" custLinFactNeighborX="-100000" custLinFactNeighborY="-46910">
        <dgm:presLayoutVars>
          <dgm:chPref val="3"/>
        </dgm:presLayoutVars>
      </dgm:prSet>
      <dgm:spPr>
        <a:prstGeom prst="rect">
          <a:avLst/>
        </a:prstGeom>
      </dgm:spPr>
    </dgm:pt>
    <dgm:pt modelId="{87458DD9-D53A-4174-8521-36D379571E3B}" type="pres">
      <dgm:prSet presAssocID="{5D9E4649-4800-46F5-91C2-FB8BDF39E2AC}" presName="level2hierChild" presStyleCnt="0"/>
      <dgm:spPr/>
    </dgm:pt>
    <dgm:pt modelId="{4FC41043-1CA8-4253-87F5-5267FD878C43}" type="pres">
      <dgm:prSet presAssocID="{B1901322-E0C9-4839-B0F9-6546B78DF053}" presName="conn2-1" presStyleLbl="parChTrans1D2" presStyleIdx="0" presStyleCnt="5"/>
      <dgm:spPr/>
    </dgm:pt>
    <dgm:pt modelId="{0C32DBB2-3981-4D16-AACF-F615209FCD0B}" type="pres">
      <dgm:prSet presAssocID="{B1901322-E0C9-4839-B0F9-6546B78DF053}" presName="connTx" presStyleLbl="parChTrans1D2" presStyleIdx="0" presStyleCnt="5"/>
      <dgm:spPr/>
    </dgm:pt>
    <dgm:pt modelId="{30E44422-F684-4726-A0C5-90551C941B08}" type="pres">
      <dgm:prSet presAssocID="{90114BB8-E9DD-4C40-8A0C-CE0A895FB873}" presName="root2" presStyleCnt="0"/>
      <dgm:spPr/>
    </dgm:pt>
    <dgm:pt modelId="{9BA7E630-0C49-4539-804E-BA3D7F6B54B7}" type="pres">
      <dgm:prSet presAssocID="{90114BB8-E9DD-4C40-8A0C-CE0A895FB873}" presName="LevelTwoTextNode" presStyleLbl="asst1" presStyleIdx="0" presStyleCnt="7" custScaleX="164279" custLinFactX="-18479" custLinFactY="52461" custLinFactNeighborX="-100000" custLinFactNeighborY="100000">
        <dgm:presLayoutVars>
          <dgm:chPref val="3"/>
        </dgm:presLayoutVars>
      </dgm:prSet>
      <dgm:spPr>
        <a:prstGeom prst="rect">
          <a:avLst/>
        </a:prstGeom>
      </dgm:spPr>
    </dgm:pt>
    <dgm:pt modelId="{A1284AC5-D024-4763-9B13-9A43386F05A3}" type="pres">
      <dgm:prSet presAssocID="{90114BB8-E9DD-4C40-8A0C-CE0A895FB873}" presName="level3hierChild" presStyleCnt="0"/>
      <dgm:spPr/>
    </dgm:pt>
    <dgm:pt modelId="{1EDD8DE9-81C6-4F97-AA70-4C2A7CE882E9}" type="pres">
      <dgm:prSet presAssocID="{32E56DDB-7F7F-4E33-986E-B6AC9A9C97ED}" presName="conn2-1" presStyleLbl="parChTrans1D3" presStyleIdx="0" presStyleCnt="9"/>
      <dgm:spPr/>
    </dgm:pt>
    <dgm:pt modelId="{DB1E7531-7221-4C8C-A17B-25DC9DDCC8BA}" type="pres">
      <dgm:prSet presAssocID="{32E56DDB-7F7F-4E33-986E-B6AC9A9C97ED}" presName="connTx" presStyleLbl="parChTrans1D3" presStyleIdx="0" presStyleCnt="9"/>
      <dgm:spPr/>
    </dgm:pt>
    <dgm:pt modelId="{01BB17F6-4B16-4CDA-94A5-E3D1B8565CA0}" type="pres">
      <dgm:prSet presAssocID="{5DACC37E-2601-4702-8C5C-31963CB4C9BC}" presName="root2" presStyleCnt="0"/>
      <dgm:spPr/>
    </dgm:pt>
    <dgm:pt modelId="{352EAAA1-F241-418C-B4EA-40CFE7E5B463}" type="pres">
      <dgm:prSet presAssocID="{5DACC37E-2601-4702-8C5C-31963CB4C9BC}" presName="LevelTwoTextNode" presStyleLbl="asst1" presStyleIdx="1" presStyleCnt="7" custScaleX="192147" custLinFactY="29229" custLinFactNeighborX="-70507" custLinFactNeighborY="100000">
        <dgm:presLayoutVars>
          <dgm:chPref val="3"/>
        </dgm:presLayoutVars>
      </dgm:prSet>
      <dgm:spPr>
        <a:prstGeom prst="rect">
          <a:avLst/>
        </a:prstGeom>
      </dgm:spPr>
    </dgm:pt>
    <dgm:pt modelId="{598444FC-CD96-441A-9599-C792E6197099}" type="pres">
      <dgm:prSet presAssocID="{5DACC37E-2601-4702-8C5C-31963CB4C9BC}" presName="level3hierChild" presStyleCnt="0"/>
      <dgm:spPr/>
    </dgm:pt>
    <dgm:pt modelId="{3A3F12F5-E91D-4108-B2E1-25BACBB63CA9}" type="pres">
      <dgm:prSet presAssocID="{3483D608-58B6-4830-BD3B-C0DEFDFE6BE3}" presName="conn2-1" presStyleLbl="parChTrans1D3" presStyleIdx="1" presStyleCnt="9"/>
      <dgm:spPr/>
    </dgm:pt>
    <dgm:pt modelId="{9D28C9A5-5332-431D-ADFE-1225BF19ABD9}" type="pres">
      <dgm:prSet presAssocID="{3483D608-58B6-4830-BD3B-C0DEFDFE6BE3}" presName="connTx" presStyleLbl="parChTrans1D3" presStyleIdx="1" presStyleCnt="9"/>
      <dgm:spPr/>
    </dgm:pt>
    <dgm:pt modelId="{CF689792-42C8-4790-A0CB-7540143203E0}" type="pres">
      <dgm:prSet presAssocID="{CB0FF082-B97A-470B-9B49-453E7F638D06}" presName="root2" presStyleCnt="0"/>
      <dgm:spPr/>
    </dgm:pt>
    <dgm:pt modelId="{8B17223B-7FEF-4405-AD78-6FF48A7520EA}" type="pres">
      <dgm:prSet presAssocID="{CB0FF082-B97A-470B-9B49-453E7F638D06}" presName="LevelTwoTextNode" presStyleLbl="asst1" presStyleIdx="2" presStyleCnt="7" custScaleX="192147" custLinFactY="34532" custLinFactNeighborX="-72607" custLinFactNeighborY="100000">
        <dgm:presLayoutVars>
          <dgm:chPref val="3"/>
        </dgm:presLayoutVars>
      </dgm:prSet>
      <dgm:spPr>
        <a:prstGeom prst="rect">
          <a:avLst/>
        </a:prstGeom>
      </dgm:spPr>
    </dgm:pt>
    <dgm:pt modelId="{275DA9A3-9FBD-4E02-8985-D44B7B359CE5}" type="pres">
      <dgm:prSet presAssocID="{CB0FF082-B97A-470B-9B49-453E7F638D06}" presName="level3hierChild" presStyleCnt="0"/>
      <dgm:spPr/>
    </dgm:pt>
    <dgm:pt modelId="{CF9D611A-276D-413D-AE48-977F44973FC0}" type="pres">
      <dgm:prSet presAssocID="{088A98CF-36F8-49C5-972C-EEFB11CC1FEE}" presName="conn2-1" presStyleLbl="parChTrans1D2" presStyleIdx="1" presStyleCnt="5"/>
      <dgm:spPr/>
    </dgm:pt>
    <dgm:pt modelId="{7F0A20E1-2278-41F9-AE37-380CD8FBFFED}" type="pres">
      <dgm:prSet presAssocID="{088A98CF-36F8-49C5-972C-EEFB11CC1FEE}" presName="connTx" presStyleLbl="parChTrans1D2" presStyleIdx="1" presStyleCnt="5"/>
      <dgm:spPr/>
    </dgm:pt>
    <dgm:pt modelId="{7D1A30C5-F15E-4D8C-87B1-3BFE9F639581}" type="pres">
      <dgm:prSet presAssocID="{07A1CBC9-20D2-4DE7-A675-E380C22734DB}" presName="root2" presStyleCnt="0"/>
      <dgm:spPr/>
    </dgm:pt>
    <dgm:pt modelId="{9E5C59C7-AD70-4EEC-8B7E-870E67C8C40D}" type="pres">
      <dgm:prSet presAssocID="{07A1CBC9-20D2-4DE7-A675-E380C22734DB}" presName="LevelTwoTextNode" presStyleLbl="asst1" presStyleIdx="3" presStyleCnt="7" custScaleX="181806" custLinFactNeighborX="-59931" custLinFactNeighborY="35699">
        <dgm:presLayoutVars>
          <dgm:chPref val="3"/>
        </dgm:presLayoutVars>
      </dgm:prSet>
      <dgm:spPr>
        <a:prstGeom prst="rect">
          <a:avLst/>
        </a:prstGeom>
      </dgm:spPr>
    </dgm:pt>
    <dgm:pt modelId="{BF49CB29-38A8-4326-B0BB-0750694746CB}" type="pres">
      <dgm:prSet presAssocID="{07A1CBC9-20D2-4DE7-A675-E380C22734DB}" presName="level3hierChild" presStyleCnt="0"/>
      <dgm:spPr/>
    </dgm:pt>
    <dgm:pt modelId="{67845910-B487-4301-96D6-2EC01E9C989A}" type="pres">
      <dgm:prSet presAssocID="{20B06E62-61D7-4FC5-9D86-070870311B5E}" presName="conn2-1" presStyleLbl="parChTrans1D3" presStyleIdx="2" presStyleCnt="9"/>
      <dgm:spPr/>
    </dgm:pt>
    <dgm:pt modelId="{992F2DEB-4E25-4BD7-AAF9-8B4F8DF6762A}" type="pres">
      <dgm:prSet presAssocID="{20B06E62-61D7-4FC5-9D86-070870311B5E}" presName="connTx" presStyleLbl="parChTrans1D3" presStyleIdx="2" presStyleCnt="9"/>
      <dgm:spPr/>
    </dgm:pt>
    <dgm:pt modelId="{5445FD5C-960A-4EB6-B805-FEDE0E106952}" type="pres">
      <dgm:prSet presAssocID="{5A814647-BFE7-41BA-B9C0-B1F3B97BC61A}" presName="root2" presStyleCnt="0"/>
      <dgm:spPr/>
    </dgm:pt>
    <dgm:pt modelId="{792DD9E6-D9C0-478B-9BCF-B5CA92E2C2CC}" type="pres">
      <dgm:prSet presAssocID="{5A814647-BFE7-41BA-B9C0-B1F3B97BC61A}" presName="LevelTwoTextNode" presStyleLbl="asst1" presStyleIdx="4" presStyleCnt="7" custScaleX="194956" custLinFactX="73777" custLinFactNeighborX="100000" custLinFactNeighborY="82370">
        <dgm:presLayoutVars>
          <dgm:chPref val="3"/>
        </dgm:presLayoutVars>
      </dgm:prSet>
      <dgm:spPr>
        <a:prstGeom prst="rect">
          <a:avLst/>
        </a:prstGeom>
      </dgm:spPr>
    </dgm:pt>
    <dgm:pt modelId="{544F3082-6F14-4AAF-8815-E8C9BC5E3B97}" type="pres">
      <dgm:prSet presAssocID="{5A814647-BFE7-41BA-B9C0-B1F3B97BC61A}" presName="level3hierChild" presStyleCnt="0"/>
      <dgm:spPr/>
    </dgm:pt>
    <dgm:pt modelId="{483EC36F-6A2F-48AC-8F4D-05E96B9397DA}" type="pres">
      <dgm:prSet presAssocID="{D94F4B61-2131-4B86-B0E7-249CCBB25B2B}" presName="conn2-1" presStyleLbl="parChTrans1D3" presStyleIdx="3" presStyleCnt="9"/>
      <dgm:spPr/>
    </dgm:pt>
    <dgm:pt modelId="{B31E03DF-F17D-4EDC-9263-6F5237233B66}" type="pres">
      <dgm:prSet presAssocID="{D94F4B61-2131-4B86-B0E7-249CCBB25B2B}" presName="connTx" presStyleLbl="parChTrans1D3" presStyleIdx="3" presStyleCnt="9"/>
      <dgm:spPr/>
    </dgm:pt>
    <dgm:pt modelId="{EC8F5BA3-316C-4C2F-910B-8EA2CCC609EC}" type="pres">
      <dgm:prSet presAssocID="{77900E0C-F908-44FA-A305-6CE0EB5CD6D8}" presName="root2" presStyleCnt="0"/>
      <dgm:spPr/>
    </dgm:pt>
    <dgm:pt modelId="{56BB0CD5-5CBD-41F3-A3E4-8A9BDDDF05DA}" type="pres">
      <dgm:prSet presAssocID="{77900E0C-F908-44FA-A305-6CE0EB5CD6D8}" presName="LevelTwoTextNode" presStyleLbl="asst1" presStyleIdx="5" presStyleCnt="7" custScaleX="194956" custLinFactX="73777" custLinFactNeighborX="100000" custLinFactNeighborY="82370">
        <dgm:presLayoutVars>
          <dgm:chPref val="3"/>
        </dgm:presLayoutVars>
      </dgm:prSet>
      <dgm:spPr>
        <a:prstGeom prst="rect">
          <a:avLst/>
        </a:prstGeom>
      </dgm:spPr>
    </dgm:pt>
    <dgm:pt modelId="{9B3930EE-93C6-4CF8-A817-3319BC3D3DCA}" type="pres">
      <dgm:prSet presAssocID="{77900E0C-F908-44FA-A305-6CE0EB5CD6D8}" presName="level3hierChild" presStyleCnt="0"/>
      <dgm:spPr/>
    </dgm:pt>
    <dgm:pt modelId="{EC3DE829-B80A-4763-A7FF-DD4D3A57BDEF}" type="pres">
      <dgm:prSet presAssocID="{ACF341A1-CBEF-4093-9473-926230F255C9}" presName="conn2-1" presStyleLbl="parChTrans1D3" presStyleIdx="4" presStyleCnt="9"/>
      <dgm:spPr/>
    </dgm:pt>
    <dgm:pt modelId="{7242B321-2649-4AAD-A418-EEF3CCE49289}" type="pres">
      <dgm:prSet presAssocID="{ACF341A1-CBEF-4093-9473-926230F255C9}" presName="connTx" presStyleLbl="parChTrans1D3" presStyleIdx="4" presStyleCnt="9"/>
      <dgm:spPr/>
    </dgm:pt>
    <dgm:pt modelId="{89914A0F-7D41-4B38-86F3-8A074FD81179}" type="pres">
      <dgm:prSet presAssocID="{2214480C-CA0E-4A71-8283-742C63024F00}" presName="root2" presStyleCnt="0"/>
      <dgm:spPr/>
    </dgm:pt>
    <dgm:pt modelId="{B0150D6D-9657-40F1-884F-1AC8A78635CE}" type="pres">
      <dgm:prSet presAssocID="{2214480C-CA0E-4A71-8283-742C63024F00}" presName="LevelTwoTextNode" presStyleLbl="asst1" presStyleIdx="6" presStyleCnt="7" custScaleX="194956" custLinFactX="73777" custLinFactNeighborX="100000" custLinFactNeighborY="82370">
        <dgm:presLayoutVars>
          <dgm:chPref val="3"/>
        </dgm:presLayoutVars>
      </dgm:prSet>
      <dgm:spPr>
        <a:prstGeom prst="rect">
          <a:avLst/>
        </a:prstGeom>
      </dgm:spPr>
    </dgm:pt>
    <dgm:pt modelId="{B9D30845-C50D-42BA-97E2-37A742030FE4}" type="pres">
      <dgm:prSet presAssocID="{2214480C-CA0E-4A71-8283-742C63024F00}" presName="level3hierChild" presStyleCnt="0"/>
      <dgm:spPr/>
    </dgm:pt>
    <dgm:pt modelId="{BEADDD05-46E8-4138-BA0C-C3E650B11AA9}" type="pres">
      <dgm:prSet presAssocID="{99113F7A-6172-45D5-A8E6-22440E8BBC11}" presName="conn2-1" presStyleLbl="parChTrans1D2" presStyleIdx="2" presStyleCnt="5"/>
      <dgm:spPr/>
    </dgm:pt>
    <dgm:pt modelId="{59FD4471-3C39-4421-AF3C-9EAB9423E5E2}" type="pres">
      <dgm:prSet presAssocID="{99113F7A-6172-45D5-A8E6-22440E8BBC11}" presName="connTx" presStyleLbl="parChTrans1D2" presStyleIdx="2" presStyleCnt="5"/>
      <dgm:spPr/>
    </dgm:pt>
    <dgm:pt modelId="{A78B5619-BD86-4CF8-85E8-38C461C79D2C}" type="pres">
      <dgm:prSet presAssocID="{12C9B27D-7C42-4001-86BD-7AB0D97B07E8}" presName="root2" presStyleCnt="0"/>
      <dgm:spPr/>
    </dgm:pt>
    <dgm:pt modelId="{F37514AF-ADB3-45C8-A30F-9823B94415BD}" type="pres">
      <dgm:prSet presAssocID="{12C9B27D-7C42-4001-86BD-7AB0D97B07E8}" presName="LevelTwoTextNode" presStyleLbl="node2" presStyleIdx="0" presStyleCnt="3" custScaleX="112248" custLinFactNeighborX="-60557" custLinFactNeighborY="-60277">
        <dgm:presLayoutVars>
          <dgm:chPref val="3"/>
        </dgm:presLayoutVars>
      </dgm:prSet>
      <dgm:spPr>
        <a:prstGeom prst="rect">
          <a:avLst/>
        </a:prstGeom>
      </dgm:spPr>
    </dgm:pt>
    <dgm:pt modelId="{16E4282C-168A-463E-9131-57170937320D}" type="pres">
      <dgm:prSet presAssocID="{12C9B27D-7C42-4001-86BD-7AB0D97B07E8}" presName="level3hierChild" presStyleCnt="0"/>
      <dgm:spPr/>
    </dgm:pt>
    <dgm:pt modelId="{4C309B47-67B7-41A2-B39F-EBB5E1B0E29D}" type="pres">
      <dgm:prSet presAssocID="{33F6CACD-6933-4F94-BF9F-0EAF594498B6}" presName="conn2-1" presStyleLbl="parChTrans1D3" presStyleIdx="5" presStyleCnt="9"/>
      <dgm:spPr/>
    </dgm:pt>
    <dgm:pt modelId="{02219E44-7EB7-48D9-8DCC-E57A0E55FB56}" type="pres">
      <dgm:prSet presAssocID="{33F6CACD-6933-4F94-BF9F-0EAF594498B6}" presName="connTx" presStyleLbl="parChTrans1D3" presStyleIdx="5" presStyleCnt="9"/>
      <dgm:spPr/>
    </dgm:pt>
    <dgm:pt modelId="{325A53FD-82A3-4766-AE33-DB821331BF4E}" type="pres">
      <dgm:prSet presAssocID="{3DB4A1E1-7323-4FE4-A462-31A68930B0CA}" presName="root2" presStyleCnt="0"/>
      <dgm:spPr/>
    </dgm:pt>
    <dgm:pt modelId="{A044581E-F11E-4680-BF9C-2190BB026B2E}" type="pres">
      <dgm:prSet presAssocID="{3DB4A1E1-7323-4FE4-A462-31A68930B0CA}" presName="LevelTwoTextNode" presStyleLbl="node3" presStyleIdx="0" presStyleCnt="4" custScaleX="183102" custLinFactNeighborX="-62592" custLinFactNeighborY="-42210">
        <dgm:presLayoutVars>
          <dgm:chPref val="3"/>
        </dgm:presLayoutVars>
      </dgm:prSet>
      <dgm:spPr>
        <a:prstGeom prst="rect">
          <a:avLst/>
        </a:prstGeom>
      </dgm:spPr>
    </dgm:pt>
    <dgm:pt modelId="{8B06529F-7812-4D74-AFB2-6F408E215C8E}" type="pres">
      <dgm:prSet presAssocID="{3DB4A1E1-7323-4FE4-A462-31A68930B0CA}" presName="level3hierChild" presStyleCnt="0"/>
      <dgm:spPr/>
    </dgm:pt>
    <dgm:pt modelId="{45E10787-A5A7-446A-892E-25B0D96E1022}" type="pres">
      <dgm:prSet presAssocID="{C73A13A2-1076-4BCB-8E1C-735F8EEE0510}" presName="conn2-1" presStyleLbl="parChTrans1D3" presStyleIdx="6" presStyleCnt="9"/>
      <dgm:spPr/>
    </dgm:pt>
    <dgm:pt modelId="{E2997550-E051-44D7-AA2E-A7251D58B1F4}" type="pres">
      <dgm:prSet presAssocID="{C73A13A2-1076-4BCB-8E1C-735F8EEE0510}" presName="connTx" presStyleLbl="parChTrans1D3" presStyleIdx="6" presStyleCnt="9"/>
      <dgm:spPr/>
    </dgm:pt>
    <dgm:pt modelId="{9C3C97C4-AB07-470A-B0FB-13DFA5131E4F}" type="pres">
      <dgm:prSet presAssocID="{3502718C-E59F-4641-B463-9C87C804D002}" presName="root2" presStyleCnt="0"/>
      <dgm:spPr/>
    </dgm:pt>
    <dgm:pt modelId="{47CBA894-53AC-4739-97C6-BB7E78806785}" type="pres">
      <dgm:prSet presAssocID="{3502718C-E59F-4641-B463-9C87C804D002}" presName="LevelTwoTextNode" presStyleLbl="node3" presStyleIdx="1" presStyleCnt="4" custScaleX="183102" custLinFactNeighborX="-62592" custLinFactNeighborY="-42210">
        <dgm:presLayoutVars>
          <dgm:chPref val="3"/>
        </dgm:presLayoutVars>
      </dgm:prSet>
      <dgm:spPr>
        <a:prstGeom prst="rect">
          <a:avLst/>
        </a:prstGeom>
      </dgm:spPr>
    </dgm:pt>
    <dgm:pt modelId="{0657906F-F163-4AE4-B93F-7B7EE5E15D17}" type="pres">
      <dgm:prSet presAssocID="{3502718C-E59F-4641-B463-9C87C804D002}" presName="level3hierChild" presStyleCnt="0"/>
      <dgm:spPr/>
    </dgm:pt>
    <dgm:pt modelId="{653F3B15-A1D2-490C-B234-C53C4B2584DB}" type="pres">
      <dgm:prSet presAssocID="{5BBA2F47-229C-4619-8EC5-07379D2C9250}" presName="conn2-1" presStyleLbl="parChTrans1D2" presStyleIdx="3" presStyleCnt="5"/>
      <dgm:spPr/>
    </dgm:pt>
    <dgm:pt modelId="{FB9B1393-A734-41E9-89F4-135868834EFF}" type="pres">
      <dgm:prSet presAssocID="{5BBA2F47-229C-4619-8EC5-07379D2C9250}" presName="connTx" presStyleLbl="parChTrans1D2" presStyleIdx="3" presStyleCnt="5"/>
      <dgm:spPr/>
    </dgm:pt>
    <dgm:pt modelId="{7B820897-8D40-47E5-9162-EFB9F50C37CE}" type="pres">
      <dgm:prSet presAssocID="{F511097C-C0FB-4836-8792-C090B6DD9FF7}" presName="root2" presStyleCnt="0"/>
      <dgm:spPr/>
    </dgm:pt>
    <dgm:pt modelId="{8F81B430-0066-4FB5-9360-12FB1076803C}" type="pres">
      <dgm:prSet presAssocID="{F511097C-C0FB-4836-8792-C090B6DD9FF7}" presName="LevelTwoTextNode" presStyleLbl="node2" presStyleIdx="1" presStyleCnt="3" custLinFactX="-85718" custLinFactNeighborX="-100000" custLinFactNeighborY="95595">
        <dgm:presLayoutVars>
          <dgm:chPref val="3"/>
        </dgm:presLayoutVars>
      </dgm:prSet>
      <dgm:spPr>
        <a:prstGeom prst="rect">
          <a:avLst/>
        </a:prstGeom>
      </dgm:spPr>
    </dgm:pt>
    <dgm:pt modelId="{F42F0B8C-3D50-4529-B822-1EF4556E7257}" type="pres">
      <dgm:prSet presAssocID="{F511097C-C0FB-4836-8792-C090B6DD9FF7}" presName="level3hierChild" presStyleCnt="0"/>
      <dgm:spPr/>
    </dgm:pt>
    <dgm:pt modelId="{32A6C4A0-B1C9-434E-B61F-F8439C920D23}" type="pres">
      <dgm:prSet presAssocID="{1296DBDA-55F2-4561-AEDF-A7F1914BF670}" presName="conn2-1" presStyleLbl="parChTrans1D2" presStyleIdx="4" presStyleCnt="5"/>
      <dgm:spPr/>
    </dgm:pt>
    <dgm:pt modelId="{77C9D927-4901-4AB1-B632-FD40D8D43F20}" type="pres">
      <dgm:prSet presAssocID="{1296DBDA-55F2-4561-AEDF-A7F1914BF670}" presName="connTx" presStyleLbl="parChTrans1D2" presStyleIdx="4" presStyleCnt="5"/>
      <dgm:spPr/>
    </dgm:pt>
    <dgm:pt modelId="{8CC8027E-0BD5-44C5-8316-F333AF8DB168}" type="pres">
      <dgm:prSet presAssocID="{9D14BDA0-360D-490B-B3E3-9E007659E6FF}" presName="root2" presStyleCnt="0"/>
      <dgm:spPr/>
    </dgm:pt>
    <dgm:pt modelId="{0B81243B-7544-44EC-A76B-9850A88E0EAC}" type="pres">
      <dgm:prSet presAssocID="{9D14BDA0-360D-490B-B3E3-9E007659E6FF}" presName="LevelTwoTextNode" presStyleLbl="node2" presStyleIdx="2" presStyleCnt="3" custLinFactNeighborX="-46361" custLinFactNeighborY="-53486">
        <dgm:presLayoutVars>
          <dgm:chPref val="3"/>
        </dgm:presLayoutVars>
      </dgm:prSet>
      <dgm:spPr>
        <a:prstGeom prst="rect">
          <a:avLst/>
        </a:prstGeom>
      </dgm:spPr>
    </dgm:pt>
    <dgm:pt modelId="{62C4B6AB-4C72-4869-A143-1EA65A36D846}" type="pres">
      <dgm:prSet presAssocID="{9D14BDA0-360D-490B-B3E3-9E007659E6FF}" presName="level3hierChild" presStyleCnt="0"/>
      <dgm:spPr/>
    </dgm:pt>
    <dgm:pt modelId="{7E5DFFC2-BF83-44AA-9954-E9C468219CE1}" type="pres">
      <dgm:prSet presAssocID="{E2623116-CEFC-447E-8C35-10B4FC5189E4}" presName="conn2-1" presStyleLbl="parChTrans1D3" presStyleIdx="7" presStyleCnt="9"/>
      <dgm:spPr/>
    </dgm:pt>
    <dgm:pt modelId="{9F09D59B-1F49-4154-B674-FC3FF5A72FA7}" type="pres">
      <dgm:prSet presAssocID="{E2623116-CEFC-447E-8C35-10B4FC5189E4}" presName="connTx" presStyleLbl="parChTrans1D3" presStyleIdx="7" presStyleCnt="9"/>
      <dgm:spPr/>
    </dgm:pt>
    <dgm:pt modelId="{83AEDA0D-DA5C-4C2C-B54B-4423606B60E0}" type="pres">
      <dgm:prSet presAssocID="{BEB97035-2618-4790-8EB7-13B8B40D36DF}" presName="root2" presStyleCnt="0"/>
      <dgm:spPr/>
    </dgm:pt>
    <dgm:pt modelId="{BA32BA25-E5F7-4977-846E-224706DFADFE}" type="pres">
      <dgm:prSet presAssocID="{BEB97035-2618-4790-8EB7-13B8B40D36DF}" presName="LevelTwoTextNode" presStyleLbl="node3" presStyleIdx="2" presStyleCnt="4" custScaleX="204411" custLinFactNeighborX="-35815" custLinFactNeighborY="-32652">
        <dgm:presLayoutVars>
          <dgm:chPref val="3"/>
        </dgm:presLayoutVars>
      </dgm:prSet>
      <dgm:spPr>
        <a:prstGeom prst="rect">
          <a:avLst/>
        </a:prstGeom>
      </dgm:spPr>
    </dgm:pt>
    <dgm:pt modelId="{EDA08A44-3B74-495D-B689-38D48819A86A}" type="pres">
      <dgm:prSet presAssocID="{BEB97035-2618-4790-8EB7-13B8B40D36DF}" presName="level3hierChild" presStyleCnt="0"/>
      <dgm:spPr/>
    </dgm:pt>
    <dgm:pt modelId="{66B4063D-622A-4F4A-A294-8079AB048DFE}" type="pres">
      <dgm:prSet presAssocID="{E4E36ECC-2FC4-47E1-AA99-958B23E0C5D1}" presName="conn2-1" presStyleLbl="parChTrans1D3" presStyleIdx="8" presStyleCnt="9"/>
      <dgm:spPr/>
    </dgm:pt>
    <dgm:pt modelId="{127BEBF1-057E-4A58-8481-202857470CE5}" type="pres">
      <dgm:prSet presAssocID="{E4E36ECC-2FC4-47E1-AA99-958B23E0C5D1}" presName="connTx" presStyleLbl="parChTrans1D3" presStyleIdx="8" presStyleCnt="9"/>
      <dgm:spPr/>
    </dgm:pt>
    <dgm:pt modelId="{BDED9D3C-C87E-4E13-A24F-36B880CD5970}" type="pres">
      <dgm:prSet presAssocID="{62ACE705-D661-4755-B936-F8ED7731706C}" presName="root2" presStyleCnt="0"/>
      <dgm:spPr/>
    </dgm:pt>
    <dgm:pt modelId="{95FE95F6-F30D-41C2-9F3D-36C0BFD69E3D}" type="pres">
      <dgm:prSet presAssocID="{62ACE705-D661-4755-B936-F8ED7731706C}" presName="LevelTwoTextNode" presStyleLbl="node3" presStyleIdx="3" presStyleCnt="4" custScaleX="204411" custLinFactNeighborX="-35974" custLinFactNeighborY="-21851">
        <dgm:presLayoutVars>
          <dgm:chPref val="3"/>
        </dgm:presLayoutVars>
      </dgm:prSet>
      <dgm:spPr>
        <a:prstGeom prst="rect">
          <a:avLst/>
        </a:prstGeom>
      </dgm:spPr>
    </dgm:pt>
    <dgm:pt modelId="{722E9126-6F54-4E1A-BE0E-D2BE0FF62DCB}" type="pres">
      <dgm:prSet presAssocID="{62ACE705-D661-4755-B936-F8ED7731706C}" presName="level3hierChild" presStyleCnt="0"/>
      <dgm:spPr/>
    </dgm:pt>
  </dgm:ptLst>
  <dgm:cxnLst>
    <dgm:cxn modelId="{6A612802-9E0C-44E9-AC9B-FCAB09E3589A}" type="presOf" srcId="{BDE129F8-AC76-4862-B0F6-5A05D057CA89}" destId="{4BD19455-5DA9-4F31-9615-A69D484F9375}" srcOrd="0" destOrd="0" presId="urn:microsoft.com/office/officeart/2005/8/layout/hierarchy2"/>
    <dgm:cxn modelId="{7AA02203-4388-4E31-8D56-0B25B77393B1}" type="presOf" srcId="{99113F7A-6172-45D5-A8E6-22440E8BBC11}" destId="{BEADDD05-46E8-4138-BA0C-C3E650B11AA9}" srcOrd="0" destOrd="0" presId="urn:microsoft.com/office/officeart/2005/8/layout/hierarchy2"/>
    <dgm:cxn modelId="{E41B310E-8704-4ADD-BB74-6A15B951463A}" type="presOf" srcId="{ACF341A1-CBEF-4093-9473-926230F255C9}" destId="{EC3DE829-B80A-4763-A7FF-DD4D3A57BDEF}" srcOrd="0" destOrd="0" presId="urn:microsoft.com/office/officeart/2005/8/layout/hierarchy2"/>
    <dgm:cxn modelId="{EBD89213-2DCD-4FC6-B9B1-11DA025C65FC}" type="presOf" srcId="{77900E0C-F908-44FA-A305-6CE0EB5CD6D8}" destId="{56BB0CD5-5CBD-41F3-A3E4-8A9BDDDF05DA}" srcOrd="0" destOrd="0" presId="urn:microsoft.com/office/officeart/2005/8/layout/hierarchy2"/>
    <dgm:cxn modelId="{FD3AEE18-01EC-4367-8C58-CB65F5CC07BE}" type="presOf" srcId="{D94F4B61-2131-4B86-B0E7-249CCBB25B2B}" destId="{B31E03DF-F17D-4EDC-9263-6F5237233B66}" srcOrd="1" destOrd="0" presId="urn:microsoft.com/office/officeart/2005/8/layout/hierarchy2"/>
    <dgm:cxn modelId="{37FDFA1B-5B37-40C9-98ED-7A7C84D3933D}" type="presOf" srcId="{C73A13A2-1076-4BCB-8E1C-735F8EEE0510}" destId="{45E10787-A5A7-446A-892E-25B0D96E1022}" srcOrd="0" destOrd="0" presId="urn:microsoft.com/office/officeart/2005/8/layout/hierarchy2"/>
    <dgm:cxn modelId="{B331EB1C-3107-4DA2-9471-9DEFE2C3071A}" type="presOf" srcId="{5BBA2F47-229C-4619-8EC5-07379D2C9250}" destId="{FB9B1393-A734-41E9-89F4-135868834EFF}" srcOrd="1" destOrd="0" presId="urn:microsoft.com/office/officeart/2005/8/layout/hierarchy2"/>
    <dgm:cxn modelId="{7F5D651D-4AFB-4712-B785-1DB0F3AC86F4}" srcId="{BDE129F8-AC76-4862-B0F6-5A05D057CA89}" destId="{5D9E4649-4800-46F5-91C2-FB8BDF39E2AC}" srcOrd="0" destOrd="0" parTransId="{57A251D7-181A-448E-B27E-0C2DA40529E0}" sibTransId="{E8B9AB71-050F-48E1-BCE1-4F1BA518E5B8}"/>
    <dgm:cxn modelId="{CEAA281F-B950-4230-AF0A-EB90385E6028}" type="presOf" srcId="{3DB4A1E1-7323-4FE4-A462-31A68930B0CA}" destId="{A044581E-F11E-4680-BF9C-2190BB026B2E}" srcOrd="0" destOrd="0" presId="urn:microsoft.com/office/officeart/2005/8/layout/hierarchy2"/>
    <dgm:cxn modelId="{DB902C22-657E-4322-AF49-18070BAEE947}" type="presOf" srcId="{C73A13A2-1076-4BCB-8E1C-735F8EEE0510}" destId="{E2997550-E051-44D7-AA2E-A7251D58B1F4}" srcOrd="1" destOrd="0" presId="urn:microsoft.com/office/officeart/2005/8/layout/hierarchy2"/>
    <dgm:cxn modelId="{3E4AD426-E5D6-47D8-BD83-DB7077EEAD97}" srcId="{12C9B27D-7C42-4001-86BD-7AB0D97B07E8}" destId="{3502718C-E59F-4641-B463-9C87C804D002}" srcOrd="1" destOrd="0" parTransId="{C73A13A2-1076-4BCB-8E1C-735F8EEE0510}" sibTransId="{CA44F05C-CF48-436E-BAB3-05D8DD2D37C3}"/>
    <dgm:cxn modelId="{ACC29529-D560-44D4-8FA9-E9F4A9A10CC8}" type="presOf" srcId="{088A98CF-36F8-49C5-972C-EEFB11CC1FEE}" destId="{CF9D611A-276D-413D-AE48-977F44973FC0}" srcOrd="0" destOrd="0" presId="urn:microsoft.com/office/officeart/2005/8/layout/hierarchy2"/>
    <dgm:cxn modelId="{8BA5B12A-7FCC-4EA8-841B-9D82E0DFCB3D}" type="presOf" srcId="{D94F4B61-2131-4B86-B0E7-249CCBB25B2B}" destId="{483EC36F-6A2F-48AC-8F4D-05E96B9397DA}" srcOrd="0" destOrd="0" presId="urn:microsoft.com/office/officeart/2005/8/layout/hierarchy2"/>
    <dgm:cxn modelId="{2B161E2E-6E0F-46BC-BD37-67AE72C2189C}" type="presOf" srcId="{99113F7A-6172-45D5-A8E6-22440E8BBC11}" destId="{59FD4471-3C39-4421-AF3C-9EAB9423E5E2}" srcOrd="1" destOrd="0" presId="urn:microsoft.com/office/officeart/2005/8/layout/hierarchy2"/>
    <dgm:cxn modelId="{54B78538-96E8-432E-9FCD-6481A0812951}" type="presOf" srcId="{12C9B27D-7C42-4001-86BD-7AB0D97B07E8}" destId="{F37514AF-ADB3-45C8-A30F-9823B94415BD}" srcOrd="0" destOrd="0" presId="urn:microsoft.com/office/officeart/2005/8/layout/hierarchy2"/>
    <dgm:cxn modelId="{F82D733C-07F2-4803-9C2D-D0A09C9EDDF2}" type="presOf" srcId="{B1901322-E0C9-4839-B0F9-6546B78DF053}" destId="{0C32DBB2-3981-4D16-AACF-F615209FCD0B}" srcOrd="1" destOrd="0" presId="urn:microsoft.com/office/officeart/2005/8/layout/hierarchy2"/>
    <dgm:cxn modelId="{D8BD6B5E-2461-49B4-AAEF-8E071E9948C1}" type="presOf" srcId="{33F6CACD-6933-4F94-BF9F-0EAF594498B6}" destId="{02219E44-7EB7-48D9-8DCC-E57A0E55FB56}" srcOrd="1" destOrd="0" presId="urn:microsoft.com/office/officeart/2005/8/layout/hierarchy2"/>
    <dgm:cxn modelId="{E7D4C05E-CDD9-4870-B75F-45B912BA9C9E}" srcId="{07A1CBC9-20D2-4DE7-A675-E380C22734DB}" destId="{2214480C-CA0E-4A71-8283-742C63024F00}" srcOrd="2" destOrd="0" parTransId="{ACF341A1-CBEF-4093-9473-926230F255C9}" sibTransId="{D74919FF-8DBF-47F8-BF6B-E3B86929B946}"/>
    <dgm:cxn modelId="{2AC9F642-C0F0-41B0-9E07-A965C0593368}" srcId="{90114BB8-E9DD-4C40-8A0C-CE0A895FB873}" destId="{5DACC37E-2601-4702-8C5C-31963CB4C9BC}" srcOrd="0" destOrd="0" parTransId="{32E56DDB-7F7F-4E33-986E-B6AC9A9C97ED}" sibTransId="{70CD9958-C743-4718-B8FF-72413D84187B}"/>
    <dgm:cxn modelId="{AC31AE64-EA97-43BC-823D-8A254C11C586}" srcId="{9D14BDA0-360D-490B-B3E3-9E007659E6FF}" destId="{BEB97035-2618-4790-8EB7-13B8B40D36DF}" srcOrd="0" destOrd="0" parTransId="{E2623116-CEFC-447E-8C35-10B4FC5189E4}" sibTransId="{93529993-A91B-4C0D-BDDB-AE1FBC4CD75A}"/>
    <dgm:cxn modelId="{95084C68-D36E-4B23-92B8-9A367C88C05F}" type="presOf" srcId="{E4E36ECC-2FC4-47E1-AA99-958B23E0C5D1}" destId="{127BEBF1-057E-4A58-8481-202857470CE5}" srcOrd="1" destOrd="0" presId="urn:microsoft.com/office/officeart/2005/8/layout/hierarchy2"/>
    <dgm:cxn modelId="{786D1B4A-1827-412E-900F-777A41716E93}" type="presOf" srcId="{F511097C-C0FB-4836-8792-C090B6DD9FF7}" destId="{8F81B430-0066-4FB5-9360-12FB1076803C}" srcOrd="0" destOrd="0" presId="urn:microsoft.com/office/officeart/2005/8/layout/hierarchy2"/>
    <dgm:cxn modelId="{88115E51-9D36-4B0E-8A36-54B9A2A7192B}" srcId="{5D9E4649-4800-46F5-91C2-FB8BDF39E2AC}" destId="{12C9B27D-7C42-4001-86BD-7AB0D97B07E8}" srcOrd="2" destOrd="0" parTransId="{99113F7A-6172-45D5-A8E6-22440E8BBC11}" sibTransId="{684A714B-9E77-453D-A472-3A4557DC3D1D}"/>
    <dgm:cxn modelId="{3FEC8173-74F3-4558-AB49-E05E14C4BE33}" type="presOf" srcId="{5BBA2F47-229C-4619-8EC5-07379D2C9250}" destId="{653F3B15-A1D2-490C-B234-C53C4B2584DB}" srcOrd="0" destOrd="0" presId="urn:microsoft.com/office/officeart/2005/8/layout/hierarchy2"/>
    <dgm:cxn modelId="{0F2EED54-6DA8-483B-82D1-57C34EB0E3EA}" srcId="{07A1CBC9-20D2-4DE7-A675-E380C22734DB}" destId="{5A814647-BFE7-41BA-B9C0-B1F3B97BC61A}" srcOrd="0" destOrd="0" parTransId="{20B06E62-61D7-4FC5-9D86-070870311B5E}" sibTransId="{8BAC16F6-B92D-4450-ABC4-BD48AE412068}"/>
    <dgm:cxn modelId="{16E8C675-3E64-49C2-B215-F6422401237F}" srcId="{9D14BDA0-360D-490B-B3E3-9E007659E6FF}" destId="{62ACE705-D661-4755-B936-F8ED7731706C}" srcOrd="1" destOrd="0" parTransId="{E4E36ECC-2FC4-47E1-AA99-958B23E0C5D1}" sibTransId="{A5CD32C4-5838-4AD5-9329-B24AE4F759B2}"/>
    <dgm:cxn modelId="{F137C776-983F-4580-A349-E07032EE2740}" type="presOf" srcId="{1296DBDA-55F2-4561-AEDF-A7F1914BF670}" destId="{77C9D927-4901-4AB1-B632-FD40D8D43F20}" srcOrd="1" destOrd="0" presId="urn:microsoft.com/office/officeart/2005/8/layout/hierarchy2"/>
    <dgm:cxn modelId="{F6121480-B5A2-40A9-A04D-E298538A2681}" type="presOf" srcId="{07A1CBC9-20D2-4DE7-A675-E380C22734DB}" destId="{9E5C59C7-AD70-4EEC-8B7E-870E67C8C40D}" srcOrd="0" destOrd="0" presId="urn:microsoft.com/office/officeart/2005/8/layout/hierarchy2"/>
    <dgm:cxn modelId="{5CEE2881-E2B8-43EC-BAD0-13E31A663754}" type="presOf" srcId="{CB0FF082-B97A-470B-9B49-453E7F638D06}" destId="{8B17223B-7FEF-4405-AD78-6FF48A7520EA}" srcOrd="0" destOrd="0" presId="urn:microsoft.com/office/officeart/2005/8/layout/hierarchy2"/>
    <dgm:cxn modelId="{984F5D81-7D34-49DE-AD1E-8DCD135ACCA4}" type="presOf" srcId="{90114BB8-E9DD-4C40-8A0C-CE0A895FB873}" destId="{9BA7E630-0C49-4539-804E-BA3D7F6B54B7}" srcOrd="0" destOrd="0" presId="urn:microsoft.com/office/officeart/2005/8/layout/hierarchy2"/>
    <dgm:cxn modelId="{2EE69E81-C467-4352-AFDF-206EE17E9B82}" srcId="{5D9E4649-4800-46F5-91C2-FB8BDF39E2AC}" destId="{F511097C-C0FB-4836-8792-C090B6DD9FF7}" srcOrd="3" destOrd="0" parTransId="{5BBA2F47-229C-4619-8EC5-07379D2C9250}" sibTransId="{B32E0A60-C2AD-49B9-A337-9F10E008FD3C}"/>
    <dgm:cxn modelId="{5AE22F84-8AC8-4859-8B0F-1471D6D81F26}" type="presOf" srcId="{32E56DDB-7F7F-4E33-986E-B6AC9A9C97ED}" destId="{DB1E7531-7221-4C8C-A17B-25DC9DDCC8BA}" srcOrd="1" destOrd="0" presId="urn:microsoft.com/office/officeart/2005/8/layout/hierarchy2"/>
    <dgm:cxn modelId="{EB71FF87-643F-4E90-8FFB-22A565321A62}" srcId="{5D9E4649-4800-46F5-91C2-FB8BDF39E2AC}" destId="{9D14BDA0-360D-490B-B3E3-9E007659E6FF}" srcOrd="4" destOrd="0" parTransId="{1296DBDA-55F2-4561-AEDF-A7F1914BF670}" sibTransId="{02410683-8A30-401A-87B4-41E5D10B0895}"/>
    <dgm:cxn modelId="{E18BB18B-B454-4B02-9FCA-65DA99BE6771}" type="presOf" srcId="{B1901322-E0C9-4839-B0F9-6546B78DF053}" destId="{4FC41043-1CA8-4253-87F5-5267FD878C43}" srcOrd="0" destOrd="0" presId="urn:microsoft.com/office/officeart/2005/8/layout/hierarchy2"/>
    <dgm:cxn modelId="{5810628E-C10F-4B6A-9EA9-EBFC24C63F97}" srcId="{5D9E4649-4800-46F5-91C2-FB8BDF39E2AC}" destId="{07A1CBC9-20D2-4DE7-A675-E380C22734DB}" srcOrd="1" destOrd="0" parTransId="{088A98CF-36F8-49C5-972C-EEFB11CC1FEE}" sibTransId="{BAAA71B5-D122-471A-9D2A-DBB8EB6A3AE7}"/>
    <dgm:cxn modelId="{40029591-5BCF-47DA-B747-8D7A3B1155BF}" srcId="{07A1CBC9-20D2-4DE7-A675-E380C22734DB}" destId="{77900E0C-F908-44FA-A305-6CE0EB5CD6D8}" srcOrd="1" destOrd="0" parTransId="{D94F4B61-2131-4B86-B0E7-249CCBB25B2B}" sibTransId="{7455ABDC-F4BB-4829-BCEC-8E79605C1691}"/>
    <dgm:cxn modelId="{494CFD94-F296-4828-A74A-9DE6E5BF569F}" type="presOf" srcId="{2214480C-CA0E-4A71-8283-742C63024F00}" destId="{B0150D6D-9657-40F1-884F-1AC8A78635CE}" srcOrd="0" destOrd="0" presId="urn:microsoft.com/office/officeart/2005/8/layout/hierarchy2"/>
    <dgm:cxn modelId="{B3618D9C-3B70-4FD5-BD2B-2186F6A3592A}" type="presOf" srcId="{3483D608-58B6-4830-BD3B-C0DEFDFE6BE3}" destId="{3A3F12F5-E91D-4108-B2E1-25BACBB63CA9}" srcOrd="0" destOrd="0" presId="urn:microsoft.com/office/officeart/2005/8/layout/hierarchy2"/>
    <dgm:cxn modelId="{51E502A4-E707-457F-9607-9EC77A1097FD}" srcId="{90114BB8-E9DD-4C40-8A0C-CE0A895FB873}" destId="{CB0FF082-B97A-470B-9B49-453E7F638D06}" srcOrd="1" destOrd="0" parTransId="{3483D608-58B6-4830-BD3B-C0DEFDFE6BE3}" sibTransId="{88F2C27B-ECF2-4D42-899E-FE14ECB07577}"/>
    <dgm:cxn modelId="{EC5765A4-85F6-4B56-99EB-4BFBB279D5C2}" srcId="{12C9B27D-7C42-4001-86BD-7AB0D97B07E8}" destId="{3DB4A1E1-7323-4FE4-A462-31A68930B0CA}" srcOrd="0" destOrd="0" parTransId="{33F6CACD-6933-4F94-BF9F-0EAF594498B6}" sibTransId="{4577B62B-229C-463C-9EDF-D462C55ABC09}"/>
    <dgm:cxn modelId="{50ECC6A7-15C7-4E54-BABC-D88A71F09D07}" type="presOf" srcId="{62ACE705-D661-4755-B936-F8ED7731706C}" destId="{95FE95F6-F30D-41C2-9F3D-36C0BFD69E3D}" srcOrd="0" destOrd="0" presId="urn:microsoft.com/office/officeart/2005/8/layout/hierarchy2"/>
    <dgm:cxn modelId="{521B17A8-B816-4521-A25C-D4C0405B8CD9}" srcId="{5D9E4649-4800-46F5-91C2-FB8BDF39E2AC}" destId="{90114BB8-E9DD-4C40-8A0C-CE0A895FB873}" srcOrd="0" destOrd="0" parTransId="{B1901322-E0C9-4839-B0F9-6546B78DF053}" sibTransId="{EB5A5DCE-2561-4BB9-8E29-1E73124CBA52}"/>
    <dgm:cxn modelId="{64A8E2AA-BC2F-472F-A87F-B69F795A21D5}" type="presOf" srcId="{088A98CF-36F8-49C5-972C-EEFB11CC1FEE}" destId="{7F0A20E1-2278-41F9-AE37-380CD8FBFFED}" srcOrd="1" destOrd="0" presId="urn:microsoft.com/office/officeart/2005/8/layout/hierarchy2"/>
    <dgm:cxn modelId="{BEC9BAAD-2E37-4B6D-82F8-26E74EDFB80C}" type="presOf" srcId="{E2623116-CEFC-447E-8C35-10B4FC5189E4}" destId="{9F09D59B-1F49-4154-B674-FC3FF5A72FA7}" srcOrd="1" destOrd="0" presId="urn:microsoft.com/office/officeart/2005/8/layout/hierarchy2"/>
    <dgm:cxn modelId="{3FD813BA-953A-4DFF-BF6E-3E757EE4E6B4}" type="presOf" srcId="{E4E36ECC-2FC4-47E1-AA99-958B23E0C5D1}" destId="{66B4063D-622A-4F4A-A294-8079AB048DFE}" srcOrd="0" destOrd="0" presId="urn:microsoft.com/office/officeart/2005/8/layout/hierarchy2"/>
    <dgm:cxn modelId="{5A0A44BE-7475-4D8E-9729-4346F88D34E1}" type="presOf" srcId="{20B06E62-61D7-4FC5-9D86-070870311B5E}" destId="{67845910-B487-4301-96D6-2EC01E9C989A}" srcOrd="0" destOrd="0" presId="urn:microsoft.com/office/officeart/2005/8/layout/hierarchy2"/>
    <dgm:cxn modelId="{8D86C2BE-2B29-4442-8AEB-4E60C4DD735C}" type="presOf" srcId="{ACF341A1-CBEF-4093-9473-926230F255C9}" destId="{7242B321-2649-4AAD-A418-EEF3CCE49289}" srcOrd="1" destOrd="0" presId="urn:microsoft.com/office/officeart/2005/8/layout/hierarchy2"/>
    <dgm:cxn modelId="{C7FFA2C4-790F-4FCE-B850-BE55CE70DDB9}" type="presOf" srcId="{5A814647-BFE7-41BA-B9C0-B1F3B97BC61A}" destId="{792DD9E6-D9C0-478B-9BCF-B5CA92E2C2CC}" srcOrd="0" destOrd="0" presId="urn:microsoft.com/office/officeart/2005/8/layout/hierarchy2"/>
    <dgm:cxn modelId="{8C3F83CE-F07D-4FF9-AA03-D67EF149DED6}" type="presOf" srcId="{20B06E62-61D7-4FC5-9D86-070870311B5E}" destId="{992F2DEB-4E25-4BD7-AAF9-8B4F8DF6762A}" srcOrd="1" destOrd="0" presId="urn:microsoft.com/office/officeart/2005/8/layout/hierarchy2"/>
    <dgm:cxn modelId="{BC3A25D5-18EF-47B9-B45E-528AEAE3C13E}" type="presOf" srcId="{33F6CACD-6933-4F94-BF9F-0EAF594498B6}" destId="{4C309B47-67B7-41A2-B39F-EBB5E1B0E29D}" srcOrd="0" destOrd="0" presId="urn:microsoft.com/office/officeart/2005/8/layout/hierarchy2"/>
    <dgm:cxn modelId="{946E7BD5-8808-4162-9384-A18A227F73DF}" type="presOf" srcId="{BEB97035-2618-4790-8EB7-13B8B40D36DF}" destId="{BA32BA25-E5F7-4977-846E-224706DFADFE}" srcOrd="0" destOrd="0" presId="urn:microsoft.com/office/officeart/2005/8/layout/hierarchy2"/>
    <dgm:cxn modelId="{E328CCD5-4E86-454E-96EB-5D42E6508794}" type="presOf" srcId="{E2623116-CEFC-447E-8C35-10B4FC5189E4}" destId="{7E5DFFC2-BF83-44AA-9954-E9C468219CE1}" srcOrd="0" destOrd="0" presId="urn:microsoft.com/office/officeart/2005/8/layout/hierarchy2"/>
    <dgm:cxn modelId="{85937ED7-E4F9-4EEF-A9FC-3F04C22833A7}" type="presOf" srcId="{1296DBDA-55F2-4561-AEDF-A7F1914BF670}" destId="{32A6C4A0-B1C9-434E-B61F-F8439C920D23}" srcOrd="0" destOrd="0" presId="urn:microsoft.com/office/officeart/2005/8/layout/hierarchy2"/>
    <dgm:cxn modelId="{F58180D9-B7F6-433A-9B56-4967B146A46C}" type="presOf" srcId="{3483D608-58B6-4830-BD3B-C0DEFDFE6BE3}" destId="{9D28C9A5-5332-431D-ADFE-1225BF19ABD9}" srcOrd="1" destOrd="0" presId="urn:microsoft.com/office/officeart/2005/8/layout/hierarchy2"/>
    <dgm:cxn modelId="{A09D49DE-8C9C-495F-B203-138CED35AF5E}" type="presOf" srcId="{9D14BDA0-360D-490B-B3E3-9E007659E6FF}" destId="{0B81243B-7544-44EC-A76B-9850A88E0EAC}" srcOrd="0" destOrd="0" presId="urn:microsoft.com/office/officeart/2005/8/layout/hierarchy2"/>
    <dgm:cxn modelId="{2E3335EA-1E1B-4A34-A0A9-06F0DB130EC8}" type="presOf" srcId="{5D9E4649-4800-46F5-91C2-FB8BDF39E2AC}" destId="{A4597BBA-C049-40F2-9EE3-5140E8A77699}" srcOrd="0" destOrd="0" presId="urn:microsoft.com/office/officeart/2005/8/layout/hierarchy2"/>
    <dgm:cxn modelId="{1FFF53ED-68AB-4BA0-9D83-39B891E70924}" type="presOf" srcId="{5DACC37E-2601-4702-8C5C-31963CB4C9BC}" destId="{352EAAA1-F241-418C-B4EA-40CFE7E5B463}" srcOrd="0" destOrd="0" presId="urn:microsoft.com/office/officeart/2005/8/layout/hierarchy2"/>
    <dgm:cxn modelId="{B0CE19F2-7FF8-4414-9CFB-6356125089A3}" type="presOf" srcId="{32E56DDB-7F7F-4E33-986E-B6AC9A9C97ED}" destId="{1EDD8DE9-81C6-4F97-AA70-4C2A7CE882E9}" srcOrd="0" destOrd="0" presId="urn:microsoft.com/office/officeart/2005/8/layout/hierarchy2"/>
    <dgm:cxn modelId="{7858A1FB-FDEA-4B54-AFF0-36CF5CB1A3BA}" type="presOf" srcId="{3502718C-E59F-4641-B463-9C87C804D002}" destId="{47CBA894-53AC-4739-97C6-BB7E78806785}" srcOrd="0" destOrd="0" presId="urn:microsoft.com/office/officeart/2005/8/layout/hierarchy2"/>
    <dgm:cxn modelId="{EDF796F0-563B-46D1-A7B2-04C447374BCC}" type="presParOf" srcId="{4BD19455-5DA9-4F31-9615-A69D484F9375}" destId="{DBDA4A7D-2B71-4B9F-B94D-2756F381A767}" srcOrd="0" destOrd="0" presId="urn:microsoft.com/office/officeart/2005/8/layout/hierarchy2"/>
    <dgm:cxn modelId="{F42F40A9-5B6A-4342-B88C-A3C3CED53D4A}" type="presParOf" srcId="{DBDA4A7D-2B71-4B9F-B94D-2756F381A767}" destId="{A4597BBA-C049-40F2-9EE3-5140E8A77699}" srcOrd="0" destOrd="0" presId="urn:microsoft.com/office/officeart/2005/8/layout/hierarchy2"/>
    <dgm:cxn modelId="{3DD1D74A-DF8F-4122-81D9-CB22DC336A4A}" type="presParOf" srcId="{DBDA4A7D-2B71-4B9F-B94D-2756F381A767}" destId="{87458DD9-D53A-4174-8521-36D379571E3B}" srcOrd="1" destOrd="0" presId="urn:microsoft.com/office/officeart/2005/8/layout/hierarchy2"/>
    <dgm:cxn modelId="{DD1D7B75-238C-4800-A958-8CCAA4503CF8}" type="presParOf" srcId="{87458DD9-D53A-4174-8521-36D379571E3B}" destId="{4FC41043-1CA8-4253-87F5-5267FD878C43}" srcOrd="0" destOrd="0" presId="urn:microsoft.com/office/officeart/2005/8/layout/hierarchy2"/>
    <dgm:cxn modelId="{6C95948E-9982-4EEC-B6DE-09A7BF93D68A}" type="presParOf" srcId="{4FC41043-1CA8-4253-87F5-5267FD878C43}" destId="{0C32DBB2-3981-4D16-AACF-F615209FCD0B}" srcOrd="0" destOrd="0" presId="urn:microsoft.com/office/officeart/2005/8/layout/hierarchy2"/>
    <dgm:cxn modelId="{98ACC199-AFDC-43AE-B7E0-FA2F6E4C2014}" type="presParOf" srcId="{87458DD9-D53A-4174-8521-36D379571E3B}" destId="{30E44422-F684-4726-A0C5-90551C941B08}" srcOrd="1" destOrd="0" presId="urn:microsoft.com/office/officeart/2005/8/layout/hierarchy2"/>
    <dgm:cxn modelId="{90585AF0-7E82-4730-BDAE-67A70A670E3E}" type="presParOf" srcId="{30E44422-F684-4726-A0C5-90551C941B08}" destId="{9BA7E630-0C49-4539-804E-BA3D7F6B54B7}" srcOrd="0" destOrd="0" presId="urn:microsoft.com/office/officeart/2005/8/layout/hierarchy2"/>
    <dgm:cxn modelId="{3904888D-9C8B-4A0D-8E7C-0A9C9B08D211}" type="presParOf" srcId="{30E44422-F684-4726-A0C5-90551C941B08}" destId="{A1284AC5-D024-4763-9B13-9A43386F05A3}" srcOrd="1" destOrd="0" presId="urn:microsoft.com/office/officeart/2005/8/layout/hierarchy2"/>
    <dgm:cxn modelId="{2304FC28-4FA7-469F-89E1-395980FB47F1}" type="presParOf" srcId="{A1284AC5-D024-4763-9B13-9A43386F05A3}" destId="{1EDD8DE9-81C6-4F97-AA70-4C2A7CE882E9}" srcOrd="0" destOrd="0" presId="urn:microsoft.com/office/officeart/2005/8/layout/hierarchy2"/>
    <dgm:cxn modelId="{36AA3D8E-8435-4B34-9C09-039BBE102CDF}" type="presParOf" srcId="{1EDD8DE9-81C6-4F97-AA70-4C2A7CE882E9}" destId="{DB1E7531-7221-4C8C-A17B-25DC9DDCC8BA}" srcOrd="0" destOrd="0" presId="urn:microsoft.com/office/officeart/2005/8/layout/hierarchy2"/>
    <dgm:cxn modelId="{68B40263-21BF-4684-9826-60902700899D}" type="presParOf" srcId="{A1284AC5-D024-4763-9B13-9A43386F05A3}" destId="{01BB17F6-4B16-4CDA-94A5-E3D1B8565CA0}" srcOrd="1" destOrd="0" presId="urn:microsoft.com/office/officeart/2005/8/layout/hierarchy2"/>
    <dgm:cxn modelId="{2798FD45-5864-473D-B93A-94B4623DFFB3}" type="presParOf" srcId="{01BB17F6-4B16-4CDA-94A5-E3D1B8565CA0}" destId="{352EAAA1-F241-418C-B4EA-40CFE7E5B463}" srcOrd="0" destOrd="0" presId="urn:microsoft.com/office/officeart/2005/8/layout/hierarchy2"/>
    <dgm:cxn modelId="{0ED9CAC4-76C6-4C04-BC10-2F0188299960}" type="presParOf" srcId="{01BB17F6-4B16-4CDA-94A5-E3D1B8565CA0}" destId="{598444FC-CD96-441A-9599-C792E6197099}" srcOrd="1" destOrd="0" presId="urn:microsoft.com/office/officeart/2005/8/layout/hierarchy2"/>
    <dgm:cxn modelId="{0EE49784-2440-43C5-87CB-5E0A51FB5148}" type="presParOf" srcId="{A1284AC5-D024-4763-9B13-9A43386F05A3}" destId="{3A3F12F5-E91D-4108-B2E1-25BACBB63CA9}" srcOrd="2" destOrd="0" presId="urn:microsoft.com/office/officeart/2005/8/layout/hierarchy2"/>
    <dgm:cxn modelId="{6D28345D-BD96-4C5C-A295-581D41750013}" type="presParOf" srcId="{3A3F12F5-E91D-4108-B2E1-25BACBB63CA9}" destId="{9D28C9A5-5332-431D-ADFE-1225BF19ABD9}" srcOrd="0" destOrd="0" presId="urn:microsoft.com/office/officeart/2005/8/layout/hierarchy2"/>
    <dgm:cxn modelId="{4D7CFFF5-8820-4E3D-A54C-1CA17DD114AB}" type="presParOf" srcId="{A1284AC5-D024-4763-9B13-9A43386F05A3}" destId="{CF689792-42C8-4790-A0CB-7540143203E0}" srcOrd="3" destOrd="0" presId="urn:microsoft.com/office/officeart/2005/8/layout/hierarchy2"/>
    <dgm:cxn modelId="{F5507691-4C2D-4D8A-A329-33A92EA7E11E}" type="presParOf" srcId="{CF689792-42C8-4790-A0CB-7540143203E0}" destId="{8B17223B-7FEF-4405-AD78-6FF48A7520EA}" srcOrd="0" destOrd="0" presId="urn:microsoft.com/office/officeart/2005/8/layout/hierarchy2"/>
    <dgm:cxn modelId="{52AFE4CA-3677-4AFC-9419-DC3B58FAA26A}" type="presParOf" srcId="{CF689792-42C8-4790-A0CB-7540143203E0}" destId="{275DA9A3-9FBD-4E02-8985-D44B7B359CE5}" srcOrd="1" destOrd="0" presId="urn:microsoft.com/office/officeart/2005/8/layout/hierarchy2"/>
    <dgm:cxn modelId="{DA0C7C8D-7214-48C9-9740-E3D3BB3C61D6}" type="presParOf" srcId="{87458DD9-D53A-4174-8521-36D379571E3B}" destId="{CF9D611A-276D-413D-AE48-977F44973FC0}" srcOrd="2" destOrd="0" presId="urn:microsoft.com/office/officeart/2005/8/layout/hierarchy2"/>
    <dgm:cxn modelId="{442E08E1-63B6-486E-863E-092074720DE5}" type="presParOf" srcId="{CF9D611A-276D-413D-AE48-977F44973FC0}" destId="{7F0A20E1-2278-41F9-AE37-380CD8FBFFED}" srcOrd="0" destOrd="0" presId="urn:microsoft.com/office/officeart/2005/8/layout/hierarchy2"/>
    <dgm:cxn modelId="{596426CA-C86A-4FE7-81BD-164FE0FBB329}" type="presParOf" srcId="{87458DD9-D53A-4174-8521-36D379571E3B}" destId="{7D1A30C5-F15E-4D8C-87B1-3BFE9F639581}" srcOrd="3" destOrd="0" presId="urn:microsoft.com/office/officeart/2005/8/layout/hierarchy2"/>
    <dgm:cxn modelId="{A783D24B-01A2-4677-AA37-4842EA3CDFDB}" type="presParOf" srcId="{7D1A30C5-F15E-4D8C-87B1-3BFE9F639581}" destId="{9E5C59C7-AD70-4EEC-8B7E-870E67C8C40D}" srcOrd="0" destOrd="0" presId="urn:microsoft.com/office/officeart/2005/8/layout/hierarchy2"/>
    <dgm:cxn modelId="{62580AAA-79EF-4EF2-8035-8B81707BD79D}" type="presParOf" srcId="{7D1A30C5-F15E-4D8C-87B1-3BFE9F639581}" destId="{BF49CB29-38A8-4326-B0BB-0750694746CB}" srcOrd="1" destOrd="0" presId="urn:microsoft.com/office/officeart/2005/8/layout/hierarchy2"/>
    <dgm:cxn modelId="{864AAAD3-6383-4A0D-88AC-6FD98AEE4291}" type="presParOf" srcId="{BF49CB29-38A8-4326-B0BB-0750694746CB}" destId="{67845910-B487-4301-96D6-2EC01E9C989A}" srcOrd="0" destOrd="0" presId="urn:microsoft.com/office/officeart/2005/8/layout/hierarchy2"/>
    <dgm:cxn modelId="{ECF0592B-5934-4AC0-A013-2D49DEDB397C}" type="presParOf" srcId="{67845910-B487-4301-96D6-2EC01E9C989A}" destId="{992F2DEB-4E25-4BD7-AAF9-8B4F8DF6762A}" srcOrd="0" destOrd="0" presId="urn:microsoft.com/office/officeart/2005/8/layout/hierarchy2"/>
    <dgm:cxn modelId="{04E175DF-2BE1-4901-843E-212AFBBB996B}" type="presParOf" srcId="{BF49CB29-38A8-4326-B0BB-0750694746CB}" destId="{5445FD5C-960A-4EB6-B805-FEDE0E106952}" srcOrd="1" destOrd="0" presId="urn:microsoft.com/office/officeart/2005/8/layout/hierarchy2"/>
    <dgm:cxn modelId="{28466542-F4CE-4FBA-8E91-1D7045134B45}" type="presParOf" srcId="{5445FD5C-960A-4EB6-B805-FEDE0E106952}" destId="{792DD9E6-D9C0-478B-9BCF-B5CA92E2C2CC}" srcOrd="0" destOrd="0" presId="urn:microsoft.com/office/officeart/2005/8/layout/hierarchy2"/>
    <dgm:cxn modelId="{4769CE31-2C77-427E-8A46-5B26C29A02AA}" type="presParOf" srcId="{5445FD5C-960A-4EB6-B805-FEDE0E106952}" destId="{544F3082-6F14-4AAF-8815-E8C9BC5E3B97}" srcOrd="1" destOrd="0" presId="urn:microsoft.com/office/officeart/2005/8/layout/hierarchy2"/>
    <dgm:cxn modelId="{727CAC62-295E-432F-81BA-E10D813D7CB3}" type="presParOf" srcId="{BF49CB29-38A8-4326-B0BB-0750694746CB}" destId="{483EC36F-6A2F-48AC-8F4D-05E96B9397DA}" srcOrd="2" destOrd="0" presId="urn:microsoft.com/office/officeart/2005/8/layout/hierarchy2"/>
    <dgm:cxn modelId="{11725489-2066-446C-A42E-1639D20D8028}" type="presParOf" srcId="{483EC36F-6A2F-48AC-8F4D-05E96B9397DA}" destId="{B31E03DF-F17D-4EDC-9263-6F5237233B66}" srcOrd="0" destOrd="0" presId="urn:microsoft.com/office/officeart/2005/8/layout/hierarchy2"/>
    <dgm:cxn modelId="{1082B740-44B9-4C81-ACCC-C07E5F3EC7BC}" type="presParOf" srcId="{BF49CB29-38A8-4326-B0BB-0750694746CB}" destId="{EC8F5BA3-316C-4C2F-910B-8EA2CCC609EC}" srcOrd="3" destOrd="0" presId="urn:microsoft.com/office/officeart/2005/8/layout/hierarchy2"/>
    <dgm:cxn modelId="{D6814A40-E7F3-4EA3-ABCD-531B3FC7F65A}" type="presParOf" srcId="{EC8F5BA3-316C-4C2F-910B-8EA2CCC609EC}" destId="{56BB0CD5-5CBD-41F3-A3E4-8A9BDDDF05DA}" srcOrd="0" destOrd="0" presId="urn:microsoft.com/office/officeart/2005/8/layout/hierarchy2"/>
    <dgm:cxn modelId="{2C7A23D3-D4DF-4825-9D2F-26B5120E226A}" type="presParOf" srcId="{EC8F5BA3-316C-4C2F-910B-8EA2CCC609EC}" destId="{9B3930EE-93C6-4CF8-A817-3319BC3D3DCA}" srcOrd="1" destOrd="0" presId="urn:microsoft.com/office/officeart/2005/8/layout/hierarchy2"/>
    <dgm:cxn modelId="{C6155694-ED28-42E5-B4ED-5273A58EF9B9}" type="presParOf" srcId="{BF49CB29-38A8-4326-B0BB-0750694746CB}" destId="{EC3DE829-B80A-4763-A7FF-DD4D3A57BDEF}" srcOrd="4" destOrd="0" presId="urn:microsoft.com/office/officeart/2005/8/layout/hierarchy2"/>
    <dgm:cxn modelId="{B92A6235-FE26-4AB1-A7AE-69E8265A3438}" type="presParOf" srcId="{EC3DE829-B80A-4763-A7FF-DD4D3A57BDEF}" destId="{7242B321-2649-4AAD-A418-EEF3CCE49289}" srcOrd="0" destOrd="0" presId="urn:microsoft.com/office/officeart/2005/8/layout/hierarchy2"/>
    <dgm:cxn modelId="{C2141F86-03FB-4767-822E-3465CC8992FF}" type="presParOf" srcId="{BF49CB29-38A8-4326-B0BB-0750694746CB}" destId="{89914A0F-7D41-4B38-86F3-8A074FD81179}" srcOrd="5" destOrd="0" presId="urn:microsoft.com/office/officeart/2005/8/layout/hierarchy2"/>
    <dgm:cxn modelId="{0DE1622F-5E54-4C41-A5D5-BA58A7F0BBCD}" type="presParOf" srcId="{89914A0F-7D41-4B38-86F3-8A074FD81179}" destId="{B0150D6D-9657-40F1-884F-1AC8A78635CE}" srcOrd="0" destOrd="0" presId="urn:microsoft.com/office/officeart/2005/8/layout/hierarchy2"/>
    <dgm:cxn modelId="{28F1B470-158A-4B80-AED9-DEB6CBE0CAAC}" type="presParOf" srcId="{89914A0F-7D41-4B38-86F3-8A074FD81179}" destId="{B9D30845-C50D-42BA-97E2-37A742030FE4}" srcOrd="1" destOrd="0" presId="urn:microsoft.com/office/officeart/2005/8/layout/hierarchy2"/>
    <dgm:cxn modelId="{B0B130D2-0881-4D50-BEBA-D361FFD90785}" type="presParOf" srcId="{87458DD9-D53A-4174-8521-36D379571E3B}" destId="{BEADDD05-46E8-4138-BA0C-C3E650B11AA9}" srcOrd="4" destOrd="0" presId="urn:microsoft.com/office/officeart/2005/8/layout/hierarchy2"/>
    <dgm:cxn modelId="{D718187E-04A4-46C5-9B4C-2194F74B4D1C}" type="presParOf" srcId="{BEADDD05-46E8-4138-BA0C-C3E650B11AA9}" destId="{59FD4471-3C39-4421-AF3C-9EAB9423E5E2}" srcOrd="0" destOrd="0" presId="urn:microsoft.com/office/officeart/2005/8/layout/hierarchy2"/>
    <dgm:cxn modelId="{4E2D55D0-09F4-4E1C-855A-7542403884DA}" type="presParOf" srcId="{87458DD9-D53A-4174-8521-36D379571E3B}" destId="{A78B5619-BD86-4CF8-85E8-38C461C79D2C}" srcOrd="5" destOrd="0" presId="urn:microsoft.com/office/officeart/2005/8/layout/hierarchy2"/>
    <dgm:cxn modelId="{B747FE3D-DF5E-47F3-B4CF-B3FF90321601}" type="presParOf" srcId="{A78B5619-BD86-4CF8-85E8-38C461C79D2C}" destId="{F37514AF-ADB3-45C8-A30F-9823B94415BD}" srcOrd="0" destOrd="0" presId="urn:microsoft.com/office/officeart/2005/8/layout/hierarchy2"/>
    <dgm:cxn modelId="{D4046E0F-DE1B-4945-B1EB-E392B6F4E133}" type="presParOf" srcId="{A78B5619-BD86-4CF8-85E8-38C461C79D2C}" destId="{16E4282C-168A-463E-9131-57170937320D}" srcOrd="1" destOrd="0" presId="urn:microsoft.com/office/officeart/2005/8/layout/hierarchy2"/>
    <dgm:cxn modelId="{35D049F8-ABC1-40F3-98D6-923859836EC4}" type="presParOf" srcId="{16E4282C-168A-463E-9131-57170937320D}" destId="{4C309B47-67B7-41A2-B39F-EBB5E1B0E29D}" srcOrd="0" destOrd="0" presId="urn:microsoft.com/office/officeart/2005/8/layout/hierarchy2"/>
    <dgm:cxn modelId="{C3B28AF5-36E5-4BAB-A1AB-A65A0E2EB174}" type="presParOf" srcId="{4C309B47-67B7-41A2-B39F-EBB5E1B0E29D}" destId="{02219E44-7EB7-48D9-8DCC-E57A0E55FB56}" srcOrd="0" destOrd="0" presId="urn:microsoft.com/office/officeart/2005/8/layout/hierarchy2"/>
    <dgm:cxn modelId="{63C27DB6-67C4-4F6E-9DA6-CBBB69430889}" type="presParOf" srcId="{16E4282C-168A-463E-9131-57170937320D}" destId="{325A53FD-82A3-4766-AE33-DB821331BF4E}" srcOrd="1" destOrd="0" presId="urn:microsoft.com/office/officeart/2005/8/layout/hierarchy2"/>
    <dgm:cxn modelId="{D1D58ADF-9E3A-49A6-A082-4767DB77F3EC}" type="presParOf" srcId="{325A53FD-82A3-4766-AE33-DB821331BF4E}" destId="{A044581E-F11E-4680-BF9C-2190BB026B2E}" srcOrd="0" destOrd="0" presId="urn:microsoft.com/office/officeart/2005/8/layout/hierarchy2"/>
    <dgm:cxn modelId="{B7B441DF-1C51-4302-9577-8F42CA466E51}" type="presParOf" srcId="{325A53FD-82A3-4766-AE33-DB821331BF4E}" destId="{8B06529F-7812-4D74-AFB2-6F408E215C8E}" srcOrd="1" destOrd="0" presId="urn:microsoft.com/office/officeart/2005/8/layout/hierarchy2"/>
    <dgm:cxn modelId="{F5081007-C95E-4141-9B5C-D2C5597BE276}" type="presParOf" srcId="{16E4282C-168A-463E-9131-57170937320D}" destId="{45E10787-A5A7-446A-892E-25B0D96E1022}" srcOrd="2" destOrd="0" presId="urn:microsoft.com/office/officeart/2005/8/layout/hierarchy2"/>
    <dgm:cxn modelId="{A9BF01B6-F872-48B9-A2E1-90354455506A}" type="presParOf" srcId="{45E10787-A5A7-446A-892E-25B0D96E1022}" destId="{E2997550-E051-44D7-AA2E-A7251D58B1F4}" srcOrd="0" destOrd="0" presId="urn:microsoft.com/office/officeart/2005/8/layout/hierarchy2"/>
    <dgm:cxn modelId="{BDCA144D-FEE8-4F3A-B6C4-6423BD51CFEA}" type="presParOf" srcId="{16E4282C-168A-463E-9131-57170937320D}" destId="{9C3C97C4-AB07-470A-B0FB-13DFA5131E4F}" srcOrd="3" destOrd="0" presId="urn:microsoft.com/office/officeart/2005/8/layout/hierarchy2"/>
    <dgm:cxn modelId="{12D3658E-8DFF-49DC-97DD-FC9CB50BC526}" type="presParOf" srcId="{9C3C97C4-AB07-470A-B0FB-13DFA5131E4F}" destId="{47CBA894-53AC-4739-97C6-BB7E78806785}" srcOrd="0" destOrd="0" presId="urn:microsoft.com/office/officeart/2005/8/layout/hierarchy2"/>
    <dgm:cxn modelId="{68FC7B56-C109-427C-8B22-79DBF3EFF446}" type="presParOf" srcId="{9C3C97C4-AB07-470A-B0FB-13DFA5131E4F}" destId="{0657906F-F163-4AE4-B93F-7B7EE5E15D17}" srcOrd="1" destOrd="0" presId="urn:microsoft.com/office/officeart/2005/8/layout/hierarchy2"/>
    <dgm:cxn modelId="{160AF8E7-7386-4CE9-BA5D-5E54E5322982}" type="presParOf" srcId="{87458DD9-D53A-4174-8521-36D379571E3B}" destId="{653F3B15-A1D2-490C-B234-C53C4B2584DB}" srcOrd="6" destOrd="0" presId="urn:microsoft.com/office/officeart/2005/8/layout/hierarchy2"/>
    <dgm:cxn modelId="{D44036ED-182A-4E68-9818-C6ADD503DA37}" type="presParOf" srcId="{653F3B15-A1D2-490C-B234-C53C4B2584DB}" destId="{FB9B1393-A734-41E9-89F4-135868834EFF}" srcOrd="0" destOrd="0" presId="urn:microsoft.com/office/officeart/2005/8/layout/hierarchy2"/>
    <dgm:cxn modelId="{FCA2D12B-4941-4168-9035-E414669DB2E2}" type="presParOf" srcId="{87458DD9-D53A-4174-8521-36D379571E3B}" destId="{7B820897-8D40-47E5-9162-EFB9F50C37CE}" srcOrd="7" destOrd="0" presId="urn:microsoft.com/office/officeart/2005/8/layout/hierarchy2"/>
    <dgm:cxn modelId="{31F03E82-8C82-41DC-8163-5C96A99DE2E0}" type="presParOf" srcId="{7B820897-8D40-47E5-9162-EFB9F50C37CE}" destId="{8F81B430-0066-4FB5-9360-12FB1076803C}" srcOrd="0" destOrd="0" presId="urn:microsoft.com/office/officeart/2005/8/layout/hierarchy2"/>
    <dgm:cxn modelId="{E51143A0-5541-4D53-9088-5E73A1628BB5}" type="presParOf" srcId="{7B820897-8D40-47E5-9162-EFB9F50C37CE}" destId="{F42F0B8C-3D50-4529-B822-1EF4556E7257}" srcOrd="1" destOrd="0" presId="urn:microsoft.com/office/officeart/2005/8/layout/hierarchy2"/>
    <dgm:cxn modelId="{58757495-513F-446C-8F8A-4DDCF3B71CA5}" type="presParOf" srcId="{87458DD9-D53A-4174-8521-36D379571E3B}" destId="{32A6C4A0-B1C9-434E-B61F-F8439C920D23}" srcOrd="8" destOrd="0" presId="urn:microsoft.com/office/officeart/2005/8/layout/hierarchy2"/>
    <dgm:cxn modelId="{14E02925-DBD2-474C-A40B-28B738824AAE}" type="presParOf" srcId="{32A6C4A0-B1C9-434E-B61F-F8439C920D23}" destId="{77C9D927-4901-4AB1-B632-FD40D8D43F20}" srcOrd="0" destOrd="0" presId="urn:microsoft.com/office/officeart/2005/8/layout/hierarchy2"/>
    <dgm:cxn modelId="{CECB34AC-9D2D-49B7-B985-0A68255F1C47}" type="presParOf" srcId="{87458DD9-D53A-4174-8521-36D379571E3B}" destId="{8CC8027E-0BD5-44C5-8316-F333AF8DB168}" srcOrd="9" destOrd="0" presId="urn:microsoft.com/office/officeart/2005/8/layout/hierarchy2"/>
    <dgm:cxn modelId="{57DD3F77-6959-4B7C-8E79-DF3D22A499B3}" type="presParOf" srcId="{8CC8027E-0BD5-44C5-8316-F333AF8DB168}" destId="{0B81243B-7544-44EC-A76B-9850A88E0EAC}" srcOrd="0" destOrd="0" presId="urn:microsoft.com/office/officeart/2005/8/layout/hierarchy2"/>
    <dgm:cxn modelId="{3B88B488-B4DC-4B02-B764-EC43424060AC}" type="presParOf" srcId="{8CC8027E-0BD5-44C5-8316-F333AF8DB168}" destId="{62C4B6AB-4C72-4869-A143-1EA65A36D846}" srcOrd="1" destOrd="0" presId="urn:microsoft.com/office/officeart/2005/8/layout/hierarchy2"/>
    <dgm:cxn modelId="{83F245F9-FB21-42BC-AF53-28AB0A0AC631}" type="presParOf" srcId="{62C4B6AB-4C72-4869-A143-1EA65A36D846}" destId="{7E5DFFC2-BF83-44AA-9954-E9C468219CE1}" srcOrd="0" destOrd="0" presId="urn:microsoft.com/office/officeart/2005/8/layout/hierarchy2"/>
    <dgm:cxn modelId="{EC4C3F39-11A3-44A0-8929-73C38423BAD0}" type="presParOf" srcId="{7E5DFFC2-BF83-44AA-9954-E9C468219CE1}" destId="{9F09D59B-1F49-4154-B674-FC3FF5A72FA7}" srcOrd="0" destOrd="0" presId="urn:microsoft.com/office/officeart/2005/8/layout/hierarchy2"/>
    <dgm:cxn modelId="{AC06BDDA-18A6-4469-80F9-D4E51484E535}" type="presParOf" srcId="{62C4B6AB-4C72-4869-A143-1EA65A36D846}" destId="{83AEDA0D-DA5C-4C2C-B54B-4423606B60E0}" srcOrd="1" destOrd="0" presId="urn:microsoft.com/office/officeart/2005/8/layout/hierarchy2"/>
    <dgm:cxn modelId="{6DD60A40-427C-4A36-8B8C-D74C0361480C}" type="presParOf" srcId="{83AEDA0D-DA5C-4C2C-B54B-4423606B60E0}" destId="{BA32BA25-E5F7-4977-846E-224706DFADFE}" srcOrd="0" destOrd="0" presId="urn:microsoft.com/office/officeart/2005/8/layout/hierarchy2"/>
    <dgm:cxn modelId="{A0D65AA2-A49D-45C1-A632-7B68CFF3B513}" type="presParOf" srcId="{83AEDA0D-DA5C-4C2C-B54B-4423606B60E0}" destId="{EDA08A44-3B74-495D-B689-38D48819A86A}" srcOrd="1" destOrd="0" presId="urn:microsoft.com/office/officeart/2005/8/layout/hierarchy2"/>
    <dgm:cxn modelId="{025E4359-D0E8-446D-B144-1068EB5E68E3}" type="presParOf" srcId="{62C4B6AB-4C72-4869-A143-1EA65A36D846}" destId="{66B4063D-622A-4F4A-A294-8079AB048DFE}" srcOrd="2" destOrd="0" presId="urn:microsoft.com/office/officeart/2005/8/layout/hierarchy2"/>
    <dgm:cxn modelId="{A8E7503B-E96A-4CD5-9716-9ADE124E3141}" type="presParOf" srcId="{66B4063D-622A-4F4A-A294-8079AB048DFE}" destId="{127BEBF1-057E-4A58-8481-202857470CE5}" srcOrd="0" destOrd="0" presId="urn:microsoft.com/office/officeart/2005/8/layout/hierarchy2"/>
    <dgm:cxn modelId="{1FD79939-BCCE-4BF5-B966-BC8A0179B42A}" type="presParOf" srcId="{62C4B6AB-4C72-4869-A143-1EA65A36D846}" destId="{BDED9D3C-C87E-4E13-A24F-36B880CD5970}" srcOrd="3" destOrd="0" presId="urn:microsoft.com/office/officeart/2005/8/layout/hierarchy2"/>
    <dgm:cxn modelId="{09F444B3-0B1B-4768-B2B5-C87337622903}" type="presParOf" srcId="{BDED9D3C-C87E-4E13-A24F-36B880CD5970}" destId="{95FE95F6-F30D-41C2-9F3D-36C0BFD69E3D}" srcOrd="0" destOrd="0" presId="urn:microsoft.com/office/officeart/2005/8/layout/hierarchy2"/>
    <dgm:cxn modelId="{7CDCBA95-24C2-42DD-A537-CF9E97E6A4E4}" type="presParOf" srcId="{BDED9D3C-C87E-4E13-A24F-36B880CD5970}" destId="{722E9126-6F54-4E1A-BE0E-D2BE0FF62DC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597BBA-C049-40F2-9EE3-5140E8A77699}">
      <dsp:nvSpPr>
        <dsp:cNvPr id="0" name=""/>
        <dsp:cNvSpPr/>
      </dsp:nvSpPr>
      <dsp:spPr>
        <a:xfrm>
          <a:off x="135047" y="1990480"/>
          <a:ext cx="1251529" cy="94122"/>
        </a:xfrm>
        <a:prstGeom prst="rect">
          <a:avLst/>
        </a:prstGeom>
        <a:solidFill>
          <a:srgbClr val="E26E1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err="1">
              <a:solidFill>
                <a:schemeClr val="bg1"/>
              </a:solidFill>
              <a:latin typeface="+mj-lt"/>
              <a:ea typeface="微軟正黑體" pitchFamily="34" charset="-120"/>
            </a:rPr>
            <a:t>QuAI</a:t>
          </a:r>
          <a:endParaRPr lang="en-US" sz="2000" b="1" kern="1200">
            <a:solidFill>
              <a:schemeClr val="bg1"/>
            </a:solidFill>
            <a:latin typeface="+mj-lt"/>
            <a:ea typeface="微軟正黑體" pitchFamily="34" charset="-120"/>
          </a:endParaRPr>
        </a:p>
      </dsp:txBody>
      <dsp:txXfrm>
        <a:off x="135047" y="1990480"/>
        <a:ext cx="1251529" cy="94122"/>
      </dsp:txXfrm>
    </dsp:sp>
    <dsp:sp modelId="{4FC41043-1CA8-4253-87F5-5267FD878C43}">
      <dsp:nvSpPr>
        <dsp:cNvPr id="0" name=""/>
        <dsp:cNvSpPr/>
      </dsp:nvSpPr>
      <dsp:spPr>
        <a:xfrm rot="19045293">
          <a:off x="1212665" y="1582420"/>
          <a:ext cx="1319266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319266" y="8813"/>
              </a:lnTo>
            </a:path>
          </a:pathLst>
        </a:custGeom>
        <a:noFill/>
        <a:ln w="12700" cap="flat" cmpd="sng" algn="ctr">
          <a:solidFill>
            <a:srgbClr val="EA64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839317" y="1558252"/>
        <a:ext cx="65963" cy="65963"/>
      </dsp:txXfrm>
    </dsp:sp>
    <dsp:sp modelId="{9BA7E630-0C49-4539-804E-BA3D7F6B54B7}">
      <dsp:nvSpPr>
        <dsp:cNvPr id="0" name=""/>
        <dsp:cNvSpPr/>
      </dsp:nvSpPr>
      <dsp:spPr>
        <a:xfrm>
          <a:off x="2358021" y="925210"/>
          <a:ext cx="1443790" cy="439432"/>
        </a:xfrm>
        <a:prstGeom prst="rect">
          <a:avLst/>
        </a:prstGeom>
        <a:gradFill rotWithShape="0">
          <a:gsLst>
            <a:gs pos="0">
              <a:srgbClr val="FFC000"/>
            </a:gs>
            <a:gs pos="100000">
              <a:srgbClr val="FFD347"/>
            </a:gs>
          </a:gsLst>
          <a:lin ang="5400000" scaled="1"/>
        </a:gradFill>
        <a:ln>
          <a:noFill/>
        </a:ln>
        <a:effectLst>
          <a:outerShdw blurRad="44450" dist="27940" dir="5400000" rotWithShape="0">
            <a:srgbClr val="000000">
              <a:alpha val="32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機器學習</a:t>
          </a:r>
          <a:endParaRPr lang="en-US" sz="1400" b="1" kern="120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358021" y="925210"/>
        <a:ext cx="1443790" cy="439432"/>
      </dsp:txXfrm>
    </dsp:sp>
    <dsp:sp modelId="{1EDD8DE9-81C6-4F97-AA70-4C2A7CE882E9}">
      <dsp:nvSpPr>
        <dsp:cNvPr id="0" name=""/>
        <dsp:cNvSpPr/>
      </dsp:nvSpPr>
      <dsp:spPr>
        <a:xfrm rot="20121117">
          <a:off x="3763058" y="958732"/>
          <a:ext cx="850661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850661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67122" y="946279"/>
        <a:ext cx="42533" cy="42533"/>
      </dsp:txXfrm>
    </dsp:sp>
    <dsp:sp modelId="{352EAAA1-F241-418C-B4EA-40CFE7E5B463}">
      <dsp:nvSpPr>
        <dsp:cNvPr id="0" name=""/>
        <dsp:cNvSpPr/>
      </dsp:nvSpPr>
      <dsp:spPr>
        <a:xfrm>
          <a:off x="4574966" y="570448"/>
          <a:ext cx="1688712" cy="439432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itchFamily="34" charset="-120"/>
              <a:ea typeface="微軟正黑體" pitchFamily="34" charset="-120"/>
            </a:rPr>
            <a:t>深度學習</a:t>
          </a:r>
          <a:endParaRPr lang="en-US" sz="1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4574966" y="570448"/>
        <a:ext cx="1688712" cy="439432"/>
      </dsp:txXfrm>
    </dsp:sp>
    <dsp:sp modelId="{3A3F12F5-E91D-4108-B2E1-25BACBB63CA9}">
      <dsp:nvSpPr>
        <dsp:cNvPr id="0" name=""/>
        <dsp:cNvSpPr/>
      </dsp:nvSpPr>
      <dsp:spPr>
        <a:xfrm rot="778494">
          <a:off x="3791924" y="1223057"/>
          <a:ext cx="774472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774472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159798" y="1212508"/>
        <a:ext cx="38723" cy="38723"/>
      </dsp:txXfrm>
    </dsp:sp>
    <dsp:sp modelId="{8B17223B-7FEF-4405-AD78-6FF48A7520EA}">
      <dsp:nvSpPr>
        <dsp:cNvPr id="0" name=""/>
        <dsp:cNvSpPr/>
      </dsp:nvSpPr>
      <dsp:spPr>
        <a:xfrm>
          <a:off x="4556509" y="1099098"/>
          <a:ext cx="1688712" cy="439432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itchFamily="34" charset="-120"/>
              <a:ea typeface="微軟正黑體" pitchFamily="34" charset="-120"/>
            </a:rPr>
            <a:t>預測分析</a:t>
          </a:r>
          <a:endParaRPr lang="en-US" sz="1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4556509" y="1099098"/>
        <a:ext cx="1688712" cy="439432"/>
      </dsp:txXfrm>
    </dsp:sp>
    <dsp:sp modelId="{CF9D611A-276D-413D-AE48-977F44973FC0}">
      <dsp:nvSpPr>
        <dsp:cNvPr id="0" name=""/>
        <dsp:cNvSpPr/>
      </dsp:nvSpPr>
      <dsp:spPr>
        <a:xfrm rot="21271717">
          <a:off x="1383176" y="1957559"/>
          <a:ext cx="1492803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492803" y="8813"/>
              </a:lnTo>
            </a:path>
          </a:pathLst>
        </a:custGeom>
        <a:noFill/>
        <a:ln w="12700" cap="flat" cmpd="sng" algn="ctr">
          <a:solidFill>
            <a:srgbClr val="EA64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92257" y="1929052"/>
        <a:ext cx="74640" cy="74640"/>
      </dsp:txXfrm>
    </dsp:sp>
    <dsp:sp modelId="{9E5C59C7-AD70-4EEC-8B7E-870E67C8C40D}">
      <dsp:nvSpPr>
        <dsp:cNvPr id="0" name=""/>
        <dsp:cNvSpPr/>
      </dsp:nvSpPr>
      <dsp:spPr>
        <a:xfrm>
          <a:off x="2872578" y="1675488"/>
          <a:ext cx="1597828" cy="439432"/>
        </a:xfrm>
        <a:prstGeom prst="rect">
          <a:avLst/>
        </a:prstGeom>
        <a:gradFill rotWithShape="0">
          <a:gsLst>
            <a:gs pos="0">
              <a:srgbClr val="FFC000"/>
            </a:gs>
            <a:gs pos="100000">
              <a:srgbClr val="FFD347"/>
            </a:gs>
          </a:gsLst>
          <a:lin ang="5400000" scaled="1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solidFill>
                <a:schemeClr val="tx1"/>
              </a:solidFill>
              <a:latin typeface="微軟正黑體"/>
              <a:ea typeface="微軟正黑體"/>
            </a:rPr>
            <a:t>自然語言處理</a:t>
          </a:r>
          <a:endParaRPr lang="en-US" altLang="zh-TW" sz="1400" b="1" kern="1200">
            <a:solidFill>
              <a:schemeClr val="tx1"/>
            </a:solidFill>
            <a:latin typeface="微軟正黑體"/>
            <a:ea typeface="微軟正黑體"/>
          </a:endParaRPr>
        </a:p>
      </dsp:txBody>
      <dsp:txXfrm>
        <a:off x="2872578" y="1675488"/>
        <a:ext cx="1597828" cy="439432"/>
      </dsp:txXfrm>
    </dsp:sp>
    <dsp:sp modelId="{67845910-B487-4301-96D6-2EC01E9C989A}">
      <dsp:nvSpPr>
        <dsp:cNvPr id="0" name=""/>
        <dsp:cNvSpPr/>
      </dsp:nvSpPr>
      <dsp:spPr>
        <a:xfrm rot="21173105">
          <a:off x="4461074" y="1736261"/>
          <a:ext cx="2424189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424189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5612564" y="1684470"/>
        <a:ext cx="121209" cy="121209"/>
      </dsp:txXfrm>
    </dsp:sp>
    <dsp:sp modelId="{792DD9E6-D9C0-478B-9BCF-B5CA92E2C2CC}">
      <dsp:nvSpPr>
        <dsp:cNvPr id="0" name=""/>
        <dsp:cNvSpPr/>
      </dsp:nvSpPr>
      <dsp:spPr>
        <a:xfrm>
          <a:off x="6875930" y="1375228"/>
          <a:ext cx="1713399" cy="439432"/>
        </a:xfrm>
        <a:prstGeom prst="rect">
          <a:avLst/>
        </a:prstGeom>
        <a:solidFill>
          <a:srgbClr val="284B89"/>
        </a:solidFill>
        <a:ln>
          <a:noFill/>
        </a:ln>
        <a:effectLst>
          <a:outerShdw blurRad="44450" dist="23000" dir="5400000" rotWithShape="0">
            <a:srgbClr val="000000">
              <a:alpha val="32000"/>
            </a:srgbClr>
          </a:outerShdw>
          <a:reflection blurRad="6350" stA="52000" endA="300" endPos="35000" dir="5400000" sy="-100000" algn="bl" rotWithShape="0"/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 extrusionH="19050">
          <a:bevelT w="209550" h="38100"/>
          <a:bevelB w="1905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itchFamily="34" charset="-120"/>
              <a:ea typeface="微軟正黑體" pitchFamily="34" charset="-120"/>
            </a:rPr>
            <a:t>翻譯</a:t>
          </a:r>
          <a:endParaRPr lang="en-US" sz="1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6875930" y="1375228"/>
        <a:ext cx="1713399" cy="439432"/>
      </dsp:txXfrm>
    </dsp:sp>
    <dsp:sp modelId="{483EC36F-6A2F-48AC-8F4D-05E96B9397DA}">
      <dsp:nvSpPr>
        <dsp:cNvPr id="0" name=""/>
        <dsp:cNvSpPr/>
      </dsp:nvSpPr>
      <dsp:spPr>
        <a:xfrm rot="292385">
          <a:off x="4466044" y="1988935"/>
          <a:ext cx="2414249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414249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5612812" y="1937392"/>
        <a:ext cx="120712" cy="120712"/>
      </dsp:txXfrm>
    </dsp:sp>
    <dsp:sp modelId="{56BB0CD5-5CBD-41F3-A3E4-8A9BDDDF05DA}">
      <dsp:nvSpPr>
        <dsp:cNvPr id="0" name=""/>
        <dsp:cNvSpPr/>
      </dsp:nvSpPr>
      <dsp:spPr>
        <a:xfrm>
          <a:off x="6875930" y="1880576"/>
          <a:ext cx="1713399" cy="439432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itchFamily="34" charset="-120"/>
              <a:ea typeface="微軟正黑體" pitchFamily="34" charset="-120"/>
            </a:rPr>
            <a:t>文件分類和分群</a:t>
          </a:r>
          <a:endParaRPr lang="en-US" sz="1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6875930" y="1880576"/>
        <a:ext cx="1713399" cy="439432"/>
      </dsp:txXfrm>
    </dsp:sp>
    <dsp:sp modelId="{EC3DE829-B80A-4763-A7FF-DD4D3A57BDEF}">
      <dsp:nvSpPr>
        <dsp:cNvPr id="0" name=""/>
        <dsp:cNvSpPr/>
      </dsp:nvSpPr>
      <dsp:spPr>
        <a:xfrm rot="987222">
          <a:off x="4419050" y="2241608"/>
          <a:ext cx="2508237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508237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5610463" y="2187716"/>
        <a:ext cx="125411" cy="125411"/>
      </dsp:txXfrm>
    </dsp:sp>
    <dsp:sp modelId="{B0150D6D-9657-40F1-884F-1AC8A78635CE}">
      <dsp:nvSpPr>
        <dsp:cNvPr id="0" name=""/>
        <dsp:cNvSpPr/>
      </dsp:nvSpPr>
      <dsp:spPr>
        <a:xfrm>
          <a:off x="6875930" y="2385923"/>
          <a:ext cx="1713399" cy="439432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itchFamily="34" charset="-120"/>
              <a:ea typeface="微軟正黑體" pitchFamily="34" charset="-120"/>
            </a:rPr>
            <a:t>資訊抽取</a:t>
          </a:r>
          <a:endParaRPr lang="en-US" sz="1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6875930" y="2385923"/>
        <a:ext cx="1713399" cy="439432"/>
      </dsp:txXfrm>
    </dsp:sp>
    <dsp:sp modelId="{BEADDD05-46E8-4138-BA0C-C3E650B11AA9}">
      <dsp:nvSpPr>
        <dsp:cNvPr id="0" name=""/>
        <dsp:cNvSpPr/>
      </dsp:nvSpPr>
      <dsp:spPr>
        <a:xfrm rot="1516961">
          <a:off x="1308158" y="2378368"/>
          <a:ext cx="1637338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637338" y="8813"/>
              </a:lnTo>
            </a:path>
          </a:pathLst>
        </a:custGeom>
        <a:noFill/>
        <a:ln w="12700" cap="flat" cmpd="sng" algn="ctr">
          <a:solidFill>
            <a:srgbClr val="EA64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2085893" y="2346248"/>
        <a:ext cx="81866" cy="81866"/>
      </dsp:txXfrm>
    </dsp:sp>
    <dsp:sp modelId="{F37514AF-ADB3-45C8-A30F-9823B94415BD}">
      <dsp:nvSpPr>
        <dsp:cNvPr id="0" name=""/>
        <dsp:cNvSpPr/>
      </dsp:nvSpPr>
      <dsp:spPr>
        <a:xfrm>
          <a:off x="2867077" y="2517106"/>
          <a:ext cx="986507" cy="439432"/>
        </a:xfrm>
        <a:prstGeom prst="rect">
          <a:avLst/>
        </a:prstGeom>
        <a:gradFill rotWithShape="0">
          <a:gsLst>
            <a:gs pos="0">
              <a:srgbClr val="FFC000"/>
            </a:gs>
            <a:gs pos="100000">
              <a:srgbClr val="FFD347"/>
            </a:gs>
          </a:gsLst>
          <a:lin ang="5400000" scaled="1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語音</a:t>
          </a:r>
          <a:endParaRPr lang="en-US" sz="1400" b="1" kern="120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867077" y="2517106"/>
        <a:ext cx="986507" cy="439432"/>
      </dsp:txXfrm>
    </dsp:sp>
    <dsp:sp modelId="{4C309B47-67B7-41A2-B39F-EBB5E1B0E29D}">
      <dsp:nvSpPr>
        <dsp:cNvPr id="0" name=""/>
        <dsp:cNvSpPr/>
      </dsp:nvSpPr>
      <dsp:spPr>
        <a:xfrm rot="19953338">
          <a:off x="3832428" y="2641369"/>
          <a:ext cx="375973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375973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11016" y="2640783"/>
        <a:ext cx="18798" cy="18798"/>
      </dsp:txXfrm>
    </dsp:sp>
    <dsp:sp modelId="{A044581E-F11E-4680-BF9C-2190BB026B2E}">
      <dsp:nvSpPr>
        <dsp:cNvPr id="0" name=""/>
        <dsp:cNvSpPr/>
      </dsp:nvSpPr>
      <dsp:spPr>
        <a:xfrm>
          <a:off x="4187246" y="2343825"/>
          <a:ext cx="1609218" cy="439432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itchFamily="34" charset="-120"/>
              <a:ea typeface="微軟正黑體" pitchFamily="34" charset="-120"/>
            </a:rPr>
            <a:t>語音識別</a:t>
          </a:r>
          <a:endParaRPr lang="en-US" sz="1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4187246" y="2343825"/>
        <a:ext cx="1609218" cy="439432"/>
      </dsp:txXfrm>
    </dsp:sp>
    <dsp:sp modelId="{45E10787-A5A7-446A-892E-25B0D96E1022}">
      <dsp:nvSpPr>
        <dsp:cNvPr id="0" name=""/>
        <dsp:cNvSpPr/>
      </dsp:nvSpPr>
      <dsp:spPr>
        <a:xfrm rot="2691763">
          <a:off x="3785045" y="2894042"/>
          <a:ext cx="470741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470741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08647" y="2891087"/>
        <a:ext cx="23537" cy="23537"/>
      </dsp:txXfrm>
    </dsp:sp>
    <dsp:sp modelId="{47CBA894-53AC-4739-97C6-BB7E78806785}">
      <dsp:nvSpPr>
        <dsp:cNvPr id="0" name=""/>
        <dsp:cNvSpPr/>
      </dsp:nvSpPr>
      <dsp:spPr>
        <a:xfrm>
          <a:off x="4187246" y="2849172"/>
          <a:ext cx="1609218" cy="439432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itchFamily="34" charset="-120"/>
              <a:ea typeface="微軟正黑體" pitchFamily="34" charset="-120"/>
            </a:rPr>
            <a:t>語音合成</a:t>
          </a:r>
          <a:endParaRPr lang="en-US" sz="1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4187246" y="2849172"/>
        <a:ext cx="1609218" cy="439432"/>
      </dsp:txXfrm>
    </dsp:sp>
    <dsp:sp modelId="{653F3B15-A1D2-490C-B234-C53C4B2584DB}">
      <dsp:nvSpPr>
        <dsp:cNvPr id="0" name=""/>
        <dsp:cNvSpPr/>
      </dsp:nvSpPr>
      <dsp:spPr>
        <a:xfrm rot="4716877">
          <a:off x="613073" y="2973518"/>
          <a:ext cx="1927511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1927511" y="8813"/>
              </a:lnTo>
            </a:path>
          </a:pathLst>
        </a:custGeom>
        <a:noFill/>
        <a:ln w="12700" cap="flat" cmpd="sng" algn="ctr">
          <a:solidFill>
            <a:srgbClr val="EA64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700" kern="1200"/>
        </a:p>
      </dsp:txBody>
      <dsp:txXfrm>
        <a:off x="1528641" y="2934143"/>
        <a:ext cx="96375" cy="96375"/>
      </dsp:txXfrm>
    </dsp:sp>
    <dsp:sp modelId="{8F81B430-0066-4FB5-9360-12FB1076803C}">
      <dsp:nvSpPr>
        <dsp:cNvPr id="0" name=""/>
        <dsp:cNvSpPr/>
      </dsp:nvSpPr>
      <dsp:spPr>
        <a:xfrm>
          <a:off x="1767081" y="3707406"/>
          <a:ext cx="878864" cy="439432"/>
        </a:xfrm>
        <a:prstGeom prst="rect">
          <a:avLst/>
        </a:prstGeom>
        <a:gradFill rotWithShape="0">
          <a:gsLst>
            <a:gs pos="0">
              <a:srgbClr val="FFC000"/>
            </a:gs>
            <a:gs pos="100000">
              <a:srgbClr val="FFD347"/>
            </a:gs>
          </a:gsLst>
          <a:lin ang="5400000" scaled="1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機器人學</a:t>
          </a:r>
          <a:endParaRPr lang="en-US" sz="1400" b="1" kern="120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1767081" y="3707406"/>
        <a:ext cx="878864" cy="439432"/>
      </dsp:txXfrm>
    </dsp:sp>
    <dsp:sp modelId="{32A6C4A0-B1C9-434E-B61F-F8439C920D23}">
      <dsp:nvSpPr>
        <dsp:cNvPr id="0" name=""/>
        <dsp:cNvSpPr/>
      </dsp:nvSpPr>
      <dsp:spPr>
        <a:xfrm rot="2838207">
          <a:off x="1005587" y="2898636"/>
          <a:ext cx="2367242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2367242" y="8813"/>
              </a:lnTo>
            </a:path>
          </a:pathLst>
        </a:custGeom>
        <a:noFill/>
        <a:ln w="12700" cap="flat" cmpd="sng" algn="ctr">
          <a:solidFill>
            <a:srgbClr val="EA64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900" kern="1200"/>
        </a:p>
      </dsp:txBody>
      <dsp:txXfrm>
        <a:off x="2130027" y="2848269"/>
        <a:ext cx="118362" cy="118362"/>
      </dsp:txXfrm>
    </dsp:sp>
    <dsp:sp modelId="{0B81243B-7544-44EC-A76B-9850A88E0EAC}">
      <dsp:nvSpPr>
        <dsp:cNvPr id="0" name=""/>
        <dsp:cNvSpPr/>
      </dsp:nvSpPr>
      <dsp:spPr>
        <a:xfrm>
          <a:off x="2991840" y="3557643"/>
          <a:ext cx="878864" cy="439432"/>
        </a:xfrm>
        <a:prstGeom prst="rect">
          <a:avLst/>
        </a:prstGeom>
        <a:gradFill rotWithShape="0">
          <a:gsLst>
            <a:gs pos="0">
              <a:srgbClr val="FFC000"/>
            </a:gs>
            <a:gs pos="100000">
              <a:srgbClr val="FFD347"/>
            </a:gs>
          </a:gsLst>
          <a:lin ang="5400000" scaled="1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solidFill>
                <a:schemeClr val="tx1"/>
              </a:solidFill>
              <a:latin typeface="微軟正黑體" pitchFamily="34" charset="-120"/>
              <a:ea typeface="微軟正黑體" pitchFamily="34" charset="-120"/>
            </a:rPr>
            <a:t>電腦視覺</a:t>
          </a:r>
          <a:endParaRPr lang="en-US" sz="1400" b="1" kern="1200">
            <a:solidFill>
              <a:schemeClr val="tx1"/>
            </a:solidFill>
            <a:latin typeface="微軟正黑體" pitchFamily="34" charset="-120"/>
            <a:ea typeface="微軟正黑體" pitchFamily="34" charset="-120"/>
          </a:endParaRPr>
        </a:p>
      </dsp:txBody>
      <dsp:txXfrm>
        <a:off x="2991840" y="3557643"/>
        <a:ext cx="878864" cy="439432"/>
      </dsp:txXfrm>
    </dsp:sp>
    <dsp:sp modelId="{7E5DFFC2-BF83-44AA-9954-E9C468219CE1}">
      <dsp:nvSpPr>
        <dsp:cNvPr id="0" name=""/>
        <dsp:cNvSpPr/>
      </dsp:nvSpPr>
      <dsp:spPr>
        <a:xfrm rot="20403860">
          <a:off x="3856547" y="3687984"/>
          <a:ext cx="472547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472547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81007" y="3684984"/>
        <a:ext cx="23627" cy="23627"/>
      </dsp:txXfrm>
    </dsp:sp>
    <dsp:sp modelId="{BA32BA25-E5F7-4977-846E-224706DFADFE}">
      <dsp:nvSpPr>
        <dsp:cNvPr id="0" name=""/>
        <dsp:cNvSpPr/>
      </dsp:nvSpPr>
      <dsp:spPr>
        <a:xfrm>
          <a:off x="4314936" y="3396520"/>
          <a:ext cx="1796496" cy="439432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itchFamily="34" charset="-120"/>
              <a:ea typeface="微軟正黑體" pitchFamily="34" charset="-120"/>
            </a:rPr>
            <a:t>影像辨識</a:t>
          </a:r>
          <a:endParaRPr lang="en-US" sz="1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4314936" y="3396520"/>
        <a:ext cx="1796496" cy="439432"/>
      </dsp:txXfrm>
    </dsp:sp>
    <dsp:sp modelId="{66B4063D-622A-4F4A-A294-8079AB048DFE}">
      <dsp:nvSpPr>
        <dsp:cNvPr id="0" name=""/>
        <dsp:cNvSpPr/>
      </dsp:nvSpPr>
      <dsp:spPr>
        <a:xfrm rot="2489573">
          <a:off x="3796520" y="3964389"/>
          <a:ext cx="591203" cy="17626"/>
        </a:xfrm>
        <a:custGeom>
          <a:avLst/>
          <a:gdLst/>
          <a:ahLst/>
          <a:cxnLst/>
          <a:rect l="0" t="0" r="0" b="0"/>
          <a:pathLst>
            <a:path>
              <a:moveTo>
                <a:pt x="0" y="8813"/>
              </a:moveTo>
              <a:lnTo>
                <a:pt x="591203" y="8813"/>
              </a:lnTo>
            </a:path>
          </a:pathLst>
        </a:custGeom>
        <a:noFill/>
        <a:ln w="12700" cap="flat" cmpd="sng" algn="ctr">
          <a:solidFill>
            <a:srgbClr val="54BEC4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077342" y="3958423"/>
        <a:ext cx="29560" cy="29560"/>
      </dsp:txXfrm>
    </dsp:sp>
    <dsp:sp modelId="{95FE95F6-F30D-41C2-9F3D-36C0BFD69E3D}">
      <dsp:nvSpPr>
        <dsp:cNvPr id="0" name=""/>
        <dsp:cNvSpPr/>
      </dsp:nvSpPr>
      <dsp:spPr>
        <a:xfrm>
          <a:off x="4313539" y="3949331"/>
          <a:ext cx="1796496" cy="439432"/>
        </a:xfrm>
        <a:prstGeom prst="rect">
          <a:avLst/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8700000"/>
          </a:lightRig>
        </a:scene3d>
        <a:sp3d>
          <a:bevelT w="190500" h="381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>
              <a:latin typeface="微軟正黑體" pitchFamily="34" charset="-120"/>
              <a:ea typeface="微軟正黑體" pitchFamily="34" charset="-120"/>
            </a:rPr>
            <a:t>機器視覺</a:t>
          </a:r>
          <a:endParaRPr lang="en-US" sz="1400" b="1" kern="1200">
            <a:latin typeface="微軟正黑體" pitchFamily="34" charset="-120"/>
            <a:ea typeface="微軟正黑體" pitchFamily="34" charset="-120"/>
          </a:endParaRPr>
        </a:p>
      </dsp:txBody>
      <dsp:txXfrm>
        <a:off x="4313539" y="3949331"/>
        <a:ext cx="1796496" cy="4394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877707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5530b72aa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g5530b72aa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33698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530b72aa6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530b72aa6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96639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530b72aa6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530b72aa6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052019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5530b72aa6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Google Shape;247;g5530b72aa6_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704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5530b72aa6_1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5530b72aa6_1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0520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5530b72aa6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5530b72aa6_1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346621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g5530b72aa6_1_1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Google Shape;271;g5530b72aa6_1_1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499016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5530b72aa6_1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5530b72aa6_1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1344081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5530b72aa6_1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8" name="Google Shape;288;g5530b72aa6_1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21051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5530b72aa6_1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5530b72aa6_1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893609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5530b72aa6_1_1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5530b72aa6_1_1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907573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530b72aa6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530b72aa6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732161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530b72aa6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530b72aa6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41708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5530b72aa6_1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5530b72aa6_1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5026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5530b72aa6_1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5530b72aa6_1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527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5530b72aa6_1_2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5530b72aa6_1_2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24167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5530b72aa6_1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5530b72aa6_1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523770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5530b72aa6_1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5530b72aa6_1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4234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5530b72aa6_1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5530b72aa6_1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278577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5530b72aa6_1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5530b72aa6_1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097088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5530b72aa6_1_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5530b72aa6_1_2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82936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5530b72aa6_1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5530b72aa6_1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75661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530b72aa6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530b72aa6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82673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530b72aa6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530b72aa6_4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090159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5530b72aa6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5530b72aa6_4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272369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5530b72aa6_1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5530b72aa6_1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7913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5530b72aa6_1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5530b72aa6_1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432605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5530b72aa6_1_1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5530b72aa6_1_1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39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標題投影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0" y="2196701"/>
            <a:ext cx="9144000" cy="128588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Arial"/>
              <a:buNone/>
              <a:defRPr sz="54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ubTitle" idx="1"/>
          </p:nvPr>
        </p:nvSpPr>
        <p:spPr>
          <a:xfrm>
            <a:off x="1371600" y="1768073"/>
            <a:ext cx="6400800" cy="4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3"/>
          <p:cNvSpPr/>
          <p:nvPr/>
        </p:nvSpPr>
        <p:spPr>
          <a:xfrm>
            <a:off x="2483768" y="411510"/>
            <a:ext cx="4187166" cy="4187166"/>
          </a:xfrm>
          <a:prstGeom prst="ellipse">
            <a:avLst/>
          </a:prstGeom>
          <a:gradFill>
            <a:gsLst>
              <a:gs pos="0">
                <a:srgbClr val="9FF4FE"/>
              </a:gs>
              <a:gs pos="38000">
                <a:srgbClr val="F4F8FB">
                  <a:alpha val="0"/>
                </a:srgbClr>
              </a:gs>
              <a:gs pos="70000">
                <a:srgbClr val="F4F8FB">
                  <a:alpha val="0"/>
                </a:srgbClr>
              </a:gs>
              <a:gs pos="100000">
                <a:srgbClr val="79F2FF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標題投影片" userDrawn="1">
  <p:cSld name="1_標題投影片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500166" y="2571750"/>
            <a:ext cx="6400800" cy="428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r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pic>
        <p:nvPicPr>
          <p:cNvPr id="4" name="Google Shape;12;p2">
            <a:extLst>
              <a:ext uri="{FF2B5EF4-FFF2-40B4-BE49-F238E27FC236}">
                <a16:creationId xmlns:a16="http://schemas.microsoft.com/office/drawing/2014/main" id="{3250005E-8224-46DE-AC10-9F7956487B09}"/>
              </a:ext>
            </a:extLst>
          </p:cNvPr>
          <p:cNvPicPr preferRelativeResize="0"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88297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空白" type="blank">
  <p:cSld name="1_空白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/>
          <p:nvPr/>
        </p:nvSpPr>
        <p:spPr>
          <a:xfrm>
            <a:off x="6516216" y="3939902"/>
            <a:ext cx="2342064" cy="86409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marR="0" lvl="0" indent="0" algn="l" rtl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lang="zh-TW" sz="7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Copyright © 2019 QNAP Systems, Inc. All rights reserved. QNAP® and other names of QNAP Products are proprietary marks or registered trademarks of QNAP Systems, Inc. Other products and company names mentioned herein are trademarks of their respective holders.​</a:t>
            </a:r>
            <a:endParaRPr sz="700" b="1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23989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 type="obj" preserve="1">
  <p:cSld name="標題及物件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51520" y="123479"/>
            <a:ext cx="8568900" cy="7227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51468" y="1162016"/>
            <a:ext cx="8568952" cy="34563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357188" lvl="0" indent="-280988" algn="l">
              <a:spcBef>
                <a:spcPts val="480"/>
              </a:spcBef>
              <a:spcAft>
                <a:spcPts val="0"/>
              </a:spcAft>
              <a:buClr>
                <a:schemeClr val="bg1"/>
              </a:buClr>
              <a:buSzPct val="90000"/>
              <a:buChar char="●"/>
              <a:defRPr sz="24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defRPr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Char char="○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Char char="■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Char char="●"/>
              <a:defRPr sz="1600"/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Char char="○"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23608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區段標題">
  <p:cSld name="1_區段標題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兩項物件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52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7"/>
          <p:cNvSpPr txBox="1">
            <a:spLocks noGrp="1"/>
          </p:cNvSpPr>
          <p:nvPr>
            <p:ph type="body" idx="1"/>
          </p:nvPr>
        </p:nvSpPr>
        <p:spPr>
          <a:xfrm>
            <a:off x="251520" y="1275606"/>
            <a:ext cx="4377952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Char char="●"/>
              <a:defRPr sz="2400" b="1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Char char="○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Char char="■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Char char="●"/>
              <a:defRPr sz="1600"/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Char char="○"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2"/>
          </p:nvPr>
        </p:nvSpPr>
        <p:spPr>
          <a:xfrm>
            <a:off x="4442520" y="1275606"/>
            <a:ext cx="4377952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Char char="●"/>
              <a:defRPr sz="2400" b="1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Char char="○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Char char="■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Char char="●"/>
              <a:defRPr sz="1600"/>
            </a:lvl4pPr>
            <a:lvl5pPr marL="2286000" lvl="4" indent="-317500" algn="l"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Char char="○"/>
              <a:defRPr sz="14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7740352" y="4767263"/>
            <a:ext cx="1152128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比對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52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600"/>
              <a:buFont typeface="Arial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body" idx="1"/>
          </p:nvPr>
        </p:nvSpPr>
        <p:spPr>
          <a:xfrm>
            <a:off x="251520" y="1299841"/>
            <a:ext cx="4245868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body" idx="2"/>
          </p:nvPr>
        </p:nvSpPr>
        <p:spPr>
          <a:xfrm>
            <a:off x="251520" y="1779662"/>
            <a:ext cx="4245868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Char char="●"/>
              <a:defRPr sz="20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18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Char char="■"/>
              <a:defRPr sz="1600"/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Char char="●"/>
              <a:defRPr sz="14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ts val="1200"/>
              <a:buChar char="○"/>
              <a:defRPr sz="12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body" idx="3"/>
          </p:nvPr>
        </p:nvSpPr>
        <p:spPr>
          <a:xfrm>
            <a:off x="4645026" y="1299841"/>
            <a:ext cx="4175446" cy="479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8"/>
          <p:cNvSpPr txBox="1">
            <a:spLocks noGrp="1"/>
          </p:cNvSpPr>
          <p:nvPr>
            <p:ph type="body" idx="4"/>
          </p:nvPr>
        </p:nvSpPr>
        <p:spPr>
          <a:xfrm>
            <a:off x="4645026" y="1779662"/>
            <a:ext cx="4175446" cy="29634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355600" algn="l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Char char="●"/>
              <a:defRPr sz="2000"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18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Char char="■"/>
              <a:defRPr sz="1600"/>
            </a:lvl3pPr>
            <a:lvl4pPr marL="1828800" lvl="3" indent="-317500" algn="l"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Char char="●"/>
              <a:defRPr sz="1400"/>
            </a:lvl4pPr>
            <a:lvl5pPr marL="2286000" lvl="4" indent="-304800" algn="l"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ts val="1200"/>
              <a:buChar char="○"/>
              <a:defRPr sz="12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●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○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42" name="Google Shape;42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含標題的內容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51521" y="910816"/>
            <a:ext cx="3213994" cy="8715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sz="2000" b="1">
                <a:solidFill>
                  <a:srgbClr val="26262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body" idx="1"/>
          </p:nvPr>
        </p:nvSpPr>
        <p:spPr>
          <a:xfrm>
            <a:off x="3575050" y="910817"/>
            <a:ext cx="5245422" cy="36969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Char char="●"/>
              <a:defRPr sz="2800" b="1">
                <a:solidFill>
                  <a:srgbClr val="262626"/>
                </a:solidFill>
              </a:defRPr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Char char="○"/>
              <a:defRPr sz="2400">
                <a:solidFill>
                  <a:srgbClr val="262626"/>
                </a:solidFill>
              </a:defRPr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Char char="■"/>
              <a:defRPr sz="2000">
                <a:solidFill>
                  <a:srgbClr val="262626"/>
                </a:solidFill>
              </a:defRPr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Char char="●"/>
              <a:defRPr sz="1800">
                <a:solidFill>
                  <a:srgbClr val="262626"/>
                </a:solidFill>
              </a:defRPr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1800">
                <a:solidFill>
                  <a:srgbClr val="262626"/>
                </a:solidFill>
              </a:defRPr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○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251521" y="1875230"/>
            <a:ext cx="3213994" cy="2719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含標題的圖片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title"/>
          </p:nvPr>
        </p:nvSpPr>
        <p:spPr>
          <a:xfrm>
            <a:off x="251520" y="3600450"/>
            <a:ext cx="8496944" cy="425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0"/>
          <p:cNvSpPr>
            <a:spLocks noGrp="1"/>
          </p:cNvSpPr>
          <p:nvPr>
            <p:ph type="pic" idx="2"/>
          </p:nvPr>
        </p:nvSpPr>
        <p:spPr>
          <a:xfrm>
            <a:off x="251520" y="1125130"/>
            <a:ext cx="8496944" cy="2420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rgbClr val="262626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1" name="Google Shape;51;p10"/>
          <p:cNvSpPr txBox="1">
            <a:spLocks noGrp="1"/>
          </p:cNvSpPr>
          <p:nvPr>
            <p:ph type="body" idx="1"/>
          </p:nvPr>
        </p:nvSpPr>
        <p:spPr>
          <a:xfrm>
            <a:off x="251520" y="4025503"/>
            <a:ext cx="8496944" cy="6036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區段標題">
  <p:cSld name="區段標題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722313" y="1285866"/>
            <a:ext cx="7772400" cy="2019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L="457200" lvl="0" indent="-228600" algn="ctr">
              <a:spcBef>
                <a:spcPts val="800"/>
              </a:spcBef>
              <a:spcAft>
                <a:spcPts val="0"/>
              </a:spcAft>
              <a:buClr>
                <a:srgbClr val="002060"/>
              </a:buClr>
              <a:buSzPts val="4000"/>
              <a:buNone/>
              <a:defRPr sz="4000" b="1">
                <a:solidFill>
                  <a:srgbClr val="002060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solidFill>
                  <a:srgbClr val="002060"/>
                </a:solidFill>
              </a:defRPr>
            </a:lvl1pPr>
            <a:lvl2pPr lvl="1">
              <a:buNone/>
              <a:defRPr>
                <a:solidFill>
                  <a:srgbClr val="002060"/>
                </a:solidFill>
              </a:defRPr>
            </a:lvl2pPr>
            <a:lvl3pPr lvl="2">
              <a:buNone/>
              <a:defRPr>
                <a:solidFill>
                  <a:srgbClr val="002060"/>
                </a:solidFill>
              </a:defRPr>
            </a:lvl3pPr>
            <a:lvl4pPr lvl="3">
              <a:buNone/>
              <a:defRPr>
                <a:solidFill>
                  <a:srgbClr val="002060"/>
                </a:solidFill>
              </a:defRPr>
            </a:lvl4pPr>
            <a:lvl5pPr lvl="4">
              <a:buNone/>
              <a:defRPr>
                <a:solidFill>
                  <a:srgbClr val="002060"/>
                </a:solidFill>
              </a:defRPr>
            </a:lvl5pPr>
            <a:lvl6pPr lvl="5">
              <a:buNone/>
              <a:defRPr>
                <a:solidFill>
                  <a:srgbClr val="002060"/>
                </a:solidFill>
              </a:defRPr>
            </a:lvl6pPr>
            <a:lvl7pPr lvl="6">
              <a:buNone/>
              <a:defRPr>
                <a:solidFill>
                  <a:srgbClr val="002060"/>
                </a:solidFill>
              </a:defRPr>
            </a:lvl7pPr>
            <a:lvl8pPr lvl="7">
              <a:buNone/>
              <a:defRPr>
                <a:solidFill>
                  <a:srgbClr val="002060"/>
                </a:solidFill>
              </a:defRPr>
            </a:lvl8pPr>
            <a:lvl9pPr lvl="8">
              <a:buNone/>
              <a:defRPr>
                <a:solidFill>
                  <a:srgbClr val="00206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 type="titleOnly">
  <p:cSld name="只有標題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title"/>
          </p:nvPr>
        </p:nvSpPr>
        <p:spPr>
          <a:xfrm>
            <a:off x="179512" y="123478"/>
            <a:ext cx="8640960" cy="1001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1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52" cy="10801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3000"/>
              <a:buFont typeface="Arial"/>
              <a:buNone/>
              <a:defRPr sz="3000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251520" y="1211245"/>
            <a:ext cx="8568952" cy="3383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Char char="●"/>
              <a:defRPr sz="2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○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○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rgbClr val="262626"/>
                </a:solidFill>
              </a:defRPr>
            </a:lvl1pPr>
            <a:lvl2pPr lvl="1" algn="r">
              <a:buNone/>
              <a:defRPr sz="1300">
                <a:solidFill>
                  <a:srgbClr val="262626"/>
                </a:solidFill>
              </a:defRPr>
            </a:lvl2pPr>
            <a:lvl3pPr lvl="2" algn="r">
              <a:buNone/>
              <a:defRPr sz="1300">
                <a:solidFill>
                  <a:srgbClr val="262626"/>
                </a:solidFill>
              </a:defRPr>
            </a:lvl3pPr>
            <a:lvl4pPr lvl="3" algn="r">
              <a:buNone/>
              <a:defRPr sz="1300">
                <a:solidFill>
                  <a:srgbClr val="262626"/>
                </a:solidFill>
              </a:defRPr>
            </a:lvl4pPr>
            <a:lvl5pPr lvl="4" algn="r">
              <a:buNone/>
              <a:defRPr sz="1300">
                <a:solidFill>
                  <a:srgbClr val="262626"/>
                </a:solidFill>
              </a:defRPr>
            </a:lvl5pPr>
            <a:lvl6pPr lvl="5" algn="r">
              <a:buNone/>
              <a:defRPr sz="1300">
                <a:solidFill>
                  <a:srgbClr val="262626"/>
                </a:solidFill>
              </a:defRPr>
            </a:lvl6pPr>
            <a:lvl7pPr lvl="6" algn="r">
              <a:buNone/>
              <a:defRPr sz="1300">
                <a:solidFill>
                  <a:srgbClr val="262626"/>
                </a:solidFill>
              </a:defRPr>
            </a:lvl7pPr>
            <a:lvl8pPr lvl="7" algn="r">
              <a:buNone/>
              <a:defRPr sz="1300">
                <a:solidFill>
                  <a:srgbClr val="262626"/>
                </a:solidFill>
              </a:defRPr>
            </a:lvl8pPr>
            <a:lvl9pPr lvl="8" algn="r">
              <a:buNone/>
              <a:defRPr sz="1300">
                <a:solidFill>
                  <a:srgbClr val="26262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‹#›</a:t>
            </a:fld>
            <a:endParaRPr/>
          </a:p>
        </p:txBody>
      </p:sp>
      <p:pic>
        <p:nvPicPr>
          <p:cNvPr id="10" name="Google Shape;6;p1">
            <a:extLst>
              <a:ext uri="{FF2B5EF4-FFF2-40B4-BE49-F238E27FC236}">
                <a16:creationId xmlns:a16="http://schemas.microsoft.com/office/drawing/2014/main" id="{BAF5F111-CC3B-4EFB-BE31-213BDC23DC65}"/>
              </a:ext>
            </a:extLst>
          </p:cNvPr>
          <p:cNvPicPr preferRelativeResize="0"/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9"/>
            <a:ext cx="9144001" cy="5143451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2" r:id="rId11"/>
    <p:sldLayoutId id="2147483663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7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e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openxmlformats.org/officeDocument/2006/relationships/image" Target="../media/image43.png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7.jpe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8.jpe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microsoft.com/office/2007/relationships/hdphoto" Target="../media/hdphoto3.wdp"/><Relationship Id="rId4" Type="http://schemas.openxmlformats.org/officeDocument/2006/relationships/image" Target="../media/image50.png"/><Relationship Id="rId9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microsoft.com/office/2007/relationships/hdphoto" Target="../media/hdphoto2.wdp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11" Type="http://schemas.openxmlformats.org/officeDocument/2006/relationships/image" Target="../media/image63.png"/><Relationship Id="rId5" Type="http://schemas.microsoft.com/office/2007/relationships/hdphoto" Target="../media/hdphoto4.wdp"/><Relationship Id="rId10" Type="http://schemas.openxmlformats.org/officeDocument/2006/relationships/image" Target="../media/image34.png"/><Relationship Id="rId4" Type="http://schemas.openxmlformats.org/officeDocument/2006/relationships/image" Target="../media/image62.png"/><Relationship Id="rId9" Type="http://schemas.openxmlformats.org/officeDocument/2006/relationships/image" Target="../media/image27.png"/><Relationship Id="rId14" Type="http://schemas.openxmlformats.org/officeDocument/2006/relationships/image" Target="../media/image6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2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10.png"/><Relationship Id="rId5" Type="http://schemas.microsoft.com/office/2007/relationships/hdphoto" Target="../media/hdphoto2.wdp"/><Relationship Id="rId10" Type="http://schemas.openxmlformats.org/officeDocument/2006/relationships/image" Target="../media/image45.png"/><Relationship Id="rId4" Type="http://schemas.openxmlformats.org/officeDocument/2006/relationships/image" Target="../media/image26.png"/><Relationship Id="rId9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75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8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79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45.png"/><Relationship Id="rId3" Type="http://schemas.openxmlformats.org/officeDocument/2006/relationships/image" Target="../media/image7.jpeg"/><Relationship Id="rId7" Type="http://schemas.openxmlformats.org/officeDocument/2006/relationships/image" Target="../media/image85.png"/><Relationship Id="rId12" Type="http://schemas.openxmlformats.org/officeDocument/2006/relationships/image" Target="../media/image8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svg"/><Relationship Id="rId11" Type="http://schemas.openxmlformats.org/officeDocument/2006/relationships/image" Target="../media/image88.png"/><Relationship Id="rId5" Type="http://schemas.openxmlformats.org/officeDocument/2006/relationships/image" Target="../media/image83.png"/><Relationship Id="rId10" Type="http://schemas.openxmlformats.org/officeDocument/2006/relationships/image" Target="../media/image27.png"/><Relationship Id="rId4" Type="http://schemas.openxmlformats.org/officeDocument/2006/relationships/image" Target="../media/image82.png"/><Relationship Id="rId9" Type="http://schemas.openxmlformats.org/officeDocument/2006/relationships/image" Target="../media/image87.jpeg"/><Relationship Id="rId1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13" Type="http://schemas.openxmlformats.org/officeDocument/2006/relationships/image" Target="../media/image99.png"/><Relationship Id="rId3" Type="http://schemas.openxmlformats.org/officeDocument/2006/relationships/image" Target="../media/image90.jpeg"/><Relationship Id="rId7" Type="http://schemas.openxmlformats.org/officeDocument/2006/relationships/image" Target="../media/image94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11" Type="http://schemas.openxmlformats.org/officeDocument/2006/relationships/image" Target="../media/image98.png"/><Relationship Id="rId5" Type="http://schemas.openxmlformats.org/officeDocument/2006/relationships/image" Target="../media/image92.png"/><Relationship Id="rId10" Type="http://schemas.openxmlformats.org/officeDocument/2006/relationships/image" Target="../media/image97.png"/><Relationship Id="rId4" Type="http://schemas.openxmlformats.org/officeDocument/2006/relationships/image" Target="../media/image91.png"/><Relationship Id="rId9" Type="http://schemas.openxmlformats.org/officeDocument/2006/relationships/image" Target="../media/image9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0.jpeg"/><Relationship Id="rId7" Type="http://schemas.openxmlformats.org/officeDocument/2006/relationships/image" Target="../media/image10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104.png"/><Relationship Id="rId4" Type="http://schemas.openxmlformats.org/officeDocument/2006/relationships/image" Target="../media/image55.png"/><Relationship Id="rId9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0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Relationship Id="rId9" Type="http://schemas.openxmlformats.org/officeDocument/2006/relationships/image" Target="../media/image10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90.jpeg"/><Relationship Id="rId7" Type="http://schemas.openxmlformats.org/officeDocument/2006/relationships/hyperlink" Target="https://github.com/qnap-dev/quai" TargetMode="External"/><Relationship Id="rId12" Type="http://schemas.openxmlformats.org/officeDocument/2006/relationships/hyperlink" Target="https://forum.qnap.com/viewforum.php?f=365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hyperlink" Target="https://www.reddit.com/r/qnap/" TargetMode="External"/><Relationship Id="rId5" Type="http://schemas.openxmlformats.org/officeDocument/2006/relationships/image" Target="../media/image105.png"/><Relationship Id="rId10" Type="http://schemas.openxmlformats.org/officeDocument/2006/relationships/image" Target="../media/image111.png"/><Relationship Id="rId4" Type="http://schemas.openxmlformats.org/officeDocument/2006/relationships/image" Target="../media/image109.png"/><Relationship Id="rId9" Type="http://schemas.openxmlformats.org/officeDocument/2006/relationships/image" Target="../media/image10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6.png"/><Relationship Id="rId3" Type="http://schemas.openxmlformats.org/officeDocument/2006/relationships/image" Target="../media/image7.jpeg"/><Relationship Id="rId7" Type="http://schemas.openxmlformats.org/officeDocument/2006/relationships/image" Target="../media/image11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4.png"/><Relationship Id="rId5" Type="http://schemas.openxmlformats.org/officeDocument/2006/relationships/image" Target="../media/image9.jpeg"/><Relationship Id="rId15" Type="http://schemas.openxmlformats.org/officeDocument/2006/relationships/image" Target="../media/image18.png"/><Relationship Id="rId10" Type="http://schemas.microsoft.com/office/2007/relationships/hdphoto" Target="../media/hdphoto1.wdp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8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10" Type="http://schemas.openxmlformats.org/officeDocument/2006/relationships/image" Target="../media/image32.png"/><Relationship Id="rId4" Type="http://schemas.openxmlformats.org/officeDocument/2006/relationships/image" Target="../media/image21.png"/><Relationship Id="rId9" Type="http://schemas.openxmlformats.org/officeDocument/2006/relationships/image" Target="../media/image3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4.png"/><Relationship Id="rId4" Type="http://schemas.openxmlformats.org/officeDocument/2006/relationships/diagramData" Target="../diagrams/data1.xml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7.jpe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503F150A-8604-4FD0-9341-882957329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B11C9994-DB54-43D5-9B51-0FC1FBCFC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82" y="1642037"/>
            <a:ext cx="3401987" cy="765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5EF5BA0-3708-431F-9886-4A62E76BE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289" y="1056670"/>
            <a:ext cx="5497702" cy="4485192"/>
          </a:xfrm>
          <a:prstGeom prst="rect">
            <a:avLst/>
          </a:prstGeom>
        </p:spPr>
      </p:pic>
      <p:sp>
        <p:nvSpPr>
          <p:cNvPr id="223" name="Google Shape;223;p22"/>
          <p:cNvSpPr txBox="1">
            <a:spLocks noGrp="1"/>
          </p:cNvSpPr>
          <p:nvPr>
            <p:ph type="title"/>
          </p:nvPr>
        </p:nvSpPr>
        <p:spPr>
          <a:xfrm>
            <a:off x="251520" y="123477"/>
            <a:ext cx="8568900" cy="85339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sz="3350">
                <a:latin typeface="微軟正黑體"/>
                <a:ea typeface="微軟正黑體"/>
              </a:rPr>
              <a:t>運用容器工作站與 </a:t>
            </a:r>
            <a:r>
              <a:rPr lang="zh-TW" sz="3350">
                <a:latin typeface="+mj-lt"/>
                <a:ea typeface="微軟正黑體"/>
              </a:rPr>
              <a:t>QuAI</a:t>
            </a:r>
            <a:r>
              <a:rPr lang="zh-TW" sz="3350">
                <a:latin typeface="微軟正黑體"/>
                <a:ea typeface="微軟正黑體"/>
              </a:rPr>
              <a:t> 啟動 </a:t>
            </a:r>
            <a:r>
              <a:rPr lang="zh-TW" sz="3350">
                <a:latin typeface="+mj-lt"/>
                <a:ea typeface="微軟正黑體"/>
              </a:rPr>
              <a:t>AI</a:t>
            </a:r>
            <a:r>
              <a:rPr lang="zh-TW" sz="3350">
                <a:latin typeface="微軟正黑體"/>
                <a:ea typeface="微軟正黑體"/>
              </a:rPr>
              <a:t> 運算環境 </a:t>
            </a:r>
            <a:endParaRPr sz="3350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E38D4696-2BEF-462D-A6F5-332F6CAF6DF8}"/>
              </a:ext>
            </a:extLst>
          </p:cNvPr>
          <p:cNvSpPr/>
          <p:nvPr/>
        </p:nvSpPr>
        <p:spPr>
          <a:xfrm>
            <a:off x="251519" y="1462160"/>
            <a:ext cx="1076520" cy="3144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A3EE20B-DC13-4A80-B775-8D9D4268B709}"/>
              </a:ext>
            </a:extLst>
          </p:cNvPr>
          <p:cNvSpPr/>
          <p:nvPr/>
        </p:nvSpPr>
        <p:spPr>
          <a:xfrm>
            <a:off x="428142" y="1462160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步驟二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FD946F8-7E4F-4BBF-90A6-3FD68E102BB6}"/>
              </a:ext>
            </a:extLst>
          </p:cNvPr>
          <p:cNvSpPr/>
          <p:nvPr/>
        </p:nvSpPr>
        <p:spPr>
          <a:xfrm>
            <a:off x="481178" y="1857674"/>
            <a:ext cx="4572000" cy="3539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700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進階設定網路埠設定 </a:t>
            </a:r>
            <a:r>
              <a:rPr lang="en-US" altLang="zh-TW" sz="1700" b="1" dirty="0">
                <a:latin typeface="+mj-lt"/>
                <a:ea typeface="微軟正黑體" panose="020B0604030504040204" pitchFamily="34" charset="-120"/>
              </a:rPr>
              <a:t>(Port)</a:t>
            </a:r>
          </a:p>
        </p:txBody>
      </p:sp>
      <p:pic>
        <p:nvPicPr>
          <p:cNvPr id="15" name="圖片 14" descr="一張含有 監視器, 室內, 微波爐, 坐 的圖片&#10;&#10;描述是以非常高的可信度產生">
            <a:extLst>
              <a:ext uri="{FF2B5EF4-FFF2-40B4-BE49-F238E27FC236}">
                <a16:creationId xmlns:a16="http://schemas.microsoft.com/office/drawing/2014/main" id="{47B5A8D2-92CB-462F-BF22-16FC832F686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2"/>
          <a:stretch/>
        </p:blipFill>
        <p:spPr>
          <a:xfrm>
            <a:off x="90687" y="2253719"/>
            <a:ext cx="3472297" cy="288978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F5C5056-406D-4CC7-A1F5-8D244DFF11B7}"/>
              </a:ext>
            </a:extLst>
          </p:cNvPr>
          <p:cNvSpPr/>
          <p:nvPr/>
        </p:nvSpPr>
        <p:spPr>
          <a:xfrm>
            <a:off x="3426016" y="5143452"/>
            <a:ext cx="5394404" cy="72623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" name="Google Shape;225;p22">
            <a:extLst>
              <a:ext uri="{FF2B5EF4-FFF2-40B4-BE49-F238E27FC236}">
                <a16:creationId xmlns:a16="http://schemas.microsoft.com/office/drawing/2014/main" id="{1D99A208-76A0-4690-9C37-99905A13D377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6361" y="1253878"/>
            <a:ext cx="5242248" cy="2897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33;p23">
            <a:extLst>
              <a:ext uri="{FF2B5EF4-FFF2-40B4-BE49-F238E27FC236}">
                <a16:creationId xmlns:a16="http://schemas.microsoft.com/office/drawing/2014/main" id="{FA605F5C-A547-4ABC-B86D-BA36CEB94DF8}"/>
              </a:ext>
            </a:extLst>
          </p:cNvPr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8980" y="1522175"/>
            <a:ext cx="4537804" cy="262936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155D5D07-A92C-43CC-BFDC-A8C9B6AF0B0C}"/>
              </a:ext>
            </a:extLst>
          </p:cNvPr>
          <p:cNvGrpSpPr/>
          <p:nvPr/>
        </p:nvGrpSpPr>
        <p:grpSpPr>
          <a:xfrm>
            <a:off x="7870289" y="820480"/>
            <a:ext cx="1144612" cy="1144612"/>
            <a:chOff x="560004" y="3265407"/>
            <a:chExt cx="1144612" cy="1144612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04DBBE7E-A9DE-49EB-81D5-47DAE3786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0004" y="3265407"/>
              <a:ext cx="1144612" cy="11446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Google Shape;141;p19">
              <a:extLst>
                <a:ext uri="{FF2B5EF4-FFF2-40B4-BE49-F238E27FC236}">
                  <a16:creationId xmlns:a16="http://schemas.microsoft.com/office/drawing/2014/main" id="{5952C6CA-78A5-45DE-827C-B1532DC767BB}"/>
                </a:ext>
              </a:extLst>
            </p:cNvPr>
            <p:cNvPicPr preferRelativeResize="0"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792" y="3436883"/>
              <a:ext cx="793035" cy="79427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291382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503F150A-8604-4FD0-9341-882957329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3" name="Google Shape;223;p22"/>
          <p:cNvSpPr txBox="1">
            <a:spLocks noGrp="1"/>
          </p:cNvSpPr>
          <p:nvPr>
            <p:ph type="title"/>
          </p:nvPr>
        </p:nvSpPr>
        <p:spPr>
          <a:xfrm>
            <a:off x="251520" y="123477"/>
            <a:ext cx="8568900" cy="85339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sz="3350">
                <a:latin typeface="微軟正黑體"/>
                <a:ea typeface="微軟正黑體"/>
              </a:rPr>
              <a:t>運用</a:t>
            </a:r>
            <a:r>
              <a:rPr lang="zh-TW" altLang="en-US" sz="3350">
                <a:latin typeface="微軟正黑體"/>
                <a:ea typeface="微軟正黑體"/>
              </a:rPr>
              <a:t>容器</a:t>
            </a:r>
            <a:r>
              <a:rPr lang="zh-TW" sz="3350">
                <a:latin typeface="微軟正黑體"/>
                <a:ea typeface="微軟正黑體"/>
              </a:rPr>
              <a:t>工作站與 </a:t>
            </a:r>
            <a:r>
              <a:rPr lang="zh-TW" sz="3350">
                <a:latin typeface="+mj-lt"/>
                <a:ea typeface="微軟正黑體"/>
              </a:rPr>
              <a:t>QuAI</a:t>
            </a:r>
            <a:r>
              <a:rPr lang="zh-TW" sz="3350">
                <a:latin typeface="微軟正黑體"/>
                <a:ea typeface="微軟正黑體"/>
              </a:rPr>
              <a:t> 啟動 </a:t>
            </a:r>
            <a:r>
              <a:rPr lang="zh-TW" sz="3350">
                <a:latin typeface="+mj-lt"/>
                <a:ea typeface="微軟正黑體"/>
              </a:rPr>
              <a:t>AI</a:t>
            </a:r>
            <a:r>
              <a:rPr lang="zh-TW" sz="3350">
                <a:latin typeface="微軟正黑體"/>
                <a:ea typeface="微軟正黑體"/>
              </a:rPr>
              <a:t> 運算環境 </a:t>
            </a:r>
            <a:endParaRPr sz="335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11C9994-DB54-43D5-9B51-0FC1FBCFC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82" y="1470078"/>
            <a:ext cx="3401987" cy="929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E38D4696-2BEF-462D-A6F5-332F6CAF6DF8}"/>
              </a:ext>
            </a:extLst>
          </p:cNvPr>
          <p:cNvSpPr/>
          <p:nvPr/>
        </p:nvSpPr>
        <p:spPr>
          <a:xfrm>
            <a:off x="251519" y="1290201"/>
            <a:ext cx="1076520" cy="3144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A3EE20B-DC13-4A80-B775-8D9D4268B709}"/>
              </a:ext>
            </a:extLst>
          </p:cNvPr>
          <p:cNvSpPr/>
          <p:nvPr/>
        </p:nvSpPr>
        <p:spPr>
          <a:xfrm>
            <a:off x="428142" y="1290201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步驟三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FD946F8-7E4F-4BBF-90A6-3FD68E102BB6}"/>
              </a:ext>
            </a:extLst>
          </p:cNvPr>
          <p:cNvSpPr/>
          <p:nvPr/>
        </p:nvSpPr>
        <p:spPr>
          <a:xfrm>
            <a:off x="659672" y="1636735"/>
            <a:ext cx="4572000" cy="63607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200"/>
              </a:lnSpc>
            </a:pP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進階設定多張 </a:t>
            </a:r>
            <a:r>
              <a:rPr lang="en-US" altLang="zh-TW" sz="1700" b="1">
                <a:latin typeface="+mj-lt"/>
                <a:ea typeface="微軟正黑體" panose="020B0604030504040204" pitchFamily="34" charset="-120"/>
              </a:rPr>
              <a:t>GPU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</a:t>
            </a:r>
            <a:b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至容器中</a:t>
            </a:r>
            <a:endParaRPr lang="en-US" altLang="zh-TW" sz="17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5" name="圖片 14" descr="一張含有 監視器, 室內, 微波爐, 坐 的圖片&#10;&#10;描述是以非常高的可信度產生">
            <a:extLst>
              <a:ext uri="{FF2B5EF4-FFF2-40B4-BE49-F238E27FC236}">
                <a16:creationId xmlns:a16="http://schemas.microsoft.com/office/drawing/2014/main" id="{47B5A8D2-92CB-462F-BF22-16FC832F68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2"/>
          <a:stretch/>
        </p:blipFill>
        <p:spPr>
          <a:xfrm>
            <a:off x="57908" y="2038418"/>
            <a:ext cx="3472297" cy="3105034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F5C5056-406D-4CC7-A1F5-8D244DFF11B7}"/>
              </a:ext>
            </a:extLst>
          </p:cNvPr>
          <p:cNvSpPr/>
          <p:nvPr/>
        </p:nvSpPr>
        <p:spPr>
          <a:xfrm>
            <a:off x="3426016" y="5143452"/>
            <a:ext cx="5394404" cy="72623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" name="圖片 28">
            <a:extLst>
              <a:ext uri="{FF2B5EF4-FFF2-40B4-BE49-F238E27FC236}">
                <a16:creationId xmlns:a16="http://schemas.microsoft.com/office/drawing/2014/main" id="{18F91E4D-5B09-402A-9F27-6EC6D94899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5693" y="4844839"/>
            <a:ext cx="1595937" cy="354746"/>
          </a:xfrm>
          <a:prstGeom prst="rect">
            <a:avLst/>
          </a:prstGeom>
        </p:spPr>
      </p:pic>
      <p:pic>
        <p:nvPicPr>
          <p:cNvPr id="18" name="圖片 17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727AA3A-7AEC-4CA1-8798-16E5865A2EC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7025" y="1313323"/>
            <a:ext cx="5405769" cy="3282205"/>
          </a:xfrm>
          <a:prstGeom prst="rect">
            <a:avLst/>
          </a:prstGeom>
        </p:spPr>
      </p:pic>
      <p:sp>
        <p:nvSpPr>
          <p:cNvPr id="20" name="Google Shape;131;p18">
            <a:extLst>
              <a:ext uri="{FF2B5EF4-FFF2-40B4-BE49-F238E27FC236}">
                <a16:creationId xmlns:a16="http://schemas.microsoft.com/office/drawing/2014/main" id="{1248E5C6-92B6-44E3-96FE-D27DEF4741CE}"/>
              </a:ext>
            </a:extLst>
          </p:cNvPr>
          <p:cNvSpPr/>
          <p:nvPr/>
        </p:nvSpPr>
        <p:spPr>
          <a:xfrm>
            <a:off x="4326103" y="2401570"/>
            <a:ext cx="4188881" cy="1233646"/>
          </a:xfrm>
          <a:prstGeom prst="rect">
            <a:avLst/>
          </a:prstGeom>
          <a:noFill/>
          <a:ln w="19050" cap="flat" cmpd="sng">
            <a:solidFill>
              <a:srgbClr val="FF983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" name="Google Shape;244;p24" descr="QTS image processing">
            <a:extLst>
              <a:ext uri="{FF2B5EF4-FFF2-40B4-BE49-F238E27FC236}">
                <a16:creationId xmlns:a16="http://schemas.microsoft.com/office/drawing/2014/main" id="{D5DCFF87-F259-47AF-94E1-73889BC559D7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10981" y="2571749"/>
            <a:ext cx="1869382" cy="250363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25" name="群組 24">
            <a:extLst>
              <a:ext uri="{FF2B5EF4-FFF2-40B4-BE49-F238E27FC236}">
                <a16:creationId xmlns:a16="http://schemas.microsoft.com/office/drawing/2014/main" id="{315DA7F3-C28B-4442-80D7-9AC6731C46DE}"/>
              </a:ext>
            </a:extLst>
          </p:cNvPr>
          <p:cNvGrpSpPr/>
          <p:nvPr/>
        </p:nvGrpSpPr>
        <p:grpSpPr>
          <a:xfrm>
            <a:off x="7870289" y="820480"/>
            <a:ext cx="1144612" cy="1144612"/>
            <a:chOff x="560004" y="3265407"/>
            <a:chExt cx="1144612" cy="1144612"/>
          </a:xfrm>
        </p:grpSpPr>
        <p:pic>
          <p:nvPicPr>
            <p:cNvPr id="26" name="圖片 25">
              <a:extLst>
                <a:ext uri="{FF2B5EF4-FFF2-40B4-BE49-F238E27FC236}">
                  <a16:creationId xmlns:a16="http://schemas.microsoft.com/office/drawing/2014/main" id="{5E3FC882-30ED-4C35-8079-576D8890168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0004" y="3265407"/>
              <a:ext cx="1144612" cy="11446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7" name="Google Shape;141;p19">
              <a:extLst>
                <a:ext uri="{FF2B5EF4-FFF2-40B4-BE49-F238E27FC236}">
                  <a16:creationId xmlns:a16="http://schemas.microsoft.com/office/drawing/2014/main" id="{ACBFEF8B-DE06-4032-AD6D-B022294C3B0C}"/>
                </a:ext>
              </a:extLst>
            </p:cNvPr>
            <p:cNvPicPr preferRelativeResize="0"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792" y="3436883"/>
              <a:ext cx="793035" cy="79427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67898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4C237821-B5D9-41D2-967D-7BA2509AE8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9" name="Google Shape;249;p25"/>
          <p:cNvSpPr txBox="1">
            <a:spLocks noGrp="1"/>
          </p:cNvSpPr>
          <p:nvPr>
            <p:ph type="title"/>
          </p:nvPr>
        </p:nvSpPr>
        <p:spPr>
          <a:xfrm>
            <a:off x="251520" y="106438"/>
            <a:ext cx="8568900" cy="88082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50"/>
              <a:t>運用虛擬機工作站與 </a:t>
            </a:r>
            <a:r>
              <a:rPr lang="zh-TW" sz="3350">
                <a:latin typeface="+mj-lt"/>
              </a:rPr>
              <a:t>QuAI </a:t>
            </a:r>
            <a:r>
              <a:rPr lang="zh-TW" sz="3350"/>
              <a:t>啟動 </a:t>
            </a:r>
            <a:r>
              <a:rPr lang="zh-TW" sz="3350">
                <a:latin typeface="+mj-lt"/>
              </a:rPr>
              <a:t>AI</a:t>
            </a:r>
            <a:r>
              <a:rPr lang="zh-TW" sz="3350"/>
              <a:t> 運算環境 </a:t>
            </a:r>
            <a:endParaRPr sz="3350"/>
          </a:p>
        </p:txBody>
      </p:sp>
      <p:pic>
        <p:nvPicPr>
          <p:cNvPr id="7" name="圖片 6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1D40651F-FD8F-4D7D-BF85-292E640FBC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327" y="2394665"/>
            <a:ext cx="4945560" cy="257860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2" name="Google Shape;252;p25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125" y="2549926"/>
            <a:ext cx="4580852" cy="21880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4119EBFC-66B5-47CE-9CCA-DCDBFA051C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586" y="1459114"/>
            <a:ext cx="4674303" cy="765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矩形: 圓角 14">
            <a:extLst>
              <a:ext uri="{FF2B5EF4-FFF2-40B4-BE49-F238E27FC236}">
                <a16:creationId xmlns:a16="http://schemas.microsoft.com/office/drawing/2014/main" id="{EF89DF80-70E9-4450-99B9-208FB6E66D4D}"/>
              </a:ext>
            </a:extLst>
          </p:cNvPr>
          <p:cNvSpPr/>
          <p:nvPr/>
        </p:nvSpPr>
        <p:spPr>
          <a:xfrm>
            <a:off x="264723" y="1259389"/>
            <a:ext cx="1076520" cy="3144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2BD90159-DA26-45D5-97AF-1491BAC34D3F}"/>
              </a:ext>
            </a:extLst>
          </p:cNvPr>
          <p:cNvSpPr/>
          <p:nvPr/>
        </p:nvSpPr>
        <p:spPr>
          <a:xfrm>
            <a:off x="441344" y="1259389"/>
            <a:ext cx="7232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步驟四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9202C976-41FF-40B3-94C1-D5C622D61268}"/>
              </a:ext>
            </a:extLst>
          </p:cNvPr>
          <p:cNvSpPr/>
          <p:nvPr/>
        </p:nvSpPr>
        <p:spPr>
          <a:xfrm>
            <a:off x="728130" y="1642448"/>
            <a:ext cx="4572000" cy="3539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啟動 </a:t>
            </a:r>
            <a:r>
              <a:rPr lang="en-US" altLang="zh-TW" sz="1700" b="1">
                <a:latin typeface="+mj-lt"/>
                <a:ea typeface="微軟正黑體" panose="020B0604030504040204" pitchFamily="34" charset="-120"/>
              </a:rPr>
              <a:t>GPU Container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並準備做 </a:t>
            </a:r>
            <a:r>
              <a:rPr lang="en-US" altLang="zh-TW" sz="1700" b="1">
                <a:latin typeface="+mj-lt"/>
                <a:ea typeface="微軟正黑體" panose="020B0604030504040204" pitchFamily="34" charset="-120"/>
              </a:rPr>
              <a:t>AI</a:t>
            </a:r>
            <a:r>
              <a:rPr lang="en-US" altLang="zh-TW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運算</a:t>
            </a:r>
            <a:endParaRPr lang="en-US" altLang="zh-TW" sz="17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23E4F324-E865-4BCA-A206-8EC899833BC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941" y="855334"/>
            <a:ext cx="4139790" cy="4422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1" name="Google Shape;251;p25"/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59292" y="1045831"/>
            <a:ext cx="3767798" cy="39267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4F24C8AA-A3A1-4FAC-BFE9-BA3F22C8B0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B2DF87FB-F3B9-41EE-9BBA-1408093B2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圖片 2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D72A2009-69A8-4A05-9856-4296C91C0C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36" y="1147261"/>
            <a:ext cx="8258673" cy="3996240"/>
          </a:xfrm>
          <a:prstGeom prst="rect">
            <a:avLst/>
          </a:prstGeom>
        </p:spPr>
      </p:pic>
      <p:sp>
        <p:nvSpPr>
          <p:cNvPr id="265" name="Google Shape;265;p27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85339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350">
                <a:latin typeface="+mj-lt"/>
              </a:rPr>
              <a:t>Tensor</a:t>
            </a:r>
            <a:r>
              <a:rPr lang="en-US" altLang="zh-TW" sz="3350">
                <a:latin typeface="+mj-lt"/>
              </a:rPr>
              <a:t>F</a:t>
            </a:r>
            <a:r>
              <a:rPr lang="zh-TW" sz="3350">
                <a:latin typeface="+mj-lt"/>
              </a:rPr>
              <a:t>low</a:t>
            </a:r>
            <a:r>
              <a:rPr lang="zh-TW" sz="3350"/>
              <a:t> 範例程式碼 - </a:t>
            </a:r>
            <a:r>
              <a:rPr lang="zh-TW" sz="3350">
                <a:latin typeface="+mj-lt"/>
              </a:rPr>
              <a:t>MNIST</a:t>
            </a:r>
            <a:r>
              <a:rPr lang="zh-TW" sz="3350"/>
              <a:t> 數字辨識 </a:t>
            </a:r>
            <a:endParaRPr sz="3350"/>
          </a:p>
        </p:txBody>
      </p:sp>
      <p:pic>
        <p:nvPicPr>
          <p:cNvPr id="4" name="圖片 4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7514D711-CFD4-4DFF-B43A-BE9629FC4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8536" y="1506088"/>
            <a:ext cx="7742825" cy="380186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AD06B8E1-8D56-497A-A444-135049AFEC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81CED30-FE2D-4130-9F31-9D2790F34BB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7475" y="973724"/>
            <a:ext cx="4396785" cy="42772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5D09DE0F-D270-4BCC-8720-060FD4E956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520" y="973724"/>
            <a:ext cx="4396785" cy="4277231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73" name="Google Shape;273;p28"/>
          <p:cNvSpPr txBox="1">
            <a:spLocks noGrp="1"/>
          </p:cNvSpPr>
          <p:nvPr>
            <p:ph type="title"/>
          </p:nvPr>
        </p:nvSpPr>
        <p:spPr>
          <a:xfrm>
            <a:off x="0" y="123478"/>
            <a:ext cx="9144000" cy="85024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/>
              <a:t>分析</a:t>
            </a:r>
            <a:r>
              <a:rPr lang="zh-TW" altLang="en-US" sz="3000"/>
              <a:t>：</a:t>
            </a:r>
            <a:r>
              <a:rPr lang="zh-TW" sz="3000">
                <a:latin typeface="+mj-lt"/>
              </a:rPr>
              <a:t>Tensor</a:t>
            </a:r>
            <a:r>
              <a:rPr lang="en-US" altLang="zh-TW" sz="3000">
                <a:latin typeface="+mj-lt"/>
              </a:rPr>
              <a:t>F</a:t>
            </a:r>
            <a:r>
              <a:rPr lang="zh-TW" sz="3000">
                <a:latin typeface="+mj-lt"/>
              </a:rPr>
              <a:t>low</a:t>
            </a:r>
            <a:r>
              <a:rPr lang="zh-TW" sz="3000"/>
              <a:t> 範例程式碼 - </a:t>
            </a:r>
            <a:r>
              <a:rPr lang="zh-TW" sz="3000">
                <a:latin typeface="+mj-lt"/>
              </a:rPr>
              <a:t>MNIST</a:t>
            </a:r>
            <a:r>
              <a:rPr lang="zh-TW" sz="3000"/>
              <a:t> 數字辨識 </a:t>
            </a:r>
            <a:endParaRPr sz="300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1CD1CEB-7C30-4E0F-8601-A533095D1ADB}"/>
              </a:ext>
            </a:extLst>
          </p:cNvPr>
          <p:cNvSpPr/>
          <p:nvPr/>
        </p:nvSpPr>
        <p:spPr>
          <a:xfrm>
            <a:off x="805169" y="1124516"/>
            <a:ext cx="3485122" cy="3931846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>
                <a:solidFill>
                  <a:srgbClr val="E26E10"/>
                </a:solidFill>
                <a:latin typeface="微軟正黑體"/>
                <a:ea typeface="微軟正黑體"/>
              </a:rPr>
              <a:t>#</a:t>
            </a:r>
            <a:r>
              <a:rPr lang="en-US" altLang="zh-TW" sz="1100" b="1">
                <a:solidFill>
                  <a:srgbClr val="E26E10"/>
                </a:solidFill>
                <a:latin typeface="微軟正黑體"/>
                <a:ea typeface="微軟正黑體"/>
              </a:rPr>
              <a:t> build environment (</a:t>
            </a:r>
            <a:r>
              <a:rPr lang="zh-TW" altLang="en-US" sz="1100" b="1">
                <a:solidFill>
                  <a:srgbClr val="E26E10"/>
                </a:solidFill>
                <a:latin typeface="微軟正黑體"/>
                <a:ea typeface="微軟正黑體"/>
              </a:rPr>
              <a:t>導入環境</a:t>
            </a:r>
            <a:r>
              <a:rPr lang="en-US" altLang="zh-TW" sz="1100" b="1">
                <a:solidFill>
                  <a:srgbClr val="E26E10"/>
                </a:solidFill>
                <a:latin typeface="微軟正黑體"/>
                <a:ea typeface="微軟正黑體"/>
              </a:rPr>
              <a:t>)</a:t>
            </a:r>
            <a:br>
              <a:rPr lang="zh-TW" altLang="en-US" sz="110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import 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tensorflow</a:t>
            </a:r>
            <a:r>
              <a:rPr lang="en-US" altLang="zh-TW" sz="1100">
                <a:solidFill>
                  <a:schemeClr val="dk1"/>
                </a:solidFill>
                <a:latin typeface="微軟正黑體"/>
                <a:ea typeface="微軟正黑體"/>
              </a:rPr>
              <a:t> as </a:t>
            </a:r>
            <a:r>
              <a:rPr lang="en-US" altLang="zh-TW" sz="1100" err="1">
                <a:solidFill>
                  <a:schemeClr val="dk1"/>
                </a:solidFill>
                <a:latin typeface="微軟正黑體"/>
                <a:ea typeface="微軟正黑體"/>
              </a:rPr>
              <a:t>tf</a:t>
            </a:r>
            <a:endParaRPr lang="en-US" altLang="zh-TW" sz="1100">
              <a:solidFill>
                <a:schemeClr val="dk1"/>
              </a:solidFill>
              <a:latin typeface="微軟正黑體"/>
              <a:ea typeface="微軟正黑體"/>
            </a:endParaRPr>
          </a:p>
          <a:p>
            <a:pPr lvl="0"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mnist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= 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tf.keras.datasets.mnist</a:t>
            </a:r>
            <a:endParaRPr lang="en-US" altLang="zh-TW" sz="11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480"/>
              </a:spcBef>
              <a:buClr>
                <a:schemeClr val="dk1"/>
              </a:buClr>
              <a:buSzPts val="1100"/>
            </a:pPr>
            <a:endParaRPr lang="en-US" altLang="zh-TW" sz="11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 b="1">
                <a:solidFill>
                  <a:srgbClr val="E26E10"/>
                </a:solidFill>
                <a:latin typeface="微軟正黑體"/>
                <a:ea typeface="微軟正黑體"/>
              </a:rPr>
              <a:t># data loading  (</a:t>
            </a:r>
            <a:r>
              <a:rPr lang="zh-TW" altLang="en-US" sz="1100" b="1">
                <a:solidFill>
                  <a:srgbClr val="E26E10"/>
                </a:solidFill>
                <a:latin typeface="微軟正黑體"/>
                <a:ea typeface="微軟正黑體"/>
              </a:rPr>
              <a:t>讀取資料</a:t>
            </a:r>
            <a:r>
              <a:rPr lang="en-US" altLang="zh-TW" sz="1100" b="1">
                <a:solidFill>
                  <a:srgbClr val="E26E10"/>
                </a:solidFill>
                <a:latin typeface="微軟正黑體"/>
                <a:ea typeface="微軟正黑體"/>
              </a:rPr>
              <a:t>)</a:t>
            </a:r>
            <a:endParaRPr lang="zh-TW" altLang="en-US" sz="1100" b="1">
              <a:solidFill>
                <a:srgbClr val="E26E10"/>
              </a:solidFill>
              <a:latin typeface="微軟正黑體"/>
              <a:ea typeface="微軟正黑體"/>
            </a:endParaRPr>
          </a:p>
          <a:p>
            <a:pPr lvl="0"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x_train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y_train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),(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x_test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y_test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 = 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mnist.load_data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()</a:t>
            </a:r>
          </a:p>
          <a:p>
            <a:pPr lvl="0">
              <a:spcBef>
                <a:spcPts val="480"/>
              </a:spcBef>
              <a:buClr>
                <a:schemeClr val="dk1"/>
              </a:buClr>
              <a:buSzPts val="1100"/>
            </a:pPr>
            <a:endParaRPr lang="en-US" altLang="zh-TW" sz="1100" b="1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 b="1">
                <a:solidFill>
                  <a:srgbClr val="0000FF"/>
                </a:solidFill>
                <a:latin typeface="微軟正黑體"/>
                <a:ea typeface="微軟正黑體"/>
              </a:rPr>
              <a:t># data preprocessing (</a:t>
            </a:r>
            <a:r>
              <a:rPr lang="zh-TW" altLang="en-US" sz="1100" b="1">
                <a:solidFill>
                  <a:srgbClr val="0000FF"/>
                </a:solidFill>
                <a:latin typeface="微軟正黑體"/>
                <a:ea typeface="微軟正黑體"/>
              </a:rPr>
              <a:t>資料預處理</a:t>
            </a:r>
            <a:r>
              <a:rPr lang="en-US" altLang="zh-TW" sz="1100" b="1">
                <a:solidFill>
                  <a:srgbClr val="0000FF"/>
                </a:solidFill>
                <a:latin typeface="微軟正黑體"/>
                <a:ea typeface="微軟正黑體"/>
              </a:rPr>
              <a:t>)</a:t>
            </a:r>
            <a:endParaRPr lang="zh-TW" altLang="en-US" sz="1100" b="1">
              <a:solidFill>
                <a:schemeClr val="dk1"/>
              </a:solidFill>
              <a:latin typeface="微軟正黑體"/>
              <a:ea typeface="微軟正黑體"/>
            </a:endParaRPr>
          </a:p>
          <a:p>
            <a:pPr lvl="0"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x_train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x_test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= 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x_train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/ 255.0, 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x_test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/ 255.0</a:t>
            </a:r>
          </a:p>
          <a:p>
            <a:pPr lvl="0">
              <a:spcBef>
                <a:spcPts val="480"/>
              </a:spcBef>
              <a:buClr>
                <a:schemeClr val="dk1"/>
              </a:buClr>
              <a:buSzPts val="1100"/>
            </a:pPr>
            <a:endParaRPr lang="en-US" altLang="zh-TW" sz="11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 b="1">
                <a:solidFill>
                  <a:srgbClr val="0000FF"/>
                </a:solidFill>
                <a:latin typeface="微軟正黑體"/>
                <a:ea typeface="微軟正黑體"/>
              </a:rPr>
              <a:t># create a </a:t>
            </a:r>
            <a:r>
              <a:rPr lang="en-US" altLang="zh-TW" sz="1100" b="1" err="1">
                <a:solidFill>
                  <a:srgbClr val="0000FF"/>
                </a:solidFill>
                <a:latin typeface="微軟正黑體"/>
                <a:ea typeface="微軟正黑體"/>
              </a:rPr>
              <a:t>nn</a:t>
            </a:r>
            <a:r>
              <a:rPr lang="en-US" altLang="zh-TW" sz="1100" b="1">
                <a:solidFill>
                  <a:srgbClr val="0000FF"/>
                </a:solidFill>
                <a:latin typeface="微軟正黑體"/>
                <a:ea typeface="微軟正黑體"/>
              </a:rPr>
              <a:t> model (</a:t>
            </a:r>
            <a:r>
              <a:rPr lang="zh-TW" altLang="en-US" sz="1100" b="1">
                <a:solidFill>
                  <a:srgbClr val="0000FF"/>
                </a:solidFill>
                <a:latin typeface="微軟正黑體"/>
                <a:ea typeface="微軟正黑體"/>
              </a:rPr>
              <a:t>建立神經網路架構</a:t>
            </a:r>
            <a:r>
              <a:rPr lang="en-US" altLang="zh-TW" sz="1100" b="1">
                <a:solidFill>
                  <a:srgbClr val="0000FF"/>
                </a:solidFill>
                <a:latin typeface="微軟正黑體"/>
                <a:ea typeface="微軟正黑體"/>
              </a:rPr>
              <a:t>)</a:t>
            </a:r>
            <a:endParaRPr lang="zh-TW" altLang="en-US" sz="1100" b="1">
              <a:solidFill>
                <a:schemeClr val="dk1"/>
              </a:solidFill>
              <a:latin typeface="微軟正黑體"/>
              <a:ea typeface="微軟正黑體"/>
            </a:endParaRPr>
          </a:p>
          <a:p>
            <a:pPr lvl="0"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model = 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tf.keras.models.Sequential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([</a:t>
            </a:r>
          </a:p>
          <a:p>
            <a:pPr lvl="0"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tf.keras.layers.Flatten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input_shape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=(28, 28)),</a:t>
            </a:r>
          </a:p>
          <a:p>
            <a:pPr lvl="0"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tf.keras.layers.Dense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(512, activation=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tf.nn.relu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),</a:t>
            </a:r>
          </a:p>
          <a:p>
            <a:pPr lvl="0"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tf.keras.layers.Dropout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(0.2),</a:t>
            </a:r>
          </a:p>
          <a:p>
            <a:pPr lvl="0"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tf.keras.layers.Dense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(10, activation=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tf.nn.softmax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  <a:p>
            <a:pPr lvl="0">
              <a:spcBef>
                <a:spcPts val="480"/>
              </a:spcBef>
            </a:pP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])</a:t>
            </a:r>
            <a:endParaRPr lang="en-US" altLang="zh-TW" sz="11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88B0E241-3C44-4075-B262-5AAC8B6D7EA8}"/>
              </a:ext>
            </a:extLst>
          </p:cNvPr>
          <p:cNvSpPr/>
          <p:nvPr/>
        </p:nvSpPr>
        <p:spPr>
          <a:xfrm>
            <a:off x="5136268" y="1666859"/>
            <a:ext cx="4572000" cy="276485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>
              <a:spcBef>
                <a:spcPts val="480"/>
              </a:spcBef>
            </a:pPr>
            <a:r>
              <a:rPr lang="en-US" altLang="zh-TW" sz="11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 compile the model (</a:t>
            </a:r>
            <a:r>
              <a:rPr lang="zh-TW" altLang="en-US" sz="11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編譯神經網路與模型</a:t>
            </a:r>
            <a:r>
              <a:rPr lang="en-US" altLang="zh-TW" sz="11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100" b="1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480"/>
              </a:spcBef>
            </a:pPr>
            <a:r>
              <a:rPr lang="en-US" altLang="zh-TW" sz="11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 include optimizer, loss function and accuracy … </a:t>
            </a:r>
            <a:br>
              <a:rPr lang="en-US" altLang="zh-TW" sz="11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11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11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優化器、損失函數、精準度</a:t>
            </a:r>
            <a:r>
              <a:rPr lang="en-US" altLang="zh-TW" sz="1100" b="1">
                <a:solidFill>
                  <a:srgbClr val="0000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100" b="1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480"/>
              </a:spcBef>
            </a:pP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model.compile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(optimizer='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adam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',</a:t>
            </a:r>
          </a:p>
          <a:p>
            <a:pPr lvl="0">
              <a:spcBef>
                <a:spcPts val="480"/>
              </a:spcBef>
            </a:pP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loss='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sparse_categorical_crossentropy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',</a:t>
            </a:r>
          </a:p>
          <a:p>
            <a:pPr lvl="0">
              <a:spcBef>
                <a:spcPts val="480"/>
              </a:spcBef>
            </a:pP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             metrics=['accuracy'])</a:t>
            </a:r>
          </a:p>
          <a:p>
            <a:pPr lvl="0">
              <a:spcBef>
                <a:spcPts val="480"/>
              </a:spcBef>
            </a:pPr>
            <a:endParaRPr lang="en-US" altLang="zh-TW" sz="11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480"/>
              </a:spcBef>
            </a:pPr>
            <a:r>
              <a:rPr lang="en-US" altLang="zh-TW" sz="11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 start training (</a:t>
            </a:r>
            <a:r>
              <a:rPr lang="zh-TW" altLang="en-US" sz="11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啟動訓練程式設定</a:t>
            </a:r>
            <a:r>
              <a:rPr lang="en-US" altLang="zh-TW" sz="11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100" b="1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480"/>
              </a:spcBef>
            </a:pP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model.fit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x_train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y_train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epochs=5)</a:t>
            </a:r>
          </a:p>
          <a:p>
            <a:pPr lvl="0">
              <a:spcBef>
                <a:spcPts val="480"/>
              </a:spcBef>
            </a:pPr>
            <a:endParaRPr lang="en-US" altLang="zh-TW" sz="11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480"/>
              </a:spcBef>
            </a:pPr>
            <a:r>
              <a:rPr lang="en-US" altLang="zh-TW" sz="11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# evaluate the result (</a:t>
            </a:r>
            <a:r>
              <a:rPr lang="zh-TW" altLang="en-US" sz="11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評估結果內容</a:t>
            </a:r>
            <a:r>
              <a:rPr lang="en-US" altLang="zh-TW" sz="1100" b="1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1100" b="1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0">
              <a:spcBef>
                <a:spcPts val="480"/>
              </a:spcBef>
            </a:pP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model.evaluate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x_test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, </a:t>
            </a:r>
            <a:r>
              <a:rPr lang="en-US" altLang="zh-TW" sz="1100" err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y_test</a:t>
            </a:r>
            <a:r>
              <a:rPr lang="en-US" altLang="zh-TW" sz="110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CD04D7F0-12A4-4424-AD17-B49B49D8C46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6755" y="816612"/>
            <a:ext cx="4418729" cy="904096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93E39F34-7B5E-43C3-8101-B03FD502541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126" y="781171"/>
            <a:ext cx="2602495" cy="85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8208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圖片 8">
            <a:extLst>
              <a:ext uri="{FF2B5EF4-FFF2-40B4-BE49-F238E27FC236}">
                <a16:creationId xmlns:a16="http://schemas.microsoft.com/office/drawing/2014/main" id="{88D6D2B0-3CC9-457B-AF2B-6FE50D03627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55B1CD6-3679-4C30-B226-497A2C8899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8296" y="915828"/>
            <a:ext cx="5679503" cy="442299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81" name="Google Shape;281;p29"/>
          <p:cNvSpPr txBox="1">
            <a:spLocks noGrp="1"/>
          </p:cNvSpPr>
          <p:nvPr>
            <p:ph type="title"/>
          </p:nvPr>
        </p:nvSpPr>
        <p:spPr>
          <a:xfrm>
            <a:off x="345351" y="85093"/>
            <a:ext cx="8568900" cy="89883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>
                <a:latin typeface="微軟正黑體"/>
                <a:ea typeface="微軟正黑體"/>
              </a:rPr>
              <a:t>模型訓練成果</a:t>
            </a:r>
            <a:r>
              <a:rPr lang="zh-TW" altLang="en-US">
                <a:latin typeface="微軟正黑體"/>
                <a:ea typeface="微軟正黑體"/>
              </a:rPr>
              <a:t> - </a:t>
            </a:r>
            <a:r>
              <a:rPr lang="zh-TW">
                <a:latin typeface="微軟正黑體"/>
                <a:ea typeface="微軟正黑體"/>
              </a:rPr>
              <a:t>MNIST 數字辨識 </a:t>
            </a:r>
            <a:endParaRPr/>
          </a:p>
        </p:txBody>
      </p:sp>
      <p:pic>
        <p:nvPicPr>
          <p:cNvPr id="283" name="Google Shape;283;p29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463" y="1111138"/>
            <a:ext cx="5141448" cy="391650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5908C02F-02B0-4616-81E2-7C3034DA05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60867" y="1538601"/>
            <a:ext cx="5141448" cy="18452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4" name="Google Shape;284;p29"/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7255" y="1689901"/>
            <a:ext cx="4742970" cy="147779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一張含有 頭盔, 頭飾 的圖片&#10;&#10;描述是以非常高的可信度產生">
            <a:extLst>
              <a:ext uri="{FF2B5EF4-FFF2-40B4-BE49-F238E27FC236}">
                <a16:creationId xmlns:a16="http://schemas.microsoft.com/office/drawing/2014/main" id="{A8D843EE-BE7E-434A-9F5F-AD8D7BA53A1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1365" y="2879651"/>
            <a:ext cx="1642635" cy="17620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>
            <a:extLst>
              <a:ext uri="{FF2B5EF4-FFF2-40B4-BE49-F238E27FC236}">
                <a16:creationId xmlns:a16="http://schemas.microsoft.com/office/drawing/2014/main" id="{8C4C5C78-D5AC-4302-A487-8F0CB4CC12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5719" y="1176873"/>
            <a:ext cx="4688006" cy="33076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B633EE83-79D8-4819-B768-CDA096D3E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6886" y="1176874"/>
            <a:ext cx="4347507" cy="3477298"/>
          </a:xfrm>
          <a:prstGeom prst="rect">
            <a:avLst/>
          </a:prstGeom>
        </p:spPr>
      </p:pic>
      <p:sp>
        <p:nvSpPr>
          <p:cNvPr id="290" name="Google Shape;290;p30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876849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+mj-lt"/>
              </a:rPr>
              <a:t>QNAP</a:t>
            </a:r>
            <a:r>
              <a:rPr lang="zh-TW"/>
              <a:t> 範例程式碼 - 水果物件辨識</a:t>
            </a:r>
            <a:endParaRPr/>
          </a:p>
        </p:txBody>
      </p:sp>
      <p:sp>
        <p:nvSpPr>
          <p:cNvPr id="292" name="Google Shape;292;p30"/>
          <p:cNvSpPr txBox="1"/>
          <p:nvPr/>
        </p:nvSpPr>
        <p:spPr>
          <a:xfrm>
            <a:off x="5753079" y="754094"/>
            <a:ext cx="3908149" cy="3701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361950" lvl="0" indent="-247650" algn="l" rtl="0"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</a:pPr>
            <a:r>
              <a:rPr 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模型訓練目標:</a:t>
            </a:r>
            <a:endParaRPr lang="zh-TW" altLang="en-US" sz="1500" b="1" dirty="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</a:endParaRPr>
          </a:p>
          <a:p>
            <a:pPr marL="361950" lvl="0" algn="l" rtl="0">
              <a:spcBef>
                <a:spcPts val="0"/>
              </a:spcBef>
              <a:spcAft>
                <a:spcPts val="0"/>
              </a:spcAft>
              <a:buSzPct val="90000"/>
            </a:pPr>
            <a:r>
              <a:rPr lang="zh-TW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辨識水果種類、位置與大小</a:t>
            </a: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</a:endParaRPr>
          </a:p>
          <a:p>
            <a:pPr marL="361950" lvl="0" indent="-247650" algn="l" rtl="0"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</a:pPr>
            <a:endParaRPr sz="800" b="1" dirty="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</a:endParaRPr>
          </a:p>
          <a:p>
            <a:pPr marL="361950" lvl="0" indent="-247650" algn="l" rtl="0"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</a:pPr>
            <a:r>
              <a:rPr 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訓練模型架構: </a:t>
            </a:r>
            <a:br>
              <a:rPr lang="zh-TW" sz="1500" dirty="0">
                <a:latin typeface="Microsoft JhengHei"/>
                <a:ea typeface="Microsoft JhengHei"/>
              </a:rPr>
            </a:br>
            <a:r>
              <a:rPr lang="zh-TW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物件辨識</a:t>
            </a:r>
            <a:r>
              <a:rPr 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br>
              <a:rPr lang="zh-TW" dirty="0"/>
            </a:br>
            <a:r>
              <a:rPr 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(SSD-based Object Detection)</a:t>
            </a: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61950" lvl="0" indent="-247650" algn="l" rtl="0"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</a:pPr>
            <a:endParaRPr sz="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61950" lvl="0" indent="-247650" algn="l" rtl="0"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</a:pPr>
            <a:r>
              <a:rPr lang="zh-TW" sz="15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AI </a:t>
            </a:r>
            <a:r>
              <a:rPr 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架構:</a:t>
            </a:r>
            <a:br>
              <a:rPr lang="zh-TW" dirty="0">
                <a:latin typeface="Microsoft JhengHei"/>
                <a:ea typeface="Microsoft JhengHei"/>
              </a:rPr>
            </a:br>
            <a:r>
              <a:rPr 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Tensor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F</a:t>
            </a:r>
            <a:r>
              <a:rPr 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low</a:t>
            </a:r>
            <a:endParaRPr lang="en-US" altLang="zh-TW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61950" lvl="0" indent="-247650" algn="l" rtl="0">
              <a:spcBef>
                <a:spcPts val="0"/>
              </a:spcBef>
              <a:spcAft>
                <a:spcPts val="0"/>
              </a:spcAft>
              <a:buSzPct val="90000"/>
              <a:buFont typeface="Arial" panose="020B0604020202020204" pitchFamily="34" charset="0"/>
              <a:buChar char="•"/>
            </a:pPr>
            <a:endParaRPr sz="8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61950" indent="-247650">
              <a:buSzPct val="90000"/>
              <a:buFont typeface="Arial" panose="020B0604020202020204" pitchFamily="34" charset="0"/>
              <a:buChar char="•"/>
            </a:pPr>
            <a:r>
              <a:rPr lang="zh-TW" sz="15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資料集大小:</a:t>
            </a:r>
            <a:br>
              <a:rPr lang="zh-TW" sz="1500" b="1" dirty="0"/>
            </a:br>
            <a:r>
              <a:rPr lang="zh-TW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約</a:t>
            </a:r>
            <a:r>
              <a:rPr 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 800 MB (</a:t>
            </a:r>
            <a:r>
              <a:rPr lang="zh-TW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約</a:t>
            </a:r>
            <a:r>
              <a:rPr 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200</a:t>
            </a:r>
            <a:r>
              <a:rPr lang="en-US" alt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0</a:t>
            </a:r>
            <a:r>
              <a:rPr lang="zh-TW" alt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zh-TW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張</a:t>
            </a:r>
            <a:r>
              <a:rPr lang="zh-TW" dirty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3" name="圖片 32">
            <a:extLst>
              <a:ext uri="{FF2B5EF4-FFF2-40B4-BE49-F238E27FC236}">
                <a16:creationId xmlns:a16="http://schemas.microsoft.com/office/drawing/2014/main" id="{F8F605F5-7393-4B5B-9F82-A742CAADB10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692" y="3817973"/>
            <a:ext cx="4279669" cy="868915"/>
          </a:xfrm>
          <a:prstGeom prst="rect">
            <a:avLst/>
          </a:prstGeom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93705366-BBF4-403B-AB15-084C5CF5591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1029" y="3784996"/>
            <a:ext cx="2602495" cy="850247"/>
          </a:xfrm>
          <a:prstGeom prst="rect">
            <a:avLst/>
          </a:prstGeom>
        </p:spPr>
      </p:pic>
      <p:sp>
        <p:nvSpPr>
          <p:cNvPr id="35" name="矩形: 圓角 34">
            <a:extLst>
              <a:ext uri="{FF2B5EF4-FFF2-40B4-BE49-F238E27FC236}">
                <a16:creationId xmlns:a16="http://schemas.microsoft.com/office/drawing/2014/main" id="{B0A8134A-09A1-4631-839B-B4B9C61FB364}"/>
              </a:ext>
            </a:extLst>
          </p:cNvPr>
          <p:cNvSpPr/>
          <p:nvPr/>
        </p:nvSpPr>
        <p:spPr>
          <a:xfrm>
            <a:off x="764833" y="1802219"/>
            <a:ext cx="2917425" cy="2466765"/>
          </a:xfrm>
          <a:prstGeom prst="roundRect">
            <a:avLst>
              <a:gd name="adj" fmla="val 14223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矩形: 圓角 35">
            <a:extLst>
              <a:ext uri="{FF2B5EF4-FFF2-40B4-BE49-F238E27FC236}">
                <a16:creationId xmlns:a16="http://schemas.microsoft.com/office/drawing/2014/main" id="{BB62CD56-17A7-4602-99AC-364D798CD023}"/>
              </a:ext>
            </a:extLst>
          </p:cNvPr>
          <p:cNvSpPr/>
          <p:nvPr/>
        </p:nvSpPr>
        <p:spPr>
          <a:xfrm>
            <a:off x="1133690" y="2342102"/>
            <a:ext cx="2491057" cy="47746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47942382-5722-496A-9F71-C7EF26AA46D3}"/>
              </a:ext>
            </a:extLst>
          </p:cNvPr>
          <p:cNvSpPr/>
          <p:nvPr/>
        </p:nvSpPr>
        <p:spPr>
          <a:xfrm>
            <a:off x="1002803" y="1905305"/>
            <a:ext cx="253661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500" b="1">
                <a:solidFill>
                  <a:srgbClr val="1A3E7F"/>
                </a:solidFill>
              </a:rPr>
              <a:t>Dataset</a:t>
            </a:r>
          </a:p>
        </p:txBody>
      </p:sp>
      <p:grpSp>
        <p:nvGrpSpPr>
          <p:cNvPr id="24" name="群組 23">
            <a:extLst>
              <a:ext uri="{FF2B5EF4-FFF2-40B4-BE49-F238E27FC236}">
                <a16:creationId xmlns:a16="http://schemas.microsoft.com/office/drawing/2014/main" id="{217342A6-61B2-4F4E-81D8-7737FE1FF8C9}"/>
              </a:ext>
            </a:extLst>
          </p:cNvPr>
          <p:cNvGrpSpPr/>
          <p:nvPr/>
        </p:nvGrpSpPr>
        <p:grpSpPr>
          <a:xfrm>
            <a:off x="305347" y="874515"/>
            <a:ext cx="1407343" cy="1407343"/>
            <a:chOff x="279368" y="1139489"/>
            <a:chExt cx="1407343" cy="1407343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ECA7310B-12F1-4F04-AB92-05279DDA6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9368" y="1139489"/>
              <a:ext cx="1407343" cy="14073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6" name="Picture 3" descr="D:\QuAI\ProductSpecifications\UI_Designs\download_2017-12-20_18-21-14\v2_171220\slice\QuAI_App_logo\qpkg_256.png">
              <a:extLst>
                <a:ext uri="{FF2B5EF4-FFF2-40B4-BE49-F238E27FC236}">
                  <a16:creationId xmlns:a16="http://schemas.microsoft.com/office/drawing/2014/main" id="{4A50DCB8-ABD1-495F-9C96-190FC32C00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40" y="1357058"/>
              <a:ext cx="976595" cy="976593"/>
            </a:xfrm>
            <a:prstGeom prst="rect">
              <a:avLst/>
            </a:prstGeom>
            <a:noFill/>
          </p:spPr>
        </p:pic>
      </p:grp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9A1D3469-C3FF-40FE-AB61-D67EBE82D3E0}"/>
              </a:ext>
            </a:extLst>
          </p:cNvPr>
          <p:cNvSpPr/>
          <p:nvPr/>
        </p:nvSpPr>
        <p:spPr>
          <a:xfrm>
            <a:off x="1133688" y="2938441"/>
            <a:ext cx="2491057" cy="47746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: 圓角 39">
            <a:extLst>
              <a:ext uri="{FF2B5EF4-FFF2-40B4-BE49-F238E27FC236}">
                <a16:creationId xmlns:a16="http://schemas.microsoft.com/office/drawing/2014/main" id="{B8BD4E1C-DDA0-4393-BC01-7BCA838DFA54}"/>
              </a:ext>
            </a:extLst>
          </p:cNvPr>
          <p:cNvSpPr/>
          <p:nvPr/>
        </p:nvSpPr>
        <p:spPr>
          <a:xfrm>
            <a:off x="1140626" y="3524750"/>
            <a:ext cx="2491057" cy="477467"/>
          </a:xfrm>
          <a:prstGeom prst="roundRect">
            <a:avLst>
              <a:gd name="adj" fmla="val 50000"/>
            </a:avLst>
          </a:prstGeom>
          <a:gradFill>
            <a:gsLst>
              <a:gs pos="100000">
                <a:srgbClr val="2C6FD0"/>
              </a:gs>
              <a:gs pos="0">
                <a:srgbClr val="193D7D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91" name="Google Shape;291;p30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6184"/>
          <a:stretch/>
        </p:blipFill>
        <p:spPr>
          <a:xfrm>
            <a:off x="2867272" y="1470789"/>
            <a:ext cx="3032546" cy="369190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6ED1081F-5DAC-4EBD-917B-3FBDFDDC11CB}"/>
              </a:ext>
            </a:extLst>
          </p:cNvPr>
          <p:cNvSpPr/>
          <p:nvPr/>
        </p:nvSpPr>
        <p:spPr>
          <a:xfrm>
            <a:off x="1744880" y="2412973"/>
            <a:ext cx="1560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蘋果</a:t>
            </a:r>
            <a:r>
              <a:rPr lang="zh-TW" altLang="zh-TW" b="1" dirty="0">
                <a:solidFill>
                  <a:schemeClr val="bg1"/>
                </a:solidFill>
              </a:rPr>
              <a:t> (Apple)</a:t>
            </a:r>
            <a:endParaRPr lang="zh-TW" altLang="en-US" b="1" dirty="0">
              <a:solidFill>
                <a:schemeClr val="bg1"/>
              </a:solidFill>
            </a:endParaRPr>
          </a:p>
        </p:txBody>
      </p:sp>
      <p:sp>
        <p:nvSpPr>
          <p:cNvPr id="42" name="矩形 41">
            <a:extLst>
              <a:ext uri="{FF2B5EF4-FFF2-40B4-BE49-F238E27FC236}">
                <a16:creationId xmlns:a16="http://schemas.microsoft.com/office/drawing/2014/main" id="{525AAEE9-8538-4C1E-969F-1830FA288204}"/>
              </a:ext>
            </a:extLst>
          </p:cNvPr>
          <p:cNvSpPr/>
          <p:nvPr/>
        </p:nvSpPr>
        <p:spPr>
          <a:xfrm>
            <a:off x="1744880" y="3003093"/>
            <a:ext cx="137405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橘子 </a:t>
            </a:r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(Orange)</a:t>
            </a:r>
            <a:endParaRPr lang="zh-TW" altLang="en-US" b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F8402D45-0912-46E5-BA86-0ACBA4557C2F}"/>
              </a:ext>
            </a:extLst>
          </p:cNvPr>
          <p:cNvSpPr/>
          <p:nvPr/>
        </p:nvSpPr>
        <p:spPr>
          <a:xfrm>
            <a:off x="1744880" y="3610220"/>
            <a:ext cx="16533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檸檬 </a:t>
            </a:r>
            <a:r>
              <a:rPr lang="en-US" altLang="zh-TW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(Lemon)</a:t>
            </a:r>
            <a:endParaRPr lang="zh-TW" altLang="en-US" b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95" name="Google Shape;295;p30"/>
          <p:cNvPicPr preferRelativeResize="0"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393" y="2294105"/>
            <a:ext cx="551749" cy="52806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6" name="Google Shape;296;p30"/>
          <p:cNvPicPr preferRelativeResize="0"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399" y="2905039"/>
            <a:ext cx="551743" cy="52490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7" name="Google Shape;297;p30"/>
          <p:cNvPicPr preferRelativeResize="0"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803" y="3499891"/>
            <a:ext cx="645451" cy="49489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31"/>
          <p:cNvSpPr txBox="1">
            <a:spLocks noGrp="1"/>
          </p:cNvSpPr>
          <p:nvPr>
            <p:ph type="title"/>
          </p:nvPr>
        </p:nvSpPr>
        <p:spPr>
          <a:xfrm>
            <a:off x="251520" y="123479"/>
            <a:ext cx="8568900" cy="836358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>
              <a:buClr>
                <a:schemeClr val="dk1"/>
              </a:buClr>
              <a:buSzPts val="1100"/>
            </a:pPr>
            <a:r>
              <a:rPr lang="zh-TW" altLang="zh-TW">
                <a:latin typeface="+mj-lt"/>
              </a:rPr>
              <a:t>QNAP</a:t>
            </a:r>
            <a:r>
              <a:rPr lang="zh-TW" altLang="zh-TW"/>
              <a:t> 範例程式碼 - 水果物件辨識</a:t>
            </a:r>
            <a:endParaRPr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B32FBCA0-9607-4383-B81D-F5A7BA2C92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26" y="1708116"/>
            <a:ext cx="4337518" cy="92966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群組 6">
            <a:extLst>
              <a:ext uri="{FF2B5EF4-FFF2-40B4-BE49-F238E27FC236}">
                <a16:creationId xmlns:a16="http://schemas.microsoft.com/office/drawing/2014/main" id="{0EA7DBBA-2ECF-4873-A31B-E0D2DD94115D}"/>
              </a:ext>
            </a:extLst>
          </p:cNvPr>
          <p:cNvGrpSpPr/>
          <p:nvPr/>
        </p:nvGrpSpPr>
        <p:grpSpPr>
          <a:xfrm>
            <a:off x="312362" y="1528240"/>
            <a:ext cx="2845441" cy="425510"/>
            <a:chOff x="323580" y="2280708"/>
            <a:chExt cx="881250" cy="257402"/>
          </a:xfrm>
        </p:grpSpPr>
        <p:sp>
          <p:nvSpPr>
            <p:cNvPr id="8" name="矩形: 圓角 7">
              <a:extLst>
                <a:ext uri="{FF2B5EF4-FFF2-40B4-BE49-F238E27FC236}">
                  <a16:creationId xmlns:a16="http://schemas.microsoft.com/office/drawing/2014/main" id="{BA1675B7-8C3E-43DB-BB17-172A7EE3DDCE}"/>
                </a:ext>
              </a:extLst>
            </p:cNvPr>
            <p:cNvSpPr/>
            <p:nvPr/>
          </p:nvSpPr>
          <p:spPr>
            <a:xfrm>
              <a:off x="323580" y="2280708"/>
              <a:ext cx="881250" cy="25740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C000"/>
                </a:gs>
                <a:gs pos="69000">
                  <a:srgbClr val="FFC000"/>
                </a:gs>
                <a:gs pos="100000">
                  <a:srgbClr val="FFD347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3068F2F2-EDB5-4C37-92D2-BF75269773DB}"/>
                </a:ext>
              </a:extLst>
            </p:cNvPr>
            <p:cNvSpPr/>
            <p:nvPr/>
          </p:nvSpPr>
          <p:spPr>
            <a:xfrm>
              <a:off x="391314" y="2288391"/>
              <a:ext cx="745782" cy="2420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TW" sz="2000" b="1">
                  <a:solidFill>
                    <a:schemeClr val="dk1"/>
                  </a:solidFill>
                </a:rPr>
                <a:t>Docker </a:t>
              </a:r>
              <a:r>
                <a:rPr lang="zh-TW" altLang="en-US" sz="20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倉庫名稱</a:t>
              </a:r>
              <a:r>
                <a:rPr lang="zh-TW" altLang="en-US" sz="2000" b="1">
                  <a:solidFill>
                    <a:schemeClr val="dk1"/>
                  </a:solidFill>
                </a:rPr>
                <a:t>：</a:t>
              </a:r>
              <a:endParaRPr lang="zh-TW" altLang="en-US" sz="2000" b="1"/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BB7A2F45-8AD5-44F9-8E15-C054D2F3C37A}"/>
              </a:ext>
            </a:extLst>
          </p:cNvPr>
          <p:cNvSpPr/>
          <p:nvPr/>
        </p:nvSpPr>
        <p:spPr>
          <a:xfrm>
            <a:off x="978968" y="2025974"/>
            <a:ext cx="20954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1800"/>
              <a:t>qhub/tfod-ces2019</a:t>
            </a:r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411CF64-CD08-4D40-B663-267DC533750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226" y="3097194"/>
            <a:ext cx="4337518" cy="12092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1C278809-9EDC-457D-8583-D402838AC355}"/>
              </a:ext>
            </a:extLst>
          </p:cNvPr>
          <p:cNvGrpSpPr/>
          <p:nvPr/>
        </p:nvGrpSpPr>
        <p:grpSpPr>
          <a:xfrm>
            <a:off x="312362" y="2917318"/>
            <a:ext cx="2845441" cy="425510"/>
            <a:chOff x="323580" y="2280708"/>
            <a:chExt cx="881250" cy="257402"/>
          </a:xfrm>
        </p:grpSpPr>
        <p:sp>
          <p:nvSpPr>
            <p:cNvPr id="13" name="矩形: 圓角 12">
              <a:extLst>
                <a:ext uri="{FF2B5EF4-FFF2-40B4-BE49-F238E27FC236}">
                  <a16:creationId xmlns:a16="http://schemas.microsoft.com/office/drawing/2014/main" id="{D53D47F0-98D5-4CCF-A89C-4557273D1F5C}"/>
                </a:ext>
              </a:extLst>
            </p:cNvPr>
            <p:cNvSpPr/>
            <p:nvPr/>
          </p:nvSpPr>
          <p:spPr>
            <a:xfrm>
              <a:off x="323580" y="2280708"/>
              <a:ext cx="881250" cy="25740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FFC000"/>
                </a:gs>
                <a:gs pos="69000">
                  <a:srgbClr val="FFC000"/>
                </a:gs>
                <a:gs pos="100000">
                  <a:srgbClr val="FFD347"/>
                </a:gs>
              </a:gsLst>
              <a:lin ang="0" scaled="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D3343AA6-0AAC-4427-B526-0C6BE98D24F6}"/>
                </a:ext>
              </a:extLst>
            </p:cNvPr>
            <p:cNvSpPr/>
            <p:nvPr/>
          </p:nvSpPr>
          <p:spPr>
            <a:xfrm>
              <a:off x="391314" y="2288391"/>
              <a:ext cx="745782" cy="2420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altLang="zh-TW" sz="2000" b="1">
                  <a:solidFill>
                    <a:schemeClr val="dk1"/>
                  </a:solidFill>
                </a:rPr>
                <a:t>Docker </a:t>
              </a:r>
              <a:r>
                <a:rPr lang="zh-TW" altLang="en-US" sz="2000" b="1">
                  <a:solidFill>
                    <a:schemeClr val="dk1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倉庫連結</a:t>
              </a:r>
              <a:r>
                <a:rPr lang="zh-TW" altLang="en-US" sz="2000" b="1">
                  <a:solidFill>
                    <a:schemeClr val="dk1"/>
                  </a:solidFill>
                </a:rPr>
                <a:t>：</a:t>
              </a:r>
              <a:endParaRPr lang="zh-TW" altLang="en-US" sz="2000" b="1"/>
            </a:p>
          </p:txBody>
        </p:sp>
      </p:grpSp>
      <p:sp>
        <p:nvSpPr>
          <p:cNvPr id="15" name="矩形 14">
            <a:extLst>
              <a:ext uri="{FF2B5EF4-FFF2-40B4-BE49-F238E27FC236}">
                <a16:creationId xmlns:a16="http://schemas.microsoft.com/office/drawing/2014/main" id="{BA381217-1528-46A3-AAFB-A65EB61859C8}"/>
              </a:ext>
            </a:extLst>
          </p:cNvPr>
          <p:cNvSpPr/>
          <p:nvPr/>
        </p:nvSpPr>
        <p:spPr>
          <a:xfrm>
            <a:off x="978969" y="3415052"/>
            <a:ext cx="27741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800">
                <a:solidFill>
                  <a:schemeClr val="tx1">
                    <a:lumMod val="95000"/>
                    <a:lumOff val="5000"/>
                  </a:schemeClr>
                </a:solidFill>
              </a:rPr>
              <a:t>https://hub.docker.com/r/qhub/tfod-ces2019</a:t>
            </a:r>
          </a:p>
          <a:p>
            <a:endParaRPr lang="en-US" altLang="zh-TW" sz="1800">
              <a:solidFill>
                <a:schemeClr val="bg2">
                  <a:lumMod val="50000"/>
                </a:schemeClr>
              </a:solidFill>
            </a:endParaRPr>
          </a:p>
          <a:p>
            <a:endParaRPr lang="zh-TW" altLang="en-US" sz="1800"/>
          </a:p>
        </p:txBody>
      </p:sp>
      <p:pic>
        <p:nvPicPr>
          <p:cNvPr id="309" name="Google Shape;309;p31"/>
          <p:cNvPicPr preferRelativeResize="0"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9766" y="1249491"/>
            <a:ext cx="5887825" cy="348241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32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85714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解析 </a:t>
            </a:r>
            <a:r>
              <a:rPr lang="zh-TW">
                <a:latin typeface="+mj-lt"/>
              </a:rPr>
              <a:t>Container </a:t>
            </a:r>
            <a:r>
              <a:rPr lang="zh-TW"/>
              <a:t>啟用程式碼</a:t>
            </a:r>
            <a:endParaRPr/>
          </a:p>
        </p:txBody>
      </p:sp>
      <p:pic>
        <p:nvPicPr>
          <p:cNvPr id="15" name="圖片 14" descr="一張含有 牆, 室內 的圖片&#10;&#10;描述是以非常高的可信度產生">
            <a:extLst>
              <a:ext uri="{FF2B5EF4-FFF2-40B4-BE49-F238E27FC236}">
                <a16:creationId xmlns:a16="http://schemas.microsoft.com/office/drawing/2014/main" id="{5D76B35C-0699-4F88-A673-25FA343C5A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20" y="1366209"/>
            <a:ext cx="3087250" cy="34443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7BF4C9A6-2D57-4510-A468-D0C2D5CDF90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77" y="1046770"/>
            <a:ext cx="3456848" cy="752145"/>
          </a:xfrm>
          <a:prstGeom prst="rect">
            <a:avLst/>
          </a:prstGeom>
        </p:spPr>
      </p:pic>
      <p:sp>
        <p:nvSpPr>
          <p:cNvPr id="19" name="Google Shape;118;p18">
            <a:extLst>
              <a:ext uri="{FF2B5EF4-FFF2-40B4-BE49-F238E27FC236}">
                <a16:creationId xmlns:a16="http://schemas.microsoft.com/office/drawing/2014/main" id="{DE9EA0AB-4B12-4E41-A8CA-7FEF9333628C}"/>
              </a:ext>
            </a:extLst>
          </p:cNvPr>
          <p:cNvSpPr txBox="1"/>
          <p:nvPr/>
        </p:nvSpPr>
        <p:spPr>
          <a:xfrm>
            <a:off x="541412" y="1147328"/>
            <a:ext cx="2353665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550" b="1">
                <a:solidFill>
                  <a:schemeClr val="tx1">
                    <a:lumMod val="95000"/>
                    <a:lumOff val="5000"/>
                  </a:schemeClr>
                </a:solidFill>
              </a:rPr>
              <a:t>Container </a:t>
            </a:r>
            <a:r>
              <a:rPr lang="zh-TW" altLang="en-US" sz="155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啟動程式碼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8D9509B-819A-4215-9B43-53FEA2F686E0}"/>
              </a:ext>
            </a:extLst>
          </p:cNvPr>
          <p:cNvSpPr/>
          <p:nvPr/>
        </p:nvSpPr>
        <p:spPr>
          <a:xfrm>
            <a:off x="306077" y="1820359"/>
            <a:ext cx="299054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480"/>
              </a:spcBef>
              <a:buClr>
                <a:schemeClr val="dk1"/>
              </a:buClr>
              <a:buSzPts val="1100"/>
            </a:pPr>
            <a:r>
              <a:rPr lang="en-US" altLang="zh-TW" sz="1100"/>
              <a:t>docker run --rm -it --name ces2019gpu \</a:t>
            </a:r>
            <a:br>
              <a:rPr lang="en-US" altLang="zh-TW" sz="1100"/>
            </a:br>
            <a:br>
              <a:rPr lang="en-US" altLang="zh-TW" sz="1100"/>
            </a:br>
            <a:r>
              <a:rPr lang="en-US" altLang="zh-TW" sz="1100"/>
              <a:t>--</a:t>
            </a:r>
            <a:r>
              <a:rPr lang="en-US" altLang="zh-TW" sz="1100" err="1"/>
              <a:t>ipc</a:t>
            </a:r>
            <a:r>
              <a:rPr lang="en-US" altLang="zh-TW" sz="1100"/>
              <a:t>=host \</a:t>
            </a:r>
            <a:br>
              <a:rPr lang="en-US" altLang="zh-TW" sz="1100"/>
            </a:br>
            <a:r>
              <a:rPr lang="en-US" altLang="zh-TW" sz="1100"/>
              <a:t> </a:t>
            </a:r>
            <a:br>
              <a:rPr lang="en-US" altLang="zh-TW" sz="1100"/>
            </a:br>
            <a:r>
              <a:rPr lang="en-US" altLang="zh-TW" sz="1100"/>
              <a:t>-p 28888:8888 \</a:t>
            </a:r>
            <a:br>
              <a:rPr lang="en-US" altLang="zh-TW" sz="1100"/>
            </a:br>
            <a:r>
              <a:rPr lang="en-US" altLang="zh-TW" sz="1100"/>
              <a:t>-p 26006:6006 \</a:t>
            </a:r>
            <a:br>
              <a:rPr lang="en-US" altLang="zh-TW" sz="1100"/>
            </a:br>
            <a:r>
              <a:rPr lang="en-US" altLang="zh-TW" sz="1100"/>
              <a:t>-p 25000:5000 \</a:t>
            </a:r>
            <a:br>
              <a:rPr lang="en-US" altLang="zh-TW" sz="1100"/>
            </a:br>
            <a:br>
              <a:rPr lang="en-US" altLang="zh-TW" sz="1100"/>
            </a:br>
            <a:r>
              <a:rPr lang="en-US" altLang="zh-TW" sz="1100"/>
              <a:t>--device /dev/nvidia0:/dev/nvidia0 \</a:t>
            </a:r>
            <a:br>
              <a:rPr lang="en-US" altLang="zh-TW" sz="1100"/>
            </a:br>
            <a:r>
              <a:rPr lang="en-US" altLang="zh-TW" sz="1100"/>
              <a:t>--device /dev/</a:t>
            </a:r>
            <a:r>
              <a:rPr lang="en-US" altLang="zh-TW" sz="1100" err="1"/>
              <a:t>nvidiactl</a:t>
            </a:r>
            <a:r>
              <a:rPr lang="en-US" altLang="zh-TW" sz="1100"/>
              <a:t>:/dev/</a:t>
            </a:r>
            <a:r>
              <a:rPr lang="en-US" altLang="zh-TW" sz="1100" err="1"/>
              <a:t>nvidiactl</a:t>
            </a:r>
            <a:r>
              <a:rPr lang="en-US" altLang="zh-TW" sz="1100"/>
              <a:t> \ </a:t>
            </a:r>
            <a:br>
              <a:rPr lang="en-US" altLang="zh-TW" sz="1100"/>
            </a:br>
            <a:r>
              <a:rPr lang="en-US" altLang="zh-TW" sz="1100"/>
              <a:t>--device /dev/</a:t>
            </a:r>
            <a:r>
              <a:rPr lang="en-US" altLang="zh-TW" sz="1100" err="1"/>
              <a:t>nvidia-uvm</a:t>
            </a:r>
            <a:r>
              <a:rPr lang="en-US" altLang="zh-TW" sz="1100"/>
              <a:t>:/dev/</a:t>
            </a:r>
            <a:r>
              <a:rPr lang="en-US" altLang="zh-TW" sz="1100" err="1"/>
              <a:t>nvidia-uvm</a:t>
            </a:r>
            <a:r>
              <a:rPr lang="en-US" altLang="zh-TW" sz="1100"/>
              <a:t> \</a:t>
            </a:r>
            <a:br>
              <a:rPr lang="en-US" altLang="zh-TW" sz="1100"/>
            </a:br>
            <a:br>
              <a:rPr lang="en-US" altLang="zh-TW" sz="1100"/>
            </a:br>
            <a:r>
              <a:rPr lang="en-US" altLang="zh-TW" sz="1100"/>
              <a:t>-v /share/CACHEDEV1_DATA/.</a:t>
            </a:r>
            <a:r>
              <a:rPr lang="en-US" altLang="zh-TW" sz="1100" err="1"/>
              <a:t>qpkg</a:t>
            </a:r>
            <a:r>
              <a:rPr lang="en-US" altLang="zh-TW" sz="1100"/>
              <a:t>/NVIDIA_GPU_DRV/</a:t>
            </a:r>
            <a:r>
              <a:rPr lang="en-US" altLang="zh-TW" sz="1100" err="1"/>
              <a:t>usr</a:t>
            </a:r>
            <a:r>
              <a:rPr lang="en-US" altLang="zh-TW" sz="1100"/>
              <a:t>/:/</a:t>
            </a:r>
            <a:r>
              <a:rPr lang="en-US" altLang="zh-TW" sz="1100" err="1"/>
              <a:t>usr</a:t>
            </a:r>
            <a:r>
              <a:rPr lang="en-US" altLang="zh-TW" sz="1100"/>
              <a:t>/local/</a:t>
            </a:r>
            <a:r>
              <a:rPr lang="en-US" altLang="zh-TW" sz="1100" err="1"/>
              <a:t>nvidia</a:t>
            </a:r>
            <a:r>
              <a:rPr lang="en-US" altLang="zh-TW" sz="1100"/>
              <a:t> </a:t>
            </a:r>
            <a:r>
              <a:rPr lang="en-US" altLang="zh-TW" sz="1100" err="1"/>
              <a:t>qhub</a:t>
            </a:r>
            <a:r>
              <a:rPr lang="en-US" altLang="zh-TW" sz="1100"/>
              <a:t>/tfod-ces2019:1.0-gpu \</a:t>
            </a:r>
          </a:p>
        </p:txBody>
      </p:sp>
      <p:pic>
        <p:nvPicPr>
          <p:cNvPr id="25" name="圖片 24" descr="一張含有 牆, 室內 的圖片&#10;&#10;描述是以非常高的可信度產生">
            <a:extLst>
              <a:ext uri="{FF2B5EF4-FFF2-40B4-BE49-F238E27FC236}">
                <a16:creationId xmlns:a16="http://schemas.microsoft.com/office/drawing/2014/main" id="{2F4773CC-5051-49C2-9403-212421A4C2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619" y="1365910"/>
            <a:ext cx="3087250" cy="346166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>
            <a:extLst>
              <a:ext uri="{FF2B5EF4-FFF2-40B4-BE49-F238E27FC236}">
                <a16:creationId xmlns:a16="http://schemas.microsoft.com/office/drawing/2014/main" id="{98B9AE9E-A2E8-45E8-8133-6605CF8E36B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4976" y="1041090"/>
            <a:ext cx="3456848" cy="752145"/>
          </a:xfrm>
          <a:prstGeom prst="rect">
            <a:avLst/>
          </a:prstGeom>
        </p:spPr>
      </p:pic>
      <p:sp>
        <p:nvSpPr>
          <p:cNvPr id="27" name="Google Shape;118;p18">
            <a:extLst>
              <a:ext uri="{FF2B5EF4-FFF2-40B4-BE49-F238E27FC236}">
                <a16:creationId xmlns:a16="http://schemas.microsoft.com/office/drawing/2014/main" id="{A3AAB1C3-1150-4821-8BFE-24C79F6C9132}"/>
              </a:ext>
            </a:extLst>
          </p:cNvPr>
          <p:cNvSpPr txBox="1"/>
          <p:nvPr/>
        </p:nvSpPr>
        <p:spPr>
          <a:xfrm>
            <a:off x="3812423" y="1147328"/>
            <a:ext cx="2353665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550" b="1">
                <a:solidFill>
                  <a:schemeClr val="tx1">
                    <a:lumMod val="95000"/>
                    <a:lumOff val="5000"/>
                  </a:schemeClr>
                </a:solidFill>
              </a:rPr>
              <a:t>Container Station </a:t>
            </a:r>
            <a:r>
              <a:rPr lang="en-US" altLang="zh-TW" sz="1550" b="1" err="1">
                <a:solidFill>
                  <a:schemeClr val="tx1">
                    <a:lumMod val="95000"/>
                    <a:lumOff val="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介面</a:t>
            </a:r>
            <a:endParaRPr lang="en-US" altLang="zh-TW" sz="1550" b="1">
              <a:solidFill>
                <a:schemeClr val="tx1">
                  <a:lumMod val="95000"/>
                  <a:lumOff val="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318" name="Google Shape;318;p32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158" y="1730738"/>
            <a:ext cx="2432169" cy="147467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17" name="Google Shape;317;p32"/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6158" y="3291489"/>
            <a:ext cx="2432165" cy="147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9E8622CF-C96B-4D3A-AE45-6FEA119895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792" y="350025"/>
            <a:ext cx="2496598" cy="2075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0" name="Google Shape;320;p32"/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7655" y="506822"/>
            <a:ext cx="2161725" cy="155647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E4434E12-7526-49C9-9909-A7F1AD0493D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6623" y="2365659"/>
            <a:ext cx="2496598" cy="20752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0" name="矩形: 圓角 19">
            <a:extLst>
              <a:ext uri="{FF2B5EF4-FFF2-40B4-BE49-F238E27FC236}">
                <a16:creationId xmlns:a16="http://schemas.microsoft.com/office/drawing/2014/main" id="{4E23E8F8-93D9-4539-B96A-71D3E46806EF}"/>
              </a:ext>
            </a:extLst>
          </p:cNvPr>
          <p:cNvSpPr/>
          <p:nvPr/>
        </p:nvSpPr>
        <p:spPr>
          <a:xfrm>
            <a:off x="7037573" y="2004780"/>
            <a:ext cx="1804622" cy="29835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D3198A20-040A-4D36-AC2B-59D3C87908F5}"/>
              </a:ext>
            </a:extLst>
          </p:cNvPr>
          <p:cNvSpPr/>
          <p:nvPr/>
        </p:nvSpPr>
        <p:spPr>
          <a:xfrm>
            <a:off x="7037573" y="4034867"/>
            <a:ext cx="1804622" cy="29835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A761DAF3-2634-4E73-A29B-FA41E7D337FE}"/>
              </a:ext>
            </a:extLst>
          </p:cNvPr>
          <p:cNvSpPr/>
          <p:nvPr/>
        </p:nvSpPr>
        <p:spPr>
          <a:xfrm>
            <a:off x="7318157" y="2011838"/>
            <a:ext cx="12618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480"/>
              </a:spcBef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啟動網頁服務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D68665F-A46F-4618-9195-B03F72B693DE}"/>
              </a:ext>
            </a:extLst>
          </p:cNvPr>
          <p:cNvSpPr/>
          <p:nvPr/>
        </p:nvSpPr>
        <p:spPr>
          <a:xfrm>
            <a:off x="7252035" y="4030860"/>
            <a:ext cx="1375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spcBef>
                <a:spcPts val="480"/>
              </a:spcBef>
            </a:pP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掛載 </a:t>
            </a:r>
            <a:r>
              <a:rPr lang="en-US" altLang="zh-TW" b="1">
                <a:latin typeface="+mj-lt"/>
                <a:ea typeface="微軟正黑體" panose="020B0604030504040204" pitchFamily="34" charset="-120"/>
              </a:rPr>
              <a:t>GPU</a:t>
            </a:r>
            <a:r>
              <a:rPr lang="en-US" altLang="zh-TW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資源</a:t>
            </a:r>
          </a:p>
        </p:txBody>
      </p:sp>
      <p:sp>
        <p:nvSpPr>
          <p:cNvPr id="43" name="Google Shape;131;p18">
            <a:extLst>
              <a:ext uri="{FF2B5EF4-FFF2-40B4-BE49-F238E27FC236}">
                <a16:creationId xmlns:a16="http://schemas.microsoft.com/office/drawing/2014/main" id="{05204EFA-5FB8-4A58-AD1D-429EB97F1285}"/>
              </a:ext>
            </a:extLst>
          </p:cNvPr>
          <p:cNvSpPr/>
          <p:nvPr/>
        </p:nvSpPr>
        <p:spPr>
          <a:xfrm>
            <a:off x="3776158" y="3291489"/>
            <a:ext cx="2432164" cy="1474650"/>
          </a:xfrm>
          <a:prstGeom prst="rect">
            <a:avLst/>
          </a:prstGeom>
          <a:noFill/>
          <a:ln w="28575" cap="flat" cmpd="sng">
            <a:gradFill>
              <a:gsLst>
                <a:gs pos="0">
                  <a:srgbClr val="FFC000"/>
                </a:gs>
                <a:gs pos="100000">
                  <a:srgbClr val="FFD347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7" name="直線箭頭接點 30">
            <a:extLst>
              <a:ext uri="{FF2B5EF4-FFF2-40B4-BE49-F238E27FC236}">
                <a16:creationId xmlns:a16="http://schemas.microsoft.com/office/drawing/2014/main" id="{CEFA91B4-2F17-459D-A29C-A0EAC5746A32}"/>
              </a:ext>
            </a:extLst>
          </p:cNvPr>
          <p:cNvCxnSpPr>
            <a:cxnSpLocks/>
          </p:cNvCxnSpPr>
          <p:nvPr/>
        </p:nvCxnSpPr>
        <p:spPr>
          <a:xfrm>
            <a:off x="6208323" y="4184043"/>
            <a:ext cx="807174" cy="0"/>
          </a:xfrm>
          <a:prstGeom prst="straightConnector1">
            <a:avLst/>
          </a:prstGeom>
          <a:ln w="38100">
            <a:gradFill>
              <a:gsLst>
                <a:gs pos="0">
                  <a:srgbClr val="FFCB29"/>
                </a:gs>
                <a:gs pos="100000">
                  <a:srgbClr val="FFC30D"/>
                </a:gs>
              </a:gsLst>
              <a:lin ang="5400000" scaled="1"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Google Shape;131;p18">
            <a:extLst>
              <a:ext uri="{FF2B5EF4-FFF2-40B4-BE49-F238E27FC236}">
                <a16:creationId xmlns:a16="http://schemas.microsoft.com/office/drawing/2014/main" id="{6321C3C9-C01A-4E40-8EAF-30E287DE16CE}"/>
              </a:ext>
            </a:extLst>
          </p:cNvPr>
          <p:cNvSpPr/>
          <p:nvPr/>
        </p:nvSpPr>
        <p:spPr>
          <a:xfrm>
            <a:off x="3770327" y="1714359"/>
            <a:ext cx="2432164" cy="1474650"/>
          </a:xfrm>
          <a:prstGeom prst="rect">
            <a:avLst/>
          </a:prstGeom>
          <a:noFill/>
          <a:ln w="28575" cap="flat" cmpd="sng">
            <a:gradFill>
              <a:gsLst>
                <a:gs pos="0">
                  <a:srgbClr val="FFC000"/>
                </a:gs>
                <a:gs pos="100000">
                  <a:srgbClr val="FFD347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8" name="直線箭頭接點 30">
            <a:extLst>
              <a:ext uri="{FF2B5EF4-FFF2-40B4-BE49-F238E27FC236}">
                <a16:creationId xmlns:a16="http://schemas.microsoft.com/office/drawing/2014/main" id="{DB169C91-6E9C-48AB-BE89-34479F7EBACB}"/>
              </a:ext>
            </a:extLst>
          </p:cNvPr>
          <p:cNvCxnSpPr>
            <a:cxnSpLocks/>
          </p:cNvCxnSpPr>
          <p:nvPr/>
        </p:nvCxnSpPr>
        <p:spPr>
          <a:xfrm>
            <a:off x="6202491" y="2171241"/>
            <a:ext cx="807174" cy="0"/>
          </a:xfrm>
          <a:prstGeom prst="straightConnector1">
            <a:avLst/>
          </a:prstGeom>
          <a:ln w="38100">
            <a:gradFill>
              <a:gsLst>
                <a:gs pos="0">
                  <a:srgbClr val="FFCB29"/>
                </a:gs>
                <a:gs pos="100000">
                  <a:srgbClr val="FFC30D"/>
                </a:gs>
              </a:gsLst>
              <a:lin ang="5400000" scaled="1"/>
            </a:gra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oogle Shape;131;p18">
            <a:extLst>
              <a:ext uri="{FF2B5EF4-FFF2-40B4-BE49-F238E27FC236}">
                <a16:creationId xmlns:a16="http://schemas.microsoft.com/office/drawing/2014/main" id="{0FE91321-820F-4816-9003-BE0D4E6F6F13}"/>
              </a:ext>
            </a:extLst>
          </p:cNvPr>
          <p:cNvSpPr/>
          <p:nvPr/>
        </p:nvSpPr>
        <p:spPr>
          <a:xfrm>
            <a:off x="4197626" y="2534477"/>
            <a:ext cx="1871870" cy="440635"/>
          </a:xfrm>
          <a:prstGeom prst="rect">
            <a:avLst/>
          </a:prstGeom>
          <a:noFill/>
          <a:ln w="19050" cap="flat" cmpd="sng">
            <a:solidFill>
              <a:srgbClr val="FF983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131;p18">
            <a:extLst>
              <a:ext uri="{FF2B5EF4-FFF2-40B4-BE49-F238E27FC236}">
                <a16:creationId xmlns:a16="http://schemas.microsoft.com/office/drawing/2014/main" id="{2377AA40-8B8F-4B95-BD9E-112B1D25F784}"/>
              </a:ext>
            </a:extLst>
          </p:cNvPr>
          <p:cNvSpPr/>
          <p:nvPr/>
        </p:nvSpPr>
        <p:spPr>
          <a:xfrm>
            <a:off x="4191000" y="3985909"/>
            <a:ext cx="1871870" cy="218343"/>
          </a:xfrm>
          <a:prstGeom prst="rect">
            <a:avLst/>
          </a:prstGeom>
          <a:noFill/>
          <a:ln w="19050" cap="flat" cmpd="sng">
            <a:solidFill>
              <a:srgbClr val="FF983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131;p18">
            <a:extLst>
              <a:ext uri="{FF2B5EF4-FFF2-40B4-BE49-F238E27FC236}">
                <a16:creationId xmlns:a16="http://schemas.microsoft.com/office/drawing/2014/main" id="{D0B5DB38-519B-4233-B325-F8CB053C29A8}"/>
              </a:ext>
            </a:extLst>
          </p:cNvPr>
          <p:cNvSpPr/>
          <p:nvPr/>
        </p:nvSpPr>
        <p:spPr>
          <a:xfrm>
            <a:off x="3853874" y="2196260"/>
            <a:ext cx="317248" cy="123356"/>
          </a:xfrm>
          <a:prstGeom prst="rect">
            <a:avLst/>
          </a:prstGeom>
          <a:noFill/>
          <a:ln w="19050" cap="flat" cmpd="sng">
            <a:solidFill>
              <a:srgbClr val="FF983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31;p18">
            <a:extLst>
              <a:ext uri="{FF2B5EF4-FFF2-40B4-BE49-F238E27FC236}">
                <a16:creationId xmlns:a16="http://schemas.microsoft.com/office/drawing/2014/main" id="{EA76F2E0-C663-46D5-A2C8-369248C610FD}"/>
              </a:ext>
            </a:extLst>
          </p:cNvPr>
          <p:cNvSpPr/>
          <p:nvPr/>
        </p:nvSpPr>
        <p:spPr>
          <a:xfrm>
            <a:off x="3857187" y="3812046"/>
            <a:ext cx="317248" cy="110597"/>
          </a:xfrm>
          <a:prstGeom prst="rect">
            <a:avLst/>
          </a:prstGeom>
          <a:noFill/>
          <a:ln w="19050" cap="flat" cmpd="sng">
            <a:solidFill>
              <a:srgbClr val="FF983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131;p18">
            <a:extLst>
              <a:ext uri="{FF2B5EF4-FFF2-40B4-BE49-F238E27FC236}">
                <a16:creationId xmlns:a16="http://schemas.microsoft.com/office/drawing/2014/main" id="{C8719520-8129-44CE-A743-016CA1C774B9}"/>
              </a:ext>
            </a:extLst>
          </p:cNvPr>
          <p:cNvSpPr/>
          <p:nvPr/>
        </p:nvSpPr>
        <p:spPr>
          <a:xfrm>
            <a:off x="5596534" y="4587298"/>
            <a:ext cx="264240" cy="117224"/>
          </a:xfrm>
          <a:prstGeom prst="rect">
            <a:avLst/>
          </a:prstGeom>
          <a:noFill/>
          <a:ln w="19050" cap="flat" cmpd="sng">
            <a:solidFill>
              <a:srgbClr val="FF9833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" name="圖片 35">
            <a:extLst>
              <a:ext uri="{FF2B5EF4-FFF2-40B4-BE49-F238E27FC236}">
                <a16:creationId xmlns:a16="http://schemas.microsoft.com/office/drawing/2014/main" id="{03668464-AB2D-4AF0-ACD5-2E07BE514A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39866" y="3918305"/>
            <a:ext cx="1000036" cy="135207"/>
          </a:xfrm>
          <a:prstGeom prst="rect">
            <a:avLst/>
          </a:prstGeom>
        </p:spPr>
      </p:pic>
      <p:pic>
        <p:nvPicPr>
          <p:cNvPr id="323" name="Google Shape;323;p32" descr="QTS image processing"/>
          <p:cNvPicPr preferRelativeResize="0"/>
          <p:nvPr/>
        </p:nvPicPr>
        <p:blipFill rotWithShape="1"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28388" y="2423387"/>
            <a:ext cx="1178107" cy="157782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圖片 65" descr="一張含有 室外, 物件 的圖片&#10;&#10;描述是以高可信度產生">
            <a:extLst>
              <a:ext uri="{FF2B5EF4-FFF2-40B4-BE49-F238E27FC236}">
                <a16:creationId xmlns:a16="http://schemas.microsoft.com/office/drawing/2014/main" id="{505CB0B9-EA94-4356-85A2-E9801AEE5A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" name="標題 6">
            <a:extLst>
              <a:ext uri="{FF2B5EF4-FFF2-40B4-BE49-F238E27FC236}">
                <a16:creationId xmlns:a16="http://schemas.microsoft.com/office/drawing/2014/main" id="{807332AD-2760-4D37-ADFD-D02E644E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161" y="471399"/>
            <a:ext cx="8568900" cy="516835"/>
          </a:xfrm>
        </p:spPr>
        <p:txBody>
          <a:bodyPr/>
          <a:lstStyle/>
          <a:p>
            <a:r>
              <a:rPr lang="zh-TW" alt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簡報大綱：</a:t>
            </a:r>
            <a:br>
              <a:rPr lang="zh-TW" altLang="en-US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/>
          </a:p>
        </p:txBody>
      </p:sp>
      <p:sp>
        <p:nvSpPr>
          <p:cNvPr id="9" name="矩形: 圓角 8">
            <a:extLst>
              <a:ext uri="{FF2B5EF4-FFF2-40B4-BE49-F238E27FC236}">
                <a16:creationId xmlns:a16="http://schemas.microsoft.com/office/drawing/2014/main" id="{AFFD6420-15B5-4B75-BE48-075BB45EC709}"/>
              </a:ext>
            </a:extLst>
          </p:cNvPr>
          <p:cNvSpPr/>
          <p:nvPr/>
        </p:nvSpPr>
        <p:spPr>
          <a:xfrm>
            <a:off x="976662" y="1237275"/>
            <a:ext cx="6245830" cy="580023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D9830C51-15E1-4DC9-8555-D2ED7F9E0E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0" y="1217402"/>
            <a:ext cx="670181" cy="670181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3A5AD7DC-522E-48D9-B701-77D815F8AD48}"/>
              </a:ext>
            </a:extLst>
          </p:cNvPr>
          <p:cNvSpPr/>
          <p:nvPr/>
        </p:nvSpPr>
        <p:spPr>
          <a:xfrm>
            <a:off x="1311466" y="1292795"/>
            <a:ext cx="5052986" cy="477054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r>
              <a:rPr lang="zh-TW" altLang="en-US" sz="2500" b="1">
                <a:solidFill>
                  <a:schemeClr val="bg1"/>
                </a:solidFill>
                <a:latin typeface="微軟正黑體"/>
                <a:ea typeface="微軟正黑體"/>
              </a:rPr>
              <a:t>如何</a:t>
            </a:r>
            <a:r>
              <a:rPr lang="zh-TW" altLang="en-US" sz="2500" b="1">
                <a:solidFill>
                  <a:schemeClr val="bg1"/>
                </a:solidFill>
                <a:ea typeface="微軟正黑體" panose="020B0604030504040204" pitchFamily="34" charset="-120"/>
              </a:rPr>
              <a:t>在</a:t>
            </a:r>
            <a:r>
              <a:rPr lang="zh-TW" altLang="en-US" sz="25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en-US" altLang="zh-TW" sz="2500" b="1">
                <a:solidFill>
                  <a:schemeClr val="bg1"/>
                </a:solidFill>
                <a:latin typeface="+mj-lt"/>
                <a:ea typeface="微軟正黑體"/>
              </a:rPr>
              <a:t>QTS</a:t>
            </a:r>
            <a:r>
              <a:rPr lang="en-US" altLang="zh-TW" sz="2500" b="1">
                <a:solidFill>
                  <a:schemeClr val="bg1"/>
                </a:solidFill>
                <a:latin typeface="微軟正黑體"/>
                <a:ea typeface="微軟正黑體"/>
              </a:rPr>
              <a:t> </a:t>
            </a:r>
            <a:r>
              <a:rPr lang="zh-TW" altLang="en-US" sz="2500" b="1">
                <a:solidFill>
                  <a:schemeClr val="bg1"/>
                </a:solidFill>
                <a:latin typeface="微軟正黑體"/>
                <a:ea typeface="微軟正黑體"/>
              </a:rPr>
              <a:t>設置 </a:t>
            </a:r>
            <a:r>
              <a:rPr lang="en-US" altLang="zh-TW" sz="2500" b="1">
                <a:solidFill>
                  <a:schemeClr val="bg1"/>
                </a:solidFill>
                <a:latin typeface="+mj-lt"/>
                <a:ea typeface="微軟正黑體"/>
              </a:rPr>
              <a:t>GPU </a:t>
            </a:r>
            <a:r>
              <a:rPr lang="zh-TW" altLang="en-US" sz="2500" b="1">
                <a:solidFill>
                  <a:schemeClr val="bg1"/>
                </a:solidFill>
                <a:latin typeface="微軟正黑體"/>
                <a:ea typeface="微軟正黑體"/>
              </a:rPr>
              <a:t>的軟體環境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32D627B1-4A1C-4F14-B1C5-C070F53D3E62}"/>
              </a:ext>
            </a:extLst>
          </p:cNvPr>
          <p:cNvSpPr/>
          <p:nvPr/>
        </p:nvSpPr>
        <p:spPr>
          <a:xfrm>
            <a:off x="766743" y="1313965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</a:rPr>
              <a:t>1</a:t>
            </a:r>
            <a:endParaRPr lang="zh-TW" altLang="en-US" sz="2500" b="1">
              <a:solidFill>
                <a:schemeClr val="bg1"/>
              </a:solidFill>
            </a:endParaRPr>
          </a:p>
        </p:txBody>
      </p:sp>
      <p:sp>
        <p:nvSpPr>
          <p:cNvPr id="16" name="矩形: 圓角 15">
            <a:extLst>
              <a:ext uri="{FF2B5EF4-FFF2-40B4-BE49-F238E27FC236}">
                <a16:creationId xmlns:a16="http://schemas.microsoft.com/office/drawing/2014/main" id="{20DC3F74-5DA9-4CF0-87BF-FF927ADB39F5}"/>
              </a:ext>
            </a:extLst>
          </p:cNvPr>
          <p:cNvSpPr/>
          <p:nvPr/>
        </p:nvSpPr>
        <p:spPr>
          <a:xfrm>
            <a:off x="976662" y="1993618"/>
            <a:ext cx="6436142" cy="805497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圖片 16">
            <a:extLst>
              <a:ext uri="{FF2B5EF4-FFF2-40B4-BE49-F238E27FC236}">
                <a16:creationId xmlns:a16="http://schemas.microsoft.com/office/drawing/2014/main" id="{E84D4363-5498-4FBE-8C63-DCDEE86AE9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0" y="2063438"/>
            <a:ext cx="670181" cy="670181"/>
          </a:xfrm>
          <a:prstGeom prst="rect">
            <a:avLst/>
          </a:prstGeom>
        </p:spPr>
      </p:pic>
      <p:sp>
        <p:nvSpPr>
          <p:cNvPr id="18" name="矩形 17">
            <a:extLst>
              <a:ext uri="{FF2B5EF4-FFF2-40B4-BE49-F238E27FC236}">
                <a16:creationId xmlns:a16="http://schemas.microsoft.com/office/drawing/2014/main" id="{FB467764-ABDA-40AE-B906-516C5A5786D2}"/>
              </a:ext>
            </a:extLst>
          </p:cNvPr>
          <p:cNvSpPr/>
          <p:nvPr/>
        </p:nvSpPr>
        <p:spPr>
          <a:xfrm>
            <a:off x="1311466" y="2026640"/>
            <a:ext cx="2270173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AI</a:t>
            </a:r>
            <a:r>
              <a:rPr lang="en-US" altLang="zh-TW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環境教學：</a:t>
            </a:r>
            <a:endParaRPr lang="zh-TW" altLang="en-US" sz="2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BF5EEB9F-BFF7-482D-A015-FDDF7BA0E355}"/>
              </a:ext>
            </a:extLst>
          </p:cNvPr>
          <p:cNvSpPr/>
          <p:nvPr/>
        </p:nvSpPr>
        <p:spPr>
          <a:xfrm>
            <a:off x="766743" y="2137281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</a:rPr>
              <a:t>2</a:t>
            </a:r>
            <a:endParaRPr lang="zh-TW" altLang="en-US" sz="2500" b="1">
              <a:solidFill>
                <a:schemeClr val="bg1"/>
              </a:solidFill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A697BE98-7755-4D3A-86E2-9BAE8B5348CF}"/>
              </a:ext>
            </a:extLst>
          </p:cNvPr>
          <p:cNvSpPr/>
          <p:nvPr/>
        </p:nvSpPr>
        <p:spPr>
          <a:xfrm>
            <a:off x="1311466" y="2414185"/>
            <a:ext cx="6341524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用 </a:t>
            </a:r>
            <a:r>
              <a:rPr lang="en-US" altLang="zh-TW" err="1">
                <a:solidFill>
                  <a:schemeClr val="bg1"/>
                </a:solidFill>
                <a:latin typeface="+mj-lt"/>
                <a:ea typeface="Microsoft JhengHei"/>
                <a:cs typeface="Microsoft JhengHei" charset="-120"/>
              </a:rPr>
              <a:t>QuAI</a:t>
            </a:r>
            <a:r>
              <a:rPr lang="en-US" altLang="zh-TW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與 </a:t>
            </a:r>
            <a:r>
              <a:rPr lang="en-US" altLang="zh-TW">
                <a:solidFill>
                  <a:schemeClr val="bg1"/>
                </a:solidFill>
                <a:latin typeface="+mj-lt"/>
                <a:ea typeface="Microsoft JhengHei"/>
                <a:cs typeface="Microsoft JhengHei" charset="-120"/>
              </a:rPr>
              <a:t>Container Station 2.0</a:t>
            </a:r>
            <a:r>
              <a:rPr lang="en-US" altLang="zh-TW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 </a:t>
            </a:r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啟用 </a:t>
            </a:r>
            <a:r>
              <a:rPr lang="en-US" altLang="zh-TW">
                <a:solidFill>
                  <a:schemeClr val="bg1"/>
                </a:solidFill>
                <a:latin typeface="+mj-lt"/>
                <a:ea typeface="Microsoft JhengHei"/>
                <a:cs typeface="Microsoft JhengHei" charset="-120"/>
              </a:rPr>
              <a:t>TensorFlow</a:t>
            </a:r>
            <a:r>
              <a:rPr lang="en-US" altLang="zh-TW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 </a:t>
            </a:r>
            <a:r>
              <a:rPr lang="en-US" altLang="zh-TW" err="1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環境</a:t>
            </a:r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與 </a:t>
            </a:r>
            <a:r>
              <a:rPr lang="en-US" altLang="zh-TW">
                <a:solidFill>
                  <a:schemeClr val="bg1"/>
                </a:solidFill>
                <a:latin typeface="+mj-lt"/>
                <a:ea typeface="Microsoft JhengHei"/>
                <a:cs typeface="Microsoft JhengHei" charset="-120"/>
              </a:rPr>
              <a:t>GPU</a:t>
            </a:r>
            <a:r>
              <a:rPr lang="en-US" altLang="zh-TW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資源</a:t>
            </a:r>
          </a:p>
        </p:txBody>
      </p:sp>
      <p:sp>
        <p:nvSpPr>
          <p:cNvPr id="21" name="矩形: 圓角 20">
            <a:extLst>
              <a:ext uri="{FF2B5EF4-FFF2-40B4-BE49-F238E27FC236}">
                <a16:creationId xmlns:a16="http://schemas.microsoft.com/office/drawing/2014/main" id="{C22E9F51-E83E-4889-8790-6EBFEEF936F0}"/>
              </a:ext>
            </a:extLst>
          </p:cNvPr>
          <p:cNvSpPr/>
          <p:nvPr/>
        </p:nvSpPr>
        <p:spPr>
          <a:xfrm>
            <a:off x="976662" y="2983490"/>
            <a:ext cx="6245830" cy="805497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2" name="圖片 21">
            <a:extLst>
              <a:ext uri="{FF2B5EF4-FFF2-40B4-BE49-F238E27FC236}">
                <a16:creationId xmlns:a16="http://schemas.microsoft.com/office/drawing/2014/main" id="{276E49DF-E33E-4AD1-9066-C4BC8DA21E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0" y="3045118"/>
            <a:ext cx="670181" cy="670181"/>
          </a:xfrm>
          <a:prstGeom prst="rect">
            <a:avLst/>
          </a:prstGeom>
        </p:spPr>
      </p:pic>
      <p:sp>
        <p:nvSpPr>
          <p:cNvPr id="23" name="矩形 22">
            <a:extLst>
              <a:ext uri="{FF2B5EF4-FFF2-40B4-BE49-F238E27FC236}">
                <a16:creationId xmlns:a16="http://schemas.microsoft.com/office/drawing/2014/main" id="{79358E52-D37F-4674-9C08-756B06080253}"/>
              </a:ext>
            </a:extLst>
          </p:cNvPr>
          <p:cNvSpPr/>
          <p:nvPr/>
        </p:nvSpPr>
        <p:spPr>
          <a:xfrm>
            <a:off x="1311466" y="3010612"/>
            <a:ext cx="2188420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AI</a:t>
            </a:r>
            <a:r>
              <a:rPr lang="en-US" altLang="zh-TW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架構教學：</a:t>
            </a:r>
            <a:br>
              <a:rPr lang="en-US" altLang="zh-TW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2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035B606-22D2-4879-80D3-3AEC59B6B466}"/>
              </a:ext>
            </a:extLst>
          </p:cNvPr>
          <p:cNvSpPr/>
          <p:nvPr/>
        </p:nvSpPr>
        <p:spPr>
          <a:xfrm>
            <a:off x="772423" y="3124641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</a:rPr>
              <a:t>3</a:t>
            </a:r>
            <a:endParaRPr lang="zh-TW" altLang="en-US" sz="2500" b="1">
              <a:solidFill>
                <a:schemeClr val="bg1"/>
              </a:solidFill>
            </a:endParaRP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5DBB5512-CC13-4820-98C2-29126D1C8506}"/>
              </a:ext>
            </a:extLst>
          </p:cNvPr>
          <p:cNvSpPr/>
          <p:nvPr/>
        </p:nvSpPr>
        <p:spPr>
          <a:xfrm>
            <a:off x="1311466" y="3415756"/>
            <a:ext cx="6341524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如何使用 </a:t>
            </a:r>
            <a:r>
              <a:rPr lang="en-US" altLang="zh-TW">
                <a:solidFill>
                  <a:schemeClr val="bg1"/>
                </a:solidFill>
                <a:latin typeface="+mj-lt"/>
                <a:ea typeface="Microsoft JhengHei"/>
                <a:cs typeface="Microsoft JhengHei" charset="-120"/>
              </a:rPr>
              <a:t>TensorFlow</a:t>
            </a:r>
            <a:r>
              <a:rPr lang="en-US" altLang="zh-TW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在 </a:t>
            </a:r>
            <a:r>
              <a:rPr lang="en-US" altLang="zh-TW">
                <a:solidFill>
                  <a:schemeClr val="bg1"/>
                </a:solidFill>
                <a:latin typeface="+mj-lt"/>
                <a:ea typeface="Microsoft JhengHei"/>
                <a:cs typeface="Microsoft JhengHei" charset="-120"/>
              </a:rPr>
              <a:t>TS-2888X</a:t>
            </a:r>
            <a:r>
              <a:rPr lang="en-US" altLang="zh-TW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 </a:t>
            </a:r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執行 </a:t>
            </a:r>
            <a:r>
              <a:rPr lang="en-US" altLang="zh-TW">
                <a:solidFill>
                  <a:schemeClr val="bg1"/>
                </a:solidFill>
                <a:latin typeface="+mj-lt"/>
                <a:ea typeface="Microsoft JhengHei"/>
                <a:cs typeface="Microsoft JhengHei" charset="-120"/>
              </a:rPr>
              <a:t>AI</a:t>
            </a:r>
            <a:r>
              <a:rPr lang="en-US" altLang="zh-TW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 </a:t>
            </a:r>
            <a:r>
              <a:rPr lang="zh-TW" altLang="en-US">
                <a:solidFill>
                  <a:schemeClr val="bg1"/>
                </a:solidFill>
                <a:latin typeface="Microsoft JhengHei"/>
                <a:ea typeface="Microsoft JhengHei"/>
                <a:cs typeface="Microsoft JhengHei" charset="-120"/>
              </a:rPr>
              <a:t>模型訓練</a:t>
            </a:r>
          </a:p>
        </p:txBody>
      </p:sp>
      <p:sp>
        <p:nvSpPr>
          <p:cNvPr id="26" name="矩形: 圓角 25">
            <a:extLst>
              <a:ext uri="{FF2B5EF4-FFF2-40B4-BE49-F238E27FC236}">
                <a16:creationId xmlns:a16="http://schemas.microsoft.com/office/drawing/2014/main" id="{6A32414B-AB2F-4BD9-A4D7-3C4FD8D71A19}"/>
              </a:ext>
            </a:extLst>
          </p:cNvPr>
          <p:cNvSpPr/>
          <p:nvPr/>
        </p:nvSpPr>
        <p:spPr>
          <a:xfrm>
            <a:off x="976662" y="3982731"/>
            <a:ext cx="6245830" cy="805497"/>
          </a:xfrm>
          <a:prstGeom prst="roundRect">
            <a:avLst>
              <a:gd name="adj" fmla="val 50000"/>
            </a:avLst>
          </a:prstGeom>
          <a:noFill/>
          <a:ln>
            <a:solidFill>
              <a:srgbClr val="FFC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26E1BE75-FFD4-4742-81BF-F56895051A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230" y="4062302"/>
            <a:ext cx="670181" cy="670181"/>
          </a:xfrm>
          <a:prstGeom prst="rect">
            <a:avLst/>
          </a:prstGeom>
        </p:spPr>
      </p:pic>
      <p:sp>
        <p:nvSpPr>
          <p:cNvPr id="28" name="矩形 27">
            <a:extLst>
              <a:ext uri="{FF2B5EF4-FFF2-40B4-BE49-F238E27FC236}">
                <a16:creationId xmlns:a16="http://schemas.microsoft.com/office/drawing/2014/main" id="{154B184A-DE82-49D9-BA3B-9DF1454846F4}"/>
              </a:ext>
            </a:extLst>
          </p:cNvPr>
          <p:cNvSpPr/>
          <p:nvPr/>
        </p:nvSpPr>
        <p:spPr>
          <a:xfrm>
            <a:off x="1311466" y="4004174"/>
            <a:ext cx="230383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入門者 </a:t>
            </a:r>
            <a:r>
              <a:rPr lang="en-US" altLang="zh-TW" sz="2500" b="1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FAQ</a:t>
            </a:r>
            <a:r>
              <a:rPr lang="zh-TW" altLang="en-US" sz="2500" b="1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endParaRPr lang="zh-TW" altLang="en-US" sz="25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715FE4ED-9327-4687-B024-D4099477B62C}"/>
              </a:ext>
            </a:extLst>
          </p:cNvPr>
          <p:cNvSpPr/>
          <p:nvPr/>
        </p:nvSpPr>
        <p:spPr>
          <a:xfrm>
            <a:off x="755383" y="4141825"/>
            <a:ext cx="36260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TW" sz="2500" b="1">
                <a:solidFill>
                  <a:schemeClr val="bg1"/>
                </a:solidFill>
              </a:rPr>
              <a:t>4</a:t>
            </a:r>
            <a:endParaRPr lang="zh-TW" altLang="en-US" sz="2500" b="1">
              <a:solidFill>
                <a:schemeClr val="bg1"/>
              </a:solidFill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13AE2CF0-4223-49D2-8C07-F1372D628DCD}"/>
              </a:ext>
            </a:extLst>
          </p:cNvPr>
          <p:cNvSpPr/>
          <p:nvPr/>
        </p:nvSpPr>
        <p:spPr>
          <a:xfrm>
            <a:off x="1328506" y="4409318"/>
            <a:ext cx="6341524" cy="307777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zh-TW" altLang="en-US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如何運用 </a:t>
            </a:r>
            <a:r>
              <a:rPr lang="zh-TW" altLang="en-US">
                <a:solidFill>
                  <a:schemeClr val="bg1"/>
                </a:solidFill>
                <a:latin typeface="+mj-lt"/>
                <a:ea typeface="Microsoft JhengHei" charset="-120"/>
                <a:cs typeface="Microsoft JhengHei" charset="-120"/>
              </a:rPr>
              <a:t>AI</a:t>
            </a:r>
            <a:r>
              <a:rPr lang="zh-TW" altLang="en-US">
                <a:solidFill>
                  <a:schemeClr val="bg1"/>
                </a:solidFill>
                <a:latin typeface="Microsoft JhengHei" charset="-120"/>
                <a:ea typeface="Microsoft JhengHei" charset="-120"/>
                <a:cs typeface="Microsoft JhengHei" charset="-120"/>
              </a:rPr>
              <a:t> 網路社群解決您的問題</a:t>
            </a:r>
          </a:p>
        </p:txBody>
      </p:sp>
      <p:pic>
        <p:nvPicPr>
          <p:cNvPr id="64" name="圖片 63" descr="一張含有 個人 的圖片&#10;&#10;描述是以高可信度產生">
            <a:extLst>
              <a:ext uri="{FF2B5EF4-FFF2-40B4-BE49-F238E27FC236}">
                <a16:creationId xmlns:a16="http://schemas.microsoft.com/office/drawing/2014/main" id="{FBAD7B4E-CEE8-4359-AD98-AA264491369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9400" y="842373"/>
            <a:ext cx="3113635" cy="430112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EC9001F8-7244-4B3A-B5EB-10E830BE4B2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2362" y="1650162"/>
            <a:ext cx="2927050" cy="20203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22E9A44-D360-4F17-8A77-40E7D54C7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856" y="1074983"/>
            <a:ext cx="5655281" cy="4613750"/>
          </a:xfrm>
          <a:prstGeom prst="rect">
            <a:avLst/>
          </a:prstGeom>
        </p:spPr>
      </p:pic>
      <p:sp>
        <p:nvSpPr>
          <p:cNvPr id="333" name="Google Shape;333;p33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807961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+mj-lt"/>
              </a:rPr>
              <a:t>Jupyter notebook </a:t>
            </a:r>
            <a:r>
              <a:rPr lang="zh-TW" sz="3000"/>
              <a:t>(裝於 </a:t>
            </a:r>
            <a:r>
              <a:rPr lang="zh-TW" sz="3000">
                <a:latin typeface="+mj-lt"/>
              </a:rPr>
              <a:t>Tensor</a:t>
            </a:r>
            <a:r>
              <a:rPr lang="en-US" altLang="zh-TW" sz="3000">
                <a:latin typeface="+mj-lt"/>
              </a:rPr>
              <a:t>F</a:t>
            </a:r>
            <a:r>
              <a:rPr lang="zh-TW" sz="3000">
                <a:latin typeface="+mj-lt"/>
              </a:rPr>
              <a:t>low Container</a:t>
            </a:r>
            <a:r>
              <a:rPr lang="zh-TW" sz="3000"/>
              <a:t>)</a:t>
            </a:r>
            <a:endParaRPr sz="3000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BBA94AFB-57A7-4770-8DCA-B56E1999C694}"/>
              </a:ext>
            </a:extLst>
          </p:cNvPr>
          <p:cNvSpPr/>
          <p:nvPr/>
        </p:nvSpPr>
        <p:spPr>
          <a:xfrm>
            <a:off x="263863" y="1496698"/>
            <a:ext cx="1619469" cy="4255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CF4C303-48FA-4E77-A183-3DE9E526507B}"/>
              </a:ext>
            </a:extLst>
          </p:cNvPr>
          <p:cNvSpPr/>
          <p:nvPr/>
        </p:nvSpPr>
        <p:spPr>
          <a:xfrm>
            <a:off x="596545" y="1509399"/>
            <a:ext cx="954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0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優點：</a:t>
            </a:r>
            <a:endParaRPr lang="zh-TW" altLang="en-US" sz="2000" b="1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20A39C8-B4EE-4A44-B52B-9B170A8CC9B3}"/>
              </a:ext>
            </a:extLst>
          </p:cNvPr>
          <p:cNvSpPr/>
          <p:nvPr/>
        </p:nvSpPr>
        <p:spPr>
          <a:xfrm>
            <a:off x="628048" y="2117619"/>
            <a:ext cx="2214068" cy="908262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marL="180975" indent="-180975">
              <a:lnSpc>
                <a:spcPts val="34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zh-TW" altLang="en-US" sz="1800" b="1">
                <a:latin typeface="Microsoft JhengHei"/>
                <a:ea typeface="Microsoft JhengHei"/>
              </a:rPr>
              <a:t>可視覺化介面</a:t>
            </a:r>
          </a:p>
          <a:p>
            <a:pPr marL="180975" indent="-180975">
              <a:lnSpc>
                <a:spcPts val="34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zh-TW" altLang="en-US" sz="1800" b="1">
                <a:latin typeface="Microsoft JhengHei"/>
                <a:ea typeface="Microsoft JhengHei"/>
              </a:rPr>
              <a:t>步驟式執行程式碼</a:t>
            </a:r>
          </a:p>
        </p:txBody>
      </p:sp>
      <p:pic>
        <p:nvPicPr>
          <p:cNvPr id="10" name="圖片 16" descr="一張含有 螢幕擷取畫面 的圖片&#10;&#10;描述是以非常高的可信度產生">
            <a:extLst>
              <a:ext uri="{FF2B5EF4-FFF2-40B4-BE49-F238E27FC236}">
                <a16:creationId xmlns:a16="http://schemas.microsoft.com/office/drawing/2014/main" id="{C6DF8B34-91AB-4660-8EE2-989EE63A1B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9286" y="1255729"/>
            <a:ext cx="5222928" cy="2932320"/>
          </a:xfrm>
          <a:prstGeom prst="rect">
            <a:avLst/>
          </a:prstGeom>
        </p:spPr>
      </p:pic>
      <p:grpSp>
        <p:nvGrpSpPr>
          <p:cNvPr id="2" name="群組 1">
            <a:extLst>
              <a:ext uri="{FF2B5EF4-FFF2-40B4-BE49-F238E27FC236}">
                <a16:creationId xmlns:a16="http://schemas.microsoft.com/office/drawing/2014/main" id="{EF4133F4-C7EC-4BD3-9DFB-7A6A425A8A9A}"/>
              </a:ext>
            </a:extLst>
          </p:cNvPr>
          <p:cNvGrpSpPr/>
          <p:nvPr/>
        </p:nvGrpSpPr>
        <p:grpSpPr>
          <a:xfrm>
            <a:off x="7925488" y="865944"/>
            <a:ext cx="1144612" cy="1144612"/>
            <a:chOff x="5314225" y="1008072"/>
            <a:chExt cx="1144612" cy="1144612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72DF842D-A5D1-4E49-B8D9-BA291E61D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14225" y="1008072"/>
              <a:ext cx="1144612" cy="11446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Google Shape;141;p19">
              <a:extLst>
                <a:ext uri="{FF2B5EF4-FFF2-40B4-BE49-F238E27FC236}">
                  <a16:creationId xmlns:a16="http://schemas.microsoft.com/office/drawing/2014/main" id="{872F3847-1446-41D1-91B2-D1BE265FEC83}"/>
                </a:ext>
              </a:extLst>
            </p:cNvPr>
            <p:cNvPicPr preferRelativeResize="0"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90013" y="1179548"/>
              <a:ext cx="793035" cy="79427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圖片 8" descr="一張含有 向量圖形, 文字, 壽司 的圖片&#10;&#10;描述是以高可信度產生">
              <a:extLst>
                <a:ext uri="{FF2B5EF4-FFF2-40B4-BE49-F238E27FC236}">
                  <a16:creationId xmlns:a16="http://schemas.microsoft.com/office/drawing/2014/main" id="{8BC9453C-5510-478E-BDEB-2BA5D5167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00401" y="1244995"/>
              <a:ext cx="572292" cy="66338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圖片 11">
            <a:extLst>
              <a:ext uri="{FF2B5EF4-FFF2-40B4-BE49-F238E27FC236}">
                <a16:creationId xmlns:a16="http://schemas.microsoft.com/office/drawing/2014/main" id="{EC9001F8-7244-4B3A-B5EB-10E830BE4B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362" y="1650161"/>
            <a:ext cx="2927050" cy="272221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022E9A44-D360-4F17-8A77-40E7D54C7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4856" y="1018188"/>
            <a:ext cx="5655281" cy="4613750"/>
          </a:xfrm>
          <a:prstGeom prst="rect">
            <a:avLst/>
          </a:prstGeom>
        </p:spPr>
      </p:pic>
      <p:sp>
        <p:nvSpPr>
          <p:cNvPr id="333" name="Google Shape;333;p33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807961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3000">
                <a:latin typeface="+mj-lt"/>
              </a:rPr>
              <a:t>Jupyter notebook </a:t>
            </a:r>
            <a:r>
              <a:rPr lang="zh-TW" sz="3000"/>
              <a:t>(裝於 </a:t>
            </a:r>
            <a:r>
              <a:rPr lang="zh-TW" sz="3000">
                <a:latin typeface="+mj-lt"/>
              </a:rPr>
              <a:t>Tensor</a:t>
            </a:r>
            <a:r>
              <a:rPr lang="en-US" altLang="zh-TW" sz="3000">
                <a:latin typeface="+mj-lt"/>
              </a:rPr>
              <a:t>F</a:t>
            </a:r>
            <a:r>
              <a:rPr lang="zh-TW" sz="3000">
                <a:latin typeface="+mj-lt"/>
              </a:rPr>
              <a:t>low Container</a:t>
            </a:r>
            <a:r>
              <a:rPr lang="zh-TW" sz="3000"/>
              <a:t>)</a:t>
            </a:r>
            <a:endParaRPr sz="3000"/>
          </a:p>
        </p:txBody>
      </p:sp>
      <p:sp>
        <p:nvSpPr>
          <p:cNvPr id="14" name="矩形: 圓角 13">
            <a:extLst>
              <a:ext uri="{FF2B5EF4-FFF2-40B4-BE49-F238E27FC236}">
                <a16:creationId xmlns:a16="http://schemas.microsoft.com/office/drawing/2014/main" id="{BBA94AFB-57A7-4770-8DCA-B56E1999C694}"/>
              </a:ext>
            </a:extLst>
          </p:cNvPr>
          <p:cNvSpPr/>
          <p:nvPr/>
        </p:nvSpPr>
        <p:spPr>
          <a:xfrm>
            <a:off x="263863" y="1496698"/>
            <a:ext cx="1619469" cy="425510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3CF4C303-48FA-4E77-A183-3DE9E526507B}"/>
              </a:ext>
            </a:extLst>
          </p:cNvPr>
          <p:cNvSpPr/>
          <p:nvPr/>
        </p:nvSpPr>
        <p:spPr>
          <a:xfrm>
            <a:off x="596546" y="1509399"/>
            <a:ext cx="9541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sz="20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優點：</a:t>
            </a:r>
            <a:endParaRPr lang="zh-TW" altLang="en-US" sz="20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120A39C8-B4EE-4A44-B52B-9B170A8CC9B3}"/>
              </a:ext>
            </a:extLst>
          </p:cNvPr>
          <p:cNvSpPr/>
          <p:nvPr/>
        </p:nvSpPr>
        <p:spPr>
          <a:xfrm>
            <a:off x="486380" y="2062970"/>
            <a:ext cx="2513129" cy="211660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marL="180975" indent="-180975">
              <a:lnSpc>
                <a:spcPts val="25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 sz="1800" b="1"/>
              <a:t>Scalar (</a:t>
            </a:r>
            <a:r>
              <a:rPr lang="zh-TW" altLang="en-US" sz="1800" b="1">
                <a:latin typeface="Microsoft JhengHei"/>
                <a:ea typeface="Microsoft JhengHei"/>
              </a:rPr>
              <a:t>純量</a:t>
            </a:r>
            <a:r>
              <a:rPr lang="en-US" altLang="zh-TW" sz="1800" b="1"/>
              <a:t>)</a:t>
            </a:r>
            <a:br>
              <a:rPr lang="en-US" altLang="zh-TW" sz="1800" b="1"/>
            </a:b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視覺化監看訓練數值</a:t>
            </a:r>
            <a:endParaRPr lang="en-US" altLang="zh-TW" sz="16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80975" indent="-180975">
              <a:lnSpc>
                <a:spcPts val="10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endParaRPr lang="zh-TW" altLang="en-US" sz="500" b="1"/>
          </a:p>
          <a:p>
            <a:pPr marL="180975" indent="-180975">
              <a:lnSpc>
                <a:spcPts val="2500"/>
              </a:lnSpc>
              <a:buFont typeface="Arial" panose="020B0604020202020204" pitchFamily="34" charset="0"/>
              <a:buChar char="•"/>
              <a:tabLst>
                <a:tab pos="180975" algn="l"/>
              </a:tabLst>
            </a:pPr>
            <a:r>
              <a:rPr lang="en-US" altLang="zh-TW" sz="1800" b="1"/>
              <a:t>Images (</a:t>
            </a:r>
            <a:r>
              <a:rPr lang="zh-TW" altLang="en-US" sz="1800" b="1">
                <a:latin typeface="Microsoft JhengHei"/>
                <a:ea typeface="Microsoft JhengHei"/>
              </a:rPr>
              <a:t>圖像識別</a:t>
            </a:r>
            <a:r>
              <a:rPr lang="en-US" altLang="zh-TW" sz="1800" b="1"/>
              <a:t>)</a:t>
            </a:r>
            <a:br>
              <a:rPr lang="en-US" altLang="zh-TW" sz="1800" b="1"/>
            </a:br>
            <a:r>
              <a:rPr lang="zh-TW" altLang="en-US" sz="16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即時查看訓練成效與辨識程度</a:t>
            </a:r>
            <a:br>
              <a:rPr lang="zh-TW" altLang="en-US" sz="1800" b="1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1800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7" name="Google Shape;342;p34">
            <a:extLst>
              <a:ext uri="{FF2B5EF4-FFF2-40B4-BE49-F238E27FC236}">
                <a16:creationId xmlns:a16="http://schemas.microsoft.com/office/drawing/2014/main" id="{11041922-8E64-43B0-9A09-233B2F56528F}"/>
              </a:ext>
            </a:extLst>
          </p:cNvPr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0601" y="1476507"/>
            <a:ext cx="5333665" cy="2723109"/>
          </a:xfrm>
          <a:prstGeom prst="rect">
            <a:avLst/>
          </a:prstGeom>
          <a:noFill/>
          <a:ln w="19050" cap="flat" cmpd="sng">
            <a:noFill/>
            <a:prstDash val="solid"/>
            <a:round/>
            <a:headEnd type="none" w="sm" len="sm"/>
            <a:tailEnd type="none" w="sm" len="sm"/>
          </a:ln>
        </p:spPr>
      </p:pic>
      <p:grpSp>
        <p:nvGrpSpPr>
          <p:cNvPr id="3" name="群組 2">
            <a:extLst>
              <a:ext uri="{FF2B5EF4-FFF2-40B4-BE49-F238E27FC236}">
                <a16:creationId xmlns:a16="http://schemas.microsoft.com/office/drawing/2014/main" id="{7DE5BFEE-CAC5-4A17-9D79-B912C52BD7F4}"/>
              </a:ext>
            </a:extLst>
          </p:cNvPr>
          <p:cNvGrpSpPr/>
          <p:nvPr/>
        </p:nvGrpSpPr>
        <p:grpSpPr>
          <a:xfrm>
            <a:off x="7925488" y="809149"/>
            <a:ext cx="1144612" cy="1144612"/>
            <a:chOff x="7925488" y="809149"/>
            <a:chExt cx="1144612" cy="1144612"/>
          </a:xfrm>
        </p:grpSpPr>
        <p:pic>
          <p:nvPicPr>
            <p:cNvPr id="7" name="圖片 6">
              <a:extLst>
                <a:ext uri="{FF2B5EF4-FFF2-40B4-BE49-F238E27FC236}">
                  <a16:creationId xmlns:a16="http://schemas.microsoft.com/office/drawing/2014/main" id="{72DF842D-A5D1-4E49-B8D9-BA291E61D3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925488" y="809149"/>
              <a:ext cx="1144612" cy="11446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8" name="Google Shape;141;p19">
              <a:extLst>
                <a:ext uri="{FF2B5EF4-FFF2-40B4-BE49-F238E27FC236}">
                  <a16:creationId xmlns:a16="http://schemas.microsoft.com/office/drawing/2014/main" id="{872F3847-1446-41D1-91B2-D1BE265FEC83}"/>
                </a:ext>
              </a:extLst>
            </p:cNvPr>
            <p:cNvPicPr preferRelativeResize="0"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01276" y="980625"/>
              <a:ext cx="793035" cy="794276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8BC9453C-5510-478E-BDEB-2BA5D516704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24542" y="1068946"/>
              <a:ext cx="574894" cy="6148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88416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6DF3DCFF-05A6-4907-9030-E85296FC9B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圖片 85">
            <a:extLst>
              <a:ext uri="{FF2B5EF4-FFF2-40B4-BE49-F238E27FC236}">
                <a16:creationId xmlns:a16="http://schemas.microsoft.com/office/drawing/2014/main" id="{394E3651-59AE-483D-8FCA-565414B5C8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1" name="圖片 30">
            <a:extLst>
              <a:ext uri="{FF2B5EF4-FFF2-40B4-BE49-F238E27FC236}">
                <a16:creationId xmlns:a16="http://schemas.microsoft.com/office/drawing/2014/main" id="{78CA0CBA-25DE-4343-9C45-E981DD6F3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72686" y="1742741"/>
            <a:ext cx="8260508" cy="3428992"/>
          </a:xfrm>
          <a:prstGeom prst="rect">
            <a:avLst/>
          </a:prstGeom>
        </p:spPr>
      </p:pic>
      <p:pic>
        <p:nvPicPr>
          <p:cNvPr id="16" name="圖形 15">
            <a:extLst>
              <a:ext uri="{FF2B5EF4-FFF2-40B4-BE49-F238E27FC236}">
                <a16:creationId xmlns:a16="http://schemas.microsoft.com/office/drawing/2014/main" id="{35AF6949-2348-4071-B340-B188C12C6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972757" y="2178880"/>
            <a:ext cx="2951891" cy="27336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54" name="Google Shape;354;p36"/>
          <p:cNvSpPr txBox="1">
            <a:spLocks noGrp="1"/>
          </p:cNvSpPr>
          <p:nvPr>
            <p:ph type="title"/>
          </p:nvPr>
        </p:nvSpPr>
        <p:spPr>
          <a:xfrm>
            <a:off x="348949" y="36344"/>
            <a:ext cx="8568900" cy="85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+mj-lt"/>
              </a:rPr>
              <a:t>AI</a:t>
            </a:r>
            <a:r>
              <a:rPr lang="zh-TW"/>
              <a:t> 使用者社群</a:t>
            </a:r>
            <a:endParaRPr/>
          </a:p>
        </p:txBody>
      </p:sp>
      <p:sp>
        <p:nvSpPr>
          <p:cNvPr id="355" name="Google Shape;355;p36"/>
          <p:cNvSpPr txBox="1">
            <a:spLocks noGrp="1"/>
          </p:cNvSpPr>
          <p:nvPr>
            <p:ph type="body" idx="1"/>
          </p:nvPr>
        </p:nvSpPr>
        <p:spPr>
          <a:xfrm>
            <a:off x="467043" y="964632"/>
            <a:ext cx="8332713" cy="854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>
              <a:lnSpc>
                <a:spcPts val="2500"/>
              </a:lnSpc>
              <a:buNone/>
            </a:pPr>
            <a:r>
              <a:rPr lang="zh-TW" sz="1750" b="0">
                <a:latin typeface="+mj-lt"/>
                <a:ea typeface="微軟正黑體"/>
              </a:rPr>
              <a:t>AI </a:t>
            </a:r>
            <a:r>
              <a:rPr lang="zh-TW" sz="1750" b="0">
                <a:latin typeface="微軟正黑體"/>
                <a:ea typeface="微軟正黑體"/>
              </a:rPr>
              <a:t>屬於正在蓬勃發展的技術，有許多社群都有在討論 </a:t>
            </a:r>
            <a:r>
              <a:rPr lang="en-US" altLang="zh-TW" sz="1750" b="0">
                <a:latin typeface="微軟正黑體"/>
                <a:ea typeface="微軟正黑體"/>
              </a:rPr>
              <a:t>AI</a:t>
            </a:r>
            <a:r>
              <a:rPr lang="zh-TW" sz="1750" b="0">
                <a:latin typeface="微軟正黑體"/>
                <a:ea typeface="微軟正黑體"/>
              </a:rPr>
              <a:t> 的議題，我們也能透過 </a:t>
            </a:r>
            <a:r>
              <a:rPr lang="en-US" altLang="zh-TW" sz="1750" b="0">
                <a:latin typeface="微軟正黑體"/>
                <a:ea typeface="微軟正黑體"/>
              </a:rPr>
              <a:t>AI</a:t>
            </a:r>
            <a:r>
              <a:rPr lang="zh-TW" sz="1750" b="0">
                <a:latin typeface="微軟正黑體"/>
                <a:ea typeface="微軟正黑體"/>
              </a:rPr>
              <a:t> 使用者社群的力量來解決您的開發</a:t>
            </a:r>
            <a:r>
              <a:rPr lang="zh-TW" altLang="en-US" sz="1750" b="0">
                <a:latin typeface="微軟正黑體"/>
                <a:ea typeface="微軟正黑體"/>
              </a:rPr>
              <a:t>與</a:t>
            </a:r>
            <a:r>
              <a:rPr lang="zh-TW" sz="1750" b="0">
                <a:latin typeface="微軟正黑體"/>
                <a:ea typeface="微軟正黑體"/>
              </a:rPr>
              <a:t>操作問題。</a:t>
            </a:r>
            <a:endParaRPr lang="zh-TW" altLang="en-US" sz="1750" b="0"/>
          </a:p>
        </p:txBody>
      </p:sp>
      <p:sp>
        <p:nvSpPr>
          <p:cNvPr id="39" name="矩形: 圓角 38">
            <a:extLst>
              <a:ext uri="{FF2B5EF4-FFF2-40B4-BE49-F238E27FC236}">
                <a16:creationId xmlns:a16="http://schemas.microsoft.com/office/drawing/2014/main" id="{5A744AE2-0DA8-463E-B64C-94D44659A848}"/>
              </a:ext>
            </a:extLst>
          </p:cNvPr>
          <p:cNvSpPr/>
          <p:nvPr/>
        </p:nvSpPr>
        <p:spPr>
          <a:xfrm>
            <a:off x="5826548" y="2009922"/>
            <a:ext cx="1293234" cy="394747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1000">
                  <a:srgbClr val="19181C"/>
                </a:gs>
                <a:gs pos="100000">
                  <a:srgbClr val="6A6666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9688ABF2-C3D6-4AE6-AB7A-0FA98C02AB60}"/>
              </a:ext>
            </a:extLst>
          </p:cNvPr>
          <p:cNvSpPr/>
          <p:nvPr/>
        </p:nvSpPr>
        <p:spPr>
          <a:xfrm>
            <a:off x="5940175" y="2053406"/>
            <a:ext cx="111704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1350" b="1">
                <a:solidFill>
                  <a:srgbClr val="19181C"/>
                </a:solidFill>
              </a:rPr>
              <a:t>QNAP </a:t>
            </a:r>
            <a:r>
              <a:rPr lang="zh-TW" altLang="en-US" sz="1350" b="1">
                <a:solidFill>
                  <a:srgbClr val="19181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社群</a:t>
            </a:r>
          </a:p>
        </p:txBody>
      </p:sp>
      <p:sp>
        <p:nvSpPr>
          <p:cNvPr id="42" name="矩形: 圓角 41">
            <a:extLst>
              <a:ext uri="{FF2B5EF4-FFF2-40B4-BE49-F238E27FC236}">
                <a16:creationId xmlns:a16="http://schemas.microsoft.com/office/drawing/2014/main" id="{08EA15F1-8107-40D4-8306-A727C26C6943}"/>
              </a:ext>
            </a:extLst>
          </p:cNvPr>
          <p:cNvSpPr/>
          <p:nvPr/>
        </p:nvSpPr>
        <p:spPr>
          <a:xfrm>
            <a:off x="4299675" y="2816319"/>
            <a:ext cx="1293234" cy="499989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1000">
                  <a:srgbClr val="19181C"/>
                </a:gs>
                <a:gs pos="100000">
                  <a:srgbClr val="6A6666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3" name="矩形 42">
            <a:extLst>
              <a:ext uri="{FF2B5EF4-FFF2-40B4-BE49-F238E27FC236}">
                <a16:creationId xmlns:a16="http://schemas.microsoft.com/office/drawing/2014/main" id="{B944D88A-5437-432A-B181-B188E104C0B2}"/>
              </a:ext>
            </a:extLst>
          </p:cNvPr>
          <p:cNvSpPr/>
          <p:nvPr/>
        </p:nvSpPr>
        <p:spPr>
          <a:xfrm>
            <a:off x="4143940" y="2803682"/>
            <a:ext cx="16553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1350" b="1">
                <a:solidFill>
                  <a:srgbClr val="19181C"/>
                </a:solidFill>
              </a:rPr>
              <a:t>AI </a:t>
            </a:r>
            <a:r>
              <a:rPr lang="zh-TW" altLang="en-US" sz="1350" b="1">
                <a:solidFill>
                  <a:srgbClr val="19181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論壇</a:t>
            </a:r>
            <a:endParaRPr lang="en-US" altLang="zh-TW" sz="1350" b="1">
              <a:solidFill>
                <a:srgbClr val="19181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350" b="1">
                <a:solidFill>
                  <a:srgbClr val="19181C"/>
                </a:solidFill>
              </a:rPr>
              <a:t>(Seminar)</a:t>
            </a:r>
          </a:p>
        </p:txBody>
      </p:sp>
      <p:sp>
        <p:nvSpPr>
          <p:cNvPr id="44" name="矩形: 圓角 43">
            <a:extLst>
              <a:ext uri="{FF2B5EF4-FFF2-40B4-BE49-F238E27FC236}">
                <a16:creationId xmlns:a16="http://schemas.microsoft.com/office/drawing/2014/main" id="{0D7B0FB7-6CE2-43E7-845C-B38D14073723}"/>
              </a:ext>
            </a:extLst>
          </p:cNvPr>
          <p:cNvSpPr/>
          <p:nvPr/>
        </p:nvSpPr>
        <p:spPr>
          <a:xfrm>
            <a:off x="4179367" y="4090685"/>
            <a:ext cx="1619890" cy="394747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1000">
                  <a:srgbClr val="19181C"/>
                </a:gs>
                <a:gs pos="100000">
                  <a:srgbClr val="6A6666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5" name="矩形 44">
            <a:extLst>
              <a:ext uri="{FF2B5EF4-FFF2-40B4-BE49-F238E27FC236}">
                <a16:creationId xmlns:a16="http://schemas.microsoft.com/office/drawing/2014/main" id="{8B64CD38-85BF-4237-A69C-3553105B66F2}"/>
              </a:ext>
            </a:extLst>
          </p:cNvPr>
          <p:cNvSpPr/>
          <p:nvPr/>
        </p:nvSpPr>
        <p:spPr>
          <a:xfrm>
            <a:off x="4202920" y="4144446"/>
            <a:ext cx="15244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50" b="1">
                <a:solidFill>
                  <a:srgbClr val="19181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網路論壇 </a:t>
            </a:r>
            <a:r>
              <a:rPr lang="en-US" altLang="zh-TW" sz="1350" b="1">
                <a:solidFill>
                  <a:srgbClr val="19181C"/>
                </a:solidFill>
              </a:rPr>
              <a:t>(Forum)</a:t>
            </a:r>
          </a:p>
        </p:txBody>
      </p:sp>
      <p:sp>
        <p:nvSpPr>
          <p:cNvPr id="46" name="矩形: 圓角 45">
            <a:extLst>
              <a:ext uri="{FF2B5EF4-FFF2-40B4-BE49-F238E27FC236}">
                <a16:creationId xmlns:a16="http://schemas.microsoft.com/office/drawing/2014/main" id="{753F5DB9-453D-41F6-8575-B21118A409BD}"/>
              </a:ext>
            </a:extLst>
          </p:cNvPr>
          <p:cNvSpPr/>
          <p:nvPr/>
        </p:nvSpPr>
        <p:spPr>
          <a:xfrm>
            <a:off x="7366883" y="2819481"/>
            <a:ext cx="1371588" cy="499989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1000">
                  <a:srgbClr val="19181C"/>
                </a:gs>
                <a:gs pos="100000">
                  <a:srgbClr val="6A6666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E8668FC3-BCB9-4EA6-A542-95D9372EDB55}"/>
              </a:ext>
            </a:extLst>
          </p:cNvPr>
          <p:cNvSpPr/>
          <p:nvPr/>
        </p:nvSpPr>
        <p:spPr>
          <a:xfrm>
            <a:off x="7453775" y="2810574"/>
            <a:ext cx="12781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1350" b="1">
                <a:solidFill>
                  <a:srgbClr val="19181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教育學習平台</a:t>
            </a:r>
            <a:endParaRPr lang="en-US" altLang="zh-TW" sz="1350" b="1">
              <a:solidFill>
                <a:srgbClr val="19181C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1350" b="1">
                <a:solidFill>
                  <a:srgbClr val="19181C"/>
                </a:solidFill>
              </a:rPr>
              <a:t>(MOOCs)</a:t>
            </a:r>
          </a:p>
        </p:txBody>
      </p:sp>
      <p:sp>
        <p:nvSpPr>
          <p:cNvPr id="48" name="矩形: 圓角 47">
            <a:extLst>
              <a:ext uri="{FF2B5EF4-FFF2-40B4-BE49-F238E27FC236}">
                <a16:creationId xmlns:a16="http://schemas.microsoft.com/office/drawing/2014/main" id="{3D1D614A-D10B-4CD8-8524-F8D850246337}"/>
              </a:ext>
            </a:extLst>
          </p:cNvPr>
          <p:cNvSpPr/>
          <p:nvPr/>
        </p:nvSpPr>
        <p:spPr>
          <a:xfrm>
            <a:off x="7181439" y="4093878"/>
            <a:ext cx="1293234" cy="394747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1000">
                  <a:srgbClr val="19181C"/>
                </a:gs>
                <a:gs pos="100000">
                  <a:srgbClr val="6A6666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1F585813-5758-4B61-8DB8-C69E3312C0E0}"/>
              </a:ext>
            </a:extLst>
          </p:cNvPr>
          <p:cNvSpPr/>
          <p:nvPr/>
        </p:nvSpPr>
        <p:spPr>
          <a:xfrm>
            <a:off x="7257642" y="4132239"/>
            <a:ext cx="15627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350" b="1">
                <a:solidFill>
                  <a:srgbClr val="19181C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部落格</a:t>
            </a:r>
            <a:r>
              <a:rPr lang="en-US" altLang="zh-TW" sz="1350" b="1">
                <a:solidFill>
                  <a:srgbClr val="19181C"/>
                </a:solidFill>
              </a:rPr>
              <a:t>(Blog)</a:t>
            </a:r>
          </a:p>
        </p:txBody>
      </p:sp>
      <p:cxnSp>
        <p:nvCxnSpPr>
          <p:cNvPr id="21" name="直線接點 20">
            <a:extLst>
              <a:ext uri="{FF2B5EF4-FFF2-40B4-BE49-F238E27FC236}">
                <a16:creationId xmlns:a16="http://schemas.microsoft.com/office/drawing/2014/main" id="{2E7C60F9-136D-453F-8A2A-F70D68120BCD}"/>
              </a:ext>
            </a:extLst>
          </p:cNvPr>
          <p:cNvCxnSpPr>
            <a:cxnSpLocks/>
          </p:cNvCxnSpPr>
          <p:nvPr/>
        </p:nvCxnSpPr>
        <p:spPr>
          <a:xfrm>
            <a:off x="6474315" y="2415394"/>
            <a:ext cx="8724" cy="961413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線接點 68">
            <a:extLst>
              <a:ext uri="{FF2B5EF4-FFF2-40B4-BE49-F238E27FC236}">
                <a16:creationId xmlns:a16="http://schemas.microsoft.com/office/drawing/2014/main" id="{B80F7751-5663-4BFB-A51C-279A8E43C1E0}"/>
              </a:ext>
            </a:extLst>
          </p:cNvPr>
          <p:cNvCxnSpPr>
            <a:cxnSpLocks/>
          </p:cNvCxnSpPr>
          <p:nvPr/>
        </p:nvCxnSpPr>
        <p:spPr>
          <a:xfrm flipH="1">
            <a:off x="6492531" y="3091942"/>
            <a:ext cx="874352" cy="295497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直線接點 74">
            <a:extLst>
              <a:ext uri="{FF2B5EF4-FFF2-40B4-BE49-F238E27FC236}">
                <a16:creationId xmlns:a16="http://schemas.microsoft.com/office/drawing/2014/main" id="{FCAE7FCC-58B4-4230-B90C-36DA57B3E785}"/>
              </a:ext>
            </a:extLst>
          </p:cNvPr>
          <p:cNvCxnSpPr>
            <a:cxnSpLocks/>
            <a:stCxn id="42" idx="3"/>
          </p:cNvCxnSpPr>
          <p:nvPr/>
        </p:nvCxnSpPr>
        <p:spPr>
          <a:xfrm>
            <a:off x="5592909" y="3066314"/>
            <a:ext cx="899622" cy="303468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直線接點 76">
            <a:extLst>
              <a:ext uri="{FF2B5EF4-FFF2-40B4-BE49-F238E27FC236}">
                <a16:creationId xmlns:a16="http://schemas.microsoft.com/office/drawing/2014/main" id="{F26E9842-F9E4-4216-B96F-E95C6E171E1B}"/>
              </a:ext>
            </a:extLst>
          </p:cNvPr>
          <p:cNvCxnSpPr>
            <a:cxnSpLocks/>
          </p:cNvCxnSpPr>
          <p:nvPr/>
        </p:nvCxnSpPr>
        <p:spPr>
          <a:xfrm flipV="1">
            <a:off x="5793941" y="3406204"/>
            <a:ext cx="693274" cy="881855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直線接點 83">
            <a:extLst>
              <a:ext uri="{FF2B5EF4-FFF2-40B4-BE49-F238E27FC236}">
                <a16:creationId xmlns:a16="http://schemas.microsoft.com/office/drawing/2014/main" id="{8E623C1F-D8E0-427B-8EA3-24C2C56FF5A2}"/>
              </a:ext>
            </a:extLst>
          </p:cNvPr>
          <p:cNvCxnSpPr>
            <a:cxnSpLocks/>
          </p:cNvCxnSpPr>
          <p:nvPr/>
        </p:nvCxnSpPr>
        <p:spPr>
          <a:xfrm>
            <a:off x="6467849" y="3410368"/>
            <a:ext cx="708274" cy="880884"/>
          </a:xfrm>
          <a:prstGeom prst="line">
            <a:avLst/>
          </a:prstGeom>
          <a:ln w="16510">
            <a:solidFill>
              <a:schemeClr val="tx1">
                <a:lumMod val="95000"/>
                <a:lumOff val="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圖片 23" descr="一張含有 物件 的圖片&#10;&#10;描述是以高可信度產生">
            <a:extLst>
              <a:ext uri="{FF2B5EF4-FFF2-40B4-BE49-F238E27FC236}">
                <a16:creationId xmlns:a16="http://schemas.microsoft.com/office/drawing/2014/main" id="{19A5B47A-9A00-4A07-B49A-5449ADB88B5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5488" y="2700628"/>
            <a:ext cx="1439122" cy="143912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51D94EBB-2B19-4C1B-9F97-1014254882A8}"/>
              </a:ext>
            </a:extLst>
          </p:cNvPr>
          <p:cNvSpPr/>
          <p:nvPr/>
        </p:nvSpPr>
        <p:spPr>
          <a:xfrm>
            <a:off x="5972491" y="3170835"/>
            <a:ext cx="1063112" cy="584775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/>
            <a:r>
              <a:rPr lang="en-US" altLang="zh-TW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AI </a:t>
            </a:r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使用者</a:t>
            </a:r>
            <a:endParaRPr lang="en-US" altLang="zh-TW" sz="1600" b="1" dirty="0">
              <a:solidFill>
                <a:schemeClr val="tx1">
                  <a:lumMod val="95000"/>
                  <a:lumOff val="5000"/>
                </a:schemeClr>
              </a:solidFill>
              <a:latin typeface="Microsoft JhengHei"/>
              <a:ea typeface="Microsoft JhengHei"/>
            </a:endParaRPr>
          </a:p>
          <a:p>
            <a:pPr lvl="0" algn="ctr"/>
            <a:r>
              <a:rPr lang="zh-TW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社群</a:t>
            </a:r>
          </a:p>
        </p:txBody>
      </p:sp>
      <p:pic>
        <p:nvPicPr>
          <p:cNvPr id="87" name="Google Shape;87;p17">
            <a:extLst>
              <a:ext uri="{FF2B5EF4-FFF2-40B4-BE49-F238E27FC236}">
                <a16:creationId xmlns:a16="http://schemas.microsoft.com/office/drawing/2014/main" id="{1A809A9F-9B72-432B-BD5F-C91FEB4EF9DD}"/>
              </a:ext>
            </a:extLst>
          </p:cNvPr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605" y="1742741"/>
            <a:ext cx="2546157" cy="3511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102;p17">
            <a:extLst>
              <a:ext uri="{FF2B5EF4-FFF2-40B4-BE49-F238E27FC236}">
                <a16:creationId xmlns:a16="http://schemas.microsoft.com/office/drawing/2014/main" id="{A27E445A-AC2B-45D8-8265-8A20DF1FDAA8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70465" y="3913147"/>
            <a:ext cx="566943" cy="56694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60" name="群組 59">
            <a:extLst>
              <a:ext uri="{FF2B5EF4-FFF2-40B4-BE49-F238E27FC236}">
                <a16:creationId xmlns:a16="http://schemas.microsoft.com/office/drawing/2014/main" id="{7A7F5B51-2CDB-4B2E-86D1-DACEA7D9CDEF}"/>
              </a:ext>
            </a:extLst>
          </p:cNvPr>
          <p:cNvGrpSpPr/>
          <p:nvPr/>
        </p:nvGrpSpPr>
        <p:grpSpPr>
          <a:xfrm>
            <a:off x="2766654" y="1630409"/>
            <a:ext cx="1353460" cy="1353460"/>
            <a:chOff x="-2400846" y="1901101"/>
            <a:chExt cx="1387229" cy="1387229"/>
          </a:xfrm>
        </p:grpSpPr>
        <p:pic>
          <p:nvPicPr>
            <p:cNvPr id="92" name="圖片 91">
              <a:extLst>
                <a:ext uri="{FF2B5EF4-FFF2-40B4-BE49-F238E27FC236}">
                  <a16:creationId xmlns:a16="http://schemas.microsoft.com/office/drawing/2014/main" id="{512A54F8-E92F-47A8-BE7F-BD0656891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2400846" y="1901101"/>
              <a:ext cx="1387229" cy="1387229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93" name="Google Shape;141;p19">
              <a:extLst>
                <a:ext uri="{FF2B5EF4-FFF2-40B4-BE49-F238E27FC236}">
                  <a16:creationId xmlns:a16="http://schemas.microsoft.com/office/drawing/2014/main" id="{B98E5B1E-B5C7-454A-B218-952A72EE1610}"/>
                </a:ext>
              </a:extLst>
            </p:cNvPr>
            <p:cNvPicPr preferRelativeResize="0"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87797" y="2108924"/>
              <a:ext cx="961130" cy="962634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373" name="Google Shape;373;p36"/>
            <p:cNvPicPr preferRelativeResize="0"/>
            <p:nvPr/>
          </p:nvPicPr>
          <p:blipFill>
            <a:blip r:embed="rId12" cstate="print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163495" y="2216009"/>
              <a:ext cx="912834" cy="71148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62" name="圖片 61">
            <a:extLst>
              <a:ext uri="{FF2B5EF4-FFF2-40B4-BE49-F238E27FC236}">
                <a16:creationId xmlns:a16="http://schemas.microsoft.com/office/drawing/2014/main" id="{DED8FC60-671D-468F-9F85-0DF145DC845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22297" y="4848503"/>
            <a:ext cx="1000036" cy="135207"/>
          </a:xfrm>
          <a:prstGeom prst="rect">
            <a:avLst/>
          </a:prstGeom>
        </p:spPr>
      </p:pic>
      <p:pic>
        <p:nvPicPr>
          <p:cNvPr id="89" name="Google Shape;104;p17" descr="QTS image processing">
            <a:extLst>
              <a:ext uri="{FF2B5EF4-FFF2-40B4-BE49-F238E27FC236}">
                <a16:creationId xmlns:a16="http://schemas.microsoft.com/office/drawing/2014/main" id="{6426531A-3F49-4EAF-B778-F8DDF0D5C7FE}"/>
              </a:ext>
            </a:extLst>
          </p:cNvPr>
          <p:cNvPicPr preferRelativeResize="0"/>
          <p:nvPr/>
        </p:nvPicPr>
        <p:blipFill rotWithShape="1">
          <a:blip r:embed="rId1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76424" y="3196280"/>
            <a:ext cx="1294223" cy="17333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6981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室外, 夜晚, 路面 的圖片&#10;&#10;描述是以高可信度產生">
            <a:extLst>
              <a:ext uri="{FF2B5EF4-FFF2-40B4-BE49-F238E27FC236}">
                <a16:creationId xmlns:a16="http://schemas.microsoft.com/office/drawing/2014/main" id="{2E23BF37-EDED-4DBB-9D00-6697E32B4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圖片 15">
            <a:extLst>
              <a:ext uri="{FF2B5EF4-FFF2-40B4-BE49-F238E27FC236}">
                <a16:creationId xmlns:a16="http://schemas.microsoft.com/office/drawing/2014/main" id="{4C1471B2-8835-4592-B3D7-10454DA76C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7888" y="1210618"/>
            <a:ext cx="1491676" cy="1884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82D4AEFB-68E3-4BE9-918D-3F40BB676EB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406" y="2914315"/>
            <a:ext cx="1491677" cy="15754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>
            <a:extLst>
              <a:ext uri="{FF2B5EF4-FFF2-40B4-BE49-F238E27FC236}">
                <a16:creationId xmlns:a16="http://schemas.microsoft.com/office/drawing/2014/main" id="{0527135B-2BD7-4D3A-98A9-F02E94F1DB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9565" y="2914440"/>
            <a:ext cx="2921434" cy="157175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2" name="Google Shape;382;p37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27419" y="1378861"/>
            <a:ext cx="1243070" cy="136730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3" name="Google Shape;383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557602" y="3022391"/>
            <a:ext cx="1196449" cy="11800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40E3728F-F87B-43B3-884E-40FF9F7D4B2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84154" y="1214352"/>
            <a:ext cx="2946845" cy="18847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85" name="Google Shape;385;p37"/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650" y="1345740"/>
            <a:ext cx="2627954" cy="145063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95CA61F8-B3BB-4291-872A-4717F0DAB634}"/>
              </a:ext>
            </a:extLst>
          </p:cNvPr>
          <p:cNvSpPr/>
          <p:nvPr/>
        </p:nvSpPr>
        <p:spPr>
          <a:xfrm>
            <a:off x="6057763" y="3002762"/>
            <a:ext cx="2593728" cy="12193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84" name="Google Shape;384;p37"/>
          <p:cNvPicPr preferRelativeResize="0"/>
          <p:nvPr/>
        </p:nvPicPr>
        <p:blipFill>
          <a:blip r:embed="rId11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770" y="3002762"/>
            <a:ext cx="2322534" cy="1219334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E9AC845-F009-4355-9371-A730B5820A4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30" y="1410788"/>
            <a:ext cx="3853301" cy="34968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CE75B89C-4960-4AB9-BEB6-27E1B1992C1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54" y="1070114"/>
            <a:ext cx="4234725" cy="93729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DA05828-E071-461D-BD2D-58A491DB9A76}"/>
              </a:ext>
            </a:extLst>
          </p:cNvPr>
          <p:cNvSpPr/>
          <p:nvPr/>
        </p:nvSpPr>
        <p:spPr>
          <a:xfrm>
            <a:off x="590489" y="1255892"/>
            <a:ext cx="30123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lvl="0">
              <a:spcBef>
                <a:spcPts val="480"/>
              </a:spcBef>
              <a:buSzPts val="2400"/>
            </a:pP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教育學習平台 </a:t>
            </a:r>
            <a:r>
              <a:rPr lang="en-US" altLang="zh-TW" sz="2000" b="1">
                <a:latin typeface="+mj-lt"/>
                <a:ea typeface="微軟正黑體" panose="020B0604030504040204" pitchFamily="34" charset="-120"/>
              </a:rPr>
              <a:t>(MOOCs)</a:t>
            </a:r>
            <a:endParaRPr lang="zh-TW" altLang="en-US" sz="2000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81" name="Google Shape;381;p37"/>
          <p:cNvSpPr txBox="1">
            <a:spLocks noGrp="1"/>
          </p:cNvSpPr>
          <p:nvPr>
            <p:ph type="body" idx="1"/>
          </p:nvPr>
        </p:nvSpPr>
        <p:spPr>
          <a:xfrm>
            <a:off x="207329" y="1872978"/>
            <a:ext cx="8568900" cy="34563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6450" lvl="1" indent="-247650" algn="l" rtl="0"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○"/>
            </a:pP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Coursera</a:t>
            </a:r>
            <a:endParaRPr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06450" lvl="1" indent="-247650" algn="l" rtl="0"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○"/>
            </a:pP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Fast.ai</a:t>
            </a:r>
            <a:endParaRPr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06450" lvl="1" indent="-247650" algn="l" rtl="0"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○"/>
            </a:pP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Udacity</a:t>
            </a:r>
            <a:endParaRPr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06450" lvl="1" indent="-247650" algn="l" rtl="0"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○"/>
            </a:pP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Google MLCC</a:t>
            </a:r>
            <a:endParaRPr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806450" lvl="1" indent="-247650" algn="l" rtl="0"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100000"/>
              <a:buChar char="○"/>
            </a:pP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Youtube</a:t>
            </a:r>
            <a:endParaRPr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241425" lvl="2">
              <a:buClr>
                <a:schemeClr val="tx1"/>
              </a:buClr>
              <a:buSzPct val="100000"/>
            </a:pP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Hung-yi Lee (</a:t>
            </a: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中文</a:t>
            </a: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241425" lvl="2">
              <a:buClr>
                <a:schemeClr val="tx1"/>
              </a:buClr>
              <a:buSzPct val="100000"/>
            </a:pP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Morvanzhou (</a:t>
            </a: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中文</a:t>
            </a: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241425" lvl="2">
              <a:buClr>
                <a:schemeClr val="tx1"/>
              </a:buClr>
              <a:buSzPct val="100000"/>
            </a:pP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Siraj Raval (</a:t>
            </a: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英文</a:t>
            </a: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241425" lvl="2">
              <a:buClr>
                <a:schemeClr val="tx1"/>
              </a:buClr>
              <a:buSzPct val="100000"/>
            </a:pP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Sendex (</a:t>
            </a: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英文</a:t>
            </a: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5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Google Shape;354;p36">
            <a:extLst>
              <a:ext uri="{FF2B5EF4-FFF2-40B4-BE49-F238E27FC236}">
                <a16:creationId xmlns:a16="http://schemas.microsoft.com/office/drawing/2014/main" id="{DBEE0F52-FBB2-4713-A884-4D66CC2215A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8949" y="36344"/>
            <a:ext cx="8568900" cy="85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+mj-lt"/>
              </a:rPr>
              <a:t>AI</a:t>
            </a:r>
            <a:r>
              <a:rPr lang="zh-TW"/>
              <a:t> 使用者社群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室外, 夜晚, 路面 的圖片&#10;&#10;描述是以高可信度產生">
            <a:extLst>
              <a:ext uri="{FF2B5EF4-FFF2-40B4-BE49-F238E27FC236}">
                <a16:creationId xmlns:a16="http://schemas.microsoft.com/office/drawing/2014/main" id="{2E23BF37-EDED-4DBB-9D00-6697E32B4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2" name="圖片 21">
            <a:extLst>
              <a:ext uri="{FF2B5EF4-FFF2-40B4-BE49-F238E27FC236}">
                <a16:creationId xmlns:a16="http://schemas.microsoft.com/office/drawing/2014/main" id="{0E9AC845-F009-4355-9371-A730B5820A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30" y="1410789"/>
            <a:ext cx="3853301" cy="131366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>
            <a:extLst>
              <a:ext uri="{FF2B5EF4-FFF2-40B4-BE49-F238E27FC236}">
                <a16:creationId xmlns:a16="http://schemas.microsoft.com/office/drawing/2014/main" id="{CE75B89C-4960-4AB9-BEB6-27E1B1992C1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54" y="1070114"/>
            <a:ext cx="4234725" cy="818404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7DA05828-E071-461D-BD2D-58A491DB9A76}"/>
              </a:ext>
            </a:extLst>
          </p:cNvPr>
          <p:cNvSpPr/>
          <p:nvPr/>
        </p:nvSpPr>
        <p:spPr>
          <a:xfrm>
            <a:off x="590489" y="1210734"/>
            <a:ext cx="190629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lvl="0">
              <a:spcBef>
                <a:spcPts val="480"/>
              </a:spcBef>
              <a:buSzPts val="2400"/>
            </a:pP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部落格 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(Blog) </a:t>
            </a:r>
            <a:endParaRPr lang="zh-TW" altLang="en-US" sz="2000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81" name="Google Shape;381;p37"/>
          <p:cNvSpPr txBox="1">
            <a:spLocks noGrp="1"/>
          </p:cNvSpPr>
          <p:nvPr>
            <p:ph type="body" idx="1"/>
          </p:nvPr>
        </p:nvSpPr>
        <p:spPr>
          <a:xfrm>
            <a:off x="138580" y="1704047"/>
            <a:ext cx="4199347" cy="74049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6450" lvl="1" indent="-247650">
              <a:lnSpc>
                <a:spcPts val="2000"/>
              </a:lnSpc>
              <a:buClr>
                <a:schemeClr val="tx1"/>
              </a:buClr>
              <a:buSzPct val="100000"/>
            </a:pP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AWS Machine Learning</a:t>
            </a:r>
          </a:p>
          <a:p>
            <a:pPr marL="806450" lvl="1" indent="-247650">
              <a:buClr>
                <a:schemeClr val="tx1"/>
              </a:buClr>
              <a:buSzPct val="100000"/>
            </a:pP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Google Cloud AI Machine Learning</a:t>
            </a:r>
            <a:r>
              <a:rPr 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Udacity</a:t>
            </a:r>
            <a:endParaRPr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lvl="0" indent="0" algn="l" rtl="0">
              <a:spcBef>
                <a:spcPts val="480"/>
              </a:spcBef>
              <a:spcAft>
                <a:spcPts val="0"/>
              </a:spcAft>
              <a:buNone/>
            </a:pPr>
            <a:endParaRPr sz="15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5" name="圖片 14">
            <a:extLst>
              <a:ext uri="{FF2B5EF4-FFF2-40B4-BE49-F238E27FC236}">
                <a16:creationId xmlns:a16="http://schemas.microsoft.com/office/drawing/2014/main" id="{40E3728F-F87B-43B3-884E-40FF9F7D4B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618" y="1226125"/>
            <a:ext cx="2360715" cy="1612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4B7DE4E2-DD9C-4492-904E-467AFB516D5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927" y="1210734"/>
            <a:ext cx="2360715" cy="1612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D0C56949-6C1F-4E40-ACFF-A5D0D92C52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618" y="2692857"/>
            <a:ext cx="2360715" cy="1612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3">
            <a:extLst>
              <a:ext uri="{FF2B5EF4-FFF2-40B4-BE49-F238E27FC236}">
                <a16:creationId xmlns:a16="http://schemas.microsoft.com/office/drawing/2014/main" id="{AE90B50C-70DE-4ABC-89A6-DF55D5092C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7927" y="2677466"/>
            <a:ext cx="2360715" cy="161277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9" name="Google Shape;395;p38">
            <a:extLst>
              <a:ext uri="{FF2B5EF4-FFF2-40B4-BE49-F238E27FC236}">
                <a16:creationId xmlns:a16="http://schemas.microsoft.com/office/drawing/2014/main" id="{657B5B9D-5142-491A-A408-3CD09EDB6B12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530" y="1379975"/>
            <a:ext cx="2097298" cy="11471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5" name="Google Shape;395;p38">
            <a:extLst>
              <a:ext uri="{FF2B5EF4-FFF2-40B4-BE49-F238E27FC236}">
                <a16:creationId xmlns:a16="http://schemas.microsoft.com/office/drawing/2014/main" id="{5BAE2E24-2B1F-41AB-BDAF-069A4EE822B0}"/>
              </a:ext>
            </a:extLst>
          </p:cNvPr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9220" y="1379975"/>
            <a:ext cx="2059759" cy="11471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Google Shape;393;p38">
            <a:extLst>
              <a:ext uri="{FF2B5EF4-FFF2-40B4-BE49-F238E27FC236}">
                <a16:creationId xmlns:a16="http://schemas.microsoft.com/office/drawing/2014/main" id="{5ABA1F7A-E9E3-4BEE-A67E-9D32FB98F977}"/>
              </a:ext>
            </a:extLst>
          </p:cNvPr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2530" y="2807202"/>
            <a:ext cx="2097298" cy="117973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1E3A8F2B-A41F-43FB-A9A4-64D5E3D255FD}"/>
              </a:ext>
            </a:extLst>
          </p:cNvPr>
          <p:cNvSpPr/>
          <p:nvPr/>
        </p:nvSpPr>
        <p:spPr>
          <a:xfrm>
            <a:off x="6750450" y="2807202"/>
            <a:ext cx="2097298" cy="117973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7" name="Google Shape;394;p38">
            <a:extLst>
              <a:ext uri="{FF2B5EF4-FFF2-40B4-BE49-F238E27FC236}">
                <a16:creationId xmlns:a16="http://schemas.microsoft.com/office/drawing/2014/main" id="{65AB61CB-6864-4E7C-BA1E-FC5D05A37E6B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827356" y="3035303"/>
            <a:ext cx="1943487" cy="723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A8B8BF71-7A49-4198-9CEC-CBEC9B2812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30" y="3017715"/>
            <a:ext cx="3853301" cy="179059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513B7D6C-08E9-4058-8159-7449D432F07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54" y="2697605"/>
            <a:ext cx="4234725" cy="818404"/>
          </a:xfrm>
          <a:prstGeom prst="rect">
            <a:avLst/>
          </a:prstGeom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933FC325-3D5A-4C90-B5BF-12A876DBAA9A}"/>
              </a:ext>
            </a:extLst>
          </p:cNvPr>
          <p:cNvSpPr/>
          <p:nvPr/>
        </p:nvSpPr>
        <p:spPr>
          <a:xfrm>
            <a:off x="590489" y="2842585"/>
            <a:ext cx="236154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lvl="0">
              <a:spcBef>
                <a:spcPts val="480"/>
              </a:spcBef>
              <a:buSzPts val="2400"/>
            </a:pP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AI </a:t>
            </a: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論壇 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(Seminar)</a:t>
            </a:r>
            <a:endParaRPr lang="zh-TW" altLang="en-US" sz="2000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31" name="Google Shape;381;p37">
            <a:extLst>
              <a:ext uri="{FF2B5EF4-FFF2-40B4-BE49-F238E27FC236}">
                <a16:creationId xmlns:a16="http://schemas.microsoft.com/office/drawing/2014/main" id="{B0BF1937-D634-4D79-967E-838A4691D1C6}"/>
              </a:ext>
            </a:extLst>
          </p:cNvPr>
          <p:cNvSpPr txBox="1">
            <a:spLocks/>
          </p:cNvSpPr>
          <p:nvPr/>
        </p:nvSpPr>
        <p:spPr>
          <a:xfrm>
            <a:off x="168282" y="3332889"/>
            <a:ext cx="4199347" cy="740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57188" marR="0" lvl="0" indent="-28098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bg1"/>
              </a:buClr>
              <a:buSzPct val="90000"/>
              <a:buFont typeface="Arial"/>
              <a:buChar char="●"/>
              <a:defRPr sz="2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806450" lvl="1" indent="-247650">
              <a:lnSpc>
                <a:spcPts val="2000"/>
              </a:lnSpc>
              <a:buClr>
                <a:schemeClr val="tx1"/>
              </a:buClr>
              <a:buSzPct val="100000"/>
            </a:pPr>
            <a:r>
              <a:rPr lang="it-IT" alt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Intel AI Devcon</a:t>
            </a:r>
          </a:p>
          <a:p>
            <a:pPr marL="806450" lvl="1" indent="-247650">
              <a:lnSpc>
                <a:spcPts val="2000"/>
              </a:lnSpc>
              <a:buClr>
                <a:schemeClr val="tx1"/>
              </a:buClr>
              <a:buSzPct val="100000"/>
            </a:pPr>
            <a:r>
              <a:rPr lang="it-IT" alt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O'reilly AI Conference</a:t>
            </a:r>
          </a:p>
          <a:p>
            <a:pPr marL="806450" lvl="1" indent="-247650">
              <a:lnSpc>
                <a:spcPts val="2000"/>
              </a:lnSpc>
              <a:buClr>
                <a:schemeClr val="tx1"/>
              </a:buClr>
              <a:buSzPct val="100000"/>
            </a:pPr>
            <a:r>
              <a:rPr lang="it-IT" alt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NVIDIA GTC</a:t>
            </a:r>
          </a:p>
          <a:p>
            <a:pPr marL="806450" lvl="1" indent="-247650">
              <a:lnSpc>
                <a:spcPts val="2000"/>
              </a:lnSpc>
              <a:buClr>
                <a:schemeClr val="tx1"/>
              </a:buClr>
              <a:buSzPct val="100000"/>
            </a:pPr>
            <a:r>
              <a:rPr lang="it-IT" alt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InfoQCon.ai</a:t>
            </a:r>
            <a:endParaRPr lang="en-US" sz="15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2" name="Google Shape;354;p36">
            <a:extLst>
              <a:ext uri="{FF2B5EF4-FFF2-40B4-BE49-F238E27FC236}">
                <a16:creationId xmlns:a16="http://schemas.microsoft.com/office/drawing/2014/main" id="{897510FB-6DE5-476A-8B7F-634048D197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8949" y="36344"/>
            <a:ext cx="8568900" cy="85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+mj-lt"/>
              </a:rPr>
              <a:t>AI</a:t>
            </a:r>
            <a:r>
              <a:rPr lang="zh-TW"/>
              <a:t> 使用者社群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7960293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室外, 夜晚, 路面 的圖片&#10;&#10;描述是以高可信度產生">
            <a:extLst>
              <a:ext uri="{FF2B5EF4-FFF2-40B4-BE49-F238E27FC236}">
                <a16:creationId xmlns:a16="http://schemas.microsoft.com/office/drawing/2014/main" id="{2E23BF37-EDED-4DBB-9D00-6697E32B4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0" name="圖片 19">
            <a:extLst>
              <a:ext uri="{FF2B5EF4-FFF2-40B4-BE49-F238E27FC236}">
                <a16:creationId xmlns:a16="http://schemas.microsoft.com/office/drawing/2014/main" id="{4B7DE4E2-DD9C-4492-904E-467AFB516D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301" y="1129924"/>
            <a:ext cx="4037412" cy="243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2" name="Google Shape;403;p39">
            <a:extLst>
              <a:ext uri="{FF2B5EF4-FFF2-40B4-BE49-F238E27FC236}">
                <a16:creationId xmlns:a16="http://schemas.microsoft.com/office/drawing/2014/main" id="{4B51FC9A-1DA9-434E-AF31-5A4A3229B2F7}"/>
              </a:ext>
            </a:extLst>
          </p:cNvPr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6768" y="1286991"/>
            <a:ext cx="3661149" cy="186412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6671FA14-419B-48F0-8F4A-08DB64531C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125" y="2671188"/>
            <a:ext cx="3426190" cy="20638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6" name="圖片 35">
            <a:extLst>
              <a:ext uri="{FF2B5EF4-FFF2-40B4-BE49-F238E27FC236}">
                <a16:creationId xmlns:a16="http://schemas.microsoft.com/office/drawing/2014/main" id="{A1A3C6E0-A492-45CA-A6FB-F3F68CC2462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930" y="1410788"/>
            <a:ext cx="3853301" cy="34968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DC572B15-FC39-49FA-8DCD-1EDCD970906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54" y="1070114"/>
            <a:ext cx="4234725" cy="937292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A596FEA2-3607-437B-820F-49C4BAEFBD3E}"/>
              </a:ext>
            </a:extLst>
          </p:cNvPr>
          <p:cNvSpPr/>
          <p:nvPr/>
        </p:nvSpPr>
        <p:spPr>
          <a:xfrm>
            <a:off x="590489" y="1255892"/>
            <a:ext cx="24048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lvl="0">
              <a:spcBef>
                <a:spcPts val="480"/>
              </a:spcBef>
              <a:buSzPts val="2400"/>
            </a:pPr>
            <a:r>
              <a:rPr lang="zh-TW" altLang="en-US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網路論壇 </a:t>
            </a:r>
            <a:r>
              <a:rPr lang="en-US" altLang="zh-TW" sz="20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(Forum)</a:t>
            </a:r>
            <a:endParaRPr lang="zh-TW" altLang="en-US" sz="2000" b="1">
              <a:latin typeface="+mj-lt"/>
              <a:ea typeface="微軟正黑體" panose="020B0604030504040204" pitchFamily="34" charset="-120"/>
            </a:endParaRPr>
          </a:p>
        </p:txBody>
      </p:sp>
      <p:pic>
        <p:nvPicPr>
          <p:cNvPr id="39" name="Google Shape;404;p39">
            <a:extLst>
              <a:ext uri="{FF2B5EF4-FFF2-40B4-BE49-F238E27FC236}">
                <a16:creationId xmlns:a16="http://schemas.microsoft.com/office/drawing/2014/main" id="{7D2CC57F-1A1D-4742-BC2F-8C44FBC0F7C6}"/>
              </a:ext>
            </a:extLst>
          </p:cNvPr>
          <p:cNvPicPr preferRelativeResize="0"/>
          <p:nvPr/>
        </p:nvPicPr>
        <p:blipFill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07685" y="2765217"/>
            <a:ext cx="3126247" cy="167374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0" name="Google Shape;381;p37">
            <a:extLst>
              <a:ext uri="{FF2B5EF4-FFF2-40B4-BE49-F238E27FC236}">
                <a16:creationId xmlns:a16="http://schemas.microsoft.com/office/drawing/2014/main" id="{CB8C0171-37CD-453C-AC37-6391D9D8CD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206944" y="1973188"/>
            <a:ext cx="8568900" cy="144618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06450" lvl="1" indent="-247650">
              <a:buClr>
                <a:schemeClr val="tx1"/>
              </a:buClr>
              <a:buSzPct val="100000"/>
            </a:pP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Stack Overflow (</a:t>
            </a:r>
            <a:r>
              <a:rPr lang="zh-TW" altLang="en-US" sz="1500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技術型</a:t>
            </a: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</a:p>
          <a:p>
            <a:pPr marL="806450" lvl="1" indent="-247650">
              <a:buClr>
                <a:schemeClr val="tx1"/>
              </a:buClr>
              <a:buSzPct val="100000"/>
            </a:pP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Reddit</a:t>
            </a:r>
            <a:endParaRPr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241425" lvl="2">
              <a:buClr>
                <a:schemeClr val="tx1"/>
              </a:buClr>
              <a:buSzPct val="100000"/>
            </a:pPr>
            <a:r>
              <a:rPr lang="en-US" altLang="zh-TW" sz="1500" err="1">
                <a:solidFill>
                  <a:schemeClr val="tx1">
                    <a:lumMod val="95000"/>
                    <a:lumOff val="5000"/>
                  </a:schemeClr>
                </a:solidFill>
              </a:rPr>
              <a:t>Deeplearning</a:t>
            </a:r>
            <a:endParaRPr lang="en-US" altLang="zh-TW"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241425" lvl="2">
              <a:buClr>
                <a:schemeClr val="tx1"/>
              </a:buClr>
              <a:buSzPct val="100000"/>
            </a:pPr>
            <a:r>
              <a:rPr lang="en-US" altLang="zh-TW" sz="1500" err="1">
                <a:solidFill>
                  <a:schemeClr val="tx1">
                    <a:lumMod val="95000"/>
                    <a:lumOff val="5000"/>
                  </a:schemeClr>
                </a:solidFill>
              </a:rPr>
              <a:t>Tensorflow</a:t>
            </a:r>
            <a:endParaRPr lang="en-US" altLang="zh-TW"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1241425" lvl="2">
              <a:buClr>
                <a:schemeClr val="tx1"/>
              </a:buClr>
              <a:buSzPct val="100000"/>
            </a:pPr>
            <a:r>
              <a:rPr lang="en-US" altLang="zh-TW" sz="1500" err="1">
                <a:solidFill>
                  <a:schemeClr val="tx1">
                    <a:lumMod val="95000"/>
                    <a:lumOff val="5000"/>
                  </a:schemeClr>
                </a:solidFill>
              </a:rPr>
              <a:t>Pytorch</a:t>
            </a:r>
            <a:endParaRPr lang="en-US" altLang="zh-TW" sz="15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1" name="Google Shape;381;p37">
            <a:extLst>
              <a:ext uri="{FF2B5EF4-FFF2-40B4-BE49-F238E27FC236}">
                <a16:creationId xmlns:a16="http://schemas.microsoft.com/office/drawing/2014/main" id="{ECAA5C7A-316D-4C28-B122-CEFF2CF3C0C7}"/>
              </a:ext>
            </a:extLst>
          </p:cNvPr>
          <p:cNvSpPr txBox="1">
            <a:spLocks/>
          </p:cNvSpPr>
          <p:nvPr/>
        </p:nvSpPr>
        <p:spPr>
          <a:xfrm>
            <a:off x="144300" y="3483140"/>
            <a:ext cx="8568900" cy="7650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57188" marR="0" lvl="0" indent="-28098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bg1"/>
              </a:buClr>
              <a:buSzPct val="90000"/>
              <a:buFont typeface="Arial"/>
              <a:buChar char="●"/>
              <a:defRPr sz="2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806450" lvl="1" indent="-247650">
              <a:buClr>
                <a:schemeClr val="tx1"/>
              </a:buClr>
              <a:buSzPct val="100000"/>
            </a:pP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Fast.ai Forum</a:t>
            </a:r>
          </a:p>
          <a:p>
            <a:pPr marL="806450" lvl="1" indent="-247650">
              <a:buClr>
                <a:schemeClr val="tx1"/>
              </a:buClr>
              <a:buSzPct val="100000"/>
            </a:pP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  <a:t>Deeplearning.ai Forum</a:t>
            </a:r>
            <a:endParaRPr lang="en-US" sz="15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2" name="Google Shape;354;p36">
            <a:extLst>
              <a:ext uri="{FF2B5EF4-FFF2-40B4-BE49-F238E27FC236}">
                <a16:creationId xmlns:a16="http://schemas.microsoft.com/office/drawing/2014/main" id="{34291DBE-BF0B-4A72-BAB7-A3C9E9A2CD5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8949" y="36344"/>
            <a:ext cx="8568900" cy="85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+mj-lt"/>
              </a:rPr>
              <a:t>AI</a:t>
            </a:r>
            <a:r>
              <a:rPr lang="zh-TW"/>
              <a:t> 使用者社群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6020866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 descr="一張含有 室外, 夜晚, 路面 的圖片&#10;&#10;描述是以高可信度產生">
            <a:extLst>
              <a:ext uri="{FF2B5EF4-FFF2-40B4-BE49-F238E27FC236}">
                <a16:creationId xmlns:a16="http://schemas.microsoft.com/office/drawing/2014/main" id="{2E23BF37-EDED-4DBB-9D00-6697E32B4BD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0" name="圖片 29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0991CA4B-47B7-4F8F-AC76-DA8AAC96C9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947" y="3828494"/>
            <a:ext cx="3853301" cy="1055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DF0249A5-09CF-4C36-827C-DFBBDCA7F2A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948" y="2584321"/>
            <a:ext cx="3853301" cy="1055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6075944C-52F7-4DDD-87FB-132EBA8BC9F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8949" y="1356782"/>
            <a:ext cx="3853301" cy="1055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Google Shape;354;p36">
            <a:extLst>
              <a:ext uri="{FF2B5EF4-FFF2-40B4-BE49-F238E27FC236}">
                <a16:creationId xmlns:a16="http://schemas.microsoft.com/office/drawing/2014/main" id="{39ABFBF1-19ED-4E2D-B3A1-BF72D5B73B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3303" y="82904"/>
            <a:ext cx="8568900" cy="854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/>
            <a:r>
              <a:rPr lang="en-US" altLang="zh-TW">
                <a:latin typeface="+mj-lt"/>
              </a:rPr>
              <a:t>QNAP AI </a:t>
            </a:r>
            <a:r>
              <a:rPr lang="zh-TW" altLang="en-US">
                <a:latin typeface="+mj-lt"/>
              </a:rPr>
              <a:t>相關社群 </a:t>
            </a:r>
            <a:r>
              <a:rPr lang="en-US" altLang="zh-TW">
                <a:latin typeface="+mj-lt"/>
              </a:rPr>
              <a:t>&amp; </a:t>
            </a:r>
            <a:r>
              <a:rPr lang="zh-TW" altLang="en-US">
                <a:latin typeface="+mj-lt"/>
              </a:rPr>
              <a:t>資源</a:t>
            </a:r>
            <a:endParaRPr/>
          </a:p>
        </p:txBody>
      </p:sp>
      <p:pic>
        <p:nvPicPr>
          <p:cNvPr id="20" name="圖片 19">
            <a:extLst>
              <a:ext uri="{FF2B5EF4-FFF2-40B4-BE49-F238E27FC236}">
                <a16:creationId xmlns:a16="http://schemas.microsoft.com/office/drawing/2014/main" id="{4B7DE4E2-DD9C-4492-904E-467AFB516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3301" y="1129924"/>
            <a:ext cx="4037412" cy="2432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7" name="圖片 36">
            <a:extLst>
              <a:ext uri="{FF2B5EF4-FFF2-40B4-BE49-F238E27FC236}">
                <a16:creationId xmlns:a16="http://schemas.microsoft.com/office/drawing/2014/main" id="{DC572B15-FC39-49FA-8DCD-1EDCD97090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11" y="1085178"/>
            <a:ext cx="4234725" cy="804920"/>
          </a:xfrm>
          <a:prstGeom prst="rect">
            <a:avLst/>
          </a:prstGeom>
        </p:spPr>
      </p:pic>
      <p:sp>
        <p:nvSpPr>
          <p:cNvPr id="38" name="矩形 37">
            <a:extLst>
              <a:ext uri="{FF2B5EF4-FFF2-40B4-BE49-F238E27FC236}">
                <a16:creationId xmlns:a16="http://schemas.microsoft.com/office/drawing/2014/main" id="{A596FEA2-3607-437B-820F-49C4BAEFBD3E}"/>
              </a:ext>
            </a:extLst>
          </p:cNvPr>
          <p:cNvSpPr/>
          <p:nvPr/>
        </p:nvSpPr>
        <p:spPr>
          <a:xfrm>
            <a:off x="590546" y="1214601"/>
            <a:ext cx="18742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lvl="0">
              <a:spcBef>
                <a:spcPts val="480"/>
              </a:spcBef>
              <a:buSzPts val="2400"/>
            </a:pPr>
            <a:r>
              <a:rPr lang="en-US" altLang="zh-TW" sz="2000" b="1" err="1">
                <a:latin typeface="+mj-lt"/>
                <a:ea typeface="微軟正黑體" panose="020B0604030504040204" pitchFamily="34" charset="-120"/>
              </a:rPr>
              <a:t>QuAI</a:t>
            </a:r>
            <a:r>
              <a:rPr lang="en-US" altLang="zh-TW" sz="2000" b="1">
                <a:latin typeface="+mj-lt"/>
                <a:ea typeface="微軟正黑體" panose="020B0604030504040204" pitchFamily="34" charset="-120"/>
              </a:rPr>
              <a:t> </a:t>
            </a:r>
            <a:r>
              <a:rPr lang="en-US" altLang="zh-TW" sz="2000" b="1" err="1">
                <a:latin typeface="+mj-lt"/>
                <a:ea typeface="微軟正黑體" panose="020B0604030504040204" pitchFamily="34" charset="-120"/>
              </a:rPr>
              <a:t>Github</a:t>
            </a:r>
            <a:r>
              <a:rPr lang="en-US" altLang="zh-TW" sz="2000" b="1">
                <a:latin typeface="+mj-lt"/>
                <a:ea typeface="微軟正黑體" panose="020B0604030504040204" pitchFamily="34" charset="-120"/>
              </a:rPr>
              <a:t>:</a:t>
            </a:r>
            <a:endParaRPr lang="zh-TW" altLang="en-US" sz="2000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40" name="Google Shape;381;p37">
            <a:extLst>
              <a:ext uri="{FF2B5EF4-FFF2-40B4-BE49-F238E27FC236}">
                <a16:creationId xmlns:a16="http://schemas.microsoft.com/office/drawing/2014/main" id="{CB8C0171-37CD-453C-AC37-6391D9D8CD0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44357" y="1764539"/>
            <a:ext cx="4093733" cy="485268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58800" lvl="1" indent="0">
              <a:buClr>
                <a:schemeClr val="tx1"/>
              </a:buClr>
              <a:buSzPct val="100000"/>
              <a:buNone/>
            </a:pP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  <a:hlinkClick r:id="rId7"/>
              </a:rPr>
              <a:t>https://github.com/qnap-dev/quai</a:t>
            </a:r>
            <a:endParaRPr lang="en-US" altLang="zh-TW"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58800" lvl="1" indent="0">
              <a:buClr>
                <a:schemeClr val="tx1"/>
              </a:buClr>
              <a:buSzPct val="100000"/>
              <a:buNone/>
            </a:pPr>
            <a:b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5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4" name="Google Shape;412;p40">
            <a:extLst>
              <a:ext uri="{FF2B5EF4-FFF2-40B4-BE49-F238E27FC236}">
                <a16:creationId xmlns:a16="http://schemas.microsoft.com/office/drawing/2014/main" id="{DBF993E8-A289-433D-A91D-9D5F684F1BEF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91836" y="1249053"/>
            <a:ext cx="3698697" cy="1946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圖片 33">
            <a:extLst>
              <a:ext uri="{FF2B5EF4-FFF2-40B4-BE49-F238E27FC236}">
                <a16:creationId xmlns:a16="http://schemas.microsoft.com/office/drawing/2014/main" id="{6671FA14-419B-48F0-8F4A-08DB64531C6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3125" y="2671188"/>
            <a:ext cx="3426190" cy="206389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Google Shape;413;p40">
            <a:extLst>
              <a:ext uri="{FF2B5EF4-FFF2-40B4-BE49-F238E27FC236}">
                <a16:creationId xmlns:a16="http://schemas.microsoft.com/office/drawing/2014/main" id="{A2D9B7F6-C8F9-49AE-84C5-1C45CDD49A2D}"/>
              </a:ext>
            </a:extLst>
          </p:cNvPr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1879" y="2788263"/>
            <a:ext cx="3160841" cy="161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>
            <a:extLst>
              <a:ext uri="{FF2B5EF4-FFF2-40B4-BE49-F238E27FC236}">
                <a16:creationId xmlns:a16="http://schemas.microsoft.com/office/drawing/2014/main" id="{6E26216A-661F-4D6E-AED5-E85796FF5D2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80" y="2316511"/>
            <a:ext cx="4234725" cy="804920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80BD7F13-64E4-462D-8F48-181557B8D5E8}"/>
              </a:ext>
            </a:extLst>
          </p:cNvPr>
          <p:cNvSpPr/>
          <p:nvPr/>
        </p:nvSpPr>
        <p:spPr>
          <a:xfrm>
            <a:off x="624715" y="2445934"/>
            <a:ext cx="28376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lvl="0">
              <a:spcBef>
                <a:spcPts val="480"/>
              </a:spcBef>
              <a:buSzPts val="2400"/>
            </a:pPr>
            <a:r>
              <a:rPr lang="en-US" altLang="zh-TW" sz="2000" b="1" err="1">
                <a:latin typeface="+mj-lt"/>
                <a:ea typeface="微軟正黑體" panose="020B0604030504040204" pitchFamily="34" charset="-120"/>
              </a:rPr>
              <a:t>QuAI</a:t>
            </a:r>
            <a:r>
              <a:rPr lang="en-US" altLang="zh-TW" sz="2000" b="1">
                <a:latin typeface="+mj-lt"/>
                <a:ea typeface="微軟正黑體" panose="020B0604030504040204" pitchFamily="34" charset="-120"/>
              </a:rPr>
              <a:t> - QNAP Forum:</a:t>
            </a:r>
            <a:br>
              <a:rPr lang="en-US" altLang="zh-TW" sz="2000" b="1">
                <a:latin typeface="+mj-lt"/>
                <a:ea typeface="微軟正黑體" panose="020B0604030504040204" pitchFamily="34" charset="-120"/>
              </a:rPr>
            </a:br>
            <a:endParaRPr lang="zh-TW" altLang="en-US" sz="2000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3" name="Google Shape;381;p37">
            <a:extLst>
              <a:ext uri="{FF2B5EF4-FFF2-40B4-BE49-F238E27FC236}">
                <a16:creationId xmlns:a16="http://schemas.microsoft.com/office/drawing/2014/main" id="{C0525A12-64D1-4966-89D8-0C2080D2304D}"/>
              </a:ext>
            </a:extLst>
          </p:cNvPr>
          <p:cNvSpPr txBox="1">
            <a:spLocks/>
          </p:cNvSpPr>
          <p:nvPr/>
        </p:nvSpPr>
        <p:spPr>
          <a:xfrm>
            <a:off x="192352" y="4225826"/>
            <a:ext cx="3756476" cy="485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57188" marR="0" lvl="0" indent="-28098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bg1"/>
              </a:buClr>
              <a:buSzPct val="90000"/>
              <a:buFont typeface="Arial"/>
              <a:buChar char="●"/>
              <a:defRPr sz="2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58800" lvl="1" indent="0">
              <a:buClr>
                <a:schemeClr val="tx1"/>
              </a:buClr>
              <a:buSzPct val="100000"/>
              <a:buNone/>
            </a:pP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  <a:hlinkClick r:id="rId11"/>
              </a:rPr>
              <a:t>https://www.reddit.com/r/qnap/</a:t>
            </a:r>
            <a:endParaRPr lang="en-US" altLang="zh-TW"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58800" lvl="1" indent="0">
              <a:buClr>
                <a:schemeClr val="tx1"/>
              </a:buClr>
              <a:buSzPct val="100000"/>
              <a:buNone/>
            </a:pPr>
            <a:endParaRPr lang="en-US" altLang="zh-TW" sz="15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25" name="圖片 24">
            <a:extLst>
              <a:ext uri="{FF2B5EF4-FFF2-40B4-BE49-F238E27FC236}">
                <a16:creationId xmlns:a16="http://schemas.microsoft.com/office/drawing/2014/main" id="{B05DB178-375F-430E-9357-125D192660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280" y="3551112"/>
            <a:ext cx="4234725" cy="804920"/>
          </a:xfrm>
          <a:prstGeom prst="rect">
            <a:avLst/>
          </a:prstGeom>
        </p:spPr>
      </p:pic>
      <p:sp>
        <p:nvSpPr>
          <p:cNvPr id="26" name="矩形 25">
            <a:extLst>
              <a:ext uri="{FF2B5EF4-FFF2-40B4-BE49-F238E27FC236}">
                <a16:creationId xmlns:a16="http://schemas.microsoft.com/office/drawing/2014/main" id="{6A4ABA6F-8677-410C-9FFD-33CC4F629969}"/>
              </a:ext>
            </a:extLst>
          </p:cNvPr>
          <p:cNvSpPr/>
          <p:nvPr/>
        </p:nvSpPr>
        <p:spPr>
          <a:xfrm>
            <a:off x="624715" y="3685672"/>
            <a:ext cx="21531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76200" lvl="0">
              <a:spcBef>
                <a:spcPts val="480"/>
              </a:spcBef>
              <a:buSzPts val="2400"/>
            </a:pPr>
            <a:r>
              <a:rPr lang="en-US" altLang="zh-TW" sz="2000" b="1">
                <a:latin typeface="+mj-lt"/>
                <a:ea typeface="微軟正黑體" panose="020B0604030504040204" pitchFamily="34" charset="-120"/>
              </a:rPr>
              <a:t>QNAP - Reddit:</a:t>
            </a:r>
            <a:endParaRPr lang="zh-TW" altLang="en-US" sz="2000" b="1">
              <a:latin typeface="+mj-lt"/>
              <a:ea typeface="微軟正黑體" panose="020B0604030504040204" pitchFamily="34" charset="-120"/>
            </a:endParaRPr>
          </a:p>
        </p:txBody>
      </p:sp>
      <p:sp>
        <p:nvSpPr>
          <p:cNvPr id="27" name="Google Shape;381;p37">
            <a:extLst>
              <a:ext uri="{FF2B5EF4-FFF2-40B4-BE49-F238E27FC236}">
                <a16:creationId xmlns:a16="http://schemas.microsoft.com/office/drawing/2014/main" id="{BD990C8D-04B7-472B-A6B2-C31481D47D73}"/>
              </a:ext>
            </a:extLst>
          </p:cNvPr>
          <p:cNvSpPr txBox="1">
            <a:spLocks/>
          </p:cNvSpPr>
          <p:nvPr/>
        </p:nvSpPr>
        <p:spPr>
          <a:xfrm>
            <a:off x="164059" y="2890272"/>
            <a:ext cx="3648598" cy="4852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357188" marR="0" lvl="0" indent="-280988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bg1"/>
              </a:buClr>
              <a:buSzPct val="90000"/>
              <a:buFont typeface="Arial"/>
              <a:buChar char="●"/>
              <a:defRPr sz="2400" b="1" i="0" u="none" strike="noStrike" cap="none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  <a:sym typeface="Arial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○"/>
              <a:defRPr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■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Char char="●"/>
              <a:defRPr sz="16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○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■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558800" lvl="1" indent="0">
              <a:buClr>
                <a:schemeClr val="tx1"/>
              </a:buClr>
              <a:buSzPct val="100000"/>
              <a:buNone/>
            </a:pPr>
            <a: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  <a:hlinkClick r:id="rId12"/>
              </a:rPr>
              <a:t>https://forum.qnap.com/viewforum.php?f=365</a:t>
            </a:r>
            <a:endParaRPr lang="en-US" altLang="zh-TW" sz="150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558800" lvl="1" indent="0">
              <a:buClr>
                <a:schemeClr val="tx1"/>
              </a:buClr>
              <a:buSzPct val="100000"/>
              <a:buNone/>
            </a:pPr>
            <a:b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br>
              <a:rPr lang="en-US" altLang="zh-TW" sz="150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altLang="zh-TW" sz="15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0154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書 的圖片&#10;&#10;描述是以高可信度產生">
            <a:extLst>
              <a:ext uri="{FF2B5EF4-FFF2-40B4-BE49-F238E27FC236}">
                <a16:creationId xmlns:a16="http://schemas.microsoft.com/office/drawing/2014/main" id="{DB5B319F-F537-4FF9-B4C1-4D2A349895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0" y="0"/>
            <a:ext cx="9136160" cy="5143500"/>
          </a:xfrm>
          <a:prstGeom prst="rect">
            <a:avLst/>
          </a:prstGeom>
        </p:spPr>
      </p:pic>
      <p:sp>
        <p:nvSpPr>
          <p:cNvPr id="6" name="Shape 748">
            <a:extLst>
              <a:ext uri="{FF2B5EF4-FFF2-40B4-BE49-F238E27FC236}">
                <a16:creationId xmlns:a16="http://schemas.microsoft.com/office/drawing/2014/main" id="{8389E5BD-DDF4-4C8B-9811-C9CCA6AFC41A}"/>
              </a:ext>
            </a:extLst>
          </p:cNvPr>
          <p:cNvSpPr txBox="1"/>
          <p:nvPr/>
        </p:nvSpPr>
        <p:spPr>
          <a:xfrm>
            <a:off x="4725909" y="4827007"/>
            <a:ext cx="3305571" cy="2061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63500" lvl="0" indent="0" rtl="0">
              <a:lnSpc>
                <a:spcPts val="8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rPr lang="zh-TW" sz="500" b="1">
                <a:solidFill>
                  <a:schemeClr val="bg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©201</a:t>
            </a:r>
            <a:r>
              <a:rPr lang="en-US" altLang="zh-TW" sz="500" b="1">
                <a:solidFill>
                  <a:schemeClr val="bg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9</a:t>
            </a:r>
            <a:r>
              <a:rPr lang="zh-TW" sz="500" b="1">
                <a:solidFill>
                  <a:schemeClr val="bg1">
                    <a:lumMod val="50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著作權為威聯通科技股份有限公司所有。威聯通科技並保留所有權利。威聯通科技股份有限公司所使用或註冊之商標或標章。檔案中所提及之產品及公司名稱可能為其他公司所有之商標 。</a:t>
            </a:r>
            <a:endParaRPr sz="500" b="1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fld id="{00000000-1234-1234-1234-123412341234}" type="slidenum">
              <a:rPr lang="en-US" altLang="zh-TW"/>
              <a:t>3</a:t>
            </a:fld>
            <a:endParaRPr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C6DC23E7-05FF-4285-B5FA-008F8FD0F8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76A41E34-9763-468F-8CB3-C18A4448A6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87" name="Google Shape;87;p17"/>
          <p:cNvPicPr preferRelativeResize="0"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9833" y="2097838"/>
            <a:ext cx="2709733" cy="3056036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7"/>
          <p:cNvSpPr txBox="1">
            <a:spLocks noGrp="1"/>
          </p:cNvSpPr>
          <p:nvPr>
            <p:ph type="title"/>
          </p:nvPr>
        </p:nvSpPr>
        <p:spPr>
          <a:xfrm>
            <a:off x="251525" y="25129"/>
            <a:ext cx="8568900" cy="108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bg1"/>
                </a:solidFill>
                <a:latin typeface="+mj-lt"/>
              </a:rPr>
              <a:t>TS-2888X </a:t>
            </a:r>
            <a:r>
              <a:rPr lang="zh-TW">
                <a:solidFill>
                  <a:schemeClr val="bg1"/>
                </a:solidFill>
              </a:rPr>
              <a:t>與 </a:t>
            </a:r>
            <a:r>
              <a:rPr lang="zh-TW">
                <a:solidFill>
                  <a:schemeClr val="bg1"/>
                </a:solidFill>
                <a:latin typeface="+mj-lt"/>
              </a:rPr>
              <a:t>QuAI</a:t>
            </a:r>
            <a:r>
              <a:rPr lang="zh-TW">
                <a:solidFill>
                  <a:schemeClr val="bg1"/>
                </a:solidFill>
              </a:rPr>
              <a:t> 支援 </a:t>
            </a:r>
            <a:r>
              <a:rPr lang="zh-TW">
                <a:solidFill>
                  <a:schemeClr val="bg1"/>
                </a:solidFill>
                <a:latin typeface="+mj-lt"/>
              </a:rPr>
              <a:t>GPU</a:t>
            </a:r>
            <a:r>
              <a:rPr lang="zh-TW">
                <a:solidFill>
                  <a:schemeClr val="bg1"/>
                </a:solidFill>
              </a:rPr>
              <a:t> 軟體環境</a:t>
            </a:r>
            <a:endParaRPr>
              <a:solidFill>
                <a:schemeClr val="bg1"/>
              </a:solidFill>
            </a:endParaRPr>
          </a:p>
        </p:txBody>
      </p:sp>
      <p:sp>
        <p:nvSpPr>
          <p:cNvPr id="106" name="Google Shape;106;p17"/>
          <p:cNvSpPr txBox="1">
            <a:spLocks noGrp="1"/>
          </p:cNvSpPr>
          <p:nvPr>
            <p:ph type="body" idx="1"/>
          </p:nvPr>
        </p:nvSpPr>
        <p:spPr>
          <a:xfrm>
            <a:off x="131656" y="1165014"/>
            <a:ext cx="4124495" cy="130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6700" lvl="0" indent="-152400" algn="l" rtl="0">
              <a:spcBef>
                <a:spcPts val="480"/>
              </a:spcBef>
              <a:spcAft>
                <a:spcPts val="0"/>
              </a:spcAft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</a:pPr>
            <a:r>
              <a:rPr lang="zh-TW" sz="1800">
                <a:solidFill>
                  <a:schemeClr val="bg1"/>
                </a:solidFill>
                <a:latin typeface="+mj-lt"/>
              </a:rPr>
              <a:t>TS-2888X </a:t>
            </a:r>
            <a:r>
              <a:rPr lang="zh-TW" sz="1800">
                <a:solidFill>
                  <a:schemeClr val="bg1"/>
                </a:solidFill>
              </a:rPr>
              <a:t>支援多張 </a:t>
            </a:r>
            <a:r>
              <a:rPr lang="zh-TW" sz="1800">
                <a:solidFill>
                  <a:schemeClr val="bg1"/>
                </a:solidFill>
                <a:latin typeface="+mj-lt"/>
              </a:rPr>
              <a:t>GPU</a:t>
            </a:r>
            <a:r>
              <a:rPr lang="zh-TW" sz="1800">
                <a:solidFill>
                  <a:schemeClr val="bg1"/>
                </a:solidFill>
              </a:rPr>
              <a:t> 運算資源</a:t>
            </a:r>
            <a:endParaRPr lang="en-US" altLang="zh-TW" sz="1800">
              <a:solidFill>
                <a:schemeClr val="bg1"/>
              </a:solidFill>
            </a:endParaRPr>
          </a:p>
          <a:p>
            <a:pPr marL="266700" lvl="0" indent="-152400" algn="l" rtl="0">
              <a:spcBef>
                <a:spcPts val="480"/>
              </a:spcBef>
              <a:spcAft>
                <a:spcPts val="0"/>
              </a:spcAft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</a:pPr>
            <a:endParaRPr sz="200">
              <a:solidFill>
                <a:schemeClr val="bg1"/>
              </a:solidFill>
            </a:endParaRPr>
          </a:p>
          <a:p>
            <a:pPr marL="266700" lvl="0" indent="-152400" algn="l" rtl="0">
              <a:spcBef>
                <a:spcPts val="0"/>
              </a:spcBef>
              <a:spcAft>
                <a:spcPts val="0"/>
              </a:spcAft>
              <a:buClr>
                <a:schemeClr val="bg1"/>
              </a:buClr>
              <a:buSzPct val="90000"/>
              <a:buFont typeface="Arial" panose="020B0604020202020204" pitchFamily="34" charset="0"/>
              <a:buChar char="•"/>
            </a:pPr>
            <a:r>
              <a:rPr lang="zh-TW" sz="1800">
                <a:latin typeface="微軟正黑體"/>
                <a:ea typeface="微軟正黑體"/>
              </a:rPr>
              <a:t>使用容器工作站</a:t>
            </a:r>
            <a:r>
              <a:rPr lang="zh-TW" altLang="en-US" sz="1800">
                <a:latin typeface="微軟正黑體"/>
                <a:ea typeface="微軟正黑體"/>
              </a:rPr>
              <a:t>或虛擬機工作站</a:t>
            </a:r>
            <a:r>
              <a:rPr lang="zh-TW" sz="1800">
                <a:latin typeface="微軟正黑體"/>
                <a:ea typeface="微軟正黑體"/>
              </a:rPr>
              <a:t>建立 </a:t>
            </a:r>
            <a:r>
              <a:rPr lang="zh-TW" sz="1800">
                <a:latin typeface="+mj-lt"/>
                <a:ea typeface="微軟正黑體"/>
              </a:rPr>
              <a:t>AI</a:t>
            </a:r>
            <a:r>
              <a:rPr lang="zh-TW" sz="1800">
                <a:latin typeface="微軟正黑體"/>
                <a:ea typeface="微軟正黑體"/>
              </a:rPr>
              <a:t> 運算環境</a:t>
            </a:r>
            <a:endParaRPr sz="1800">
              <a:latin typeface="微軟正黑體"/>
              <a:ea typeface="微軟正黑體"/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69880" y="3943848"/>
            <a:ext cx="527275" cy="5272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4" name="Google Shape;104;p17" descr="QTS image processing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81866" y="3130455"/>
            <a:ext cx="1344353" cy="18004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圖片 25" descr="一張含有 室內, 牆, 監視器, 坐 的圖片&#10;&#10;描述是以非常高的可信度產生">
            <a:extLst>
              <a:ext uri="{FF2B5EF4-FFF2-40B4-BE49-F238E27FC236}">
                <a16:creationId xmlns:a16="http://schemas.microsoft.com/office/drawing/2014/main" id="{B490E761-2F73-446A-8942-7CAC2CF1DB9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45207" y="1105129"/>
            <a:ext cx="4939359" cy="41150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9" name="Google Shape;109;p17"/>
          <p:cNvPicPr preferRelativeResize="0"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0708" y="981162"/>
            <a:ext cx="679473" cy="6794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0" name="Google Shape;110;p17"/>
          <p:cNvSpPr txBox="1"/>
          <p:nvPr/>
        </p:nvSpPr>
        <p:spPr>
          <a:xfrm>
            <a:off x="5789912" y="1223304"/>
            <a:ext cx="2377187" cy="4351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/>
              <a:t>QuAI Platform</a:t>
            </a:r>
            <a:endParaRPr sz="1800" b="1"/>
          </a:p>
        </p:txBody>
      </p:sp>
      <p:pic>
        <p:nvPicPr>
          <p:cNvPr id="27" name="圖片 26">
            <a:extLst>
              <a:ext uri="{FF2B5EF4-FFF2-40B4-BE49-F238E27FC236}">
                <a16:creationId xmlns:a16="http://schemas.microsoft.com/office/drawing/2014/main" id="{3E1BD090-CCC4-4603-A2A8-128371618D8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7777" y="1652987"/>
            <a:ext cx="4734509" cy="1255959"/>
          </a:xfrm>
          <a:prstGeom prst="rect">
            <a:avLst/>
          </a:prstGeom>
        </p:spPr>
      </p:pic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D79EAABF-5157-4B21-B073-8FB744CA234A}"/>
              </a:ext>
            </a:extLst>
          </p:cNvPr>
          <p:cNvSpPr/>
          <p:nvPr/>
        </p:nvSpPr>
        <p:spPr>
          <a:xfrm>
            <a:off x="4399036" y="1978102"/>
            <a:ext cx="1420771" cy="33603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: 圓角 28">
            <a:extLst>
              <a:ext uri="{FF2B5EF4-FFF2-40B4-BE49-F238E27FC236}">
                <a16:creationId xmlns:a16="http://schemas.microsoft.com/office/drawing/2014/main" id="{AE3DED25-4A10-4E4C-B5E8-8E8F21A956E0}"/>
              </a:ext>
            </a:extLst>
          </p:cNvPr>
          <p:cNvSpPr/>
          <p:nvPr/>
        </p:nvSpPr>
        <p:spPr>
          <a:xfrm>
            <a:off x="4406764" y="2368300"/>
            <a:ext cx="1420771" cy="33603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矩形: 圓角 29">
            <a:extLst>
              <a:ext uri="{FF2B5EF4-FFF2-40B4-BE49-F238E27FC236}">
                <a16:creationId xmlns:a16="http://schemas.microsoft.com/office/drawing/2014/main" id="{2528F6F4-1D03-4C33-9963-1BA5AC61DA8E}"/>
              </a:ext>
            </a:extLst>
          </p:cNvPr>
          <p:cNvSpPr/>
          <p:nvPr/>
        </p:nvSpPr>
        <p:spPr>
          <a:xfrm>
            <a:off x="5868457" y="1977553"/>
            <a:ext cx="1420771" cy="33603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1" name="矩形: 圓角 30">
            <a:extLst>
              <a:ext uri="{FF2B5EF4-FFF2-40B4-BE49-F238E27FC236}">
                <a16:creationId xmlns:a16="http://schemas.microsoft.com/office/drawing/2014/main" id="{A235006A-3E96-44BC-9070-7E21268203A8}"/>
              </a:ext>
            </a:extLst>
          </p:cNvPr>
          <p:cNvSpPr/>
          <p:nvPr/>
        </p:nvSpPr>
        <p:spPr>
          <a:xfrm>
            <a:off x="5876185" y="2367752"/>
            <a:ext cx="1420771" cy="33603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: 圓角 31">
            <a:extLst>
              <a:ext uri="{FF2B5EF4-FFF2-40B4-BE49-F238E27FC236}">
                <a16:creationId xmlns:a16="http://schemas.microsoft.com/office/drawing/2014/main" id="{88505402-DE08-4D93-B929-6AD66675939B}"/>
              </a:ext>
            </a:extLst>
          </p:cNvPr>
          <p:cNvSpPr/>
          <p:nvPr/>
        </p:nvSpPr>
        <p:spPr>
          <a:xfrm>
            <a:off x="7353463" y="1979808"/>
            <a:ext cx="1420771" cy="33603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矩形: 圓角 32">
            <a:extLst>
              <a:ext uri="{FF2B5EF4-FFF2-40B4-BE49-F238E27FC236}">
                <a16:creationId xmlns:a16="http://schemas.microsoft.com/office/drawing/2014/main" id="{465983B8-B209-4EF6-B27B-7D8CEC7C115B}"/>
              </a:ext>
            </a:extLst>
          </p:cNvPr>
          <p:cNvSpPr/>
          <p:nvPr/>
        </p:nvSpPr>
        <p:spPr>
          <a:xfrm>
            <a:off x="7361191" y="2370006"/>
            <a:ext cx="1420771" cy="336031"/>
          </a:xfrm>
          <a:prstGeom prst="roundRect">
            <a:avLst>
              <a:gd name="adj" fmla="val 50000"/>
            </a:avLst>
          </a:prstGeom>
          <a:noFill/>
          <a:ln w="12700">
            <a:gradFill>
              <a:gsLst>
                <a:gs pos="0">
                  <a:srgbClr val="1A4081"/>
                </a:gs>
                <a:gs pos="100000">
                  <a:srgbClr val="2C6FD0"/>
                </a:gs>
              </a:gsLst>
              <a:lin ang="0" scaled="0"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C1006995-0089-4688-A960-166A998BA74D}"/>
              </a:ext>
            </a:extLst>
          </p:cNvPr>
          <p:cNvSpPr/>
          <p:nvPr/>
        </p:nvSpPr>
        <p:spPr>
          <a:xfrm>
            <a:off x="5342727" y="1709973"/>
            <a:ext cx="2667718" cy="261610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1100" b="1" dirty="0">
                <a:solidFill>
                  <a:schemeClr val="tx1"/>
                </a:solidFill>
              </a:rPr>
              <a:t>Deep Learning Models (</a:t>
            </a:r>
            <a:r>
              <a:rPr lang="en-US" altLang="zh-TW" sz="1100" b="1" dirty="0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深度學習模型</a:t>
            </a:r>
            <a:r>
              <a:rPr lang="en-US" altLang="zh-TW" sz="1100" b="1" dirty="0">
                <a:solidFill>
                  <a:schemeClr val="tx1"/>
                </a:solidFill>
              </a:rPr>
              <a:t>)</a:t>
            </a:r>
            <a:endParaRPr lang="en-US" altLang="zh-TW" sz="1100" dirty="0">
              <a:solidFill>
                <a:schemeClr val="tx1"/>
              </a:solidFill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5FC61B58-2D5F-4DF9-99E2-398ED4195780}"/>
              </a:ext>
            </a:extLst>
          </p:cNvPr>
          <p:cNvSpPr/>
          <p:nvPr/>
        </p:nvSpPr>
        <p:spPr>
          <a:xfrm>
            <a:off x="4462590" y="2027852"/>
            <a:ext cx="1327322" cy="2452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/>
              <a:t>Image Classification</a:t>
            </a:r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DA78559-DB48-4ED5-8B15-E69B06397DB3}"/>
              </a:ext>
            </a:extLst>
          </p:cNvPr>
          <p:cNvSpPr/>
          <p:nvPr/>
        </p:nvSpPr>
        <p:spPr>
          <a:xfrm>
            <a:off x="6020945" y="2024949"/>
            <a:ext cx="1149984" cy="2452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/>
              <a:t>Object Detection</a:t>
            </a: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38A8B290-70AA-422D-81BC-11D4ADEB9EF3}"/>
              </a:ext>
            </a:extLst>
          </p:cNvPr>
          <p:cNvSpPr/>
          <p:nvPr/>
        </p:nvSpPr>
        <p:spPr>
          <a:xfrm>
            <a:off x="7373199" y="2022933"/>
            <a:ext cx="1391944" cy="2452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 dirty="0"/>
              <a:t>Image Segmentation</a:t>
            </a:r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9D30C6CD-1A17-4917-89A7-7880BA84FDF8}"/>
              </a:ext>
            </a:extLst>
          </p:cNvPr>
          <p:cNvSpPr/>
          <p:nvPr/>
        </p:nvSpPr>
        <p:spPr>
          <a:xfrm>
            <a:off x="4515105" y="2413134"/>
            <a:ext cx="1204087" cy="2452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/>
              <a:t>Face Recognition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C20FADBD-9D92-4FD7-BD57-522A26FED5D0}"/>
              </a:ext>
            </a:extLst>
          </p:cNvPr>
          <p:cNvSpPr/>
          <p:nvPr/>
        </p:nvSpPr>
        <p:spPr>
          <a:xfrm>
            <a:off x="5940105" y="2408249"/>
            <a:ext cx="1330327" cy="2452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/>
              <a:t>Video Classification</a:t>
            </a: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A7E39957-7F5E-4DB7-B52C-B7C981174C66}"/>
              </a:ext>
            </a:extLst>
          </p:cNvPr>
          <p:cNvSpPr/>
          <p:nvPr/>
        </p:nvSpPr>
        <p:spPr>
          <a:xfrm>
            <a:off x="7478295" y="2421929"/>
            <a:ext cx="1241659" cy="2452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000"/>
              <a:t>Voice Recognition</a:t>
            </a:r>
          </a:p>
        </p:txBody>
      </p:sp>
      <p:pic>
        <p:nvPicPr>
          <p:cNvPr id="41" name="圖片 40">
            <a:extLst>
              <a:ext uri="{FF2B5EF4-FFF2-40B4-BE49-F238E27FC236}">
                <a16:creationId xmlns:a16="http://schemas.microsoft.com/office/drawing/2014/main" id="{3B1AEADF-EA65-449C-A504-054D518A258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6570" y="3903282"/>
            <a:ext cx="2338606" cy="625793"/>
          </a:xfrm>
          <a:prstGeom prst="rect">
            <a:avLst/>
          </a:prstGeom>
        </p:spPr>
      </p:pic>
      <p:pic>
        <p:nvPicPr>
          <p:cNvPr id="42" name="圖片 41">
            <a:extLst>
              <a:ext uri="{FF2B5EF4-FFF2-40B4-BE49-F238E27FC236}">
                <a16:creationId xmlns:a16="http://schemas.microsoft.com/office/drawing/2014/main" id="{92C43D68-31F5-4EF1-B20D-52148347BE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129" y="3291022"/>
            <a:ext cx="2304164" cy="591515"/>
          </a:xfrm>
          <a:prstGeom prst="rect">
            <a:avLst/>
          </a:prstGeom>
        </p:spPr>
      </p:pic>
      <p:pic>
        <p:nvPicPr>
          <p:cNvPr id="45" name="圖片 44">
            <a:extLst>
              <a:ext uri="{FF2B5EF4-FFF2-40B4-BE49-F238E27FC236}">
                <a16:creationId xmlns:a16="http://schemas.microsoft.com/office/drawing/2014/main" id="{B1009CF3-2274-4A1B-879F-805FF911D95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7070" y="3299800"/>
            <a:ext cx="2348106" cy="591515"/>
          </a:xfrm>
          <a:prstGeom prst="rect">
            <a:avLst/>
          </a:prstGeom>
        </p:spPr>
      </p:pic>
      <p:sp>
        <p:nvSpPr>
          <p:cNvPr id="46" name="矩形 45">
            <a:extLst>
              <a:ext uri="{FF2B5EF4-FFF2-40B4-BE49-F238E27FC236}">
                <a16:creationId xmlns:a16="http://schemas.microsoft.com/office/drawing/2014/main" id="{83A43CB6-8C33-4AC9-9FD2-4E7D6A755E10}"/>
              </a:ext>
            </a:extLst>
          </p:cNvPr>
          <p:cNvSpPr/>
          <p:nvPr/>
        </p:nvSpPr>
        <p:spPr>
          <a:xfrm>
            <a:off x="4828204" y="3336709"/>
            <a:ext cx="1290738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</a:rPr>
              <a:t>Training  (</a:t>
            </a:r>
            <a:r>
              <a:rPr lang="en-US" altLang="zh-TW" sz="12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訓練</a:t>
            </a:r>
            <a:r>
              <a:rPr lang="en-US" altLang="zh-TW" sz="1200" b="1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99F8A90A-1E97-49E7-BF2B-31A4B7714E8A}"/>
              </a:ext>
            </a:extLst>
          </p:cNvPr>
          <p:cNvSpPr/>
          <p:nvPr/>
        </p:nvSpPr>
        <p:spPr>
          <a:xfrm>
            <a:off x="7075123" y="3348953"/>
            <a:ext cx="1321196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</a:rPr>
              <a:t>Inference (</a:t>
            </a:r>
            <a:r>
              <a:rPr lang="en-US" altLang="zh-TW" sz="12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推論</a:t>
            </a:r>
            <a:r>
              <a:rPr lang="en-US" altLang="zh-TW" sz="1200" b="1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95D8D409-C9C8-4A1B-9F0B-FF4C52B358CC}"/>
              </a:ext>
            </a:extLst>
          </p:cNvPr>
          <p:cNvSpPr/>
          <p:nvPr/>
        </p:nvSpPr>
        <p:spPr>
          <a:xfrm>
            <a:off x="4321489" y="3570524"/>
            <a:ext cx="2304164" cy="230832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/>
            <a:r>
              <a:rPr lang="en-US" altLang="zh-TW" sz="900"/>
              <a:t>Intel</a:t>
            </a:r>
            <a:r>
              <a:rPr lang="en-US" altLang="zh-TW" sz="900" baseline="30000"/>
              <a:t>®</a:t>
            </a:r>
            <a:r>
              <a:rPr lang="en-US" altLang="zh-TW" sz="900"/>
              <a:t> MKL / NVIDIA</a:t>
            </a:r>
            <a:r>
              <a:rPr lang="en-US" altLang="zh-TW" sz="900" baseline="30000"/>
              <a:t>®</a:t>
            </a:r>
            <a:r>
              <a:rPr lang="en-US" altLang="zh-TW" sz="900"/>
              <a:t> CUDA / OpenCL</a:t>
            </a: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419FB857-25D3-47D4-AEF9-BBAF6CED0F66}"/>
              </a:ext>
            </a:extLst>
          </p:cNvPr>
          <p:cNvSpPr/>
          <p:nvPr/>
        </p:nvSpPr>
        <p:spPr>
          <a:xfrm>
            <a:off x="6440464" y="3566182"/>
            <a:ext cx="2551021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altLang="zh-TW" sz="900" err="1"/>
              <a:t>OpenVINO</a:t>
            </a:r>
            <a:r>
              <a:rPr lang="en-US" altLang="zh-TW" sz="900"/>
              <a:t> / TensorFlow Lite / </a:t>
            </a:r>
            <a:r>
              <a:rPr lang="en-US" altLang="zh-TW" sz="900" err="1"/>
              <a:t>TensorRT</a:t>
            </a:r>
            <a:r>
              <a:rPr lang="en-US" altLang="zh-TW" sz="900"/>
              <a:t> </a:t>
            </a:r>
          </a:p>
        </p:txBody>
      </p:sp>
      <p:pic>
        <p:nvPicPr>
          <p:cNvPr id="51" name="圖片 50">
            <a:extLst>
              <a:ext uri="{FF2B5EF4-FFF2-40B4-BE49-F238E27FC236}">
                <a16:creationId xmlns:a16="http://schemas.microsoft.com/office/drawing/2014/main" id="{CA4297BB-B821-4FAA-98A1-0C35C48F8A7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7280" y="2799103"/>
            <a:ext cx="4675046" cy="498889"/>
          </a:xfrm>
          <a:prstGeom prst="rect">
            <a:avLst/>
          </a:prstGeom>
        </p:spPr>
      </p:pic>
      <p:pic>
        <p:nvPicPr>
          <p:cNvPr id="53" name="圖片 52">
            <a:extLst>
              <a:ext uri="{FF2B5EF4-FFF2-40B4-BE49-F238E27FC236}">
                <a16:creationId xmlns:a16="http://schemas.microsoft.com/office/drawing/2014/main" id="{C8D1A8E1-1F99-4936-8455-B9B9FFF2DEE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819" y="3917297"/>
            <a:ext cx="2281835" cy="294493"/>
          </a:xfrm>
          <a:prstGeom prst="rect">
            <a:avLst/>
          </a:prstGeom>
        </p:spPr>
      </p:pic>
      <p:pic>
        <p:nvPicPr>
          <p:cNvPr id="55" name="圖片 54">
            <a:extLst>
              <a:ext uri="{FF2B5EF4-FFF2-40B4-BE49-F238E27FC236}">
                <a16:creationId xmlns:a16="http://schemas.microsoft.com/office/drawing/2014/main" id="{FED78AD1-2CE1-4ADF-BF62-03A4E700E93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colorTemperature colorTemp="5900"/>
                    </a14:imgEffect>
                    <a14:imgEffect>
                      <a14:saturation sat="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3818" y="4201310"/>
            <a:ext cx="2281835" cy="294493"/>
          </a:xfrm>
          <a:prstGeom prst="rect">
            <a:avLst/>
          </a:prstGeom>
        </p:spPr>
      </p:pic>
      <p:sp>
        <p:nvSpPr>
          <p:cNvPr id="43" name="矩形 42">
            <a:extLst>
              <a:ext uri="{FF2B5EF4-FFF2-40B4-BE49-F238E27FC236}">
                <a16:creationId xmlns:a16="http://schemas.microsoft.com/office/drawing/2014/main" id="{F2BBAEF0-AA24-484E-8DC8-66C4972B5FB8}"/>
              </a:ext>
            </a:extLst>
          </p:cNvPr>
          <p:cNvSpPr/>
          <p:nvPr/>
        </p:nvSpPr>
        <p:spPr>
          <a:xfrm>
            <a:off x="5851122" y="2813048"/>
            <a:ext cx="1500732" cy="276999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algn="ctr"/>
            <a:r>
              <a:rPr lang="en-US" altLang="zh-TW" sz="1200" b="1">
                <a:solidFill>
                  <a:schemeClr val="tx1"/>
                </a:solidFill>
              </a:rPr>
              <a:t>Framework (</a:t>
            </a:r>
            <a:r>
              <a:rPr lang="en-US" altLang="zh-TW" sz="1200" b="1" err="1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框架</a:t>
            </a:r>
            <a:r>
              <a:rPr lang="en-US" altLang="zh-TW" sz="1200" b="1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6147D683-CFBE-45AE-8966-099DD8011460}"/>
              </a:ext>
            </a:extLst>
          </p:cNvPr>
          <p:cNvSpPr/>
          <p:nvPr/>
        </p:nvSpPr>
        <p:spPr>
          <a:xfrm>
            <a:off x="4870427" y="3015036"/>
            <a:ext cx="3413283" cy="2308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900"/>
              <a:t>Caffe, Caffe2, CNTK, </a:t>
            </a:r>
            <a:r>
              <a:rPr lang="en-US" altLang="zh-TW" sz="900" err="1"/>
              <a:t>MXNet</a:t>
            </a:r>
            <a:r>
              <a:rPr lang="en-US" altLang="zh-TW" sz="900"/>
              <a:t>, Neon, </a:t>
            </a:r>
            <a:r>
              <a:rPr lang="en-US" altLang="zh-TW" sz="900" err="1"/>
              <a:t>PyTorch</a:t>
            </a:r>
            <a:r>
              <a:rPr lang="en-US" altLang="zh-TW" sz="900"/>
              <a:t>, TensorFlow …</a:t>
            </a: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C1A1EBD8-323B-4310-A608-8C949EA73F8B}"/>
              </a:ext>
            </a:extLst>
          </p:cNvPr>
          <p:cNvSpPr/>
          <p:nvPr/>
        </p:nvSpPr>
        <p:spPr>
          <a:xfrm>
            <a:off x="4846671" y="3920891"/>
            <a:ext cx="135966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100" b="1">
                <a:solidFill>
                  <a:schemeClr val="tx1"/>
                </a:solidFill>
              </a:rPr>
              <a:t>Container Station</a:t>
            </a:r>
          </a:p>
          <a:p>
            <a:pPr lvl="0" algn="ctr"/>
            <a:endParaRPr lang="en-US" altLang="zh-TW" sz="1100" b="1">
              <a:solidFill>
                <a:schemeClr val="tx1"/>
              </a:solidFill>
            </a:endParaRP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E2AF3854-9067-4EB9-8349-6EAFFF2FED79}"/>
              </a:ext>
            </a:extLst>
          </p:cNvPr>
          <p:cNvSpPr/>
          <p:nvPr/>
        </p:nvSpPr>
        <p:spPr>
          <a:xfrm>
            <a:off x="4478666" y="4199433"/>
            <a:ext cx="206338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100" b="1">
                <a:solidFill>
                  <a:schemeClr val="tx1"/>
                </a:solidFill>
              </a:rPr>
              <a:t>GPU Driver (via App Center)</a:t>
            </a:r>
          </a:p>
        </p:txBody>
      </p:sp>
      <p:pic>
        <p:nvPicPr>
          <p:cNvPr id="60" name="圖片 59">
            <a:extLst>
              <a:ext uri="{FF2B5EF4-FFF2-40B4-BE49-F238E27FC236}">
                <a16:creationId xmlns:a16="http://schemas.microsoft.com/office/drawing/2014/main" id="{BFA225CF-0C5F-4649-9DE5-9BDD53149BC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87321" y="4515572"/>
            <a:ext cx="5112499" cy="51576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9" name="矩形 58">
            <a:extLst>
              <a:ext uri="{FF2B5EF4-FFF2-40B4-BE49-F238E27FC236}">
                <a16:creationId xmlns:a16="http://schemas.microsoft.com/office/drawing/2014/main" id="{308A2A55-786C-4244-9D78-95E42A7CE5FE}"/>
              </a:ext>
            </a:extLst>
          </p:cNvPr>
          <p:cNvSpPr/>
          <p:nvPr/>
        </p:nvSpPr>
        <p:spPr>
          <a:xfrm>
            <a:off x="6964307" y="3950221"/>
            <a:ext cx="1584087" cy="483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1600"/>
              </a:lnSpc>
            </a:pPr>
            <a:r>
              <a:rPr lang="en-US" altLang="zh-TW" sz="1100" b="1">
                <a:solidFill>
                  <a:schemeClr val="tx1"/>
                </a:solidFill>
              </a:rPr>
              <a:t>Virtualization Station</a:t>
            </a:r>
            <a:br>
              <a:rPr lang="en-US" altLang="zh-TW" sz="1100" b="1">
                <a:solidFill>
                  <a:schemeClr val="tx1"/>
                </a:solidFill>
              </a:rPr>
            </a:br>
            <a:r>
              <a:rPr lang="en-US" altLang="zh-TW" sz="1100" b="1">
                <a:solidFill>
                  <a:schemeClr val="tx1"/>
                </a:solidFill>
              </a:rPr>
              <a:t>(GPU-Passthrough)</a:t>
            </a: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95674F6D-31C7-4B59-A332-84CE77372DA6}"/>
              </a:ext>
            </a:extLst>
          </p:cNvPr>
          <p:cNvSpPr/>
          <p:nvPr/>
        </p:nvSpPr>
        <p:spPr>
          <a:xfrm>
            <a:off x="6354237" y="4574674"/>
            <a:ext cx="5020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1200" b="1">
                <a:solidFill>
                  <a:schemeClr val="tx1"/>
                </a:solidFill>
              </a:rPr>
              <a:t>QTS</a:t>
            </a:r>
          </a:p>
        </p:txBody>
      </p:sp>
      <p:pic>
        <p:nvPicPr>
          <p:cNvPr id="105" name="Google Shape;105;p17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3967794" y="4079484"/>
            <a:ext cx="504275" cy="50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 descr="一張含有 牆, 室內 的圖片&#10;&#10;描述是以非常高的可信度產生">
            <a:extLst>
              <a:ext uri="{FF2B5EF4-FFF2-40B4-BE49-F238E27FC236}">
                <a16:creationId xmlns:a16="http://schemas.microsoft.com/office/drawing/2014/main" id="{83019424-645D-4852-8AE3-783C50679F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260" y="1719456"/>
            <a:ext cx="3472262" cy="3030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7B6DF897-5794-457D-9A0C-8568BDE3B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535" y="3866904"/>
            <a:ext cx="3401987" cy="897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D894970C-ADF5-4710-9161-F87BA7513312}"/>
              </a:ext>
            </a:extLst>
          </p:cNvPr>
          <p:cNvSpPr/>
          <p:nvPr/>
        </p:nvSpPr>
        <p:spPr>
          <a:xfrm>
            <a:off x="4748733" y="3684508"/>
            <a:ext cx="881250" cy="25740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8A6E9DF-45FC-4A78-A162-1590E046BDCE}"/>
              </a:ext>
            </a:extLst>
          </p:cNvPr>
          <p:cNvSpPr/>
          <p:nvPr/>
        </p:nvSpPr>
        <p:spPr>
          <a:xfrm>
            <a:off x="4827721" y="3660810"/>
            <a:ext cx="723275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/>
            <a:r>
              <a:rPr lang="zh-TW" altLang="en-US" b="1">
                <a:solidFill>
                  <a:schemeClr val="dk1"/>
                </a:solidFill>
                <a:latin typeface="Microsoft JhengHei"/>
                <a:ea typeface="Microsoft JhengHei"/>
              </a:rPr>
              <a:t>步驟二</a:t>
            </a: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806153E7-8D5D-454F-BE60-DDE6C90D5BE4}"/>
              </a:ext>
            </a:extLst>
          </p:cNvPr>
          <p:cNvSpPr/>
          <p:nvPr/>
        </p:nvSpPr>
        <p:spPr>
          <a:xfrm>
            <a:off x="5041886" y="4120198"/>
            <a:ext cx="2879284" cy="281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600"/>
              </a:lnSpc>
              <a:buClr>
                <a:schemeClr val="dk1"/>
              </a:buClr>
              <a:buSzPts val="1100"/>
            </a:pPr>
            <a:r>
              <a:rPr lang="zh-TW" altLang="en-US" sz="12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在 </a:t>
            </a:r>
            <a:r>
              <a:rPr lang="en-US" altLang="zh-TW" sz="1200" b="1">
                <a:solidFill>
                  <a:schemeClr val="dk1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App Center </a:t>
            </a:r>
            <a:r>
              <a:rPr lang="zh-TW" altLang="en-US" sz="12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內安裝 </a:t>
            </a:r>
            <a:r>
              <a:rPr lang="en-US" altLang="zh-TW" sz="1200" b="1">
                <a:solidFill>
                  <a:schemeClr val="dk1"/>
                </a:solidFill>
                <a:latin typeface="+mj-lt"/>
                <a:ea typeface="微軟正黑體" panose="020B0604030504040204" pitchFamily="34" charset="-120"/>
                <a:cs typeface="Roboto"/>
                <a:sym typeface="Roboto"/>
              </a:rPr>
              <a:t>GPU</a:t>
            </a:r>
            <a:r>
              <a:rPr lang="en-US" altLang="zh-TW" sz="12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 </a:t>
            </a:r>
            <a:r>
              <a:rPr lang="zh-TW" altLang="en-US" sz="1200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Roboto"/>
                <a:sym typeface="Roboto"/>
              </a:rPr>
              <a:t>的驅動程式</a:t>
            </a:r>
            <a:endParaRPr lang="zh-TW" altLang="en-US" sz="1200">
              <a:solidFill>
                <a:schemeClr val="dk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Roboto"/>
              <a:sym typeface="Roboto"/>
            </a:endParaRPr>
          </a:p>
        </p:txBody>
      </p:sp>
      <p:pic>
        <p:nvPicPr>
          <p:cNvPr id="19" name="圖片 18" descr="一張含有 牆, 室內 的圖片&#10;&#10;描述是以非常高的可信度產生">
            <a:extLst>
              <a:ext uri="{FF2B5EF4-FFF2-40B4-BE49-F238E27FC236}">
                <a16:creationId xmlns:a16="http://schemas.microsoft.com/office/drawing/2014/main" id="{BF9C02DF-4250-49F2-A267-322D4DD68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269" y="1719456"/>
            <a:ext cx="3472262" cy="3030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279274" y="-47857"/>
            <a:ext cx="8568900" cy="108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 </a:t>
            </a:r>
            <a:r>
              <a:rPr lang="zh-TW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QTS</a:t>
            </a:r>
            <a:r>
              <a:rPr 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設置 </a:t>
            </a:r>
            <a:r>
              <a:rPr lang="zh-TW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GPU</a:t>
            </a:r>
            <a:r>
              <a:rPr 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的軟體環境</a:t>
            </a:r>
            <a:endParaRPr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2" name="Google Shape;122;p18" descr="A screenshot of a cell phone&#10;&#10;Description generated with very high confidence"/>
          <p:cNvPicPr preferRelativeResize="0"/>
          <p:nvPr/>
        </p:nvPicPr>
        <p:blipFill rotWithShape="1"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100" y="1992656"/>
            <a:ext cx="3192010" cy="164969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4" name="Google Shape;124;p18" descr="QTS image processing"/>
          <p:cNvPicPr preferRelativeResize="0"/>
          <p:nvPr/>
        </p:nvPicPr>
        <p:blipFill rotWithShape="1"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4323" y="2765602"/>
            <a:ext cx="778164" cy="10422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6" name="Google Shape;126;p18"/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00422" y="2002970"/>
            <a:ext cx="3315855" cy="16311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7" name="Google Shape;127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63676" y="2308356"/>
            <a:ext cx="566861" cy="218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8"/>
          <p:cNvPicPr preferRelativeResize="0"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1594" y="1864909"/>
            <a:ext cx="1101675" cy="333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29" name="Google Shape;129;p18"/>
          <p:cNvCxnSpPr>
            <a:cxnSpLocks/>
          </p:cNvCxnSpPr>
          <p:nvPr/>
        </p:nvCxnSpPr>
        <p:spPr>
          <a:xfrm rot="10800000" flipH="1">
            <a:off x="7430537" y="2036309"/>
            <a:ext cx="303600" cy="303600"/>
          </a:xfrm>
          <a:prstGeom prst="straightConnector1">
            <a:avLst/>
          </a:prstGeom>
          <a:noFill/>
          <a:ln w="28575" cap="flat" cmpd="sng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1" name="Google Shape;131;p18"/>
          <p:cNvSpPr/>
          <p:nvPr/>
        </p:nvSpPr>
        <p:spPr>
          <a:xfrm>
            <a:off x="2015371" y="2406583"/>
            <a:ext cx="1285800" cy="1042200"/>
          </a:xfrm>
          <a:prstGeom prst="rect">
            <a:avLst/>
          </a:prstGeom>
          <a:noFill/>
          <a:ln w="28575" cap="flat" cmpd="sng">
            <a:gradFill>
              <a:gsLst>
                <a:gs pos="0">
                  <a:srgbClr val="FFC000"/>
                </a:gs>
                <a:gs pos="100000">
                  <a:srgbClr val="FFD347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2BADAE8A-6A24-4C46-8C9B-3C1B5C4F3D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544" y="3866904"/>
            <a:ext cx="3401987" cy="897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6339280-F593-413F-8985-2A6F6278128B}"/>
              </a:ext>
            </a:extLst>
          </p:cNvPr>
          <p:cNvSpPr/>
          <p:nvPr/>
        </p:nvSpPr>
        <p:spPr>
          <a:xfrm>
            <a:off x="1169765" y="3944966"/>
            <a:ext cx="28792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600"/>
              </a:lnSpc>
              <a:buClr>
                <a:schemeClr val="dk1"/>
              </a:buClr>
              <a:buSzPts val="1100"/>
            </a:pPr>
            <a:r>
              <a:rPr lang="zh-TW" altLang="en-US" sz="1200" b="1" dirty="0">
                <a:solidFill>
                  <a:schemeClr val="dk1"/>
                </a:solidFill>
                <a:latin typeface="Microsoft JhengHei" charset="-120"/>
                <a:ea typeface="Microsoft JhengHei" charset="-120"/>
                <a:cs typeface="Microsoft JhengHei" charset="-120"/>
                <a:sym typeface="Roboto"/>
              </a:rPr>
              <a:t>安裝實體 </a:t>
            </a:r>
            <a:r>
              <a:rPr lang="en-US" altLang="zh-TW" sz="1200" b="1" dirty="0">
                <a:solidFill>
                  <a:schemeClr val="dk1"/>
                </a:solidFill>
                <a:latin typeface="+mj-lt"/>
                <a:ea typeface="Microsoft JhengHei" charset="-120"/>
                <a:cs typeface="Microsoft JhengHei" charset="-120"/>
                <a:sym typeface="Roboto"/>
              </a:rPr>
              <a:t>GPU</a:t>
            </a:r>
            <a:r>
              <a:rPr lang="en-US" altLang="zh-TW" sz="1200" b="1" dirty="0">
                <a:solidFill>
                  <a:schemeClr val="dk1"/>
                </a:solidFill>
                <a:latin typeface="Microsoft JhengHei" charset="-120"/>
                <a:ea typeface="Microsoft JhengHei" charset="-120"/>
                <a:cs typeface="Microsoft JhengHei" charset="-120"/>
                <a:sym typeface="Roboto"/>
              </a:rPr>
              <a:t> </a:t>
            </a:r>
            <a:r>
              <a:rPr lang="zh-TW" altLang="en-US" sz="1200" b="1" dirty="0">
                <a:solidFill>
                  <a:schemeClr val="dk1"/>
                </a:solidFill>
                <a:latin typeface="Microsoft JhengHei" charset="-120"/>
                <a:ea typeface="Microsoft JhengHei" charset="-120"/>
                <a:cs typeface="Microsoft JhengHei" charset="-120"/>
                <a:sym typeface="Roboto"/>
              </a:rPr>
              <a:t>並確認是否正確安裝 </a:t>
            </a:r>
            <a:r>
              <a:rPr lang="en-US" altLang="zh-TW" sz="1200" b="1" dirty="0">
                <a:solidFill>
                  <a:schemeClr val="dk1"/>
                </a:solidFill>
                <a:latin typeface="+mj-lt"/>
                <a:ea typeface="Microsoft JhengHei" charset="-120"/>
                <a:cs typeface="Microsoft JhengHei" charset="-120"/>
                <a:sym typeface="Roboto"/>
              </a:rPr>
              <a:t>GPU</a:t>
            </a:r>
            <a:r>
              <a:rPr lang="en-US" altLang="zh-TW" sz="1200" b="1" dirty="0">
                <a:solidFill>
                  <a:schemeClr val="dk1"/>
                </a:solidFill>
                <a:latin typeface="Microsoft JhengHei" charset="-120"/>
                <a:ea typeface="Microsoft JhengHei" charset="-120"/>
                <a:cs typeface="Microsoft JhengHei" charset="-120"/>
                <a:sym typeface="Roboto"/>
              </a:rPr>
              <a:t> </a:t>
            </a:r>
            <a:r>
              <a:rPr lang="zh-TW" altLang="en-US" sz="1200" b="1" dirty="0">
                <a:solidFill>
                  <a:schemeClr val="dk1"/>
                </a:solidFill>
                <a:latin typeface="Microsoft JhengHei" charset="-120"/>
                <a:ea typeface="Microsoft JhengHei" charset="-120"/>
                <a:cs typeface="Microsoft JhengHei" charset="-120"/>
                <a:sym typeface="Roboto"/>
              </a:rPr>
              <a:t>與設定 </a:t>
            </a:r>
            <a:r>
              <a:rPr lang="en-US" altLang="zh-TW" sz="1200" b="1" dirty="0">
                <a:solidFill>
                  <a:schemeClr val="dk1"/>
                </a:solidFill>
                <a:latin typeface="+mj-lt"/>
                <a:ea typeface="Microsoft JhengHei" charset="-120"/>
                <a:cs typeface="Microsoft JhengHei" charset="-120"/>
                <a:sym typeface="Roboto"/>
              </a:rPr>
              <a:t>GPU</a:t>
            </a:r>
            <a:r>
              <a:rPr lang="en-US" altLang="zh-TW" sz="1200" b="1" dirty="0">
                <a:solidFill>
                  <a:schemeClr val="dk1"/>
                </a:solidFill>
                <a:latin typeface="Microsoft JhengHei" charset="-120"/>
                <a:ea typeface="Microsoft JhengHei" charset="-120"/>
                <a:cs typeface="Microsoft JhengHei" charset="-120"/>
                <a:sym typeface="Roboto"/>
              </a:rPr>
              <a:t> </a:t>
            </a:r>
            <a:r>
              <a:rPr lang="zh-TW" altLang="en-US" sz="1200" b="1" dirty="0">
                <a:solidFill>
                  <a:schemeClr val="dk1"/>
                </a:solidFill>
                <a:latin typeface="Microsoft JhengHei" charset="-120"/>
                <a:ea typeface="Microsoft JhengHei" charset="-120"/>
                <a:cs typeface="Microsoft JhengHei" charset="-120"/>
                <a:sym typeface="Roboto"/>
              </a:rPr>
              <a:t>資源至 </a:t>
            </a:r>
            <a:r>
              <a:rPr lang="en-US" altLang="zh-TW" sz="1200" b="1" dirty="0">
                <a:solidFill>
                  <a:schemeClr val="dk1"/>
                </a:solidFill>
                <a:latin typeface="+mj-lt"/>
                <a:ea typeface="Microsoft JhengHei" charset="-120"/>
                <a:cs typeface="Microsoft JhengHei" charset="-120"/>
                <a:sym typeface="Roboto"/>
              </a:rPr>
              <a:t>QTS</a:t>
            </a:r>
            <a:r>
              <a:rPr lang="en-US" altLang="zh-TW" sz="1200" b="1" dirty="0">
                <a:solidFill>
                  <a:schemeClr val="dk1"/>
                </a:solidFill>
                <a:latin typeface="Microsoft JhengHei" charset="-120"/>
                <a:ea typeface="Microsoft JhengHei" charset="-120"/>
                <a:cs typeface="Microsoft JhengHei" charset="-120"/>
                <a:sym typeface="Roboto"/>
              </a:rPr>
              <a:t> </a:t>
            </a:r>
            <a:r>
              <a:rPr lang="zh-TW" altLang="en-US" sz="1200" b="1" dirty="0">
                <a:solidFill>
                  <a:schemeClr val="dk1"/>
                </a:solidFill>
                <a:latin typeface="Microsoft JhengHei" charset="-120"/>
                <a:ea typeface="Microsoft JhengHei" charset="-120"/>
                <a:cs typeface="Microsoft JhengHei" charset="-120"/>
                <a:sym typeface="Roboto"/>
              </a:rPr>
              <a:t>對應軟體 </a:t>
            </a:r>
            <a:br>
              <a:rPr lang="zh-TW" altLang="en-US" sz="1200" b="1" dirty="0">
                <a:solidFill>
                  <a:schemeClr val="dk1"/>
                </a:solidFill>
                <a:latin typeface="Microsoft JhengHei" charset="-120"/>
                <a:ea typeface="Microsoft JhengHei" charset="-120"/>
                <a:cs typeface="Microsoft JhengHei" charset="-120"/>
                <a:sym typeface="Roboto"/>
              </a:rPr>
            </a:br>
            <a:r>
              <a:rPr lang="en-US" altLang="zh-TW" sz="1200" dirty="0">
                <a:solidFill>
                  <a:schemeClr val="dk1"/>
                </a:solidFill>
                <a:latin typeface="+mj-lt"/>
                <a:ea typeface="Microsoft JhengHei" charset="-120"/>
                <a:cs typeface="Microsoft JhengHei" charset="-120"/>
                <a:sym typeface="Roboto"/>
              </a:rPr>
              <a:t>(</a:t>
            </a:r>
            <a:r>
              <a:rPr lang="zh-TW" altLang="en-US" sz="1200" dirty="0">
                <a:solidFill>
                  <a:schemeClr val="dk1"/>
                </a:solidFill>
                <a:latin typeface="+mj-lt"/>
                <a:ea typeface="Microsoft JhengHei" charset="-120"/>
                <a:cs typeface="Microsoft JhengHei" charset="-120"/>
                <a:sym typeface="Roboto"/>
              </a:rPr>
              <a:t>如 </a:t>
            </a:r>
            <a:r>
              <a:rPr lang="en-US" altLang="zh-TW" sz="1200" dirty="0">
                <a:solidFill>
                  <a:schemeClr val="dk1"/>
                </a:solidFill>
                <a:latin typeface="+mj-lt"/>
                <a:ea typeface="Microsoft JhengHei" charset="-120"/>
                <a:cs typeface="Microsoft JhengHei" charset="-120"/>
                <a:sym typeface="Roboto"/>
              </a:rPr>
              <a:t>Container Station)</a:t>
            </a:r>
            <a:endParaRPr lang="zh-TW" altLang="en-US" sz="1200" dirty="0">
              <a:solidFill>
                <a:schemeClr val="dk1"/>
              </a:solidFill>
              <a:latin typeface="+mj-lt"/>
              <a:ea typeface="Microsoft JhengHei" charset="-120"/>
              <a:cs typeface="Microsoft JhengHei" charset="-120"/>
              <a:sym typeface="Roboto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A08D6D83-51D2-412E-AEBB-484DA0E3C1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657" y="1201633"/>
            <a:ext cx="3510949" cy="752145"/>
          </a:xfrm>
          <a:prstGeom prst="rect">
            <a:avLst/>
          </a:prstGeom>
        </p:spPr>
      </p:pic>
      <p:sp>
        <p:nvSpPr>
          <p:cNvPr id="31" name="Google Shape;118;p18">
            <a:extLst>
              <a:ext uri="{FF2B5EF4-FFF2-40B4-BE49-F238E27FC236}">
                <a16:creationId xmlns:a16="http://schemas.microsoft.com/office/drawing/2014/main" id="{CF71C5FC-4947-4379-BA5E-EE1BE2E94236}"/>
              </a:ext>
            </a:extLst>
          </p:cNvPr>
          <p:cNvSpPr txBox="1"/>
          <p:nvPr/>
        </p:nvSpPr>
        <p:spPr>
          <a:xfrm>
            <a:off x="1925883" y="1256692"/>
            <a:ext cx="1991700" cy="5279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 sz="155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控制台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9CADD0BE-8573-44DA-9807-D87911394CD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5175" y="1010412"/>
            <a:ext cx="955156" cy="95515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5" name="圖片 34">
            <a:extLst>
              <a:ext uri="{FF2B5EF4-FFF2-40B4-BE49-F238E27FC236}">
                <a16:creationId xmlns:a16="http://schemas.microsoft.com/office/drawing/2014/main" id="{6C0BD14E-E187-4054-AFA4-8D7D6E0B95B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463" y="1198624"/>
            <a:ext cx="3510949" cy="752145"/>
          </a:xfrm>
          <a:prstGeom prst="rect">
            <a:avLst/>
          </a:prstGeom>
        </p:spPr>
      </p:pic>
      <p:sp>
        <p:nvSpPr>
          <p:cNvPr id="36" name="Google Shape;118;p18">
            <a:extLst>
              <a:ext uri="{FF2B5EF4-FFF2-40B4-BE49-F238E27FC236}">
                <a16:creationId xmlns:a16="http://schemas.microsoft.com/office/drawing/2014/main" id="{8F32CE95-84CC-4565-9A54-4955483CA24D}"/>
              </a:ext>
            </a:extLst>
          </p:cNvPr>
          <p:cNvSpPr txBox="1"/>
          <p:nvPr/>
        </p:nvSpPr>
        <p:spPr>
          <a:xfrm>
            <a:off x="5657893" y="1264914"/>
            <a:ext cx="2292397" cy="5064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altLang="zh-TW" sz="1550" b="1">
                <a:solidFill>
                  <a:schemeClr val="tx1">
                    <a:lumMod val="95000"/>
                    <a:lumOff val="5000"/>
                  </a:schemeClr>
                </a:solidFill>
              </a:rPr>
              <a:t>NVIDIA GPU </a:t>
            </a:r>
            <a:r>
              <a:rPr lang="zh-TW" altLang="en-US" sz="155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驅動程式</a:t>
            </a:r>
          </a:p>
        </p:txBody>
      </p:sp>
      <p:pic>
        <p:nvPicPr>
          <p:cNvPr id="37" name="圖片 36">
            <a:extLst>
              <a:ext uri="{FF2B5EF4-FFF2-40B4-BE49-F238E27FC236}">
                <a16:creationId xmlns:a16="http://schemas.microsoft.com/office/drawing/2014/main" id="{3835C065-1184-4DED-8473-95F010B2D86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029" y="1106644"/>
            <a:ext cx="765925" cy="7659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F2F835AB-F33A-4880-B8FB-B1F458B07B28}"/>
              </a:ext>
            </a:extLst>
          </p:cNvPr>
          <p:cNvSpPr/>
          <p:nvPr/>
        </p:nvSpPr>
        <p:spPr>
          <a:xfrm>
            <a:off x="925742" y="3687898"/>
            <a:ext cx="881250" cy="25740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D043929-9CBD-4B93-8024-97A7626644ED}"/>
              </a:ext>
            </a:extLst>
          </p:cNvPr>
          <p:cNvSpPr/>
          <p:nvPr/>
        </p:nvSpPr>
        <p:spPr>
          <a:xfrm>
            <a:off x="1004730" y="3660810"/>
            <a:ext cx="723275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/>
            <a:r>
              <a:rPr lang="zh-TW" altLang="en-US" b="1">
                <a:solidFill>
                  <a:schemeClr val="dk1"/>
                </a:solidFill>
                <a:latin typeface="Microsoft JhengHei"/>
                <a:ea typeface="Microsoft JhengHei"/>
              </a:rPr>
              <a:t>步驟一</a:t>
            </a:r>
          </a:p>
        </p:txBody>
      </p:sp>
      <p:sp>
        <p:nvSpPr>
          <p:cNvPr id="39" name="Google Shape;131;p18">
            <a:extLst>
              <a:ext uri="{FF2B5EF4-FFF2-40B4-BE49-F238E27FC236}">
                <a16:creationId xmlns:a16="http://schemas.microsoft.com/office/drawing/2014/main" id="{53ADBC0B-14A8-4C14-8C2E-D88A5A623490}"/>
              </a:ext>
            </a:extLst>
          </p:cNvPr>
          <p:cNvSpPr/>
          <p:nvPr/>
        </p:nvSpPr>
        <p:spPr>
          <a:xfrm>
            <a:off x="6855044" y="2328357"/>
            <a:ext cx="584123" cy="150122"/>
          </a:xfrm>
          <a:prstGeom prst="rect">
            <a:avLst/>
          </a:prstGeom>
          <a:noFill/>
          <a:ln w="28575" cap="flat" cmpd="sng">
            <a:gradFill>
              <a:gsLst>
                <a:gs pos="0">
                  <a:srgbClr val="FFC000"/>
                </a:gs>
                <a:gs pos="100000">
                  <a:srgbClr val="FFD347"/>
                </a:gs>
              </a:gsLst>
              <a:lin ang="5400000" scaled="1"/>
            </a:gra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圖片 25" descr="一張含有 牆, 室內 的圖片&#10;&#10;描述是以非常高的可信度產生">
            <a:extLst>
              <a:ext uri="{FF2B5EF4-FFF2-40B4-BE49-F238E27FC236}">
                <a16:creationId xmlns:a16="http://schemas.microsoft.com/office/drawing/2014/main" id="{83019424-645D-4852-8AE3-783C50679F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260" y="1719456"/>
            <a:ext cx="3472262" cy="3030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>
            <a:extLst>
              <a:ext uri="{FF2B5EF4-FFF2-40B4-BE49-F238E27FC236}">
                <a16:creationId xmlns:a16="http://schemas.microsoft.com/office/drawing/2014/main" id="{7B6DF897-5794-457D-9A0C-8568BDE3BB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0535" y="3866904"/>
            <a:ext cx="3401987" cy="897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矩形: 圓角 27">
            <a:extLst>
              <a:ext uri="{FF2B5EF4-FFF2-40B4-BE49-F238E27FC236}">
                <a16:creationId xmlns:a16="http://schemas.microsoft.com/office/drawing/2014/main" id="{D894970C-ADF5-4710-9161-F87BA7513312}"/>
              </a:ext>
            </a:extLst>
          </p:cNvPr>
          <p:cNvSpPr/>
          <p:nvPr/>
        </p:nvSpPr>
        <p:spPr>
          <a:xfrm>
            <a:off x="4748733" y="3684508"/>
            <a:ext cx="881250" cy="25740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48A6E9DF-45FC-4A78-A162-1590E046BDCE}"/>
              </a:ext>
            </a:extLst>
          </p:cNvPr>
          <p:cNvSpPr/>
          <p:nvPr/>
        </p:nvSpPr>
        <p:spPr>
          <a:xfrm>
            <a:off x="4827721" y="3660810"/>
            <a:ext cx="723275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/>
            <a:r>
              <a:rPr lang="zh-TW" altLang="en-US" b="1">
                <a:solidFill>
                  <a:schemeClr val="dk1"/>
                </a:solidFill>
                <a:latin typeface="Microsoft JhengHei"/>
                <a:ea typeface="Microsoft JhengHei"/>
              </a:rPr>
              <a:t>步驟四</a:t>
            </a:r>
          </a:p>
        </p:txBody>
      </p:sp>
      <p:pic>
        <p:nvPicPr>
          <p:cNvPr id="19" name="圖片 18" descr="一張含有 牆, 室內 的圖片&#10;&#10;描述是以非常高的可信度產生">
            <a:extLst>
              <a:ext uri="{FF2B5EF4-FFF2-40B4-BE49-F238E27FC236}">
                <a16:creationId xmlns:a16="http://schemas.microsoft.com/office/drawing/2014/main" id="{BF9C02DF-4250-49F2-A267-322D4DD686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269" y="1719456"/>
            <a:ext cx="3472262" cy="30303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6" name="Google Shape;116;p18"/>
          <p:cNvSpPr txBox="1">
            <a:spLocks noGrp="1"/>
          </p:cNvSpPr>
          <p:nvPr>
            <p:ph type="title"/>
          </p:nvPr>
        </p:nvSpPr>
        <p:spPr>
          <a:xfrm>
            <a:off x="279274" y="-47857"/>
            <a:ext cx="8568900" cy="1080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 </a:t>
            </a:r>
            <a:r>
              <a:rPr lang="zh-TW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QTS</a:t>
            </a:r>
            <a:r>
              <a:rPr 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設置 </a:t>
            </a:r>
            <a:r>
              <a:rPr lang="zh-TW">
                <a:solidFill>
                  <a:schemeClr val="bg1"/>
                </a:solidFill>
                <a:latin typeface="+mj-lt"/>
                <a:ea typeface="微軟正黑體" panose="020B0604030504040204" pitchFamily="34" charset="-120"/>
              </a:rPr>
              <a:t>GPU</a:t>
            </a:r>
            <a:r>
              <a:rPr lang="zh-TW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的軟體環境</a:t>
            </a:r>
            <a:endParaRPr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4" name="圖片 23">
            <a:extLst>
              <a:ext uri="{FF2B5EF4-FFF2-40B4-BE49-F238E27FC236}">
                <a16:creationId xmlns:a16="http://schemas.microsoft.com/office/drawing/2014/main" id="{2BADAE8A-6A24-4C46-8C9B-3C1B5C4F3DD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544" y="3866904"/>
            <a:ext cx="3401987" cy="8979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6339280-F593-413F-8985-2A6F6278128B}"/>
              </a:ext>
            </a:extLst>
          </p:cNvPr>
          <p:cNvSpPr/>
          <p:nvPr/>
        </p:nvSpPr>
        <p:spPr>
          <a:xfrm>
            <a:off x="1203198" y="4131898"/>
            <a:ext cx="2879284" cy="310341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lvl="0" algn="ctr">
              <a:lnSpc>
                <a:spcPts val="1850"/>
              </a:lnSpc>
              <a:buClr>
                <a:schemeClr val="dk1"/>
              </a:buClr>
              <a:buSzPts val="1100"/>
            </a:pPr>
            <a:r>
              <a:rPr lang="zh-TW" altLang="en-US" sz="1200" b="1">
                <a:solidFill>
                  <a:schemeClr val="dk1"/>
                </a:solidFill>
                <a:latin typeface="微軟正黑體"/>
                <a:ea typeface="微軟正黑體"/>
                <a:cs typeface="Roboto"/>
                <a:sym typeface="Roboto"/>
              </a:rPr>
              <a:t>在</a:t>
            </a:r>
            <a:r>
              <a:rPr lang="zh-TW" altLang="en-US" sz="1200" b="1">
                <a:solidFill>
                  <a:schemeClr val="dk1"/>
                </a:solidFill>
                <a:latin typeface="+mj-lt"/>
                <a:ea typeface="微軟正黑體"/>
                <a:cs typeface="Roboto"/>
                <a:sym typeface="Roboto"/>
              </a:rPr>
              <a:t> </a:t>
            </a:r>
            <a:r>
              <a:rPr lang="en-US" altLang="zh-TW" sz="1200" b="1" err="1">
                <a:solidFill>
                  <a:schemeClr val="dk1"/>
                </a:solidFill>
                <a:latin typeface="+mj-lt"/>
                <a:ea typeface="微軟正黑體"/>
                <a:cs typeface="Roboto"/>
                <a:sym typeface="Roboto"/>
              </a:rPr>
              <a:t>QuAI</a:t>
            </a:r>
            <a:r>
              <a:rPr lang="en-US" altLang="zh-TW" sz="1200" b="1">
                <a:solidFill>
                  <a:schemeClr val="dk1"/>
                </a:solidFill>
                <a:latin typeface="+mj-lt"/>
                <a:ea typeface="微軟正黑體"/>
                <a:cs typeface="Roboto"/>
                <a:sym typeface="Roboto"/>
              </a:rPr>
              <a:t> </a:t>
            </a:r>
            <a:r>
              <a:rPr lang="zh-TW" altLang="en-US" sz="1200" b="1">
                <a:solidFill>
                  <a:schemeClr val="dk1"/>
                </a:solidFill>
                <a:latin typeface="微軟正黑體"/>
                <a:ea typeface="微軟正黑體"/>
                <a:cs typeface="Roboto"/>
                <a:sym typeface="Roboto"/>
              </a:rPr>
              <a:t>確認 </a:t>
            </a:r>
            <a:r>
              <a:rPr lang="en-US" altLang="zh-TW" sz="1200" b="1">
                <a:solidFill>
                  <a:schemeClr val="dk1"/>
                </a:solidFill>
                <a:latin typeface="+mj-lt"/>
                <a:ea typeface="微軟正黑體"/>
                <a:cs typeface="Roboto"/>
                <a:sym typeface="Roboto"/>
              </a:rPr>
              <a:t>GPU</a:t>
            </a:r>
            <a:r>
              <a:rPr lang="en-US" altLang="zh-TW" sz="1200" b="1">
                <a:solidFill>
                  <a:schemeClr val="dk1"/>
                </a:solidFill>
                <a:latin typeface="微軟正黑體"/>
                <a:ea typeface="微軟正黑體"/>
                <a:cs typeface="Roboto"/>
                <a:sym typeface="Roboto"/>
              </a:rPr>
              <a:t> </a:t>
            </a:r>
            <a:r>
              <a:rPr lang="zh-TW" altLang="en-US" sz="1200" b="1">
                <a:solidFill>
                  <a:schemeClr val="dk1"/>
                </a:solidFill>
                <a:latin typeface="微軟正黑體"/>
                <a:ea typeface="微軟正黑體"/>
                <a:cs typeface="Roboto"/>
                <a:sym typeface="Roboto"/>
              </a:rPr>
              <a:t>資源是否正常運作</a:t>
            </a:r>
            <a:endParaRPr lang="zh-TW" altLang="en-US" sz="1200" b="1">
              <a:solidFill>
                <a:schemeClr val="dk1"/>
              </a:solidFill>
              <a:latin typeface="微軟正黑體"/>
              <a:ea typeface="微軟正黑體"/>
              <a:cs typeface="Roboto"/>
            </a:endParaRPr>
          </a:p>
        </p:txBody>
      </p:sp>
      <p:pic>
        <p:nvPicPr>
          <p:cNvPr id="32" name="圖片 31">
            <a:extLst>
              <a:ext uri="{FF2B5EF4-FFF2-40B4-BE49-F238E27FC236}">
                <a16:creationId xmlns:a16="http://schemas.microsoft.com/office/drawing/2014/main" id="{A08D6D83-51D2-412E-AEBB-484DA0E3C1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657" y="1201633"/>
            <a:ext cx="3510949" cy="752145"/>
          </a:xfrm>
          <a:prstGeom prst="rect">
            <a:avLst/>
          </a:prstGeom>
        </p:spPr>
      </p:pic>
      <p:sp>
        <p:nvSpPr>
          <p:cNvPr id="31" name="Google Shape;118;p18">
            <a:extLst>
              <a:ext uri="{FF2B5EF4-FFF2-40B4-BE49-F238E27FC236}">
                <a16:creationId xmlns:a16="http://schemas.microsoft.com/office/drawing/2014/main" id="{CF71C5FC-4947-4379-BA5E-EE1BE2E94236}"/>
              </a:ext>
            </a:extLst>
          </p:cNvPr>
          <p:cNvSpPr txBox="1"/>
          <p:nvPr/>
        </p:nvSpPr>
        <p:spPr>
          <a:xfrm>
            <a:off x="2411784" y="1295547"/>
            <a:ext cx="1991700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altLang="zh-TW" sz="1550" b="1" err="1">
                <a:solidFill>
                  <a:schemeClr val="tx1">
                    <a:lumMod val="95000"/>
                    <a:lumOff val="5000"/>
                  </a:schemeClr>
                </a:solidFill>
              </a:rPr>
              <a:t>QuAI</a:t>
            </a:r>
            <a:endParaRPr lang="en-US" altLang="zh-TW" sz="1550" b="1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35" name="圖片 34">
            <a:extLst>
              <a:ext uri="{FF2B5EF4-FFF2-40B4-BE49-F238E27FC236}">
                <a16:creationId xmlns:a16="http://schemas.microsoft.com/office/drawing/2014/main" id="{6C0BD14E-E187-4054-AFA4-8D7D6E0B95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6463" y="1198624"/>
            <a:ext cx="3510949" cy="752145"/>
          </a:xfrm>
          <a:prstGeom prst="rect">
            <a:avLst/>
          </a:prstGeom>
        </p:spPr>
      </p:pic>
      <p:sp>
        <p:nvSpPr>
          <p:cNvPr id="36" name="Google Shape;118;p18">
            <a:extLst>
              <a:ext uri="{FF2B5EF4-FFF2-40B4-BE49-F238E27FC236}">
                <a16:creationId xmlns:a16="http://schemas.microsoft.com/office/drawing/2014/main" id="{8F32CE95-84CC-4565-9A54-4955483CA24D}"/>
              </a:ext>
            </a:extLst>
          </p:cNvPr>
          <p:cNvSpPr txBox="1"/>
          <p:nvPr/>
        </p:nvSpPr>
        <p:spPr>
          <a:xfrm>
            <a:off x="5996328" y="1292538"/>
            <a:ext cx="2292397" cy="4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1550" b="1">
                <a:solidFill>
                  <a:schemeClr val="tx1">
                    <a:lumMod val="95000"/>
                    <a:lumOff val="5000"/>
                  </a:schemeClr>
                </a:solidFill>
                <a:latin typeface="Microsoft JhengHei"/>
                <a:ea typeface="Microsoft JhengHei"/>
              </a:rPr>
              <a:t>軟體容器工作站</a:t>
            </a:r>
          </a:p>
        </p:txBody>
      </p:sp>
      <p:sp>
        <p:nvSpPr>
          <p:cNvPr id="38" name="矩形: 圓角 37">
            <a:extLst>
              <a:ext uri="{FF2B5EF4-FFF2-40B4-BE49-F238E27FC236}">
                <a16:creationId xmlns:a16="http://schemas.microsoft.com/office/drawing/2014/main" id="{F2F835AB-F33A-4880-B8FB-B1F458B07B28}"/>
              </a:ext>
            </a:extLst>
          </p:cNvPr>
          <p:cNvSpPr/>
          <p:nvPr/>
        </p:nvSpPr>
        <p:spPr>
          <a:xfrm>
            <a:off x="925742" y="3687898"/>
            <a:ext cx="881250" cy="257402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AD043929-9CBD-4B93-8024-97A7626644ED}"/>
              </a:ext>
            </a:extLst>
          </p:cNvPr>
          <p:cNvSpPr/>
          <p:nvPr/>
        </p:nvSpPr>
        <p:spPr>
          <a:xfrm>
            <a:off x="1004730" y="3660810"/>
            <a:ext cx="723275" cy="307777"/>
          </a:xfrm>
          <a:prstGeom prst="rect">
            <a:avLst/>
          </a:prstGeom>
        </p:spPr>
        <p:txBody>
          <a:bodyPr wrap="none" anchor="t">
            <a:spAutoFit/>
          </a:bodyPr>
          <a:lstStyle/>
          <a:p>
            <a:pPr lvl="0" algn="ctr"/>
            <a:r>
              <a:rPr lang="zh-TW" altLang="en-US" b="1">
                <a:solidFill>
                  <a:schemeClr val="dk1"/>
                </a:solidFill>
                <a:latin typeface="Microsoft JhengHei"/>
                <a:ea typeface="Microsoft JhengHei"/>
              </a:rPr>
              <a:t>步驟三</a:t>
            </a:r>
          </a:p>
        </p:txBody>
      </p:sp>
      <p:pic>
        <p:nvPicPr>
          <p:cNvPr id="33" name="Google Shape;140;p19">
            <a:extLst>
              <a:ext uri="{FF2B5EF4-FFF2-40B4-BE49-F238E27FC236}">
                <a16:creationId xmlns:a16="http://schemas.microsoft.com/office/drawing/2014/main" id="{26E4DD8E-F9EF-4A3A-8813-F59B61EE4015}"/>
              </a:ext>
            </a:extLst>
          </p:cNvPr>
          <p:cNvPicPr preferRelativeResize="0"/>
          <p:nvPr/>
        </p:nvPicPr>
        <p:blipFill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816" y="1102552"/>
            <a:ext cx="770014" cy="77001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4" name="Google Shape;141;p19">
            <a:extLst>
              <a:ext uri="{FF2B5EF4-FFF2-40B4-BE49-F238E27FC236}">
                <a16:creationId xmlns:a16="http://schemas.microsoft.com/office/drawing/2014/main" id="{143A5606-8349-49D0-A057-5450D74A8F9B}"/>
              </a:ext>
            </a:extLst>
          </p:cNvPr>
          <p:cNvPicPr preferRelativeResize="0"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0416" y="1110205"/>
            <a:ext cx="753524" cy="754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Google Shape;137;p19">
            <a:extLst>
              <a:ext uri="{FF2B5EF4-FFF2-40B4-BE49-F238E27FC236}">
                <a16:creationId xmlns:a16="http://schemas.microsoft.com/office/drawing/2014/main" id="{C7734D49-5645-41EF-BADD-A2371B3E66D2}"/>
              </a:ext>
            </a:extLst>
          </p:cNvPr>
          <p:cNvPicPr preferRelativeResize="0"/>
          <p:nvPr/>
        </p:nvPicPr>
        <p:blipFill rotWithShape="1">
          <a:blip r:embed="rId9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0275" y="1942978"/>
            <a:ext cx="3073261" cy="16994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1" name="Google Shape;138;p19">
            <a:extLst>
              <a:ext uri="{FF2B5EF4-FFF2-40B4-BE49-F238E27FC236}">
                <a16:creationId xmlns:a16="http://schemas.microsoft.com/office/drawing/2014/main" id="{52401821-30F7-40AA-9566-A5702B5426A6}"/>
              </a:ext>
            </a:extLst>
          </p:cNvPr>
          <p:cNvPicPr preferRelativeResize="0"/>
          <p:nvPr/>
        </p:nvPicPr>
        <p:blipFill>
          <a:blip r:embed="rId10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683" y="1937841"/>
            <a:ext cx="3308864" cy="169947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0" name="矩形 29">
            <a:extLst>
              <a:ext uri="{FF2B5EF4-FFF2-40B4-BE49-F238E27FC236}">
                <a16:creationId xmlns:a16="http://schemas.microsoft.com/office/drawing/2014/main" id="{806153E7-8D5D-454F-BE60-DDE6C90D5BE4}"/>
              </a:ext>
            </a:extLst>
          </p:cNvPr>
          <p:cNvSpPr/>
          <p:nvPr/>
        </p:nvSpPr>
        <p:spPr>
          <a:xfrm>
            <a:off x="4993940" y="4008586"/>
            <a:ext cx="2932350" cy="553998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 algn="ctr">
              <a:lnSpc>
                <a:spcPts val="1850"/>
              </a:lnSpc>
              <a:buClr>
                <a:schemeClr val="dk1"/>
              </a:buClr>
              <a:buSzPts val="1100"/>
            </a:pPr>
            <a:r>
              <a:rPr lang="zh-TW" altLang="en-US" sz="1200" b="1">
                <a:solidFill>
                  <a:schemeClr val="dk1"/>
                </a:solidFill>
                <a:latin typeface="微軟正黑體"/>
                <a:ea typeface="微軟正黑體"/>
                <a:cs typeface="Roboto"/>
                <a:sym typeface="Roboto"/>
              </a:rPr>
              <a:t>運用虛擬環境</a:t>
            </a:r>
            <a:r>
              <a:rPr lang="en-US" altLang="zh-TW" sz="1200" b="1">
                <a:solidFill>
                  <a:schemeClr val="dk1"/>
                </a:solidFill>
                <a:latin typeface="微軟正黑體"/>
                <a:ea typeface="微軟正黑體"/>
                <a:cs typeface="Roboto"/>
                <a:sym typeface="Roboto"/>
              </a:rPr>
              <a:t>與 </a:t>
            </a:r>
            <a:r>
              <a:rPr lang="en-US" altLang="zh-TW" sz="1200" b="1">
                <a:solidFill>
                  <a:schemeClr val="dk1"/>
                </a:solidFill>
                <a:latin typeface="+mj-lt"/>
                <a:ea typeface="微軟正黑體"/>
                <a:cs typeface="Roboto"/>
                <a:sym typeface="Roboto"/>
              </a:rPr>
              <a:t>GPU</a:t>
            </a:r>
            <a:r>
              <a:rPr lang="en-US" altLang="zh-TW" sz="1200" b="1">
                <a:solidFill>
                  <a:schemeClr val="dk1"/>
                </a:solidFill>
                <a:latin typeface="微軟正黑體"/>
                <a:ea typeface="微軟正黑體"/>
                <a:cs typeface="Roboto"/>
                <a:sym typeface="Roboto"/>
              </a:rPr>
              <a:t> 在 </a:t>
            </a:r>
            <a:r>
              <a:rPr lang="en-US" altLang="zh-TW" sz="1200" b="1">
                <a:solidFill>
                  <a:schemeClr val="dk1"/>
                </a:solidFill>
                <a:latin typeface="+mj-lt"/>
                <a:ea typeface="微軟正黑體"/>
                <a:cs typeface="Roboto"/>
                <a:sym typeface="Roboto"/>
              </a:rPr>
              <a:t>QNAP NAS </a:t>
            </a:r>
            <a:r>
              <a:rPr lang="en-US" altLang="zh-TW" sz="1200" b="1">
                <a:solidFill>
                  <a:schemeClr val="dk1"/>
                </a:solidFill>
                <a:latin typeface="微軟正黑體"/>
                <a:ea typeface="微軟正黑體"/>
                <a:cs typeface="Roboto"/>
                <a:sym typeface="Roboto"/>
              </a:rPr>
              <a:t>上</a:t>
            </a:r>
            <a:br>
              <a:rPr lang="zh-TW" altLang="en-US" sz="1200" b="1">
                <a:latin typeface="微軟正黑體"/>
                <a:ea typeface="微軟正黑體"/>
                <a:cs typeface="Roboto"/>
              </a:rPr>
            </a:br>
            <a:r>
              <a:rPr lang="zh-TW" altLang="en-US" sz="1200" b="1">
                <a:solidFill>
                  <a:schemeClr val="dk1"/>
                </a:solidFill>
                <a:latin typeface="微軟正黑體"/>
                <a:ea typeface="微軟正黑體"/>
                <a:cs typeface="Roboto"/>
                <a:sym typeface="Roboto"/>
              </a:rPr>
              <a:t>執行 </a:t>
            </a:r>
            <a:r>
              <a:rPr lang="en-US" altLang="zh-TW" sz="1200" b="1">
                <a:solidFill>
                  <a:schemeClr val="dk1"/>
                </a:solidFill>
                <a:latin typeface="+mj-lt"/>
                <a:ea typeface="微軟正黑體"/>
                <a:cs typeface="Roboto"/>
                <a:sym typeface="Roboto"/>
              </a:rPr>
              <a:t>AI </a:t>
            </a:r>
            <a:r>
              <a:rPr lang="zh-TW" altLang="en-US" sz="1200" b="1">
                <a:solidFill>
                  <a:schemeClr val="dk1"/>
                </a:solidFill>
                <a:latin typeface="微軟正黑體"/>
                <a:ea typeface="微軟正黑體"/>
                <a:cs typeface="Roboto"/>
                <a:sym typeface="Roboto"/>
              </a:rPr>
              <a:t>訓練</a:t>
            </a:r>
            <a:endParaRPr lang="zh-TW" altLang="en-US" sz="1200">
              <a:solidFill>
                <a:schemeClr val="dk1"/>
              </a:solidFill>
              <a:latin typeface="微軟正黑體"/>
              <a:ea typeface="微軟正黑體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3979772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>
            <a:extLst>
              <a:ext uri="{FF2B5EF4-FFF2-40B4-BE49-F238E27FC236}">
                <a16:creationId xmlns:a16="http://schemas.microsoft.com/office/drawing/2014/main" id="{4CA8A782-6326-451A-9C93-1BAB2748B81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52" name="Google Shape;152;p20"/>
          <p:cNvSpPr txBox="1">
            <a:spLocks noGrp="1"/>
          </p:cNvSpPr>
          <p:nvPr>
            <p:ph type="title"/>
          </p:nvPr>
        </p:nvSpPr>
        <p:spPr>
          <a:xfrm>
            <a:off x="251520" y="123478"/>
            <a:ext cx="8568900" cy="790133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/>
              <a:t>在 </a:t>
            </a:r>
            <a:r>
              <a:rPr lang="zh-TW">
                <a:latin typeface="+mj-lt"/>
              </a:rPr>
              <a:t>QuAI</a:t>
            </a:r>
            <a:r>
              <a:rPr lang="zh-TW"/>
              <a:t> 使用 </a:t>
            </a:r>
            <a:r>
              <a:rPr lang="zh-TW">
                <a:latin typeface="+mj-lt"/>
              </a:rPr>
              <a:t>GPU</a:t>
            </a:r>
            <a:r>
              <a:rPr lang="zh-TW"/>
              <a:t> 資源執行應用</a:t>
            </a:r>
            <a:endParaRPr/>
          </a:p>
        </p:txBody>
      </p:sp>
      <p:graphicFrame>
        <p:nvGraphicFramePr>
          <p:cNvPr id="67" name="Diagram 6">
            <a:extLst>
              <a:ext uri="{FF2B5EF4-FFF2-40B4-BE49-F238E27FC236}">
                <a16:creationId xmlns:a16="http://schemas.microsoft.com/office/drawing/2014/main" id="{6614AF9C-9B14-42CB-BCEE-C5834D20BD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8278597"/>
              </p:ext>
            </p:extLst>
          </p:nvPr>
        </p:nvGraphicFramePr>
        <p:xfrm>
          <a:off x="192703" y="532664"/>
          <a:ext cx="8858281" cy="44873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0" name="文字方塊 69">
            <a:extLst>
              <a:ext uri="{FF2B5EF4-FFF2-40B4-BE49-F238E27FC236}">
                <a16:creationId xmlns:a16="http://schemas.microsoft.com/office/drawing/2014/main" id="{0D8CF189-E484-4B3C-B422-F5B973298D13}"/>
              </a:ext>
            </a:extLst>
          </p:cNvPr>
          <p:cNvSpPr txBox="1"/>
          <p:nvPr/>
        </p:nvSpPr>
        <p:spPr>
          <a:xfrm>
            <a:off x="9642984" y="1340632"/>
            <a:ext cx="1846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TW" altLang="en-US"/>
          </a:p>
        </p:txBody>
      </p:sp>
      <p:sp>
        <p:nvSpPr>
          <p:cNvPr id="75" name="矩形 6">
            <a:extLst>
              <a:ext uri="{FF2B5EF4-FFF2-40B4-BE49-F238E27FC236}">
                <a16:creationId xmlns:a16="http://schemas.microsoft.com/office/drawing/2014/main" id="{3238DB71-EE2E-4FEA-BCC0-C7BF4610714A}"/>
              </a:ext>
            </a:extLst>
          </p:cNvPr>
          <p:cNvSpPr/>
          <p:nvPr/>
        </p:nvSpPr>
        <p:spPr>
          <a:xfrm>
            <a:off x="328646" y="2387338"/>
            <a:ext cx="1271400" cy="38631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2000" b="1" err="1"/>
              <a:t>QuAI</a:t>
            </a:r>
            <a:endParaRPr lang="en-US" altLang="zh-TW" sz="2000" b="1"/>
          </a:p>
        </p:txBody>
      </p:sp>
      <p:grpSp>
        <p:nvGrpSpPr>
          <p:cNvPr id="3" name="群組 2">
            <a:extLst>
              <a:ext uri="{FF2B5EF4-FFF2-40B4-BE49-F238E27FC236}">
                <a16:creationId xmlns:a16="http://schemas.microsoft.com/office/drawing/2014/main" id="{2E4285B7-70AB-4C78-A599-41ED1B997219}"/>
              </a:ext>
            </a:extLst>
          </p:cNvPr>
          <p:cNvGrpSpPr/>
          <p:nvPr/>
        </p:nvGrpSpPr>
        <p:grpSpPr>
          <a:xfrm>
            <a:off x="282574" y="1115755"/>
            <a:ext cx="1407343" cy="1407343"/>
            <a:chOff x="279368" y="1139489"/>
            <a:chExt cx="1407343" cy="1407343"/>
          </a:xfrm>
        </p:grpSpPr>
        <p:pic>
          <p:nvPicPr>
            <p:cNvPr id="77" name="圖片 76">
              <a:extLst>
                <a:ext uri="{FF2B5EF4-FFF2-40B4-BE49-F238E27FC236}">
                  <a16:creationId xmlns:a16="http://schemas.microsoft.com/office/drawing/2014/main" id="{0B2B240B-13E7-4F32-BEB9-E383B8A8C2E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79368" y="1139489"/>
              <a:ext cx="1407343" cy="14073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9" name="Picture 3" descr="D:\QuAI\ProductSpecifications\UI_Designs\download_2017-12-20_18-21-14\v2_171220\slice\QuAI_App_logo\qpkg_256.png">
              <a:extLst>
                <a:ext uri="{FF2B5EF4-FFF2-40B4-BE49-F238E27FC236}">
                  <a16:creationId xmlns:a16="http://schemas.microsoft.com/office/drawing/2014/main" id="{793E0FF3-2642-45FD-AFF5-712EB6F9B1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140" y="1357058"/>
              <a:ext cx="976595" cy="976593"/>
            </a:xfrm>
            <a:prstGeom prst="rect">
              <a:avLst/>
            </a:prstGeom>
            <a:noFill/>
          </p:spPr>
        </p:pic>
      </p:grpSp>
      <p:sp>
        <p:nvSpPr>
          <p:cNvPr id="78" name="矩形 6">
            <a:extLst>
              <a:ext uri="{FF2B5EF4-FFF2-40B4-BE49-F238E27FC236}">
                <a16:creationId xmlns:a16="http://schemas.microsoft.com/office/drawing/2014/main" id="{EA534D3F-DB21-4E95-8A6A-1D0E60827184}"/>
              </a:ext>
            </a:extLst>
          </p:cNvPr>
          <p:cNvSpPr/>
          <p:nvPr/>
        </p:nvSpPr>
        <p:spPr>
          <a:xfrm>
            <a:off x="7075360" y="1895834"/>
            <a:ext cx="1739585" cy="435983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stA="45000" endPos="65000" dist="381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900"/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64284C90-6CA1-424C-9542-1C7E9F2800FC}"/>
              </a:ext>
            </a:extLst>
          </p:cNvPr>
          <p:cNvSpPr/>
          <p:nvPr/>
        </p:nvSpPr>
        <p:spPr>
          <a:xfrm>
            <a:off x="7075359" y="2403763"/>
            <a:ext cx="1739585" cy="435983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stA="45000" endPos="65000" dist="381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900"/>
          </a:p>
        </p:txBody>
      </p:sp>
      <p:sp>
        <p:nvSpPr>
          <p:cNvPr id="11" name="矩形 6">
            <a:extLst>
              <a:ext uri="{FF2B5EF4-FFF2-40B4-BE49-F238E27FC236}">
                <a16:creationId xmlns:a16="http://schemas.microsoft.com/office/drawing/2014/main" id="{15A225A9-0BB4-416A-8AC7-D08496EA3CA1}"/>
              </a:ext>
            </a:extLst>
          </p:cNvPr>
          <p:cNvSpPr/>
          <p:nvPr/>
        </p:nvSpPr>
        <p:spPr>
          <a:xfrm>
            <a:off x="7075359" y="2920445"/>
            <a:ext cx="1739585" cy="435983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stA="45000" endPos="65000" dist="381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900"/>
          </a:p>
        </p:txBody>
      </p:sp>
      <p:sp>
        <p:nvSpPr>
          <p:cNvPr id="12" name="矩形 6">
            <a:extLst>
              <a:ext uri="{FF2B5EF4-FFF2-40B4-BE49-F238E27FC236}">
                <a16:creationId xmlns:a16="http://schemas.microsoft.com/office/drawing/2014/main" id="{3A7FDF44-53A6-4EE5-B1EA-89CA6F78BC7A}"/>
              </a:ext>
            </a:extLst>
          </p:cNvPr>
          <p:cNvSpPr/>
          <p:nvPr/>
        </p:nvSpPr>
        <p:spPr>
          <a:xfrm>
            <a:off x="4737850" y="1104805"/>
            <a:ext cx="1739585" cy="435983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stA="45000" endPos="65000" dist="381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900"/>
          </a:p>
        </p:txBody>
      </p:sp>
      <p:sp>
        <p:nvSpPr>
          <p:cNvPr id="13" name="矩形 6">
            <a:extLst>
              <a:ext uri="{FF2B5EF4-FFF2-40B4-BE49-F238E27FC236}">
                <a16:creationId xmlns:a16="http://schemas.microsoft.com/office/drawing/2014/main" id="{31464BB7-07B1-433B-A0D5-F2CD58511E32}"/>
              </a:ext>
            </a:extLst>
          </p:cNvPr>
          <p:cNvSpPr/>
          <p:nvPr/>
        </p:nvSpPr>
        <p:spPr>
          <a:xfrm>
            <a:off x="4737849" y="1631706"/>
            <a:ext cx="1739585" cy="435983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reflection stA="45000" endPos="65000" dist="381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900"/>
          </a:p>
        </p:txBody>
      </p:sp>
      <p:sp>
        <p:nvSpPr>
          <p:cNvPr id="14" name="矩形 6">
            <a:extLst>
              <a:ext uri="{FF2B5EF4-FFF2-40B4-BE49-F238E27FC236}">
                <a16:creationId xmlns:a16="http://schemas.microsoft.com/office/drawing/2014/main" id="{CB1C5EC0-0BD4-4D30-A290-E094C72CFB7E}"/>
              </a:ext>
            </a:extLst>
          </p:cNvPr>
          <p:cNvSpPr/>
          <p:nvPr/>
        </p:nvSpPr>
        <p:spPr>
          <a:xfrm>
            <a:off x="4376543" y="2895356"/>
            <a:ext cx="1646451" cy="435983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stA="45000" endPos="65000" dist="381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900"/>
          </a:p>
        </p:txBody>
      </p:sp>
      <p:sp>
        <p:nvSpPr>
          <p:cNvPr id="15" name="矩形 6">
            <a:extLst>
              <a:ext uri="{FF2B5EF4-FFF2-40B4-BE49-F238E27FC236}">
                <a16:creationId xmlns:a16="http://schemas.microsoft.com/office/drawing/2014/main" id="{5729BE88-10CC-46C1-BDC2-4E5DC9B578D7}"/>
              </a:ext>
            </a:extLst>
          </p:cNvPr>
          <p:cNvSpPr/>
          <p:nvPr/>
        </p:nvSpPr>
        <p:spPr>
          <a:xfrm>
            <a:off x="4376542" y="3378328"/>
            <a:ext cx="1646451" cy="435983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stA="45000" endPos="65000" dist="381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900"/>
          </a:p>
        </p:txBody>
      </p:sp>
      <p:sp>
        <p:nvSpPr>
          <p:cNvPr id="16" name="矩形 6">
            <a:extLst>
              <a:ext uri="{FF2B5EF4-FFF2-40B4-BE49-F238E27FC236}">
                <a16:creationId xmlns:a16="http://schemas.microsoft.com/office/drawing/2014/main" id="{4CAE0309-7F96-4A76-80F2-A57FE491DFF7}"/>
              </a:ext>
            </a:extLst>
          </p:cNvPr>
          <p:cNvSpPr/>
          <p:nvPr/>
        </p:nvSpPr>
        <p:spPr>
          <a:xfrm>
            <a:off x="4508866" y="3930064"/>
            <a:ext cx="1837180" cy="435983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stA="45000" endPos="65000" dist="381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900"/>
          </a:p>
        </p:txBody>
      </p:sp>
      <p:sp>
        <p:nvSpPr>
          <p:cNvPr id="17" name="矩形 6">
            <a:extLst>
              <a:ext uri="{FF2B5EF4-FFF2-40B4-BE49-F238E27FC236}">
                <a16:creationId xmlns:a16="http://schemas.microsoft.com/office/drawing/2014/main" id="{8C5C4790-4DED-47B8-9B37-3E68C34B8A23}"/>
              </a:ext>
            </a:extLst>
          </p:cNvPr>
          <p:cNvSpPr/>
          <p:nvPr/>
        </p:nvSpPr>
        <p:spPr>
          <a:xfrm>
            <a:off x="4508865" y="4481800"/>
            <a:ext cx="1837180" cy="435983"/>
          </a:xfrm>
          <a:prstGeom prst="rect">
            <a:avLst/>
          </a:prstGeom>
          <a:solidFill>
            <a:srgbClr val="1A3E7F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  <a:reflection stA="45000" endPos="65000" dist="38100" dir="5400000" sy="-100000" algn="bl" rotWithShape="0"/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TW" sz="90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BD44EDF8-73EB-456A-94FC-A8E723D14F3B}"/>
              </a:ext>
            </a:extLst>
          </p:cNvPr>
          <p:cNvSpPr/>
          <p:nvPr/>
        </p:nvSpPr>
        <p:spPr>
          <a:xfrm>
            <a:off x="5148028" y="1168485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深度學習</a:t>
            </a:r>
            <a:endParaRPr lang="en-US" altLang="zh-TW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BCE3349-511D-41A4-9C33-ABF6B193CE23}"/>
              </a:ext>
            </a:extLst>
          </p:cNvPr>
          <p:cNvSpPr/>
          <p:nvPr/>
        </p:nvSpPr>
        <p:spPr>
          <a:xfrm>
            <a:off x="5156235" y="1673354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預測分析</a:t>
            </a:r>
            <a:endParaRPr lang="en-US" altLang="zh-TW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461B526-B0CF-4117-9F3A-3E13EAD1610E}"/>
              </a:ext>
            </a:extLst>
          </p:cNvPr>
          <p:cNvSpPr/>
          <p:nvPr/>
        </p:nvSpPr>
        <p:spPr>
          <a:xfrm>
            <a:off x="4748361" y="2949363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語音識別</a:t>
            </a:r>
            <a:endParaRPr lang="en-US" altLang="zh-TW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5868785-5D5D-490B-BD1E-745E90E64BAE}"/>
              </a:ext>
            </a:extLst>
          </p:cNvPr>
          <p:cNvSpPr/>
          <p:nvPr/>
        </p:nvSpPr>
        <p:spPr>
          <a:xfrm>
            <a:off x="4748360" y="3419329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語音合成</a:t>
            </a:r>
            <a:endParaRPr lang="en-US" altLang="zh-TW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5CDDD010-69F0-4B74-90D5-8D0B8D52D89D}"/>
              </a:ext>
            </a:extLst>
          </p:cNvPr>
          <p:cNvSpPr/>
          <p:nvPr/>
        </p:nvSpPr>
        <p:spPr>
          <a:xfrm>
            <a:off x="4953556" y="3988732"/>
            <a:ext cx="9028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影像辨識</a:t>
            </a:r>
            <a:endParaRPr lang="en-US" altLang="zh-TW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AC47C7-AE77-42FF-B269-A1175CA2366A}"/>
              </a:ext>
            </a:extLst>
          </p:cNvPr>
          <p:cNvSpPr/>
          <p:nvPr/>
        </p:nvSpPr>
        <p:spPr>
          <a:xfrm>
            <a:off x="4953555" y="4528236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機器視覺</a:t>
            </a:r>
            <a:endParaRPr lang="en-US" altLang="zh-TW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670726C-EEB7-4CAA-AE1C-BEFBCD2C2531}"/>
              </a:ext>
            </a:extLst>
          </p:cNvPr>
          <p:cNvSpPr/>
          <p:nvPr/>
        </p:nvSpPr>
        <p:spPr>
          <a:xfrm>
            <a:off x="7673281" y="1959936"/>
            <a:ext cx="5437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翻譯</a:t>
            </a:r>
            <a:endParaRPr lang="en-US" altLang="zh-TW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AF47E737-B132-48E0-80F1-6BF8C49F8AEA}"/>
              </a:ext>
            </a:extLst>
          </p:cNvPr>
          <p:cNvSpPr/>
          <p:nvPr/>
        </p:nvSpPr>
        <p:spPr>
          <a:xfrm>
            <a:off x="7224440" y="2455856"/>
            <a:ext cx="14414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文件分類和分群</a:t>
            </a:r>
            <a:endParaRPr lang="en-US" altLang="zh-TW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4B0BD5D-69AC-477D-8906-0FB58AFEE126}"/>
              </a:ext>
            </a:extLst>
          </p:cNvPr>
          <p:cNvSpPr/>
          <p:nvPr/>
        </p:nvSpPr>
        <p:spPr>
          <a:xfrm>
            <a:off x="7493744" y="2959458"/>
            <a:ext cx="902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TW" altLang="en-US" b="1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資訊抽取</a:t>
            </a:r>
            <a:endParaRPr lang="en-US" altLang="zh-TW" b="1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896101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6D380C7-B15F-43D1-B790-CEF764D101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499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圖片 27">
            <a:extLst>
              <a:ext uri="{FF2B5EF4-FFF2-40B4-BE49-F238E27FC236}">
                <a16:creationId xmlns:a16="http://schemas.microsoft.com/office/drawing/2014/main" id="{503F150A-8604-4FD0-9341-8829573291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23" name="Google Shape;223;p22"/>
          <p:cNvSpPr txBox="1">
            <a:spLocks noGrp="1"/>
          </p:cNvSpPr>
          <p:nvPr>
            <p:ph type="title"/>
          </p:nvPr>
        </p:nvSpPr>
        <p:spPr>
          <a:xfrm>
            <a:off x="251520" y="123477"/>
            <a:ext cx="8568900" cy="853397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zh-TW" sz="3350">
                <a:latin typeface="微軟正黑體"/>
                <a:ea typeface="微軟正黑體"/>
              </a:rPr>
              <a:t>運用</a:t>
            </a:r>
            <a:r>
              <a:rPr lang="zh-TW" altLang="en-US" sz="3350">
                <a:latin typeface="微軟正黑體"/>
                <a:ea typeface="微軟正黑體"/>
              </a:rPr>
              <a:t>容器</a:t>
            </a:r>
            <a:r>
              <a:rPr lang="zh-TW" sz="3350">
                <a:latin typeface="微軟正黑體"/>
                <a:ea typeface="微軟正黑體"/>
              </a:rPr>
              <a:t>工作站與 </a:t>
            </a:r>
            <a:r>
              <a:rPr lang="zh-TW" sz="3350">
                <a:latin typeface="+mj-lt"/>
                <a:ea typeface="微軟正黑體"/>
              </a:rPr>
              <a:t>QuAI</a:t>
            </a:r>
            <a:r>
              <a:rPr lang="zh-TW" sz="3350">
                <a:latin typeface="微軟正黑體"/>
                <a:ea typeface="微軟正黑體"/>
              </a:rPr>
              <a:t> 啟動 </a:t>
            </a:r>
            <a:r>
              <a:rPr lang="zh-TW" sz="3350">
                <a:latin typeface="+mj-lt"/>
                <a:ea typeface="微軟正黑體"/>
              </a:rPr>
              <a:t>AI</a:t>
            </a:r>
            <a:r>
              <a:rPr lang="zh-TW" sz="3350">
                <a:latin typeface="微軟正黑體"/>
                <a:ea typeface="微軟正黑體"/>
              </a:rPr>
              <a:t> 運算環境 </a:t>
            </a:r>
            <a:endParaRPr sz="335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11C9994-DB54-43D5-9B51-0FC1FBCFCC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382" y="1642037"/>
            <a:ext cx="3401987" cy="7653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矩形: 圓角 8">
            <a:extLst>
              <a:ext uri="{FF2B5EF4-FFF2-40B4-BE49-F238E27FC236}">
                <a16:creationId xmlns:a16="http://schemas.microsoft.com/office/drawing/2014/main" id="{E38D4696-2BEF-462D-A6F5-332F6CAF6DF8}"/>
              </a:ext>
            </a:extLst>
          </p:cNvPr>
          <p:cNvSpPr/>
          <p:nvPr/>
        </p:nvSpPr>
        <p:spPr>
          <a:xfrm>
            <a:off x="251519" y="1462159"/>
            <a:ext cx="1076520" cy="314438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FFC000"/>
              </a:gs>
              <a:gs pos="69000">
                <a:srgbClr val="FFC000"/>
              </a:gs>
              <a:gs pos="100000">
                <a:srgbClr val="FFD347"/>
              </a:gs>
            </a:gsLst>
            <a:lin ang="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A3EE20B-DC13-4A80-B775-8D9D4268B709}"/>
              </a:ext>
            </a:extLst>
          </p:cNvPr>
          <p:cNvSpPr/>
          <p:nvPr/>
        </p:nvSpPr>
        <p:spPr>
          <a:xfrm>
            <a:off x="428142" y="1462160"/>
            <a:ext cx="723275" cy="30777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zh-TW" altLang="en-US" b="1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步驟一</a:t>
            </a:r>
            <a:endParaRPr lang="zh-TW" altLang="en-US" b="1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FD946F8-7E4F-4BBF-90A6-3FD68E102BB6}"/>
              </a:ext>
            </a:extLst>
          </p:cNvPr>
          <p:cNvSpPr/>
          <p:nvPr/>
        </p:nvSpPr>
        <p:spPr>
          <a:xfrm>
            <a:off x="720401" y="1848949"/>
            <a:ext cx="4572000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zh-TW" altLang="zh-TW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開啟對應的 </a:t>
            </a:r>
            <a:r>
              <a:rPr lang="zh-TW" altLang="zh-TW" sz="1700" b="1">
                <a:latin typeface="+mj-lt"/>
                <a:ea typeface="微軟正黑體" panose="020B0604030504040204" pitchFamily="34" charset="-120"/>
              </a:rPr>
              <a:t>GPU</a:t>
            </a:r>
            <a:r>
              <a:rPr lang="zh-TW" altLang="zh-TW" sz="1700" b="1">
                <a:latin typeface="微軟正黑體" panose="020B0604030504040204" pitchFamily="34" charset="-120"/>
                <a:ea typeface="微軟正黑體" panose="020B0604030504040204" pitchFamily="34" charset="-120"/>
              </a:rPr>
              <a:t> 容器</a:t>
            </a:r>
            <a:br>
              <a:rPr lang="zh-TW" altLang="zh-TW" sz="1700" b="1"/>
            </a:br>
            <a:endParaRPr lang="zh-TW" altLang="en-US" sz="1700" b="1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35EF5BA0-3708-431F-9886-4A62E76BE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289" y="1056670"/>
            <a:ext cx="5497702" cy="4485192"/>
          </a:xfrm>
          <a:prstGeom prst="rect">
            <a:avLst/>
          </a:prstGeom>
        </p:spPr>
      </p:pic>
      <p:pic>
        <p:nvPicPr>
          <p:cNvPr id="225" name="Google Shape;225;p22"/>
          <p:cNvPicPr preferRelativeResize="0"/>
          <p:nvPr/>
        </p:nvPicPr>
        <p:blipFill>
          <a:blip r:embed="rId6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6016" y="1253878"/>
            <a:ext cx="5242248" cy="2897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圖片 14" descr="一張含有 監視器, 室內, 微波爐, 坐 的圖片&#10;&#10;描述是以非常高的可信度產生">
            <a:extLst>
              <a:ext uri="{FF2B5EF4-FFF2-40B4-BE49-F238E27FC236}">
                <a16:creationId xmlns:a16="http://schemas.microsoft.com/office/drawing/2014/main" id="{47B5A8D2-92CB-462F-BF22-16FC832F686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12"/>
          <a:stretch/>
        </p:blipFill>
        <p:spPr>
          <a:xfrm>
            <a:off x="90687" y="2253719"/>
            <a:ext cx="3472297" cy="2889781"/>
          </a:xfrm>
          <a:prstGeom prst="rect">
            <a:avLst/>
          </a:prstGeom>
        </p:spPr>
      </p:pic>
      <p:sp>
        <p:nvSpPr>
          <p:cNvPr id="16" name="矩形 15">
            <a:extLst>
              <a:ext uri="{FF2B5EF4-FFF2-40B4-BE49-F238E27FC236}">
                <a16:creationId xmlns:a16="http://schemas.microsoft.com/office/drawing/2014/main" id="{BF5C5056-406D-4CC7-A1F5-8D244DFF11B7}"/>
              </a:ext>
            </a:extLst>
          </p:cNvPr>
          <p:cNvSpPr/>
          <p:nvPr/>
        </p:nvSpPr>
        <p:spPr>
          <a:xfrm>
            <a:off x="3426016" y="5143452"/>
            <a:ext cx="5394404" cy="726230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30" name="Google Shape;225;p22">
            <a:extLst>
              <a:ext uri="{FF2B5EF4-FFF2-40B4-BE49-F238E27FC236}">
                <a16:creationId xmlns:a16="http://schemas.microsoft.com/office/drawing/2014/main" id="{DEB6E456-8681-4244-9085-11F1A16F6A9E}"/>
              </a:ext>
            </a:extLst>
          </p:cNvPr>
          <p:cNvPicPr preferRelativeResize="0"/>
          <p:nvPr/>
        </p:nvPicPr>
        <p:blipFill rotWithShape="1"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70946" y="1535582"/>
            <a:ext cx="4319744" cy="260327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155D5D07-A92C-43CC-BFDC-A8C9B6AF0B0C}"/>
              </a:ext>
            </a:extLst>
          </p:cNvPr>
          <p:cNvGrpSpPr/>
          <p:nvPr/>
        </p:nvGrpSpPr>
        <p:grpSpPr>
          <a:xfrm>
            <a:off x="7870289" y="820480"/>
            <a:ext cx="1144612" cy="1144612"/>
            <a:chOff x="560004" y="3265407"/>
            <a:chExt cx="1144612" cy="1144612"/>
          </a:xfrm>
        </p:grpSpPr>
        <p:pic>
          <p:nvPicPr>
            <p:cNvPr id="23" name="圖片 22">
              <a:extLst>
                <a:ext uri="{FF2B5EF4-FFF2-40B4-BE49-F238E27FC236}">
                  <a16:creationId xmlns:a16="http://schemas.microsoft.com/office/drawing/2014/main" id="{04DBBE7E-A9DE-49EB-81D5-47DAE378694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60004" y="3265407"/>
              <a:ext cx="1144612" cy="114461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Google Shape;141;p19">
              <a:extLst>
                <a:ext uri="{FF2B5EF4-FFF2-40B4-BE49-F238E27FC236}">
                  <a16:creationId xmlns:a16="http://schemas.microsoft.com/office/drawing/2014/main" id="{5952C6CA-78A5-45DE-827C-B1532DC767BB}"/>
                </a:ext>
              </a:extLst>
            </p:cNvPr>
            <p:cNvPicPr preferRelativeResize="0"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5792" y="3436883"/>
              <a:ext cx="793035" cy="794277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自訂設計">
  <a:themeElements>
    <a:clrScheme name="自訂 6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45695"/>
      </a:hlink>
      <a:folHlink>
        <a:srgbClr val="17365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806</Words>
  <Application>Microsoft Office PowerPoint</Application>
  <PresentationFormat>如螢幕大小 (16:9)</PresentationFormat>
  <Paragraphs>200</Paragraphs>
  <Slides>28</Slides>
  <Notes>28</Notes>
  <HiddenSlides>0</HiddenSlides>
  <MMClips>0</MMClips>
  <ScaleCrop>false</ScaleCrop>
  <HeadingPairs>
    <vt:vector size="6" baseType="variant">
      <vt:variant>
        <vt:lpstr>使用字型</vt:lpstr>
      </vt:variant>
      <vt:variant>
        <vt:i4>6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28</vt:i4>
      </vt:variant>
    </vt:vector>
  </HeadingPairs>
  <TitlesOfParts>
    <vt:vector size="35" baseType="lpstr">
      <vt:lpstr>Microsoft JhengHei</vt:lpstr>
      <vt:lpstr>Microsoft JhengHei</vt:lpstr>
      <vt:lpstr>新細明體</vt:lpstr>
      <vt:lpstr>Arial</vt:lpstr>
      <vt:lpstr>Calibri</vt:lpstr>
      <vt:lpstr>Roboto</vt:lpstr>
      <vt:lpstr>自訂設計</vt:lpstr>
      <vt:lpstr>PowerPoint 簡報</vt:lpstr>
      <vt:lpstr>簡報大綱： </vt:lpstr>
      <vt:lpstr>PowerPoint 簡報</vt:lpstr>
      <vt:lpstr>TS-2888X 與 QuAI 支援 GPU 軟體環境</vt:lpstr>
      <vt:lpstr>在 QTS 設置 GPU 的軟體環境</vt:lpstr>
      <vt:lpstr>在 QTS 設置 GPU 的軟體環境</vt:lpstr>
      <vt:lpstr>在 QuAI 使用 GPU 資源執行應用</vt:lpstr>
      <vt:lpstr>PowerPoint 簡報</vt:lpstr>
      <vt:lpstr>運用容器工作站與 QuAI 啟動 AI 運算環境 </vt:lpstr>
      <vt:lpstr>運用容器工作站與 QuAI 啟動 AI 運算環境 </vt:lpstr>
      <vt:lpstr>運用容器工作站與 QuAI 啟動 AI 運算環境 </vt:lpstr>
      <vt:lpstr>運用虛擬機工作站與 QuAI 啟動 AI 運算環境 </vt:lpstr>
      <vt:lpstr>PowerPoint 簡報</vt:lpstr>
      <vt:lpstr>TensorFlow 範例程式碼 - MNIST 數字辨識 </vt:lpstr>
      <vt:lpstr>分析：TensorFlow 範例程式碼 - MNIST 數字辨識 </vt:lpstr>
      <vt:lpstr>模型訓練成果 - MNIST 數字辨識 </vt:lpstr>
      <vt:lpstr>QNAP 範例程式碼 - 水果物件辨識</vt:lpstr>
      <vt:lpstr>QNAP 範例程式碼 - 水果物件辨識</vt:lpstr>
      <vt:lpstr>解析 Container 啟用程式碼</vt:lpstr>
      <vt:lpstr>Jupyter notebook (裝於 TensorFlow Container)</vt:lpstr>
      <vt:lpstr>Jupyter notebook (裝於 TensorFlow Container)</vt:lpstr>
      <vt:lpstr>PowerPoint 簡報</vt:lpstr>
      <vt:lpstr>AI 使用者社群</vt:lpstr>
      <vt:lpstr>AI 使用者社群</vt:lpstr>
      <vt:lpstr>AI 使用者社群</vt:lpstr>
      <vt:lpstr>AI 使用者社群</vt:lpstr>
      <vt:lpstr>QNAP AI 相關社群 &amp; 資源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QuAI 軟體應用教學:  使用 QTS 與 Tensorflow 在 TS-2888X 執行 AI 模型訓練</dc:title>
  <dc:creator>Han Tsai</dc:creator>
  <cp:lastModifiedBy>明翰 蔡</cp:lastModifiedBy>
  <cp:revision>4</cp:revision>
  <dcterms:modified xsi:type="dcterms:W3CDTF">2019-04-09T03:28:22Z</dcterms:modified>
</cp:coreProperties>
</file>