
<file path=[Content_Types].xml><?xml version="1.0" encoding="utf-8"?>
<Types xmlns="http://schemas.openxmlformats.org/package/2006/content-types">
  <Default Extension="png" ContentType="image/png"/>
  <Default Extension="svg" ContentType="image/svg+xml"/>
  <Default Extension="emf" ContentType="image/x-emf"/>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76" r:id="rId1"/>
  </p:sldMasterIdLst>
  <p:notesMasterIdLst>
    <p:notesMasterId r:id="rId46"/>
  </p:notesMasterIdLst>
  <p:handoutMasterIdLst>
    <p:handoutMasterId r:id="rId47"/>
  </p:handoutMasterIdLst>
  <p:sldIdLst>
    <p:sldId id="256" r:id="rId2"/>
    <p:sldId id="396" r:id="rId3"/>
    <p:sldId id="386" r:id="rId4"/>
    <p:sldId id="391" r:id="rId5"/>
    <p:sldId id="404" r:id="rId6"/>
    <p:sldId id="344" r:id="rId7"/>
    <p:sldId id="379" r:id="rId8"/>
    <p:sldId id="341" r:id="rId9"/>
    <p:sldId id="392" r:id="rId10"/>
    <p:sldId id="349" r:id="rId11"/>
    <p:sldId id="403" r:id="rId12"/>
    <p:sldId id="361" r:id="rId13"/>
    <p:sldId id="364" r:id="rId14"/>
    <p:sldId id="363" r:id="rId15"/>
    <p:sldId id="362" r:id="rId16"/>
    <p:sldId id="378" r:id="rId17"/>
    <p:sldId id="359" r:id="rId18"/>
    <p:sldId id="368" r:id="rId19"/>
    <p:sldId id="394" r:id="rId20"/>
    <p:sldId id="374" r:id="rId21"/>
    <p:sldId id="360" r:id="rId22"/>
    <p:sldId id="383" r:id="rId23"/>
    <p:sldId id="401" r:id="rId24"/>
    <p:sldId id="365" r:id="rId25"/>
    <p:sldId id="366" r:id="rId26"/>
    <p:sldId id="367" r:id="rId27"/>
    <p:sldId id="369" r:id="rId28"/>
    <p:sldId id="385" r:id="rId29"/>
    <p:sldId id="370" r:id="rId30"/>
    <p:sldId id="371" r:id="rId31"/>
    <p:sldId id="375" r:id="rId32"/>
    <p:sldId id="318" r:id="rId33"/>
    <p:sldId id="402" r:id="rId34"/>
    <p:sldId id="354" r:id="rId35"/>
    <p:sldId id="377" r:id="rId36"/>
    <p:sldId id="384" r:id="rId37"/>
    <p:sldId id="346" r:id="rId38"/>
    <p:sldId id="347" r:id="rId39"/>
    <p:sldId id="348" r:id="rId40"/>
    <p:sldId id="353" r:id="rId41"/>
    <p:sldId id="296" r:id="rId42"/>
    <p:sldId id="345" r:id="rId43"/>
    <p:sldId id="395" r:id="rId44"/>
    <p:sldId id="289" r:id="rId45"/>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guide id="3" pos="3107"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 " initials="" lastIdx="1" clrIdx="0">
    <p:extLst>
      <p:ext uri="{19B8F6BF-5375-455C-9EA6-DF929625EA0E}">
        <p15:presenceInfo xmlns:p15="http://schemas.microsoft.com/office/powerpoint/2012/main" userId="b5243655-26ed-4f1d-966f-d9e885211a81"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0D0F"/>
    <a:srgbClr val="3C0668"/>
    <a:srgbClr val="9B2355"/>
    <a:srgbClr val="C42C6A"/>
    <a:srgbClr val="CBB8BB"/>
    <a:srgbClr val="1F1C1A"/>
    <a:srgbClr val="5B8DF1"/>
    <a:srgbClr val="291060"/>
    <a:srgbClr val="4DFFFD"/>
    <a:srgbClr val="85D8D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854CE1A-B35C-4946-963C-8B41BE0AB7D7}" v="107" dt="2019-03-08T02:12:35.146"/>
  </p1510:revLst>
</p1510:revInfo>
</file>

<file path=ppt/tableStyles.xml><?xml version="1.0" encoding="utf-8"?>
<a:tblStyleLst xmlns:a="http://schemas.openxmlformats.org/drawingml/2006/main" def="{5C22544A-7EE6-4342-B048-85BDC9FD1C3A}">
  <a:tblStyle styleId="{7DF18680-E054-41AD-8BC1-D1AEF772440D}" styleName="中等深淺樣式 2 - 輔色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5C22544A-7EE6-4342-B048-85BDC9FD1C3A}" styleName="中等深淺樣式 2 - 輔色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52" d="100"/>
          <a:sy n="152" d="100"/>
        </p:scale>
        <p:origin x="682" y="106"/>
      </p:cViewPr>
      <p:guideLst>
        <p:guide orient="horz" pos="1620"/>
        <p:guide pos="2880"/>
        <p:guide pos="3107"/>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handoutMaster" Target="handoutMasters/handoutMaster1.xml"/><Relationship Id="rId50"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commentAuthors" Target="commentAuthors.xml"/><Relationship Id="rId8" Type="http://schemas.openxmlformats.org/officeDocument/2006/relationships/slide" Target="slides/slide7.xml"/><Relationship Id="rId51"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TW" altLang="en-US"/>
          </a:p>
        </p:txBody>
      </p:sp>
      <p:sp>
        <p:nvSpPr>
          <p:cNvPr id="3" name="日期版面配置區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F600A82-17A7-43D1-92C4-CC31B2118417}" type="datetimeFigureOut">
              <a:rPr lang="zh-TW" altLang="en-US" smtClean="0"/>
              <a:pPr/>
              <a:t>2019/3/8</a:t>
            </a:fld>
            <a:endParaRPr lang="zh-TW" altLang="en-US"/>
          </a:p>
        </p:txBody>
      </p:sp>
      <p:sp>
        <p:nvSpPr>
          <p:cNvPr id="4" name="頁尾版面配置區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zh-TW" altLang="en-US"/>
          </a:p>
        </p:txBody>
      </p:sp>
      <p:sp>
        <p:nvSpPr>
          <p:cNvPr id="5" name="投影片編號版面配置區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622C5791-50A5-4EC7-82E3-F2E8D085595F}" type="slidenum">
              <a:rPr lang="zh-TW" altLang="en-US" smtClean="0"/>
              <a:pPr/>
              <a:t>‹#›</a:t>
            </a:fld>
            <a:endParaRPr lang="zh-TW"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Shape 3"/>
          <p:cNvSpPr>
            <a:spLocks noGrp="1" noRot="1" noChangeAspect="1"/>
          </p:cNvSpPr>
          <p:nvPr>
            <p:ph type="sldImg" idx="2"/>
          </p:nvPr>
        </p:nvSpPr>
        <p:spPr>
          <a:xfrm>
            <a:off x="381300" y="685800"/>
            <a:ext cx="6096075"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Shape 4"/>
          <p:cNvSpPr txBox="1">
            <a:spLocks noGrp="1"/>
          </p:cNvSpPr>
          <p:nvPr>
            <p:ph type="body" idx="1"/>
          </p:nvPr>
        </p:nvSpPr>
        <p:spPr>
          <a:xfrm>
            <a:off x="685800" y="4343400"/>
            <a:ext cx="5486399" cy="4114800"/>
          </a:xfrm>
          <a:prstGeom prst="rect">
            <a:avLst/>
          </a:prstGeom>
          <a:noFill/>
          <a:ln>
            <a:noFill/>
          </a:ln>
        </p:spPr>
        <p:txBody>
          <a:bodyPr spcFirstLastPara="1" wrap="square" lIns="91425" tIns="91425" rIns="91425" bIns="91425" anchor="t" anchorCtr="0"/>
          <a:lstStyle>
            <a:lvl1pPr marL="457200" marR="0" lvl="0" indent="-298450" algn="l" rtl="0">
              <a:spcBef>
                <a:spcPts val="0"/>
              </a:spcBef>
              <a:spcAft>
                <a:spcPts val="0"/>
              </a:spcAft>
              <a:buClr>
                <a:schemeClr val="dk1"/>
              </a:buClr>
              <a:buSzPts val="1100"/>
              <a:buFont typeface="Arial"/>
              <a:buChar char="●"/>
              <a:defRPr sz="1100" b="0" i="0" u="none" strike="noStrike" cap="none">
                <a:solidFill>
                  <a:schemeClr val="dk1"/>
                </a:solidFill>
                <a:latin typeface="Arial"/>
                <a:ea typeface="Arial"/>
                <a:cs typeface="Arial"/>
                <a:sym typeface="Arial"/>
              </a:defRPr>
            </a:lvl1pPr>
            <a:lvl2pPr marL="914400" marR="0" lvl="1" indent="-298450" algn="l" rtl="0">
              <a:spcBef>
                <a:spcPts val="0"/>
              </a:spcBef>
              <a:spcAft>
                <a:spcPts val="0"/>
              </a:spcAft>
              <a:buClr>
                <a:schemeClr val="dk1"/>
              </a:buClr>
              <a:buSzPts val="1100"/>
              <a:buFont typeface="Arial"/>
              <a:buChar char="○"/>
              <a:defRPr sz="1100" b="0" i="0" u="none" strike="noStrike" cap="none">
                <a:solidFill>
                  <a:schemeClr val="dk1"/>
                </a:solidFill>
                <a:latin typeface="Arial"/>
                <a:ea typeface="Arial"/>
                <a:cs typeface="Arial"/>
                <a:sym typeface="Arial"/>
              </a:defRPr>
            </a:lvl2pPr>
            <a:lvl3pPr marL="1371600" marR="0" lvl="2" indent="-298450" algn="l" rtl="0">
              <a:spcBef>
                <a:spcPts val="0"/>
              </a:spcBef>
              <a:spcAft>
                <a:spcPts val="0"/>
              </a:spcAft>
              <a:buClr>
                <a:schemeClr val="dk1"/>
              </a:buClr>
              <a:buSzPts val="1100"/>
              <a:buFont typeface="Arial"/>
              <a:buChar char="■"/>
              <a:defRPr sz="1100" b="0" i="0" u="none" strike="noStrike" cap="none">
                <a:solidFill>
                  <a:schemeClr val="dk1"/>
                </a:solidFill>
                <a:latin typeface="Arial"/>
                <a:ea typeface="Arial"/>
                <a:cs typeface="Arial"/>
                <a:sym typeface="Arial"/>
              </a:defRPr>
            </a:lvl3pPr>
            <a:lvl4pPr marL="1828800" marR="0" lvl="3" indent="-298450" algn="l" rtl="0">
              <a:spcBef>
                <a:spcPts val="0"/>
              </a:spcBef>
              <a:spcAft>
                <a:spcPts val="0"/>
              </a:spcAft>
              <a:buClr>
                <a:schemeClr val="dk1"/>
              </a:buClr>
              <a:buSzPts val="1100"/>
              <a:buFont typeface="Arial"/>
              <a:buChar char="●"/>
              <a:defRPr sz="1100" b="0" i="0" u="none" strike="noStrike" cap="none">
                <a:solidFill>
                  <a:schemeClr val="dk1"/>
                </a:solidFill>
                <a:latin typeface="Arial"/>
                <a:ea typeface="Arial"/>
                <a:cs typeface="Arial"/>
                <a:sym typeface="Arial"/>
              </a:defRPr>
            </a:lvl4pPr>
            <a:lvl5pPr marL="2286000" marR="0" lvl="4" indent="-298450" algn="l" rtl="0">
              <a:spcBef>
                <a:spcPts val="0"/>
              </a:spcBef>
              <a:spcAft>
                <a:spcPts val="0"/>
              </a:spcAft>
              <a:buClr>
                <a:schemeClr val="dk1"/>
              </a:buClr>
              <a:buSzPts val="1100"/>
              <a:buFont typeface="Arial"/>
              <a:buChar char="○"/>
              <a:defRPr sz="1100" b="0" i="0" u="none" strike="noStrike" cap="none">
                <a:solidFill>
                  <a:schemeClr val="dk1"/>
                </a:solidFill>
                <a:latin typeface="Arial"/>
                <a:ea typeface="Arial"/>
                <a:cs typeface="Arial"/>
                <a:sym typeface="Arial"/>
              </a:defRPr>
            </a:lvl5pPr>
            <a:lvl6pPr marL="2743200" marR="0" lvl="5" indent="-298450" algn="l" rtl="0">
              <a:spcBef>
                <a:spcPts val="0"/>
              </a:spcBef>
              <a:spcAft>
                <a:spcPts val="0"/>
              </a:spcAft>
              <a:buClr>
                <a:schemeClr val="dk1"/>
              </a:buClr>
              <a:buSzPts val="1100"/>
              <a:buFont typeface="Arial"/>
              <a:buChar char="■"/>
              <a:defRPr sz="1100" b="0" i="0" u="none" strike="noStrike" cap="none">
                <a:solidFill>
                  <a:schemeClr val="dk1"/>
                </a:solidFill>
                <a:latin typeface="Arial"/>
                <a:ea typeface="Arial"/>
                <a:cs typeface="Arial"/>
                <a:sym typeface="Arial"/>
              </a:defRPr>
            </a:lvl6pPr>
            <a:lvl7pPr marL="3200400" marR="0" lvl="6" indent="-298450" algn="l" rtl="0">
              <a:spcBef>
                <a:spcPts val="0"/>
              </a:spcBef>
              <a:spcAft>
                <a:spcPts val="0"/>
              </a:spcAft>
              <a:buClr>
                <a:schemeClr val="dk1"/>
              </a:buClr>
              <a:buSzPts val="1100"/>
              <a:buFont typeface="Arial"/>
              <a:buChar char="●"/>
              <a:defRPr sz="1100" b="0" i="0" u="none" strike="noStrike" cap="none">
                <a:solidFill>
                  <a:schemeClr val="dk1"/>
                </a:solidFill>
                <a:latin typeface="Arial"/>
                <a:ea typeface="Arial"/>
                <a:cs typeface="Arial"/>
                <a:sym typeface="Arial"/>
              </a:defRPr>
            </a:lvl7pPr>
            <a:lvl8pPr marL="3657600" marR="0" lvl="7" indent="-298450" algn="l" rtl="0">
              <a:spcBef>
                <a:spcPts val="0"/>
              </a:spcBef>
              <a:spcAft>
                <a:spcPts val="0"/>
              </a:spcAft>
              <a:buClr>
                <a:schemeClr val="dk1"/>
              </a:buClr>
              <a:buSzPts val="1100"/>
              <a:buFont typeface="Arial"/>
              <a:buChar char="○"/>
              <a:defRPr sz="1100" b="0" i="0" u="none" strike="noStrike" cap="none">
                <a:solidFill>
                  <a:schemeClr val="dk1"/>
                </a:solidFill>
                <a:latin typeface="Arial"/>
                <a:ea typeface="Arial"/>
                <a:cs typeface="Arial"/>
                <a:sym typeface="Arial"/>
              </a:defRPr>
            </a:lvl8pPr>
            <a:lvl9pPr marL="4114800" marR="0" lvl="8" indent="-298450" algn="l" rtl="0">
              <a:spcBef>
                <a:spcPts val="0"/>
              </a:spcBef>
              <a:spcAft>
                <a:spcPts val="0"/>
              </a:spcAft>
              <a:buClr>
                <a:schemeClr val="dk1"/>
              </a:buClr>
              <a:buSzPts val="1100"/>
              <a:buFont typeface="Arial"/>
              <a:buChar char="■"/>
              <a:defRPr sz="1100" b="0" i="0" u="none" strike="noStrike" cap="none">
                <a:solidFill>
                  <a:schemeClr val="dk1"/>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Shape 144"/>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5" name="Shape 145"/>
          <p:cNvSpPr txBox="1">
            <a:spLocks noGrp="1"/>
          </p:cNvSpPr>
          <p:nvPr>
            <p:ph type="body" idx="1"/>
          </p:nvPr>
        </p:nvSpPr>
        <p:spPr>
          <a:xfrm>
            <a:off x="685800" y="4343400"/>
            <a:ext cx="5486399" cy="4114800"/>
          </a:xfrm>
          <a:prstGeom prst="rect">
            <a:avLst/>
          </a:prstGeom>
          <a:noFill/>
          <a:ln>
            <a:noFill/>
          </a:ln>
        </p:spPr>
        <p:txBody>
          <a:bodyPr spcFirstLastPara="1" wrap="square" lIns="91425" tIns="91425" rIns="91425" bIns="91425" anchor="t" anchorCtr="0">
            <a:noAutofit/>
          </a:bodyPr>
          <a:lstStyle/>
          <a:p>
            <a:pPr marL="0" marR="0" lvl="0" indent="0" algn="l" rtl="0">
              <a:spcBef>
                <a:spcPts val="0"/>
              </a:spcBef>
              <a:spcAft>
                <a:spcPts val="0"/>
              </a:spcAft>
              <a:buClr>
                <a:schemeClr val="dk1"/>
              </a:buClr>
              <a:buSzPts val="1100"/>
              <a:buFont typeface="Arial"/>
              <a:buNone/>
            </a:pPr>
            <a:endParaRPr lang="zh-TW" altLang="en-US" sz="1100" b="0" i="0" u="none" strike="noStrike" cap="none">
              <a:solidFill>
                <a:schemeClr val="dk1"/>
              </a:solidFill>
              <a:latin typeface="Arial"/>
              <a:ea typeface="Arial"/>
              <a:cs typeface="Arial"/>
              <a:sym typeface="Aria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marL="158750" indent="0">
              <a:buNone/>
            </a:pPr>
            <a:endParaRPr lang="en-US" altLang="zh-TW" dirty="0"/>
          </a:p>
        </p:txBody>
      </p:sp>
    </p:spTree>
    <p:extLst>
      <p:ext uri="{BB962C8B-B14F-4D97-AF65-F5344CB8AC3E}">
        <p14:creationId xmlns:p14="http://schemas.microsoft.com/office/powerpoint/2010/main" val="21834736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n-US" altLang="zh-TW" dirty="0"/>
          </a:p>
        </p:txBody>
      </p:sp>
    </p:spTree>
    <p:extLst>
      <p:ext uri="{BB962C8B-B14F-4D97-AF65-F5344CB8AC3E}">
        <p14:creationId xmlns:p14="http://schemas.microsoft.com/office/powerpoint/2010/main" val="32275621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7"/>
        <p:cNvGrpSpPr/>
        <p:nvPr/>
      </p:nvGrpSpPr>
      <p:grpSpPr>
        <a:xfrm>
          <a:off x="0" y="0"/>
          <a:ext cx="0" cy="0"/>
          <a:chOff x="0" y="0"/>
          <a:chExt cx="0" cy="0"/>
        </a:xfrm>
      </p:grpSpPr>
      <p:sp>
        <p:nvSpPr>
          <p:cNvPr id="298" name="Shape 298"/>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99" name="Shape 299"/>
          <p:cNvSpPr txBox="1">
            <a:spLocks noGrp="1"/>
          </p:cNvSpPr>
          <p:nvPr>
            <p:ph type="body" idx="1"/>
          </p:nvPr>
        </p:nvSpPr>
        <p:spPr>
          <a:xfrm>
            <a:off x="685800" y="4343400"/>
            <a:ext cx="5486399" cy="4114800"/>
          </a:xfrm>
          <a:prstGeom prst="rect">
            <a:avLst/>
          </a:prstGeom>
          <a:noFill/>
          <a:ln>
            <a:noFill/>
          </a:ln>
        </p:spPr>
        <p:txBody>
          <a:bodyPr spcFirstLastPara="1" wrap="square" lIns="91425" tIns="91425" rIns="91425" bIns="91425" anchor="t" anchorCtr="0">
            <a:noAutofit/>
          </a:bodyPr>
          <a:lstStyle/>
          <a:p>
            <a:pPr marL="69850" marR="0" lvl="0" indent="-69850" algn="l" rtl="0">
              <a:spcBef>
                <a:spcPts val="0"/>
              </a:spcBef>
              <a:spcAft>
                <a:spcPts val="0"/>
              </a:spcAft>
              <a:buClr>
                <a:schemeClr val="dk1"/>
              </a:buClr>
              <a:buSzPts val="1100"/>
              <a:buFont typeface="Arial"/>
              <a:buChar char="●"/>
            </a:pPr>
            <a:endParaRPr lang="en-US" sz="1100" b="0" i="0" u="none" strike="noStrike" cap="none" dirty="0">
              <a:latin typeface="Arial"/>
              <a:ea typeface="Arial"/>
              <a:cs typeface="Arial"/>
            </a:endParaRPr>
          </a:p>
        </p:txBody>
      </p:sp>
    </p:spTree>
    <p:extLst>
      <p:ext uri="{BB962C8B-B14F-4D97-AF65-F5344CB8AC3E}">
        <p14:creationId xmlns:p14="http://schemas.microsoft.com/office/powerpoint/2010/main" val="2623716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altLang="zh-CN"/>
          </a:p>
        </p:txBody>
      </p:sp>
    </p:spTree>
    <p:extLst>
      <p:ext uri="{BB962C8B-B14F-4D97-AF65-F5344CB8AC3E}">
        <p14:creationId xmlns:p14="http://schemas.microsoft.com/office/powerpoint/2010/main" val="23398765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endParaRPr lang="zh-TW" altLang="en-US"/>
          </a:p>
        </p:txBody>
      </p:sp>
    </p:spTree>
    <p:extLst>
      <p:ext uri="{BB962C8B-B14F-4D97-AF65-F5344CB8AC3E}">
        <p14:creationId xmlns:p14="http://schemas.microsoft.com/office/powerpoint/2010/main" val="8724183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n-US" altLang="zh-TW" dirty="0"/>
          </a:p>
        </p:txBody>
      </p:sp>
    </p:spTree>
    <p:extLst>
      <p:ext uri="{BB962C8B-B14F-4D97-AF65-F5344CB8AC3E}">
        <p14:creationId xmlns:p14="http://schemas.microsoft.com/office/powerpoint/2010/main" val="24557584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n-US" altLang="zh-CN"/>
          </a:p>
        </p:txBody>
      </p:sp>
    </p:spTree>
    <p:extLst>
      <p:ext uri="{BB962C8B-B14F-4D97-AF65-F5344CB8AC3E}">
        <p14:creationId xmlns:p14="http://schemas.microsoft.com/office/powerpoint/2010/main" val="11683873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7"/>
        <p:cNvGrpSpPr/>
        <p:nvPr/>
      </p:nvGrpSpPr>
      <p:grpSpPr>
        <a:xfrm>
          <a:off x="0" y="0"/>
          <a:ext cx="0" cy="0"/>
          <a:chOff x="0" y="0"/>
          <a:chExt cx="0" cy="0"/>
        </a:xfrm>
      </p:grpSpPr>
      <p:sp>
        <p:nvSpPr>
          <p:cNvPr id="298" name="Shape 298"/>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99" name="Shape 299"/>
          <p:cNvSpPr txBox="1">
            <a:spLocks noGrp="1"/>
          </p:cNvSpPr>
          <p:nvPr>
            <p:ph type="body" idx="1"/>
          </p:nvPr>
        </p:nvSpPr>
        <p:spPr>
          <a:xfrm>
            <a:off x="685800" y="4343400"/>
            <a:ext cx="5486399" cy="4114800"/>
          </a:xfrm>
          <a:prstGeom prst="rect">
            <a:avLst/>
          </a:prstGeom>
          <a:noFill/>
          <a:ln>
            <a:noFill/>
          </a:ln>
        </p:spPr>
        <p:txBody>
          <a:bodyPr spcFirstLastPara="1" wrap="square" lIns="91425" tIns="91425" rIns="91425" bIns="91425" anchor="t" anchorCtr="0">
            <a:noAutofit/>
          </a:bodyPr>
          <a:lstStyle/>
          <a:p>
            <a:pPr marL="69850" marR="0" lvl="0" indent="-69850" algn="l" rtl="0">
              <a:spcBef>
                <a:spcPts val="0"/>
              </a:spcBef>
              <a:spcAft>
                <a:spcPts val="0"/>
              </a:spcAft>
              <a:buClr>
                <a:schemeClr val="dk1"/>
              </a:buClr>
              <a:buSzPts val="1100"/>
              <a:buFont typeface="Arial"/>
              <a:buChar char="●"/>
            </a:pPr>
            <a:endParaRPr lang="en-US" sz="1100" b="0" i="0" u="none" strike="noStrike" cap="none" dirty="0">
              <a:latin typeface="Arial"/>
              <a:ea typeface="Arial"/>
              <a:cs typeface="Arial"/>
            </a:endParaRPr>
          </a:p>
        </p:txBody>
      </p:sp>
    </p:spTree>
    <p:extLst>
      <p:ext uri="{BB962C8B-B14F-4D97-AF65-F5344CB8AC3E}">
        <p14:creationId xmlns:p14="http://schemas.microsoft.com/office/powerpoint/2010/main" val="9553754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7"/>
        <p:cNvGrpSpPr/>
        <p:nvPr/>
      </p:nvGrpSpPr>
      <p:grpSpPr>
        <a:xfrm>
          <a:off x="0" y="0"/>
          <a:ext cx="0" cy="0"/>
          <a:chOff x="0" y="0"/>
          <a:chExt cx="0" cy="0"/>
        </a:xfrm>
      </p:grpSpPr>
      <p:sp>
        <p:nvSpPr>
          <p:cNvPr id="298" name="Shape 298"/>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99" name="Shape 299"/>
          <p:cNvSpPr txBox="1">
            <a:spLocks noGrp="1"/>
          </p:cNvSpPr>
          <p:nvPr>
            <p:ph type="body" idx="1"/>
          </p:nvPr>
        </p:nvSpPr>
        <p:spPr>
          <a:xfrm>
            <a:off x="685800" y="4343400"/>
            <a:ext cx="5486399" cy="4114800"/>
          </a:xfrm>
          <a:prstGeom prst="rect">
            <a:avLst/>
          </a:prstGeom>
          <a:noFill/>
          <a:ln>
            <a:noFill/>
          </a:ln>
        </p:spPr>
        <p:txBody>
          <a:bodyPr spcFirstLastPara="1" wrap="square" lIns="91425" tIns="91425" rIns="91425" bIns="91425" anchor="t" anchorCtr="0">
            <a:noAutofit/>
          </a:bodyPr>
          <a:lstStyle/>
          <a:p>
            <a:pPr marL="69850" marR="0" lvl="0" indent="-69850" algn="l" rtl="0">
              <a:spcBef>
                <a:spcPts val="0"/>
              </a:spcBef>
              <a:spcAft>
                <a:spcPts val="0"/>
              </a:spcAft>
              <a:buClr>
                <a:schemeClr val="dk1"/>
              </a:buClr>
              <a:buSzPts val="1100"/>
              <a:buFont typeface="Arial"/>
              <a:buChar char="●"/>
            </a:pPr>
            <a:endParaRPr lang="en-US" sz="1100" b="0" i="0" u="none" strike="noStrike" cap="none" dirty="0">
              <a:latin typeface="Arial"/>
              <a:ea typeface="Arial"/>
              <a:cs typeface="Arial"/>
            </a:endParaRPr>
          </a:p>
        </p:txBody>
      </p:sp>
    </p:spTree>
    <p:extLst>
      <p:ext uri="{BB962C8B-B14F-4D97-AF65-F5344CB8AC3E}">
        <p14:creationId xmlns:p14="http://schemas.microsoft.com/office/powerpoint/2010/main" val="25725109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altLang="zh-CN"/>
          </a:p>
        </p:txBody>
      </p:sp>
    </p:spTree>
    <p:extLst>
      <p:ext uri="{BB962C8B-B14F-4D97-AF65-F5344CB8AC3E}">
        <p14:creationId xmlns:p14="http://schemas.microsoft.com/office/powerpoint/2010/main" val="41134510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n-US"/>
          </a:p>
        </p:txBody>
      </p:sp>
    </p:spTree>
    <p:extLst>
      <p:ext uri="{BB962C8B-B14F-4D97-AF65-F5344CB8AC3E}">
        <p14:creationId xmlns:p14="http://schemas.microsoft.com/office/powerpoint/2010/main" val="36540883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endParaRPr lang="en-US" altLang="zh-TW" dirty="0"/>
          </a:p>
        </p:txBody>
      </p:sp>
    </p:spTree>
    <p:extLst>
      <p:ext uri="{BB962C8B-B14F-4D97-AF65-F5344CB8AC3E}">
        <p14:creationId xmlns:p14="http://schemas.microsoft.com/office/powerpoint/2010/main" val="38031737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7"/>
        <p:cNvGrpSpPr/>
        <p:nvPr/>
      </p:nvGrpSpPr>
      <p:grpSpPr>
        <a:xfrm>
          <a:off x="0" y="0"/>
          <a:ext cx="0" cy="0"/>
          <a:chOff x="0" y="0"/>
          <a:chExt cx="0" cy="0"/>
        </a:xfrm>
      </p:grpSpPr>
      <p:sp>
        <p:nvSpPr>
          <p:cNvPr id="298" name="Shape 298"/>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99" name="Shape 299"/>
          <p:cNvSpPr txBox="1">
            <a:spLocks noGrp="1"/>
          </p:cNvSpPr>
          <p:nvPr>
            <p:ph type="body" idx="1"/>
          </p:nvPr>
        </p:nvSpPr>
        <p:spPr>
          <a:xfrm>
            <a:off x="685800" y="4343400"/>
            <a:ext cx="5486399" cy="4114800"/>
          </a:xfrm>
          <a:prstGeom prst="rect">
            <a:avLst/>
          </a:prstGeom>
          <a:noFill/>
          <a:ln>
            <a:noFill/>
          </a:ln>
        </p:spPr>
        <p:txBody>
          <a:bodyPr spcFirstLastPara="1" wrap="square" lIns="91425" tIns="91425" rIns="91425" bIns="91425" anchor="t" anchorCtr="0">
            <a:noAutofit/>
          </a:bodyPr>
          <a:lstStyle/>
          <a:p>
            <a:pPr marL="69850" marR="0" lvl="0" indent="-69850" algn="l" rtl="0">
              <a:spcBef>
                <a:spcPts val="0"/>
              </a:spcBef>
              <a:spcAft>
                <a:spcPts val="0"/>
              </a:spcAft>
              <a:buClr>
                <a:schemeClr val="dk1"/>
              </a:buClr>
              <a:buSzPts val="1100"/>
              <a:buFont typeface="Arial"/>
              <a:buChar char="●"/>
            </a:pPr>
            <a:endParaRPr lang="en-US" sz="1100" b="0" i="0" u="none" strike="noStrike" cap="none" dirty="0">
              <a:latin typeface="Arial"/>
              <a:ea typeface="Arial"/>
              <a:cs typeface="Arial"/>
            </a:endParaRPr>
          </a:p>
        </p:txBody>
      </p:sp>
    </p:spTree>
    <p:extLst>
      <p:ext uri="{BB962C8B-B14F-4D97-AF65-F5344CB8AC3E}">
        <p14:creationId xmlns:p14="http://schemas.microsoft.com/office/powerpoint/2010/main" val="24796944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altLang="zh-CN"/>
          </a:p>
        </p:txBody>
      </p:sp>
    </p:spTree>
    <p:extLst>
      <p:ext uri="{BB962C8B-B14F-4D97-AF65-F5344CB8AC3E}">
        <p14:creationId xmlns:p14="http://schemas.microsoft.com/office/powerpoint/2010/main" val="16425900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altLang="zh-CN"/>
          </a:p>
        </p:txBody>
      </p:sp>
    </p:spTree>
    <p:extLst>
      <p:ext uri="{BB962C8B-B14F-4D97-AF65-F5344CB8AC3E}">
        <p14:creationId xmlns:p14="http://schemas.microsoft.com/office/powerpoint/2010/main" val="36720028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altLang="zh-CN"/>
          </a:p>
        </p:txBody>
      </p:sp>
    </p:spTree>
    <p:extLst>
      <p:ext uri="{BB962C8B-B14F-4D97-AF65-F5344CB8AC3E}">
        <p14:creationId xmlns:p14="http://schemas.microsoft.com/office/powerpoint/2010/main" val="50551585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altLang="zh-CN"/>
          </a:p>
        </p:txBody>
      </p:sp>
    </p:spTree>
    <p:extLst>
      <p:ext uri="{BB962C8B-B14F-4D97-AF65-F5344CB8AC3E}">
        <p14:creationId xmlns:p14="http://schemas.microsoft.com/office/powerpoint/2010/main" val="8134052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altLang="zh-CN"/>
          </a:p>
        </p:txBody>
      </p:sp>
    </p:spTree>
    <p:extLst>
      <p:ext uri="{BB962C8B-B14F-4D97-AF65-F5344CB8AC3E}">
        <p14:creationId xmlns:p14="http://schemas.microsoft.com/office/powerpoint/2010/main" val="369175460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0"/>
        <p:cNvGrpSpPr/>
        <p:nvPr/>
      </p:nvGrpSpPr>
      <p:grpSpPr>
        <a:xfrm>
          <a:off x="0" y="0"/>
          <a:ext cx="0" cy="0"/>
          <a:chOff x="0" y="0"/>
          <a:chExt cx="0" cy="0"/>
        </a:xfrm>
      </p:grpSpPr>
      <p:sp>
        <p:nvSpPr>
          <p:cNvPr id="501" name="Shape 501"/>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02" name="Shape 502"/>
          <p:cNvSpPr txBox="1">
            <a:spLocks noGrp="1"/>
          </p:cNvSpPr>
          <p:nvPr>
            <p:ph type="body" idx="1"/>
          </p:nvPr>
        </p:nvSpPr>
        <p:spPr>
          <a:xfrm>
            <a:off x="685800" y="4343400"/>
            <a:ext cx="5486399" cy="4114800"/>
          </a:xfrm>
          <a:prstGeom prst="rect">
            <a:avLst/>
          </a:prstGeom>
          <a:noFill/>
          <a:ln>
            <a:noFill/>
          </a:ln>
        </p:spPr>
        <p:txBody>
          <a:bodyPr spcFirstLastPara="1" wrap="square" lIns="91425" tIns="91425" rIns="91425" bIns="91425" anchor="t" anchorCtr="0">
            <a:noAutofit/>
          </a:bodyPr>
          <a:lstStyle/>
          <a:p>
            <a:pPr marL="0" marR="0" lvl="0" indent="0" algn="l" rtl="0">
              <a:spcBef>
                <a:spcPts val="0"/>
              </a:spcBef>
              <a:spcAft>
                <a:spcPts val="0"/>
              </a:spcAft>
              <a:buClr>
                <a:schemeClr val="dk1"/>
              </a:buClr>
              <a:buSzPts val="275"/>
              <a:buFont typeface="Arial"/>
              <a:buNone/>
            </a:pPr>
            <a:endParaRPr sz="1100" b="0" i="0" u="none" strike="noStrike" cap="none">
              <a:solidFill>
                <a:schemeClr val="dk1"/>
              </a:solidFill>
              <a:latin typeface="Arial"/>
              <a:ea typeface="Arial"/>
              <a:cs typeface="Arial"/>
              <a:sym typeface="Arial"/>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1_Title slide" type="title">
  <p:cSld name="2_Title slide">
    <p:spTree>
      <p:nvGrpSpPr>
        <p:cNvPr id="1" name="Shape 10"/>
        <p:cNvGrpSpPr/>
        <p:nvPr/>
      </p:nvGrpSpPr>
      <p:grpSpPr>
        <a:xfrm>
          <a:off x="0" y="0"/>
          <a:ext cx="0" cy="0"/>
          <a:chOff x="0" y="0"/>
          <a:chExt cx="0" cy="0"/>
        </a:xfrm>
      </p:grpSpPr>
      <p:sp>
        <p:nvSpPr>
          <p:cNvPr id="11" name="Shape 11"/>
          <p:cNvSpPr txBox="1">
            <a:spLocks noGrp="1"/>
          </p:cNvSpPr>
          <p:nvPr>
            <p:ph type="ctrTitle"/>
          </p:nvPr>
        </p:nvSpPr>
        <p:spPr>
          <a:xfrm>
            <a:off x="311709" y="1635646"/>
            <a:ext cx="8292740" cy="945504"/>
          </a:xfrm>
          <a:prstGeom prst="rect">
            <a:avLst/>
          </a:prstGeom>
          <a:noFill/>
          <a:ln>
            <a:noFill/>
          </a:ln>
        </p:spPr>
        <p:txBody>
          <a:bodyPr spcFirstLastPara="1" wrap="square" lIns="91425" tIns="91425" rIns="91425" bIns="91425" anchor="b" anchorCtr="0"/>
          <a:lstStyle>
            <a:lvl1pPr marR="0" lvl="0" algn="l" rtl="0">
              <a:lnSpc>
                <a:spcPct val="100000"/>
              </a:lnSpc>
              <a:spcBef>
                <a:spcPts val="0"/>
              </a:spcBef>
              <a:spcAft>
                <a:spcPts val="0"/>
              </a:spcAft>
              <a:buClr>
                <a:schemeClr val="dk1"/>
              </a:buClr>
              <a:buSzPts val="4200"/>
              <a:buFont typeface="Verdana"/>
              <a:buNone/>
              <a:defRPr sz="4200" b="1" i="0" u="none" strike="noStrike" cap="none">
                <a:solidFill>
                  <a:srgbClr val="F2F2F2"/>
                </a:solidFill>
                <a:latin typeface="Arial"/>
                <a:ea typeface="Arial"/>
                <a:cs typeface="Arial"/>
                <a:sym typeface="Arial"/>
              </a:defRPr>
            </a:lvl1pPr>
            <a:lvl2pPr lvl="1" algn="ctr">
              <a:spcBef>
                <a:spcPts val="0"/>
              </a:spcBef>
              <a:spcAft>
                <a:spcPts val="0"/>
              </a:spcAft>
              <a:buClr>
                <a:schemeClr val="dk1"/>
              </a:buClr>
              <a:buSzPts val="5200"/>
              <a:buFont typeface="Arial"/>
              <a:buNone/>
              <a:defRPr sz="5200">
                <a:solidFill>
                  <a:schemeClr val="dk1"/>
                </a:solidFill>
              </a:defRPr>
            </a:lvl2pPr>
            <a:lvl3pPr lvl="2" algn="ctr">
              <a:spcBef>
                <a:spcPts val="0"/>
              </a:spcBef>
              <a:spcAft>
                <a:spcPts val="0"/>
              </a:spcAft>
              <a:buClr>
                <a:schemeClr val="dk1"/>
              </a:buClr>
              <a:buSzPts val="5200"/>
              <a:buFont typeface="Arial"/>
              <a:buNone/>
              <a:defRPr sz="5200">
                <a:solidFill>
                  <a:schemeClr val="dk1"/>
                </a:solidFill>
              </a:defRPr>
            </a:lvl3pPr>
            <a:lvl4pPr lvl="3" algn="ctr">
              <a:spcBef>
                <a:spcPts val="0"/>
              </a:spcBef>
              <a:spcAft>
                <a:spcPts val="0"/>
              </a:spcAft>
              <a:buClr>
                <a:schemeClr val="dk1"/>
              </a:buClr>
              <a:buSzPts val="5200"/>
              <a:buFont typeface="Arial"/>
              <a:buNone/>
              <a:defRPr sz="5200">
                <a:solidFill>
                  <a:schemeClr val="dk1"/>
                </a:solidFill>
              </a:defRPr>
            </a:lvl4pPr>
            <a:lvl5pPr lvl="4" algn="ctr">
              <a:spcBef>
                <a:spcPts val="0"/>
              </a:spcBef>
              <a:spcAft>
                <a:spcPts val="0"/>
              </a:spcAft>
              <a:buClr>
                <a:schemeClr val="dk1"/>
              </a:buClr>
              <a:buSzPts val="5200"/>
              <a:buFont typeface="Arial"/>
              <a:buNone/>
              <a:defRPr sz="5200">
                <a:solidFill>
                  <a:schemeClr val="dk1"/>
                </a:solidFill>
              </a:defRPr>
            </a:lvl5pPr>
            <a:lvl6pPr lvl="5" algn="ctr">
              <a:spcBef>
                <a:spcPts val="0"/>
              </a:spcBef>
              <a:spcAft>
                <a:spcPts val="0"/>
              </a:spcAft>
              <a:buClr>
                <a:schemeClr val="dk1"/>
              </a:buClr>
              <a:buSzPts val="5200"/>
              <a:buFont typeface="Arial"/>
              <a:buNone/>
              <a:defRPr sz="5200">
                <a:solidFill>
                  <a:schemeClr val="dk1"/>
                </a:solidFill>
              </a:defRPr>
            </a:lvl6pPr>
            <a:lvl7pPr lvl="6" algn="ctr">
              <a:spcBef>
                <a:spcPts val="0"/>
              </a:spcBef>
              <a:spcAft>
                <a:spcPts val="0"/>
              </a:spcAft>
              <a:buClr>
                <a:schemeClr val="dk1"/>
              </a:buClr>
              <a:buSzPts val="5200"/>
              <a:buFont typeface="Arial"/>
              <a:buNone/>
              <a:defRPr sz="5200">
                <a:solidFill>
                  <a:schemeClr val="dk1"/>
                </a:solidFill>
              </a:defRPr>
            </a:lvl7pPr>
            <a:lvl8pPr lvl="7" algn="ctr">
              <a:spcBef>
                <a:spcPts val="0"/>
              </a:spcBef>
              <a:spcAft>
                <a:spcPts val="0"/>
              </a:spcAft>
              <a:buClr>
                <a:schemeClr val="dk1"/>
              </a:buClr>
              <a:buSzPts val="5200"/>
              <a:buFont typeface="Arial"/>
              <a:buNone/>
              <a:defRPr sz="5200">
                <a:solidFill>
                  <a:schemeClr val="dk1"/>
                </a:solidFill>
              </a:defRPr>
            </a:lvl8pPr>
            <a:lvl9pPr lvl="8" algn="ctr">
              <a:spcBef>
                <a:spcPts val="0"/>
              </a:spcBef>
              <a:spcAft>
                <a:spcPts val="0"/>
              </a:spcAft>
              <a:buClr>
                <a:schemeClr val="dk1"/>
              </a:buClr>
              <a:buSzPts val="5200"/>
              <a:buFont typeface="Arial"/>
              <a:buNone/>
              <a:defRPr sz="5200">
                <a:solidFill>
                  <a:schemeClr val="dk1"/>
                </a:solidFill>
              </a:defRPr>
            </a:lvl9pPr>
          </a:lstStyle>
          <a:p>
            <a:endParaRPr/>
          </a:p>
        </p:txBody>
      </p:sp>
      <p:sp>
        <p:nvSpPr>
          <p:cNvPr id="12" name="Shape 12"/>
          <p:cNvSpPr txBox="1">
            <a:spLocks noGrp="1"/>
          </p:cNvSpPr>
          <p:nvPr>
            <p:ph type="subTitle" idx="1"/>
          </p:nvPr>
        </p:nvSpPr>
        <p:spPr>
          <a:xfrm>
            <a:off x="311700" y="2715766"/>
            <a:ext cx="8520599" cy="792600"/>
          </a:xfrm>
          <a:prstGeom prst="rect">
            <a:avLst/>
          </a:prstGeom>
          <a:noFill/>
          <a:ln>
            <a:noFill/>
          </a:ln>
        </p:spPr>
        <p:txBody>
          <a:bodyPr spcFirstLastPara="1" wrap="square" lIns="91425" tIns="91425" rIns="91425" bIns="91425" anchor="t" anchorCtr="0"/>
          <a:lstStyle>
            <a:lvl1pPr marR="0" lvl="0" algn="l" rtl="0">
              <a:lnSpc>
                <a:spcPct val="100000"/>
              </a:lnSpc>
              <a:spcBef>
                <a:spcPts val="0"/>
              </a:spcBef>
              <a:spcAft>
                <a:spcPts val="0"/>
              </a:spcAft>
              <a:buClr>
                <a:schemeClr val="dk2"/>
              </a:buClr>
              <a:buSzPts val="2400"/>
              <a:buFont typeface="Verdana"/>
              <a:buNone/>
              <a:defRPr sz="2400" b="0" i="0" u="none" strike="noStrike" cap="none">
                <a:solidFill>
                  <a:schemeClr val="lt1"/>
                </a:solidFill>
                <a:latin typeface="Arial"/>
                <a:ea typeface="Arial"/>
                <a:cs typeface="Arial"/>
                <a:sym typeface="Arial"/>
              </a:defRPr>
            </a:lvl1pPr>
            <a:lvl2pPr marR="0" lvl="1" algn="ctr" rtl="0">
              <a:lnSpc>
                <a:spcPct val="100000"/>
              </a:lnSpc>
              <a:spcBef>
                <a:spcPts val="0"/>
              </a:spcBef>
              <a:spcAft>
                <a:spcPts val="0"/>
              </a:spcAft>
              <a:buClr>
                <a:schemeClr val="dk2"/>
              </a:buClr>
              <a:buSzPts val="2800"/>
              <a:buFont typeface="Arial"/>
              <a:buNone/>
              <a:defRPr sz="2800" b="0" i="0" u="none" strike="noStrike" cap="none">
                <a:solidFill>
                  <a:schemeClr val="dk2"/>
                </a:solidFill>
                <a:latin typeface="Arial"/>
                <a:ea typeface="Arial"/>
                <a:cs typeface="Arial"/>
                <a:sym typeface="Arial"/>
              </a:defRPr>
            </a:lvl2pPr>
            <a:lvl3pPr marR="0" lvl="2" algn="ctr" rtl="0">
              <a:lnSpc>
                <a:spcPct val="100000"/>
              </a:lnSpc>
              <a:spcBef>
                <a:spcPts val="0"/>
              </a:spcBef>
              <a:spcAft>
                <a:spcPts val="0"/>
              </a:spcAft>
              <a:buClr>
                <a:schemeClr val="dk2"/>
              </a:buClr>
              <a:buSzPts val="2800"/>
              <a:buFont typeface="Arial"/>
              <a:buNone/>
              <a:defRPr sz="2800" b="0" i="0" u="none" strike="noStrike" cap="none">
                <a:solidFill>
                  <a:schemeClr val="dk2"/>
                </a:solidFill>
                <a:latin typeface="Arial"/>
                <a:ea typeface="Arial"/>
                <a:cs typeface="Arial"/>
                <a:sym typeface="Arial"/>
              </a:defRPr>
            </a:lvl3pPr>
            <a:lvl4pPr marR="0" lvl="3" algn="ctr" rtl="0">
              <a:lnSpc>
                <a:spcPct val="100000"/>
              </a:lnSpc>
              <a:spcBef>
                <a:spcPts val="0"/>
              </a:spcBef>
              <a:spcAft>
                <a:spcPts val="0"/>
              </a:spcAft>
              <a:buClr>
                <a:schemeClr val="dk2"/>
              </a:buClr>
              <a:buSzPts val="2800"/>
              <a:buFont typeface="Arial"/>
              <a:buNone/>
              <a:defRPr sz="2800" b="0" i="0" u="none" strike="noStrike" cap="none">
                <a:solidFill>
                  <a:schemeClr val="dk2"/>
                </a:solidFill>
                <a:latin typeface="Arial"/>
                <a:ea typeface="Arial"/>
                <a:cs typeface="Arial"/>
                <a:sym typeface="Arial"/>
              </a:defRPr>
            </a:lvl4pPr>
            <a:lvl5pPr marR="0" lvl="4" algn="ctr" rtl="0">
              <a:lnSpc>
                <a:spcPct val="100000"/>
              </a:lnSpc>
              <a:spcBef>
                <a:spcPts val="0"/>
              </a:spcBef>
              <a:spcAft>
                <a:spcPts val="0"/>
              </a:spcAft>
              <a:buClr>
                <a:schemeClr val="dk2"/>
              </a:buClr>
              <a:buSzPts val="2800"/>
              <a:buFont typeface="Arial"/>
              <a:buNone/>
              <a:defRPr sz="2800" b="0" i="0" u="none" strike="noStrike" cap="none">
                <a:solidFill>
                  <a:schemeClr val="dk2"/>
                </a:solidFill>
                <a:latin typeface="Arial"/>
                <a:ea typeface="Arial"/>
                <a:cs typeface="Arial"/>
                <a:sym typeface="Arial"/>
              </a:defRPr>
            </a:lvl5pPr>
            <a:lvl6pPr marR="0" lvl="5" algn="ctr" rtl="0">
              <a:lnSpc>
                <a:spcPct val="100000"/>
              </a:lnSpc>
              <a:spcBef>
                <a:spcPts val="0"/>
              </a:spcBef>
              <a:spcAft>
                <a:spcPts val="0"/>
              </a:spcAft>
              <a:buClr>
                <a:schemeClr val="dk2"/>
              </a:buClr>
              <a:buSzPts val="2800"/>
              <a:buFont typeface="Arial"/>
              <a:buNone/>
              <a:defRPr sz="2800" b="0" i="0" u="none" strike="noStrike" cap="none">
                <a:solidFill>
                  <a:schemeClr val="dk2"/>
                </a:solidFill>
                <a:latin typeface="Arial"/>
                <a:ea typeface="Arial"/>
                <a:cs typeface="Arial"/>
                <a:sym typeface="Arial"/>
              </a:defRPr>
            </a:lvl6pPr>
            <a:lvl7pPr marR="0" lvl="6" algn="ctr" rtl="0">
              <a:lnSpc>
                <a:spcPct val="100000"/>
              </a:lnSpc>
              <a:spcBef>
                <a:spcPts val="0"/>
              </a:spcBef>
              <a:spcAft>
                <a:spcPts val="0"/>
              </a:spcAft>
              <a:buClr>
                <a:schemeClr val="dk2"/>
              </a:buClr>
              <a:buSzPts val="2800"/>
              <a:buFont typeface="Arial"/>
              <a:buNone/>
              <a:defRPr sz="2800" b="0" i="0" u="none" strike="noStrike" cap="none">
                <a:solidFill>
                  <a:schemeClr val="dk2"/>
                </a:solidFill>
                <a:latin typeface="Arial"/>
                <a:ea typeface="Arial"/>
                <a:cs typeface="Arial"/>
                <a:sym typeface="Arial"/>
              </a:defRPr>
            </a:lvl7pPr>
            <a:lvl8pPr marR="0" lvl="7" algn="ctr" rtl="0">
              <a:lnSpc>
                <a:spcPct val="100000"/>
              </a:lnSpc>
              <a:spcBef>
                <a:spcPts val="0"/>
              </a:spcBef>
              <a:spcAft>
                <a:spcPts val="0"/>
              </a:spcAft>
              <a:buClr>
                <a:schemeClr val="dk2"/>
              </a:buClr>
              <a:buSzPts val="2800"/>
              <a:buFont typeface="Arial"/>
              <a:buNone/>
              <a:defRPr sz="2800" b="0" i="0" u="none" strike="noStrike" cap="none">
                <a:solidFill>
                  <a:schemeClr val="dk2"/>
                </a:solidFill>
                <a:latin typeface="Arial"/>
                <a:ea typeface="Arial"/>
                <a:cs typeface="Arial"/>
                <a:sym typeface="Arial"/>
              </a:defRPr>
            </a:lvl8pPr>
            <a:lvl9pPr marR="0" lvl="8" algn="ctr" rtl="0">
              <a:lnSpc>
                <a:spcPct val="100000"/>
              </a:lnSpc>
              <a:spcBef>
                <a:spcPts val="0"/>
              </a:spcBef>
              <a:spcAft>
                <a:spcPts val="0"/>
              </a:spcAft>
              <a:buClr>
                <a:schemeClr val="dk2"/>
              </a:buClr>
              <a:buSzPts val="2800"/>
              <a:buFont typeface="Arial"/>
              <a:buNone/>
              <a:defRPr sz="2800" b="0" i="0" u="none" strike="noStrike" cap="none">
                <a:solidFill>
                  <a:schemeClr val="dk2"/>
                </a:solidFill>
                <a:latin typeface="Arial"/>
                <a:ea typeface="Arial"/>
                <a:cs typeface="Arial"/>
                <a:sym typeface="Arial"/>
              </a:defRPr>
            </a:lvl9pPr>
          </a:lstStyle>
          <a:p>
            <a:endParaRPr/>
          </a:p>
        </p:txBody>
      </p:sp>
      <p:sp>
        <p:nvSpPr>
          <p:cNvPr id="13" name="Shape 13"/>
          <p:cNvSpPr txBox="1">
            <a:spLocks noGrp="1"/>
          </p:cNvSpPr>
          <p:nvPr>
            <p:ph type="sldNum" idx="12"/>
          </p:nvPr>
        </p:nvSpPr>
        <p:spPr>
          <a:xfrm>
            <a:off x="8472457" y="4663216"/>
            <a:ext cx="548699" cy="393600"/>
          </a:xfrm>
          <a:prstGeom prst="rect">
            <a:avLst/>
          </a:prstGeom>
          <a:noFill/>
          <a:ln>
            <a:noFill/>
          </a:ln>
        </p:spPr>
        <p:txBody>
          <a:bodyPr spcFirstLastPara="1" wrap="square" lIns="91425" tIns="91425" rIns="91425" bIns="91425" anchor="ctr" anchorCtr="0">
            <a:noAutofit/>
          </a:bodyPr>
          <a:lstStyle>
            <a:lvl1pPr marL="0" marR="0" lvl="0"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1pPr>
            <a:lvl2pPr marL="0" marR="0" lvl="1"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9pPr>
          </a:lstStyle>
          <a:p>
            <a:pPr marL="0" lvl="0" indent="0">
              <a:spcBef>
                <a:spcPts val="0"/>
              </a:spcBef>
              <a:spcAft>
                <a:spcPts val="0"/>
              </a:spcAft>
              <a:buNone/>
            </a:pPr>
            <a:fld id="{00000000-1234-1234-1234-123412341234}" type="slidenum">
              <a:rPr lang="en-US"/>
              <a:pPr marL="0" lvl="0" indent="0">
                <a:spcBef>
                  <a:spcPts val="0"/>
                </a:spcBef>
                <a:spcAft>
                  <a:spcPts val="0"/>
                </a:spcAft>
                <a:buNone/>
              </a:pPr>
              <a:t>‹#›</a:t>
            </a:fld>
            <a:endParaRPr/>
          </a:p>
        </p:txBody>
      </p:sp>
      <p:pic>
        <p:nvPicPr>
          <p:cNvPr id="14" name="Shape 14"/>
          <p:cNvPicPr preferRelativeResize="0"/>
          <p:nvPr/>
        </p:nvPicPr>
        <p:blipFill>
          <a:blip r:embed="rId2"/>
          <a:stretch>
            <a:fillRect/>
          </a:stretch>
        </p:blipFill>
        <p:spPr>
          <a:xfrm>
            <a:off x="6" y="577"/>
            <a:ext cx="9151989" cy="5147993"/>
          </a:xfrm>
          <a:prstGeom prst="rect">
            <a:avLst/>
          </a:prstGeom>
          <a:noFill/>
          <a:ln>
            <a:noFill/>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matchingName="1_Title slide" type="title" preserve="1">
  <p:cSld name="2_Title slide">
    <p:spTree>
      <p:nvGrpSpPr>
        <p:cNvPr id="1" name="Shape 10"/>
        <p:cNvGrpSpPr/>
        <p:nvPr/>
      </p:nvGrpSpPr>
      <p:grpSpPr>
        <a:xfrm>
          <a:off x="0" y="0"/>
          <a:ext cx="0" cy="0"/>
          <a:chOff x="0" y="0"/>
          <a:chExt cx="0" cy="0"/>
        </a:xfrm>
      </p:grpSpPr>
      <p:sp>
        <p:nvSpPr>
          <p:cNvPr id="11" name="Shape 11"/>
          <p:cNvSpPr txBox="1">
            <a:spLocks noGrp="1"/>
          </p:cNvSpPr>
          <p:nvPr>
            <p:ph type="ctrTitle"/>
          </p:nvPr>
        </p:nvSpPr>
        <p:spPr>
          <a:xfrm>
            <a:off x="311709" y="1635646"/>
            <a:ext cx="8292740" cy="945504"/>
          </a:xfrm>
          <a:prstGeom prst="rect">
            <a:avLst/>
          </a:prstGeom>
          <a:noFill/>
          <a:ln>
            <a:noFill/>
          </a:ln>
        </p:spPr>
        <p:txBody>
          <a:bodyPr spcFirstLastPara="1" wrap="square" lIns="91425" tIns="91425" rIns="91425" bIns="91425" anchor="b" anchorCtr="0"/>
          <a:lstStyle>
            <a:lvl1pPr marR="0" lvl="0" algn="l" rtl="0">
              <a:lnSpc>
                <a:spcPct val="100000"/>
              </a:lnSpc>
              <a:spcBef>
                <a:spcPts val="0"/>
              </a:spcBef>
              <a:spcAft>
                <a:spcPts val="0"/>
              </a:spcAft>
              <a:buClr>
                <a:schemeClr val="dk1"/>
              </a:buClr>
              <a:buSzPts val="4200"/>
              <a:buFont typeface="Verdana"/>
              <a:buNone/>
              <a:defRPr sz="4200" b="1" i="0" u="none" strike="noStrike" cap="none">
                <a:solidFill>
                  <a:srgbClr val="F2F2F2"/>
                </a:solidFill>
                <a:latin typeface="Arial"/>
                <a:ea typeface="Arial"/>
                <a:cs typeface="Arial"/>
                <a:sym typeface="Arial"/>
              </a:defRPr>
            </a:lvl1pPr>
            <a:lvl2pPr lvl="1" algn="ctr">
              <a:spcBef>
                <a:spcPts val="0"/>
              </a:spcBef>
              <a:spcAft>
                <a:spcPts val="0"/>
              </a:spcAft>
              <a:buClr>
                <a:schemeClr val="dk1"/>
              </a:buClr>
              <a:buSzPts val="5200"/>
              <a:buFont typeface="Arial"/>
              <a:buNone/>
              <a:defRPr sz="5200">
                <a:solidFill>
                  <a:schemeClr val="dk1"/>
                </a:solidFill>
              </a:defRPr>
            </a:lvl2pPr>
            <a:lvl3pPr lvl="2" algn="ctr">
              <a:spcBef>
                <a:spcPts val="0"/>
              </a:spcBef>
              <a:spcAft>
                <a:spcPts val="0"/>
              </a:spcAft>
              <a:buClr>
                <a:schemeClr val="dk1"/>
              </a:buClr>
              <a:buSzPts val="5200"/>
              <a:buFont typeface="Arial"/>
              <a:buNone/>
              <a:defRPr sz="5200">
                <a:solidFill>
                  <a:schemeClr val="dk1"/>
                </a:solidFill>
              </a:defRPr>
            </a:lvl3pPr>
            <a:lvl4pPr lvl="3" algn="ctr">
              <a:spcBef>
                <a:spcPts val="0"/>
              </a:spcBef>
              <a:spcAft>
                <a:spcPts val="0"/>
              </a:spcAft>
              <a:buClr>
                <a:schemeClr val="dk1"/>
              </a:buClr>
              <a:buSzPts val="5200"/>
              <a:buFont typeface="Arial"/>
              <a:buNone/>
              <a:defRPr sz="5200">
                <a:solidFill>
                  <a:schemeClr val="dk1"/>
                </a:solidFill>
              </a:defRPr>
            </a:lvl4pPr>
            <a:lvl5pPr lvl="4" algn="ctr">
              <a:spcBef>
                <a:spcPts val="0"/>
              </a:spcBef>
              <a:spcAft>
                <a:spcPts val="0"/>
              </a:spcAft>
              <a:buClr>
                <a:schemeClr val="dk1"/>
              </a:buClr>
              <a:buSzPts val="5200"/>
              <a:buFont typeface="Arial"/>
              <a:buNone/>
              <a:defRPr sz="5200">
                <a:solidFill>
                  <a:schemeClr val="dk1"/>
                </a:solidFill>
              </a:defRPr>
            </a:lvl5pPr>
            <a:lvl6pPr lvl="5" algn="ctr">
              <a:spcBef>
                <a:spcPts val="0"/>
              </a:spcBef>
              <a:spcAft>
                <a:spcPts val="0"/>
              </a:spcAft>
              <a:buClr>
                <a:schemeClr val="dk1"/>
              </a:buClr>
              <a:buSzPts val="5200"/>
              <a:buFont typeface="Arial"/>
              <a:buNone/>
              <a:defRPr sz="5200">
                <a:solidFill>
                  <a:schemeClr val="dk1"/>
                </a:solidFill>
              </a:defRPr>
            </a:lvl6pPr>
            <a:lvl7pPr lvl="6" algn="ctr">
              <a:spcBef>
                <a:spcPts val="0"/>
              </a:spcBef>
              <a:spcAft>
                <a:spcPts val="0"/>
              </a:spcAft>
              <a:buClr>
                <a:schemeClr val="dk1"/>
              </a:buClr>
              <a:buSzPts val="5200"/>
              <a:buFont typeface="Arial"/>
              <a:buNone/>
              <a:defRPr sz="5200">
                <a:solidFill>
                  <a:schemeClr val="dk1"/>
                </a:solidFill>
              </a:defRPr>
            </a:lvl7pPr>
            <a:lvl8pPr lvl="7" algn="ctr">
              <a:spcBef>
                <a:spcPts val="0"/>
              </a:spcBef>
              <a:spcAft>
                <a:spcPts val="0"/>
              </a:spcAft>
              <a:buClr>
                <a:schemeClr val="dk1"/>
              </a:buClr>
              <a:buSzPts val="5200"/>
              <a:buFont typeface="Arial"/>
              <a:buNone/>
              <a:defRPr sz="5200">
                <a:solidFill>
                  <a:schemeClr val="dk1"/>
                </a:solidFill>
              </a:defRPr>
            </a:lvl8pPr>
            <a:lvl9pPr lvl="8" algn="ctr">
              <a:spcBef>
                <a:spcPts val="0"/>
              </a:spcBef>
              <a:spcAft>
                <a:spcPts val="0"/>
              </a:spcAft>
              <a:buClr>
                <a:schemeClr val="dk1"/>
              </a:buClr>
              <a:buSzPts val="5200"/>
              <a:buFont typeface="Arial"/>
              <a:buNone/>
              <a:defRPr sz="5200">
                <a:solidFill>
                  <a:schemeClr val="dk1"/>
                </a:solidFill>
              </a:defRPr>
            </a:lvl9pPr>
          </a:lstStyle>
          <a:p>
            <a:endParaRPr/>
          </a:p>
        </p:txBody>
      </p:sp>
      <p:sp>
        <p:nvSpPr>
          <p:cNvPr id="12" name="Shape 12"/>
          <p:cNvSpPr txBox="1">
            <a:spLocks noGrp="1"/>
          </p:cNvSpPr>
          <p:nvPr>
            <p:ph type="subTitle" idx="1"/>
          </p:nvPr>
        </p:nvSpPr>
        <p:spPr>
          <a:xfrm>
            <a:off x="311700" y="2715766"/>
            <a:ext cx="8520599" cy="792600"/>
          </a:xfrm>
          <a:prstGeom prst="rect">
            <a:avLst/>
          </a:prstGeom>
          <a:noFill/>
          <a:ln>
            <a:noFill/>
          </a:ln>
        </p:spPr>
        <p:txBody>
          <a:bodyPr spcFirstLastPara="1" wrap="square" lIns="91425" tIns="91425" rIns="91425" bIns="91425" anchor="t" anchorCtr="0"/>
          <a:lstStyle>
            <a:lvl1pPr marR="0" lvl="0" algn="l" rtl="0">
              <a:lnSpc>
                <a:spcPct val="100000"/>
              </a:lnSpc>
              <a:spcBef>
                <a:spcPts val="0"/>
              </a:spcBef>
              <a:spcAft>
                <a:spcPts val="0"/>
              </a:spcAft>
              <a:buClr>
                <a:schemeClr val="dk2"/>
              </a:buClr>
              <a:buSzPts val="2400"/>
              <a:buFont typeface="Verdana"/>
              <a:buNone/>
              <a:defRPr sz="2400" b="0" i="0" u="none" strike="noStrike" cap="none">
                <a:solidFill>
                  <a:schemeClr val="lt1"/>
                </a:solidFill>
                <a:latin typeface="Arial"/>
                <a:ea typeface="Arial"/>
                <a:cs typeface="Arial"/>
                <a:sym typeface="Arial"/>
              </a:defRPr>
            </a:lvl1pPr>
            <a:lvl2pPr marR="0" lvl="1" algn="ctr" rtl="0">
              <a:lnSpc>
                <a:spcPct val="100000"/>
              </a:lnSpc>
              <a:spcBef>
                <a:spcPts val="0"/>
              </a:spcBef>
              <a:spcAft>
                <a:spcPts val="0"/>
              </a:spcAft>
              <a:buClr>
                <a:schemeClr val="dk2"/>
              </a:buClr>
              <a:buSzPts val="2800"/>
              <a:buFont typeface="Arial"/>
              <a:buNone/>
              <a:defRPr sz="2800" b="0" i="0" u="none" strike="noStrike" cap="none">
                <a:solidFill>
                  <a:schemeClr val="dk2"/>
                </a:solidFill>
                <a:latin typeface="Arial"/>
                <a:ea typeface="Arial"/>
                <a:cs typeface="Arial"/>
                <a:sym typeface="Arial"/>
              </a:defRPr>
            </a:lvl2pPr>
            <a:lvl3pPr marR="0" lvl="2" algn="ctr" rtl="0">
              <a:lnSpc>
                <a:spcPct val="100000"/>
              </a:lnSpc>
              <a:spcBef>
                <a:spcPts val="0"/>
              </a:spcBef>
              <a:spcAft>
                <a:spcPts val="0"/>
              </a:spcAft>
              <a:buClr>
                <a:schemeClr val="dk2"/>
              </a:buClr>
              <a:buSzPts val="2800"/>
              <a:buFont typeface="Arial"/>
              <a:buNone/>
              <a:defRPr sz="2800" b="0" i="0" u="none" strike="noStrike" cap="none">
                <a:solidFill>
                  <a:schemeClr val="dk2"/>
                </a:solidFill>
                <a:latin typeface="Arial"/>
                <a:ea typeface="Arial"/>
                <a:cs typeface="Arial"/>
                <a:sym typeface="Arial"/>
              </a:defRPr>
            </a:lvl3pPr>
            <a:lvl4pPr marR="0" lvl="3" algn="ctr" rtl="0">
              <a:lnSpc>
                <a:spcPct val="100000"/>
              </a:lnSpc>
              <a:spcBef>
                <a:spcPts val="0"/>
              </a:spcBef>
              <a:spcAft>
                <a:spcPts val="0"/>
              </a:spcAft>
              <a:buClr>
                <a:schemeClr val="dk2"/>
              </a:buClr>
              <a:buSzPts val="2800"/>
              <a:buFont typeface="Arial"/>
              <a:buNone/>
              <a:defRPr sz="2800" b="0" i="0" u="none" strike="noStrike" cap="none">
                <a:solidFill>
                  <a:schemeClr val="dk2"/>
                </a:solidFill>
                <a:latin typeface="Arial"/>
                <a:ea typeface="Arial"/>
                <a:cs typeface="Arial"/>
                <a:sym typeface="Arial"/>
              </a:defRPr>
            </a:lvl4pPr>
            <a:lvl5pPr marR="0" lvl="4" algn="ctr" rtl="0">
              <a:lnSpc>
                <a:spcPct val="100000"/>
              </a:lnSpc>
              <a:spcBef>
                <a:spcPts val="0"/>
              </a:spcBef>
              <a:spcAft>
                <a:spcPts val="0"/>
              </a:spcAft>
              <a:buClr>
                <a:schemeClr val="dk2"/>
              </a:buClr>
              <a:buSzPts val="2800"/>
              <a:buFont typeface="Arial"/>
              <a:buNone/>
              <a:defRPr sz="2800" b="0" i="0" u="none" strike="noStrike" cap="none">
                <a:solidFill>
                  <a:schemeClr val="dk2"/>
                </a:solidFill>
                <a:latin typeface="Arial"/>
                <a:ea typeface="Arial"/>
                <a:cs typeface="Arial"/>
                <a:sym typeface="Arial"/>
              </a:defRPr>
            </a:lvl5pPr>
            <a:lvl6pPr marR="0" lvl="5" algn="ctr" rtl="0">
              <a:lnSpc>
                <a:spcPct val="100000"/>
              </a:lnSpc>
              <a:spcBef>
                <a:spcPts val="0"/>
              </a:spcBef>
              <a:spcAft>
                <a:spcPts val="0"/>
              </a:spcAft>
              <a:buClr>
                <a:schemeClr val="dk2"/>
              </a:buClr>
              <a:buSzPts val="2800"/>
              <a:buFont typeface="Arial"/>
              <a:buNone/>
              <a:defRPr sz="2800" b="0" i="0" u="none" strike="noStrike" cap="none">
                <a:solidFill>
                  <a:schemeClr val="dk2"/>
                </a:solidFill>
                <a:latin typeface="Arial"/>
                <a:ea typeface="Arial"/>
                <a:cs typeface="Arial"/>
                <a:sym typeface="Arial"/>
              </a:defRPr>
            </a:lvl6pPr>
            <a:lvl7pPr marR="0" lvl="6" algn="ctr" rtl="0">
              <a:lnSpc>
                <a:spcPct val="100000"/>
              </a:lnSpc>
              <a:spcBef>
                <a:spcPts val="0"/>
              </a:spcBef>
              <a:spcAft>
                <a:spcPts val="0"/>
              </a:spcAft>
              <a:buClr>
                <a:schemeClr val="dk2"/>
              </a:buClr>
              <a:buSzPts val="2800"/>
              <a:buFont typeface="Arial"/>
              <a:buNone/>
              <a:defRPr sz="2800" b="0" i="0" u="none" strike="noStrike" cap="none">
                <a:solidFill>
                  <a:schemeClr val="dk2"/>
                </a:solidFill>
                <a:latin typeface="Arial"/>
                <a:ea typeface="Arial"/>
                <a:cs typeface="Arial"/>
                <a:sym typeface="Arial"/>
              </a:defRPr>
            </a:lvl7pPr>
            <a:lvl8pPr marR="0" lvl="7" algn="ctr" rtl="0">
              <a:lnSpc>
                <a:spcPct val="100000"/>
              </a:lnSpc>
              <a:spcBef>
                <a:spcPts val="0"/>
              </a:spcBef>
              <a:spcAft>
                <a:spcPts val="0"/>
              </a:spcAft>
              <a:buClr>
                <a:schemeClr val="dk2"/>
              </a:buClr>
              <a:buSzPts val="2800"/>
              <a:buFont typeface="Arial"/>
              <a:buNone/>
              <a:defRPr sz="2800" b="0" i="0" u="none" strike="noStrike" cap="none">
                <a:solidFill>
                  <a:schemeClr val="dk2"/>
                </a:solidFill>
                <a:latin typeface="Arial"/>
                <a:ea typeface="Arial"/>
                <a:cs typeface="Arial"/>
                <a:sym typeface="Arial"/>
              </a:defRPr>
            </a:lvl8pPr>
            <a:lvl9pPr marR="0" lvl="8" algn="ctr" rtl="0">
              <a:lnSpc>
                <a:spcPct val="100000"/>
              </a:lnSpc>
              <a:spcBef>
                <a:spcPts val="0"/>
              </a:spcBef>
              <a:spcAft>
                <a:spcPts val="0"/>
              </a:spcAft>
              <a:buClr>
                <a:schemeClr val="dk2"/>
              </a:buClr>
              <a:buSzPts val="2800"/>
              <a:buFont typeface="Arial"/>
              <a:buNone/>
              <a:defRPr sz="2800" b="0" i="0" u="none" strike="noStrike" cap="none">
                <a:solidFill>
                  <a:schemeClr val="dk2"/>
                </a:solidFill>
                <a:latin typeface="Arial"/>
                <a:ea typeface="Arial"/>
                <a:cs typeface="Arial"/>
                <a:sym typeface="Arial"/>
              </a:defRPr>
            </a:lvl9pPr>
          </a:lstStyle>
          <a:p>
            <a:endParaRPr/>
          </a:p>
        </p:txBody>
      </p:sp>
      <p:sp>
        <p:nvSpPr>
          <p:cNvPr id="13" name="Shape 13"/>
          <p:cNvSpPr txBox="1">
            <a:spLocks noGrp="1"/>
          </p:cNvSpPr>
          <p:nvPr>
            <p:ph type="sldNum" idx="12"/>
          </p:nvPr>
        </p:nvSpPr>
        <p:spPr>
          <a:xfrm>
            <a:off x="8472457" y="4663216"/>
            <a:ext cx="548699" cy="393600"/>
          </a:xfrm>
          <a:prstGeom prst="rect">
            <a:avLst/>
          </a:prstGeom>
          <a:noFill/>
          <a:ln>
            <a:noFill/>
          </a:ln>
        </p:spPr>
        <p:txBody>
          <a:bodyPr spcFirstLastPara="1" wrap="square" lIns="91425" tIns="91425" rIns="91425" bIns="91425" anchor="ctr" anchorCtr="0">
            <a:noAutofit/>
          </a:bodyPr>
          <a:lstStyle>
            <a:lvl1pPr marL="0" marR="0" lvl="0"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1pPr>
            <a:lvl2pPr marL="0" marR="0" lvl="1"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9pPr>
          </a:lstStyle>
          <a:p>
            <a:pPr marL="0" lvl="0" indent="0">
              <a:spcBef>
                <a:spcPts val="0"/>
              </a:spcBef>
              <a:spcAft>
                <a:spcPts val="0"/>
              </a:spcAft>
              <a:buNone/>
            </a:pPr>
            <a:fld id="{00000000-1234-1234-1234-123412341234}" type="slidenum">
              <a:rPr lang="en-US"/>
              <a:pPr marL="0" lvl="0" indent="0">
                <a:spcBef>
                  <a:spcPts val="0"/>
                </a:spcBef>
                <a:spcAft>
                  <a:spcPts val="0"/>
                </a:spcAft>
                <a:buNone/>
              </a:pPr>
              <a:t>‹#›</a:t>
            </a:fld>
            <a:endParaRPr/>
          </a:p>
        </p:txBody>
      </p:sp>
      <p:pic>
        <p:nvPicPr>
          <p:cNvPr id="14" name="Shape 14"/>
          <p:cNvPicPr preferRelativeResize="0"/>
          <p:nvPr/>
        </p:nvPicPr>
        <p:blipFill>
          <a:blip r:embed="rId2"/>
          <a:stretch>
            <a:fillRect/>
          </a:stretch>
        </p:blipFill>
        <p:spPr>
          <a:xfrm>
            <a:off x="7" y="577"/>
            <a:ext cx="9151987" cy="5147993"/>
          </a:xfrm>
          <a:prstGeom prst="rect">
            <a:avLst/>
          </a:prstGeom>
          <a:noFill/>
          <a:ln>
            <a:noFill/>
          </a:ln>
        </p:spPr>
      </p:pic>
    </p:spTree>
    <p:extLst>
      <p:ext uri="{BB962C8B-B14F-4D97-AF65-F5344CB8AC3E}">
        <p14:creationId xmlns:p14="http://schemas.microsoft.com/office/powerpoint/2010/main" val="3933836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1_Title slide" preserve="1" userDrawn="1">
  <p:cSld name="2_Title slide">
    <p:spTree>
      <p:nvGrpSpPr>
        <p:cNvPr id="1" name="Shape 10"/>
        <p:cNvGrpSpPr/>
        <p:nvPr/>
      </p:nvGrpSpPr>
      <p:grpSpPr>
        <a:xfrm>
          <a:off x="0" y="0"/>
          <a:ext cx="0" cy="0"/>
          <a:chOff x="0" y="0"/>
          <a:chExt cx="0" cy="0"/>
        </a:xfrm>
      </p:grpSpPr>
      <p:sp>
        <p:nvSpPr>
          <p:cNvPr id="13" name="Shape 13"/>
          <p:cNvSpPr txBox="1">
            <a:spLocks noGrp="1"/>
          </p:cNvSpPr>
          <p:nvPr>
            <p:ph type="sldNum" idx="12"/>
          </p:nvPr>
        </p:nvSpPr>
        <p:spPr>
          <a:xfrm>
            <a:off x="8472457" y="4663216"/>
            <a:ext cx="548699" cy="393600"/>
          </a:xfrm>
          <a:prstGeom prst="rect">
            <a:avLst/>
          </a:prstGeom>
          <a:noFill/>
          <a:ln>
            <a:noFill/>
          </a:ln>
        </p:spPr>
        <p:txBody>
          <a:bodyPr spcFirstLastPara="1" wrap="square" lIns="91425" tIns="91425" rIns="91425" bIns="91425" anchor="ctr" anchorCtr="0">
            <a:noAutofit/>
          </a:bodyPr>
          <a:lstStyle>
            <a:lvl1pPr marL="0" marR="0" lvl="0"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1pPr>
            <a:lvl2pPr marL="0" marR="0" lvl="1"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9pPr>
          </a:lstStyle>
          <a:p>
            <a:pPr marL="0" lvl="0" indent="0">
              <a:spcBef>
                <a:spcPts val="0"/>
              </a:spcBef>
              <a:spcAft>
                <a:spcPts val="0"/>
              </a:spcAft>
              <a:buNone/>
            </a:pPr>
            <a:fld id="{00000000-1234-1234-1234-123412341234}" type="slidenum">
              <a:rPr lang="en-US"/>
              <a:pPr marL="0" lvl="0" indent="0">
                <a:spcBef>
                  <a:spcPts val="0"/>
                </a:spcBef>
                <a:spcAft>
                  <a:spcPts val="0"/>
                </a:spcAft>
                <a:buNone/>
              </a:pPr>
              <a:t>‹#›</a:t>
            </a:fld>
            <a:endParaRPr/>
          </a:p>
        </p:txBody>
      </p:sp>
      <p:pic>
        <p:nvPicPr>
          <p:cNvPr id="3" name="圖片 2">
            <a:extLst>
              <a:ext uri="{FF2B5EF4-FFF2-40B4-BE49-F238E27FC236}">
                <a16:creationId xmlns:a16="http://schemas.microsoft.com/office/drawing/2014/main" id="{108D0209-7B27-498E-95FE-5830663D515A}"/>
              </a:ext>
            </a:extLst>
          </p:cNvPr>
          <p:cNvPicPr>
            <a:picLocks noChangeAspect="1"/>
          </p:cNvPicPr>
          <p:nvPr userDrawn="1"/>
        </p:nvPicPr>
        <p:blipFill>
          <a:blip r:embed="rId2"/>
          <a:stretch>
            <a:fillRect/>
          </a:stretch>
        </p:blipFill>
        <p:spPr>
          <a:xfrm>
            <a:off x="2" y="0"/>
            <a:ext cx="9143996" cy="5143498"/>
          </a:xfrm>
          <a:prstGeom prst="rect">
            <a:avLst/>
          </a:prstGeom>
        </p:spPr>
      </p:pic>
    </p:spTree>
    <p:extLst>
      <p:ext uri="{BB962C8B-B14F-4D97-AF65-F5344CB8AC3E}">
        <p14:creationId xmlns:p14="http://schemas.microsoft.com/office/powerpoint/2010/main" val="3052239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1_Title slide" preserve="1" userDrawn="1">
  <p:cSld name="2_Title slide">
    <p:spTree>
      <p:nvGrpSpPr>
        <p:cNvPr id="1" name="Shape 10"/>
        <p:cNvGrpSpPr/>
        <p:nvPr/>
      </p:nvGrpSpPr>
      <p:grpSpPr>
        <a:xfrm>
          <a:off x="0" y="0"/>
          <a:ext cx="0" cy="0"/>
          <a:chOff x="0" y="0"/>
          <a:chExt cx="0" cy="0"/>
        </a:xfrm>
      </p:grpSpPr>
      <p:sp>
        <p:nvSpPr>
          <p:cNvPr id="11" name="Shape 11"/>
          <p:cNvSpPr txBox="1">
            <a:spLocks noGrp="1"/>
          </p:cNvSpPr>
          <p:nvPr>
            <p:ph type="ctrTitle"/>
          </p:nvPr>
        </p:nvSpPr>
        <p:spPr>
          <a:xfrm>
            <a:off x="0" y="0"/>
            <a:ext cx="9144000" cy="862553"/>
          </a:xfrm>
          <a:prstGeom prst="rect">
            <a:avLst/>
          </a:prstGeom>
          <a:noFill/>
          <a:ln>
            <a:noFill/>
          </a:ln>
        </p:spPr>
        <p:txBody>
          <a:bodyPr spcFirstLastPara="1" wrap="square" lIns="91425" tIns="91425" rIns="91425" bIns="91425" anchor="ctr" anchorCtr="0"/>
          <a:lstStyle>
            <a:lvl1pPr marR="0" lvl="0" algn="ctr" rtl="0">
              <a:lnSpc>
                <a:spcPct val="100000"/>
              </a:lnSpc>
              <a:spcBef>
                <a:spcPts val="0"/>
              </a:spcBef>
              <a:spcAft>
                <a:spcPts val="0"/>
              </a:spcAft>
              <a:buClr>
                <a:schemeClr val="dk1"/>
              </a:buClr>
              <a:buSzPts val="4200"/>
              <a:buFont typeface="Verdana"/>
              <a:buNone/>
              <a:defRPr sz="3600" b="1" i="0" u="none" strike="noStrike" cap="none">
                <a:solidFill>
                  <a:schemeClr val="bg1"/>
                </a:solidFill>
                <a:latin typeface="微軟正黑體" panose="020B0604030504040204" pitchFamily="34" charset="-120"/>
                <a:ea typeface="微軟正黑體" panose="020B0604030504040204" pitchFamily="34" charset="-120"/>
                <a:cs typeface="Arial"/>
                <a:sym typeface="Arial"/>
              </a:defRPr>
            </a:lvl1pPr>
            <a:lvl2pPr lvl="1" algn="ctr">
              <a:spcBef>
                <a:spcPts val="0"/>
              </a:spcBef>
              <a:spcAft>
                <a:spcPts val="0"/>
              </a:spcAft>
              <a:buClr>
                <a:schemeClr val="dk1"/>
              </a:buClr>
              <a:buSzPts val="5200"/>
              <a:buFont typeface="Arial"/>
              <a:buNone/>
              <a:defRPr sz="5200">
                <a:solidFill>
                  <a:schemeClr val="dk1"/>
                </a:solidFill>
              </a:defRPr>
            </a:lvl2pPr>
            <a:lvl3pPr lvl="2" algn="ctr">
              <a:spcBef>
                <a:spcPts val="0"/>
              </a:spcBef>
              <a:spcAft>
                <a:spcPts val="0"/>
              </a:spcAft>
              <a:buClr>
                <a:schemeClr val="dk1"/>
              </a:buClr>
              <a:buSzPts val="5200"/>
              <a:buFont typeface="Arial"/>
              <a:buNone/>
              <a:defRPr sz="5200">
                <a:solidFill>
                  <a:schemeClr val="dk1"/>
                </a:solidFill>
              </a:defRPr>
            </a:lvl3pPr>
            <a:lvl4pPr lvl="3" algn="ctr">
              <a:spcBef>
                <a:spcPts val="0"/>
              </a:spcBef>
              <a:spcAft>
                <a:spcPts val="0"/>
              </a:spcAft>
              <a:buClr>
                <a:schemeClr val="dk1"/>
              </a:buClr>
              <a:buSzPts val="5200"/>
              <a:buFont typeface="Arial"/>
              <a:buNone/>
              <a:defRPr sz="5200">
                <a:solidFill>
                  <a:schemeClr val="dk1"/>
                </a:solidFill>
              </a:defRPr>
            </a:lvl4pPr>
            <a:lvl5pPr lvl="4" algn="ctr">
              <a:spcBef>
                <a:spcPts val="0"/>
              </a:spcBef>
              <a:spcAft>
                <a:spcPts val="0"/>
              </a:spcAft>
              <a:buClr>
                <a:schemeClr val="dk1"/>
              </a:buClr>
              <a:buSzPts val="5200"/>
              <a:buFont typeface="Arial"/>
              <a:buNone/>
              <a:defRPr sz="5200">
                <a:solidFill>
                  <a:schemeClr val="dk1"/>
                </a:solidFill>
              </a:defRPr>
            </a:lvl5pPr>
            <a:lvl6pPr lvl="5" algn="ctr">
              <a:spcBef>
                <a:spcPts val="0"/>
              </a:spcBef>
              <a:spcAft>
                <a:spcPts val="0"/>
              </a:spcAft>
              <a:buClr>
                <a:schemeClr val="dk1"/>
              </a:buClr>
              <a:buSzPts val="5200"/>
              <a:buFont typeface="Arial"/>
              <a:buNone/>
              <a:defRPr sz="5200">
                <a:solidFill>
                  <a:schemeClr val="dk1"/>
                </a:solidFill>
              </a:defRPr>
            </a:lvl6pPr>
            <a:lvl7pPr lvl="6" algn="ctr">
              <a:spcBef>
                <a:spcPts val="0"/>
              </a:spcBef>
              <a:spcAft>
                <a:spcPts val="0"/>
              </a:spcAft>
              <a:buClr>
                <a:schemeClr val="dk1"/>
              </a:buClr>
              <a:buSzPts val="5200"/>
              <a:buFont typeface="Arial"/>
              <a:buNone/>
              <a:defRPr sz="5200">
                <a:solidFill>
                  <a:schemeClr val="dk1"/>
                </a:solidFill>
              </a:defRPr>
            </a:lvl7pPr>
            <a:lvl8pPr lvl="7" algn="ctr">
              <a:spcBef>
                <a:spcPts val="0"/>
              </a:spcBef>
              <a:spcAft>
                <a:spcPts val="0"/>
              </a:spcAft>
              <a:buClr>
                <a:schemeClr val="dk1"/>
              </a:buClr>
              <a:buSzPts val="5200"/>
              <a:buFont typeface="Arial"/>
              <a:buNone/>
              <a:defRPr sz="5200">
                <a:solidFill>
                  <a:schemeClr val="dk1"/>
                </a:solidFill>
              </a:defRPr>
            </a:lvl8pPr>
            <a:lvl9pPr lvl="8" algn="ctr">
              <a:spcBef>
                <a:spcPts val="0"/>
              </a:spcBef>
              <a:spcAft>
                <a:spcPts val="0"/>
              </a:spcAft>
              <a:buClr>
                <a:schemeClr val="dk1"/>
              </a:buClr>
              <a:buSzPts val="5200"/>
              <a:buFont typeface="Arial"/>
              <a:buNone/>
              <a:defRPr sz="5200">
                <a:solidFill>
                  <a:schemeClr val="dk1"/>
                </a:solidFill>
              </a:defRPr>
            </a:lvl9pPr>
          </a:lstStyle>
          <a:p>
            <a:endParaRPr/>
          </a:p>
        </p:txBody>
      </p:sp>
      <p:sp>
        <p:nvSpPr>
          <p:cNvPr id="13" name="Shape 13"/>
          <p:cNvSpPr txBox="1">
            <a:spLocks noGrp="1"/>
          </p:cNvSpPr>
          <p:nvPr>
            <p:ph type="sldNum" idx="12"/>
          </p:nvPr>
        </p:nvSpPr>
        <p:spPr>
          <a:xfrm>
            <a:off x="8472457" y="4663216"/>
            <a:ext cx="548699" cy="393600"/>
          </a:xfrm>
          <a:prstGeom prst="rect">
            <a:avLst/>
          </a:prstGeom>
          <a:noFill/>
          <a:ln>
            <a:noFill/>
          </a:ln>
        </p:spPr>
        <p:txBody>
          <a:bodyPr spcFirstLastPara="1" wrap="square" lIns="91425" tIns="91425" rIns="91425" bIns="91425" anchor="ctr" anchorCtr="0">
            <a:noAutofit/>
          </a:bodyPr>
          <a:lstStyle>
            <a:lvl1pPr marL="0" marR="0" lvl="0"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1pPr>
            <a:lvl2pPr marL="0" marR="0" lvl="1"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SzPts val="350"/>
              <a:buFont typeface="Arial"/>
              <a:buNone/>
              <a:defRPr sz="1400" b="0" i="0" u="none" strike="noStrike" cap="none">
                <a:solidFill>
                  <a:srgbClr val="000000"/>
                </a:solidFill>
                <a:latin typeface="Arial"/>
                <a:ea typeface="Arial"/>
                <a:cs typeface="Arial"/>
                <a:sym typeface="Arial"/>
              </a:defRPr>
            </a:lvl9pPr>
          </a:lstStyle>
          <a:p>
            <a:pPr marL="0" lvl="0" indent="0">
              <a:spcBef>
                <a:spcPts val="0"/>
              </a:spcBef>
              <a:spcAft>
                <a:spcPts val="0"/>
              </a:spcAft>
              <a:buNone/>
            </a:pPr>
            <a:fld id="{00000000-1234-1234-1234-123412341234}" type="slidenum">
              <a:rPr lang="en-US"/>
              <a:pPr marL="0" lvl="0" indent="0">
                <a:spcBef>
                  <a:spcPts val="0"/>
                </a:spcBef>
                <a:spcAft>
                  <a:spcPts val="0"/>
                </a:spcAft>
                <a:buNone/>
              </a:pPr>
              <a:t>‹#›</a:t>
            </a:fld>
            <a:endParaRPr/>
          </a:p>
        </p:txBody>
      </p:sp>
    </p:spTree>
    <p:extLst>
      <p:ext uri="{BB962C8B-B14F-4D97-AF65-F5344CB8AC3E}">
        <p14:creationId xmlns:p14="http://schemas.microsoft.com/office/powerpoint/2010/main" val="26776474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matchingName="1_Title slide" preserve="1" userDrawn="1">
  <p:cSld name="2_Title slide">
    <p:spTree>
      <p:nvGrpSpPr>
        <p:cNvPr id="1" name="Shape 10"/>
        <p:cNvGrpSpPr/>
        <p:nvPr/>
      </p:nvGrpSpPr>
      <p:grpSpPr>
        <a:xfrm>
          <a:off x="0" y="0"/>
          <a:ext cx="0" cy="0"/>
          <a:chOff x="0" y="0"/>
          <a:chExt cx="0" cy="0"/>
        </a:xfrm>
      </p:grpSpPr>
      <p:pic>
        <p:nvPicPr>
          <p:cNvPr id="3" name="圖片 2">
            <a:extLst>
              <a:ext uri="{FF2B5EF4-FFF2-40B4-BE49-F238E27FC236}">
                <a16:creationId xmlns:a16="http://schemas.microsoft.com/office/drawing/2014/main" id="{E49CCDBD-41F3-4E41-9F3E-ABDEAB2F8C9B}"/>
              </a:ext>
            </a:extLst>
          </p:cNvPr>
          <p:cNvPicPr>
            <a:picLocks noChangeAspect="1"/>
          </p:cNvPicPr>
          <p:nvPr userDrawn="1"/>
        </p:nvPicPr>
        <p:blipFill>
          <a:blip r:embed="rId2"/>
          <a:stretch>
            <a:fillRect/>
          </a:stretch>
        </p:blipFill>
        <p:spPr>
          <a:xfrm>
            <a:off x="1" y="0"/>
            <a:ext cx="9143998" cy="5143499"/>
          </a:xfrm>
          <a:prstGeom prst="rect">
            <a:avLst/>
          </a:prstGeom>
        </p:spPr>
      </p:pic>
      <p:sp>
        <p:nvSpPr>
          <p:cNvPr id="5" name="Shape 11">
            <a:extLst>
              <a:ext uri="{FF2B5EF4-FFF2-40B4-BE49-F238E27FC236}">
                <a16:creationId xmlns:a16="http://schemas.microsoft.com/office/drawing/2014/main" id="{ECD4A6E0-D105-4966-8857-B4E440059AAF}"/>
              </a:ext>
            </a:extLst>
          </p:cNvPr>
          <p:cNvSpPr txBox="1">
            <a:spLocks noGrp="1"/>
          </p:cNvSpPr>
          <p:nvPr>
            <p:ph type="ctrTitle"/>
          </p:nvPr>
        </p:nvSpPr>
        <p:spPr>
          <a:xfrm>
            <a:off x="2295426" y="0"/>
            <a:ext cx="6848573" cy="862553"/>
          </a:xfrm>
          <a:prstGeom prst="rect">
            <a:avLst/>
          </a:prstGeom>
          <a:noFill/>
          <a:ln>
            <a:noFill/>
          </a:ln>
        </p:spPr>
        <p:txBody>
          <a:bodyPr spcFirstLastPara="1" wrap="square" lIns="91425" tIns="91425" rIns="91425" bIns="91425" anchor="ctr" anchorCtr="0"/>
          <a:lstStyle>
            <a:lvl1pPr marR="0" lvl="0" algn="l" rtl="0">
              <a:lnSpc>
                <a:spcPct val="100000"/>
              </a:lnSpc>
              <a:spcBef>
                <a:spcPts val="0"/>
              </a:spcBef>
              <a:spcAft>
                <a:spcPts val="0"/>
              </a:spcAft>
              <a:buClr>
                <a:schemeClr val="dk1"/>
              </a:buClr>
              <a:buSzPts val="4200"/>
              <a:buFont typeface="Verdana"/>
              <a:buNone/>
              <a:defRPr sz="3600" b="1" i="0" u="none" strike="noStrike" cap="none">
                <a:solidFill>
                  <a:schemeClr val="bg1"/>
                </a:solidFill>
                <a:latin typeface="微軟正黑體" panose="020B0604030504040204" pitchFamily="34" charset="-120"/>
                <a:ea typeface="微軟正黑體" panose="020B0604030504040204" pitchFamily="34" charset="-120"/>
                <a:cs typeface="Arial"/>
                <a:sym typeface="Arial"/>
              </a:defRPr>
            </a:lvl1pPr>
            <a:lvl2pPr lvl="1" algn="ctr">
              <a:spcBef>
                <a:spcPts val="0"/>
              </a:spcBef>
              <a:spcAft>
                <a:spcPts val="0"/>
              </a:spcAft>
              <a:buClr>
                <a:schemeClr val="dk1"/>
              </a:buClr>
              <a:buSzPts val="5200"/>
              <a:buFont typeface="Arial"/>
              <a:buNone/>
              <a:defRPr sz="5200">
                <a:solidFill>
                  <a:schemeClr val="dk1"/>
                </a:solidFill>
              </a:defRPr>
            </a:lvl2pPr>
            <a:lvl3pPr lvl="2" algn="ctr">
              <a:spcBef>
                <a:spcPts val="0"/>
              </a:spcBef>
              <a:spcAft>
                <a:spcPts val="0"/>
              </a:spcAft>
              <a:buClr>
                <a:schemeClr val="dk1"/>
              </a:buClr>
              <a:buSzPts val="5200"/>
              <a:buFont typeface="Arial"/>
              <a:buNone/>
              <a:defRPr sz="5200">
                <a:solidFill>
                  <a:schemeClr val="dk1"/>
                </a:solidFill>
              </a:defRPr>
            </a:lvl3pPr>
            <a:lvl4pPr lvl="3" algn="ctr">
              <a:spcBef>
                <a:spcPts val="0"/>
              </a:spcBef>
              <a:spcAft>
                <a:spcPts val="0"/>
              </a:spcAft>
              <a:buClr>
                <a:schemeClr val="dk1"/>
              </a:buClr>
              <a:buSzPts val="5200"/>
              <a:buFont typeface="Arial"/>
              <a:buNone/>
              <a:defRPr sz="5200">
                <a:solidFill>
                  <a:schemeClr val="dk1"/>
                </a:solidFill>
              </a:defRPr>
            </a:lvl4pPr>
            <a:lvl5pPr lvl="4" algn="ctr">
              <a:spcBef>
                <a:spcPts val="0"/>
              </a:spcBef>
              <a:spcAft>
                <a:spcPts val="0"/>
              </a:spcAft>
              <a:buClr>
                <a:schemeClr val="dk1"/>
              </a:buClr>
              <a:buSzPts val="5200"/>
              <a:buFont typeface="Arial"/>
              <a:buNone/>
              <a:defRPr sz="5200">
                <a:solidFill>
                  <a:schemeClr val="dk1"/>
                </a:solidFill>
              </a:defRPr>
            </a:lvl5pPr>
            <a:lvl6pPr lvl="5" algn="ctr">
              <a:spcBef>
                <a:spcPts val="0"/>
              </a:spcBef>
              <a:spcAft>
                <a:spcPts val="0"/>
              </a:spcAft>
              <a:buClr>
                <a:schemeClr val="dk1"/>
              </a:buClr>
              <a:buSzPts val="5200"/>
              <a:buFont typeface="Arial"/>
              <a:buNone/>
              <a:defRPr sz="5200">
                <a:solidFill>
                  <a:schemeClr val="dk1"/>
                </a:solidFill>
              </a:defRPr>
            </a:lvl6pPr>
            <a:lvl7pPr lvl="6" algn="ctr">
              <a:spcBef>
                <a:spcPts val="0"/>
              </a:spcBef>
              <a:spcAft>
                <a:spcPts val="0"/>
              </a:spcAft>
              <a:buClr>
                <a:schemeClr val="dk1"/>
              </a:buClr>
              <a:buSzPts val="5200"/>
              <a:buFont typeface="Arial"/>
              <a:buNone/>
              <a:defRPr sz="5200">
                <a:solidFill>
                  <a:schemeClr val="dk1"/>
                </a:solidFill>
              </a:defRPr>
            </a:lvl7pPr>
            <a:lvl8pPr lvl="7" algn="ctr">
              <a:spcBef>
                <a:spcPts val="0"/>
              </a:spcBef>
              <a:spcAft>
                <a:spcPts val="0"/>
              </a:spcAft>
              <a:buClr>
                <a:schemeClr val="dk1"/>
              </a:buClr>
              <a:buSzPts val="5200"/>
              <a:buFont typeface="Arial"/>
              <a:buNone/>
              <a:defRPr sz="5200">
                <a:solidFill>
                  <a:schemeClr val="dk1"/>
                </a:solidFill>
              </a:defRPr>
            </a:lvl8pPr>
            <a:lvl9pPr lvl="8" algn="ctr">
              <a:spcBef>
                <a:spcPts val="0"/>
              </a:spcBef>
              <a:spcAft>
                <a:spcPts val="0"/>
              </a:spcAft>
              <a:buClr>
                <a:schemeClr val="dk1"/>
              </a:buClr>
              <a:buSzPts val="5200"/>
              <a:buFont typeface="Arial"/>
              <a:buNone/>
              <a:defRPr sz="5200">
                <a:solidFill>
                  <a:schemeClr val="dk1"/>
                </a:solidFill>
              </a:defRPr>
            </a:lvl9pPr>
          </a:lstStyle>
          <a:p>
            <a:endParaRPr/>
          </a:p>
        </p:txBody>
      </p:sp>
    </p:spTree>
    <p:extLst>
      <p:ext uri="{BB962C8B-B14F-4D97-AF65-F5344CB8AC3E}">
        <p14:creationId xmlns:p14="http://schemas.microsoft.com/office/powerpoint/2010/main" val="6082767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matchingName="1_Title slide" preserve="1" userDrawn="1">
  <p:cSld name="2_Title slide">
    <p:spTree>
      <p:nvGrpSpPr>
        <p:cNvPr id="1" name="Shape 10"/>
        <p:cNvGrpSpPr/>
        <p:nvPr/>
      </p:nvGrpSpPr>
      <p:grpSpPr>
        <a:xfrm>
          <a:off x="0" y="0"/>
          <a:ext cx="0" cy="0"/>
          <a:chOff x="0" y="0"/>
          <a:chExt cx="0" cy="0"/>
        </a:xfrm>
      </p:grpSpPr>
      <p:pic>
        <p:nvPicPr>
          <p:cNvPr id="3" name="圖片 2">
            <a:extLst>
              <a:ext uri="{FF2B5EF4-FFF2-40B4-BE49-F238E27FC236}">
                <a16:creationId xmlns:a16="http://schemas.microsoft.com/office/drawing/2014/main" id="{E49CCDBD-41F3-4E41-9F3E-ABDEAB2F8C9B}"/>
              </a:ext>
            </a:extLst>
          </p:cNvPr>
          <p:cNvPicPr>
            <a:picLocks noChangeAspect="1"/>
          </p:cNvPicPr>
          <p:nvPr userDrawn="1"/>
        </p:nvPicPr>
        <p:blipFill>
          <a:blip r:embed="rId2"/>
          <a:stretch>
            <a:fillRect/>
          </a:stretch>
        </p:blipFill>
        <p:spPr>
          <a:xfrm>
            <a:off x="2" y="0"/>
            <a:ext cx="9143996" cy="5143498"/>
          </a:xfrm>
          <a:prstGeom prst="rect">
            <a:avLst/>
          </a:prstGeom>
        </p:spPr>
      </p:pic>
      <p:sp>
        <p:nvSpPr>
          <p:cNvPr id="5" name="Shape 11">
            <a:extLst>
              <a:ext uri="{FF2B5EF4-FFF2-40B4-BE49-F238E27FC236}">
                <a16:creationId xmlns:a16="http://schemas.microsoft.com/office/drawing/2014/main" id="{ECD4A6E0-D105-4966-8857-B4E440059AAF}"/>
              </a:ext>
            </a:extLst>
          </p:cNvPr>
          <p:cNvSpPr txBox="1">
            <a:spLocks noGrp="1"/>
          </p:cNvSpPr>
          <p:nvPr>
            <p:ph type="ctrTitle"/>
          </p:nvPr>
        </p:nvSpPr>
        <p:spPr>
          <a:xfrm>
            <a:off x="0" y="0"/>
            <a:ext cx="9143999" cy="862553"/>
          </a:xfrm>
          <a:prstGeom prst="rect">
            <a:avLst/>
          </a:prstGeom>
          <a:noFill/>
          <a:ln>
            <a:noFill/>
          </a:ln>
        </p:spPr>
        <p:txBody>
          <a:bodyPr spcFirstLastPara="1" wrap="square" lIns="91425" tIns="91425" rIns="91425" bIns="91425" anchor="ctr" anchorCtr="0"/>
          <a:lstStyle>
            <a:lvl1pPr marR="0" lvl="0" algn="ctr" rtl="0">
              <a:lnSpc>
                <a:spcPct val="100000"/>
              </a:lnSpc>
              <a:spcBef>
                <a:spcPts val="0"/>
              </a:spcBef>
              <a:spcAft>
                <a:spcPts val="0"/>
              </a:spcAft>
              <a:buClr>
                <a:schemeClr val="dk1"/>
              </a:buClr>
              <a:buSzPts val="4200"/>
              <a:buFont typeface="Verdana"/>
              <a:buNone/>
              <a:defRPr sz="3600" b="1" i="0" u="none" strike="noStrike" cap="none">
                <a:solidFill>
                  <a:schemeClr val="bg1"/>
                </a:solidFill>
                <a:latin typeface="微軟正黑體" panose="020B0604030504040204" pitchFamily="34" charset="-120"/>
                <a:ea typeface="微軟正黑體" panose="020B0604030504040204" pitchFamily="34" charset="-120"/>
                <a:cs typeface="Arial"/>
                <a:sym typeface="Arial"/>
              </a:defRPr>
            </a:lvl1pPr>
            <a:lvl2pPr lvl="1" algn="ctr">
              <a:spcBef>
                <a:spcPts val="0"/>
              </a:spcBef>
              <a:spcAft>
                <a:spcPts val="0"/>
              </a:spcAft>
              <a:buClr>
                <a:schemeClr val="dk1"/>
              </a:buClr>
              <a:buSzPts val="5200"/>
              <a:buFont typeface="Arial"/>
              <a:buNone/>
              <a:defRPr sz="5200">
                <a:solidFill>
                  <a:schemeClr val="dk1"/>
                </a:solidFill>
              </a:defRPr>
            </a:lvl2pPr>
            <a:lvl3pPr lvl="2" algn="ctr">
              <a:spcBef>
                <a:spcPts val="0"/>
              </a:spcBef>
              <a:spcAft>
                <a:spcPts val="0"/>
              </a:spcAft>
              <a:buClr>
                <a:schemeClr val="dk1"/>
              </a:buClr>
              <a:buSzPts val="5200"/>
              <a:buFont typeface="Arial"/>
              <a:buNone/>
              <a:defRPr sz="5200">
                <a:solidFill>
                  <a:schemeClr val="dk1"/>
                </a:solidFill>
              </a:defRPr>
            </a:lvl3pPr>
            <a:lvl4pPr lvl="3" algn="ctr">
              <a:spcBef>
                <a:spcPts val="0"/>
              </a:spcBef>
              <a:spcAft>
                <a:spcPts val="0"/>
              </a:spcAft>
              <a:buClr>
                <a:schemeClr val="dk1"/>
              </a:buClr>
              <a:buSzPts val="5200"/>
              <a:buFont typeface="Arial"/>
              <a:buNone/>
              <a:defRPr sz="5200">
                <a:solidFill>
                  <a:schemeClr val="dk1"/>
                </a:solidFill>
              </a:defRPr>
            </a:lvl4pPr>
            <a:lvl5pPr lvl="4" algn="ctr">
              <a:spcBef>
                <a:spcPts val="0"/>
              </a:spcBef>
              <a:spcAft>
                <a:spcPts val="0"/>
              </a:spcAft>
              <a:buClr>
                <a:schemeClr val="dk1"/>
              </a:buClr>
              <a:buSzPts val="5200"/>
              <a:buFont typeface="Arial"/>
              <a:buNone/>
              <a:defRPr sz="5200">
                <a:solidFill>
                  <a:schemeClr val="dk1"/>
                </a:solidFill>
              </a:defRPr>
            </a:lvl5pPr>
            <a:lvl6pPr lvl="5" algn="ctr">
              <a:spcBef>
                <a:spcPts val="0"/>
              </a:spcBef>
              <a:spcAft>
                <a:spcPts val="0"/>
              </a:spcAft>
              <a:buClr>
                <a:schemeClr val="dk1"/>
              </a:buClr>
              <a:buSzPts val="5200"/>
              <a:buFont typeface="Arial"/>
              <a:buNone/>
              <a:defRPr sz="5200">
                <a:solidFill>
                  <a:schemeClr val="dk1"/>
                </a:solidFill>
              </a:defRPr>
            </a:lvl6pPr>
            <a:lvl7pPr lvl="6" algn="ctr">
              <a:spcBef>
                <a:spcPts val="0"/>
              </a:spcBef>
              <a:spcAft>
                <a:spcPts val="0"/>
              </a:spcAft>
              <a:buClr>
                <a:schemeClr val="dk1"/>
              </a:buClr>
              <a:buSzPts val="5200"/>
              <a:buFont typeface="Arial"/>
              <a:buNone/>
              <a:defRPr sz="5200">
                <a:solidFill>
                  <a:schemeClr val="dk1"/>
                </a:solidFill>
              </a:defRPr>
            </a:lvl7pPr>
            <a:lvl8pPr lvl="7" algn="ctr">
              <a:spcBef>
                <a:spcPts val="0"/>
              </a:spcBef>
              <a:spcAft>
                <a:spcPts val="0"/>
              </a:spcAft>
              <a:buClr>
                <a:schemeClr val="dk1"/>
              </a:buClr>
              <a:buSzPts val="5200"/>
              <a:buFont typeface="Arial"/>
              <a:buNone/>
              <a:defRPr sz="5200">
                <a:solidFill>
                  <a:schemeClr val="dk1"/>
                </a:solidFill>
              </a:defRPr>
            </a:lvl8pPr>
            <a:lvl9pPr lvl="8" algn="ctr">
              <a:spcBef>
                <a:spcPts val="0"/>
              </a:spcBef>
              <a:spcAft>
                <a:spcPts val="0"/>
              </a:spcAft>
              <a:buClr>
                <a:schemeClr val="dk1"/>
              </a:buClr>
              <a:buSzPts val="5200"/>
              <a:buFont typeface="Arial"/>
              <a:buNone/>
              <a:defRPr sz="5200">
                <a:solidFill>
                  <a:schemeClr val="dk1"/>
                </a:solidFill>
              </a:defRPr>
            </a:lvl9pPr>
          </a:lstStyle>
          <a:p>
            <a:endParaRPr/>
          </a:p>
        </p:txBody>
      </p:sp>
    </p:spTree>
    <p:extLst>
      <p:ext uri="{BB962C8B-B14F-4D97-AF65-F5344CB8AC3E}">
        <p14:creationId xmlns:p14="http://schemas.microsoft.com/office/powerpoint/2010/main" val="1834900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matchingName="1_Title slide" preserve="1" userDrawn="1">
  <p:cSld name="2_Title slide">
    <p:spTree>
      <p:nvGrpSpPr>
        <p:cNvPr id="1" name="Shape 10"/>
        <p:cNvGrpSpPr/>
        <p:nvPr/>
      </p:nvGrpSpPr>
      <p:grpSpPr>
        <a:xfrm>
          <a:off x="0" y="0"/>
          <a:ext cx="0" cy="0"/>
          <a:chOff x="0" y="0"/>
          <a:chExt cx="0" cy="0"/>
        </a:xfrm>
      </p:grpSpPr>
      <p:pic>
        <p:nvPicPr>
          <p:cNvPr id="3" name="圖片 2">
            <a:extLst>
              <a:ext uri="{FF2B5EF4-FFF2-40B4-BE49-F238E27FC236}">
                <a16:creationId xmlns:a16="http://schemas.microsoft.com/office/drawing/2014/main" id="{E49CCDBD-41F3-4E41-9F3E-ABDEAB2F8C9B}"/>
              </a:ext>
            </a:extLst>
          </p:cNvPr>
          <p:cNvPicPr>
            <a:picLocks noChangeAspect="1"/>
          </p:cNvPicPr>
          <p:nvPr userDrawn="1"/>
        </p:nvPicPr>
        <p:blipFill>
          <a:blip r:embed="rId2"/>
          <a:stretch>
            <a:fillRect/>
          </a:stretch>
        </p:blipFill>
        <p:spPr>
          <a:xfrm>
            <a:off x="2" y="0"/>
            <a:ext cx="9143996" cy="5143497"/>
          </a:xfrm>
          <a:prstGeom prst="rect">
            <a:avLst/>
          </a:prstGeom>
        </p:spPr>
      </p:pic>
      <p:sp>
        <p:nvSpPr>
          <p:cNvPr id="5" name="Shape 11">
            <a:extLst>
              <a:ext uri="{FF2B5EF4-FFF2-40B4-BE49-F238E27FC236}">
                <a16:creationId xmlns:a16="http://schemas.microsoft.com/office/drawing/2014/main" id="{ECD4A6E0-D105-4966-8857-B4E440059AAF}"/>
              </a:ext>
            </a:extLst>
          </p:cNvPr>
          <p:cNvSpPr txBox="1">
            <a:spLocks noGrp="1"/>
          </p:cNvSpPr>
          <p:nvPr>
            <p:ph type="ctrTitle"/>
          </p:nvPr>
        </p:nvSpPr>
        <p:spPr>
          <a:xfrm>
            <a:off x="0" y="0"/>
            <a:ext cx="9143999" cy="862553"/>
          </a:xfrm>
          <a:prstGeom prst="rect">
            <a:avLst/>
          </a:prstGeom>
          <a:noFill/>
          <a:ln>
            <a:noFill/>
          </a:ln>
        </p:spPr>
        <p:txBody>
          <a:bodyPr spcFirstLastPara="1" wrap="square" lIns="91425" tIns="91425" rIns="91425" bIns="91425" anchor="ctr" anchorCtr="0"/>
          <a:lstStyle>
            <a:lvl1pPr marR="0" lvl="0" algn="ctr" rtl="0">
              <a:lnSpc>
                <a:spcPct val="100000"/>
              </a:lnSpc>
              <a:spcBef>
                <a:spcPts val="0"/>
              </a:spcBef>
              <a:spcAft>
                <a:spcPts val="0"/>
              </a:spcAft>
              <a:buClr>
                <a:schemeClr val="dk1"/>
              </a:buClr>
              <a:buSzPts val="4200"/>
              <a:buFont typeface="Verdana"/>
              <a:buNone/>
              <a:defRPr sz="3600" b="1" i="0" u="none" strike="noStrike" cap="none">
                <a:solidFill>
                  <a:schemeClr val="bg1"/>
                </a:solidFill>
                <a:latin typeface="微軟正黑體" panose="020B0604030504040204" pitchFamily="34" charset="-120"/>
                <a:ea typeface="微軟正黑體" panose="020B0604030504040204" pitchFamily="34" charset="-120"/>
                <a:cs typeface="Arial"/>
                <a:sym typeface="Arial"/>
              </a:defRPr>
            </a:lvl1pPr>
            <a:lvl2pPr lvl="1" algn="ctr">
              <a:spcBef>
                <a:spcPts val="0"/>
              </a:spcBef>
              <a:spcAft>
                <a:spcPts val="0"/>
              </a:spcAft>
              <a:buClr>
                <a:schemeClr val="dk1"/>
              </a:buClr>
              <a:buSzPts val="5200"/>
              <a:buFont typeface="Arial"/>
              <a:buNone/>
              <a:defRPr sz="5200">
                <a:solidFill>
                  <a:schemeClr val="dk1"/>
                </a:solidFill>
              </a:defRPr>
            </a:lvl2pPr>
            <a:lvl3pPr lvl="2" algn="ctr">
              <a:spcBef>
                <a:spcPts val="0"/>
              </a:spcBef>
              <a:spcAft>
                <a:spcPts val="0"/>
              </a:spcAft>
              <a:buClr>
                <a:schemeClr val="dk1"/>
              </a:buClr>
              <a:buSzPts val="5200"/>
              <a:buFont typeface="Arial"/>
              <a:buNone/>
              <a:defRPr sz="5200">
                <a:solidFill>
                  <a:schemeClr val="dk1"/>
                </a:solidFill>
              </a:defRPr>
            </a:lvl3pPr>
            <a:lvl4pPr lvl="3" algn="ctr">
              <a:spcBef>
                <a:spcPts val="0"/>
              </a:spcBef>
              <a:spcAft>
                <a:spcPts val="0"/>
              </a:spcAft>
              <a:buClr>
                <a:schemeClr val="dk1"/>
              </a:buClr>
              <a:buSzPts val="5200"/>
              <a:buFont typeface="Arial"/>
              <a:buNone/>
              <a:defRPr sz="5200">
                <a:solidFill>
                  <a:schemeClr val="dk1"/>
                </a:solidFill>
              </a:defRPr>
            </a:lvl4pPr>
            <a:lvl5pPr lvl="4" algn="ctr">
              <a:spcBef>
                <a:spcPts val="0"/>
              </a:spcBef>
              <a:spcAft>
                <a:spcPts val="0"/>
              </a:spcAft>
              <a:buClr>
                <a:schemeClr val="dk1"/>
              </a:buClr>
              <a:buSzPts val="5200"/>
              <a:buFont typeface="Arial"/>
              <a:buNone/>
              <a:defRPr sz="5200">
                <a:solidFill>
                  <a:schemeClr val="dk1"/>
                </a:solidFill>
              </a:defRPr>
            </a:lvl5pPr>
            <a:lvl6pPr lvl="5" algn="ctr">
              <a:spcBef>
                <a:spcPts val="0"/>
              </a:spcBef>
              <a:spcAft>
                <a:spcPts val="0"/>
              </a:spcAft>
              <a:buClr>
                <a:schemeClr val="dk1"/>
              </a:buClr>
              <a:buSzPts val="5200"/>
              <a:buFont typeface="Arial"/>
              <a:buNone/>
              <a:defRPr sz="5200">
                <a:solidFill>
                  <a:schemeClr val="dk1"/>
                </a:solidFill>
              </a:defRPr>
            </a:lvl6pPr>
            <a:lvl7pPr lvl="6" algn="ctr">
              <a:spcBef>
                <a:spcPts val="0"/>
              </a:spcBef>
              <a:spcAft>
                <a:spcPts val="0"/>
              </a:spcAft>
              <a:buClr>
                <a:schemeClr val="dk1"/>
              </a:buClr>
              <a:buSzPts val="5200"/>
              <a:buFont typeface="Arial"/>
              <a:buNone/>
              <a:defRPr sz="5200">
                <a:solidFill>
                  <a:schemeClr val="dk1"/>
                </a:solidFill>
              </a:defRPr>
            </a:lvl7pPr>
            <a:lvl8pPr lvl="7" algn="ctr">
              <a:spcBef>
                <a:spcPts val="0"/>
              </a:spcBef>
              <a:spcAft>
                <a:spcPts val="0"/>
              </a:spcAft>
              <a:buClr>
                <a:schemeClr val="dk1"/>
              </a:buClr>
              <a:buSzPts val="5200"/>
              <a:buFont typeface="Arial"/>
              <a:buNone/>
              <a:defRPr sz="5200">
                <a:solidFill>
                  <a:schemeClr val="dk1"/>
                </a:solidFill>
              </a:defRPr>
            </a:lvl8pPr>
            <a:lvl9pPr lvl="8" algn="ctr">
              <a:spcBef>
                <a:spcPts val="0"/>
              </a:spcBef>
              <a:spcAft>
                <a:spcPts val="0"/>
              </a:spcAft>
              <a:buClr>
                <a:schemeClr val="dk1"/>
              </a:buClr>
              <a:buSzPts val="5200"/>
              <a:buFont typeface="Arial"/>
              <a:buNone/>
              <a:defRPr sz="5200">
                <a:solidFill>
                  <a:schemeClr val="dk1"/>
                </a:solidFill>
              </a:defRPr>
            </a:lvl9pPr>
          </a:lstStyle>
          <a:p>
            <a:endParaRPr/>
          </a:p>
        </p:txBody>
      </p:sp>
    </p:spTree>
    <p:extLst>
      <p:ext uri="{BB962C8B-B14F-4D97-AF65-F5344CB8AC3E}">
        <p14:creationId xmlns:p14="http://schemas.microsoft.com/office/powerpoint/2010/main" val="32833334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matchingName="1_Title slide" preserve="1" userDrawn="1">
  <p:cSld name="2_Title slide">
    <p:spTree>
      <p:nvGrpSpPr>
        <p:cNvPr id="1" name="Shape 10"/>
        <p:cNvGrpSpPr/>
        <p:nvPr/>
      </p:nvGrpSpPr>
      <p:grpSpPr>
        <a:xfrm>
          <a:off x="0" y="0"/>
          <a:ext cx="0" cy="0"/>
          <a:chOff x="0" y="0"/>
          <a:chExt cx="0" cy="0"/>
        </a:xfrm>
      </p:grpSpPr>
      <p:pic>
        <p:nvPicPr>
          <p:cNvPr id="3" name="圖片 2">
            <a:extLst>
              <a:ext uri="{FF2B5EF4-FFF2-40B4-BE49-F238E27FC236}">
                <a16:creationId xmlns:a16="http://schemas.microsoft.com/office/drawing/2014/main" id="{E49CCDBD-41F3-4E41-9F3E-ABDEAB2F8C9B}"/>
              </a:ext>
            </a:extLst>
          </p:cNvPr>
          <p:cNvPicPr>
            <a:picLocks noChangeAspect="1"/>
          </p:cNvPicPr>
          <p:nvPr userDrawn="1"/>
        </p:nvPicPr>
        <p:blipFill>
          <a:blip r:embed="rId2"/>
          <a:stretch>
            <a:fillRect/>
          </a:stretch>
        </p:blipFill>
        <p:spPr>
          <a:xfrm>
            <a:off x="3" y="0"/>
            <a:ext cx="9143994" cy="5143497"/>
          </a:xfrm>
          <a:prstGeom prst="rect">
            <a:avLst/>
          </a:prstGeom>
        </p:spPr>
      </p:pic>
      <p:sp>
        <p:nvSpPr>
          <p:cNvPr id="5" name="Shape 11">
            <a:extLst>
              <a:ext uri="{FF2B5EF4-FFF2-40B4-BE49-F238E27FC236}">
                <a16:creationId xmlns:a16="http://schemas.microsoft.com/office/drawing/2014/main" id="{ECD4A6E0-D105-4966-8857-B4E440059AAF}"/>
              </a:ext>
            </a:extLst>
          </p:cNvPr>
          <p:cNvSpPr txBox="1">
            <a:spLocks noGrp="1"/>
          </p:cNvSpPr>
          <p:nvPr>
            <p:ph type="ctrTitle"/>
          </p:nvPr>
        </p:nvSpPr>
        <p:spPr>
          <a:xfrm>
            <a:off x="0" y="0"/>
            <a:ext cx="9143999" cy="862553"/>
          </a:xfrm>
          <a:prstGeom prst="rect">
            <a:avLst/>
          </a:prstGeom>
          <a:noFill/>
          <a:ln>
            <a:noFill/>
          </a:ln>
        </p:spPr>
        <p:txBody>
          <a:bodyPr spcFirstLastPara="1" wrap="square" lIns="91425" tIns="91425" rIns="91425" bIns="91425" anchor="ctr" anchorCtr="0"/>
          <a:lstStyle>
            <a:lvl1pPr marR="0" lvl="0" algn="ctr" rtl="0">
              <a:lnSpc>
                <a:spcPct val="100000"/>
              </a:lnSpc>
              <a:spcBef>
                <a:spcPts val="0"/>
              </a:spcBef>
              <a:spcAft>
                <a:spcPts val="0"/>
              </a:spcAft>
              <a:buClr>
                <a:schemeClr val="dk1"/>
              </a:buClr>
              <a:buSzPts val="4200"/>
              <a:buFont typeface="Verdana"/>
              <a:buNone/>
              <a:defRPr sz="3600" b="1" i="0" u="none" strike="noStrike" cap="none">
                <a:solidFill>
                  <a:schemeClr val="bg1"/>
                </a:solidFill>
                <a:latin typeface="微軟正黑體" panose="020B0604030504040204" pitchFamily="34" charset="-120"/>
                <a:ea typeface="微軟正黑體" panose="020B0604030504040204" pitchFamily="34" charset="-120"/>
                <a:cs typeface="Arial"/>
                <a:sym typeface="Arial"/>
              </a:defRPr>
            </a:lvl1pPr>
            <a:lvl2pPr lvl="1" algn="ctr">
              <a:spcBef>
                <a:spcPts val="0"/>
              </a:spcBef>
              <a:spcAft>
                <a:spcPts val="0"/>
              </a:spcAft>
              <a:buClr>
                <a:schemeClr val="dk1"/>
              </a:buClr>
              <a:buSzPts val="5200"/>
              <a:buFont typeface="Arial"/>
              <a:buNone/>
              <a:defRPr sz="5200">
                <a:solidFill>
                  <a:schemeClr val="dk1"/>
                </a:solidFill>
              </a:defRPr>
            </a:lvl2pPr>
            <a:lvl3pPr lvl="2" algn="ctr">
              <a:spcBef>
                <a:spcPts val="0"/>
              </a:spcBef>
              <a:spcAft>
                <a:spcPts val="0"/>
              </a:spcAft>
              <a:buClr>
                <a:schemeClr val="dk1"/>
              </a:buClr>
              <a:buSzPts val="5200"/>
              <a:buFont typeface="Arial"/>
              <a:buNone/>
              <a:defRPr sz="5200">
                <a:solidFill>
                  <a:schemeClr val="dk1"/>
                </a:solidFill>
              </a:defRPr>
            </a:lvl3pPr>
            <a:lvl4pPr lvl="3" algn="ctr">
              <a:spcBef>
                <a:spcPts val="0"/>
              </a:spcBef>
              <a:spcAft>
                <a:spcPts val="0"/>
              </a:spcAft>
              <a:buClr>
                <a:schemeClr val="dk1"/>
              </a:buClr>
              <a:buSzPts val="5200"/>
              <a:buFont typeface="Arial"/>
              <a:buNone/>
              <a:defRPr sz="5200">
                <a:solidFill>
                  <a:schemeClr val="dk1"/>
                </a:solidFill>
              </a:defRPr>
            </a:lvl4pPr>
            <a:lvl5pPr lvl="4" algn="ctr">
              <a:spcBef>
                <a:spcPts val="0"/>
              </a:spcBef>
              <a:spcAft>
                <a:spcPts val="0"/>
              </a:spcAft>
              <a:buClr>
                <a:schemeClr val="dk1"/>
              </a:buClr>
              <a:buSzPts val="5200"/>
              <a:buFont typeface="Arial"/>
              <a:buNone/>
              <a:defRPr sz="5200">
                <a:solidFill>
                  <a:schemeClr val="dk1"/>
                </a:solidFill>
              </a:defRPr>
            </a:lvl5pPr>
            <a:lvl6pPr lvl="5" algn="ctr">
              <a:spcBef>
                <a:spcPts val="0"/>
              </a:spcBef>
              <a:spcAft>
                <a:spcPts val="0"/>
              </a:spcAft>
              <a:buClr>
                <a:schemeClr val="dk1"/>
              </a:buClr>
              <a:buSzPts val="5200"/>
              <a:buFont typeface="Arial"/>
              <a:buNone/>
              <a:defRPr sz="5200">
                <a:solidFill>
                  <a:schemeClr val="dk1"/>
                </a:solidFill>
              </a:defRPr>
            </a:lvl6pPr>
            <a:lvl7pPr lvl="6" algn="ctr">
              <a:spcBef>
                <a:spcPts val="0"/>
              </a:spcBef>
              <a:spcAft>
                <a:spcPts val="0"/>
              </a:spcAft>
              <a:buClr>
                <a:schemeClr val="dk1"/>
              </a:buClr>
              <a:buSzPts val="5200"/>
              <a:buFont typeface="Arial"/>
              <a:buNone/>
              <a:defRPr sz="5200">
                <a:solidFill>
                  <a:schemeClr val="dk1"/>
                </a:solidFill>
              </a:defRPr>
            </a:lvl7pPr>
            <a:lvl8pPr lvl="7" algn="ctr">
              <a:spcBef>
                <a:spcPts val="0"/>
              </a:spcBef>
              <a:spcAft>
                <a:spcPts val="0"/>
              </a:spcAft>
              <a:buClr>
                <a:schemeClr val="dk1"/>
              </a:buClr>
              <a:buSzPts val="5200"/>
              <a:buFont typeface="Arial"/>
              <a:buNone/>
              <a:defRPr sz="5200">
                <a:solidFill>
                  <a:schemeClr val="dk1"/>
                </a:solidFill>
              </a:defRPr>
            </a:lvl8pPr>
            <a:lvl9pPr lvl="8" algn="ctr">
              <a:spcBef>
                <a:spcPts val="0"/>
              </a:spcBef>
              <a:spcAft>
                <a:spcPts val="0"/>
              </a:spcAft>
              <a:buClr>
                <a:schemeClr val="dk1"/>
              </a:buClr>
              <a:buSzPts val="5200"/>
              <a:buFont typeface="Arial"/>
              <a:buNone/>
              <a:defRPr sz="5200">
                <a:solidFill>
                  <a:schemeClr val="dk1"/>
                </a:solidFill>
              </a:defRPr>
            </a:lvl9pPr>
          </a:lstStyle>
          <a:p>
            <a:endParaRPr/>
          </a:p>
        </p:txBody>
      </p:sp>
    </p:spTree>
    <p:extLst>
      <p:ext uri="{BB962C8B-B14F-4D97-AF65-F5344CB8AC3E}">
        <p14:creationId xmlns:p14="http://schemas.microsoft.com/office/powerpoint/2010/main" val="39817574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matchingName="1_Title slide" preserve="1" userDrawn="1">
  <p:cSld name="2_Title slide">
    <p:spTree>
      <p:nvGrpSpPr>
        <p:cNvPr id="1" name="Shape 10"/>
        <p:cNvGrpSpPr/>
        <p:nvPr/>
      </p:nvGrpSpPr>
      <p:grpSpPr>
        <a:xfrm>
          <a:off x="0" y="0"/>
          <a:ext cx="0" cy="0"/>
          <a:chOff x="0" y="0"/>
          <a:chExt cx="0" cy="0"/>
        </a:xfrm>
      </p:grpSpPr>
      <p:pic>
        <p:nvPicPr>
          <p:cNvPr id="3" name="圖片 2">
            <a:extLst>
              <a:ext uri="{FF2B5EF4-FFF2-40B4-BE49-F238E27FC236}">
                <a16:creationId xmlns:a16="http://schemas.microsoft.com/office/drawing/2014/main" id="{E49CCDBD-41F3-4E41-9F3E-ABDEAB2F8C9B}"/>
              </a:ext>
            </a:extLst>
          </p:cNvPr>
          <p:cNvPicPr>
            <a:picLocks noChangeAspect="1"/>
          </p:cNvPicPr>
          <p:nvPr userDrawn="1"/>
        </p:nvPicPr>
        <p:blipFill>
          <a:blip r:embed="rId2"/>
          <a:stretch>
            <a:fillRect/>
          </a:stretch>
        </p:blipFill>
        <p:spPr>
          <a:xfrm>
            <a:off x="2" y="0"/>
            <a:ext cx="9143996" cy="5143498"/>
          </a:xfrm>
          <a:prstGeom prst="rect">
            <a:avLst/>
          </a:prstGeom>
        </p:spPr>
      </p:pic>
      <p:sp>
        <p:nvSpPr>
          <p:cNvPr id="5" name="Shape 11">
            <a:extLst>
              <a:ext uri="{FF2B5EF4-FFF2-40B4-BE49-F238E27FC236}">
                <a16:creationId xmlns:a16="http://schemas.microsoft.com/office/drawing/2014/main" id="{ECD4A6E0-D105-4966-8857-B4E440059AAF}"/>
              </a:ext>
            </a:extLst>
          </p:cNvPr>
          <p:cNvSpPr txBox="1">
            <a:spLocks noGrp="1"/>
          </p:cNvSpPr>
          <p:nvPr>
            <p:ph type="ctrTitle"/>
          </p:nvPr>
        </p:nvSpPr>
        <p:spPr>
          <a:xfrm>
            <a:off x="2295426" y="0"/>
            <a:ext cx="6848573" cy="862553"/>
          </a:xfrm>
          <a:prstGeom prst="rect">
            <a:avLst/>
          </a:prstGeom>
          <a:noFill/>
          <a:ln>
            <a:noFill/>
          </a:ln>
        </p:spPr>
        <p:txBody>
          <a:bodyPr spcFirstLastPara="1" wrap="square" lIns="91425" tIns="91425" rIns="91425" bIns="91425" anchor="ctr" anchorCtr="0"/>
          <a:lstStyle>
            <a:lvl1pPr marR="0" lvl="0" algn="l" rtl="0">
              <a:lnSpc>
                <a:spcPct val="100000"/>
              </a:lnSpc>
              <a:spcBef>
                <a:spcPts val="0"/>
              </a:spcBef>
              <a:spcAft>
                <a:spcPts val="0"/>
              </a:spcAft>
              <a:buClr>
                <a:schemeClr val="dk1"/>
              </a:buClr>
              <a:buSzPts val="4200"/>
              <a:buFont typeface="Verdana"/>
              <a:buNone/>
              <a:defRPr sz="3600" b="1" i="0" u="none" strike="noStrike" cap="none">
                <a:solidFill>
                  <a:schemeClr val="bg1"/>
                </a:solidFill>
                <a:latin typeface="微軟正黑體" panose="020B0604030504040204" pitchFamily="34" charset="-120"/>
                <a:ea typeface="微軟正黑體" panose="020B0604030504040204" pitchFamily="34" charset="-120"/>
                <a:cs typeface="Arial"/>
                <a:sym typeface="Arial"/>
              </a:defRPr>
            </a:lvl1pPr>
            <a:lvl2pPr lvl="1" algn="ctr">
              <a:spcBef>
                <a:spcPts val="0"/>
              </a:spcBef>
              <a:spcAft>
                <a:spcPts val="0"/>
              </a:spcAft>
              <a:buClr>
                <a:schemeClr val="dk1"/>
              </a:buClr>
              <a:buSzPts val="5200"/>
              <a:buFont typeface="Arial"/>
              <a:buNone/>
              <a:defRPr sz="5200">
                <a:solidFill>
                  <a:schemeClr val="dk1"/>
                </a:solidFill>
              </a:defRPr>
            </a:lvl2pPr>
            <a:lvl3pPr lvl="2" algn="ctr">
              <a:spcBef>
                <a:spcPts val="0"/>
              </a:spcBef>
              <a:spcAft>
                <a:spcPts val="0"/>
              </a:spcAft>
              <a:buClr>
                <a:schemeClr val="dk1"/>
              </a:buClr>
              <a:buSzPts val="5200"/>
              <a:buFont typeface="Arial"/>
              <a:buNone/>
              <a:defRPr sz="5200">
                <a:solidFill>
                  <a:schemeClr val="dk1"/>
                </a:solidFill>
              </a:defRPr>
            </a:lvl3pPr>
            <a:lvl4pPr lvl="3" algn="ctr">
              <a:spcBef>
                <a:spcPts val="0"/>
              </a:spcBef>
              <a:spcAft>
                <a:spcPts val="0"/>
              </a:spcAft>
              <a:buClr>
                <a:schemeClr val="dk1"/>
              </a:buClr>
              <a:buSzPts val="5200"/>
              <a:buFont typeface="Arial"/>
              <a:buNone/>
              <a:defRPr sz="5200">
                <a:solidFill>
                  <a:schemeClr val="dk1"/>
                </a:solidFill>
              </a:defRPr>
            </a:lvl4pPr>
            <a:lvl5pPr lvl="4" algn="ctr">
              <a:spcBef>
                <a:spcPts val="0"/>
              </a:spcBef>
              <a:spcAft>
                <a:spcPts val="0"/>
              </a:spcAft>
              <a:buClr>
                <a:schemeClr val="dk1"/>
              </a:buClr>
              <a:buSzPts val="5200"/>
              <a:buFont typeface="Arial"/>
              <a:buNone/>
              <a:defRPr sz="5200">
                <a:solidFill>
                  <a:schemeClr val="dk1"/>
                </a:solidFill>
              </a:defRPr>
            </a:lvl5pPr>
            <a:lvl6pPr lvl="5" algn="ctr">
              <a:spcBef>
                <a:spcPts val="0"/>
              </a:spcBef>
              <a:spcAft>
                <a:spcPts val="0"/>
              </a:spcAft>
              <a:buClr>
                <a:schemeClr val="dk1"/>
              </a:buClr>
              <a:buSzPts val="5200"/>
              <a:buFont typeface="Arial"/>
              <a:buNone/>
              <a:defRPr sz="5200">
                <a:solidFill>
                  <a:schemeClr val="dk1"/>
                </a:solidFill>
              </a:defRPr>
            </a:lvl6pPr>
            <a:lvl7pPr lvl="6" algn="ctr">
              <a:spcBef>
                <a:spcPts val="0"/>
              </a:spcBef>
              <a:spcAft>
                <a:spcPts val="0"/>
              </a:spcAft>
              <a:buClr>
                <a:schemeClr val="dk1"/>
              </a:buClr>
              <a:buSzPts val="5200"/>
              <a:buFont typeface="Arial"/>
              <a:buNone/>
              <a:defRPr sz="5200">
                <a:solidFill>
                  <a:schemeClr val="dk1"/>
                </a:solidFill>
              </a:defRPr>
            </a:lvl7pPr>
            <a:lvl8pPr lvl="7" algn="ctr">
              <a:spcBef>
                <a:spcPts val="0"/>
              </a:spcBef>
              <a:spcAft>
                <a:spcPts val="0"/>
              </a:spcAft>
              <a:buClr>
                <a:schemeClr val="dk1"/>
              </a:buClr>
              <a:buSzPts val="5200"/>
              <a:buFont typeface="Arial"/>
              <a:buNone/>
              <a:defRPr sz="5200">
                <a:solidFill>
                  <a:schemeClr val="dk1"/>
                </a:solidFill>
              </a:defRPr>
            </a:lvl8pPr>
            <a:lvl9pPr lvl="8" algn="ctr">
              <a:spcBef>
                <a:spcPts val="0"/>
              </a:spcBef>
              <a:spcAft>
                <a:spcPts val="0"/>
              </a:spcAft>
              <a:buClr>
                <a:schemeClr val="dk1"/>
              </a:buClr>
              <a:buSzPts val="5200"/>
              <a:buFont typeface="Arial"/>
              <a:buNone/>
              <a:defRPr sz="5200">
                <a:solidFill>
                  <a:schemeClr val="dk1"/>
                </a:solidFill>
              </a:defRPr>
            </a:lvl9pPr>
          </a:lstStyle>
          <a:p>
            <a:endParaRPr/>
          </a:p>
        </p:txBody>
      </p:sp>
    </p:spTree>
    <p:extLst>
      <p:ext uri="{BB962C8B-B14F-4D97-AF65-F5344CB8AC3E}">
        <p14:creationId xmlns:p14="http://schemas.microsoft.com/office/powerpoint/2010/main" val="28220809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matchingName="1_Title slide" preserve="1" userDrawn="1">
  <p:cSld name="2_Title slide">
    <p:spTree>
      <p:nvGrpSpPr>
        <p:cNvPr id="1" name="Shape 10"/>
        <p:cNvGrpSpPr/>
        <p:nvPr/>
      </p:nvGrpSpPr>
      <p:grpSpPr>
        <a:xfrm>
          <a:off x="0" y="0"/>
          <a:ext cx="0" cy="0"/>
          <a:chOff x="0" y="0"/>
          <a:chExt cx="0" cy="0"/>
        </a:xfrm>
      </p:grpSpPr>
      <p:pic>
        <p:nvPicPr>
          <p:cNvPr id="3" name="圖片 2">
            <a:extLst>
              <a:ext uri="{FF2B5EF4-FFF2-40B4-BE49-F238E27FC236}">
                <a16:creationId xmlns:a16="http://schemas.microsoft.com/office/drawing/2014/main" id="{E49CCDBD-41F3-4E41-9F3E-ABDEAB2F8C9B}"/>
              </a:ext>
            </a:extLst>
          </p:cNvPr>
          <p:cNvPicPr>
            <a:picLocks noChangeAspect="1"/>
          </p:cNvPicPr>
          <p:nvPr userDrawn="1"/>
        </p:nvPicPr>
        <p:blipFill>
          <a:blip r:embed="rId2"/>
          <a:stretch>
            <a:fillRect/>
          </a:stretch>
        </p:blipFill>
        <p:spPr>
          <a:xfrm>
            <a:off x="3" y="0"/>
            <a:ext cx="9143994" cy="5143497"/>
          </a:xfrm>
          <a:prstGeom prst="rect">
            <a:avLst/>
          </a:prstGeom>
        </p:spPr>
      </p:pic>
      <p:sp>
        <p:nvSpPr>
          <p:cNvPr id="5" name="Shape 11">
            <a:extLst>
              <a:ext uri="{FF2B5EF4-FFF2-40B4-BE49-F238E27FC236}">
                <a16:creationId xmlns:a16="http://schemas.microsoft.com/office/drawing/2014/main" id="{ECD4A6E0-D105-4966-8857-B4E440059AAF}"/>
              </a:ext>
            </a:extLst>
          </p:cNvPr>
          <p:cNvSpPr txBox="1">
            <a:spLocks noGrp="1"/>
          </p:cNvSpPr>
          <p:nvPr>
            <p:ph type="ctrTitle"/>
          </p:nvPr>
        </p:nvSpPr>
        <p:spPr>
          <a:xfrm>
            <a:off x="2295426" y="0"/>
            <a:ext cx="6848573" cy="862553"/>
          </a:xfrm>
          <a:prstGeom prst="rect">
            <a:avLst/>
          </a:prstGeom>
          <a:noFill/>
          <a:ln>
            <a:noFill/>
          </a:ln>
        </p:spPr>
        <p:txBody>
          <a:bodyPr spcFirstLastPara="1" wrap="square" lIns="91425" tIns="91425" rIns="91425" bIns="91425" anchor="ctr" anchorCtr="0"/>
          <a:lstStyle>
            <a:lvl1pPr marR="0" lvl="0" algn="l" rtl="0">
              <a:lnSpc>
                <a:spcPct val="100000"/>
              </a:lnSpc>
              <a:spcBef>
                <a:spcPts val="0"/>
              </a:spcBef>
              <a:spcAft>
                <a:spcPts val="0"/>
              </a:spcAft>
              <a:buClr>
                <a:schemeClr val="dk1"/>
              </a:buClr>
              <a:buSzPts val="4200"/>
              <a:buFont typeface="Verdana"/>
              <a:buNone/>
              <a:defRPr sz="3600" b="1" i="0" u="none" strike="noStrike" cap="none">
                <a:solidFill>
                  <a:schemeClr val="bg1"/>
                </a:solidFill>
                <a:latin typeface="微軟正黑體" panose="020B0604030504040204" pitchFamily="34" charset="-120"/>
                <a:ea typeface="微軟正黑體" panose="020B0604030504040204" pitchFamily="34" charset="-120"/>
                <a:cs typeface="Arial"/>
                <a:sym typeface="Arial"/>
              </a:defRPr>
            </a:lvl1pPr>
            <a:lvl2pPr lvl="1" algn="ctr">
              <a:spcBef>
                <a:spcPts val="0"/>
              </a:spcBef>
              <a:spcAft>
                <a:spcPts val="0"/>
              </a:spcAft>
              <a:buClr>
                <a:schemeClr val="dk1"/>
              </a:buClr>
              <a:buSzPts val="5200"/>
              <a:buFont typeface="Arial"/>
              <a:buNone/>
              <a:defRPr sz="5200">
                <a:solidFill>
                  <a:schemeClr val="dk1"/>
                </a:solidFill>
              </a:defRPr>
            </a:lvl2pPr>
            <a:lvl3pPr lvl="2" algn="ctr">
              <a:spcBef>
                <a:spcPts val="0"/>
              </a:spcBef>
              <a:spcAft>
                <a:spcPts val="0"/>
              </a:spcAft>
              <a:buClr>
                <a:schemeClr val="dk1"/>
              </a:buClr>
              <a:buSzPts val="5200"/>
              <a:buFont typeface="Arial"/>
              <a:buNone/>
              <a:defRPr sz="5200">
                <a:solidFill>
                  <a:schemeClr val="dk1"/>
                </a:solidFill>
              </a:defRPr>
            </a:lvl3pPr>
            <a:lvl4pPr lvl="3" algn="ctr">
              <a:spcBef>
                <a:spcPts val="0"/>
              </a:spcBef>
              <a:spcAft>
                <a:spcPts val="0"/>
              </a:spcAft>
              <a:buClr>
                <a:schemeClr val="dk1"/>
              </a:buClr>
              <a:buSzPts val="5200"/>
              <a:buFont typeface="Arial"/>
              <a:buNone/>
              <a:defRPr sz="5200">
                <a:solidFill>
                  <a:schemeClr val="dk1"/>
                </a:solidFill>
              </a:defRPr>
            </a:lvl4pPr>
            <a:lvl5pPr lvl="4" algn="ctr">
              <a:spcBef>
                <a:spcPts val="0"/>
              </a:spcBef>
              <a:spcAft>
                <a:spcPts val="0"/>
              </a:spcAft>
              <a:buClr>
                <a:schemeClr val="dk1"/>
              </a:buClr>
              <a:buSzPts val="5200"/>
              <a:buFont typeface="Arial"/>
              <a:buNone/>
              <a:defRPr sz="5200">
                <a:solidFill>
                  <a:schemeClr val="dk1"/>
                </a:solidFill>
              </a:defRPr>
            </a:lvl5pPr>
            <a:lvl6pPr lvl="5" algn="ctr">
              <a:spcBef>
                <a:spcPts val="0"/>
              </a:spcBef>
              <a:spcAft>
                <a:spcPts val="0"/>
              </a:spcAft>
              <a:buClr>
                <a:schemeClr val="dk1"/>
              </a:buClr>
              <a:buSzPts val="5200"/>
              <a:buFont typeface="Arial"/>
              <a:buNone/>
              <a:defRPr sz="5200">
                <a:solidFill>
                  <a:schemeClr val="dk1"/>
                </a:solidFill>
              </a:defRPr>
            </a:lvl6pPr>
            <a:lvl7pPr lvl="6" algn="ctr">
              <a:spcBef>
                <a:spcPts val="0"/>
              </a:spcBef>
              <a:spcAft>
                <a:spcPts val="0"/>
              </a:spcAft>
              <a:buClr>
                <a:schemeClr val="dk1"/>
              </a:buClr>
              <a:buSzPts val="5200"/>
              <a:buFont typeface="Arial"/>
              <a:buNone/>
              <a:defRPr sz="5200">
                <a:solidFill>
                  <a:schemeClr val="dk1"/>
                </a:solidFill>
              </a:defRPr>
            </a:lvl7pPr>
            <a:lvl8pPr lvl="7" algn="ctr">
              <a:spcBef>
                <a:spcPts val="0"/>
              </a:spcBef>
              <a:spcAft>
                <a:spcPts val="0"/>
              </a:spcAft>
              <a:buClr>
                <a:schemeClr val="dk1"/>
              </a:buClr>
              <a:buSzPts val="5200"/>
              <a:buFont typeface="Arial"/>
              <a:buNone/>
              <a:defRPr sz="5200">
                <a:solidFill>
                  <a:schemeClr val="dk1"/>
                </a:solidFill>
              </a:defRPr>
            </a:lvl8pPr>
            <a:lvl9pPr lvl="8" algn="ctr">
              <a:spcBef>
                <a:spcPts val="0"/>
              </a:spcBef>
              <a:spcAft>
                <a:spcPts val="0"/>
              </a:spcAft>
              <a:buClr>
                <a:schemeClr val="dk1"/>
              </a:buClr>
              <a:buSzPts val="5200"/>
              <a:buFont typeface="Arial"/>
              <a:buNone/>
              <a:defRPr sz="5200">
                <a:solidFill>
                  <a:schemeClr val="dk1"/>
                </a:solidFill>
              </a:defRPr>
            </a:lvl9pPr>
          </a:lstStyle>
          <a:p>
            <a:endParaRPr/>
          </a:p>
        </p:txBody>
      </p:sp>
    </p:spTree>
    <p:extLst>
      <p:ext uri="{BB962C8B-B14F-4D97-AF65-F5344CB8AC3E}">
        <p14:creationId xmlns:p14="http://schemas.microsoft.com/office/powerpoint/2010/main" val="9199703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matchingName="1_Title slide" preserve="1" userDrawn="1">
  <p:cSld name="2_Title slide">
    <p:spTree>
      <p:nvGrpSpPr>
        <p:cNvPr id="1" name="Shape 10"/>
        <p:cNvGrpSpPr/>
        <p:nvPr/>
      </p:nvGrpSpPr>
      <p:grpSpPr>
        <a:xfrm>
          <a:off x="0" y="0"/>
          <a:ext cx="0" cy="0"/>
          <a:chOff x="0" y="0"/>
          <a:chExt cx="0" cy="0"/>
        </a:xfrm>
      </p:grpSpPr>
      <p:pic>
        <p:nvPicPr>
          <p:cNvPr id="3" name="圖片 2">
            <a:extLst>
              <a:ext uri="{FF2B5EF4-FFF2-40B4-BE49-F238E27FC236}">
                <a16:creationId xmlns:a16="http://schemas.microsoft.com/office/drawing/2014/main" id="{E49CCDBD-41F3-4E41-9F3E-ABDEAB2F8C9B}"/>
              </a:ext>
            </a:extLst>
          </p:cNvPr>
          <p:cNvPicPr>
            <a:picLocks noChangeAspect="1"/>
          </p:cNvPicPr>
          <p:nvPr userDrawn="1"/>
        </p:nvPicPr>
        <p:blipFill>
          <a:blip r:embed="rId2"/>
          <a:stretch>
            <a:fillRect/>
          </a:stretch>
        </p:blipFill>
        <p:spPr>
          <a:xfrm>
            <a:off x="3" y="0"/>
            <a:ext cx="9143994" cy="5143497"/>
          </a:xfrm>
          <a:prstGeom prst="rect">
            <a:avLst/>
          </a:prstGeom>
        </p:spPr>
      </p:pic>
      <p:sp>
        <p:nvSpPr>
          <p:cNvPr id="4" name="Shape 11">
            <a:extLst>
              <a:ext uri="{FF2B5EF4-FFF2-40B4-BE49-F238E27FC236}">
                <a16:creationId xmlns:a16="http://schemas.microsoft.com/office/drawing/2014/main" id="{802549DF-DDDE-4335-91E7-01818ECC449B}"/>
              </a:ext>
            </a:extLst>
          </p:cNvPr>
          <p:cNvSpPr txBox="1">
            <a:spLocks noGrp="1"/>
          </p:cNvSpPr>
          <p:nvPr>
            <p:ph type="ctrTitle"/>
          </p:nvPr>
        </p:nvSpPr>
        <p:spPr>
          <a:xfrm>
            <a:off x="0" y="0"/>
            <a:ext cx="9143999" cy="862553"/>
          </a:xfrm>
          <a:prstGeom prst="rect">
            <a:avLst/>
          </a:prstGeom>
          <a:noFill/>
          <a:ln>
            <a:noFill/>
          </a:ln>
        </p:spPr>
        <p:txBody>
          <a:bodyPr spcFirstLastPara="1" wrap="square" lIns="91425" tIns="91425" rIns="91425" bIns="91425" anchor="ctr" anchorCtr="0"/>
          <a:lstStyle>
            <a:lvl1pPr marR="0" lvl="0" algn="ctr" rtl="0">
              <a:lnSpc>
                <a:spcPct val="100000"/>
              </a:lnSpc>
              <a:spcBef>
                <a:spcPts val="0"/>
              </a:spcBef>
              <a:spcAft>
                <a:spcPts val="0"/>
              </a:spcAft>
              <a:buClr>
                <a:schemeClr val="dk1"/>
              </a:buClr>
              <a:buSzPts val="4200"/>
              <a:buFont typeface="Verdana"/>
              <a:buNone/>
              <a:defRPr sz="3600" b="1" i="0" u="none" strike="noStrike" cap="none">
                <a:solidFill>
                  <a:schemeClr val="bg1"/>
                </a:solidFill>
                <a:latin typeface="微軟正黑體" panose="020B0604030504040204" pitchFamily="34" charset="-120"/>
                <a:ea typeface="微軟正黑體" panose="020B0604030504040204" pitchFamily="34" charset="-120"/>
                <a:cs typeface="Arial"/>
                <a:sym typeface="Arial"/>
              </a:defRPr>
            </a:lvl1pPr>
            <a:lvl2pPr lvl="1" algn="ctr">
              <a:spcBef>
                <a:spcPts val="0"/>
              </a:spcBef>
              <a:spcAft>
                <a:spcPts val="0"/>
              </a:spcAft>
              <a:buClr>
                <a:schemeClr val="dk1"/>
              </a:buClr>
              <a:buSzPts val="5200"/>
              <a:buFont typeface="Arial"/>
              <a:buNone/>
              <a:defRPr sz="5200">
                <a:solidFill>
                  <a:schemeClr val="dk1"/>
                </a:solidFill>
              </a:defRPr>
            </a:lvl2pPr>
            <a:lvl3pPr lvl="2" algn="ctr">
              <a:spcBef>
                <a:spcPts val="0"/>
              </a:spcBef>
              <a:spcAft>
                <a:spcPts val="0"/>
              </a:spcAft>
              <a:buClr>
                <a:schemeClr val="dk1"/>
              </a:buClr>
              <a:buSzPts val="5200"/>
              <a:buFont typeface="Arial"/>
              <a:buNone/>
              <a:defRPr sz="5200">
                <a:solidFill>
                  <a:schemeClr val="dk1"/>
                </a:solidFill>
              </a:defRPr>
            </a:lvl3pPr>
            <a:lvl4pPr lvl="3" algn="ctr">
              <a:spcBef>
                <a:spcPts val="0"/>
              </a:spcBef>
              <a:spcAft>
                <a:spcPts val="0"/>
              </a:spcAft>
              <a:buClr>
                <a:schemeClr val="dk1"/>
              </a:buClr>
              <a:buSzPts val="5200"/>
              <a:buFont typeface="Arial"/>
              <a:buNone/>
              <a:defRPr sz="5200">
                <a:solidFill>
                  <a:schemeClr val="dk1"/>
                </a:solidFill>
              </a:defRPr>
            </a:lvl4pPr>
            <a:lvl5pPr lvl="4" algn="ctr">
              <a:spcBef>
                <a:spcPts val="0"/>
              </a:spcBef>
              <a:spcAft>
                <a:spcPts val="0"/>
              </a:spcAft>
              <a:buClr>
                <a:schemeClr val="dk1"/>
              </a:buClr>
              <a:buSzPts val="5200"/>
              <a:buFont typeface="Arial"/>
              <a:buNone/>
              <a:defRPr sz="5200">
                <a:solidFill>
                  <a:schemeClr val="dk1"/>
                </a:solidFill>
              </a:defRPr>
            </a:lvl5pPr>
            <a:lvl6pPr lvl="5" algn="ctr">
              <a:spcBef>
                <a:spcPts val="0"/>
              </a:spcBef>
              <a:spcAft>
                <a:spcPts val="0"/>
              </a:spcAft>
              <a:buClr>
                <a:schemeClr val="dk1"/>
              </a:buClr>
              <a:buSzPts val="5200"/>
              <a:buFont typeface="Arial"/>
              <a:buNone/>
              <a:defRPr sz="5200">
                <a:solidFill>
                  <a:schemeClr val="dk1"/>
                </a:solidFill>
              </a:defRPr>
            </a:lvl6pPr>
            <a:lvl7pPr lvl="6" algn="ctr">
              <a:spcBef>
                <a:spcPts val="0"/>
              </a:spcBef>
              <a:spcAft>
                <a:spcPts val="0"/>
              </a:spcAft>
              <a:buClr>
                <a:schemeClr val="dk1"/>
              </a:buClr>
              <a:buSzPts val="5200"/>
              <a:buFont typeface="Arial"/>
              <a:buNone/>
              <a:defRPr sz="5200">
                <a:solidFill>
                  <a:schemeClr val="dk1"/>
                </a:solidFill>
              </a:defRPr>
            </a:lvl7pPr>
            <a:lvl8pPr lvl="7" algn="ctr">
              <a:spcBef>
                <a:spcPts val="0"/>
              </a:spcBef>
              <a:spcAft>
                <a:spcPts val="0"/>
              </a:spcAft>
              <a:buClr>
                <a:schemeClr val="dk1"/>
              </a:buClr>
              <a:buSzPts val="5200"/>
              <a:buFont typeface="Arial"/>
              <a:buNone/>
              <a:defRPr sz="5200">
                <a:solidFill>
                  <a:schemeClr val="dk1"/>
                </a:solidFill>
              </a:defRPr>
            </a:lvl8pPr>
            <a:lvl9pPr lvl="8" algn="ctr">
              <a:spcBef>
                <a:spcPts val="0"/>
              </a:spcBef>
              <a:spcAft>
                <a:spcPts val="0"/>
              </a:spcAft>
              <a:buClr>
                <a:schemeClr val="dk1"/>
              </a:buClr>
              <a:buSzPts val="5200"/>
              <a:buFont typeface="Arial"/>
              <a:buNone/>
              <a:defRPr sz="5200">
                <a:solidFill>
                  <a:schemeClr val="dk1"/>
                </a:solidFill>
              </a:defRPr>
            </a:lvl9pPr>
          </a:lstStyle>
          <a:p>
            <a:endParaRPr/>
          </a:p>
        </p:txBody>
      </p:sp>
    </p:spTree>
    <p:extLst>
      <p:ext uri="{BB962C8B-B14F-4D97-AF65-F5344CB8AC3E}">
        <p14:creationId xmlns:p14="http://schemas.microsoft.com/office/powerpoint/2010/main" val="17713153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matchingName="1_Title slide" preserve="1" userDrawn="1">
  <p:cSld name="2_Title slide">
    <p:spTree>
      <p:nvGrpSpPr>
        <p:cNvPr id="1" name="Shape 10"/>
        <p:cNvGrpSpPr/>
        <p:nvPr/>
      </p:nvGrpSpPr>
      <p:grpSpPr>
        <a:xfrm>
          <a:off x="0" y="0"/>
          <a:ext cx="0" cy="0"/>
          <a:chOff x="0" y="0"/>
          <a:chExt cx="0" cy="0"/>
        </a:xfrm>
      </p:grpSpPr>
      <p:pic>
        <p:nvPicPr>
          <p:cNvPr id="3" name="圖片 2">
            <a:extLst>
              <a:ext uri="{FF2B5EF4-FFF2-40B4-BE49-F238E27FC236}">
                <a16:creationId xmlns:a16="http://schemas.microsoft.com/office/drawing/2014/main" id="{E49CCDBD-41F3-4E41-9F3E-ABDEAB2F8C9B}"/>
              </a:ext>
            </a:extLst>
          </p:cNvPr>
          <p:cNvPicPr>
            <a:picLocks noChangeAspect="1"/>
          </p:cNvPicPr>
          <p:nvPr userDrawn="1"/>
        </p:nvPicPr>
        <p:blipFill>
          <a:blip r:embed="rId2"/>
          <a:stretch>
            <a:fillRect/>
          </a:stretch>
        </p:blipFill>
        <p:spPr>
          <a:xfrm>
            <a:off x="2" y="0"/>
            <a:ext cx="9143996" cy="5143497"/>
          </a:xfrm>
          <a:prstGeom prst="rect">
            <a:avLst/>
          </a:prstGeom>
        </p:spPr>
      </p:pic>
    </p:spTree>
    <p:extLst>
      <p:ext uri="{BB962C8B-B14F-4D97-AF65-F5344CB8AC3E}">
        <p14:creationId xmlns:p14="http://schemas.microsoft.com/office/powerpoint/2010/main" val="24766557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matchingName="1_Title slide" preserve="1" userDrawn="1">
  <p:cSld name="1_Title slide">
    <p:spTree>
      <p:nvGrpSpPr>
        <p:cNvPr id="1" name="Shape 10"/>
        <p:cNvGrpSpPr/>
        <p:nvPr/>
      </p:nvGrpSpPr>
      <p:grpSpPr>
        <a:xfrm>
          <a:off x="0" y="0"/>
          <a:ext cx="0" cy="0"/>
          <a:chOff x="0" y="0"/>
          <a:chExt cx="0" cy="0"/>
        </a:xfrm>
      </p:grpSpPr>
      <p:pic>
        <p:nvPicPr>
          <p:cNvPr id="3" name="圖片 2">
            <a:extLst>
              <a:ext uri="{FF2B5EF4-FFF2-40B4-BE49-F238E27FC236}">
                <a16:creationId xmlns:a16="http://schemas.microsoft.com/office/drawing/2014/main" id="{E49CCDBD-41F3-4E41-9F3E-ABDEAB2F8C9B}"/>
              </a:ext>
            </a:extLst>
          </p:cNvPr>
          <p:cNvPicPr>
            <a:picLocks noChangeAspect="1"/>
          </p:cNvPicPr>
          <p:nvPr userDrawn="1"/>
        </p:nvPicPr>
        <p:blipFill>
          <a:blip r:embed="rId2"/>
          <a:stretch>
            <a:fillRect/>
          </a:stretch>
        </p:blipFill>
        <p:spPr>
          <a:xfrm>
            <a:off x="3" y="0"/>
            <a:ext cx="9143994" cy="5143497"/>
          </a:xfrm>
          <a:prstGeom prst="rect">
            <a:avLst/>
          </a:prstGeom>
        </p:spPr>
      </p:pic>
    </p:spTree>
    <p:extLst>
      <p:ext uri="{BB962C8B-B14F-4D97-AF65-F5344CB8AC3E}">
        <p14:creationId xmlns:p14="http://schemas.microsoft.com/office/powerpoint/2010/main" val="3345785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userDrawn="1">
  <p:cSld name="2_標題及內容">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255159A6-D313-47EC-A987-D6A0DACCB06F}"/>
              </a:ext>
            </a:extLst>
          </p:cNvPr>
          <p:cNvPicPr>
            <a:picLocks noChangeAspect="1"/>
          </p:cNvPicPr>
          <p:nvPr userDrawn="1"/>
        </p:nvPicPr>
        <p:blipFill>
          <a:blip r:embed="rId2"/>
          <a:stretch>
            <a:fillRect/>
          </a:stretch>
        </p:blipFill>
        <p:spPr>
          <a:xfrm>
            <a:off x="0" y="0"/>
            <a:ext cx="9144000" cy="5143500"/>
          </a:xfrm>
          <a:prstGeom prst="rect">
            <a:avLst/>
          </a:prstGeom>
        </p:spPr>
      </p:pic>
      <p:sp>
        <p:nvSpPr>
          <p:cNvPr id="4" name="Shape 11">
            <a:extLst>
              <a:ext uri="{FF2B5EF4-FFF2-40B4-BE49-F238E27FC236}">
                <a16:creationId xmlns:a16="http://schemas.microsoft.com/office/drawing/2014/main" id="{F4B28A26-86FA-49FF-95B0-F24508A9E6CB}"/>
              </a:ext>
            </a:extLst>
          </p:cNvPr>
          <p:cNvSpPr txBox="1">
            <a:spLocks noGrp="1"/>
          </p:cNvSpPr>
          <p:nvPr>
            <p:ph type="ctrTitle"/>
          </p:nvPr>
        </p:nvSpPr>
        <p:spPr>
          <a:xfrm>
            <a:off x="0" y="0"/>
            <a:ext cx="9143999" cy="862553"/>
          </a:xfrm>
          <a:prstGeom prst="rect">
            <a:avLst/>
          </a:prstGeom>
          <a:noFill/>
          <a:ln>
            <a:noFill/>
          </a:ln>
        </p:spPr>
        <p:txBody>
          <a:bodyPr spcFirstLastPara="1" wrap="square" lIns="91425" tIns="91425" rIns="91425" bIns="91425" anchor="b" anchorCtr="0"/>
          <a:lstStyle>
            <a:lvl1pPr marR="0" lvl="0" algn="ctr" rtl="0">
              <a:lnSpc>
                <a:spcPct val="100000"/>
              </a:lnSpc>
              <a:spcBef>
                <a:spcPts val="0"/>
              </a:spcBef>
              <a:spcAft>
                <a:spcPts val="0"/>
              </a:spcAft>
              <a:buClr>
                <a:schemeClr val="dk1"/>
              </a:buClr>
              <a:buSzPts val="4200"/>
              <a:buFont typeface="Verdana"/>
              <a:buNone/>
              <a:defRPr sz="3600" b="1" i="0" u="none" strike="noStrike" cap="none">
                <a:solidFill>
                  <a:schemeClr val="bg1"/>
                </a:solidFill>
                <a:latin typeface="微軟正黑體" panose="020B0604030504040204" pitchFamily="34" charset="-120"/>
                <a:ea typeface="微軟正黑體" panose="020B0604030504040204" pitchFamily="34" charset="-120"/>
                <a:cs typeface="Arial"/>
                <a:sym typeface="Arial"/>
              </a:defRPr>
            </a:lvl1pPr>
            <a:lvl2pPr lvl="1" algn="ctr">
              <a:spcBef>
                <a:spcPts val="0"/>
              </a:spcBef>
              <a:spcAft>
                <a:spcPts val="0"/>
              </a:spcAft>
              <a:buClr>
                <a:schemeClr val="dk1"/>
              </a:buClr>
              <a:buSzPts val="5200"/>
              <a:buFont typeface="Arial"/>
              <a:buNone/>
              <a:defRPr sz="5200">
                <a:solidFill>
                  <a:schemeClr val="dk1"/>
                </a:solidFill>
              </a:defRPr>
            </a:lvl2pPr>
            <a:lvl3pPr lvl="2" algn="ctr">
              <a:spcBef>
                <a:spcPts val="0"/>
              </a:spcBef>
              <a:spcAft>
                <a:spcPts val="0"/>
              </a:spcAft>
              <a:buClr>
                <a:schemeClr val="dk1"/>
              </a:buClr>
              <a:buSzPts val="5200"/>
              <a:buFont typeface="Arial"/>
              <a:buNone/>
              <a:defRPr sz="5200">
                <a:solidFill>
                  <a:schemeClr val="dk1"/>
                </a:solidFill>
              </a:defRPr>
            </a:lvl3pPr>
            <a:lvl4pPr lvl="3" algn="ctr">
              <a:spcBef>
                <a:spcPts val="0"/>
              </a:spcBef>
              <a:spcAft>
                <a:spcPts val="0"/>
              </a:spcAft>
              <a:buClr>
                <a:schemeClr val="dk1"/>
              </a:buClr>
              <a:buSzPts val="5200"/>
              <a:buFont typeface="Arial"/>
              <a:buNone/>
              <a:defRPr sz="5200">
                <a:solidFill>
                  <a:schemeClr val="dk1"/>
                </a:solidFill>
              </a:defRPr>
            </a:lvl4pPr>
            <a:lvl5pPr lvl="4" algn="ctr">
              <a:spcBef>
                <a:spcPts val="0"/>
              </a:spcBef>
              <a:spcAft>
                <a:spcPts val="0"/>
              </a:spcAft>
              <a:buClr>
                <a:schemeClr val="dk1"/>
              </a:buClr>
              <a:buSzPts val="5200"/>
              <a:buFont typeface="Arial"/>
              <a:buNone/>
              <a:defRPr sz="5200">
                <a:solidFill>
                  <a:schemeClr val="dk1"/>
                </a:solidFill>
              </a:defRPr>
            </a:lvl5pPr>
            <a:lvl6pPr lvl="5" algn="ctr">
              <a:spcBef>
                <a:spcPts val="0"/>
              </a:spcBef>
              <a:spcAft>
                <a:spcPts val="0"/>
              </a:spcAft>
              <a:buClr>
                <a:schemeClr val="dk1"/>
              </a:buClr>
              <a:buSzPts val="5200"/>
              <a:buFont typeface="Arial"/>
              <a:buNone/>
              <a:defRPr sz="5200">
                <a:solidFill>
                  <a:schemeClr val="dk1"/>
                </a:solidFill>
              </a:defRPr>
            </a:lvl6pPr>
            <a:lvl7pPr lvl="6" algn="ctr">
              <a:spcBef>
                <a:spcPts val="0"/>
              </a:spcBef>
              <a:spcAft>
                <a:spcPts val="0"/>
              </a:spcAft>
              <a:buClr>
                <a:schemeClr val="dk1"/>
              </a:buClr>
              <a:buSzPts val="5200"/>
              <a:buFont typeface="Arial"/>
              <a:buNone/>
              <a:defRPr sz="5200">
                <a:solidFill>
                  <a:schemeClr val="dk1"/>
                </a:solidFill>
              </a:defRPr>
            </a:lvl7pPr>
            <a:lvl8pPr lvl="7" algn="ctr">
              <a:spcBef>
                <a:spcPts val="0"/>
              </a:spcBef>
              <a:spcAft>
                <a:spcPts val="0"/>
              </a:spcAft>
              <a:buClr>
                <a:schemeClr val="dk1"/>
              </a:buClr>
              <a:buSzPts val="5200"/>
              <a:buFont typeface="Arial"/>
              <a:buNone/>
              <a:defRPr sz="5200">
                <a:solidFill>
                  <a:schemeClr val="dk1"/>
                </a:solidFill>
              </a:defRPr>
            </a:lvl8pPr>
            <a:lvl9pPr lvl="8" algn="ctr">
              <a:spcBef>
                <a:spcPts val="0"/>
              </a:spcBef>
              <a:spcAft>
                <a:spcPts val="0"/>
              </a:spcAft>
              <a:buClr>
                <a:schemeClr val="dk1"/>
              </a:buClr>
              <a:buSzPts val="5200"/>
              <a:buFont typeface="Arial"/>
              <a:buNone/>
              <a:defRPr sz="5200">
                <a:solidFill>
                  <a:schemeClr val="dk1"/>
                </a:solidFill>
              </a:defRPr>
            </a:lvl9pPr>
          </a:lstStyle>
          <a:p>
            <a:endParaRPr/>
          </a:p>
        </p:txBody>
      </p:sp>
    </p:spTree>
    <p:extLst>
      <p:ext uri="{BB962C8B-B14F-4D97-AF65-F5344CB8AC3E}">
        <p14:creationId xmlns:p14="http://schemas.microsoft.com/office/powerpoint/2010/main" val="3704302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rgbClr val="D7FDDD">
            <a:alpha val="0"/>
          </a:srgbClr>
        </a:solidFill>
        <a:effectLst/>
      </p:bgPr>
    </p:bg>
    <p:spTree>
      <p:nvGrpSpPr>
        <p:cNvPr id="1" name="Shape 5"/>
        <p:cNvGrpSpPr/>
        <p:nvPr/>
      </p:nvGrpSpPr>
      <p:grpSpPr>
        <a:xfrm>
          <a:off x="0" y="0"/>
          <a:ext cx="0" cy="0"/>
          <a:chOff x="0" y="0"/>
          <a:chExt cx="0" cy="0"/>
        </a:xfrm>
      </p:grpSpPr>
      <p:sp>
        <p:nvSpPr>
          <p:cNvPr id="6" name="Shape 6"/>
          <p:cNvSpPr txBox="1">
            <a:spLocks noGrp="1"/>
          </p:cNvSpPr>
          <p:nvPr>
            <p:ph type="title"/>
          </p:nvPr>
        </p:nvSpPr>
        <p:spPr>
          <a:xfrm>
            <a:off x="214282" y="357171"/>
            <a:ext cx="8786873" cy="714379"/>
          </a:xfrm>
          <a:prstGeom prst="rect">
            <a:avLst/>
          </a:prstGeom>
          <a:noFill/>
          <a:ln>
            <a:noFill/>
          </a:ln>
        </p:spPr>
        <p:txBody>
          <a:bodyPr spcFirstLastPara="1" wrap="square" lIns="91425" tIns="91425" rIns="91425" bIns="91425" anchor="t" anchorCtr="0"/>
          <a:lstStyle>
            <a:lvl1pPr marR="0" lvl="0" algn="ctr" rtl="0">
              <a:lnSpc>
                <a:spcPct val="100000"/>
              </a:lnSpc>
              <a:spcBef>
                <a:spcPts val="0"/>
              </a:spcBef>
              <a:spcAft>
                <a:spcPts val="0"/>
              </a:spcAft>
              <a:buClr>
                <a:schemeClr val="dk1"/>
              </a:buClr>
              <a:buSzPts val="2800"/>
              <a:buFont typeface="Arial"/>
              <a:buNone/>
              <a:defRPr sz="2800" b="1" i="0" u="none" strike="noStrike" cap="none">
                <a:solidFill>
                  <a:schemeClr val="dk1"/>
                </a:solidFill>
                <a:latin typeface="Arial"/>
                <a:ea typeface="Arial"/>
                <a:cs typeface="Arial"/>
                <a:sym typeface="Arial"/>
              </a:defRPr>
            </a:lvl1pPr>
            <a:lvl2pPr lvl="1">
              <a:spcBef>
                <a:spcPts val="0"/>
              </a:spcBef>
              <a:spcAft>
                <a:spcPts val="0"/>
              </a:spcAft>
              <a:buClr>
                <a:schemeClr val="dk1"/>
              </a:buClr>
              <a:buSzPts val="2800"/>
              <a:buFont typeface="Arial"/>
              <a:buNone/>
              <a:defRPr sz="2800">
                <a:solidFill>
                  <a:schemeClr val="dk1"/>
                </a:solidFill>
              </a:defRPr>
            </a:lvl2pPr>
            <a:lvl3pPr lvl="2">
              <a:spcBef>
                <a:spcPts val="0"/>
              </a:spcBef>
              <a:spcAft>
                <a:spcPts val="0"/>
              </a:spcAft>
              <a:buClr>
                <a:schemeClr val="dk1"/>
              </a:buClr>
              <a:buSzPts val="2800"/>
              <a:buFont typeface="Arial"/>
              <a:buNone/>
              <a:defRPr sz="2800">
                <a:solidFill>
                  <a:schemeClr val="dk1"/>
                </a:solidFill>
              </a:defRPr>
            </a:lvl3pPr>
            <a:lvl4pPr lvl="3">
              <a:spcBef>
                <a:spcPts val="0"/>
              </a:spcBef>
              <a:spcAft>
                <a:spcPts val="0"/>
              </a:spcAft>
              <a:buClr>
                <a:schemeClr val="dk1"/>
              </a:buClr>
              <a:buSzPts val="2800"/>
              <a:buFont typeface="Arial"/>
              <a:buNone/>
              <a:defRPr sz="2800">
                <a:solidFill>
                  <a:schemeClr val="dk1"/>
                </a:solidFill>
              </a:defRPr>
            </a:lvl4pPr>
            <a:lvl5pPr lvl="4">
              <a:spcBef>
                <a:spcPts val="0"/>
              </a:spcBef>
              <a:spcAft>
                <a:spcPts val="0"/>
              </a:spcAft>
              <a:buClr>
                <a:schemeClr val="dk1"/>
              </a:buClr>
              <a:buSzPts val="2800"/>
              <a:buFont typeface="Arial"/>
              <a:buNone/>
              <a:defRPr sz="2800">
                <a:solidFill>
                  <a:schemeClr val="dk1"/>
                </a:solidFill>
              </a:defRPr>
            </a:lvl5pPr>
            <a:lvl6pPr lvl="5">
              <a:spcBef>
                <a:spcPts val="0"/>
              </a:spcBef>
              <a:spcAft>
                <a:spcPts val="0"/>
              </a:spcAft>
              <a:buClr>
                <a:schemeClr val="dk1"/>
              </a:buClr>
              <a:buSzPts val="2800"/>
              <a:buFont typeface="Arial"/>
              <a:buNone/>
              <a:defRPr sz="2800">
                <a:solidFill>
                  <a:schemeClr val="dk1"/>
                </a:solidFill>
              </a:defRPr>
            </a:lvl6pPr>
            <a:lvl7pPr lvl="6">
              <a:spcBef>
                <a:spcPts val="0"/>
              </a:spcBef>
              <a:spcAft>
                <a:spcPts val="0"/>
              </a:spcAft>
              <a:buClr>
                <a:schemeClr val="dk1"/>
              </a:buClr>
              <a:buSzPts val="2800"/>
              <a:buFont typeface="Arial"/>
              <a:buNone/>
              <a:defRPr sz="2800">
                <a:solidFill>
                  <a:schemeClr val="dk1"/>
                </a:solidFill>
              </a:defRPr>
            </a:lvl7pPr>
            <a:lvl8pPr lvl="7">
              <a:spcBef>
                <a:spcPts val="0"/>
              </a:spcBef>
              <a:spcAft>
                <a:spcPts val="0"/>
              </a:spcAft>
              <a:buClr>
                <a:schemeClr val="dk1"/>
              </a:buClr>
              <a:buSzPts val="2800"/>
              <a:buFont typeface="Arial"/>
              <a:buNone/>
              <a:defRPr sz="2800">
                <a:solidFill>
                  <a:schemeClr val="dk1"/>
                </a:solidFill>
              </a:defRPr>
            </a:lvl8pPr>
            <a:lvl9pPr lvl="8">
              <a:spcBef>
                <a:spcPts val="0"/>
              </a:spcBef>
              <a:spcAft>
                <a:spcPts val="0"/>
              </a:spcAft>
              <a:buClr>
                <a:schemeClr val="dk1"/>
              </a:buClr>
              <a:buSzPts val="2800"/>
              <a:buFont typeface="Arial"/>
              <a:buNone/>
              <a:defRPr sz="2800">
                <a:solidFill>
                  <a:schemeClr val="dk1"/>
                </a:solidFill>
              </a:defRPr>
            </a:lvl9pPr>
          </a:lstStyle>
          <a:p>
            <a:endParaRPr/>
          </a:p>
        </p:txBody>
      </p:sp>
      <p:sp>
        <p:nvSpPr>
          <p:cNvPr id="7" name="Shape 7"/>
          <p:cNvSpPr txBox="1">
            <a:spLocks noGrp="1"/>
          </p:cNvSpPr>
          <p:nvPr>
            <p:ph type="body" idx="1"/>
          </p:nvPr>
        </p:nvSpPr>
        <p:spPr>
          <a:xfrm>
            <a:off x="311700" y="1152475"/>
            <a:ext cx="8520599" cy="3416400"/>
          </a:xfrm>
          <a:prstGeom prst="rect">
            <a:avLst/>
          </a:prstGeom>
          <a:noFill/>
          <a:ln>
            <a:noFill/>
          </a:ln>
        </p:spPr>
        <p:txBody>
          <a:bodyPr spcFirstLastPara="1" wrap="square" lIns="91425" tIns="91425" rIns="91425" bIns="91425" anchor="t" anchorCtr="0"/>
          <a:lstStyle>
            <a:lvl1pPr marL="457200" marR="0" lvl="0" indent="-342900" algn="l" rtl="0">
              <a:lnSpc>
                <a:spcPct val="115000"/>
              </a:lnSpc>
              <a:spcBef>
                <a:spcPts val="0"/>
              </a:spcBef>
              <a:spcAft>
                <a:spcPts val="0"/>
              </a:spcAft>
              <a:buClr>
                <a:schemeClr val="dk2"/>
              </a:buClr>
              <a:buSzPts val="1800"/>
              <a:buFont typeface="Verdana"/>
              <a:buChar char="●"/>
              <a:defRPr sz="1800" b="0" i="0" u="none" strike="noStrike" cap="none">
                <a:solidFill>
                  <a:schemeClr val="dk2"/>
                </a:solidFill>
                <a:latin typeface="Verdana"/>
                <a:ea typeface="Verdana"/>
                <a:cs typeface="Verdana"/>
                <a:sym typeface="Verdana"/>
              </a:defRPr>
            </a:lvl1pPr>
            <a:lvl2pPr marL="914400" marR="0" lvl="1"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1600"/>
              </a:spcBef>
              <a:spcAft>
                <a:spcPts val="160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endParaRPr/>
          </a:p>
        </p:txBody>
      </p:sp>
      <p:sp>
        <p:nvSpPr>
          <p:cNvPr id="8" name="Shape 8"/>
          <p:cNvSpPr txBox="1">
            <a:spLocks noGrp="1"/>
          </p:cNvSpPr>
          <p:nvPr>
            <p:ph type="sldNum" idx="12"/>
          </p:nvPr>
        </p:nvSpPr>
        <p:spPr>
          <a:xfrm>
            <a:off x="8715403" y="4857766"/>
            <a:ext cx="428595" cy="285734"/>
          </a:xfrm>
          <a:prstGeom prst="rect">
            <a:avLst/>
          </a:prstGeom>
          <a:noFill/>
          <a:ln>
            <a:noFill/>
          </a:ln>
        </p:spPr>
        <p:txBody>
          <a:bodyPr spcFirstLastPara="1" wrap="square" lIns="91425" tIns="91425" rIns="91425" bIns="91425" anchor="ctr" anchorCtr="0">
            <a:noAutofit/>
          </a:bodyPr>
          <a:lstStyle>
            <a:lvl1pPr marL="0" marR="0" lvl="0" indent="0" algn="r" rtl="0">
              <a:lnSpc>
                <a:spcPct val="100000"/>
              </a:lnSpc>
              <a:spcBef>
                <a:spcPts val="0"/>
              </a:spcBef>
              <a:spcAft>
                <a:spcPts val="0"/>
              </a:spcAft>
              <a:buClr>
                <a:schemeClr val="dk2"/>
              </a:buClr>
              <a:buSzPts val="250"/>
              <a:buFont typeface="Arial"/>
              <a:buNone/>
              <a:defRPr sz="1000"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chemeClr val="dk2"/>
              </a:buClr>
              <a:buSzPts val="250"/>
              <a:buFont typeface="Arial"/>
              <a:buNone/>
              <a:defRPr sz="1000"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chemeClr val="dk2"/>
              </a:buClr>
              <a:buSzPts val="250"/>
              <a:buFont typeface="Arial"/>
              <a:buNone/>
              <a:defRPr sz="1000"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chemeClr val="dk2"/>
              </a:buClr>
              <a:buSzPts val="250"/>
              <a:buFont typeface="Arial"/>
              <a:buNone/>
              <a:defRPr sz="1000"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chemeClr val="dk2"/>
              </a:buClr>
              <a:buSzPts val="250"/>
              <a:buFont typeface="Arial"/>
              <a:buNone/>
              <a:defRPr sz="1000"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chemeClr val="dk2"/>
              </a:buClr>
              <a:buSzPts val="250"/>
              <a:buFont typeface="Arial"/>
              <a:buNone/>
              <a:defRPr sz="1000"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chemeClr val="dk2"/>
              </a:buClr>
              <a:buSzPts val="250"/>
              <a:buFont typeface="Arial"/>
              <a:buNone/>
              <a:defRPr sz="1000"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chemeClr val="dk2"/>
              </a:buClr>
              <a:buSzPts val="250"/>
              <a:buFont typeface="Arial"/>
              <a:buNone/>
              <a:defRPr sz="1000"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chemeClr val="dk2"/>
              </a:buClr>
              <a:buSzPts val="250"/>
              <a:buFont typeface="Arial"/>
              <a:buNone/>
              <a:defRPr sz="1000" b="0" i="0" u="none" strike="noStrike" cap="none">
                <a:solidFill>
                  <a:schemeClr val="dk2"/>
                </a:solidFill>
                <a:latin typeface="Arial"/>
                <a:ea typeface="Arial"/>
                <a:cs typeface="Arial"/>
                <a:sym typeface="Arial"/>
              </a:defRPr>
            </a:lvl9pPr>
          </a:lstStyle>
          <a:p>
            <a:pPr marL="0" lvl="0" indent="0">
              <a:spcBef>
                <a:spcPts val="0"/>
              </a:spcBef>
              <a:spcAft>
                <a:spcPts val="0"/>
              </a:spcAft>
              <a:buNone/>
            </a:pPr>
            <a:fld id="{00000000-1234-1234-1234-123412341234}" type="slidenum">
              <a:rPr lang="en-US"/>
              <a:pPr marL="0" lvl="0" indent="0">
                <a:spcBef>
                  <a:spcPts val="0"/>
                </a:spcBef>
                <a:spcAft>
                  <a:spcPts val="0"/>
                </a:spcAft>
                <a:buNone/>
              </a:pPr>
              <a:t>‹#›</a:t>
            </a:fld>
            <a:endParaRPr/>
          </a:p>
        </p:txBody>
      </p:sp>
      <p:pic>
        <p:nvPicPr>
          <p:cNvPr id="9" name="Shape 9"/>
          <p:cNvPicPr preferRelativeResize="0"/>
          <p:nvPr/>
        </p:nvPicPr>
        <p:blipFill>
          <a:blip r:embed="rId16"/>
          <a:stretch>
            <a:fillRect/>
          </a:stretch>
        </p:blipFill>
        <p:spPr>
          <a:xfrm>
            <a:off x="4" y="0"/>
            <a:ext cx="9143992" cy="5143496"/>
          </a:xfrm>
          <a:prstGeom prst="rect">
            <a:avLst/>
          </a:prstGeom>
          <a:noFill/>
          <a:ln>
            <a:noFill/>
          </a:ln>
        </p:spPr>
      </p:pic>
    </p:spTree>
  </p:cSld>
  <p:clrMap bg1="lt1" tx1="dk1" bg2="dk2" tx2="lt2" accent1="accent1" accent2="accent2" accent3="accent3" accent4="accent4" accent5="accent5" accent6="accent6" hlink="hlink" folHlink="folHlink"/>
  <p:sldLayoutIdLst>
    <p:sldLayoutId id="2147483648" r:id="rId1"/>
    <p:sldLayoutId id="2147483692" r:id="rId2"/>
    <p:sldLayoutId id="2147483682" r:id="rId3"/>
    <p:sldLayoutId id="2147483677" r:id="rId4"/>
    <p:sldLayoutId id="2147483679" r:id="rId5"/>
    <p:sldLayoutId id="2147483685" r:id="rId6"/>
    <p:sldLayoutId id="2147483688" r:id="rId7"/>
    <p:sldLayoutId id="2147483689" r:id="rId8"/>
    <p:sldLayoutId id="2147483684" r:id="rId9"/>
    <p:sldLayoutId id="2147483694" r:id="rId10"/>
    <p:sldLayoutId id="2147483693" r:id="rId11"/>
    <p:sldLayoutId id="2147483686" r:id="rId12"/>
    <p:sldLayoutId id="2147483690" r:id="rId13"/>
    <p:sldLayoutId id="2147483678" r:id="rId1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8" Type="http://schemas.openxmlformats.org/officeDocument/2006/relationships/image" Target="../media/image22.png"/><Relationship Id="rId13" Type="http://schemas.openxmlformats.org/officeDocument/2006/relationships/image" Target="../media/image27.pn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png"/><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image" Target="../media/image20.pn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png"/><Relationship Id="rId4" Type="http://schemas.openxmlformats.org/officeDocument/2006/relationships/image" Target="../media/image18.png"/><Relationship Id="rId9" Type="http://schemas.openxmlformats.org/officeDocument/2006/relationships/image" Target="../media/image23.emf"/><Relationship Id="rId14" Type="http://schemas.openxmlformats.org/officeDocument/2006/relationships/image" Target="../media/image28.emf"/></Relationships>
</file>

<file path=ppt/slides/_rels/slide7.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 Id="rId9" Type="http://schemas.openxmlformats.org/officeDocument/2006/relationships/image" Target="../media/image35.png"/></Relationships>
</file>

<file path=ppt/slides/_rels/slide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7.xml"/><Relationship Id="rId1" Type="http://schemas.openxmlformats.org/officeDocument/2006/relationships/slideLayout" Target="../slideLayouts/slideLayout4.xml"/><Relationship Id="rId5" Type="http://schemas.openxmlformats.org/officeDocument/2006/relationships/image" Target="../media/image38.png"/><Relationship Id="rId4" Type="http://schemas.openxmlformats.org/officeDocument/2006/relationships/image" Target="../media/image37.png"/></Relationships>
</file>

<file path=ppt/slides/_rels/slide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8.xml"/><Relationship Id="rId1" Type="http://schemas.openxmlformats.org/officeDocument/2006/relationships/slideLayout" Target="../slideLayouts/slideLayout6.xml"/><Relationship Id="rId5" Type="http://schemas.openxmlformats.org/officeDocument/2006/relationships/image" Target="../media/image41.png"/><Relationship Id="rId4" Type="http://schemas.openxmlformats.org/officeDocument/2006/relationships/image" Target="../media/image40.png"/></Relationships>
</file>

<file path=ppt/slides/_rels/slide10.xml.rels><?xml version="1.0" encoding="UTF-8" standalone="yes"?>
<Relationships xmlns="http://schemas.openxmlformats.org/package/2006/relationships"><Relationship Id="rId8" Type="http://schemas.openxmlformats.org/officeDocument/2006/relationships/image" Target="../media/image48.png"/><Relationship Id="rId3" Type="http://schemas.openxmlformats.org/officeDocument/2006/relationships/image" Target="../media/image43.jpg"/><Relationship Id="rId7" Type="http://schemas.openxmlformats.org/officeDocument/2006/relationships/image" Target="../media/image47.png"/><Relationship Id="rId2" Type="http://schemas.openxmlformats.org/officeDocument/2006/relationships/image" Target="../media/image42.png"/><Relationship Id="rId1" Type="http://schemas.openxmlformats.org/officeDocument/2006/relationships/slideLayout" Target="../slideLayouts/slideLayout6.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44.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6.png"/><Relationship Id="rId1" Type="http://schemas.openxmlformats.org/officeDocument/2006/relationships/slideLayout" Target="../slideLayouts/slideLayout4.xml"/><Relationship Id="rId4" Type="http://schemas.openxmlformats.org/officeDocument/2006/relationships/image" Target="../media/image49.png"/></Relationships>
</file>

<file path=ppt/slides/_rels/slide1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50.png"/><Relationship Id="rId1" Type="http://schemas.openxmlformats.org/officeDocument/2006/relationships/slideLayout" Target="../slideLayouts/slideLayout6.xml"/><Relationship Id="rId6" Type="http://schemas.openxmlformats.org/officeDocument/2006/relationships/image" Target="../media/image53.png"/><Relationship Id="rId5" Type="http://schemas.openxmlformats.org/officeDocument/2006/relationships/image" Target="../media/image52.png"/><Relationship Id="rId4" Type="http://schemas.openxmlformats.org/officeDocument/2006/relationships/image" Target="../media/image51.png"/></Relationships>
</file>

<file path=ppt/slides/_rels/slide14.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54.png"/><Relationship Id="rId1" Type="http://schemas.openxmlformats.org/officeDocument/2006/relationships/slideLayout" Target="../slideLayouts/slideLayout6.xml"/><Relationship Id="rId6" Type="http://schemas.openxmlformats.org/officeDocument/2006/relationships/image" Target="../media/image28.emf"/><Relationship Id="rId5" Type="http://schemas.openxmlformats.org/officeDocument/2006/relationships/image" Target="../media/image56.png"/><Relationship Id="rId4" Type="http://schemas.openxmlformats.org/officeDocument/2006/relationships/image" Target="../media/image55.png"/></Relationships>
</file>

<file path=ppt/slides/_rels/slide16.xml.rels><?xml version="1.0" encoding="UTF-8" standalone="yes"?>
<Relationships xmlns="http://schemas.openxmlformats.org/package/2006/relationships"><Relationship Id="rId3" Type="http://schemas.openxmlformats.org/officeDocument/2006/relationships/image" Target="../media/image58.png"/><Relationship Id="rId7" Type="http://schemas.openxmlformats.org/officeDocument/2006/relationships/image" Target="../media/image61.png"/><Relationship Id="rId2" Type="http://schemas.openxmlformats.org/officeDocument/2006/relationships/image" Target="../media/image57.png"/><Relationship Id="rId1" Type="http://schemas.openxmlformats.org/officeDocument/2006/relationships/slideLayout" Target="../slideLayouts/slideLayout8.xml"/><Relationship Id="rId6" Type="http://schemas.openxmlformats.org/officeDocument/2006/relationships/image" Target="../media/image33.png"/><Relationship Id="rId5" Type="http://schemas.openxmlformats.org/officeDocument/2006/relationships/image" Target="../media/image60.png"/><Relationship Id="rId4" Type="http://schemas.openxmlformats.org/officeDocument/2006/relationships/image" Target="../media/image59.tiff"/></Relationships>
</file>

<file path=ppt/slides/_rels/slide17.xml.rels><?xml version="1.0" encoding="UTF-8" standalone="yes"?>
<Relationships xmlns="http://schemas.openxmlformats.org/package/2006/relationships"><Relationship Id="rId8" Type="http://schemas.openxmlformats.org/officeDocument/2006/relationships/image" Target="../media/image65.png"/><Relationship Id="rId3" Type="http://schemas.openxmlformats.org/officeDocument/2006/relationships/image" Target="../media/image62.png"/><Relationship Id="rId7" Type="http://schemas.openxmlformats.org/officeDocument/2006/relationships/image" Target="../media/image64.png"/><Relationship Id="rId2" Type="http://schemas.openxmlformats.org/officeDocument/2006/relationships/image" Target="../media/image31.png"/><Relationship Id="rId1" Type="http://schemas.openxmlformats.org/officeDocument/2006/relationships/slideLayout" Target="../slideLayouts/slideLayout7.xml"/><Relationship Id="rId6" Type="http://schemas.openxmlformats.org/officeDocument/2006/relationships/image" Target="../media/image63.png"/><Relationship Id="rId11" Type="http://schemas.openxmlformats.org/officeDocument/2006/relationships/image" Target="../media/image60.png"/><Relationship Id="rId5" Type="http://schemas.openxmlformats.org/officeDocument/2006/relationships/image" Target="../media/image32.png"/><Relationship Id="rId10" Type="http://schemas.openxmlformats.org/officeDocument/2006/relationships/image" Target="../media/image61.png"/><Relationship Id="rId4" Type="http://schemas.openxmlformats.org/officeDocument/2006/relationships/image" Target="../media/image18.png"/><Relationship Id="rId9" Type="http://schemas.openxmlformats.org/officeDocument/2006/relationships/image" Target="../media/image33.png"/></Relationships>
</file>

<file path=ppt/slides/_rels/slide18.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6.xml"/><Relationship Id="rId6" Type="http://schemas.openxmlformats.org/officeDocument/2006/relationships/image" Target="../media/image70.png"/><Relationship Id="rId5" Type="http://schemas.openxmlformats.org/officeDocument/2006/relationships/image" Target="../media/image69.png"/><Relationship Id="rId4" Type="http://schemas.openxmlformats.org/officeDocument/2006/relationships/image" Target="../media/image68.png"/></Relationships>
</file>

<file path=ppt/slides/_rels/slide19.xml.rels><?xml version="1.0" encoding="UTF-8" standalone="yes"?>
<Relationships xmlns="http://schemas.openxmlformats.org/package/2006/relationships"><Relationship Id="rId8" Type="http://schemas.openxmlformats.org/officeDocument/2006/relationships/image" Target="../media/image28.emf"/><Relationship Id="rId3" Type="http://schemas.openxmlformats.org/officeDocument/2006/relationships/image" Target="../media/image72.png"/><Relationship Id="rId7" Type="http://schemas.openxmlformats.org/officeDocument/2006/relationships/image" Target="../media/image70.png"/><Relationship Id="rId2" Type="http://schemas.openxmlformats.org/officeDocument/2006/relationships/image" Target="../media/image71.png"/><Relationship Id="rId1" Type="http://schemas.openxmlformats.org/officeDocument/2006/relationships/slideLayout" Target="../slideLayouts/slideLayout6.xml"/><Relationship Id="rId6" Type="http://schemas.openxmlformats.org/officeDocument/2006/relationships/image" Target="../media/image75.png"/><Relationship Id="rId5" Type="http://schemas.openxmlformats.org/officeDocument/2006/relationships/image" Target="../media/image74.png"/><Relationship Id="rId4" Type="http://schemas.openxmlformats.org/officeDocument/2006/relationships/image" Target="../media/image73.png"/></Relationships>
</file>

<file path=ppt/slides/_rels/slide20.xml.rels><?xml version="1.0" encoding="UTF-8" standalone="yes"?>
<Relationships xmlns="http://schemas.openxmlformats.org/package/2006/relationships"><Relationship Id="rId8" Type="http://schemas.openxmlformats.org/officeDocument/2006/relationships/image" Target="../media/image74.png"/><Relationship Id="rId3" Type="http://schemas.openxmlformats.org/officeDocument/2006/relationships/image" Target="../media/image72.png"/><Relationship Id="rId7" Type="http://schemas.openxmlformats.org/officeDocument/2006/relationships/image" Target="../media/image78.png"/><Relationship Id="rId12" Type="http://schemas.openxmlformats.org/officeDocument/2006/relationships/image" Target="../media/image28.emf"/><Relationship Id="rId2" Type="http://schemas.openxmlformats.org/officeDocument/2006/relationships/image" Target="../media/image71.png"/><Relationship Id="rId1" Type="http://schemas.openxmlformats.org/officeDocument/2006/relationships/slideLayout" Target="../slideLayouts/slideLayout6.xml"/><Relationship Id="rId6" Type="http://schemas.openxmlformats.org/officeDocument/2006/relationships/image" Target="../media/image77.png"/><Relationship Id="rId11" Type="http://schemas.openxmlformats.org/officeDocument/2006/relationships/image" Target="../media/image66.png"/><Relationship Id="rId5" Type="http://schemas.openxmlformats.org/officeDocument/2006/relationships/image" Target="../media/image76.png"/><Relationship Id="rId10" Type="http://schemas.openxmlformats.org/officeDocument/2006/relationships/image" Target="../media/image75.png"/><Relationship Id="rId4" Type="http://schemas.openxmlformats.org/officeDocument/2006/relationships/image" Target="../media/image73.png"/><Relationship Id="rId9" Type="http://schemas.openxmlformats.org/officeDocument/2006/relationships/image" Target="../media/image79.png"/></Relationships>
</file>

<file path=ppt/slides/_rels/slide21.xml.rels><?xml version="1.0" encoding="UTF-8" standalone="yes"?>
<Relationships xmlns="http://schemas.openxmlformats.org/package/2006/relationships"><Relationship Id="rId8" Type="http://schemas.openxmlformats.org/officeDocument/2006/relationships/image" Target="../media/image28.emf"/><Relationship Id="rId3" Type="http://schemas.openxmlformats.org/officeDocument/2006/relationships/image" Target="../media/image80.png"/><Relationship Id="rId7" Type="http://schemas.openxmlformats.org/officeDocument/2006/relationships/image" Target="../media/image84.png"/><Relationship Id="rId2" Type="http://schemas.openxmlformats.org/officeDocument/2006/relationships/image" Target="../media/image15.png"/><Relationship Id="rId1" Type="http://schemas.openxmlformats.org/officeDocument/2006/relationships/slideLayout" Target="../slideLayouts/slideLayout6.xml"/><Relationship Id="rId6" Type="http://schemas.openxmlformats.org/officeDocument/2006/relationships/image" Target="../media/image83.png"/><Relationship Id="rId5" Type="http://schemas.openxmlformats.org/officeDocument/2006/relationships/image" Target="../media/image82.png"/><Relationship Id="rId4" Type="http://schemas.openxmlformats.org/officeDocument/2006/relationships/image" Target="../media/image81.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image" Target="../media/image16.png"/><Relationship Id="rId5" Type="http://schemas.openxmlformats.org/officeDocument/2006/relationships/image" Target="../media/image60.png"/><Relationship Id="rId4" Type="http://schemas.openxmlformats.org/officeDocument/2006/relationships/image" Target="../media/image58.png"/></Relationships>
</file>

<file path=ppt/slides/_rels/slide24.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3" Type="http://schemas.openxmlformats.org/officeDocument/2006/relationships/image" Target="../media/image88.svg"/><Relationship Id="rId7" Type="http://schemas.openxmlformats.org/officeDocument/2006/relationships/image" Target="../media/image91.png"/><Relationship Id="rId2" Type="http://schemas.openxmlformats.org/officeDocument/2006/relationships/image" Target="../media/image87.png"/><Relationship Id="rId1" Type="http://schemas.openxmlformats.org/officeDocument/2006/relationships/slideLayout" Target="../slideLayouts/slideLayout4.xml"/><Relationship Id="rId6" Type="http://schemas.openxmlformats.org/officeDocument/2006/relationships/image" Target="../media/image39.png"/><Relationship Id="rId5" Type="http://schemas.openxmlformats.org/officeDocument/2006/relationships/image" Target="../media/image90.png"/><Relationship Id="rId4" Type="http://schemas.openxmlformats.org/officeDocument/2006/relationships/image" Target="../media/image89.svg"/></Relationships>
</file>

<file path=ppt/slides/_rels/slide26.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92.png"/><Relationship Id="rId1" Type="http://schemas.openxmlformats.org/officeDocument/2006/relationships/slideLayout" Target="../slideLayouts/slideLayout4.xml"/><Relationship Id="rId4" Type="http://schemas.openxmlformats.org/officeDocument/2006/relationships/image" Target="../media/image94.png"/></Relationships>
</file>

<file path=ppt/slides/_rels/slide2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95.png"/><Relationship Id="rId1" Type="http://schemas.openxmlformats.org/officeDocument/2006/relationships/slideLayout" Target="../slideLayouts/slideLayout4.xml"/><Relationship Id="rId5" Type="http://schemas.openxmlformats.org/officeDocument/2006/relationships/image" Target="../media/image97.png"/><Relationship Id="rId4" Type="http://schemas.openxmlformats.org/officeDocument/2006/relationships/image" Target="../media/image96.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102.png"/><Relationship Id="rId2" Type="http://schemas.openxmlformats.org/officeDocument/2006/relationships/image" Target="../media/image98.png"/><Relationship Id="rId1" Type="http://schemas.openxmlformats.org/officeDocument/2006/relationships/slideLayout" Target="../slideLayouts/slideLayout4.xml"/><Relationship Id="rId6" Type="http://schemas.openxmlformats.org/officeDocument/2006/relationships/image" Target="../media/image101.svg"/><Relationship Id="rId5" Type="http://schemas.openxmlformats.org/officeDocument/2006/relationships/image" Target="../media/image100.png"/><Relationship Id="rId4" Type="http://schemas.openxmlformats.org/officeDocument/2006/relationships/image" Target="../media/image99.png"/></Relationships>
</file>

<file path=ppt/slides/_rels/slide30.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image" Target="../media/image103.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image" Target="../media/image105.png"/><Relationship Id="rId1" Type="http://schemas.openxmlformats.org/officeDocument/2006/relationships/slideLayout" Target="../slideLayouts/slideLayout4.xml"/><Relationship Id="rId5" Type="http://schemas.openxmlformats.org/officeDocument/2006/relationships/image" Target="../media/image108.png"/><Relationship Id="rId4" Type="http://schemas.openxmlformats.org/officeDocument/2006/relationships/image" Target="../media/image107.png"/></Relationships>
</file>

<file path=ppt/slides/_rels/slide32.xml.rels><?xml version="1.0" encoding="UTF-8" standalone="yes"?>
<Relationships xmlns="http://schemas.openxmlformats.org/package/2006/relationships"><Relationship Id="rId8" Type="http://schemas.openxmlformats.org/officeDocument/2006/relationships/image" Target="../media/image113.png"/><Relationship Id="rId3" Type="http://schemas.openxmlformats.org/officeDocument/2006/relationships/image" Target="../media/image17.png"/><Relationship Id="rId7" Type="http://schemas.openxmlformats.org/officeDocument/2006/relationships/image" Target="../media/image112.png"/><Relationship Id="rId2" Type="http://schemas.openxmlformats.org/officeDocument/2006/relationships/notesSlide" Target="../notesSlides/notesSlide12.xml"/><Relationship Id="rId1" Type="http://schemas.openxmlformats.org/officeDocument/2006/relationships/slideLayout" Target="../slideLayouts/slideLayout9.xml"/><Relationship Id="rId6" Type="http://schemas.openxmlformats.org/officeDocument/2006/relationships/image" Target="../media/image111.png"/><Relationship Id="rId5" Type="http://schemas.openxmlformats.org/officeDocument/2006/relationships/image" Target="../media/image110.png"/><Relationship Id="rId4" Type="http://schemas.openxmlformats.org/officeDocument/2006/relationships/image" Target="../media/image109.png"/></Relationships>
</file>

<file path=ppt/slides/_rels/slide33.xml.rels><?xml version="1.0" encoding="UTF-8" standalone="yes"?>
<Relationships xmlns="http://schemas.openxmlformats.org/package/2006/relationships"><Relationship Id="rId3" Type="http://schemas.openxmlformats.org/officeDocument/2006/relationships/image" Target="../media/image114.jpg"/><Relationship Id="rId7" Type="http://schemas.openxmlformats.org/officeDocument/2006/relationships/image" Target="../media/image28.emf"/><Relationship Id="rId2" Type="http://schemas.openxmlformats.org/officeDocument/2006/relationships/notesSlide" Target="../notesSlides/notesSlide13.xml"/><Relationship Id="rId1" Type="http://schemas.openxmlformats.org/officeDocument/2006/relationships/slideLayout" Target="../slideLayouts/slideLayout10.xml"/><Relationship Id="rId6" Type="http://schemas.openxmlformats.org/officeDocument/2006/relationships/image" Target="../media/image116.png"/><Relationship Id="rId5" Type="http://schemas.openxmlformats.org/officeDocument/2006/relationships/image" Target="../media/image17.png"/><Relationship Id="rId4" Type="http://schemas.openxmlformats.org/officeDocument/2006/relationships/image" Target="../media/image115.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image" Target="../media/image117.png"/><Relationship Id="rId1" Type="http://schemas.openxmlformats.org/officeDocument/2006/relationships/slideLayout" Target="../slideLayouts/slideLayout4.xml"/><Relationship Id="rId5" Type="http://schemas.openxmlformats.org/officeDocument/2006/relationships/image" Target="../media/image120.png"/><Relationship Id="rId4" Type="http://schemas.openxmlformats.org/officeDocument/2006/relationships/image" Target="../media/image119.pn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8" Type="http://schemas.openxmlformats.org/officeDocument/2006/relationships/image" Target="../media/image125.png"/><Relationship Id="rId3" Type="http://schemas.openxmlformats.org/officeDocument/2006/relationships/image" Target="../media/image40.png"/><Relationship Id="rId7" Type="http://schemas.openxmlformats.org/officeDocument/2006/relationships/image" Target="../media/image124.png"/><Relationship Id="rId2" Type="http://schemas.openxmlformats.org/officeDocument/2006/relationships/notesSlide" Target="../notesSlides/notesSlide15.xml"/><Relationship Id="rId1" Type="http://schemas.openxmlformats.org/officeDocument/2006/relationships/slideLayout" Target="../slideLayouts/slideLayout4.xml"/><Relationship Id="rId6" Type="http://schemas.openxmlformats.org/officeDocument/2006/relationships/image" Target="../media/image123.png"/><Relationship Id="rId5" Type="http://schemas.openxmlformats.org/officeDocument/2006/relationships/image" Target="../media/image122.png"/><Relationship Id="rId4" Type="http://schemas.openxmlformats.org/officeDocument/2006/relationships/image" Target="../media/image121.png"/></Relationships>
</file>

<file path=ppt/slides/_rels/slide38.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notesSlide" Target="../notesSlides/notesSlide16.xml"/><Relationship Id="rId1" Type="http://schemas.openxmlformats.org/officeDocument/2006/relationships/slideLayout" Target="../slideLayouts/slideLayout4.xml"/><Relationship Id="rId6" Type="http://schemas.openxmlformats.org/officeDocument/2006/relationships/image" Target="../media/image28.emf"/><Relationship Id="rId5" Type="http://schemas.openxmlformats.org/officeDocument/2006/relationships/image" Target="../media/image127.png"/><Relationship Id="rId4" Type="http://schemas.openxmlformats.org/officeDocument/2006/relationships/image" Target="../media/image17.png"/></Relationships>
</file>

<file path=ppt/slides/_rels/slide39.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notesSlide" Target="../notesSlides/notesSlide17.xml"/><Relationship Id="rId1" Type="http://schemas.openxmlformats.org/officeDocument/2006/relationships/slideLayout" Target="../slideLayouts/slideLayout4.xml"/><Relationship Id="rId6" Type="http://schemas.openxmlformats.org/officeDocument/2006/relationships/image" Target="../media/image28.emf"/><Relationship Id="rId5" Type="http://schemas.openxmlformats.org/officeDocument/2006/relationships/image" Target="../media/image130.png"/><Relationship Id="rId4" Type="http://schemas.openxmlformats.org/officeDocument/2006/relationships/image" Target="../media/image129.png"/></Relationships>
</file>

<file path=ppt/slides/_rels/slide40.xml.rels><?xml version="1.0" encoding="UTF-8" standalone="yes"?>
<Relationships xmlns="http://schemas.openxmlformats.org/package/2006/relationships"><Relationship Id="rId8" Type="http://schemas.openxmlformats.org/officeDocument/2006/relationships/image" Target="../media/image134.png"/><Relationship Id="rId3" Type="http://schemas.openxmlformats.org/officeDocument/2006/relationships/image" Target="../media/image18.png"/><Relationship Id="rId7" Type="http://schemas.openxmlformats.org/officeDocument/2006/relationships/image" Target="../media/image133.png"/><Relationship Id="rId2" Type="http://schemas.openxmlformats.org/officeDocument/2006/relationships/notesSlide" Target="../notesSlides/notesSlide18.xml"/><Relationship Id="rId1" Type="http://schemas.openxmlformats.org/officeDocument/2006/relationships/slideLayout" Target="../slideLayouts/slideLayout4.xml"/><Relationship Id="rId6" Type="http://schemas.openxmlformats.org/officeDocument/2006/relationships/image" Target="../media/image132.png"/><Relationship Id="rId5" Type="http://schemas.openxmlformats.org/officeDocument/2006/relationships/image" Target="../media/image131.png"/><Relationship Id="rId10" Type="http://schemas.openxmlformats.org/officeDocument/2006/relationships/image" Target="../media/image60.png"/><Relationship Id="rId4" Type="http://schemas.openxmlformats.org/officeDocument/2006/relationships/image" Target="../media/image17.png"/><Relationship Id="rId9" Type="http://schemas.openxmlformats.org/officeDocument/2006/relationships/image" Target="../media/image135.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9.xml"/><Relationship Id="rId1" Type="http://schemas.openxmlformats.org/officeDocument/2006/relationships/slideLayout" Target="../slideLayouts/slideLayout6.xml"/><Relationship Id="rId4" Type="http://schemas.openxmlformats.org/officeDocument/2006/relationships/image" Target="../media/image136.emf"/></Relationships>
</file>

<file path=ppt/slides/_rels/slide43.xml.rels><?xml version="1.0" encoding="UTF-8" standalone="yes"?>
<Relationships xmlns="http://schemas.openxmlformats.org/package/2006/relationships"><Relationship Id="rId3" Type="http://schemas.openxmlformats.org/officeDocument/2006/relationships/image" Target="../media/image137.png"/><Relationship Id="rId2" Type="http://schemas.openxmlformats.org/officeDocument/2006/relationships/image" Target="../media/image17.png"/><Relationship Id="rId1" Type="http://schemas.openxmlformats.org/officeDocument/2006/relationships/slideLayout" Target="../slideLayouts/slideLayout6.xml"/><Relationship Id="rId4" Type="http://schemas.openxmlformats.org/officeDocument/2006/relationships/image" Target="../media/image18.png"/></Relationships>
</file>

<file path=ppt/slides/_rels/slide44.xml.rels><?xml version="1.0" encoding="UTF-8" standalone="yes"?>
<Relationships xmlns="http://schemas.openxmlformats.org/package/2006/relationships"><Relationship Id="rId3" Type="http://schemas.openxmlformats.org/officeDocument/2006/relationships/image" Target="../media/image138.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Shape 146"/>
        <p:cNvGrpSpPr/>
        <p:nvPr/>
      </p:nvGrpSpPr>
      <p:grpSpPr>
        <a:xfrm>
          <a:off x="0" y="0"/>
          <a:ext cx="0" cy="0"/>
          <a:chOff x="0" y="0"/>
          <a:chExt cx="0" cy="0"/>
        </a:xfrm>
      </p:grpSpPr>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24104-2562-E34C-B175-8A689B53DA81}"/>
              </a:ext>
            </a:extLst>
          </p:cNvPr>
          <p:cNvSpPr>
            <a:spLocks noGrp="1"/>
          </p:cNvSpPr>
          <p:nvPr>
            <p:ph type="ctrTitle"/>
          </p:nvPr>
        </p:nvSpPr>
        <p:spPr/>
        <p:txBody>
          <a:bodyPr/>
          <a:lstStyle/>
          <a:p>
            <a:r>
              <a:rPr lang="zh-TW" altLang="en-US"/>
              <a:t>靈活擴充 </a:t>
            </a:r>
            <a:r>
              <a:rPr lang="en-US" altLang="zh-TW"/>
              <a:t>NAS</a:t>
            </a:r>
            <a:r>
              <a:rPr lang="zh-TW" altLang="en-US"/>
              <a:t>、桌機及筆電儲存空間</a:t>
            </a:r>
            <a:endParaRPr lang="en-US"/>
          </a:p>
        </p:txBody>
      </p:sp>
      <p:sp>
        <p:nvSpPr>
          <p:cNvPr id="4" name="內容版面配置區 1">
            <a:extLst>
              <a:ext uri="{FF2B5EF4-FFF2-40B4-BE49-F238E27FC236}">
                <a16:creationId xmlns:a16="http://schemas.microsoft.com/office/drawing/2014/main" id="{994BD473-2C22-014F-B44F-0A531220656D}"/>
              </a:ext>
            </a:extLst>
          </p:cNvPr>
          <p:cNvSpPr txBox="1">
            <a:spLocks/>
          </p:cNvSpPr>
          <p:nvPr/>
        </p:nvSpPr>
        <p:spPr>
          <a:xfrm>
            <a:off x="3989201" y="1226783"/>
            <a:ext cx="4573222" cy="498323"/>
          </a:xfrm>
          <a:prstGeom prst="rect">
            <a:avLst/>
          </a:prstGeom>
        </p:spPr>
        <p:txBody>
          <a:bodyPr vert="horz" lIns="91440" tIns="45720" rIns="91440" bIns="45720" rtlCol="0" anchor="t">
            <a:noAutofit/>
          </a:bodyPr>
          <a:lstStyle/>
          <a:p>
            <a:pPr marL="285750" indent="-285750">
              <a:buClr>
                <a:schemeClr val="bg1"/>
              </a:buClr>
              <a:buFont typeface="Arial" panose="020B0604020202020204" pitchFamily="34" charset="0"/>
              <a:buChar char="•"/>
              <a:defRPr/>
            </a:pPr>
            <a:r>
              <a:rPr lang="zh-CN" altLang="en-US" sz="2000" b="1">
                <a:solidFill>
                  <a:schemeClr val="bg1"/>
                </a:solidFill>
                <a:latin typeface="微軟正黑體" pitchFamily="34" charset="-120"/>
                <a:ea typeface="微軟正黑體" pitchFamily="34" charset="-120"/>
              </a:rPr>
              <a:t>容量不夠或想快速備份就靠這一台：</a:t>
            </a:r>
            <a:r>
              <a:rPr lang="en-US" altLang="zh-CN" sz="2000" b="1">
                <a:solidFill>
                  <a:schemeClr val="bg1"/>
                </a:solidFill>
                <a:latin typeface="微軟正黑體" pitchFamily="34" charset="-120"/>
                <a:ea typeface="微軟正黑體" pitchFamily="34" charset="-120"/>
              </a:rPr>
              <a:t>TR-002 </a:t>
            </a:r>
            <a:r>
              <a:rPr lang="zh-CN" altLang="en-US" sz="2000" b="1">
                <a:solidFill>
                  <a:schemeClr val="bg1"/>
                </a:solidFill>
                <a:latin typeface="微軟正黑體" pitchFamily="34" charset="-120"/>
                <a:ea typeface="微軟正黑體" pitchFamily="34" charset="-120"/>
              </a:rPr>
              <a:t>硬體與功能總覽</a:t>
            </a:r>
            <a:endParaRPr lang="en-US" altLang="zh-TW" sz="2000" b="1">
              <a:solidFill>
                <a:schemeClr val="bg1"/>
              </a:solidFill>
              <a:latin typeface="微軟正黑體" pitchFamily="34" charset="-120"/>
              <a:ea typeface="微軟正黑體" pitchFamily="34" charset="-120"/>
            </a:endParaRPr>
          </a:p>
        </p:txBody>
      </p:sp>
      <p:sp>
        <p:nvSpPr>
          <p:cNvPr id="5" name="內容版面配置區 1">
            <a:extLst>
              <a:ext uri="{FF2B5EF4-FFF2-40B4-BE49-F238E27FC236}">
                <a16:creationId xmlns:a16="http://schemas.microsoft.com/office/drawing/2014/main" id="{1AF99167-C5C3-2F4F-A2E3-A8D9E2A48FF2}"/>
              </a:ext>
            </a:extLst>
          </p:cNvPr>
          <p:cNvSpPr txBox="1">
            <a:spLocks/>
          </p:cNvSpPr>
          <p:nvPr/>
        </p:nvSpPr>
        <p:spPr>
          <a:xfrm>
            <a:off x="3989200" y="2172862"/>
            <a:ext cx="4538053" cy="855669"/>
          </a:xfrm>
          <a:prstGeom prst="rect">
            <a:avLst/>
          </a:prstGeom>
        </p:spPr>
        <p:txBody>
          <a:bodyPr vert="horz" lIns="91440" tIns="45720" rIns="91440" bIns="45720" rtlCol="0" anchor="t">
            <a:noAutofit/>
          </a:bodyPr>
          <a:lstStyle/>
          <a:p>
            <a:pPr marL="285750" indent="-285750">
              <a:buClr>
                <a:schemeClr val="bg1"/>
              </a:buClr>
              <a:buFont typeface="Arial" panose="020B0604020202020204" pitchFamily="34" charset="0"/>
              <a:buChar char="•"/>
              <a:defRPr/>
            </a:pPr>
            <a:r>
              <a:rPr lang="en-US" altLang="zh-CN" sz="2000" b="1">
                <a:solidFill>
                  <a:schemeClr val="bg1"/>
                </a:solidFill>
                <a:latin typeface="+mj-lt"/>
                <a:ea typeface="微軟正黑體"/>
              </a:rPr>
              <a:t>QNAP External RAID Manager</a:t>
            </a:r>
            <a:r>
              <a:rPr lang="zh-TW" altLang="en-US" sz="2000" b="1">
                <a:solidFill>
                  <a:schemeClr val="bg1"/>
                </a:solidFill>
                <a:latin typeface="微軟正黑體"/>
                <a:ea typeface="微軟正黑體"/>
              </a:rPr>
              <a:t> </a:t>
            </a:r>
            <a:r>
              <a:rPr lang="zh-CN" altLang="en-US" sz="2000" b="1">
                <a:solidFill>
                  <a:schemeClr val="bg1"/>
                </a:solidFill>
                <a:latin typeface="微軟正黑體"/>
                <a:ea typeface="微軟正黑體"/>
              </a:rPr>
              <a:t>工具軟體讓您在</a:t>
            </a:r>
            <a:r>
              <a:rPr lang="zh-TW" altLang="en-US" sz="2000" b="1">
                <a:solidFill>
                  <a:schemeClr val="bg1"/>
                </a:solidFill>
                <a:latin typeface="微軟正黑體"/>
                <a:ea typeface="微軟正黑體"/>
              </a:rPr>
              <a:t> </a:t>
            </a:r>
            <a:r>
              <a:rPr lang="en-US" altLang="zh-CN" sz="2000" b="1">
                <a:solidFill>
                  <a:schemeClr val="bg1"/>
                </a:solidFill>
                <a:latin typeface="+mj-lt"/>
                <a:ea typeface="微軟正黑體"/>
              </a:rPr>
              <a:t>Windows &amp; macOS </a:t>
            </a:r>
            <a:r>
              <a:rPr lang="zh-CN" altLang="en-US" sz="2000" b="1">
                <a:solidFill>
                  <a:schemeClr val="bg1"/>
                </a:solidFill>
                <a:latin typeface="微軟正黑體"/>
                <a:ea typeface="微軟正黑體"/>
              </a:rPr>
              <a:t>建立與管理</a:t>
            </a:r>
            <a:r>
              <a:rPr lang="en-US" altLang="zh-CN" sz="2000" b="1">
                <a:solidFill>
                  <a:schemeClr val="bg1"/>
                </a:solidFill>
                <a:latin typeface="微軟正黑體"/>
                <a:ea typeface="微軟正黑體"/>
              </a:rPr>
              <a:t> RAID </a:t>
            </a:r>
            <a:r>
              <a:rPr lang="zh-CN" altLang="en-US" sz="2000" b="1">
                <a:solidFill>
                  <a:schemeClr val="bg1"/>
                </a:solidFill>
                <a:latin typeface="微軟正黑體"/>
                <a:ea typeface="微軟正黑體"/>
              </a:rPr>
              <a:t>更得心應手</a:t>
            </a:r>
            <a:endParaRPr lang="en-US" altLang="zh-CN" sz="2000" b="1">
              <a:solidFill>
                <a:schemeClr val="bg1"/>
              </a:solidFill>
              <a:latin typeface="微軟正黑體"/>
              <a:ea typeface="微軟正黑體"/>
            </a:endParaRPr>
          </a:p>
        </p:txBody>
      </p:sp>
      <p:sp>
        <p:nvSpPr>
          <p:cNvPr id="6" name="內容版面配置區 1">
            <a:extLst>
              <a:ext uri="{FF2B5EF4-FFF2-40B4-BE49-F238E27FC236}">
                <a16:creationId xmlns:a16="http://schemas.microsoft.com/office/drawing/2014/main" id="{B25DF3CC-D8F2-0C42-B6F1-42325607448D}"/>
              </a:ext>
            </a:extLst>
          </p:cNvPr>
          <p:cNvSpPr txBox="1">
            <a:spLocks/>
          </p:cNvSpPr>
          <p:nvPr/>
        </p:nvSpPr>
        <p:spPr>
          <a:xfrm>
            <a:off x="3989201" y="3508483"/>
            <a:ext cx="4402399" cy="498323"/>
          </a:xfrm>
          <a:prstGeom prst="rect">
            <a:avLst/>
          </a:prstGeom>
        </p:spPr>
        <p:txBody>
          <a:bodyPr vert="horz" lIns="91440" tIns="45720" rIns="91440" bIns="45720" rtlCol="0" anchor="t">
            <a:noAutofit/>
          </a:bodyPr>
          <a:lstStyle/>
          <a:p>
            <a:pPr marL="285750" indent="-285750">
              <a:buClr>
                <a:schemeClr val="bg1"/>
              </a:buClr>
              <a:buFont typeface="Arial" panose="020B0604020202020204" pitchFamily="34" charset="0"/>
              <a:buChar char="•"/>
              <a:defRPr/>
            </a:pPr>
            <a:r>
              <a:rPr lang="zh-CN" altLang="en-US" sz="2000" b="1">
                <a:solidFill>
                  <a:schemeClr val="bg1"/>
                </a:solidFill>
                <a:latin typeface="微軟正黑體" pitchFamily="34" charset="-120"/>
                <a:ea typeface="微軟正黑體" pitchFamily="34" charset="-120"/>
              </a:rPr>
              <a:t>在</a:t>
            </a:r>
            <a:r>
              <a:rPr lang="en-US" altLang="zh-CN" sz="2000" b="1">
                <a:solidFill>
                  <a:schemeClr val="bg1"/>
                </a:solidFill>
                <a:latin typeface="微軟正黑體" pitchFamily="34" charset="-120"/>
                <a:ea typeface="微軟正黑體" pitchFamily="34" charset="-120"/>
              </a:rPr>
              <a:t> NAS </a:t>
            </a:r>
            <a:r>
              <a:rPr lang="zh-CN" altLang="en-US" sz="2000" b="1">
                <a:solidFill>
                  <a:schemeClr val="bg1"/>
                </a:solidFill>
                <a:latin typeface="微軟正黑體" pitchFamily="34" charset="-120"/>
                <a:ea typeface="微軟正黑體" pitchFamily="34" charset="-120"/>
              </a:rPr>
              <a:t>新增儲存空間也行，資料備份與遷移沒煩惱</a:t>
            </a:r>
            <a:endParaRPr lang="en-US" altLang="zh-TW" sz="2000" b="1">
              <a:solidFill>
                <a:schemeClr val="bg1"/>
              </a:solidFill>
              <a:latin typeface="微軟正黑體" pitchFamily="34" charset="-120"/>
              <a:ea typeface="微軟正黑體" pitchFamily="34" charset="-120"/>
            </a:endParaRPr>
          </a:p>
        </p:txBody>
      </p:sp>
      <p:pic>
        <p:nvPicPr>
          <p:cNvPr id="8" name="圖片 7">
            <a:extLst>
              <a:ext uri="{FF2B5EF4-FFF2-40B4-BE49-F238E27FC236}">
                <a16:creationId xmlns:a16="http://schemas.microsoft.com/office/drawing/2014/main" id="{6D5D89BD-6F3E-4463-8D48-E18B54280CF7}"/>
              </a:ext>
            </a:extLst>
          </p:cNvPr>
          <p:cNvPicPr>
            <a:picLocks noChangeAspect="1"/>
          </p:cNvPicPr>
          <p:nvPr/>
        </p:nvPicPr>
        <p:blipFill>
          <a:blip r:embed="rId2"/>
          <a:stretch>
            <a:fillRect/>
          </a:stretch>
        </p:blipFill>
        <p:spPr>
          <a:xfrm>
            <a:off x="212635" y="862553"/>
            <a:ext cx="3882073" cy="3684926"/>
          </a:xfrm>
          <a:prstGeom prst="rect">
            <a:avLst/>
          </a:prstGeom>
        </p:spPr>
      </p:pic>
    </p:spTree>
    <p:extLst>
      <p:ext uri="{BB962C8B-B14F-4D97-AF65-F5344CB8AC3E}">
        <p14:creationId xmlns:p14="http://schemas.microsoft.com/office/powerpoint/2010/main" val="7353679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矩形 9">
            <a:extLst>
              <a:ext uri="{FF2B5EF4-FFF2-40B4-BE49-F238E27FC236}">
                <a16:creationId xmlns:a16="http://schemas.microsoft.com/office/drawing/2014/main" id="{9B4359B5-84FB-4E56-AF65-46A399108FA9}"/>
              </a:ext>
            </a:extLst>
          </p:cNvPr>
          <p:cNvSpPr/>
          <p:nvPr/>
        </p:nvSpPr>
        <p:spPr>
          <a:xfrm>
            <a:off x="0" y="1455625"/>
            <a:ext cx="5496791" cy="2134047"/>
          </a:xfrm>
          <a:prstGeom prst="rect">
            <a:avLst/>
          </a:prstGeom>
          <a:gradFill flip="none" rotWithShape="0">
            <a:gsLst>
              <a:gs pos="0">
                <a:srgbClr val="9B2355"/>
              </a:gs>
              <a:gs pos="100000">
                <a:srgbClr val="C42C6A">
                  <a:alpha val="0"/>
                </a:srgbClr>
              </a:gs>
              <a:gs pos="90000">
                <a:srgbClr val="9B2355">
                  <a:alpha val="2000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6" name="矩形 5">
            <a:extLst>
              <a:ext uri="{FF2B5EF4-FFF2-40B4-BE49-F238E27FC236}">
                <a16:creationId xmlns:a16="http://schemas.microsoft.com/office/drawing/2014/main" id="{C2966759-616E-479A-9974-D51A44BE0E40}"/>
              </a:ext>
            </a:extLst>
          </p:cNvPr>
          <p:cNvSpPr/>
          <p:nvPr/>
        </p:nvSpPr>
        <p:spPr>
          <a:xfrm>
            <a:off x="0" y="2758568"/>
            <a:ext cx="4003382" cy="52184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8" name="文字方塊 7">
            <a:extLst>
              <a:ext uri="{FF2B5EF4-FFF2-40B4-BE49-F238E27FC236}">
                <a16:creationId xmlns:a16="http://schemas.microsoft.com/office/drawing/2014/main" id="{35FFA342-93D9-4E49-967E-CD364007D61C}"/>
              </a:ext>
            </a:extLst>
          </p:cNvPr>
          <p:cNvSpPr txBox="1"/>
          <p:nvPr/>
        </p:nvSpPr>
        <p:spPr>
          <a:xfrm>
            <a:off x="370475" y="1895415"/>
            <a:ext cx="4141235" cy="1384995"/>
          </a:xfrm>
          <a:prstGeom prst="rect">
            <a:avLst/>
          </a:prstGeom>
          <a:noFill/>
        </p:spPr>
        <p:txBody>
          <a:bodyPr wrap="square" rtlCol="0" anchor="t">
            <a:spAutoFit/>
          </a:bodyPr>
          <a:lstStyle/>
          <a:p>
            <a:r>
              <a:rPr lang="en-US" altLang="zh-TW" sz="2800" b="1">
                <a:solidFill>
                  <a:schemeClr val="bg1"/>
                </a:solidFill>
                <a:effectLst>
                  <a:outerShdw blurRad="50800" dist="38100" dir="2700000" algn="tl" rotWithShape="0">
                    <a:prstClr val="black">
                      <a:alpha val="40000"/>
                    </a:prstClr>
                  </a:outerShdw>
                </a:effectLst>
                <a:latin typeface="微軟正黑體" panose="020B0604030504040204" pitchFamily="34" charset="-120"/>
                <a:ea typeface="微軟正黑體" panose="020B0604030504040204" pitchFamily="34" charset="-120"/>
              </a:rPr>
              <a:t>NAS </a:t>
            </a:r>
            <a:r>
              <a:rPr lang="zh-TW" altLang="en-US" sz="2800" b="1">
                <a:solidFill>
                  <a:schemeClr val="bg1"/>
                </a:solidFill>
                <a:effectLst>
                  <a:outerShdw blurRad="50800" dist="38100" dir="2700000" algn="tl" rotWithShape="0">
                    <a:prstClr val="black">
                      <a:alpha val="40000"/>
                    </a:prstClr>
                  </a:outerShdw>
                </a:effectLst>
                <a:latin typeface="微軟正黑體" panose="020B0604030504040204" pitchFamily="34" charset="-120"/>
                <a:ea typeface="微軟正黑體" panose="020B0604030504040204" pitchFamily="34" charset="-120"/>
              </a:rPr>
              <a:t>或筆記型電腦的容量不敷使用，如何</a:t>
            </a:r>
            <a:r>
              <a:rPr lang="zh-CN" altLang="en-US" sz="2800" b="1">
                <a:solidFill>
                  <a:schemeClr val="bg1"/>
                </a:solidFill>
                <a:effectLst>
                  <a:outerShdw blurRad="50800" dist="38100" dir="2700000" algn="tl" rotWithShape="0">
                    <a:prstClr val="black">
                      <a:alpha val="40000"/>
                    </a:prstClr>
                  </a:outerShdw>
                </a:effectLst>
                <a:latin typeface="微軟正黑體" panose="020B0604030504040204" pitchFamily="34" charset="-120"/>
                <a:ea typeface="微軟正黑體" panose="020B0604030504040204" pitchFamily="34" charset="-120"/>
              </a:rPr>
              <a:t>便利地擴充任一種裝置</a:t>
            </a:r>
            <a:r>
              <a:rPr lang="zh-TW" altLang="en-US" sz="2800" b="1">
                <a:solidFill>
                  <a:schemeClr val="bg1"/>
                </a:solidFill>
                <a:effectLst>
                  <a:outerShdw blurRad="50800" dist="38100" dir="2700000" algn="tl" rotWithShape="0">
                    <a:prstClr val="black">
                      <a:alpha val="40000"/>
                    </a:prstClr>
                  </a:outerShdw>
                </a:effectLst>
                <a:latin typeface="微軟正黑體" panose="020B0604030504040204" pitchFamily="34" charset="-120"/>
                <a:ea typeface="微軟正黑體" panose="020B0604030504040204" pitchFamily="34" charset="-120"/>
              </a:rPr>
              <a:t>？</a:t>
            </a:r>
          </a:p>
        </p:txBody>
      </p:sp>
      <p:pic>
        <p:nvPicPr>
          <p:cNvPr id="3" name="圖片 2">
            <a:extLst>
              <a:ext uri="{FF2B5EF4-FFF2-40B4-BE49-F238E27FC236}">
                <a16:creationId xmlns:a16="http://schemas.microsoft.com/office/drawing/2014/main" id="{80665B22-67A9-4331-9F5C-1AA80946D5AD}"/>
              </a:ext>
            </a:extLst>
          </p:cNvPr>
          <p:cNvPicPr>
            <a:picLocks noChangeAspect="1"/>
          </p:cNvPicPr>
          <p:nvPr/>
        </p:nvPicPr>
        <p:blipFill>
          <a:blip r:embed="rId3"/>
          <a:stretch>
            <a:fillRect/>
          </a:stretch>
        </p:blipFill>
        <p:spPr>
          <a:xfrm flipV="1">
            <a:off x="0" y="1075884"/>
            <a:ext cx="3533168" cy="675028"/>
          </a:xfrm>
          <a:prstGeom prst="rect">
            <a:avLst/>
          </a:prstGeom>
        </p:spPr>
      </p:pic>
      <p:sp>
        <p:nvSpPr>
          <p:cNvPr id="7" name="文字方塊 6">
            <a:extLst>
              <a:ext uri="{FF2B5EF4-FFF2-40B4-BE49-F238E27FC236}">
                <a16:creationId xmlns:a16="http://schemas.microsoft.com/office/drawing/2014/main" id="{191F95B8-5E8F-4B49-9488-317053432A69}"/>
              </a:ext>
            </a:extLst>
          </p:cNvPr>
          <p:cNvSpPr txBox="1"/>
          <p:nvPr/>
        </p:nvSpPr>
        <p:spPr>
          <a:xfrm>
            <a:off x="370475" y="1262866"/>
            <a:ext cx="2954655" cy="461665"/>
          </a:xfrm>
          <a:prstGeom prst="rect">
            <a:avLst/>
          </a:prstGeom>
          <a:noFill/>
        </p:spPr>
        <p:txBody>
          <a:bodyPr wrap="none" rtlCol="0">
            <a:spAutoFit/>
          </a:bodyPr>
          <a:lstStyle/>
          <a:p>
            <a:r>
              <a:rPr lang="zh-TW" altLang="en-US" sz="2400" b="1">
                <a:latin typeface="微軟正黑體" panose="020B0604030504040204" pitchFamily="34" charset="-120"/>
                <a:ea typeface="微軟正黑體" panose="020B0604030504040204" pitchFamily="34" charset="-120"/>
              </a:rPr>
              <a:t>您的需求，我們滿足</a:t>
            </a:r>
          </a:p>
        </p:txBody>
      </p:sp>
    </p:spTree>
    <p:extLst>
      <p:ext uri="{BB962C8B-B14F-4D97-AF65-F5344CB8AC3E}">
        <p14:creationId xmlns:p14="http://schemas.microsoft.com/office/powerpoint/2010/main" val="13025617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矩形 30">
            <a:extLst>
              <a:ext uri="{FF2B5EF4-FFF2-40B4-BE49-F238E27FC236}">
                <a16:creationId xmlns:a16="http://schemas.microsoft.com/office/drawing/2014/main" id="{E3B28B87-372A-4357-BF32-7E33EC64CB5A}"/>
              </a:ext>
            </a:extLst>
          </p:cNvPr>
          <p:cNvSpPr/>
          <p:nvPr/>
        </p:nvSpPr>
        <p:spPr>
          <a:xfrm>
            <a:off x="371913" y="1822514"/>
            <a:ext cx="184731" cy="369332"/>
          </a:xfrm>
          <a:prstGeom prst="rect">
            <a:avLst/>
          </a:prstGeom>
        </p:spPr>
        <p:txBody>
          <a:bodyPr wrap="none" anchor="t">
            <a:spAutoFit/>
          </a:bodyPr>
          <a:lstStyle/>
          <a:p>
            <a:pPr lvl="0">
              <a:buClr>
                <a:schemeClr val="bg1"/>
              </a:buClr>
              <a:defRPr/>
            </a:pPr>
            <a:endParaRPr lang="zh-TW" altLang="en-US" sz="1800" b="1">
              <a:solidFill>
                <a:schemeClr val="bg1"/>
              </a:solidFill>
              <a:latin typeface="微軟正黑體" pitchFamily="34" charset="-120"/>
              <a:ea typeface="微軟正黑體" pitchFamily="34" charset="-120"/>
            </a:endParaRPr>
          </a:p>
        </p:txBody>
      </p:sp>
      <p:sp>
        <p:nvSpPr>
          <p:cNvPr id="5" name="標題 4">
            <a:extLst>
              <a:ext uri="{FF2B5EF4-FFF2-40B4-BE49-F238E27FC236}">
                <a16:creationId xmlns:a16="http://schemas.microsoft.com/office/drawing/2014/main" id="{9E360251-F5E5-4840-8EC0-BF758D9389C9}"/>
              </a:ext>
            </a:extLst>
          </p:cNvPr>
          <p:cNvSpPr>
            <a:spLocks noGrp="1"/>
          </p:cNvSpPr>
          <p:nvPr>
            <p:ph type="ctrTitle"/>
          </p:nvPr>
        </p:nvSpPr>
        <p:spPr>
          <a:xfrm>
            <a:off x="0" y="0"/>
            <a:ext cx="9143999" cy="862553"/>
          </a:xfrm>
        </p:spPr>
        <p:txBody>
          <a:bodyPr/>
          <a:lstStyle/>
          <a:p>
            <a:pPr algn="l"/>
            <a:r>
              <a:rPr lang="zh-TW" altLang="en-US" sz="3200"/>
              <a:t>  改變成真，如何無痛升級，讓資料繼續進來？</a:t>
            </a:r>
          </a:p>
        </p:txBody>
      </p:sp>
      <p:sp>
        <p:nvSpPr>
          <p:cNvPr id="9" name="內容版面配置區 1">
            <a:extLst>
              <a:ext uri="{FF2B5EF4-FFF2-40B4-BE49-F238E27FC236}">
                <a16:creationId xmlns:a16="http://schemas.microsoft.com/office/drawing/2014/main" id="{64597D37-C2FD-4DE5-BA99-343FA3BA9ED0}"/>
              </a:ext>
            </a:extLst>
          </p:cNvPr>
          <p:cNvSpPr txBox="1">
            <a:spLocks/>
          </p:cNvSpPr>
          <p:nvPr/>
        </p:nvSpPr>
        <p:spPr>
          <a:xfrm>
            <a:off x="2671019" y="933637"/>
            <a:ext cx="5760720" cy="3388675"/>
          </a:xfrm>
          <a:prstGeom prst="rect">
            <a:avLst/>
          </a:prstGeom>
        </p:spPr>
        <p:txBody>
          <a:bodyPr vert="horz" lIns="91440" tIns="45720" rIns="91440" bIns="45720" rtlCol="0" anchor="t">
            <a:normAutofit/>
          </a:bodyPr>
          <a:lstStyle/>
          <a:p>
            <a:pPr marL="285750" indent="-285750">
              <a:buClr>
                <a:schemeClr val="bg1"/>
              </a:buClr>
              <a:buFont typeface="Arial" panose="020B0604020202020204" pitchFamily="34" charset="0"/>
              <a:buChar char="•"/>
              <a:defRPr/>
            </a:pPr>
            <a:r>
              <a:rPr lang="zh-TW" altLang="en-US" sz="1800" b="1">
                <a:solidFill>
                  <a:schemeClr val="bg1"/>
                </a:solidFill>
                <a:latin typeface="微軟正黑體" pitchFamily="34" charset="-120"/>
                <a:ea typeface="微軟正黑體" pitchFamily="34" charset="-120"/>
              </a:rPr>
              <a:t>資訊爆炸的時代，個人資料的儲存需求也有突破性</a:t>
            </a:r>
            <a:br>
              <a:rPr lang="zh-TW" altLang="en-US" sz="1800" b="1">
                <a:solidFill>
                  <a:schemeClr val="bg1"/>
                </a:solidFill>
                <a:latin typeface="微軟正黑體" pitchFamily="34" charset="-120"/>
                <a:ea typeface="微軟正黑體" pitchFamily="34" charset="-120"/>
              </a:rPr>
            </a:br>
            <a:r>
              <a:rPr lang="zh-TW" altLang="en-US" sz="1800" b="1">
                <a:solidFill>
                  <a:schemeClr val="bg1"/>
                </a:solidFill>
                <a:latin typeface="微軟正黑體" pitchFamily="34" charset="-120"/>
                <a:ea typeface="微軟正黑體" pitchFamily="34" charset="-120"/>
              </a:rPr>
              <a:t>成長，但過去個人電腦和 </a:t>
            </a:r>
            <a:r>
              <a:rPr lang="en-US" altLang="zh-TW" sz="1800" b="1">
                <a:solidFill>
                  <a:schemeClr val="bg1"/>
                </a:solidFill>
                <a:latin typeface="微軟正黑體" pitchFamily="34" charset="-120"/>
                <a:ea typeface="微軟正黑體" pitchFamily="34" charset="-120"/>
              </a:rPr>
              <a:t>NAS</a:t>
            </a:r>
            <a:r>
              <a:rPr lang="zh-TW" altLang="en-US" sz="1800" b="1">
                <a:solidFill>
                  <a:schemeClr val="bg1"/>
                </a:solidFill>
                <a:latin typeface="微軟正黑體" pitchFamily="34" charset="-120"/>
                <a:ea typeface="微軟正黑體" pitchFamily="34" charset="-120"/>
              </a:rPr>
              <a:t> 的空間已不敷使用？</a:t>
            </a:r>
            <a:br>
              <a:rPr lang="zh-TW" altLang="en-US" sz="1800" b="1">
                <a:solidFill>
                  <a:schemeClr val="bg1"/>
                </a:solidFill>
                <a:latin typeface="微軟正黑體" pitchFamily="34" charset="-120"/>
                <a:ea typeface="微軟正黑體" pitchFamily="34" charset="-120"/>
              </a:rPr>
            </a:br>
            <a:endParaRPr lang="en-US" altLang="zh-TW" sz="1800" b="1">
              <a:solidFill>
                <a:schemeClr val="bg1"/>
              </a:solidFill>
              <a:latin typeface="微軟正黑體" pitchFamily="34" charset="-120"/>
              <a:ea typeface="微軟正黑體" pitchFamily="34" charset="-120"/>
            </a:endParaRPr>
          </a:p>
          <a:p>
            <a:pPr marL="285750" indent="-285750">
              <a:buClr>
                <a:schemeClr val="bg1"/>
              </a:buClr>
              <a:buFont typeface="Arial" panose="020B0604020202020204" pitchFamily="34" charset="0"/>
              <a:buChar char="•"/>
              <a:defRPr/>
            </a:pPr>
            <a:r>
              <a:rPr lang="zh-TW" altLang="en-US" sz="1800" b="1">
                <a:solidFill>
                  <a:schemeClr val="bg1"/>
                </a:solidFill>
                <a:latin typeface="微軟正黑體" pitchFamily="34" charset="-120"/>
                <a:ea typeface="微軟正黑體" pitchFamily="34" charset="-120"/>
              </a:rPr>
              <a:t>裝置上也有各式設定和工具，在即時的儲存需求下，如何達到儲存無痛升級，還可資料共享無礙？</a:t>
            </a:r>
            <a:endParaRPr lang="en-US" altLang="zh-TW" sz="1800" b="1">
              <a:solidFill>
                <a:schemeClr val="bg1"/>
              </a:solidFill>
              <a:latin typeface="微軟正黑體" pitchFamily="34" charset="-120"/>
              <a:ea typeface="微軟正黑體" pitchFamily="34" charset="-120"/>
            </a:endParaRPr>
          </a:p>
          <a:p>
            <a:pPr marL="285750" indent="-285750">
              <a:buClr>
                <a:schemeClr val="bg1"/>
              </a:buClr>
              <a:buFont typeface="Arial" panose="020B0604020202020204" pitchFamily="34" charset="0"/>
              <a:buChar char="•"/>
              <a:defRPr/>
            </a:pPr>
            <a:endParaRPr lang="en-US" altLang="zh-TW" sz="1800" b="1">
              <a:solidFill>
                <a:schemeClr val="bg1"/>
              </a:solidFill>
              <a:latin typeface="微軟正黑體" pitchFamily="34" charset="-120"/>
              <a:ea typeface="微軟正黑體" pitchFamily="34" charset="-120"/>
            </a:endParaRPr>
          </a:p>
          <a:p>
            <a:pPr marL="285750" marR="0" lvl="0" indent="-285750" algn="l" defTabSz="914400" rtl="0" eaLnBrk="1" fontAlgn="auto" latinLnBrk="0" hangingPunct="1">
              <a:lnSpc>
                <a:spcPct val="100000"/>
              </a:lnSpc>
              <a:spcBef>
                <a:spcPts val="0"/>
              </a:spcBef>
              <a:spcAft>
                <a:spcPts val="0"/>
              </a:spcAft>
              <a:buClr>
                <a:schemeClr val="bg1"/>
              </a:buClr>
              <a:buSzTx/>
              <a:buFont typeface="Arial" panose="020B0604020202020204" pitchFamily="34" charset="0"/>
              <a:buChar char="•"/>
              <a:tabLst/>
              <a:defRPr/>
            </a:pPr>
            <a:endParaRPr lang="en-US" altLang="zh-TW" sz="1800" b="1" i="0" u="none" strike="noStrike" kern="0" cap="none" spc="0" baseline="0" noProof="0">
              <a:solidFill>
                <a:schemeClr val="bg1"/>
              </a:solidFill>
              <a:latin typeface="微軟正黑體" pitchFamily="34" charset="-120"/>
              <a:ea typeface="微軟正黑體" pitchFamily="34" charset="-120"/>
            </a:endParaRPr>
          </a:p>
          <a:p>
            <a:pPr marL="285750" marR="0" lvl="0" indent="-285750" algn="l" defTabSz="914400" rtl="0" eaLnBrk="1" fontAlgn="auto" latinLnBrk="0" hangingPunct="1">
              <a:lnSpc>
                <a:spcPct val="100000"/>
              </a:lnSpc>
              <a:spcBef>
                <a:spcPts val="0"/>
              </a:spcBef>
              <a:spcAft>
                <a:spcPts val="0"/>
              </a:spcAft>
              <a:buClr>
                <a:schemeClr val="bg1"/>
              </a:buClr>
              <a:buSzTx/>
              <a:buFont typeface="Arial" panose="020B0604020202020204" pitchFamily="34" charset="0"/>
              <a:buChar char="•"/>
              <a:tabLst/>
              <a:defRPr/>
            </a:pPr>
            <a:endParaRPr lang="en-US" altLang="zh-TW" sz="1800" b="1" i="0" u="none" strike="noStrike" kern="0" cap="none" spc="0" baseline="0" noProof="0">
              <a:solidFill>
                <a:schemeClr val="bg1"/>
              </a:solidFill>
              <a:latin typeface="微軟正黑體" pitchFamily="34" charset="-120"/>
              <a:ea typeface="微軟正黑體" pitchFamily="34" charset="-120"/>
            </a:endParaRPr>
          </a:p>
        </p:txBody>
      </p:sp>
      <p:sp>
        <p:nvSpPr>
          <p:cNvPr id="10" name="Rectangle 23">
            <a:extLst>
              <a:ext uri="{FF2B5EF4-FFF2-40B4-BE49-F238E27FC236}">
                <a16:creationId xmlns:a16="http://schemas.microsoft.com/office/drawing/2014/main" id="{DD37A53B-96C8-40AB-9905-067C83A16103}"/>
              </a:ext>
            </a:extLst>
          </p:cNvPr>
          <p:cNvSpPr/>
          <p:nvPr/>
        </p:nvSpPr>
        <p:spPr>
          <a:xfrm>
            <a:off x="4378669" y="4517442"/>
            <a:ext cx="724878" cy="253916"/>
          </a:xfrm>
          <a:prstGeom prst="rect">
            <a:avLst/>
          </a:prstGeom>
        </p:spPr>
        <p:txBody>
          <a:bodyPr wrap="none">
            <a:spAutoFit/>
          </a:bodyPr>
          <a:lstStyle/>
          <a:p>
            <a:r>
              <a:rPr lang="en-US" altLang="zh-CN" sz="1050" b="1">
                <a:solidFill>
                  <a:schemeClr val="bg1"/>
                </a:solidFill>
                <a:latin typeface="+mj-lt"/>
                <a:ea typeface="Microsoft JhengHei" panose="020B0604030504040204" pitchFamily="34" charset="-120"/>
              </a:rPr>
              <a:t>T</a:t>
            </a:r>
            <a:r>
              <a:rPr lang="en-US" altLang="zh-TW" sz="1050" b="1">
                <a:solidFill>
                  <a:schemeClr val="bg1"/>
                </a:solidFill>
                <a:latin typeface="+mj-lt"/>
                <a:ea typeface="Microsoft JhengHei" panose="020B0604030504040204" pitchFamily="34" charset="-120"/>
              </a:rPr>
              <a:t>S-251B</a:t>
            </a:r>
            <a:endParaRPr lang="en-US" sz="1050" b="1">
              <a:solidFill>
                <a:schemeClr val="bg1"/>
              </a:solidFill>
              <a:latin typeface="+mj-lt"/>
              <a:ea typeface="Microsoft JhengHei" panose="020B0604030504040204" pitchFamily="34" charset="-120"/>
            </a:endParaRPr>
          </a:p>
        </p:txBody>
      </p:sp>
    </p:spTree>
    <p:extLst>
      <p:ext uri="{BB962C8B-B14F-4D97-AF65-F5344CB8AC3E}">
        <p14:creationId xmlns:p14="http://schemas.microsoft.com/office/powerpoint/2010/main" val="35808490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00"/>
        <p:cNvGrpSpPr/>
        <p:nvPr/>
      </p:nvGrpSpPr>
      <p:grpSpPr>
        <a:xfrm>
          <a:off x="0" y="0"/>
          <a:ext cx="0" cy="0"/>
          <a:chOff x="0" y="0"/>
          <a:chExt cx="0" cy="0"/>
        </a:xfrm>
      </p:grpSpPr>
      <p:sp>
        <p:nvSpPr>
          <p:cNvPr id="8" name="矩形 7">
            <a:extLst>
              <a:ext uri="{FF2B5EF4-FFF2-40B4-BE49-F238E27FC236}">
                <a16:creationId xmlns:a16="http://schemas.microsoft.com/office/drawing/2014/main" id="{BE22B6C1-38B9-44E4-8068-3DA75FB13373}"/>
              </a:ext>
            </a:extLst>
          </p:cNvPr>
          <p:cNvSpPr/>
          <p:nvPr/>
        </p:nvSpPr>
        <p:spPr>
          <a:xfrm>
            <a:off x="0" y="1326381"/>
            <a:ext cx="4838281" cy="1763487"/>
          </a:xfrm>
          <a:prstGeom prst="rect">
            <a:avLst/>
          </a:prstGeom>
          <a:gradFill flip="none" rotWithShape="0">
            <a:gsLst>
              <a:gs pos="0">
                <a:srgbClr val="9B2355"/>
              </a:gs>
              <a:gs pos="100000">
                <a:srgbClr val="C42C6A">
                  <a:alpha val="0"/>
                </a:srgbClr>
              </a:gs>
              <a:gs pos="90000">
                <a:srgbClr val="9B2355">
                  <a:alpha val="2000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4" name="Shape 301">
            <a:extLst>
              <a:ext uri="{FF2B5EF4-FFF2-40B4-BE49-F238E27FC236}">
                <a16:creationId xmlns:a16="http://schemas.microsoft.com/office/drawing/2014/main" id="{E17B4AC0-4BCC-4F28-83C3-C7AF9ED6EA88}"/>
              </a:ext>
            </a:extLst>
          </p:cNvPr>
          <p:cNvSpPr txBox="1">
            <a:spLocks/>
          </p:cNvSpPr>
          <p:nvPr/>
        </p:nvSpPr>
        <p:spPr>
          <a:xfrm>
            <a:off x="595722" y="1674541"/>
            <a:ext cx="4081182" cy="1067165"/>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2800"/>
              <a:buFont typeface="Arial"/>
              <a:buNone/>
              <a:defRPr sz="2800" b="1"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pPr algn="l">
              <a:buSzPts val="4400"/>
            </a:pPr>
            <a:r>
              <a:rPr lang="en-US" altLang="zh-TW" sz="5400">
                <a:solidFill>
                  <a:schemeClr val="bg1"/>
                </a:solidFill>
                <a:latin typeface="Microsoft JhengHei"/>
                <a:ea typeface="Microsoft JhengHei"/>
              </a:rPr>
              <a:t>TR-002</a:t>
            </a:r>
            <a:endParaRPr lang="en-US" sz="3600">
              <a:solidFill>
                <a:schemeClr val="bg1"/>
              </a:solidFill>
              <a:ea typeface="Microsoft JhengHei"/>
            </a:endParaRPr>
          </a:p>
          <a:p>
            <a:pPr algn="l">
              <a:buSzPts val="4400"/>
            </a:pPr>
            <a:r>
              <a:rPr lang="en-US" altLang="zh-TW" sz="5400" err="1">
                <a:solidFill>
                  <a:schemeClr val="bg1"/>
                </a:solidFill>
                <a:latin typeface="Microsoft JhengHei"/>
                <a:ea typeface="Microsoft JhengHei"/>
              </a:rPr>
              <a:t>應用總覽</a:t>
            </a:r>
          </a:p>
        </p:txBody>
      </p:sp>
    </p:spTree>
    <p:extLst>
      <p:ext uri="{BB962C8B-B14F-4D97-AF65-F5344CB8AC3E}">
        <p14:creationId xmlns:p14="http://schemas.microsoft.com/office/powerpoint/2010/main" val="13910710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圖片 10">
            <a:extLst>
              <a:ext uri="{FF2B5EF4-FFF2-40B4-BE49-F238E27FC236}">
                <a16:creationId xmlns:a16="http://schemas.microsoft.com/office/drawing/2014/main" id="{092B3484-F9FD-4A38-8C10-CECCCC76AAD4}"/>
              </a:ext>
            </a:extLst>
          </p:cNvPr>
          <p:cNvPicPr>
            <a:picLocks noChangeAspect="1"/>
          </p:cNvPicPr>
          <p:nvPr/>
        </p:nvPicPr>
        <p:blipFill>
          <a:blip r:embed="rId3"/>
          <a:stretch>
            <a:fillRect/>
          </a:stretch>
        </p:blipFill>
        <p:spPr>
          <a:xfrm>
            <a:off x="387" y="263376"/>
            <a:ext cx="2152338" cy="744447"/>
          </a:xfrm>
          <a:prstGeom prst="rect">
            <a:avLst/>
          </a:prstGeom>
        </p:spPr>
      </p:pic>
      <p:sp>
        <p:nvSpPr>
          <p:cNvPr id="2" name="Title 1">
            <a:extLst>
              <a:ext uri="{FF2B5EF4-FFF2-40B4-BE49-F238E27FC236}">
                <a16:creationId xmlns:a16="http://schemas.microsoft.com/office/drawing/2014/main" id="{81D4585E-F321-BB4D-8653-2DD575B55854}"/>
              </a:ext>
            </a:extLst>
          </p:cNvPr>
          <p:cNvSpPr>
            <a:spLocks noGrp="1"/>
          </p:cNvSpPr>
          <p:nvPr>
            <p:ph type="ctrTitle"/>
          </p:nvPr>
        </p:nvSpPr>
        <p:spPr>
          <a:xfrm>
            <a:off x="1315932" y="0"/>
            <a:ext cx="7828068" cy="862553"/>
          </a:xfrm>
        </p:spPr>
        <p:txBody>
          <a:bodyPr/>
          <a:lstStyle/>
          <a:p>
            <a:r>
              <a:rPr lang="zh-CN" altLang="en-US"/>
              <a:t>玩轉</a:t>
            </a:r>
            <a:r>
              <a:rPr lang="en-US" altLang="zh-CN"/>
              <a:t> TR-002 </a:t>
            </a:r>
            <a:r>
              <a:rPr lang="zh-CN" altLang="en-US"/>
              <a:t>外接 RAID 裝置</a:t>
            </a:r>
          </a:p>
        </p:txBody>
      </p:sp>
      <p:sp>
        <p:nvSpPr>
          <p:cNvPr id="3" name="內容版面配置區 1">
            <a:extLst>
              <a:ext uri="{FF2B5EF4-FFF2-40B4-BE49-F238E27FC236}">
                <a16:creationId xmlns:a16="http://schemas.microsoft.com/office/drawing/2014/main" id="{823F017C-0024-4DD7-8F2E-C97D07D5A6E6}"/>
              </a:ext>
            </a:extLst>
          </p:cNvPr>
          <p:cNvSpPr txBox="1">
            <a:spLocks/>
          </p:cNvSpPr>
          <p:nvPr/>
        </p:nvSpPr>
        <p:spPr>
          <a:xfrm>
            <a:off x="484457" y="1006796"/>
            <a:ext cx="8430383" cy="1448139"/>
          </a:xfrm>
          <a:prstGeom prst="rect">
            <a:avLst/>
          </a:prstGeom>
        </p:spPr>
        <p:txBody>
          <a:bodyPr vert="horz" lIns="91440" tIns="45720" rIns="91440" bIns="45720" rtlCol="0" anchor="t">
            <a:normAutofit/>
          </a:bodyPr>
          <a:lstStyle/>
          <a:p>
            <a:pPr marL="285750" indent="-285750">
              <a:buClr>
                <a:srgbClr val="3C0668"/>
              </a:buClr>
              <a:buFont typeface="Arial" panose="020B0604020202020204" pitchFamily="34" charset="0"/>
              <a:buChar char="•"/>
              <a:defRPr/>
            </a:pPr>
            <a:r>
              <a:rPr lang="en-US" altLang="zh-TW" sz="1800" b="1">
                <a:solidFill>
                  <a:srgbClr val="3C0668"/>
                </a:solidFill>
                <a:latin typeface="微軟正黑體"/>
                <a:ea typeface="微軟正黑體"/>
              </a:rPr>
              <a:t>QNAP</a:t>
            </a:r>
            <a:r>
              <a:rPr lang="zh-TW" altLang="en-US" sz="1800" b="1">
                <a:solidFill>
                  <a:srgbClr val="3C0668"/>
                </a:solidFill>
                <a:latin typeface="微軟正黑體"/>
                <a:ea typeface="微軟正黑體"/>
              </a:rPr>
              <a:t> 了解您的困難！從專業 </a:t>
            </a:r>
            <a:r>
              <a:rPr lang="en-US" altLang="zh-TW" sz="1800" b="1">
                <a:solidFill>
                  <a:srgbClr val="3C0668"/>
                </a:solidFill>
                <a:latin typeface="微軟正黑體"/>
                <a:ea typeface="微軟正黑體"/>
              </a:rPr>
              <a:t>NAS</a:t>
            </a:r>
            <a:r>
              <a:rPr lang="zh-TW" altLang="en-US" sz="1800" b="1">
                <a:solidFill>
                  <a:srgbClr val="3C0668"/>
                </a:solidFill>
                <a:latin typeface="微軟正黑體"/>
                <a:ea typeface="微軟正黑體"/>
              </a:rPr>
              <a:t> 市場跨足外接 </a:t>
            </a:r>
            <a:r>
              <a:rPr lang="en-US" altLang="zh-TW" sz="1800" b="1">
                <a:solidFill>
                  <a:srgbClr val="3C0668"/>
                </a:solidFill>
                <a:latin typeface="微軟正黑體"/>
                <a:ea typeface="微軟正黑體"/>
              </a:rPr>
              <a:t>RAID</a:t>
            </a:r>
            <a:r>
              <a:rPr lang="zh-TW" altLang="en-US" sz="1800" b="1">
                <a:solidFill>
                  <a:srgbClr val="3C0668"/>
                </a:solidFill>
                <a:latin typeface="微軟正黑體"/>
                <a:ea typeface="微軟正黑體"/>
              </a:rPr>
              <a:t>！</a:t>
            </a:r>
            <a:endParaRPr lang="en-US" altLang="zh-TW" sz="1800" b="1">
              <a:solidFill>
                <a:srgbClr val="3C0668"/>
              </a:solidFill>
              <a:latin typeface="微軟正黑體"/>
              <a:ea typeface="微軟正黑體"/>
            </a:endParaRPr>
          </a:p>
          <a:p>
            <a:pPr marL="285750" indent="-285750">
              <a:buClr>
                <a:srgbClr val="3C0668"/>
              </a:buClr>
              <a:buFont typeface="Arial" panose="020B0604020202020204" pitchFamily="34" charset="0"/>
              <a:buChar char="•"/>
              <a:defRPr/>
            </a:pPr>
            <a:r>
              <a:rPr lang="zh-TW" altLang="en-US" sz="1800" b="1">
                <a:solidFill>
                  <a:srgbClr val="3C0668"/>
                </a:solidFill>
                <a:latin typeface="微軟正黑體"/>
                <a:ea typeface="微軟正黑體"/>
              </a:rPr>
              <a:t>提供 </a:t>
            </a:r>
            <a:r>
              <a:rPr lang="en-US" altLang="zh-TW" sz="1800" b="1">
                <a:solidFill>
                  <a:srgbClr val="3C0668"/>
                </a:solidFill>
                <a:latin typeface="微軟正黑體"/>
                <a:ea typeface="微軟正黑體"/>
              </a:rPr>
              <a:t>TR-002</a:t>
            </a:r>
            <a:r>
              <a:rPr lang="zh-TW" altLang="en-US" sz="1800" b="1">
                <a:solidFill>
                  <a:srgbClr val="3C0668"/>
                </a:solidFill>
                <a:latin typeface="微軟正黑體"/>
                <a:ea typeface="微軟正黑體"/>
              </a:rPr>
              <a:t>，分別支援 </a:t>
            </a:r>
            <a:br>
              <a:rPr lang="zh-TW" altLang="en-US" sz="1800" b="1">
                <a:latin typeface="微軟正黑體" pitchFamily="34" charset="-120"/>
                <a:ea typeface="微軟正黑體" pitchFamily="34" charset="-120"/>
              </a:rPr>
            </a:br>
            <a:r>
              <a:rPr lang="en-US" altLang="zh-TW" sz="1800" b="1">
                <a:solidFill>
                  <a:srgbClr val="3C0668"/>
                </a:solidFill>
                <a:latin typeface="微軟正黑體"/>
                <a:ea typeface="微軟正黑體"/>
              </a:rPr>
              <a:t>1. Windows/macOS/Linux  </a:t>
            </a:r>
            <a:r>
              <a:rPr lang="zh-CN" altLang="en-US" sz="1800" b="1">
                <a:solidFill>
                  <a:srgbClr val="3C0668"/>
                </a:solidFill>
                <a:latin typeface="微軟正黑體"/>
                <a:ea typeface="微軟正黑體"/>
              </a:rPr>
              <a:t>跨平台</a:t>
            </a:r>
            <a:r>
              <a:rPr lang="zh-TW" altLang="en-US" sz="1800" b="1">
                <a:solidFill>
                  <a:srgbClr val="3C0668"/>
                </a:solidFill>
                <a:latin typeface="微軟正黑體"/>
                <a:ea typeface="微軟正黑體"/>
              </a:rPr>
              <a:t>外接裝置模式</a:t>
            </a:r>
            <a:br>
              <a:rPr lang="zh-TW" altLang="en-US" sz="1800" b="1">
                <a:latin typeface="微軟正黑體" pitchFamily="34" charset="-120"/>
                <a:ea typeface="微軟正黑體" pitchFamily="34" charset="-120"/>
              </a:rPr>
            </a:br>
            <a:r>
              <a:rPr lang="zh-TW" altLang="en-US" sz="1800" b="1">
                <a:solidFill>
                  <a:srgbClr val="3C0668"/>
                </a:solidFill>
                <a:latin typeface="微軟正黑體"/>
                <a:ea typeface="微軟正黑體"/>
              </a:rPr>
              <a:t>2. 和 JBOD 使用方式相同的 </a:t>
            </a:r>
            <a:r>
              <a:rPr lang="zh-TW" sz="1800" b="1">
                <a:solidFill>
                  <a:srgbClr val="3C0668"/>
                </a:solidFill>
                <a:latin typeface="微軟正黑體"/>
                <a:ea typeface="微軟正黑體"/>
              </a:rPr>
              <a:t>QNAP </a:t>
            </a:r>
            <a:r>
              <a:rPr lang="en-US" altLang="zh-TW" sz="1800" b="1">
                <a:solidFill>
                  <a:srgbClr val="3C0668"/>
                </a:solidFill>
                <a:latin typeface="微軟正黑體"/>
                <a:ea typeface="微軟正黑體"/>
              </a:rPr>
              <a:t>NAS</a:t>
            </a:r>
            <a:r>
              <a:rPr lang="zh-TW" sz="1800" b="1">
                <a:solidFill>
                  <a:srgbClr val="3C0668"/>
                </a:solidFill>
                <a:latin typeface="微軟正黑體"/>
                <a:ea typeface="微軟正黑體"/>
              </a:rPr>
              <a:t> </a:t>
            </a:r>
            <a:r>
              <a:rPr lang="zh-TW" altLang="en-US" sz="1800" b="1">
                <a:solidFill>
                  <a:srgbClr val="3C0668"/>
                </a:solidFill>
                <a:latin typeface="微軟正黑體"/>
                <a:ea typeface="微軟正黑體"/>
              </a:rPr>
              <a:t>專用進階</a:t>
            </a:r>
            <a:r>
              <a:rPr lang="zh-TW" sz="1800" b="1">
                <a:solidFill>
                  <a:srgbClr val="3C0668"/>
                </a:solidFill>
                <a:latin typeface="微軟正黑體"/>
                <a:ea typeface="微軟正黑體"/>
              </a:rPr>
              <a:t>儲存擴充模式</a:t>
            </a:r>
            <a:endParaRPr lang="zh-TW" altLang="en-US" sz="1800" b="1">
              <a:solidFill>
                <a:srgbClr val="3C0668"/>
              </a:solidFill>
              <a:latin typeface="微軟正黑體"/>
              <a:ea typeface="微軟正黑體"/>
            </a:endParaRPr>
          </a:p>
        </p:txBody>
      </p:sp>
      <p:sp>
        <p:nvSpPr>
          <p:cNvPr id="8" name="矩形 7">
            <a:extLst>
              <a:ext uri="{FF2B5EF4-FFF2-40B4-BE49-F238E27FC236}">
                <a16:creationId xmlns:a16="http://schemas.microsoft.com/office/drawing/2014/main" id="{76E29B25-5C4B-4920-962D-F7A922B737A7}"/>
              </a:ext>
            </a:extLst>
          </p:cNvPr>
          <p:cNvSpPr/>
          <p:nvPr/>
        </p:nvSpPr>
        <p:spPr>
          <a:xfrm>
            <a:off x="331640" y="329513"/>
            <a:ext cx="1620957" cy="523220"/>
          </a:xfrm>
          <a:prstGeom prst="rect">
            <a:avLst/>
          </a:prstGeom>
        </p:spPr>
        <p:txBody>
          <a:bodyPr wrap="none">
            <a:spAutoFit/>
          </a:bodyPr>
          <a:lstStyle/>
          <a:p>
            <a:r>
              <a:rPr lang="zh-CN" altLang="en-US" sz="2800" b="1">
                <a:solidFill>
                  <a:schemeClr val="accent5">
                    <a:lumMod val="50000"/>
                  </a:schemeClr>
                </a:solidFill>
                <a:latin typeface="微軟正黑體" panose="020B0604030504040204" pitchFamily="34" charset="-120"/>
                <a:ea typeface="微軟正黑體" panose="020B0604030504040204" pitchFamily="34" charset="-120"/>
              </a:rPr>
              <a:t>一機兩用</a:t>
            </a:r>
            <a:endParaRPr lang="zh-TW" altLang="en-US" sz="1050">
              <a:solidFill>
                <a:schemeClr val="accent5">
                  <a:lumMod val="50000"/>
                </a:schemeClr>
              </a:solidFill>
            </a:endParaRPr>
          </a:p>
        </p:txBody>
      </p:sp>
      <p:cxnSp>
        <p:nvCxnSpPr>
          <p:cNvPr id="57" name="直線接點 56">
            <a:extLst>
              <a:ext uri="{FF2B5EF4-FFF2-40B4-BE49-F238E27FC236}">
                <a16:creationId xmlns:a16="http://schemas.microsoft.com/office/drawing/2014/main" id="{43907ED5-4A87-4E09-A999-79CFBFC70103}"/>
              </a:ext>
            </a:extLst>
          </p:cNvPr>
          <p:cNvCxnSpPr>
            <a:cxnSpLocks/>
          </p:cNvCxnSpPr>
          <p:nvPr/>
        </p:nvCxnSpPr>
        <p:spPr>
          <a:xfrm flipV="1">
            <a:off x="2803606" y="3407301"/>
            <a:ext cx="4076712" cy="28400"/>
          </a:xfrm>
          <a:prstGeom prst="line">
            <a:avLst/>
          </a:prstGeom>
          <a:ln w="19050">
            <a:solidFill>
              <a:srgbClr val="3C0668"/>
            </a:solidFill>
            <a:prstDash val="sysDash"/>
            <a:headEnd type="oval" w="med" len="med"/>
            <a:tailEnd type="oval" w="med" len="med"/>
          </a:ln>
        </p:spPr>
        <p:style>
          <a:lnRef idx="1">
            <a:schemeClr val="accent1"/>
          </a:lnRef>
          <a:fillRef idx="0">
            <a:schemeClr val="accent1"/>
          </a:fillRef>
          <a:effectRef idx="0">
            <a:schemeClr val="accent1"/>
          </a:effectRef>
          <a:fontRef idx="minor">
            <a:schemeClr val="tx1"/>
          </a:fontRef>
        </p:style>
      </p:cxnSp>
      <p:sp>
        <p:nvSpPr>
          <p:cNvPr id="4" name="文字方塊 3">
            <a:extLst>
              <a:ext uri="{FF2B5EF4-FFF2-40B4-BE49-F238E27FC236}">
                <a16:creationId xmlns:a16="http://schemas.microsoft.com/office/drawing/2014/main" id="{8D20CB60-B76D-4FDB-BB3C-627701BE7E22}"/>
              </a:ext>
            </a:extLst>
          </p:cNvPr>
          <p:cNvSpPr txBox="1"/>
          <p:nvPr/>
        </p:nvSpPr>
        <p:spPr>
          <a:xfrm>
            <a:off x="1952328" y="3620289"/>
            <a:ext cx="1080198" cy="246221"/>
          </a:xfrm>
          <a:prstGeom prst="rect">
            <a:avLst/>
          </a:prstGeom>
          <a:noFill/>
        </p:spPr>
        <p:txBody>
          <a:bodyPr wrap="square" rtlCol="0" anchor="t">
            <a:spAutoFit/>
          </a:bodyPr>
          <a:lstStyle/>
          <a:p>
            <a:pPr algn="ctr"/>
            <a:r>
              <a:rPr lang="en-US" altLang="zh-TW" sz="1000" b="1" err="1">
                <a:solidFill>
                  <a:srgbClr val="3C0668"/>
                </a:solidFill>
                <a:latin typeface="Microsoft JHengHei UI"/>
                <a:ea typeface="Microsoft JHengHei UI"/>
              </a:rPr>
              <a:t>儲存池</a:t>
            </a:r>
            <a:endParaRPr lang="en-US" altLang="zh-TW" sz="1000" b="1">
              <a:solidFill>
                <a:srgbClr val="3C0668"/>
              </a:solidFill>
              <a:latin typeface="Microsoft JHengHei UI"/>
              <a:ea typeface="Microsoft JHengHei UI"/>
            </a:endParaRPr>
          </a:p>
        </p:txBody>
      </p:sp>
      <p:sp>
        <p:nvSpPr>
          <p:cNvPr id="7" name="文字方塊 6">
            <a:extLst>
              <a:ext uri="{FF2B5EF4-FFF2-40B4-BE49-F238E27FC236}">
                <a16:creationId xmlns:a16="http://schemas.microsoft.com/office/drawing/2014/main" id="{CA6E27C0-3270-4579-977D-7964CC49E43C}"/>
              </a:ext>
            </a:extLst>
          </p:cNvPr>
          <p:cNvSpPr txBox="1"/>
          <p:nvPr/>
        </p:nvSpPr>
        <p:spPr>
          <a:xfrm>
            <a:off x="5848251" y="3445130"/>
            <a:ext cx="1210825" cy="246221"/>
          </a:xfrm>
          <a:prstGeom prst="rect">
            <a:avLst/>
          </a:prstGeom>
          <a:noFill/>
        </p:spPr>
        <p:txBody>
          <a:bodyPr wrap="square" rtlCol="0" anchor="t">
            <a:spAutoFit/>
          </a:bodyPr>
          <a:lstStyle/>
          <a:p>
            <a:pPr algn="ctr"/>
            <a:r>
              <a:rPr lang="en-US" altLang="zh-TW" sz="1000" b="1" err="1">
                <a:solidFill>
                  <a:srgbClr val="3C0668"/>
                </a:solidFill>
                <a:latin typeface="Microsoft JHengHei UI"/>
                <a:ea typeface="Microsoft JHengHei UI"/>
              </a:rPr>
              <a:t>外接裝置</a:t>
            </a:r>
            <a:endParaRPr lang="en-US" altLang="zh-TW" sz="1000" b="1">
              <a:solidFill>
                <a:srgbClr val="3C0668"/>
              </a:solidFill>
              <a:latin typeface="Microsoft JHengHei UI"/>
              <a:ea typeface="Microsoft JHengHei UI"/>
            </a:endParaRPr>
          </a:p>
        </p:txBody>
      </p:sp>
      <p:pic>
        <p:nvPicPr>
          <p:cNvPr id="9" name="圖片 8">
            <a:extLst>
              <a:ext uri="{FF2B5EF4-FFF2-40B4-BE49-F238E27FC236}">
                <a16:creationId xmlns:a16="http://schemas.microsoft.com/office/drawing/2014/main" id="{32650F7D-8C7A-4D2B-AF8C-E3C27BD3317E}"/>
              </a:ext>
            </a:extLst>
          </p:cNvPr>
          <p:cNvPicPr>
            <a:picLocks noChangeAspect="1"/>
          </p:cNvPicPr>
          <p:nvPr/>
        </p:nvPicPr>
        <p:blipFill>
          <a:blip r:embed="rId4"/>
          <a:stretch>
            <a:fillRect/>
          </a:stretch>
        </p:blipFill>
        <p:spPr>
          <a:xfrm>
            <a:off x="4889155" y="2696442"/>
            <a:ext cx="779402" cy="1307514"/>
          </a:xfrm>
          <a:prstGeom prst="rect">
            <a:avLst/>
          </a:prstGeom>
          <a:effectLst>
            <a:glow rad="127000">
              <a:schemeClr val="bg1">
                <a:alpha val="20000"/>
              </a:schemeClr>
            </a:glow>
          </a:effectLst>
        </p:spPr>
      </p:pic>
      <p:pic>
        <p:nvPicPr>
          <p:cNvPr id="33" name="圖片 32">
            <a:extLst>
              <a:ext uri="{FF2B5EF4-FFF2-40B4-BE49-F238E27FC236}">
                <a16:creationId xmlns:a16="http://schemas.microsoft.com/office/drawing/2014/main" id="{A9FA58C5-629F-4211-809D-68D251FB417E}"/>
              </a:ext>
            </a:extLst>
          </p:cNvPr>
          <p:cNvPicPr>
            <a:picLocks noChangeAspect="1"/>
          </p:cNvPicPr>
          <p:nvPr/>
        </p:nvPicPr>
        <p:blipFill>
          <a:blip r:embed="rId5"/>
          <a:stretch>
            <a:fillRect/>
          </a:stretch>
        </p:blipFill>
        <p:spPr>
          <a:xfrm>
            <a:off x="2272856" y="3094445"/>
            <a:ext cx="417393" cy="555999"/>
          </a:xfrm>
          <a:prstGeom prst="rect">
            <a:avLst/>
          </a:prstGeom>
        </p:spPr>
      </p:pic>
      <p:grpSp>
        <p:nvGrpSpPr>
          <p:cNvPr id="58" name="群組 57">
            <a:extLst>
              <a:ext uri="{FF2B5EF4-FFF2-40B4-BE49-F238E27FC236}">
                <a16:creationId xmlns:a16="http://schemas.microsoft.com/office/drawing/2014/main" id="{DC4FD5E8-2FD9-4670-B69A-28A87D9FBB6E}"/>
              </a:ext>
            </a:extLst>
          </p:cNvPr>
          <p:cNvGrpSpPr/>
          <p:nvPr/>
        </p:nvGrpSpPr>
        <p:grpSpPr>
          <a:xfrm>
            <a:off x="6978724" y="2366796"/>
            <a:ext cx="1014949" cy="2081010"/>
            <a:chOff x="6060535" y="2471511"/>
            <a:chExt cx="1014949" cy="2081010"/>
          </a:xfrm>
        </p:grpSpPr>
        <p:grpSp>
          <p:nvGrpSpPr>
            <p:cNvPr id="14" name="群組 13">
              <a:extLst>
                <a:ext uri="{FF2B5EF4-FFF2-40B4-BE49-F238E27FC236}">
                  <a16:creationId xmlns:a16="http://schemas.microsoft.com/office/drawing/2014/main" id="{68E98F07-25E1-4AE0-A747-18151D496725}"/>
                </a:ext>
              </a:extLst>
            </p:cNvPr>
            <p:cNvGrpSpPr/>
            <p:nvPr/>
          </p:nvGrpSpPr>
          <p:grpSpPr>
            <a:xfrm rot="5400000">
              <a:off x="6060535" y="2471511"/>
              <a:ext cx="1014949" cy="1014949"/>
              <a:chOff x="3377220" y="2581728"/>
              <a:chExt cx="1184801" cy="1184801"/>
            </a:xfrm>
          </p:grpSpPr>
          <p:sp>
            <p:nvSpPr>
              <p:cNvPr id="12" name="Shape 279">
                <a:extLst>
                  <a:ext uri="{FF2B5EF4-FFF2-40B4-BE49-F238E27FC236}">
                    <a16:creationId xmlns:a16="http://schemas.microsoft.com/office/drawing/2014/main" id="{A599668A-B472-4B6B-BE71-ACACFB571881}"/>
                  </a:ext>
                </a:extLst>
              </p:cNvPr>
              <p:cNvSpPr/>
              <p:nvPr/>
            </p:nvSpPr>
            <p:spPr>
              <a:xfrm rot="5400000">
                <a:off x="3377220" y="2581728"/>
                <a:ext cx="1184801" cy="1184801"/>
              </a:xfrm>
              <a:prstGeom prst="teardrop">
                <a:avLst>
                  <a:gd name="adj" fmla="val 100000"/>
                </a:avLst>
              </a:prstGeom>
              <a:solidFill>
                <a:schemeClr val="accent5">
                  <a:lumMod val="60000"/>
                  <a:lumOff val="40000"/>
                </a:schemeClr>
              </a:solidFill>
              <a:ln>
                <a:noFill/>
              </a:ln>
            </p:spPr>
            <p:txBody>
              <a:bodyPr wrap="square" lIns="91425" tIns="45700" rIns="91425" bIns="45700" anchor="ctr" anchorCtr="0">
                <a:noAutofit/>
              </a:bodyPr>
              <a:lstStyle/>
              <a:p>
                <a:pPr marL="0" marR="0" lvl="0" indent="0" algn="ctr" rtl="0">
                  <a:spcBef>
                    <a:spcPts val="0"/>
                  </a:spcBef>
                  <a:buNone/>
                </a:pPr>
                <a:endParaRPr sz="1800">
                  <a:solidFill>
                    <a:schemeClr val="lt1"/>
                  </a:solidFill>
                  <a:latin typeface="Arial"/>
                  <a:ea typeface="Arial"/>
                  <a:cs typeface="Arial"/>
                  <a:sym typeface="Arial"/>
                </a:endParaRPr>
              </a:p>
            </p:txBody>
          </p:sp>
          <p:sp>
            <p:nvSpPr>
              <p:cNvPr id="13" name="Shape 280">
                <a:extLst>
                  <a:ext uri="{FF2B5EF4-FFF2-40B4-BE49-F238E27FC236}">
                    <a16:creationId xmlns:a16="http://schemas.microsoft.com/office/drawing/2014/main" id="{4D4355FA-EFCB-4B12-8B36-BCCEC770CAAD}"/>
                  </a:ext>
                </a:extLst>
              </p:cNvPr>
              <p:cNvSpPr/>
              <p:nvPr/>
            </p:nvSpPr>
            <p:spPr>
              <a:xfrm rot="2700000">
                <a:off x="3441672" y="2639134"/>
                <a:ext cx="1058759" cy="1058760"/>
              </a:xfrm>
              <a:prstGeom prst="ellipse">
                <a:avLst/>
              </a:prstGeom>
              <a:solidFill>
                <a:schemeClr val="lt1"/>
              </a:solidFill>
              <a:ln w="9525" cap="flat" cmpd="sng">
                <a:solidFill>
                  <a:schemeClr val="lt1"/>
                </a:solidFill>
                <a:prstDash val="solid"/>
                <a:round/>
                <a:headEnd type="none" w="med" len="med"/>
                <a:tailEnd type="none" w="med" len="med"/>
              </a:ln>
            </p:spPr>
            <p:txBody>
              <a:bodyPr wrap="square" lIns="91425" tIns="45700" rIns="91425" bIns="45700" anchor="ctr" anchorCtr="0">
                <a:noAutofit/>
              </a:bodyPr>
              <a:lstStyle/>
              <a:p>
                <a:pPr marL="0" marR="0" lvl="0" indent="0" algn="ctr" rtl="0">
                  <a:spcBef>
                    <a:spcPts val="0"/>
                  </a:spcBef>
                  <a:buNone/>
                </a:pPr>
                <a:endParaRPr sz="2800">
                  <a:solidFill>
                    <a:srgbClr val="595959"/>
                  </a:solidFill>
                  <a:latin typeface="Arial"/>
                  <a:ea typeface="Arial"/>
                  <a:cs typeface="Arial"/>
                  <a:sym typeface="Arial"/>
                </a:endParaRPr>
              </a:p>
            </p:txBody>
          </p:sp>
        </p:grpSp>
        <p:grpSp>
          <p:nvGrpSpPr>
            <p:cNvPr id="15" name="群組 14">
              <a:extLst>
                <a:ext uri="{FF2B5EF4-FFF2-40B4-BE49-F238E27FC236}">
                  <a16:creationId xmlns:a16="http://schemas.microsoft.com/office/drawing/2014/main" id="{9B589888-C508-4053-A4FA-79842D83EF26}"/>
                </a:ext>
              </a:extLst>
            </p:cNvPr>
            <p:cNvGrpSpPr/>
            <p:nvPr/>
          </p:nvGrpSpPr>
          <p:grpSpPr>
            <a:xfrm rot="16200000" flipV="1">
              <a:off x="6060535" y="3537572"/>
              <a:ext cx="1014949" cy="1014949"/>
              <a:chOff x="3377220" y="2581728"/>
              <a:chExt cx="1184801" cy="1184801"/>
            </a:xfrm>
          </p:grpSpPr>
          <p:sp>
            <p:nvSpPr>
              <p:cNvPr id="16" name="Shape 279">
                <a:extLst>
                  <a:ext uri="{FF2B5EF4-FFF2-40B4-BE49-F238E27FC236}">
                    <a16:creationId xmlns:a16="http://schemas.microsoft.com/office/drawing/2014/main" id="{EFCBDE55-DE25-48C9-90C2-BEE3F22C12DA}"/>
                  </a:ext>
                </a:extLst>
              </p:cNvPr>
              <p:cNvSpPr/>
              <p:nvPr/>
            </p:nvSpPr>
            <p:spPr>
              <a:xfrm rot="5400000">
                <a:off x="3377220" y="2581728"/>
                <a:ext cx="1184801" cy="1184801"/>
              </a:xfrm>
              <a:prstGeom prst="teardrop">
                <a:avLst>
                  <a:gd name="adj" fmla="val 100000"/>
                </a:avLst>
              </a:prstGeom>
              <a:solidFill>
                <a:schemeClr val="accent5">
                  <a:lumMod val="60000"/>
                  <a:lumOff val="40000"/>
                </a:schemeClr>
              </a:solidFill>
              <a:ln>
                <a:noFill/>
              </a:ln>
            </p:spPr>
            <p:txBody>
              <a:bodyPr wrap="square" lIns="91425" tIns="45700" rIns="91425" bIns="45700" anchor="ctr" anchorCtr="0">
                <a:noAutofit/>
              </a:bodyPr>
              <a:lstStyle/>
              <a:p>
                <a:pPr marL="0" marR="0" lvl="0" indent="0" algn="ctr" rtl="0">
                  <a:spcBef>
                    <a:spcPts val="0"/>
                  </a:spcBef>
                  <a:buNone/>
                </a:pPr>
                <a:endParaRPr sz="1800">
                  <a:solidFill>
                    <a:schemeClr val="lt1"/>
                  </a:solidFill>
                  <a:latin typeface="Arial"/>
                  <a:ea typeface="Arial"/>
                  <a:cs typeface="Arial"/>
                  <a:sym typeface="Arial"/>
                </a:endParaRPr>
              </a:p>
            </p:txBody>
          </p:sp>
          <p:sp>
            <p:nvSpPr>
              <p:cNvPr id="17" name="Shape 280">
                <a:extLst>
                  <a:ext uri="{FF2B5EF4-FFF2-40B4-BE49-F238E27FC236}">
                    <a16:creationId xmlns:a16="http://schemas.microsoft.com/office/drawing/2014/main" id="{A59064AE-3B19-404F-96C6-DE2BC5F90FC7}"/>
                  </a:ext>
                </a:extLst>
              </p:cNvPr>
              <p:cNvSpPr/>
              <p:nvPr/>
            </p:nvSpPr>
            <p:spPr>
              <a:xfrm rot="2700000">
                <a:off x="3441672" y="2639134"/>
                <a:ext cx="1058759" cy="1058760"/>
              </a:xfrm>
              <a:prstGeom prst="ellipse">
                <a:avLst/>
              </a:prstGeom>
              <a:solidFill>
                <a:schemeClr val="lt1"/>
              </a:solidFill>
              <a:ln w="9525" cap="flat" cmpd="sng">
                <a:solidFill>
                  <a:schemeClr val="lt1"/>
                </a:solidFill>
                <a:prstDash val="solid"/>
                <a:round/>
                <a:headEnd type="none" w="med" len="med"/>
                <a:tailEnd type="none" w="med" len="med"/>
              </a:ln>
            </p:spPr>
            <p:txBody>
              <a:bodyPr wrap="square" lIns="91425" tIns="45700" rIns="91425" bIns="45700" anchor="ctr" anchorCtr="0">
                <a:noAutofit/>
              </a:bodyPr>
              <a:lstStyle/>
              <a:p>
                <a:pPr marL="0" marR="0" lvl="0" indent="0" algn="ctr" rtl="0">
                  <a:spcBef>
                    <a:spcPts val="0"/>
                  </a:spcBef>
                  <a:buNone/>
                </a:pPr>
                <a:endParaRPr sz="2800">
                  <a:solidFill>
                    <a:srgbClr val="595959"/>
                  </a:solidFill>
                  <a:latin typeface="Arial"/>
                  <a:ea typeface="Arial"/>
                  <a:cs typeface="Arial"/>
                  <a:sym typeface="Arial"/>
                </a:endParaRPr>
              </a:p>
            </p:txBody>
          </p:sp>
        </p:grpSp>
        <p:pic>
          <p:nvPicPr>
            <p:cNvPr id="18" name="Shape 628" descr="C:\Users\user\Desktop\Qfinder_PPT\電腦2.png">
              <a:extLst>
                <a:ext uri="{FF2B5EF4-FFF2-40B4-BE49-F238E27FC236}">
                  <a16:creationId xmlns:a16="http://schemas.microsoft.com/office/drawing/2014/main" id="{57EBB7F2-5378-4E53-8139-A36A18047841}"/>
                </a:ext>
              </a:extLst>
            </p:cNvPr>
            <p:cNvPicPr preferRelativeResize="0"/>
            <p:nvPr/>
          </p:nvPicPr>
          <p:blipFill rotWithShape="1">
            <a:blip r:embed="rId6">
              <a:alphaModFix/>
            </a:blip>
            <a:srcRect/>
            <a:stretch/>
          </p:blipFill>
          <p:spPr>
            <a:xfrm>
              <a:off x="6252197" y="3796066"/>
              <a:ext cx="666619" cy="680036"/>
            </a:xfrm>
            <a:prstGeom prst="rect">
              <a:avLst/>
            </a:prstGeom>
            <a:noFill/>
            <a:ln>
              <a:noFill/>
            </a:ln>
          </p:spPr>
        </p:pic>
        <p:pic>
          <p:nvPicPr>
            <p:cNvPr id="19" name="圖片 18" descr="螢幕+手機.png">
              <a:extLst>
                <a:ext uri="{FF2B5EF4-FFF2-40B4-BE49-F238E27FC236}">
                  <a16:creationId xmlns:a16="http://schemas.microsoft.com/office/drawing/2014/main" id="{0BBFB9E6-2E79-4032-854F-03FA6BFE4FDE}"/>
                </a:ext>
              </a:extLst>
            </p:cNvPr>
            <p:cNvPicPr>
              <a:picLocks noChangeAspect="1"/>
            </p:cNvPicPr>
            <p:nvPr/>
          </p:nvPicPr>
          <p:blipFill>
            <a:blip r:embed="rId7"/>
            <a:stretch>
              <a:fillRect/>
            </a:stretch>
          </p:blipFill>
          <p:spPr>
            <a:xfrm>
              <a:off x="6183556" y="2705382"/>
              <a:ext cx="801400" cy="712602"/>
            </a:xfrm>
            <a:prstGeom prst="rect">
              <a:avLst/>
            </a:prstGeom>
          </p:spPr>
        </p:pic>
        <p:pic>
          <p:nvPicPr>
            <p:cNvPr id="42" name="圖片 41">
              <a:extLst>
                <a:ext uri="{FF2B5EF4-FFF2-40B4-BE49-F238E27FC236}">
                  <a16:creationId xmlns:a16="http://schemas.microsoft.com/office/drawing/2014/main" id="{C9E0DCEE-9870-43E8-9783-C12EC28CAFE4}"/>
                </a:ext>
              </a:extLst>
            </p:cNvPr>
            <p:cNvPicPr>
              <a:picLocks noChangeAspect="1"/>
            </p:cNvPicPr>
            <p:nvPr/>
          </p:nvPicPr>
          <p:blipFill>
            <a:blip r:embed="rId8"/>
            <a:stretch>
              <a:fillRect/>
            </a:stretch>
          </p:blipFill>
          <p:spPr>
            <a:xfrm>
              <a:off x="6412935" y="3845048"/>
              <a:ext cx="342642" cy="337489"/>
            </a:xfrm>
            <a:prstGeom prst="rect">
              <a:avLst/>
            </a:prstGeom>
          </p:spPr>
        </p:pic>
        <p:pic>
          <p:nvPicPr>
            <p:cNvPr id="46" name="圖片 45">
              <a:extLst>
                <a:ext uri="{FF2B5EF4-FFF2-40B4-BE49-F238E27FC236}">
                  <a16:creationId xmlns:a16="http://schemas.microsoft.com/office/drawing/2014/main" id="{9248186A-CCFB-4EFD-996F-65EAB71A6674}"/>
                </a:ext>
              </a:extLst>
            </p:cNvPr>
            <p:cNvPicPr>
              <a:picLocks noChangeAspect="1"/>
            </p:cNvPicPr>
            <p:nvPr/>
          </p:nvPicPr>
          <p:blipFill>
            <a:blip r:embed="rId9"/>
            <a:stretch>
              <a:fillRect/>
            </a:stretch>
          </p:blipFill>
          <p:spPr>
            <a:xfrm>
              <a:off x="6404612" y="2822403"/>
              <a:ext cx="317734" cy="320830"/>
            </a:xfrm>
            <a:prstGeom prst="rect">
              <a:avLst/>
            </a:prstGeom>
          </p:spPr>
        </p:pic>
      </p:grpSp>
      <p:pic>
        <p:nvPicPr>
          <p:cNvPr id="48" name="圖片 47">
            <a:extLst>
              <a:ext uri="{FF2B5EF4-FFF2-40B4-BE49-F238E27FC236}">
                <a16:creationId xmlns:a16="http://schemas.microsoft.com/office/drawing/2014/main" id="{0251473C-1D32-4E06-B307-E22D5C1FBBDD}"/>
              </a:ext>
            </a:extLst>
          </p:cNvPr>
          <p:cNvPicPr>
            <a:picLocks noChangeAspect="1"/>
          </p:cNvPicPr>
          <p:nvPr/>
        </p:nvPicPr>
        <p:blipFill>
          <a:blip r:embed="rId10"/>
          <a:stretch>
            <a:fillRect/>
          </a:stretch>
        </p:blipFill>
        <p:spPr>
          <a:xfrm>
            <a:off x="3135501" y="3013829"/>
            <a:ext cx="940392" cy="812499"/>
          </a:xfrm>
          <a:prstGeom prst="rect">
            <a:avLst/>
          </a:prstGeom>
        </p:spPr>
      </p:pic>
      <p:grpSp>
        <p:nvGrpSpPr>
          <p:cNvPr id="54" name="群組 53">
            <a:extLst>
              <a:ext uri="{FF2B5EF4-FFF2-40B4-BE49-F238E27FC236}">
                <a16:creationId xmlns:a16="http://schemas.microsoft.com/office/drawing/2014/main" id="{F2B57141-D8DA-4350-A2D7-642D1F793D6D}"/>
              </a:ext>
            </a:extLst>
          </p:cNvPr>
          <p:cNvGrpSpPr/>
          <p:nvPr/>
        </p:nvGrpSpPr>
        <p:grpSpPr>
          <a:xfrm>
            <a:off x="600989" y="2131141"/>
            <a:ext cx="1916078" cy="2476314"/>
            <a:chOff x="-85087" y="2377006"/>
            <a:chExt cx="1916078" cy="2476314"/>
          </a:xfrm>
        </p:grpSpPr>
        <p:grpSp>
          <p:nvGrpSpPr>
            <p:cNvPr id="29" name="群組 28">
              <a:extLst>
                <a:ext uri="{FF2B5EF4-FFF2-40B4-BE49-F238E27FC236}">
                  <a16:creationId xmlns:a16="http://schemas.microsoft.com/office/drawing/2014/main" id="{DC112DF5-C7C1-4C5F-840A-52E867130CAD}"/>
                </a:ext>
              </a:extLst>
            </p:cNvPr>
            <p:cNvGrpSpPr/>
            <p:nvPr/>
          </p:nvGrpSpPr>
          <p:grpSpPr>
            <a:xfrm rot="838089">
              <a:off x="-85087" y="2377006"/>
              <a:ext cx="1916078" cy="2476314"/>
              <a:chOff x="659413" y="2282127"/>
              <a:chExt cx="1916078" cy="2476314"/>
            </a:xfrm>
          </p:grpSpPr>
          <p:grpSp>
            <p:nvGrpSpPr>
              <p:cNvPr id="20" name="群組 19">
                <a:extLst>
                  <a:ext uri="{FF2B5EF4-FFF2-40B4-BE49-F238E27FC236}">
                    <a16:creationId xmlns:a16="http://schemas.microsoft.com/office/drawing/2014/main" id="{A35C2892-2E29-4AB9-AB7E-B21347DDD813}"/>
                  </a:ext>
                </a:extLst>
              </p:cNvPr>
              <p:cNvGrpSpPr/>
              <p:nvPr/>
            </p:nvGrpSpPr>
            <p:grpSpPr>
              <a:xfrm rot="18106256" flipH="1">
                <a:off x="1221457" y="2282127"/>
                <a:ext cx="1014949" cy="1014949"/>
                <a:chOff x="3375501" y="2635069"/>
                <a:chExt cx="1184801" cy="1184801"/>
              </a:xfrm>
            </p:grpSpPr>
            <p:sp>
              <p:nvSpPr>
                <p:cNvPr id="21" name="Shape 279">
                  <a:extLst>
                    <a:ext uri="{FF2B5EF4-FFF2-40B4-BE49-F238E27FC236}">
                      <a16:creationId xmlns:a16="http://schemas.microsoft.com/office/drawing/2014/main" id="{716FB7EA-0A9C-40ED-9591-85875ABC551C}"/>
                    </a:ext>
                  </a:extLst>
                </p:cNvPr>
                <p:cNvSpPr/>
                <p:nvPr/>
              </p:nvSpPr>
              <p:spPr>
                <a:xfrm rot="5400000">
                  <a:off x="3375501" y="2635069"/>
                  <a:ext cx="1184801" cy="1184801"/>
                </a:xfrm>
                <a:prstGeom prst="teardrop">
                  <a:avLst>
                    <a:gd name="adj" fmla="val 100000"/>
                  </a:avLst>
                </a:prstGeom>
                <a:solidFill>
                  <a:schemeClr val="accent5">
                    <a:lumMod val="60000"/>
                    <a:lumOff val="40000"/>
                  </a:schemeClr>
                </a:solidFill>
                <a:ln>
                  <a:noFill/>
                </a:ln>
              </p:spPr>
              <p:txBody>
                <a:bodyPr wrap="square" lIns="91425" tIns="45700" rIns="91425" bIns="45700" anchor="ctr" anchorCtr="0">
                  <a:noAutofit/>
                </a:bodyPr>
                <a:lstStyle/>
                <a:p>
                  <a:pPr marL="0" marR="0" lvl="0" indent="0" algn="ctr" rtl="0">
                    <a:spcBef>
                      <a:spcPts val="0"/>
                    </a:spcBef>
                    <a:buNone/>
                  </a:pPr>
                  <a:endParaRPr sz="1800">
                    <a:solidFill>
                      <a:schemeClr val="lt1"/>
                    </a:solidFill>
                    <a:latin typeface="Arial"/>
                    <a:ea typeface="Arial"/>
                    <a:cs typeface="Arial"/>
                    <a:sym typeface="Arial"/>
                  </a:endParaRPr>
                </a:p>
              </p:txBody>
            </p:sp>
            <p:sp>
              <p:nvSpPr>
                <p:cNvPr id="22" name="Shape 280">
                  <a:extLst>
                    <a:ext uri="{FF2B5EF4-FFF2-40B4-BE49-F238E27FC236}">
                      <a16:creationId xmlns:a16="http://schemas.microsoft.com/office/drawing/2014/main" id="{2367F91B-ADE4-4506-909F-59769AAAD0B7}"/>
                    </a:ext>
                  </a:extLst>
                </p:cNvPr>
                <p:cNvSpPr/>
                <p:nvPr/>
              </p:nvSpPr>
              <p:spPr>
                <a:xfrm rot="2700000">
                  <a:off x="3439953" y="2692477"/>
                  <a:ext cx="1058759" cy="1058760"/>
                </a:xfrm>
                <a:prstGeom prst="ellipse">
                  <a:avLst/>
                </a:prstGeom>
                <a:solidFill>
                  <a:schemeClr val="lt1"/>
                </a:solidFill>
                <a:ln w="9525" cap="flat" cmpd="sng">
                  <a:solidFill>
                    <a:schemeClr val="lt1"/>
                  </a:solidFill>
                  <a:prstDash val="solid"/>
                  <a:round/>
                  <a:headEnd type="none" w="med" len="med"/>
                  <a:tailEnd type="none" w="med" len="med"/>
                </a:ln>
              </p:spPr>
              <p:txBody>
                <a:bodyPr wrap="square" lIns="91425" tIns="45700" rIns="91425" bIns="45700" anchor="ctr" anchorCtr="0">
                  <a:noAutofit/>
                </a:bodyPr>
                <a:lstStyle/>
                <a:p>
                  <a:pPr marL="0" marR="0" lvl="0" indent="0" algn="ctr" rtl="0">
                    <a:spcBef>
                      <a:spcPts val="0"/>
                    </a:spcBef>
                    <a:buNone/>
                  </a:pPr>
                  <a:endParaRPr sz="2800">
                    <a:solidFill>
                      <a:srgbClr val="595959"/>
                    </a:solidFill>
                    <a:latin typeface="Arial"/>
                    <a:ea typeface="Arial"/>
                    <a:cs typeface="Arial"/>
                    <a:sym typeface="Arial"/>
                  </a:endParaRPr>
                </a:p>
              </p:txBody>
            </p:sp>
          </p:grpSp>
          <p:grpSp>
            <p:nvGrpSpPr>
              <p:cNvPr id="23" name="群組 22">
                <a:extLst>
                  <a:ext uri="{FF2B5EF4-FFF2-40B4-BE49-F238E27FC236}">
                    <a16:creationId xmlns:a16="http://schemas.microsoft.com/office/drawing/2014/main" id="{B97BDD5D-C021-497D-8EA5-65C23EE2D5B5}"/>
                  </a:ext>
                </a:extLst>
              </p:cNvPr>
              <p:cNvGrpSpPr/>
              <p:nvPr/>
            </p:nvGrpSpPr>
            <p:grpSpPr>
              <a:xfrm rot="7306256" flipH="1" flipV="1">
                <a:off x="659413" y="3184141"/>
                <a:ext cx="1014949" cy="1014949"/>
                <a:chOff x="3377220" y="2581728"/>
                <a:chExt cx="1184801" cy="1184801"/>
              </a:xfrm>
            </p:grpSpPr>
            <p:sp>
              <p:nvSpPr>
                <p:cNvPr id="24" name="Shape 279">
                  <a:extLst>
                    <a:ext uri="{FF2B5EF4-FFF2-40B4-BE49-F238E27FC236}">
                      <a16:creationId xmlns:a16="http://schemas.microsoft.com/office/drawing/2014/main" id="{B8A45FC7-7A3B-424A-9383-3514707BFCCD}"/>
                    </a:ext>
                  </a:extLst>
                </p:cNvPr>
                <p:cNvSpPr/>
                <p:nvPr/>
              </p:nvSpPr>
              <p:spPr>
                <a:xfrm rot="5400000">
                  <a:off x="3377220" y="2581728"/>
                  <a:ext cx="1184801" cy="1184801"/>
                </a:xfrm>
                <a:prstGeom prst="teardrop">
                  <a:avLst>
                    <a:gd name="adj" fmla="val 100000"/>
                  </a:avLst>
                </a:prstGeom>
                <a:solidFill>
                  <a:schemeClr val="accent5">
                    <a:lumMod val="60000"/>
                    <a:lumOff val="40000"/>
                  </a:schemeClr>
                </a:solidFill>
                <a:ln>
                  <a:noFill/>
                </a:ln>
              </p:spPr>
              <p:txBody>
                <a:bodyPr wrap="square" lIns="91425" tIns="45700" rIns="91425" bIns="45700" anchor="ctr" anchorCtr="0">
                  <a:noAutofit/>
                </a:bodyPr>
                <a:lstStyle/>
                <a:p>
                  <a:pPr marL="0" marR="0" lvl="0" indent="0" algn="ctr" rtl="0">
                    <a:spcBef>
                      <a:spcPts val="0"/>
                    </a:spcBef>
                    <a:buNone/>
                  </a:pPr>
                  <a:endParaRPr sz="1800">
                    <a:solidFill>
                      <a:schemeClr val="lt1"/>
                    </a:solidFill>
                    <a:latin typeface="Arial"/>
                    <a:ea typeface="Arial"/>
                    <a:cs typeface="Arial"/>
                    <a:sym typeface="Arial"/>
                  </a:endParaRPr>
                </a:p>
              </p:txBody>
            </p:sp>
            <p:sp>
              <p:nvSpPr>
                <p:cNvPr id="25" name="Shape 280">
                  <a:extLst>
                    <a:ext uri="{FF2B5EF4-FFF2-40B4-BE49-F238E27FC236}">
                      <a16:creationId xmlns:a16="http://schemas.microsoft.com/office/drawing/2014/main" id="{60F0393D-103E-4852-BD1A-D76410474DBA}"/>
                    </a:ext>
                  </a:extLst>
                </p:cNvPr>
                <p:cNvSpPr/>
                <p:nvPr/>
              </p:nvSpPr>
              <p:spPr>
                <a:xfrm rot="2700000">
                  <a:off x="3441672" y="2639134"/>
                  <a:ext cx="1058759" cy="1058760"/>
                </a:xfrm>
                <a:prstGeom prst="ellipse">
                  <a:avLst/>
                </a:prstGeom>
                <a:solidFill>
                  <a:schemeClr val="lt1"/>
                </a:solidFill>
                <a:ln w="9525" cap="flat" cmpd="sng">
                  <a:solidFill>
                    <a:schemeClr val="lt1"/>
                  </a:solidFill>
                  <a:prstDash val="solid"/>
                  <a:round/>
                  <a:headEnd type="none" w="med" len="med"/>
                  <a:tailEnd type="none" w="med" len="med"/>
                </a:ln>
              </p:spPr>
              <p:txBody>
                <a:bodyPr wrap="square" lIns="91425" tIns="45700" rIns="91425" bIns="45700" anchor="ctr" anchorCtr="0">
                  <a:noAutofit/>
                </a:bodyPr>
                <a:lstStyle/>
                <a:p>
                  <a:pPr marL="0" marR="0" lvl="0" indent="0" algn="ctr" rtl="0">
                    <a:spcBef>
                      <a:spcPts val="0"/>
                    </a:spcBef>
                    <a:buNone/>
                  </a:pPr>
                  <a:endParaRPr sz="2800">
                    <a:solidFill>
                      <a:srgbClr val="595959"/>
                    </a:solidFill>
                    <a:latin typeface="Arial"/>
                    <a:ea typeface="Arial"/>
                    <a:cs typeface="Arial"/>
                    <a:sym typeface="Arial"/>
                  </a:endParaRPr>
                </a:p>
              </p:txBody>
            </p:sp>
          </p:grpSp>
          <p:grpSp>
            <p:nvGrpSpPr>
              <p:cNvPr id="26" name="群組 25">
                <a:extLst>
                  <a:ext uri="{FF2B5EF4-FFF2-40B4-BE49-F238E27FC236}">
                    <a16:creationId xmlns:a16="http://schemas.microsoft.com/office/drawing/2014/main" id="{15949242-E351-4402-81B4-6F57FBA2C75B}"/>
                  </a:ext>
                </a:extLst>
              </p:cNvPr>
              <p:cNvGrpSpPr/>
              <p:nvPr/>
            </p:nvGrpSpPr>
            <p:grpSpPr>
              <a:xfrm rot="2039683" flipH="1" flipV="1">
                <a:off x="1560542" y="3743492"/>
                <a:ext cx="1014949" cy="1014949"/>
                <a:chOff x="3363160" y="2603372"/>
                <a:chExt cx="1184801" cy="1184801"/>
              </a:xfrm>
            </p:grpSpPr>
            <p:sp>
              <p:nvSpPr>
                <p:cNvPr id="27" name="Shape 279">
                  <a:extLst>
                    <a:ext uri="{FF2B5EF4-FFF2-40B4-BE49-F238E27FC236}">
                      <a16:creationId xmlns:a16="http://schemas.microsoft.com/office/drawing/2014/main" id="{87D08EF3-835E-4586-BBCA-D427ABD1C1B0}"/>
                    </a:ext>
                  </a:extLst>
                </p:cNvPr>
                <p:cNvSpPr/>
                <p:nvPr/>
              </p:nvSpPr>
              <p:spPr>
                <a:xfrm rot="5260893">
                  <a:off x="3363160" y="2603372"/>
                  <a:ext cx="1184801" cy="1184801"/>
                </a:xfrm>
                <a:prstGeom prst="teardrop">
                  <a:avLst>
                    <a:gd name="adj" fmla="val 100000"/>
                  </a:avLst>
                </a:prstGeom>
                <a:solidFill>
                  <a:schemeClr val="accent5">
                    <a:lumMod val="60000"/>
                    <a:lumOff val="40000"/>
                  </a:schemeClr>
                </a:solidFill>
                <a:ln>
                  <a:noFill/>
                </a:ln>
              </p:spPr>
              <p:txBody>
                <a:bodyPr wrap="square" lIns="91425" tIns="45700" rIns="91425" bIns="45700" anchor="ctr" anchorCtr="0">
                  <a:noAutofit/>
                </a:bodyPr>
                <a:lstStyle/>
                <a:p>
                  <a:pPr marL="0" marR="0" lvl="0" indent="0" algn="ctr" rtl="0">
                    <a:spcBef>
                      <a:spcPts val="0"/>
                    </a:spcBef>
                    <a:buNone/>
                  </a:pPr>
                  <a:endParaRPr sz="1800">
                    <a:solidFill>
                      <a:schemeClr val="lt1"/>
                    </a:solidFill>
                    <a:latin typeface="Arial"/>
                    <a:ea typeface="Arial"/>
                    <a:cs typeface="Arial"/>
                    <a:sym typeface="Arial"/>
                  </a:endParaRPr>
                </a:p>
              </p:txBody>
            </p:sp>
            <p:sp>
              <p:nvSpPr>
                <p:cNvPr id="28" name="Shape 280">
                  <a:extLst>
                    <a:ext uri="{FF2B5EF4-FFF2-40B4-BE49-F238E27FC236}">
                      <a16:creationId xmlns:a16="http://schemas.microsoft.com/office/drawing/2014/main" id="{5B24E3BA-E934-458F-A8D1-2027A790CDA7}"/>
                    </a:ext>
                  </a:extLst>
                </p:cNvPr>
                <p:cNvSpPr/>
                <p:nvPr/>
              </p:nvSpPr>
              <p:spPr>
                <a:xfrm rot="2560893">
                  <a:off x="3427613" y="2660779"/>
                  <a:ext cx="1058759" cy="1058760"/>
                </a:xfrm>
                <a:prstGeom prst="ellipse">
                  <a:avLst/>
                </a:prstGeom>
                <a:solidFill>
                  <a:schemeClr val="lt1"/>
                </a:solidFill>
                <a:ln w="9525" cap="flat" cmpd="sng">
                  <a:solidFill>
                    <a:schemeClr val="lt1"/>
                  </a:solidFill>
                  <a:prstDash val="solid"/>
                  <a:round/>
                  <a:headEnd type="none" w="med" len="med"/>
                  <a:tailEnd type="none" w="med" len="med"/>
                </a:ln>
              </p:spPr>
              <p:txBody>
                <a:bodyPr wrap="square" lIns="91425" tIns="45700" rIns="91425" bIns="45700" anchor="ctr" anchorCtr="0">
                  <a:noAutofit/>
                </a:bodyPr>
                <a:lstStyle/>
                <a:p>
                  <a:pPr marL="0" marR="0" lvl="0" indent="0" algn="ctr" rtl="0">
                    <a:spcBef>
                      <a:spcPts val="0"/>
                    </a:spcBef>
                    <a:buNone/>
                  </a:pPr>
                  <a:endParaRPr sz="2800">
                    <a:solidFill>
                      <a:srgbClr val="595959"/>
                    </a:solidFill>
                    <a:latin typeface="Arial"/>
                    <a:ea typeface="Arial"/>
                    <a:cs typeface="Arial"/>
                    <a:sym typeface="Arial"/>
                  </a:endParaRPr>
                </a:p>
              </p:txBody>
            </p:sp>
          </p:grpSp>
        </p:grpSp>
        <p:pic>
          <p:nvPicPr>
            <p:cNvPr id="35" name="圖片 34">
              <a:extLst>
                <a:ext uri="{FF2B5EF4-FFF2-40B4-BE49-F238E27FC236}">
                  <a16:creationId xmlns:a16="http://schemas.microsoft.com/office/drawing/2014/main" id="{4A70F64E-F634-4455-A0D2-C79FB3103A08}"/>
                </a:ext>
              </a:extLst>
            </p:cNvPr>
            <p:cNvPicPr>
              <a:picLocks noChangeAspect="1"/>
            </p:cNvPicPr>
            <p:nvPr/>
          </p:nvPicPr>
          <p:blipFill>
            <a:blip r:embed="rId11"/>
            <a:stretch>
              <a:fillRect/>
            </a:stretch>
          </p:blipFill>
          <p:spPr>
            <a:xfrm>
              <a:off x="104025" y="3400720"/>
              <a:ext cx="557003" cy="557003"/>
            </a:xfrm>
            <a:prstGeom prst="rect">
              <a:avLst/>
            </a:prstGeom>
            <a:effectLst>
              <a:outerShdw blurRad="63500" sx="102000" sy="102000" algn="ctr" rotWithShape="0">
                <a:prstClr val="black">
                  <a:alpha val="40000"/>
                </a:prstClr>
              </a:outerShdw>
            </a:effectLst>
          </p:spPr>
        </p:pic>
        <p:pic>
          <p:nvPicPr>
            <p:cNvPr id="53" name="圖片 52">
              <a:extLst>
                <a:ext uri="{FF2B5EF4-FFF2-40B4-BE49-F238E27FC236}">
                  <a16:creationId xmlns:a16="http://schemas.microsoft.com/office/drawing/2014/main" id="{035121BD-1AFE-4957-9603-9422C4700EC3}"/>
                </a:ext>
              </a:extLst>
            </p:cNvPr>
            <p:cNvPicPr>
              <a:picLocks noChangeAspect="1"/>
            </p:cNvPicPr>
            <p:nvPr/>
          </p:nvPicPr>
          <p:blipFill>
            <a:blip r:embed="rId12"/>
            <a:stretch>
              <a:fillRect/>
            </a:stretch>
          </p:blipFill>
          <p:spPr>
            <a:xfrm>
              <a:off x="866449" y="2646844"/>
              <a:ext cx="558000" cy="558000"/>
            </a:xfrm>
            <a:prstGeom prst="rect">
              <a:avLst/>
            </a:prstGeom>
            <a:effectLst>
              <a:outerShdw blurRad="63500" sx="102000" sy="102000" algn="ctr" rotWithShape="0">
                <a:prstClr val="black">
                  <a:alpha val="40000"/>
                </a:prstClr>
              </a:outerShdw>
            </a:effectLst>
          </p:spPr>
        </p:pic>
        <p:pic>
          <p:nvPicPr>
            <p:cNvPr id="6" name="圖片 6">
              <a:extLst>
                <a:ext uri="{FF2B5EF4-FFF2-40B4-BE49-F238E27FC236}">
                  <a16:creationId xmlns:a16="http://schemas.microsoft.com/office/drawing/2014/main" id="{B254CE79-65AC-4C71-BD77-EB10A77C9002}"/>
                </a:ext>
              </a:extLst>
            </p:cNvPr>
            <p:cNvPicPr>
              <a:picLocks noChangeAspect="1"/>
            </p:cNvPicPr>
            <p:nvPr/>
          </p:nvPicPr>
          <p:blipFill rotWithShape="1">
            <a:blip r:embed="rId13" cstate="email">
              <a:extLst>
                <a:ext uri="{28A0092B-C50C-407E-A947-70E740481C1C}">
                  <a14:useLocalDpi xmlns:a14="http://schemas.microsoft.com/office/drawing/2010/main"/>
                </a:ext>
              </a:extLst>
            </a:blip>
            <a:srcRect/>
            <a:stretch/>
          </p:blipFill>
          <p:spPr>
            <a:xfrm>
              <a:off x="847199" y="4153997"/>
              <a:ext cx="576936" cy="558000"/>
            </a:xfrm>
            <a:prstGeom prst="roundRect">
              <a:avLst>
                <a:gd name="adj" fmla="val 17421"/>
              </a:avLst>
            </a:prstGeom>
            <a:effectLst>
              <a:outerShdw blurRad="63500" sx="102000" sy="102000" algn="ctr" rotWithShape="0">
                <a:prstClr val="black">
                  <a:alpha val="40000"/>
                </a:prstClr>
              </a:outerShdw>
            </a:effectLst>
          </p:spPr>
        </p:pic>
      </p:grpSp>
      <p:sp>
        <p:nvSpPr>
          <p:cNvPr id="38" name="文字方塊 37">
            <a:extLst>
              <a:ext uri="{FF2B5EF4-FFF2-40B4-BE49-F238E27FC236}">
                <a16:creationId xmlns:a16="http://schemas.microsoft.com/office/drawing/2014/main" id="{69962CB7-E926-46C6-912D-1E6FE34ABA41}"/>
              </a:ext>
            </a:extLst>
          </p:cNvPr>
          <p:cNvSpPr txBox="1"/>
          <p:nvPr/>
        </p:nvSpPr>
        <p:spPr>
          <a:xfrm>
            <a:off x="3012172" y="3800211"/>
            <a:ext cx="1210825" cy="246221"/>
          </a:xfrm>
          <a:prstGeom prst="rect">
            <a:avLst/>
          </a:prstGeom>
          <a:noFill/>
        </p:spPr>
        <p:txBody>
          <a:bodyPr wrap="square" rtlCol="0" anchor="t">
            <a:spAutoFit/>
          </a:bodyPr>
          <a:lstStyle/>
          <a:p>
            <a:pPr algn="ctr"/>
            <a:r>
              <a:rPr lang="en-US" altLang="zh-TW" sz="1000" b="1">
                <a:solidFill>
                  <a:srgbClr val="3C0668"/>
                </a:solidFill>
              </a:rPr>
              <a:t>NAS</a:t>
            </a:r>
          </a:p>
        </p:txBody>
      </p:sp>
      <p:sp>
        <p:nvSpPr>
          <p:cNvPr id="39" name="文字方塊 38">
            <a:extLst>
              <a:ext uri="{FF2B5EF4-FFF2-40B4-BE49-F238E27FC236}">
                <a16:creationId xmlns:a16="http://schemas.microsoft.com/office/drawing/2014/main" id="{899B10BE-BC91-4C08-96A1-8514E68D73FF}"/>
              </a:ext>
            </a:extLst>
          </p:cNvPr>
          <p:cNvSpPr txBox="1"/>
          <p:nvPr/>
        </p:nvSpPr>
        <p:spPr>
          <a:xfrm>
            <a:off x="6022765" y="3013328"/>
            <a:ext cx="830887" cy="400110"/>
          </a:xfrm>
          <a:prstGeom prst="rect">
            <a:avLst/>
          </a:prstGeom>
          <a:noFill/>
        </p:spPr>
        <p:txBody>
          <a:bodyPr wrap="square" rtlCol="0" anchor="t">
            <a:spAutoFit/>
          </a:bodyPr>
          <a:lstStyle/>
          <a:p>
            <a:pPr algn="ctr"/>
            <a:r>
              <a:rPr lang="en-US" altLang="zh-TW" sz="1000" b="1">
                <a:solidFill>
                  <a:srgbClr val="3C0668"/>
                </a:solidFill>
              </a:rPr>
              <a:t>USB 3.1 Gen2</a:t>
            </a:r>
          </a:p>
        </p:txBody>
      </p:sp>
      <p:sp>
        <p:nvSpPr>
          <p:cNvPr id="41" name="文字方塊 40">
            <a:extLst>
              <a:ext uri="{FF2B5EF4-FFF2-40B4-BE49-F238E27FC236}">
                <a16:creationId xmlns:a16="http://schemas.microsoft.com/office/drawing/2014/main" id="{CCB7D06A-FAB2-4CCE-B4F7-C29CE88C8BBD}"/>
              </a:ext>
            </a:extLst>
          </p:cNvPr>
          <p:cNvSpPr txBox="1"/>
          <p:nvPr/>
        </p:nvSpPr>
        <p:spPr>
          <a:xfrm>
            <a:off x="4058268" y="3013328"/>
            <a:ext cx="830887" cy="400110"/>
          </a:xfrm>
          <a:prstGeom prst="rect">
            <a:avLst/>
          </a:prstGeom>
          <a:noFill/>
        </p:spPr>
        <p:txBody>
          <a:bodyPr wrap="square" rtlCol="0" anchor="t">
            <a:spAutoFit/>
          </a:bodyPr>
          <a:lstStyle/>
          <a:p>
            <a:pPr algn="ctr"/>
            <a:r>
              <a:rPr lang="en-US" altLang="zh-TW" sz="1000" b="1">
                <a:solidFill>
                  <a:srgbClr val="3C0668"/>
                </a:solidFill>
              </a:rPr>
              <a:t>USB 3.1 Gen2</a:t>
            </a:r>
          </a:p>
        </p:txBody>
      </p:sp>
      <p:sp>
        <p:nvSpPr>
          <p:cNvPr id="40" name="文字方塊 40">
            <a:extLst>
              <a:ext uri="{FF2B5EF4-FFF2-40B4-BE49-F238E27FC236}">
                <a16:creationId xmlns:a16="http://schemas.microsoft.com/office/drawing/2014/main" id="{158530B8-039C-F14F-802F-9960F43FE4E3}"/>
              </a:ext>
            </a:extLst>
          </p:cNvPr>
          <p:cNvSpPr txBox="1"/>
          <p:nvPr/>
        </p:nvSpPr>
        <p:spPr>
          <a:xfrm>
            <a:off x="2703517" y="4444510"/>
            <a:ext cx="2143094" cy="246221"/>
          </a:xfrm>
          <a:prstGeom prst="rect">
            <a:avLst/>
          </a:prstGeom>
          <a:noFill/>
        </p:spPr>
        <p:txBody>
          <a:bodyPr wrap="square" rtlCol="0" anchor="t">
            <a:spAutoFit/>
          </a:bodyPr>
          <a:lstStyle/>
          <a:p>
            <a:pPr algn="ctr"/>
            <a:r>
              <a:rPr lang="zh-CN" altLang="en-US" sz="1000" b="1">
                <a:solidFill>
                  <a:srgbClr val="3C0668"/>
                </a:solidFill>
                <a:latin typeface="微軟正黑體" panose="020B0604030504040204" pitchFamily="34" charset="-120"/>
                <a:ea typeface="微軟正黑體" panose="020B0604030504040204" pitchFamily="34" charset="-120"/>
              </a:rPr>
              <a:t>每台</a:t>
            </a:r>
            <a:r>
              <a:rPr lang="en-US" altLang="zh-CN" sz="1000" b="1">
                <a:solidFill>
                  <a:srgbClr val="3C0668"/>
                </a:solidFill>
                <a:latin typeface="微軟正黑體" panose="020B0604030504040204" pitchFamily="34" charset="-120"/>
                <a:ea typeface="微軟正黑體" panose="020B0604030504040204" pitchFamily="34" charset="-120"/>
              </a:rPr>
              <a:t> NAS </a:t>
            </a:r>
            <a:r>
              <a:rPr lang="zh-CN" altLang="en-US" sz="1000" b="1">
                <a:solidFill>
                  <a:srgbClr val="3C0668"/>
                </a:solidFill>
                <a:latin typeface="微軟正黑體" panose="020B0604030504040204" pitchFamily="34" charset="-120"/>
                <a:ea typeface="微軟正黑體" panose="020B0604030504040204" pitchFamily="34" charset="-120"/>
              </a:rPr>
              <a:t>支援</a:t>
            </a:r>
            <a:r>
              <a:rPr lang="en-US" altLang="zh-CN" sz="1000" b="1">
                <a:solidFill>
                  <a:srgbClr val="3C0668"/>
                </a:solidFill>
                <a:latin typeface="微軟正黑體" panose="020B0604030504040204" pitchFamily="34" charset="-120"/>
                <a:ea typeface="微軟正黑體" panose="020B0604030504040204" pitchFamily="34" charset="-120"/>
              </a:rPr>
              <a:t> 2 </a:t>
            </a:r>
            <a:r>
              <a:rPr lang="zh-CN" altLang="en-US" sz="1000" b="1">
                <a:solidFill>
                  <a:srgbClr val="3C0668"/>
                </a:solidFill>
                <a:latin typeface="微軟正黑體" panose="020B0604030504040204" pitchFamily="34" charset="-120"/>
                <a:ea typeface="微軟正黑體" panose="020B0604030504040204" pitchFamily="34" charset="-120"/>
              </a:rPr>
              <a:t>台</a:t>
            </a:r>
            <a:r>
              <a:rPr lang="en-US" altLang="zh-CN" sz="1000" b="1">
                <a:solidFill>
                  <a:srgbClr val="3C0668"/>
                </a:solidFill>
                <a:latin typeface="微軟正黑體" panose="020B0604030504040204" pitchFamily="34" charset="-120"/>
                <a:ea typeface="微軟正黑體" panose="020B0604030504040204" pitchFamily="34" charset="-120"/>
              </a:rPr>
              <a:t> TR-002 </a:t>
            </a:r>
            <a:r>
              <a:rPr lang="zh-CN" altLang="en-US" sz="1000" b="1">
                <a:solidFill>
                  <a:srgbClr val="3C0668"/>
                </a:solidFill>
                <a:latin typeface="微軟正黑體" panose="020B0604030504040204" pitchFamily="34" charset="-120"/>
                <a:ea typeface="微軟正黑體" panose="020B0604030504040204" pitchFamily="34" charset="-120"/>
              </a:rPr>
              <a:t>裝置</a:t>
            </a:r>
            <a:endParaRPr lang="en-US" altLang="zh-TW" sz="1000" b="1">
              <a:solidFill>
                <a:srgbClr val="3C0668"/>
              </a:solidFill>
              <a:latin typeface="微軟正黑體" panose="020B0604030504040204" pitchFamily="34" charset="-120"/>
              <a:ea typeface="微軟正黑體" panose="020B0604030504040204" pitchFamily="34" charset="-120"/>
            </a:endParaRPr>
          </a:p>
        </p:txBody>
      </p:sp>
      <p:sp>
        <p:nvSpPr>
          <p:cNvPr id="43" name="Rectangle 42">
            <a:extLst>
              <a:ext uri="{FF2B5EF4-FFF2-40B4-BE49-F238E27FC236}">
                <a16:creationId xmlns:a16="http://schemas.microsoft.com/office/drawing/2014/main" id="{F9DFC825-89B0-D04D-969D-17745BAE9F49}"/>
              </a:ext>
            </a:extLst>
          </p:cNvPr>
          <p:cNvSpPr/>
          <p:nvPr/>
        </p:nvSpPr>
        <p:spPr>
          <a:xfrm>
            <a:off x="4970919" y="3935376"/>
            <a:ext cx="615874" cy="246221"/>
          </a:xfrm>
          <a:prstGeom prst="rect">
            <a:avLst/>
          </a:prstGeom>
          <a:noFill/>
        </p:spPr>
        <p:txBody>
          <a:bodyPr wrap="square" rtlCol="0" anchor="t">
            <a:spAutoFit/>
          </a:bodyPr>
          <a:lstStyle/>
          <a:p>
            <a:pPr algn="ctr"/>
            <a:r>
              <a:rPr lang="en-US" altLang="zh-CN" sz="1000" b="1">
                <a:solidFill>
                  <a:srgbClr val="3C0668"/>
                </a:solidFill>
              </a:rPr>
              <a:t>TR-002</a:t>
            </a:r>
            <a:endParaRPr lang="en-US" sz="1000" b="1">
              <a:solidFill>
                <a:srgbClr val="3C0668"/>
              </a:solidFill>
            </a:endParaRPr>
          </a:p>
        </p:txBody>
      </p:sp>
      <p:pic>
        <p:nvPicPr>
          <p:cNvPr id="44" name="圖片 13">
            <a:extLst>
              <a:ext uri="{FF2B5EF4-FFF2-40B4-BE49-F238E27FC236}">
                <a16:creationId xmlns:a16="http://schemas.microsoft.com/office/drawing/2014/main" id="{17E3E697-7BDE-F041-89AE-860422B12329}"/>
              </a:ext>
            </a:extLst>
          </p:cNvPr>
          <p:cNvPicPr>
            <a:picLocks noChangeAspect="1"/>
          </p:cNvPicPr>
          <p:nvPr/>
        </p:nvPicPr>
        <p:blipFill>
          <a:blip r:embed="rId14"/>
          <a:stretch>
            <a:fillRect/>
          </a:stretch>
        </p:blipFill>
        <p:spPr>
          <a:xfrm>
            <a:off x="2561205" y="4444653"/>
            <a:ext cx="244561" cy="214600"/>
          </a:xfrm>
          <a:prstGeom prst="rect">
            <a:avLst/>
          </a:prstGeom>
        </p:spPr>
      </p:pic>
    </p:spTree>
    <p:extLst>
      <p:ext uri="{BB962C8B-B14F-4D97-AF65-F5344CB8AC3E}">
        <p14:creationId xmlns:p14="http://schemas.microsoft.com/office/powerpoint/2010/main" val="34036252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BC81925F-7B23-4526-A0EE-1B85690DB4E9}"/>
              </a:ext>
            </a:extLst>
          </p:cNvPr>
          <p:cNvSpPr>
            <a:spLocks noGrp="1"/>
          </p:cNvSpPr>
          <p:nvPr>
            <p:ph type="ctrTitle"/>
          </p:nvPr>
        </p:nvSpPr>
        <p:spPr/>
        <p:txBody>
          <a:bodyPr/>
          <a:lstStyle/>
          <a:p>
            <a:r>
              <a:rPr lang="zh-CN" altLang="en-US">
                <a:latin typeface="微軟正黑體"/>
                <a:ea typeface="微軟正黑體"/>
              </a:rPr>
              <a:t>什麼是外接 (硬體) </a:t>
            </a:r>
            <a:r>
              <a:rPr lang="en-US" altLang="zh-CN">
                <a:latin typeface="微軟正黑體"/>
                <a:ea typeface="微軟正黑體"/>
              </a:rPr>
              <a:t>RAID</a:t>
            </a:r>
            <a:r>
              <a:rPr lang="zh-CN" altLang="en-US">
                <a:latin typeface="微軟正黑體"/>
                <a:ea typeface="微軟正黑體"/>
              </a:rPr>
              <a:t> </a:t>
            </a:r>
            <a:r>
              <a:rPr lang="en-US" altLang="zh-CN">
                <a:latin typeface="微軟正黑體"/>
                <a:ea typeface="微軟正黑體"/>
              </a:rPr>
              <a:t>?</a:t>
            </a:r>
            <a:r>
              <a:rPr lang="zh-CN" altLang="en-US">
                <a:latin typeface="微軟正黑體"/>
                <a:ea typeface="微軟正黑體"/>
              </a:rPr>
              <a:t> </a:t>
            </a:r>
            <a:endParaRPr lang="zh-TW">
              <a:latin typeface="微軟正黑體"/>
              <a:ea typeface="微軟正黑體"/>
            </a:endParaRPr>
          </a:p>
        </p:txBody>
      </p:sp>
      <p:sp>
        <p:nvSpPr>
          <p:cNvPr id="3" name="內容版面配置區 1">
            <a:extLst>
              <a:ext uri="{FF2B5EF4-FFF2-40B4-BE49-F238E27FC236}">
                <a16:creationId xmlns:a16="http://schemas.microsoft.com/office/drawing/2014/main" id="{C0494F19-A439-4A6F-9E6B-1B4465EB4317}"/>
              </a:ext>
            </a:extLst>
          </p:cNvPr>
          <p:cNvSpPr txBox="1">
            <a:spLocks/>
          </p:cNvSpPr>
          <p:nvPr/>
        </p:nvSpPr>
        <p:spPr>
          <a:xfrm>
            <a:off x="740956" y="915379"/>
            <a:ext cx="8437151" cy="1121871"/>
          </a:xfrm>
          <a:prstGeom prst="rect">
            <a:avLst/>
          </a:prstGeom>
        </p:spPr>
        <p:txBody>
          <a:bodyPr vert="horz" lIns="91440" tIns="45720" rIns="91440" bIns="45720" rtlCol="0" anchor="t">
            <a:no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Clr>
                <a:srgbClr val="3C0668"/>
              </a:buClr>
              <a:buFont typeface="Arial" panose="020B0604020202020204" pitchFamily="34" charset="0"/>
              <a:buChar char="•"/>
              <a:defRPr/>
            </a:pPr>
            <a:r>
              <a:rPr lang="zh-TW" altLang="en-US" sz="1600" b="1">
                <a:solidFill>
                  <a:srgbClr val="3C0668"/>
                </a:solidFill>
                <a:latin typeface="微軟正黑體"/>
                <a:ea typeface="微軟正黑體"/>
              </a:rPr>
              <a:t>一般的軟體 RAID，透過系統對連接的磁碟進行 IO 分配達成 RAID 保護。</a:t>
            </a:r>
            <a:br>
              <a:rPr lang="zh-TW" altLang="en-US" sz="1600" b="1">
                <a:solidFill>
                  <a:srgbClr val="3C0668"/>
                </a:solidFill>
                <a:latin typeface="微軟正黑體"/>
                <a:ea typeface="微軟正黑體"/>
              </a:rPr>
            </a:br>
            <a:r>
              <a:rPr lang="zh-TW" altLang="en-US" sz="1600" b="1">
                <a:solidFill>
                  <a:srgbClr val="3C0668"/>
                </a:solidFill>
                <a:latin typeface="微軟正黑體"/>
                <a:ea typeface="微軟正黑體"/>
              </a:rPr>
              <a:t>存取和保護依賴系統的中央處理器資源，且無法獨立於系統外運作。</a:t>
            </a:r>
            <a:endParaRPr lang="zh-TW" sz="1600">
              <a:solidFill>
                <a:srgbClr val="3C0668"/>
              </a:solidFill>
              <a:latin typeface="新細明體"/>
              <a:ea typeface="新細明體"/>
            </a:endParaRPr>
          </a:p>
          <a:p>
            <a:pPr marL="285750" indent="-285750">
              <a:buClr>
                <a:srgbClr val="3C0668"/>
              </a:buClr>
              <a:buFont typeface="Arial" panose="020B0604020202020204" pitchFamily="34" charset="0"/>
              <a:buChar char="•"/>
              <a:defRPr/>
            </a:pPr>
            <a:r>
              <a:rPr lang="zh-TW" altLang="en-US" sz="1600" b="1">
                <a:solidFill>
                  <a:srgbClr val="3C0668"/>
                </a:solidFill>
                <a:latin typeface="微軟正黑體"/>
                <a:ea typeface="微軟正黑體"/>
              </a:rPr>
              <a:t>外接 (硬體) RAID，不仰賴中央處理器，透過微型 IO 處理晶片分配 IO。</a:t>
            </a:r>
            <a:br>
              <a:rPr lang="zh-TW" altLang="en-US" sz="1600" b="1">
                <a:solidFill>
                  <a:srgbClr val="3C0668"/>
                </a:solidFill>
                <a:latin typeface="微軟正黑體"/>
                <a:ea typeface="微軟正黑體"/>
              </a:rPr>
            </a:br>
            <a:r>
              <a:rPr lang="zh-TW" altLang="en-US" sz="1600" b="1">
                <a:solidFill>
                  <a:srgbClr val="3C0668"/>
                </a:solidFill>
                <a:latin typeface="微軟正黑體"/>
                <a:ea typeface="微軟正黑體"/>
              </a:rPr>
              <a:t>資料保護運算獨立於系統之外，降低系統負擔且允許在多系統間轉移。</a:t>
            </a:r>
          </a:p>
        </p:txBody>
      </p:sp>
      <p:pic>
        <p:nvPicPr>
          <p:cNvPr id="12" name="圖片 12" descr="一張含有 螢幕擷取畫面 的圖片&#10;&#10;描述是以高可信度產生">
            <a:extLst>
              <a:ext uri="{FF2B5EF4-FFF2-40B4-BE49-F238E27FC236}">
                <a16:creationId xmlns:a16="http://schemas.microsoft.com/office/drawing/2014/main" id="{95E0E2D3-1330-4651-8287-0AEFBFA1B73D}"/>
              </a:ext>
            </a:extLst>
          </p:cNvPr>
          <p:cNvPicPr>
            <a:picLocks noChangeAspect="1"/>
          </p:cNvPicPr>
          <p:nvPr/>
        </p:nvPicPr>
        <p:blipFill>
          <a:blip r:embed="rId3"/>
          <a:stretch>
            <a:fillRect/>
          </a:stretch>
        </p:blipFill>
        <p:spPr>
          <a:xfrm>
            <a:off x="4480188" y="-2418430"/>
            <a:ext cx="4655527" cy="2097658"/>
          </a:xfrm>
          <a:prstGeom prst="rect">
            <a:avLst/>
          </a:prstGeom>
        </p:spPr>
      </p:pic>
      <p:grpSp>
        <p:nvGrpSpPr>
          <p:cNvPr id="16" name="群組 15">
            <a:extLst>
              <a:ext uri="{FF2B5EF4-FFF2-40B4-BE49-F238E27FC236}">
                <a16:creationId xmlns:a16="http://schemas.microsoft.com/office/drawing/2014/main" id="{244FAAF6-7944-4335-B722-1D2E02546645}"/>
              </a:ext>
            </a:extLst>
          </p:cNvPr>
          <p:cNvGrpSpPr/>
          <p:nvPr/>
        </p:nvGrpSpPr>
        <p:grpSpPr>
          <a:xfrm>
            <a:off x="4746293" y="1916364"/>
            <a:ext cx="2609873" cy="2710810"/>
            <a:chOff x="4975527" y="1907448"/>
            <a:chExt cx="2609873" cy="2710810"/>
          </a:xfrm>
        </p:grpSpPr>
        <p:cxnSp>
          <p:nvCxnSpPr>
            <p:cNvPr id="94" name="直線接點 93">
              <a:extLst>
                <a:ext uri="{FF2B5EF4-FFF2-40B4-BE49-F238E27FC236}">
                  <a16:creationId xmlns:a16="http://schemas.microsoft.com/office/drawing/2014/main" id="{A5B1BC55-82E1-420A-BD03-D5174F1DF5E6}"/>
                </a:ext>
              </a:extLst>
            </p:cNvPr>
            <p:cNvCxnSpPr>
              <a:cxnSpLocks/>
            </p:cNvCxnSpPr>
            <p:nvPr/>
          </p:nvCxnSpPr>
          <p:spPr>
            <a:xfrm rot="16200000" flipH="1">
              <a:off x="5867699" y="3564348"/>
              <a:ext cx="716904" cy="11887"/>
            </a:xfrm>
            <a:prstGeom prst="bentConnector3">
              <a:avLst>
                <a:gd name="adj1" fmla="val 50000"/>
              </a:avLst>
            </a:prstGeom>
            <a:ln w="19050">
              <a:solidFill>
                <a:srgbClr val="5B8DF1"/>
              </a:solidFill>
              <a:prstDash val="sysDash"/>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67" name="直線接點 66">
              <a:extLst>
                <a:ext uri="{FF2B5EF4-FFF2-40B4-BE49-F238E27FC236}">
                  <a16:creationId xmlns:a16="http://schemas.microsoft.com/office/drawing/2014/main" id="{4DCB76E7-EFA5-4642-8E89-E7E9A1515B85}"/>
                </a:ext>
              </a:extLst>
            </p:cNvPr>
            <p:cNvCxnSpPr>
              <a:cxnSpLocks/>
            </p:cNvCxnSpPr>
            <p:nvPr/>
          </p:nvCxnSpPr>
          <p:spPr>
            <a:xfrm>
              <a:off x="6241305" y="2199954"/>
              <a:ext cx="0" cy="636397"/>
            </a:xfrm>
            <a:prstGeom prst="line">
              <a:avLst/>
            </a:prstGeom>
            <a:ln w="19050">
              <a:solidFill>
                <a:srgbClr val="85D8DE"/>
              </a:solidFill>
              <a:prstDash val="sysDash"/>
              <a:headEnd type="oval" w="med" len="med"/>
              <a:tailEnd type="oval" w="med" len="med"/>
            </a:ln>
          </p:spPr>
          <p:style>
            <a:lnRef idx="1">
              <a:schemeClr val="accent1"/>
            </a:lnRef>
            <a:fillRef idx="0">
              <a:schemeClr val="accent1"/>
            </a:fillRef>
            <a:effectRef idx="0">
              <a:schemeClr val="accent1"/>
            </a:effectRef>
            <a:fontRef idx="minor">
              <a:schemeClr val="tx1"/>
            </a:fontRef>
          </p:style>
        </p:cxnSp>
        <p:sp>
          <p:nvSpPr>
            <p:cNvPr id="68" name="文字方塊 67">
              <a:extLst>
                <a:ext uri="{FF2B5EF4-FFF2-40B4-BE49-F238E27FC236}">
                  <a16:creationId xmlns:a16="http://schemas.microsoft.com/office/drawing/2014/main" id="{EFF03619-601C-4529-B8F6-828F038FE295}"/>
                </a:ext>
              </a:extLst>
            </p:cNvPr>
            <p:cNvSpPr txBox="1"/>
            <p:nvPr/>
          </p:nvSpPr>
          <p:spPr>
            <a:xfrm>
              <a:off x="6583669" y="2248615"/>
              <a:ext cx="1001731" cy="253916"/>
            </a:xfrm>
            <a:prstGeom prst="rect">
              <a:avLst/>
            </a:prstGeom>
            <a:noFill/>
          </p:spPr>
          <p:txBody>
            <a:bodyPr wrap="square" rtlCol="0">
              <a:spAutoFit/>
            </a:bodyPr>
            <a:lstStyle/>
            <a:p>
              <a:r>
                <a:rPr lang="zh-TW" altLang="en-US" sz="1050" b="1">
                  <a:solidFill>
                    <a:srgbClr val="7030A0"/>
                  </a:solidFill>
                  <a:latin typeface="微軟正黑體" panose="020B0604030504040204" pitchFamily="34" charset="-120"/>
                  <a:ea typeface="微軟正黑體" panose="020B0604030504040204" pitchFamily="34" charset="-120"/>
                </a:rPr>
                <a:t>檔案存取端</a:t>
              </a:r>
            </a:p>
          </p:txBody>
        </p:sp>
        <p:sp>
          <p:nvSpPr>
            <p:cNvPr id="69" name="矩形 68">
              <a:extLst>
                <a:ext uri="{FF2B5EF4-FFF2-40B4-BE49-F238E27FC236}">
                  <a16:creationId xmlns:a16="http://schemas.microsoft.com/office/drawing/2014/main" id="{0E5C8D58-5945-40C1-BDCD-207DF7F1AF92}"/>
                </a:ext>
              </a:extLst>
            </p:cNvPr>
            <p:cNvSpPr/>
            <p:nvPr/>
          </p:nvSpPr>
          <p:spPr>
            <a:xfrm>
              <a:off x="5385204" y="2859988"/>
              <a:ext cx="1711807" cy="351852"/>
            </a:xfrm>
            <a:prstGeom prst="rect">
              <a:avLst/>
            </a:prstGeom>
            <a:noFill/>
            <a:ln>
              <a:solidFill>
                <a:srgbClr val="5B8DF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cxnSp>
          <p:nvCxnSpPr>
            <p:cNvPr id="72" name="直線接點 71">
              <a:extLst>
                <a:ext uri="{FF2B5EF4-FFF2-40B4-BE49-F238E27FC236}">
                  <a16:creationId xmlns:a16="http://schemas.microsoft.com/office/drawing/2014/main" id="{66D4B81F-15BB-455F-9F51-780470BD968F}"/>
                </a:ext>
              </a:extLst>
            </p:cNvPr>
            <p:cNvCxnSpPr>
              <a:cxnSpLocks/>
            </p:cNvCxnSpPr>
            <p:nvPr/>
          </p:nvCxnSpPr>
          <p:spPr>
            <a:xfrm>
              <a:off x="5698283" y="3867975"/>
              <a:ext cx="0" cy="248452"/>
            </a:xfrm>
            <a:prstGeom prst="line">
              <a:avLst/>
            </a:prstGeom>
            <a:ln w="19050">
              <a:solidFill>
                <a:srgbClr val="5B8DF1"/>
              </a:solidFill>
              <a:prstDash val="sysDash"/>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73" name="直線接點 72">
              <a:extLst>
                <a:ext uri="{FF2B5EF4-FFF2-40B4-BE49-F238E27FC236}">
                  <a16:creationId xmlns:a16="http://schemas.microsoft.com/office/drawing/2014/main" id="{6FF99121-A893-4B4E-9085-7A54B3978260}"/>
                </a:ext>
              </a:extLst>
            </p:cNvPr>
            <p:cNvCxnSpPr>
              <a:cxnSpLocks/>
            </p:cNvCxnSpPr>
            <p:nvPr/>
          </p:nvCxnSpPr>
          <p:spPr>
            <a:xfrm>
              <a:off x="6827885" y="3867974"/>
              <a:ext cx="0" cy="248452"/>
            </a:xfrm>
            <a:prstGeom prst="line">
              <a:avLst/>
            </a:prstGeom>
            <a:ln w="19050">
              <a:solidFill>
                <a:srgbClr val="5B8DF1"/>
              </a:solidFill>
              <a:prstDash val="sysDash"/>
              <a:headEnd type="oval" w="med" len="med"/>
              <a:tailEnd type="oval" w="med" len="med"/>
            </a:ln>
          </p:spPr>
          <p:style>
            <a:lnRef idx="1">
              <a:schemeClr val="accent1"/>
            </a:lnRef>
            <a:fillRef idx="0">
              <a:schemeClr val="accent1"/>
            </a:fillRef>
            <a:effectRef idx="0">
              <a:schemeClr val="accent1"/>
            </a:effectRef>
            <a:fontRef idx="minor">
              <a:schemeClr val="tx1"/>
            </a:fontRef>
          </p:style>
        </p:cxnSp>
        <p:pic>
          <p:nvPicPr>
            <p:cNvPr id="78" name="圖片 77">
              <a:extLst>
                <a:ext uri="{FF2B5EF4-FFF2-40B4-BE49-F238E27FC236}">
                  <a16:creationId xmlns:a16="http://schemas.microsoft.com/office/drawing/2014/main" id="{FC171D85-606F-48B1-B4A9-F65A9CF69EBE}"/>
                </a:ext>
              </a:extLst>
            </p:cNvPr>
            <p:cNvPicPr>
              <a:picLocks noChangeAspect="1"/>
            </p:cNvPicPr>
            <p:nvPr/>
          </p:nvPicPr>
          <p:blipFill>
            <a:blip r:embed="rId4"/>
            <a:stretch>
              <a:fillRect/>
            </a:stretch>
          </p:blipFill>
          <p:spPr>
            <a:xfrm rot="5400000">
              <a:off x="5461876" y="3908475"/>
              <a:ext cx="565950" cy="816297"/>
            </a:xfrm>
            <a:prstGeom prst="rect">
              <a:avLst/>
            </a:prstGeom>
            <a:effectLst>
              <a:glow rad="50800">
                <a:schemeClr val="bg1">
                  <a:alpha val="25000"/>
                </a:schemeClr>
              </a:glow>
            </a:effectLst>
          </p:spPr>
        </p:pic>
        <p:pic>
          <p:nvPicPr>
            <p:cNvPr id="79" name="圖片 78">
              <a:extLst>
                <a:ext uri="{FF2B5EF4-FFF2-40B4-BE49-F238E27FC236}">
                  <a16:creationId xmlns:a16="http://schemas.microsoft.com/office/drawing/2014/main" id="{ABCC309C-6547-4CB2-8680-17E0218FF89A}"/>
                </a:ext>
              </a:extLst>
            </p:cNvPr>
            <p:cNvPicPr>
              <a:picLocks noChangeAspect="1"/>
            </p:cNvPicPr>
            <p:nvPr/>
          </p:nvPicPr>
          <p:blipFill>
            <a:blip r:embed="rId4"/>
            <a:stretch>
              <a:fillRect/>
            </a:stretch>
          </p:blipFill>
          <p:spPr>
            <a:xfrm rot="5400000">
              <a:off x="6437096" y="3908473"/>
              <a:ext cx="565950" cy="816297"/>
            </a:xfrm>
            <a:prstGeom prst="rect">
              <a:avLst/>
            </a:prstGeom>
            <a:effectLst>
              <a:glow rad="50800">
                <a:schemeClr val="bg1">
                  <a:alpha val="25000"/>
                </a:schemeClr>
              </a:glow>
            </a:effectLst>
          </p:spPr>
        </p:pic>
        <p:sp>
          <p:nvSpPr>
            <p:cNvPr id="80" name="矩形 79">
              <a:extLst>
                <a:ext uri="{FF2B5EF4-FFF2-40B4-BE49-F238E27FC236}">
                  <a16:creationId xmlns:a16="http://schemas.microsoft.com/office/drawing/2014/main" id="{CD2A4F79-B5D2-4547-A5FE-C264843745B1}"/>
                </a:ext>
              </a:extLst>
            </p:cNvPr>
            <p:cNvSpPr/>
            <p:nvPr/>
          </p:nvSpPr>
          <p:spPr>
            <a:xfrm>
              <a:off x="5043134" y="3558227"/>
              <a:ext cx="2351049" cy="1060031"/>
            </a:xfrm>
            <a:prstGeom prst="rect">
              <a:avLst/>
            </a:prstGeom>
            <a:no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81" name="文字方塊 80">
              <a:extLst>
                <a:ext uri="{FF2B5EF4-FFF2-40B4-BE49-F238E27FC236}">
                  <a16:creationId xmlns:a16="http://schemas.microsoft.com/office/drawing/2014/main" id="{366CFC6C-FCE3-4235-9C99-7ED57BED0E88}"/>
                </a:ext>
              </a:extLst>
            </p:cNvPr>
            <p:cNvSpPr txBox="1"/>
            <p:nvPr/>
          </p:nvSpPr>
          <p:spPr>
            <a:xfrm>
              <a:off x="5342238" y="2933357"/>
              <a:ext cx="1841489" cy="253916"/>
            </a:xfrm>
            <a:prstGeom prst="rect">
              <a:avLst/>
            </a:prstGeom>
            <a:noFill/>
          </p:spPr>
          <p:txBody>
            <a:bodyPr wrap="square" rtlCol="0">
              <a:spAutoFit/>
            </a:bodyPr>
            <a:lstStyle/>
            <a:p>
              <a:r>
                <a:rPr lang="zh-TW" altLang="en-US" sz="1050" b="1">
                  <a:solidFill>
                    <a:srgbClr val="5B8DF1"/>
                  </a:solidFill>
                  <a:latin typeface="微軟正黑體" panose="020B0604030504040204" pitchFamily="34" charset="-120"/>
                  <a:ea typeface="微軟正黑體" panose="020B0604030504040204" pitchFamily="34" charset="-120"/>
                </a:rPr>
                <a:t>硬體</a:t>
              </a:r>
              <a:r>
                <a:rPr lang="en-US" altLang="zh-TW" sz="1050" b="1">
                  <a:solidFill>
                    <a:srgbClr val="5B8DF1"/>
                  </a:solidFill>
                  <a:latin typeface="微軟正黑體" panose="020B0604030504040204" pitchFamily="34" charset="-120"/>
                  <a:ea typeface="微軟正黑體" panose="020B0604030504040204" pitchFamily="34" charset="-120"/>
                </a:rPr>
                <a:t> RAID</a:t>
              </a:r>
              <a:r>
                <a:rPr lang="zh-TW" altLang="en-US" sz="1050" b="1">
                  <a:solidFill>
                    <a:srgbClr val="5B8DF1"/>
                  </a:solidFill>
                  <a:latin typeface="微軟正黑體" panose="020B0604030504040204" pitchFamily="34" charset="-120"/>
                  <a:ea typeface="微軟正黑體" panose="020B0604030504040204" pitchFamily="34" charset="-120"/>
                </a:rPr>
                <a:t> 做 單獨磁碟使用</a:t>
              </a:r>
            </a:p>
          </p:txBody>
        </p:sp>
        <p:sp>
          <p:nvSpPr>
            <p:cNvPr id="82" name="文字方塊 81">
              <a:extLst>
                <a:ext uri="{FF2B5EF4-FFF2-40B4-BE49-F238E27FC236}">
                  <a16:creationId xmlns:a16="http://schemas.microsoft.com/office/drawing/2014/main" id="{1103602E-4ACE-4115-83C8-7EA3AD5645E5}"/>
                </a:ext>
              </a:extLst>
            </p:cNvPr>
            <p:cNvSpPr txBox="1"/>
            <p:nvPr/>
          </p:nvSpPr>
          <p:spPr>
            <a:xfrm>
              <a:off x="4975527" y="2375849"/>
              <a:ext cx="1001731" cy="261610"/>
            </a:xfrm>
            <a:prstGeom prst="rect">
              <a:avLst/>
            </a:prstGeom>
            <a:noFill/>
          </p:spPr>
          <p:txBody>
            <a:bodyPr wrap="square" rtlCol="0">
              <a:spAutoFit/>
            </a:bodyPr>
            <a:lstStyle/>
            <a:p>
              <a:r>
                <a:rPr lang="zh-TW" altLang="en-US" sz="1050" b="1">
                  <a:solidFill>
                    <a:srgbClr val="7030A0"/>
                  </a:solidFill>
                  <a:latin typeface="微軟正黑體" panose="020B0604030504040204" pitchFamily="34" charset="-120"/>
                  <a:ea typeface="微軟正黑體" panose="020B0604030504040204" pitchFamily="34" charset="-120"/>
                </a:rPr>
                <a:t>系統</a:t>
              </a:r>
            </a:p>
          </p:txBody>
        </p:sp>
        <p:sp>
          <p:nvSpPr>
            <p:cNvPr id="83" name="文字方塊 82">
              <a:extLst>
                <a:ext uri="{FF2B5EF4-FFF2-40B4-BE49-F238E27FC236}">
                  <a16:creationId xmlns:a16="http://schemas.microsoft.com/office/drawing/2014/main" id="{FA6BC4C9-3C19-4EDF-B4F5-86A3E7A6F523}"/>
                </a:ext>
              </a:extLst>
            </p:cNvPr>
            <p:cNvSpPr txBox="1"/>
            <p:nvPr/>
          </p:nvSpPr>
          <p:spPr>
            <a:xfrm>
              <a:off x="4975527" y="3338229"/>
              <a:ext cx="1001731" cy="261610"/>
            </a:xfrm>
            <a:prstGeom prst="rect">
              <a:avLst/>
            </a:prstGeom>
            <a:noFill/>
          </p:spPr>
          <p:txBody>
            <a:bodyPr wrap="square" rtlCol="0">
              <a:spAutoFit/>
            </a:bodyPr>
            <a:lstStyle/>
            <a:p>
              <a:r>
                <a:rPr lang="en-US" altLang="zh-TW" sz="1050" b="1">
                  <a:solidFill>
                    <a:srgbClr val="7030A0"/>
                  </a:solidFill>
                  <a:latin typeface="微軟正黑體" panose="020B0604030504040204" pitchFamily="34" charset="-120"/>
                  <a:ea typeface="微軟正黑體" panose="020B0604030504040204" pitchFamily="34" charset="-120"/>
                </a:rPr>
                <a:t>TR-002</a:t>
              </a:r>
              <a:endParaRPr lang="zh-TW" altLang="en-US" sz="1050" b="1">
                <a:solidFill>
                  <a:srgbClr val="7030A0"/>
                </a:solidFill>
                <a:latin typeface="微軟正黑體" panose="020B0604030504040204" pitchFamily="34" charset="-120"/>
                <a:ea typeface="微軟正黑體" panose="020B0604030504040204" pitchFamily="34" charset="-120"/>
              </a:endParaRPr>
            </a:p>
          </p:txBody>
        </p:sp>
        <p:sp>
          <p:nvSpPr>
            <p:cNvPr id="85" name="文字方塊 84">
              <a:extLst>
                <a:ext uri="{FF2B5EF4-FFF2-40B4-BE49-F238E27FC236}">
                  <a16:creationId xmlns:a16="http://schemas.microsoft.com/office/drawing/2014/main" id="{3DE5AC9F-E791-45BC-9516-80BEED711702}"/>
                </a:ext>
              </a:extLst>
            </p:cNvPr>
            <p:cNvSpPr txBox="1"/>
            <p:nvPr/>
          </p:nvSpPr>
          <p:spPr>
            <a:xfrm>
              <a:off x="6527393" y="3342611"/>
              <a:ext cx="849062" cy="215444"/>
            </a:xfrm>
            <a:prstGeom prst="rect">
              <a:avLst/>
            </a:prstGeom>
            <a:noFill/>
          </p:spPr>
          <p:txBody>
            <a:bodyPr wrap="square" rtlCol="0">
              <a:spAutoFit/>
            </a:bodyPr>
            <a:lstStyle/>
            <a:p>
              <a:r>
                <a:rPr lang="en-US" altLang="zh-TW" sz="800" b="1">
                  <a:solidFill>
                    <a:srgbClr val="7030A0"/>
                  </a:solidFill>
                  <a:latin typeface="微軟正黑體" panose="020B0604030504040204" pitchFamily="34" charset="-120"/>
                  <a:ea typeface="微軟正黑體" panose="020B0604030504040204" pitchFamily="34" charset="-120"/>
                </a:rPr>
                <a:t>USB</a:t>
              </a:r>
              <a:r>
                <a:rPr lang="zh-TW" altLang="en-US" sz="800" b="1">
                  <a:solidFill>
                    <a:srgbClr val="7030A0"/>
                  </a:solidFill>
                  <a:latin typeface="微軟正黑體" panose="020B0604030504040204" pitchFamily="34" charset="-120"/>
                  <a:ea typeface="微軟正黑體" panose="020B0604030504040204" pitchFamily="34" charset="-120"/>
                </a:rPr>
                <a:t> </a:t>
              </a:r>
              <a:r>
                <a:rPr lang="en-US" altLang="zh-TW" sz="800" b="1">
                  <a:solidFill>
                    <a:srgbClr val="7030A0"/>
                  </a:solidFill>
                  <a:latin typeface="微軟正黑體" panose="020B0604030504040204" pitchFamily="34" charset="-120"/>
                  <a:ea typeface="微軟正黑體" panose="020B0604030504040204" pitchFamily="34" charset="-120"/>
                </a:rPr>
                <a:t>3.1 Gen2</a:t>
              </a:r>
              <a:endParaRPr lang="zh-TW" altLang="en-US" sz="800" b="1">
                <a:solidFill>
                  <a:srgbClr val="7030A0"/>
                </a:solidFill>
                <a:latin typeface="微軟正黑體" panose="020B0604030504040204" pitchFamily="34" charset="-120"/>
                <a:ea typeface="微軟正黑體" panose="020B0604030504040204" pitchFamily="34" charset="-120"/>
              </a:endParaRPr>
            </a:p>
          </p:txBody>
        </p:sp>
        <p:grpSp>
          <p:nvGrpSpPr>
            <p:cNvPr id="86" name="群組 85">
              <a:extLst>
                <a:ext uri="{FF2B5EF4-FFF2-40B4-BE49-F238E27FC236}">
                  <a16:creationId xmlns:a16="http://schemas.microsoft.com/office/drawing/2014/main" id="{92ACD2E0-7B9D-43EC-A122-5A6A98517C93}"/>
                </a:ext>
              </a:extLst>
            </p:cNvPr>
            <p:cNvGrpSpPr/>
            <p:nvPr/>
          </p:nvGrpSpPr>
          <p:grpSpPr>
            <a:xfrm>
              <a:off x="5769046" y="1907448"/>
              <a:ext cx="927820" cy="564778"/>
              <a:chOff x="4627725" y="2722951"/>
              <a:chExt cx="927820" cy="564778"/>
            </a:xfrm>
          </p:grpSpPr>
          <p:pic>
            <p:nvPicPr>
              <p:cNvPr id="87" name="圖片 86">
                <a:extLst>
                  <a:ext uri="{FF2B5EF4-FFF2-40B4-BE49-F238E27FC236}">
                    <a16:creationId xmlns:a16="http://schemas.microsoft.com/office/drawing/2014/main" id="{720DCA46-6E19-4A3D-B727-12A0EC030213}"/>
                  </a:ext>
                </a:extLst>
              </p:cNvPr>
              <p:cNvPicPr>
                <a:picLocks noChangeAspect="1"/>
              </p:cNvPicPr>
              <p:nvPr/>
            </p:nvPicPr>
            <p:blipFill>
              <a:blip r:embed="rId5"/>
              <a:stretch>
                <a:fillRect/>
              </a:stretch>
            </p:blipFill>
            <p:spPr>
              <a:xfrm>
                <a:off x="4627725" y="2722951"/>
                <a:ext cx="927820" cy="564778"/>
              </a:xfrm>
              <a:prstGeom prst="rect">
                <a:avLst/>
              </a:prstGeom>
            </p:spPr>
          </p:pic>
          <p:pic>
            <p:nvPicPr>
              <p:cNvPr id="88" name="圖片 87">
                <a:extLst>
                  <a:ext uri="{FF2B5EF4-FFF2-40B4-BE49-F238E27FC236}">
                    <a16:creationId xmlns:a16="http://schemas.microsoft.com/office/drawing/2014/main" id="{0516180D-3FBF-4362-BFEC-20955FCC3B6B}"/>
                  </a:ext>
                </a:extLst>
              </p:cNvPr>
              <p:cNvPicPr>
                <a:picLocks noChangeAspect="1"/>
              </p:cNvPicPr>
              <p:nvPr/>
            </p:nvPicPr>
            <p:blipFill>
              <a:blip r:embed="rId6"/>
              <a:stretch>
                <a:fillRect/>
              </a:stretch>
            </p:blipFill>
            <p:spPr>
              <a:xfrm>
                <a:off x="4923353" y="2914695"/>
                <a:ext cx="346612" cy="312499"/>
              </a:xfrm>
              <a:prstGeom prst="rect">
                <a:avLst/>
              </a:prstGeom>
            </p:spPr>
          </p:pic>
        </p:grpSp>
        <p:cxnSp>
          <p:nvCxnSpPr>
            <p:cNvPr id="92" name="直線接點 91">
              <a:extLst>
                <a:ext uri="{FF2B5EF4-FFF2-40B4-BE49-F238E27FC236}">
                  <a16:creationId xmlns:a16="http://schemas.microsoft.com/office/drawing/2014/main" id="{D2C9291D-4D2B-4734-AA3E-A9B8F86FE298}"/>
                </a:ext>
              </a:extLst>
            </p:cNvPr>
            <p:cNvCxnSpPr>
              <a:cxnSpLocks/>
            </p:cNvCxnSpPr>
            <p:nvPr/>
          </p:nvCxnSpPr>
          <p:spPr>
            <a:xfrm>
              <a:off x="5669281" y="3867973"/>
              <a:ext cx="1158604" cy="0"/>
            </a:xfrm>
            <a:prstGeom prst="line">
              <a:avLst/>
            </a:prstGeom>
            <a:ln w="19050">
              <a:solidFill>
                <a:srgbClr val="5B8DF1"/>
              </a:solidFill>
            </a:ln>
          </p:spPr>
          <p:style>
            <a:lnRef idx="1">
              <a:schemeClr val="accent1"/>
            </a:lnRef>
            <a:fillRef idx="0">
              <a:schemeClr val="accent1"/>
            </a:fillRef>
            <a:effectRef idx="0">
              <a:schemeClr val="accent1"/>
            </a:effectRef>
            <a:fontRef idx="minor">
              <a:schemeClr val="tx1"/>
            </a:fontRef>
          </p:style>
        </p:cxnSp>
        <p:sp>
          <p:nvSpPr>
            <p:cNvPr id="98" name="文字方塊 97">
              <a:extLst>
                <a:ext uri="{FF2B5EF4-FFF2-40B4-BE49-F238E27FC236}">
                  <a16:creationId xmlns:a16="http://schemas.microsoft.com/office/drawing/2014/main" id="{EE670FF2-D800-4A6A-9A24-07DB5858CAAE}"/>
                </a:ext>
              </a:extLst>
            </p:cNvPr>
            <p:cNvSpPr txBox="1"/>
            <p:nvPr/>
          </p:nvSpPr>
          <p:spPr>
            <a:xfrm>
              <a:off x="6483480" y="3616746"/>
              <a:ext cx="816298" cy="253916"/>
            </a:xfrm>
            <a:prstGeom prst="rect">
              <a:avLst/>
            </a:prstGeom>
            <a:noFill/>
          </p:spPr>
          <p:txBody>
            <a:bodyPr wrap="square" rtlCol="0">
              <a:spAutoFit/>
            </a:bodyPr>
            <a:lstStyle/>
            <a:p>
              <a:r>
                <a:rPr lang="zh-TW" altLang="en-US" sz="1050" b="1">
                  <a:solidFill>
                    <a:srgbClr val="5B8DF1"/>
                  </a:solidFill>
                  <a:latin typeface="微軟正黑體" panose="020B0604030504040204" pitchFamily="34" charset="-120"/>
                  <a:ea typeface="微軟正黑體" panose="020B0604030504040204" pitchFamily="34" charset="-120"/>
                </a:rPr>
                <a:t>外接 </a:t>
              </a:r>
              <a:r>
                <a:rPr lang="en-US" altLang="zh-TW" sz="1050" b="1">
                  <a:solidFill>
                    <a:srgbClr val="5B8DF1"/>
                  </a:solidFill>
                  <a:latin typeface="微軟正黑體" panose="020B0604030504040204" pitchFamily="34" charset="-120"/>
                  <a:ea typeface="微軟正黑體" panose="020B0604030504040204" pitchFamily="34" charset="-120"/>
                </a:rPr>
                <a:t>RAID</a:t>
              </a:r>
              <a:endParaRPr lang="zh-TW" altLang="en-US" sz="1050" b="1">
                <a:solidFill>
                  <a:srgbClr val="5B8DF1"/>
                </a:solidFill>
                <a:latin typeface="微軟正黑體" panose="020B0604030504040204" pitchFamily="34" charset="-120"/>
                <a:ea typeface="微軟正黑體" panose="020B0604030504040204" pitchFamily="34" charset="-120"/>
              </a:endParaRPr>
            </a:p>
          </p:txBody>
        </p:sp>
        <p:pic>
          <p:nvPicPr>
            <p:cNvPr id="66" name="圖片 65">
              <a:extLst>
                <a:ext uri="{FF2B5EF4-FFF2-40B4-BE49-F238E27FC236}">
                  <a16:creationId xmlns:a16="http://schemas.microsoft.com/office/drawing/2014/main" id="{174EFEF3-66D9-4D09-BB4C-3BF069B97C1A}"/>
                </a:ext>
              </a:extLst>
            </p:cNvPr>
            <p:cNvPicPr>
              <a:picLocks noChangeAspect="1"/>
            </p:cNvPicPr>
            <p:nvPr/>
          </p:nvPicPr>
          <p:blipFill rotWithShape="1">
            <a:blip r:embed="rId7">
              <a:extLst>
                <a:ext uri="{28A0092B-C50C-407E-A947-70E740481C1C}">
                  <a14:useLocalDpi xmlns:a14="http://schemas.microsoft.com/office/drawing/2010/main"/>
                </a:ext>
              </a:extLst>
            </a:blip>
            <a:srcRect/>
            <a:stretch/>
          </p:blipFill>
          <p:spPr>
            <a:xfrm rot="16200000">
              <a:off x="6336767" y="3396536"/>
              <a:ext cx="361405" cy="122741"/>
            </a:xfrm>
            <a:prstGeom prst="rect">
              <a:avLst/>
            </a:prstGeom>
          </p:spPr>
        </p:pic>
        <p:sp>
          <p:nvSpPr>
            <p:cNvPr id="61" name="矩形 60">
              <a:extLst>
                <a:ext uri="{FF2B5EF4-FFF2-40B4-BE49-F238E27FC236}">
                  <a16:creationId xmlns:a16="http://schemas.microsoft.com/office/drawing/2014/main" id="{0177E387-607B-4FC3-9328-E1F5D1D0D689}"/>
                </a:ext>
              </a:extLst>
            </p:cNvPr>
            <p:cNvSpPr/>
            <p:nvPr/>
          </p:nvSpPr>
          <p:spPr>
            <a:xfrm>
              <a:off x="5043134" y="2623983"/>
              <a:ext cx="2333134" cy="647276"/>
            </a:xfrm>
            <a:prstGeom prst="rect">
              <a:avLst/>
            </a:prstGeom>
            <a:no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rgbClr val="7030A0"/>
                </a:solidFill>
              </a:endParaRPr>
            </a:p>
          </p:txBody>
        </p:sp>
        <p:pic>
          <p:nvPicPr>
            <p:cNvPr id="90" name="圖片 89">
              <a:extLst>
                <a:ext uri="{FF2B5EF4-FFF2-40B4-BE49-F238E27FC236}">
                  <a16:creationId xmlns:a16="http://schemas.microsoft.com/office/drawing/2014/main" id="{AF6401E6-FEA7-45B6-BD05-4F2C87A16A99}"/>
                </a:ext>
              </a:extLst>
            </p:cNvPr>
            <p:cNvPicPr>
              <a:picLocks noChangeAspect="1"/>
            </p:cNvPicPr>
            <p:nvPr/>
          </p:nvPicPr>
          <p:blipFill>
            <a:blip r:embed="rId8"/>
            <a:stretch>
              <a:fillRect/>
            </a:stretch>
          </p:blipFill>
          <p:spPr>
            <a:xfrm>
              <a:off x="6008278" y="3543397"/>
              <a:ext cx="447630" cy="447838"/>
            </a:xfrm>
            <a:prstGeom prst="rect">
              <a:avLst/>
            </a:prstGeom>
          </p:spPr>
        </p:pic>
        <p:grpSp>
          <p:nvGrpSpPr>
            <p:cNvPr id="93" name="群組 92">
              <a:extLst>
                <a:ext uri="{FF2B5EF4-FFF2-40B4-BE49-F238E27FC236}">
                  <a16:creationId xmlns:a16="http://schemas.microsoft.com/office/drawing/2014/main" id="{2DD1F09B-CA77-40EB-8324-CEE1BE022FA0}"/>
                </a:ext>
              </a:extLst>
            </p:cNvPr>
            <p:cNvGrpSpPr/>
            <p:nvPr/>
          </p:nvGrpSpPr>
          <p:grpSpPr>
            <a:xfrm>
              <a:off x="5980264" y="2517827"/>
              <a:ext cx="521686" cy="521686"/>
              <a:chOff x="8138445" y="3090415"/>
              <a:chExt cx="521686" cy="521686"/>
            </a:xfrm>
          </p:grpSpPr>
          <p:pic>
            <p:nvPicPr>
              <p:cNvPr id="70" name="圖片 69">
                <a:extLst>
                  <a:ext uri="{FF2B5EF4-FFF2-40B4-BE49-F238E27FC236}">
                    <a16:creationId xmlns:a16="http://schemas.microsoft.com/office/drawing/2014/main" id="{3DEDD62A-AB57-49A7-9FDF-271CFA6315C0}"/>
                  </a:ext>
                </a:extLst>
              </p:cNvPr>
              <p:cNvPicPr>
                <a:picLocks noChangeAspect="1"/>
              </p:cNvPicPr>
              <p:nvPr/>
            </p:nvPicPr>
            <p:blipFill>
              <a:blip r:embed="rId9"/>
              <a:stretch>
                <a:fillRect/>
              </a:stretch>
            </p:blipFill>
            <p:spPr>
              <a:xfrm>
                <a:off x="8138445" y="3090415"/>
                <a:ext cx="521686" cy="521686"/>
              </a:xfrm>
              <a:prstGeom prst="rect">
                <a:avLst/>
              </a:prstGeom>
            </p:spPr>
          </p:pic>
          <p:sp>
            <p:nvSpPr>
              <p:cNvPr id="84" name="文字方塊 83">
                <a:extLst>
                  <a:ext uri="{FF2B5EF4-FFF2-40B4-BE49-F238E27FC236}">
                    <a16:creationId xmlns:a16="http://schemas.microsoft.com/office/drawing/2014/main" id="{0AA15C3D-BAE8-417E-AB57-A217D82A6584}"/>
                  </a:ext>
                </a:extLst>
              </p:cNvPr>
              <p:cNvSpPr txBox="1"/>
              <p:nvPr/>
            </p:nvSpPr>
            <p:spPr>
              <a:xfrm>
                <a:off x="8227341" y="3267343"/>
                <a:ext cx="370830" cy="184666"/>
              </a:xfrm>
              <a:prstGeom prst="rect">
                <a:avLst/>
              </a:prstGeom>
              <a:noFill/>
            </p:spPr>
            <p:txBody>
              <a:bodyPr wrap="square" rtlCol="0">
                <a:spAutoFit/>
              </a:bodyPr>
              <a:lstStyle/>
              <a:p>
                <a:r>
                  <a:rPr lang="en-US" altLang="zh-TW" sz="600" b="1">
                    <a:solidFill>
                      <a:schemeClr val="bg1"/>
                    </a:solidFill>
                    <a:latin typeface="微軟正黑體" panose="020B0604030504040204" pitchFamily="34" charset="-120"/>
                    <a:ea typeface="微軟正黑體" panose="020B0604030504040204" pitchFamily="34" charset="-120"/>
                  </a:rPr>
                  <a:t>CPU</a:t>
                </a:r>
                <a:endParaRPr lang="zh-TW" altLang="en-US" sz="600" b="1">
                  <a:solidFill>
                    <a:schemeClr val="bg1"/>
                  </a:solidFill>
                  <a:latin typeface="微軟正黑體" panose="020B0604030504040204" pitchFamily="34" charset="-120"/>
                  <a:ea typeface="微軟正黑體" panose="020B0604030504040204" pitchFamily="34" charset="-120"/>
                </a:endParaRPr>
              </a:p>
            </p:txBody>
          </p:sp>
        </p:grpSp>
      </p:grpSp>
      <p:grpSp>
        <p:nvGrpSpPr>
          <p:cNvPr id="7" name="群組 6">
            <a:extLst>
              <a:ext uri="{FF2B5EF4-FFF2-40B4-BE49-F238E27FC236}">
                <a16:creationId xmlns:a16="http://schemas.microsoft.com/office/drawing/2014/main" id="{F2FB98F7-690F-46C6-AA9D-B8FA45A88D47}"/>
              </a:ext>
            </a:extLst>
          </p:cNvPr>
          <p:cNvGrpSpPr/>
          <p:nvPr/>
        </p:nvGrpSpPr>
        <p:grpSpPr>
          <a:xfrm>
            <a:off x="1162785" y="1996011"/>
            <a:ext cx="2422052" cy="2612502"/>
            <a:chOff x="1100814" y="2004540"/>
            <a:chExt cx="2422052" cy="2612502"/>
          </a:xfrm>
        </p:grpSpPr>
        <p:pic>
          <p:nvPicPr>
            <p:cNvPr id="41" name="圖片 40">
              <a:extLst>
                <a:ext uri="{FF2B5EF4-FFF2-40B4-BE49-F238E27FC236}">
                  <a16:creationId xmlns:a16="http://schemas.microsoft.com/office/drawing/2014/main" id="{5668CD2B-FAD4-4C1C-9CCD-BF97892D4A7A}"/>
                </a:ext>
              </a:extLst>
            </p:cNvPr>
            <p:cNvPicPr>
              <a:picLocks noChangeAspect="1"/>
            </p:cNvPicPr>
            <p:nvPr/>
          </p:nvPicPr>
          <p:blipFill rotWithShape="1">
            <a:blip r:embed="rId7">
              <a:extLst>
                <a:ext uri="{28A0092B-C50C-407E-A947-70E740481C1C}">
                  <a14:useLocalDpi xmlns:a14="http://schemas.microsoft.com/office/drawing/2010/main"/>
                </a:ext>
              </a:extLst>
            </a:blip>
            <a:srcRect/>
            <a:stretch/>
          </p:blipFill>
          <p:spPr>
            <a:xfrm rot="16200000">
              <a:off x="1749483" y="3410038"/>
              <a:ext cx="661471" cy="224650"/>
            </a:xfrm>
            <a:prstGeom prst="rect">
              <a:avLst/>
            </a:prstGeom>
          </p:spPr>
        </p:pic>
        <p:cxnSp>
          <p:nvCxnSpPr>
            <p:cNvPr id="13" name="直線接點 12">
              <a:extLst>
                <a:ext uri="{FF2B5EF4-FFF2-40B4-BE49-F238E27FC236}">
                  <a16:creationId xmlns:a16="http://schemas.microsoft.com/office/drawing/2014/main" id="{88CA8D37-9919-4FE1-B90B-F6229DEF1773}"/>
                </a:ext>
              </a:extLst>
            </p:cNvPr>
            <p:cNvCxnSpPr>
              <a:cxnSpLocks/>
            </p:cNvCxnSpPr>
            <p:nvPr/>
          </p:nvCxnSpPr>
          <p:spPr>
            <a:xfrm>
              <a:off x="2260093" y="2295418"/>
              <a:ext cx="0" cy="636397"/>
            </a:xfrm>
            <a:prstGeom prst="line">
              <a:avLst/>
            </a:prstGeom>
            <a:ln w="19050">
              <a:solidFill>
                <a:srgbClr val="85D8DE"/>
              </a:solidFill>
              <a:prstDash val="sysDash"/>
              <a:headEnd type="oval" w="med" len="med"/>
              <a:tailEnd type="oval" w="med" len="med"/>
            </a:ln>
          </p:spPr>
          <p:style>
            <a:lnRef idx="1">
              <a:schemeClr val="accent1"/>
            </a:lnRef>
            <a:fillRef idx="0">
              <a:schemeClr val="accent1"/>
            </a:fillRef>
            <a:effectRef idx="0">
              <a:schemeClr val="accent1"/>
            </a:effectRef>
            <a:fontRef idx="minor">
              <a:schemeClr val="tx1"/>
            </a:fontRef>
          </p:style>
        </p:cxnSp>
        <p:sp>
          <p:nvSpPr>
            <p:cNvPr id="4" name="文字方塊 3">
              <a:extLst>
                <a:ext uri="{FF2B5EF4-FFF2-40B4-BE49-F238E27FC236}">
                  <a16:creationId xmlns:a16="http://schemas.microsoft.com/office/drawing/2014/main" id="{ACA6BD06-A606-4D58-85FA-8270DE4B173F}"/>
                </a:ext>
              </a:extLst>
            </p:cNvPr>
            <p:cNvSpPr txBox="1"/>
            <p:nvPr/>
          </p:nvSpPr>
          <p:spPr>
            <a:xfrm>
              <a:off x="2521135" y="2293387"/>
              <a:ext cx="1001731" cy="253916"/>
            </a:xfrm>
            <a:prstGeom prst="rect">
              <a:avLst/>
            </a:prstGeom>
            <a:noFill/>
          </p:spPr>
          <p:txBody>
            <a:bodyPr wrap="square" rtlCol="0">
              <a:spAutoFit/>
            </a:bodyPr>
            <a:lstStyle/>
            <a:p>
              <a:r>
                <a:rPr lang="zh-TW" altLang="en-US" sz="1050" b="1">
                  <a:solidFill>
                    <a:srgbClr val="7030A0"/>
                  </a:solidFill>
                  <a:latin typeface="微軟正黑體" panose="020B0604030504040204" pitchFamily="34" charset="-120"/>
                  <a:ea typeface="微軟正黑體" panose="020B0604030504040204" pitchFamily="34" charset="-120"/>
                </a:rPr>
                <a:t>檔案存取端</a:t>
              </a:r>
            </a:p>
          </p:txBody>
        </p:sp>
        <p:sp>
          <p:nvSpPr>
            <p:cNvPr id="15" name="矩形 14">
              <a:extLst>
                <a:ext uri="{FF2B5EF4-FFF2-40B4-BE49-F238E27FC236}">
                  <a16:creationId xmlns:a16="http://schemas.microsoft.com/office/drawing/2014/main" id="{D2FE7832-EF5F-461A-974B-D4C331527D90}"/>
                </a:ext>
              </a:extLst>
            </p:cNvPr>
            <p:cNvSpPr/>
            <p:nvPr/>
          </p:nvSpPr>
          <p:spPr>
            <a:xfrm>
              <a:off x="1218646" y="2800878"/>
              <a:ext cx="2027781" cy="272266"/>
            </a:xfrm>
            <a:prstGeom prst="rect">
              <a:avLst/>
            </a:prstGeom>
            <a:noFill/>
            <a:ln>
              <a:solidFill>
                <a:srgbClr val="5B8DF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cxnSp>
          <p:nvCxnSpPr>
            <p:cNvPr id="18" name="直線接點 17">
              <a:extLst>
                <a:ext uri="{FF2B5EF4-FFF2-40B4-BE49-F238E27FC236}">
                  <a16:creationId xmlns:a16="http://schemas.microsoft.com/office/drawing/2014/main" id="{910A193B-4BBA-415F-B9EE-00CCFD547C72}"/>
                </a:ext>
              </a:extLst>
            </p:cNvPr>
            <p:cNvCxnSpPr>
              <a:cxnSpLocks/>
            </p:cNvCxnSpPr>
            <p:nvPr/>
          </p:nvCxnSpPr>
          <p:spPr>
            <a:xfrm>
              <a:off x="1718413" y="3078282"/>
              <a:ext cx="0" cy="949788"/>
            </a:xfrm>
            <a:prstGeom prst="line">
              <a:avLst/>
            </a:prstGeom>
            <a:ln w="19050">
              <a:solidFill>
                <a:srgbClr val="5B8DF1"/>
              </a:solidFill>
              <a:prstDash val="sysDash"/>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20" name="直線接點 19">
              <a:extLst>
                <a:ext uri="{FF2B5EF4-FFF2-40B4-BE49-F238E27FC236}">
                  <a16:creationId xmlns:a16="http://schemas.microsoft.com/office/drawing/2014/main" id="{7E0F1967-5114-4FD5-A6A2-326B90E3EF02}"/>
                </a:ext>
              </a:extLst>
            </p:cNvPr>
            <p:cNvCxnSpPr>
              <a:cxnSpLocks/>
            </p:cNvCxnSpPr>
            <p:nvPr/>
          </p:nvCxnSpPr>
          <p:spPr>
            <a:xfrm>
              <a:off x="2747954" y="3078282"/>
              <a:ext cx="0" cy="949788"/>
            </a:xfrm>
            <a:prstGeom prst="line">
              <a:avLst/>
            </a:prstGeom>
            <a:ln w="19050">
              <a:solidFill>
                <a:srgbClr val="5B8DF1"/>
              </a:solidFill>
              <a:prstDash val="sysDash"/>
              <a:headEnd type="oval" w="med" len="med"/>
              <a:tailEnd type="oval" w="med" len="med"/>
            </a:ln>
          </p:spPr>
          <p:style>
            <a:lnRef idx="1">
              <a:schemeClr val="accent1"/>
            </a:lnRef>
            <a:fillRef idx="0">
              <a:schemeClr val="accent1"/>
            </a:fillRef>
            <a:effectRef idx="0">
              <a:schemeClr val="accent1"/>
            </a:effectRef>
            <a:fontRef idx="minor">
              <a:schemeClr val="tx1"/>
            </a:fontRef>
          </p:style>
        </p:cxnSp>
        <p:pic>
          <p:nvPicPr>
            <p:cNvPr id="33" name="圖片 32">
              <a:extLst>
                <a:ext uri="{FF2B5EF4-FFF2-40B4-BE49-F238E27FC236}">
                  <a16:creationId xmlns:a16="http://schemas.microsoft.com/office/drawing/2014/main" id="{64B1542A-D0FE-4942-B400-D67EBAB1A81C}"/>
                </a:ext>
              </a:extLst>
            </p:cNvPr>
            <p:cNvPicPr>
              <a:picLocks noChangeAspect="1"/>
            </p:cNvPicPr>
            <p:nvPr/>
          </p:nvPicPr>
          <p:blipFill>
            <a:blip r:embed="rId4"/>
            <a:stretch>
              <a:fillRect/>
            </a:stretch>
          </p:blipFill>
          <p:spPr>
            <a:xfrm rot="5400000">
              <a:off x="1434331" y="3801648"/>
              <a:ext cx="565950" cy="816297"/>
            </a:xfrm>
            <a:prstGeom prst="rect">
              <a:avLst/>
            </a:prstGeom>
            <a:effectLst>
              <a:glow rad="50800">
                <a:schemeClr val="bg1">
                  <a:alpha val="25000"/>
                </a:schemeClr>
              </a:glow>
            </a:effectLst>
          </p:spPr>
        </p:pic>
        <p:pic>
          <p:nvPicPr>
            <p:cNvPr id="34" name="圖片 33">
              <a:extLst>
                <a:ext uri="{FF2B5EF4-FFF2-40B4-BE49-F238E27FC236}">
                  <a16:creationId xmlns:a16="http://schemas.microsoft.com/office/drawing/2014/main" id="{A2B959DE-B51C-4FA0-9A70-306F38598077}"/>
                </a:ext>
              </a:extLst>
            </p:cNvPr>
            <p:cNvPicPr>
              <a:picLocks noChangeAspect="1"/>
            </p:cNvPicPr>
            <p:nvPr/>
          </p:nvPicPr>
          <p:blipFill>
            <a:blip r:embed="rId4"/>
            <a:stretch>
              <a:fillRect/>
            </a:stretch>
          </p:blipFill>
          <p:spPr>
            <a:xfrm rot="5400000">
              <a:off x="2461390" y="3818014"/>
              <a:ext cx="565950" cy="816297"/>
            </a:xfrm>
            <a:prstGeom prst="rect">
              <a:avLst/>
            </a:prstGeom>
            <a:effectLst>
              <a:glow rad="50800">
                <a:schemeClr val="bg1">
                  <a:alpha val="25000"/>
                </a:schemeClr>
              </a:glow>
            </a:effectLst>
          </p:spPr>
        </p:pic>
        <p:sp>
          <p:nvSpPr>
            <p:cNvPr id="35" name="矩形 34">
              <a:extLst>
                <a:ext uri="{FF2B5EF4-FFF2-40B4-BE49-F238E27FC236}">
                  <a16:creationId xmlns:a16="http://schemas.microsoft.com/office/drawing/2014/main" id="{EF1CE919-E447-4F9E-BBDA-A6A43B970742}"/>
                </a:ext>
              </a:extLst>
            </p:cNvPr>
            <p:cNvSpPr/>
            <p:nvPr/>
          </p:nvSpPr>
          <p:spPr>
            <a:xfrm>
              <a:off x="1218646" y="3846436"/>
              <a:ext cx="2027781" cy="770606"/>
            </a:xfrm>
            <a:prstGeom prst="rect">
              <a:avLst/>
            </a:prstGeom>
            <a:noFill/>
            <a:ln>
              <a:solidFill>
                <a:srgbClr val="5B8DF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8" name="文字方塊 37">
              <a:extLst>
                <a:ext uri="{FF2B5EF4-FFF2-40B4-BE49-F238E27FC236}">
                  <a16:creationId xmlns:a16="http://schemas.microsoft.com/office/drawing/2014/main" id="{F088289A-388F-41AC-A35A-ED2FAA50D096}"/>
                </a:ext>
              </a:extLst>
            </p:cNvPr>
            <p:cNvSpPr txBox="1"/>
            <p:nvPr/>
          </p:nvSpPr>
          <p:spPr>
            <a:xfrm>
              <a:off x="1100814" y="2520530"/>
              <a:ext cx="618807" cy="261610"/>
            </a:xfrm>
            <a:prstGeom prst="rect">
              <a:avLst/>
            </a:prstGeom>
            <a:noFill/>
          </p:spPr>
          <p:txBody>
            <a:bodyPr wrap="square" rtlCol="0">
              <a:spAutoFit/>
            </a:bodyPr>
            <a:lstStyle/>
            <a:p>
              <a:r>
                <a:rPr lang="zh-TW" altLang="en-US" sz="1050" b="1">
                  <a:solidFill>
                    <a:srgbClr val="7030A0"/>
                  </a:solidFill>
                  <a:latin typeface="微軟正黑體" panose="020B0604030504040204" pitchFamily="34" charset="-120"/>
                  <a:ea typeface="微軟正黑體" panose="020B0604030504040204" pitchFamily="34" charset="-120"/>
                </a:rPr>
                <a:t>系統</a:t>
              </a:r>
            </a:p>
          </p:txBody>
        </p:sp>
        <p:sp>
          <p:nvSpPr>
            <p:cNvPr id="39" name="文字方塊 38">
              <a:extLst>
                <a:ext uri="{FF2B5EF4-FFF2-40B4-BE49-F238E27FC236}">
                  <a16:creationId xmlns:a16="http://schemas.microsoft.com/office/drawing/2014/main" id="{23329AB2-179A-4EAC-915E-7A22BE357759}"/>
                </a:ext>
              </a:extLst>
            </p:cNvPr>
            <p:cNvSpPr txBox="1"/>
            <p:nvPr/>
          </p:nvSpPr>
          <p:spPr>
            <a:xfrm>
              <a:off x="1130372" y="3612870"/>
              <a:ext cx="618807" cy="261610"/>
            </a:xfrm>
            <a:prstGeom prst="rect">
              <a:avLst/>
            </a:prstGeom>
            <a:noFill/>
          </p:spPr>
          <p:txBody>
            <a:bodyPr wrap="square" rtlCol="0">
              <a:spAutoFit/>
            </a:bodyPr>
            <a:lstStyle/>
            <a:p>
              <a:r>
                <a:rPr lang="en-US" altLang="zh-TW" sz="1050" b="1">
                  <a:solidFill>
                    <a:srgbClr val="7030A0"/>
                  </a:solidFill>
                  <a:latin typeface="微軟正黑體" panose="020B0604030504040204" pitchFamily="34" charset="-120"/>
                  <a:ea typeface="微軟正黑體" panose="020B0604030504040204" pitchFamily="34" charset="-120"/>
                </a:rPr>
                <a:t>JBOD</a:t>
              </a:r>
              <a:endParaRPr lang="zh-TW" altLang="en-US" sz="1050" b="1">
                <a:solidFill>
                  <a:srgbClr val="7030A0"/>
                </a:solidFill>
                <a:latin typeface="微軟正黑體" panose="020B0604030504040204" pitchFamily="34" charset="-120"/>
                <a:ea typeface="微軟正黑體" panose="020B0604030504040204" pitchFamily="34" charset="-120"/>
              </a:endParaRPr>
            </a:p>
          </p:txBody>
        </p:sp>
        <p:sp>
          <p:nvSpPr>
            <p:cNvPr id="42" name="文字方塊 41">
              <a:extLst>
                <a:ext uri="{FF2B5EF4-FFF2-40B4-BE49-F238E27FC236}">
                  <a16:creationId xmlns:a16="http://schemas.microsoft.com/office/drawing/2014/main" id="{4114631E-5D3E-4FB1-BC6F-2380F26B94E3}"/>
                </a:ext>
              </a:extLst>
            </p:cNvPr>
            <p:cNvSpPr txBox="1"/>
            <p:nvPr/>
          </p:nvSpPr>
          <p:spPr>
            <a:xfrm>
              <a:off x="2102087" y="3506721"/>
              <a:ext cx="556569" cy="338554"/>
            </a:xfrm>
            <a:prstGeom prst="rect">
              <a:avLst/>
            </a:prstGeom>
            <a:noFill/>
          </p:spPr>
          <p:txBody>
            <a:bodyPr wrap="square" rtlCol="0">
              <a:spAutoFit/>
            </a:bodyPr>
            <a:lstStyle/>
            <a:p>
              <a:r>
                <a:rPr lang="en-US" altLang="zh-TW" sz="800" b="1">
                  <a:solidFill>
                    <a:srgbClr val="7030A0"/>
                  </a:solidFill>
                  <a:latin typeface="微軟正黑體" panose="020B0604030504040204" pitchFamily="34" charset="-120"/>
                  <a:ea typeface="微軟正黑體" panose="020B0604030504040204" pitchFamily="34" charset="-120"/>
                </a:rPr>
                <a:t>USB</a:t>
              </a:r>
              <a:r>
                <a:rPr lang="zh-TW" altLang="en-US" sz="800" b="1">
                  <a:solidFill>
                    <a:srgbClr val="7030A0"/>
                  </a:solidFill>
                  <a:latin typeface="微軟正黑體" panose="020B0604030504040204" pitchFamily="34" charset="-120"/>
                  <a:ea typeface="微軟正黑體" panose="020B0604030504040204" pitchFamily="34" charset="-120"/>
                </a:rPr>
                <a:t> </a:t>
              </a:r>
              <a:r>
                <a:rPr lang="en-US" altLang="zh-TW" sz="800" b="1">
                  <a:solidFill>
                    <a:srgbClr val="7030A0"/>
                  </a:solidFill>
                  <a:latin typeface="微軟正黑體" panose="020B0604030504040204" pitchFamily="34" charset="-120"/>
                  <a:ea typeface="微軟正黑體" panose="020B0604030504040204" pitchFamily="34" charset="-120"/>
                </a:rPr>
                <a:t>3.1 Gen2</a:t>
              </a:r>
              <a:endParaRPr lang="zh-TW" altLang="en-US" sz="800" b="1">
                <a:solidFill>
                  <a:srgbClr val="7030A0"/>
                </a:solidFill>
                <a:latin typeface="微軟正黑體" panose="020B0604030504040204" pitchFamily="34" charset="-120"/>
                <a:ea typeface="微軟正黑體" panose="020B0604030504040204" pitchFamily="34" charset="-120"/>
              </a:endParaRPr>
            </a:p>
          </p:txBody>
        </p:sp>
        <p:grpSp>
          <p:nvGrpSpPr>
            <p:cNvPr id="9" name="群組 8">
              <a:extLst>
                <a:ext uri="{FF2B5EF4-FFF2-40B4-BE49-F238E27FC236}">
                  <a16:creationId xmlns:a16="http://schemas.microsoft.com/office/drawing/2014/main" id="{C3386923-33ED-4803-BFC2-AB273CFBB98C}"/>
                </a:ext>
              </a:extLst>
            </p:cNvPr>
            <p:cNvGrpSpPr/>
            <p:nvPr/>
          </p:nvGrpSpPr>
          <p:grpSpPr>
            <a:xfrm>
              <a:off x="1707384" y="2004540"/>
              <a:ext cx="927820" cy="564778"/>
              <a:chOff x="4547275" y="2722951"/>
              <a:chExt cx="927820" cy="564778"/>
            </a:xfrm>
          </p:grpSpPr>
          <p:pic>
            <p:nvPicPr>
              <p:cNvPr id="10" name="圖片 9">
                <a:extLst>
                  <a:ext uri="{FF2B5EF4-FFF2-40B4-BE49-F238E27FC236}">
                    <a16:creationId xmlns:a16="http://schemas.microsoft.com/office/drawing/2014/main" id="{DD786C5D-6A15-482F-928C-53C4BA0C249F}"/>
                  </a:ext>
                </a:extLst>
              </p:cNvPr>
              <p:cNvPicPr>
                <a:picLocks noChangeAspect="1"/>
              </p:cNvPicPr>
              <p:nvPr/>
            </p:nvPicPr>
            <p:blipFill>
              <a:blip r:embed="rId5"/>
              <a:stretch>
                <a:fillRect/>
              </a:stretch>
            </p:blipFill>
            <p:spPr>
              <a:xfrm>
                <a:off x="4547275" y="2722951"/>
                <a:ext cx="927820" cy="564778"/>
              </a:xfrm>
              <a:prstGeom prst="rect">
                <a:avLst/>
              </a:prstGeom>
            </p:spPr>
          </p:pic>
          <p:pic>
            <p:nvPicPr>
              <p:cNvPr id="11" name="圖片 10">
                <a:extLst>
                  <a:ext uri="{FF2B5EF4-FFF2-40B4-BE49-F238E27FC236}">
                    <a16:creationId xmlns:a16="http://schemas.microsoft.com/office/drawing/2014/main" id="{384D06FA-D703-4169-AC30-F73879755C4B}"/>
                  </a:ext>
                </a:extLst>
              </p:cNvPr>
              <p:cNvPicPr>
                <a:picLocks noChangeAspect="1"/>
              </p:cNvPicPr>
              <p:nvPr/>
            </p:nvPicPr>
            <p:blipFill>
              <a:blip r:embed="rId6"/>
              <a:stretch>
                <a:fillRect/>
              </a:stretch>
            </p:blipFill>
            <p:spPr>
              <a:xfrm>
                <a:off x="4842903" y="2914695"/>
                <a:ext cx="346612" cy="312499"/>
              </a:xfrm>
              <a:prstGeom prst="rect">
                <a:avLst/>
              </a:prstGeom>
            </p:spPr>
          </p:pic>
        </p:grpSp>
        <p:sp>
          <p:nvSpPr>
            <p:cNvPr id="6" name="矩形 5">
              <a:extLst>
                <a:ext uri="{FF2B5EF4-FFF2-40B4-BE49-F238E27FC236}">
                  <a16:creationId xmlns:a16="http://schemas.microsoft.com/office/drawing/2014/main" id="{BC240A23-7777-413D-8648-182BD4E9B32D}"/>
                </a:ext>
              </a:extLst>
            </p:cNvPr>
            <p:cNvSpPr/>
            <p:nvPr/>
          </p:nvSpPr>
          <p:spPr>
            <a:xfrm>
              <a:off x="1185346" y="2743767"/>
              <a:ext cx="2131832" cy="488017"/>
            </a:xfrm>
            <a:prstGeom prst="rect">
              <a:avLst/>
            </a:prstGeom>
            <a:no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rgbClr val="7030A0"/>
                </a:solidFill>
              </a:endParaRPr>
            </a:p>
          </p:txBody>
        </p:sp>
        <p:pic>
          <p:nvPicPr>
            <p:cNvPr id="17" name="圖片 16">
              <a:extLst>
                <a:ext uri="{FF2B5EF4-FFF2-40B4-BE49-F238E27FC236}">
                  <a16:creationId xmlns:a16="http://schemas.microsoft.com/office/drawing/2014/main" id="{75945CC0-D93D-4B3B-9CC1-1AFB17AD3DF0}"/>
                </a:ext>
              </a:extLst>
            </p:cNvPr>
            <p:cNvPicPr>
              <a:picLocks noChangeAspect="1"/>
            </p:cNvPicPr>
            <p:nvPr/>
          </p:nvPicPr>
          <p:blipFill>
            <a:blip r:embed="rId9"/>
            <a:stretch>
              <a:fillRect/>
            </a:stretch>
          </p:blipFill>
          <p:spPr>
            <a:xfrm>
              <a:off x="1755350" y="2512419"/>
              <a:ext cx="838793" cy="838793"/>
            </a:xfrm>
            <a:prstGeom prst="rect">
              <a:avLst/>
            </a:prstGeom>
          </p:spPr>
        </p:pic>
        <p:sp>
          <p:nvSpPr>
            <p:cNvPr id="40" name="文字方塊 39">
              <a:extLst>
                <a:ext uri="{FF2B5EF4-FFF2-40B4-BE49-F238E27FC236}">
                  <a16:creationId xmlns:a16="http://schemas.microsoft.com/office/drawing/2014/main" id="{434AF0F6-5B27-4F21-85F9-C8BD40935D4A}"/>
                </a:ext>
              </a:extLst>
            </p:cNvPr>
            <p:cNvSpPr txBox="1"/>
            <p:nvPr/>
          </p:nvSpPr>
          <p:spPr>
            <a:xfrm>
              <a:off x="1951649" y="2822875"/>
              <a:ext cx="1001731" cy="261610"/>
            </a:xfrm>
            <a:prstGeom prst="rect">
              <a:avLst/>
            </a:prstGeom>
            <a:noFill/>
          </p:spPr>
          <p:txBody>
            <a:bodyPr wrap="square" rtlCol="0">
              <a:spAutoFit/>
            </a:bodyPr>
            <a:lstStyle/>
            <a:p>
              <a:r>
                <a:rPr lang="en-US" altLang="zh-TW" sz="1050" b="1">
                  <a:solidFill>
                    <a:schemeClr val="bg1"/>
                  </a:solidFill>
                  <a:latin typeface="微軟正黑體" panose="020B0604030504040204" pitchFamily="34" charset="-120"/>
                  <a:ea typeface="微軟正黑體" panose="020B0604030504040204" pitchFamily="34" charset="-120"/>
                </a:rPr>
                <a:t>CPU</a:t>
              </a:r>
              <a:endParaRPr lang="zh-TW" altLang="en-US" sz="1050" b="1">
                <a:solidFill>
                  <a:schemeClr val="bg1"/>
                </a:solidFill>
                <a:latin typeface="微軟正黑體" panose="020B0604030504040204" pitchFamily="34" charset="-120"/>
                <a:ea typeface="微軟正黑體" panose="020B0604030504040204" pitchFamily="34" charset="-120"/>
              </a:endParaRPr>
            </a:p>
          </p:txBody>
        </p:sp>
        <p:sp>
          <p:nvSpPr>
            <p:cNvPr id="37" name="文字方塊 36">
              <a:extLst>
                <a:ext uri="{FF2B5EF4-FFF2-40B4-BE49-F238E27FC236}">
                  <a16:creationId xmlns:a16="http://schemas.microsoft.com/office/drawing/2014/main" id="{9CDA5106-E9CC-4F65-A509-D3E5597CCCBE}"/>
                </a:ext>
              </a:extLst>
            </p:cNvPr>
            <p:cNvSpPr txBox="1"/>
            <p:nvPr/>
          </p:nvSpPr>
          <p:spPr>
            <a:xfrm>
              <a:off x="2472090" y="2819465"/>
              <a:ext cx="864785" cy="261610"/>
            </a:xfrm>
            <a:prstGeom prst="rect">
              <a:avLst/>
            </a:prstGeom>
            <a:noFill/>
          </p:spPr>
          <p:txBody>
            <a:bodyPr wrap="square" rtlCol="0">
              <a:spAutoFit/>
            </a:bodyPr>
            <a:lstStyle/>
            <a:p>
              <a:r>
                <a:rPr lang="zh-TW" altLang="en-US" sz="1050" b="1">
                  <a:solidFill>
                    <a:srgbClr val="5B8DF1"/>
                  </a:solidFill>
                  <a:latin typeface="微軟正黑體" panose="020B0604030504040204" pitchFamily="34" charset="-120"/>
                  <a:ea typeface="微軟正黑體" panose="020B0604030504040204" pitchFamily="34" charset="-120"/>
                </a:rPr>
                <a:t>軟體</a:t>
              </a:r>
              <a:r>
                <a:rPr lang="en-US" altLang="zh-TW" sz="1050" b="1">
                  <a:solidFill>
                    <a:srgbClr val="5B8DF1"/>
                  </a:solidFill>
                  <a:latin typeface="微軟正黑體" panose="020B0604030504040204" pitchFamily="34" charset="-120"/>
                  <a:ea typeface="微軟正黑體" panose="020B0604030504040204" pitchFamily="34" charset="-120"/>
                </a:rPr>
                <a:t> RAID</a:t>
              </a:r>
              <a:endParaRPr lang="zh-TW" altLang="en-US" sz="1050" b="1">
                <a:solidFill>
                  <a:srgbClr val="5B8DF1"/>
                </a:solidFill>
                <a:latin typeface="微軟正黑體" panose="020B0604030504040204" pitchFamily="34" charset="-120"/>
                <a:ea typeface="微軟正黑體" panose="020B0604030504040204" pitchFamily="34" charset="-120"/>
              </a:endParaRPr>
            </a:p>
          </p:txBody>
        </p:sp>
      </p:grpSp>
    </p:spTree>
    <p:extLst>
      <p:ext uri="{BB962C8B-B14F-4D97-AF65-F5344CB8AC3E}">
        <p14:creationId xmlns:p14="http://schemas.microsoft.com/office/powerpoint/2010/main" val="38088569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C84A426D-D813-9B4B-8ABD-9E9FFA47452D}"/>
              </a:ext>
            </a:extLst>
          </p:cNvPr>
          <p:cNvPicPr>
            <a:picLocks noChangeAspect="1"/>
          </p:cNvPicPr>
          <p:nvPr/>
        </p:nvPicPr>
        <p:blipFill>
          <a:blip r:embed="rId3"/>
          <a:stretch>
            <a:fillRect/>
          </a:stretch>
        </p:blipFill>
        <p:spPr>
          <a:xfrm>
            <a:off x="5098080" y="2363544"/>
            <a:ext cx="1564029" cy="2269424"/>
          </a:xfrm>
          <a:prstGeom prst="rect">
            <a:avLst/>
          </a:prstGeom>
          <a:effectLst>
            <a:outerShdw blurRad="63500" sx="102000" sy="102000" algn="ctr" rotWithShape="0">
              <a:prstClr val="black">
                <a:alpha val="40000"/>
              </a:prstClr>
            </a:outerShdw>
          </a:effectLst>
        </p:spPr>
      </p:pic>
      <p:sp>
        <p:nvSpPr>
          <p:cNvPr id="2" name="Title 1">
            <a:extLst>
              <a:ext uri="{FF2B5EF4-FFF2-40B4-BE49-F238E27FC236}">
                <a16:creationId xmlns:a16="http://schemas.microsoft.com/office/drawing/2014/main" id="{81D4585E-F321-BB4D-8653-2DD575B55854}"/>
              </a:ext>
            </a:extLst>
          </p:cNvPr>
          <p:cNvSpPr>
            <a:spLocks noGrp="1"/>
          </p:cNvSpPr>
          <p:nvPr>
            <p:ph type="ctrTitle"/>
          </p:nvPr>
        </p:nvSpPr>
        <p:spPr/>
        <p:txBody>
          <a:bodyPr/>
          <a:lstStyle/>
          <a:p>
            <a:r>
              <a:rPr lang="en-US" altLang="zh-TW"/>
              <a:t>QNAP</a:t>
            </a:r>
            <a:r>
              <a:rPr lang="zh-TW" altLang="en-US"/>
              <a:t> 為您跨界打造最佳擴充利器</a:t>
            </a:r>
            <a:endParaRPr lang="en-US"/>
          </a:p>
        </p:txBody>
      </p:sp>
      <p:sp>
        <p:nvSpPr>
          <p:cNvPr id="3" name="內容版面配置區 1">
            <a:extLst>
              <a:ext uri="{FF2B5EF4-FFF2-40B4-BE49-F238E27FC236}">
                <a16:creationId xmlns:a16="http://schemas.microsoft.com/office/drawing/2014/main" id="{823F017C-0024-4DD7-8F2E-C97D07D5A6E6}"/>
              </a:ext>
            </a:extLst>
          </p:cNvPr>
          <p:cNvSpPr txBox="1">
            <a:spLocks/>
          </p:cNvSpPr>
          <p:nvPr/>
        </p:nvSpPr>
        <p:spPr>
          <a:xfrm>
            <a:off x="549327" y="1042304"/>
            <a:ext cx="3938351" cy="1200329"/>
          </a:xfrm>
          <a:prstGeom prst="rect">
            <a:avLst/>
          </a:prstGeom>
        </p:spPr>
        <p:txBody>
          <a:bodyPr wrap="square" anchor="t">
            <a:spAutoFit/>
          </a:bodyPr>
          <a:lstStyle>
            <a:defPPr marR="0" lvl="0" algn="l" rtl="0">
              <a:lnSpc>
                <a:spcPct val="100000"/>
              </a:lnSpc>
              <a:spcBef>
                <a:spcPts val="0"/>
              </a:spcBef>
              <a:spcAft>
                <a:spcPts val="0"/>
              </a:spcAft>
            </a:defPPr>
            <a:lvl1pPr marL="285750" indent="-285750">
              <a:buClr>
                <a:srgbClr val="FFFFFF"/>
              </a:buClr>
              <a:buFont typeface="Arial" panose="020B0604020202020204" pitchFamily="34" charset="0"/>
              <a:buChar char="•"/>
              <a:defRPr sz="1800" b="1">
                <a:solidFill>
                  <a:srgbClr val="FFFFFF"/>
                </a:solidFill>
                <a:latin typeface="微軟正黑體" pitchFamily="34" charset="-120"/>
                <a:ea typeface="微軟正黑體" pitchFamily="34" charset="-120"/>
              </a:defRPr>
            </a:lvl1pPr>
          </a:lstStyle>
          <a:p>
            <a:pPr marL="0" indent="0">
              <a:buNone/>
            </a:pPr>
            <a:r>
              <a:rPr lang="en-US" altLang="zh-TW">
                <a:solidFill>
                  <a:srgbClr val="3C0668"/>
                </a:solidFill>
              </a:rPr>
              <a:t>TR-002  </a:t>
            </a:r>
            <a:r>
              <a:rPr lang="zh-CN" altLang="en-US">
                <a:solidFill>
                  <a:srgbClr val="3C0668"/>
                </a:solidFill>
              </a:rPr>
              <a:t>雙碟</a:t>
            </a:r>
            <a:r>
              <a:rPr lang="en-US" altLang="zh-CN">
                <a:solidFill>
                  <a:srgbClr val="3C0668"/>
                </a:solidFill>
              </a:rPr>
              <a:t> USB 3.1 Gen2 </a:t>
            </a:r>
            <a:r>
              <a:rPr lang="zh-CN" altLang="en-US">
                <a:solidFill>
                  <a:srgbClr val="3C0668"/>
                </a:solidFill>
              </a:rPr>
              <a:t>外接盒，支援</a:t>
            </a:r>
            <a:r>
              <a:rPr lang="en-US" altLang="zh-CN">
                <a:solidFill>
                  <a:srgbClr val="3C0668"/>
                </a:solidFill>
              </a:rPr>
              <a:t> RAID 0 </a:t>
            </a:r>
            <a:r>
              <a:rPr lang="zh-TW" altLang="en-US">
                <a:solidFill>
                  <a:srgbClr val="3C0668"/>
                </a:solidFill>
              </a:rPr>
              <a:t>加速</a:t>
            </a:r>
            <a:r>
              <a:rPr lang="zh-CN" altLang="en-US">
                <a:solidFill>
                  <a:srgbClr val="3C0668"/>
                </a:solidFill>
              </a:rPr>
              <a:t>或</a:t>
            </a:r>
            <a:r>
              <a:rPr lang="en-US" altLang="zh-CN">
                <a:solidFill>
                  <a:srgbClr val="3C0668"/>
                </a:solidFill>
              </a:rPr>
              <a:t> RAID 1 </a:t>
            </a:r>
            <a:r>
              <a:rPr lang="zh-TW" altLang="en-US">
                <a:solidFill>
                  <a:srgbClr val="3C0668"/>
                </a:solidFill>
              </a:rPr>
              <a:t>保護</a:t>
            </a:r>
            <a:r>
              <a:rPr lang="zh-CN" altLang="en-US">
                <a:solidFill>
                  <a:srgbClr val="3C0668"/>
                </a:solidFill>
              </a:rPr>
              <a:t>，是取代您手邊</a:t>
            </a:r>
            <a:r>
              <a:rPr lang="en-US" altLang="zh-CN">
                <a:solidFill>
                  <a:srgbClr val="3C0668"/>
                </a:solidFill>
              </a:rPr>
              <a:t> USB 3.0 </a:t>
            </a:r>
            <a:r>
              <a:rPr lang="zh-CN" altLang="en-US">
                <a:solidFill>
                  <a:srgbClr val="3C0668"/>
                </a:solidFill>
              </a:rPr>
              <a:t>與</a:t>
            </a:r>
            <a:r>
              <a:rPr lang="en-US" altLang="zh-CN">
                <a:solidFill>
                  <a:srgbClr val="3C0668"/>
                </a:solidFill>
              </a:rPr>
              <a:t> USB 2.0 </a:t>
            </a:r>
            <a:r>
              <a:rPr lang="zh-CN" altLang="en-US">
                <a:solidFill>
                  <a:srgbClr val="3C0668"/>
                </a:solidFill>
              </a:rPr>
              <a:t>外接硬碟與外接盒的最佳選擇。</a:t>
            </a:r>
          </a:p>
        </p:txBody>
      </p:sp>
      <p:grpSp>
        <p:nvGrpSpPr>
          <p:cNvPr id="9" name="群組 8">
            <a:extLst>
              <a:ext uri="{FF2B5EF4-FFF2-40B4-BE49-F238E27FC236}">
                <a16:creationId xmlns:a16="http://schemas.microsoft.com/office/drawing/2014/main" id="{2FC7CBE3-A789-4FCE-B99E-42BCD6D2D56D}"/>
              </a:ext>
            </a:extLst>
          </p:cNvPr>
          <p:cNvGrpSpPr/>
          <p:nvPr/>
        </p:nvGrpSpPr>
        <p:grpSpPr>
          <a:xfrm>
            <a:off x="6547470" y="2684448"/>
            <a:ext cx="2195147" cy="841058"/>
            <a:chOff x="6691875" y="2133278"/>
            <a:chExt cx="2195147" cy="841058"/>
          </a:xfrm>
        </p:grpSpPr>
        <p:pic>
          <p:nvPicPr>
            <p:cNvPr id="43" name="圖片 42">
              <a:extLst>
                <a:ext uri="{FF2B5EF4-FFF2-40B4-BE49-F238E27FC236}">
                  <a16:creationId xmlns:a16="http://schemas.microsoft.com/office/drawing/2014/main" id="{B408197C-E939-4A77-A874-556252584547}"/>
                </a:ext>
              </a:extLst>
            </p:cNvPr>
            <p:cNvPicPr>
              <a:picLocks noChangeAspect="1"/>
            </p:cNvPicPr>
            <p:nvPr/>
          </p:nvPicPr>
          <p:blipFill>
            <a:blip r:embed="rId4"/>
            <a:stretch>
              <a:fillRect/>
            </a:stretch>
          </p:blipFill>
          <p:spPr>
            <a:xfrm flipH="1">
              <a:off x="6691875" y="2133278"/>
              <a:ext cx="2195147" cy="841058"/>
            </a:xfrm>
            <a:prstGeom prst="rect">
              <a:avLst/>
            </a:prstGeom>
          </p:spPr>
        </p:pic>
        <p:sp>
          <p:nvSpPr>
            <p:cNvPr id="44" name="內容版面配置區 1">
              <a:extLst>
                <a:ext uri="{FF2B5EF4-FFF2-40B4-BE49-F238E27FC236}">
                  <a16:creationId xmlns:a16="http://schemas.microsoft.com/office/drawing/2014/main" id="{B9E1F3B6-D049-46FD-ACD7-14D993075053}"/>
                </a:ext>
              </a:extLst>
            </p:cNvPr>
            <p:cNvSpPr txBox="1">
              <a:spLocks/>
            </p:cNvSpPr>
            <p:nvPr/>
          </p:nvSpPr>
          <p:spPr>
            <a:xfrm>
              <a:off x="6857693" y="2238446"/>
              <a:ext cx="1977856" cy="598313"/>
            </a:xfrm>
            <a:prstGeom prst="rect">
              <a:avLst/>
            </a:prstGeom>
          </p:spPr>
          <p:txBody>
            <a:bodyPr vert="horz" lIns="91440" tIns="45720" rIns="91440" bIns="45720" rtlCol="0" anchor="t">
              <a:no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en-US" altLang="zh-TW" b="1">
                  <a:solidFill>
                    <a:schemeClr val="accent5">
                      <a:lumMod val="50000"/>
                    </a:schemeClr>
                  </a:solidFill>
                  <a:latin typeface="微軟正黑體" pitchFamily="34" charset="-120"/>
                  <a:ea typeface="微軟正黑體" pitchFamily="34" charset="-120"/>
                </a:rPr>
                <a:t>TR-002 </a:t>
              </a:r>
              <a:r>
                <a:rPr lang="zh-TW" altLang="en-US" b="1">
                  <a:solidFill>
                    <a:schemeClr val="accent5">
                      <a:lumMod val="50000"/>
                    </a:schemeClr>
                  </a:solidFill>
                  <a:latin typeface="微軟正黑體" pitchFamily="34" charset="-120"/>
                  <a:ea typeface="微軟正黑體" pitchFamily="34" charset="-120"/>
                </a:rPr>
                <a:t>支援 </a:t>
              </a:r>
              <a:br>
                <a:rPr lang="en-US" altLang="zh-TW" b="1">
                  <a:solidFill>
                    <a:schemeClr val="accent5">
                      <a:lumMod val="50000"/>
                    </a:schemeClr>
                  </a:solidFill>
                  <a:latin typeface="微軟正黑體" pitchFamily="34" charset="-120"/>
                  <a:ea typeface="微軟正黑體" pitchFamily="34" charset="-120"/>
                </a:rPr>
              </a:br>
              <a:r>
                <a:rPr lang="en-US" altLang="zh-TW" b="1">
                  <a:solidFill>
                    <a:schemeClr val="accent5">
                      <a:lumMod val="50000"/>
                    </a:schemeClr>
                  </a:solidFill>
                  <a:latin typeface="微軟正黑體" pitchFamily="34" charset="-120"/>
                  <a:ea typeface="微軟正黑體" pitchFamily="34" charset="-120"/>
                </a:rPr>
                <a:t>14TB </a:t>
              </a:r>
              <a:r>
                <a:rPr lang="zh-CN" altLang="en-US" b="1">
                  <a:solidFill>
                    <a:schemeClr val="accent5">
                      <a:lumMod val="50000"/>
                    </a:schemeClr>
                  </a:solidFill>
                  <a:latin typeface="微軟正黑體" pitchFamily="34" charset="-120"/>
                  <a:ea typeface="微軟正黑體" pitchFamily="34" charset="-120"/>
                </a:rPr>
                <a:t>大容量</a:t>
              </a:r>
              <a:r>
                <a:rPr lang="zh-TW" altLang="en-US" b="1">
                  <a:solidFill>
                    <a:schemeClr val="accent5">
                      <a:lumMod val="50000"/>
                    </a:schemeClr>
                  </a:solidFill>
                  <a:latin typeface="微軟正黑體" pitchFamily="34" charset="-120"/>
                  <a:ea typeface="微軟正黑體" pitchFamily="34" charset="-120"/>
                </a:rPr>
                <a:t>磁碟</a:t>
              </a:r>
              <a:r>
                <a:rPr lang="en-US" altLang="zh-TW" b="1">
                  <a:solidFill>
                    <a:schemeClr val="accent5">
                      <a:lumMod val="50000"/>
                    </a:schemeClr>
                  </a:solidFill>
                  <a:latin typeface="微軟正黑體" pitchFamily="34" charset="-120"/>
                  <a:ea typeface="微軟正黑體" pitchFamily="34" charset="-120"/>
                </a:rPr>
                <a:t>!</a:t>
              </a:r>
              <a:endParaRPr lang="zh-TW" altLang="en-US" sz="1600" b="1">
                <a:solidFill>
                  <a:schemeClr val="accent5">
                    <a:lumMod val="50000"/>
                  </a:schemeClr>
                </a:solidFill>
                <a:latin typeface="微軟正黑體" pitchFamily="34" charset="-120"/>
                <a:ea typeface="微軟正黑體" pitchFamily="34" charset="-120"/>
              </a:endParaRPr>
            </a:p>
          </p:txBody>
        </p:sp>
      </p:grpSp>
      <p:sp>
        <p:nvSpPr>
          <p:cNvPr id="6" name="矩形 5">
            <a:extLst>
              <a:ext uri="{FF2B5EF4-FFF2-40B4-BE49-F238E27FC236}">
                <a16:creationId xmlns:a16="http://schemas.microsoft.com/office/drawing/2014/main" id="{DB63F45F-8250-426C-B267-F511749D376C}"/>
              </a:ext>
            </a:extLst>
          </p:cNvPr>
          <p:cNvSpPr/>
          <p:nvPr/>
        </p:nvSpPr>
        <p:spPr>
          <a:xfrm>
            <a:off x="4986683" y="1042303"/>
            <a:ext cx="3938351" cy="1200329"/>
          </a:xfrm>
          <a:prstGeom prst="rect">
            <a:avLst/>
          </a:prstGeom>
        </p:spPr>
        <p:txBody>
          <a:bodyPr wrap="square">
            <a:spAutoFit/>
          </a:bodyPr>
          <a:lstStyle/>
          <a:p>
            <a:pPr lvl="0">
              <a:buClr>
                <a:srgbClr val="FFFFFF"/>
              </a:buClr>
              <a:defRPr/>
            </a:pPr>
            <a:r>
              <a:rPr lang="zh-TW" altLang="en-US" sz="1800" b="1">
                <a:solidFill>
                  <a:srgbClr val="3C0668"/>
                </a:solidFill>
                <a:latin typeface="微軟正黑體" pitchFamily="34" charset="-120"/>
                <a:ea typeface="微軟正黑體" pitchFamily="34" charset="-120"/>
              </a:rPr>
              <a:t>導入與 </a:t>
            </a:r>
            <a:r>
              <a:rPr lang="en-US" altLang="zh-TW" sz="1800" b="1">
                <a:solidFill>
                  <a:srgbClr val="3C0668"/>
                </a:solidFill>
                <a:latin typeface="微軟正黑體" pitchFamily="34" charset="-120"/>
                <a:ea typeface="微軟正黑體" pitchFamily="34" charset="-120"/>
              </a:rPr>
              <a:t>NAS</a:t>
            </a:r>
            <a:r>
              <a:rPr lang="zh-TW" altLang="en-US" sz="1800" b="1">
                <a:solidFill>
                  <a:srgbClr val="3C0668"/>
                </a:solidFill>
                <a:latin typeface="微軟正黑體" pitchFamily="34" charset="-120"/>
                <a:ea typeface="微軟正黑體" pitchFamily="34" charset="-120"/>
              </a:rPr>
              <a:t> 同等級的硬碟相容驗證模式，支援最新大容量硬碟，替不同作業系統平台間傳輸大數量的檔案提供最佳相容性與穩定性！</a:t>
            </a:r>
            <a:endParaRPr lang="en-US" altLang="zh-TW" sz="1800" b="1">
              <a:solidFill>
                <a:srgbClr val="3C0668"/>
              </a:solidFill>
              <a:latin typeface="微軟正黑體" pitchFamily="34" charset="-120"/>
              <a:ea typeface="微軟正黑體" pitchFamily="34" charset="-120"/>
            </a:endParaRPr>
          </a:p>
        </p:txBody>
      </p:sp>
      <p:grpSp>
        <p:nvGrpSpPr>
          <p:cNvPr id="12" name="群組 11">
            <a:extLst>
              <a:ext uri="{FF2B5EF4-FFF2-40B4-BE49-F238E27FC236}">
                <a16:creationId xmlns:a16="http://schemas.microsoft.com/office/drawing/2014/main" id="{A35AF0E8-E1B0-4A61-B648-DC092E3F01D1}"/>
              </a:ext>
            </a:extLst>
          </p:cNvPr>
          <p:cNvGrpSpPr/>
          <p:nvPr/>
        </p:nvGrpSpPr>
        <p:grpSpPr>
          <a:xfrm>
            <a:off x="450643" y="2523779"/>
            <a:ext cx="4121357" cy="1873996"/>
            <a:chOff x="505663" y="2412388"/>
            <a:chExt cx="4121357" cy="1873996"/>
          </a:xfrm>
        </p:grpSpPr>
        <p:pic>
          <p:nvPicPr>
            <p:cNvPr id="11" name="圖片 10">
              <a:extLst>
                <a:ext uri="{FF2B5EF4-FFF2-40B4-BE49-F238E27FC236}">
                  <a16:creationId xmlns:a16="http://schemas.microsoft.com/office/drawing/2014/main" id="{2AB8D090-FBA0-4E76-8A9D-2D38A92F3E05}"/>
                </a:ext>
              </a:extLst>
            </p:cNvPr>
            <p:cNvPicPr>
              <a:picLocks noChangeAspect="1"/>
            </p:cNvPicPr>
            <p:nvPr/>
          </p:nvPicPr>
          <p:blipFill>
            <a:blip r:embed="rId5"/>
            <a:stretch>
              <a:fillRect/>
            </a:stretch>
          </p:blipFill>
          <p:spPr>
            <a:xfrm>
              <a:off x="1560967" y="2633920"/>
              <a:ext cx="3051054" cy="1478283"/>
            </a:xfrm>
            <a:prstGeom prst="rect">
              <a:avLst/>
            </a:prstGeom>
          </p:spPr>
        </p:pic>
        <p:sp>
          <p:nvSpPr>
            <p:cNvPr id="8" name="TextBox 7">
              <a:extLst>
                <a:ext uri="{FF2B5EF4-FFF2-40B4-BE49-F238E27FC236}">
                  <a16:creationId xmlns:a16="http://schemas.microsoft.com/office/drawing/2014/main" id="{8DB0C06D-8BEC-8947-A6EA-8F89BDED44DF}"/>
                </a:ext>
              </a:extLst>
            </p:cNvPr>
            <p:cNvSpPr txBox="1"/>
            <p:nvPr/>
          </p:nvSpPr>
          <p:spPr>
            <a:xfrm>
              <a:off x="3453118" y="4086329"/>
              <a:ext cx="1173902" cy="200055"/>
            </a:xfrm>
            <a:prstGeom prst="rect">
              <a:avLst/>
            </a:prstGeom>
            <a:noFill/>
          </p:spPr>
          <p:txBody>
            <a:bodyPr wrap="square" rtlCol="0">
              <a:spAutoFit/>
            </a:bodyPr>
            <a:lstStyle/>
            <a:p>
              <a:r>
                <a:rPr lang="zh-CN" altLang="en-US" sz="700">
                  <a:solidFill>
                    <a:srgbClr val="3C0668"/>
                  </a:solidFill>
                </a:rPr>
                <a:t>資料來源</a:t>
              </a:r>
              <a:r>
                <a:rPr lang="en-US" altLang="zh-CN" sz="700">
                  <a:solidFill>
                    <a:srgbClr val="3C0668"/>
                  </a:solidFill>
                </a:rPr>
                <a:t>: https://usb.org</a:t>
              </a:r>
              <a:endParaRPr lang="en-US" sz="700">
                <a:solidFill>
                  <a:srgbClr val="3C0668"/>
                </a:solidFill>
              </a:endParaRPr>
            </a:p>
          </p:txBody>
        </p:sp>
        <p:sp>
          <p:nvSpPr>
            <p:cNvPr id="16" name="TextBox 15">
              <a:extLst>
                <a:ext uri="{FF2B5EF4-FFF2-40B4-BE49-F238E27FC236}">
                  <a16:creationId xmlns:a16="http://schemas.microsoft.com/office/drawing/2014/main" id="{5847B232-61D0-274F-A0E3-2084F6948033}"/>
                </a:ext>
              </a:extLst>
            </p:cNvPr>
            <p:cNvSpPr txBox="1"/>
            <p:nvPr/>
          </p:nvSpPr>
          <p:spPr>
            <a:xfrm>
              <a:off x="2096775" y="2412388"/>
              <a:ext cx="1628972" cy="276999"/>
            </a:xfrm>
            <a:prstGeom prst="rect">
              <a:avLst/>
            </a:prstGeom>
            <a:noFill/>
          </p:spPr>
          <p:txBody>
            <a:bodyPr wrap="none" rtlCol="0">
              <a:spAutoFit/>
            </a:bodyPr>
            <a:lstStyle/>
            <a:p>
              <a:r>
                <a:rPr lang="en-US" sz="1200" b="1">
                  <a:solidFill>
                    <a:srgbClr val="3C0668"/>
                  </a:solidFill>
                </a:rPr>
                <a:t>USB </a:t>
              </a:r>
              <a:r>
                <a:rPr lang="zh-CN" altLang="en-US" sz="1200" b="1">
                  <a:solidFill>
                    <a:srgbClr val="3C0668"/>
                  </a:solidFill>
                </a:rPr>
                <a:t>理論傳輸速度值</a:t>
              </a:r>
              <a:endParaRPr lang="en-US" sz="1200" b="1">
                <a:solidFill>
                  <a:srgbClr val="3C0668"/>
                </a:solidFill>
              </a:endParaRPr>
            </a:p>
          </p:txBody>
        </p:sp>
        <p:sp>
          <p:nvSpPr>
            <p:cNvPr id="31" name="TextBox 30">
              <a:extLst>
                <a:ext uri="{FF2B5EF4-FFF2-40B4-BE49-F238E27FC236}">
                  <a16:creationId xmlns:a16="http://schemas.microsoft.com/office/drawing/2014/main" id="{1D23E762-275F-5946-B083-2384033B7676}"/>
                </a:ext>
              </a:extLst>
            </p:cNvPr>
            <p:cNvSpPr txBox="1"/>
            <p:nvPr/>
          </p:nvSpPr>
          <p:spPr>
            <a:xfrm>
              <a:off x="505663" y="2738186"/>
              <a:ext cx="1142214" cy="246221"/>
            </a:xfrm>
            <a:prstGeom prst="rect">
              <a:avLst/>
            </a:prstGeom>
            <a:noFill/>
          </p:spPr>
          <p:txBody>
            <a:bodyPr wrap="square" rtlCol="0">
              <a:spAutoFit/>
            </a:bodyPr>
            <a:lstStyle/>
            <a:p>
              <a:pPr algn="ctr"/>
              <a:r>
                <a:rPr lang="en-US" sz="1000" b="1">
                  <a:solidFill>
                    <a:srgbClr val="1F1C1A"/>
                  </a:solidFill>
                </a:rPr>
                <a:t>USB 3.1 Gen2</a:t>
              </a:r>
            </a:p>
          </p:txBody>
        </p:sp>
        <p:sp>
          <p:nvSpPr>
            <p:cNvPr id="32" name="TextBox 31">
              <a:extLst>
                <a:ext uri="{FF2B5EF4-FFF2-40B4-BE49-F238E27FC236}">
                  <a16:creationId xmlns:a16="http://schemas.microsoft.com/office/drawing/2014/main" id="{0CD5331F-10AD-8240-8C22-D26439378801}"/>
                </a:ext>
              </a:extLst>
            </p:cNvPr>
            <p:cNvSpPr txBox="1"/>
            <p:nvPr/>
          </p:nvSpPr>
          <p:spPr>
            <a:xfrm>
              <a:off x="505663" y="3184248"/>
              <a:ext cx="1142214" cy="400110"/>
            </a:xfrm>
            <a:prstGeom prst="rect">
              <a:avLst/>
            </a:prstGeom>
            <a:noFill/>
          </p:spPr>
          <p:txBody>
            <a:bodyPr wrap="square" rtlCol="0">
              <a:spAutoFit/>
            </a:bodyPr>
            <a:lstStyle/>
            <a:p>
              <a:pPr algn="ctr"/>
              <a:r>
                <a:rPr lang="en-US" sz="1000" b="1">
                  <a:solidFill>
                    <a:srgbClr val="1F1C1A"/>
                  </a:solidFill>
                </a:rPr>
                <a:t>USB 3.1 Gen1 (USB 3.0)</a:t>
              </a:r>
            </a:p>
          </p:txBody>
        </p:sp>
        <p:sp>
          <p:nvSpPr>
            <p:cNvPr id="33" name="TextBox 32">
              <a:extLst>
                <a:ext uri="{FF2B5EF4-FFF2-40B4-BE49-F238E27FC236}">
                  <a16:creationId xmlns:a16="http://schemas.microsoft.com/office/drawing/2014/main" id="{D8D652E5-EC9B-5641-85D5-473105959402}"/>
                </a:ext>
              </a:extLst>
            </p:cNvPr>
            <p:cNvSpPr txBox="1"/>
            <p:nvPr/>
          </p:nvSpPr>
          <p:spPr>
            <a:xfrm>
              <a:off x="505663" y="3744291"/>
              <a:ext cx="1142214" cy="246221"/>
            </a:xfrm>
            <a:prstGeom prst="rect">
              <a:avLst/>
            </a:prstGeom>
            <a:noFill/>
          </p:spPr>
          <p:txBody>
            <a:bodyPr wrap="square" rtlCol="0">
              <a:spAutoFit/>
            </a:bodyPr>
            <a:lstStyle/>
            <a:p>
              <a:pPr algn="ctr"/>
              <a:r>
                <a:rPr lang="en-US" sz="1000" b="1">
                  <a:solidFill>
                    <a:srgbClr val="1F1C1A"/>
                  </a:solidFill>
                </a:rPr>
                <a:t>USB 2.0</a:t>
              </a:r>
            </a:p>
          </p:txBody>
        </p:sp>
        <p:sp>
          <p:nvSpPr>
            <p:cNvPr id="34" name="TextBox 33">
              <a:extLst>
                <a:ext uri="{FF2B5EF4-FFF2-40B4-BE49-F238E27FC236}">
                  <a16:creationId xmlns:a16="http://schemas.microsoft.com/office/drawing/2014/main" id="{0DB41EEE-A50D-C841-B538-D7119D4C92F2}"/>
                </a:ext>
              </a:extLst>
            </p:cNvPr>
            <p:cNvSpPr txBox="1"/>
            <p:nvPr/>
          </p:nvSpPr>
          <p:spPr>
            <a:xfrm>
              <a:off x="1701680" y="3761582"/>
              <a:ext cx="852927" cy="246221"/>
            </a:xfrm>
            <a:prstGeom prst="rect">
              <a:avLst/>
            </a:prstGeom>
            <a:noFill/>
          </p:spPr>
          <p:txBody>
            <a:bodyPr wrap="square" rtlCol="0">
              <a:spAutoFit/>
            </a:bodyPr>
            <a:lstStyle/>
            <a:p>
              <a:r>
                <a:rPr lang="en-US" sz="1000" b="1"/>
                <a:t>0.48 Gbps</a:t>
              </a:r>
            </a:p>
          </p:txBody>
        </p:sp>
        <p:sp>
          <p:nvSpPr>
            <p:cNvPr id="35" name="TextBox 34">
              <a:extLst>
                <a:ext uri="{FF2B5EF4-FFF2-40B4-BE49-F238E27FC236}">
                  <a16:creationId xmlns:a16="http://schemas.microsoft.com/office/drawing/2014/main" id="{4B306B32-7ABA-204D-8942-63835913A39E}"/>
                </a:ext>
              </a:extLst>
            </p:cNvPr>
            <p:cNvSpPr txBox="1"/>
            <p:nvPr/>
          </p:nvSpPr>
          <p:spPr>
            <a:xfrm>
              <a:off x="2454235" y="3253218"/>
              <a:ext cx="697995" cy="246221"/>
            </a:xfrm>
            <a:prstGeom prst="rect">
              <a:avLst/>
            </a:prstGeom>
            <a:noFill/>
          </p:spPr>
          <p:txBody>
            <a:bodyPr wrap="square" rtlCol="0">
              <a:spAutoFit/>
            </a:bodyPr>
            <a:lstStyle/>
            <a:p>
              <a:r>
                <a:rPr lang="en-US" sz="1000" b="1">
                  <a:solidFill>
                    <a:schemeClr val="bg1"/>
                  </a:solidFill>
                </a:rPr>
                <a:t>5 Gbps</a:t>
              </a:r>
            </a:p>
          </p:txBody>
        </p:sp>
        <p:sp>
          <p:nvSpPr>
            <p:cNvPr id="36" name="TextBox 35">
              <a:extLst>
                <a:ext uri="{FF2B5EF4-FFF2-40B4-BE49-F238E27FC236}">
                  <a16:creationId xmlns:a16="http://schemas.microsoft.com/office/drawing/2014/main" id="{CDBB4082-9361-DD41-B3BC-C959AE764655}"/>
                </a:ext>
              </a:extLst>
            </p:cNvPr>
            <p:cNvSpPr txBox="1"/>
            <p:nvPr/>
          </p:nvSpPr>
          <p:spPr>
            <a:xfrm>
              <a:off x="3828730" y="2759988"/>
              <a:ext cx="697995" cy="246221"/>
            </a:xfrm>
            <a:prstGeom prst="rect">
              <a:avLst/>
            </a:prstGeom>
            <a:noFill/>
          </p:spPr>
          <p:txBody>
            <a:bodyPr wrap="square" rtlCol="0">
              <a:spAutoFit/>
            </a:bodyPr>
            <a:lstStyle/>
            <a:p>
              <a:r>
                <a:rPr lang="en-US" sz="1000" b="1">
                  <a:solidFill>
                    <a:schemeClr val="bg1"/>
                  </a:solidFill>
                </a:rPr>
                <a:t>10 Gbps</a:t>
              </a:r>
            </a:p>
          </p:txBody>
        </p:sp>
      </p:grpSp>
    </p:spTree>
    <p:extLst>
      <p:ext uri="{BB962C8B-B14F-4D97-AF65-F5344CB8AC3E}">
        <p14:creationId xmlns:p14="http://schemas.microsoft.com/office/powerpoint/2010/main" val="121006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圖片 4" descr="一張含有 停車, 螢幕擷取畫面, 室外, 螢幕 的圖片&#10;&#10;描述是以非常高的可信度產生">
            <a:extLst>
              <a:ext uri="{FF2B5EF4-FFF2-40B4-BE49-F238E27FC236}">
                <a16:creationId xmlns:a16="http://schemas.microsoft.com/office/drawing/2014/main" id="{8AE91A04-DE09-4DA3-AD2F-D9BC2281BE4B}"/>
              </a:ext>
            </a:extLst>
          </p:cNvPr>
          <p:cNvPicPr>
            <a:picLocks noChangeAspect="1"/>
          </p:cNvPicPr>
          <p:nvPr/>
        </p:nvPicPr>
        <p:blipFill rotWithShape="1">
          <a:blip r:embed="rId3"/>
          <a:srcRect t="112" r="-1104" b="7740"/>
          <a:stretch/>
        </p:blipFill>
        <p:spPr>
          <a:xfrm>
            <a:off x="1521638" y="2389292"/>
            <a:ext cx="3538684" cy="2126855"/>
          </a:xfrm>
          <a:prstGeom prst="rect">
            <a:avLst/>
          </a:prstGeom>
        </p:spPr>
      </p:pic>
      <p:pic>
        <p:nvPicPr>
          <p:cNvPr id="13" name="圖片 7" descr="一張含有 螢幕擷取畫面 的圖片&#10;&#10;描述是以非常高的可信度產生">
            <a:extLst>
              <a:ext uri="{FF2B5EF4-FFF2-40B4-BE49-F238E27FC236}">
                <a16:creationId xmlns:a16="http://schemas.microsoft.com/office/drawing/2014/main" id="{0593FB6D-44AF-4589-93C6-D1269A84EFFD}"/>
              </a:ext>
            </a:extLst>
          </p:cNvPr>
          <p:cNvPicPr>
            <a:picLocks noChangeAspect="1"/>
          </p:cNvPicPr>
          <p:nvPr/>
        </p:nvPicPr>
        <p:blipFill>
          <a:blip r:embed="rId4"/>
          <a:stretch>
            <a:fillRect/>
          </a:stretch>
        </p:blipFill>
        <p:spPr>
          <a:xfrm>
            <a:off x="5132735" y="2383454"/>
            <a:ext cx="3761493" cy="2123913"/>
          </a:xfrm>
          <a:prstGeom prst="rect">
            <a:avLst/>
          </a:prstGeom>
        </p:spPr>
      </p:pic>
      <p:pic>
        <p:nvPicPr>
          <p:cNvPr id="12" name="圖片 11" descr="一張含有 電子用品 的圖片&#10;&#10;描述是以非常高的可信度產生">
            <a:extLst>
              <a:ext uri="{FF2B5EF4-FFF2-40B4-BE49-F238E27FC236}">
                <a16:creationId xmlns:a16="http://schemas.microsoft.com/office/drawing/2014/main" id="{C7E79516-9CDC-4239-A11A-EE6123901753}"/>
              </a:ext>
            </a:extLst>
          </p:cNvPr>
          <p:cNvPicPr>
            <a:picLocks noChangeAspect="1"/>
          </p:cNvPicPr>
          <p:nvPr/>
        </p:nvPicPr>
        <p:blipFill rotWithShape="1">
          <a:blip r:embed="rId5"/>
          <a:srcRect l="48725" b="8626"/>
          <a:stretch/>
        </p:blipFill>
        <p:spPr>
          <a:xfrm>
            <a:off x="0" y="826957"/>
            <a:ext cx="1420685" cy="4316543"/>
          </a:xfrm>
          <a:prstGeom prst="rect">
            <a:avLst/>
          </a:prstGeom>
        </p:spPr>
      </p:pic>
      <p:sp>
        <p:nvSpPr>
          <p:cNvPr id="2" name="Title 1">
            <a:extLst>
              <a:ext uri="{FF2B5EF4-FFF2-40B4-BE49-F238E27FC236}">
                <a16:creationId xmlns:a16="http://schemas.microsoft.com/office/drawing/2014/main" id="{81D4585E-F321-BB4D-8653-2DD575B55854}"/>
              </a:ext>
            </a:extLst>
          </p:cNvPr>
          <p:cNvSpPr>
            <a:spLocks noGrp="1"/>
          </p:cNvSpPr>
          <p:nvPr>
            <p:ph type="ctrTitle"/>
          </p:nvPr>
        </p:nvSpPr>
        <p:spPr/>
        <p:txBody>
          <a:bodyPr anchor="ctr"/>
          <a:lstStyle/>
          <a:p>
            <a:r>
              <a:rPr lang="en-US" altLang="zh-TW"/>
              <a:t>QNAP</a:t>
            </a:r>
            <a:r>
              <a:rPr lang="zh-TW" altLang="en-US"/>
              <a:t> 為您跨界打造最佳擴充利器</a:t>
            </a:r>
            <a:endParaRPr lang="en-US"/>
          </a:p>
        </p:txBody>
      </p:sp>
      <p:sp>
        <p:nvSpPr>
          <p:cNvPr id="3" name="內容版面配置區 1">
            <a:extLst>
              <a:ext uri="{FF2B5EF4-FFF2-40B4-BE49-F238E27FC236}">
                <a16:creationId xmlns:a16="http://schemas.microsoft.com/office/drawing/2014/main" id="{823F017C-0024-4DD7-8F2E-C97D07D5A6E6}"/>
              </a:ext>
            </a:extLst>
          </p:cNvPr>
          <p:cNvSpPr txBox="1">
            <a:spLocks/>
          </p:cNvSpPr>
          <p:nvPr/>
        </p:nvSpPr>
        <p:spPr>
          <a:xfrm>
            <a:off x="1468305" y="1001209"/>
            <a:ext cx="7328861" cy="862553"/>
          </a:xfrm>
          <a:prstGeom prst="rect">
            <a:avLst/>
          </a:prstGeom>
        </p:spPr>
        <p:txBody>
          <a:bodyPr vert="horz" lIns="91440" tIns="45720" rIns="91440" bIns="45720" rtlCol="0" anchor="t">
            <a:normAutofit/>
          </a:bodyPr>
          <a:lstStyle/>
          <a:p>
            <a:pPr>
              <a:buClr>
                <a:schemeClr val="bg1"/>
              </a:buClr>
              <a:defRPr/>
            </a:pPr>
            <a:r>
              <a:rPr lang="zh-TW" altLang="en-US" sz="1800" b="1" i="0" u="none" strike="noStrike" kern="0" cap="none" spc="0" baseline="0" noProof="0">
                <a:solidFill>
                  <a:schemeClr val="bg1"/>
                </a:solidFill>
                <a:latin typeface="微軟正黑體" pitchFamily="34" charset="-120"/>
                <a:ea typeface="微軟正黑體" pitchFamily="34" charset="-120"/>
              </a:rPr>
              <a:t>傳統的 </a:t>
            </a:r>
            <a:r>
              <a:rPr lang="en-US" altLang="zh-TW" sz="1800" b="1" i="0" u="none" strike="noStrike" kern="0" cap="none" spc="0" baseline="0" noProof="0">
                <a:solidFill>
                  <a:schemeClr val="bg1"/>
                </a:solidFill>
                <a:latin typeface="微軟正黑體" pitchFamily="34" charset="-120"/>
                <a:ea typeface="微軟正黑體" pitchFamily="34" charset="-120"/>
              </a:rPr>
              <a:t>RAID</a:t>
            </a:r>
            <a:r>
              <a:rPr lang="zh-TW" altLang="en-US" sz="1800" b="1" i="0" u="none" strike="noStrike" kern="0" cap="none" spc="0" baseline="0" noProof="0">
                <a:solidFill>
                  <a:schemeClr val="bg1"/>
                </a:solidFill>
                <a:latin typeface="微軟正黑體" pitchFamily="34" charset="-120"/>
                <a:ea typeface="微軟正黑體" pitchFamily="34" charset="-120"/>
              </a:rPr>
              <a:t> 擴充外接裝置</a:t>
            </a:r>
            <a:r>
              <a:rPr lang="zh-CN" altLang="en-US" sz="1800" b="1">
                <a:solidFill>
                  <a:schemeClr val="bg1"/>
                </a:solidFill>
                <a:latin typeface="微軟正黑體" pitchFamily="34" charset="-120"/>
                <a:ea typeface="微軟正黑體" pitchFamily="34" charset="-120"/>
              </a:rPr>
              <a:t>僅有硬體</a:t>
            </a:r>
            <a:r>
              <a:rPr lang="en-US" altLang="zh-CN" sz="1800" b="1">
                <a:solidFill>
                  <a:schemeClr val="bg1"/>
                </a:solidFill>
                <a:latin typeface="微軟正黑體" pitchFamily="34" charset="-120"/>
                <a:ea typeface="微軟正黑體" pitchFamily="34" charset="-120"/>
              </a:rPr>
              <a:t> RAID </a:t>
            </a:r>
            <a:r>
              <a:rPr lang="zh-CN" altLang="en-US" sz="1800" b="1">
                <a:solidFill>
                  <a:schemeClr val="bg1"/>
                </a:solidFill>
                <a:latin typeface="微軟正黑體" pitchFamily="34" charset="-120"/>
                <a:ea typeface="微軟正黑體" pitchFamily="34" charset="-120"/>
              </a:rPr>
              <a:t>模式切換開關，不具彈性</a:t>
            </a:r>
            <a:endParaRPr lang="en-US" altLang="zh-TW" sz="1800" b="1">
              <a:solidFill>
                <a:schemeClr val="bg1"/>
              </a:solidFill>
              <a:latin typeface="微軟正黑體" pitchFamily="34" charset="-120"/>
              <a:ea typeface="微軟正黑體" pitchFamily="34" charset="-120"/>
            </a:endParaRPr>
          </a:p>
        </p:txBody>
      </p:sp>
      <p:sp>
        <p:nvSpPr>
          <p:cNvPr id="15" name="矩形 14">
            <a:extLst>
              <a:ext uri="{FF2B5EF4-FFF2-40B4-BE49-F238E27FC236}">
                <a16:creationId xmlns:a16="http://schemas.microsoft.com/office/drawing/2014/main" id="{36A663CC-19F8-42D0-B091-FBCBAF396139}"/>
              </a:ext>
            </a:extLst>
          </p:cNvPr>
          <p:cNvSpPr/>
          <p:nvPr/>
        </p:nvSpPr>
        <p:spPr>
          <a:xfrm>
            <a:off x="710619" y="2678327"/>
            <a:ext cx="427201" cy="503785"/>
          </a:xfrm>
          <a:prstGeom prst="rect">
            <a:avLst/>
          </a:prstGeom>
          <a:noFill/>
          <a:ln w="12700">
            <a:solidFill>
              <a:schemeClr val="accent2">
                <a:lumMod val="20000"/>
                <a:lumOff val="80000"/>
              </a:schemeClr>
            </a:solidFill>
          </a:ln>
          <a:effectLst>
            <a:glow rad="38100">
              <a:srgbClr val="FF05BE">
                <a:alpha val="80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TW" altLang="en-US"/>
          </a:p>
        </p:txBody>
      </p:sp>
      <p:sp>
        <p:nvSpPr>
          <p:cNvPr id="19" name="Rectangle 3">
            <a:extLst>
              <a:ext uri="{FF2B5EF4-FFF2-40B4-BE49-F238E27FC236}">
                <a16:creationId xmlns:a16="http://schemas.microsoft.com/office/drawing/2014/main" id="{47E81829-7372-44D0-AD9C-5F96C3323ADB}"/>
              </a:ext>
            </a:extLst>
          </p:cNvPr>
          <p:cNvSpPr/>
          <p:nvPr/>
        </p:nvSpPr>
        <p:spPr>
          <a:xfrm>
            <a:off x="5054558" y="1435184"/>
            <a:ext cx="3649563" cy="738664"/>
          </a:xfrm>
          <a:prstGeom prst="rect">
            <a:avLst/>
          </a:prstGeom>
        </p:spPr>
        <p:txBody>
          <a:bodyPr wrap="square" anchor="t">
            <a:spAutoFit/>
          </a:bodyPr>
          <a:lstStyle/>
          <a:p>
            <a:pPr marL="285750" indent="-285750">
              <a:buClr>
                <a:schemeClr val="bg1"/>
              </a:buClr>
              <a:buFont typeface="Arial" panose="020B0604020202020204" pitchFamily="34" charset="0"/>
              <a:buChar char="•"/>
              <a:defRPr/>
            </a:pPr>
            <a:r>
              <a:rPr lang="zh-TW" altLang="en-US" b="1">
                <a:solidFill>
                  <a:schemeClr val="bg1"/>
                </a:solidFill>
                <a:latin typeface="微軟正黑體"/>
                <a:ea typeface="微軟正黑體"/>
              </a:rPr>
              <a:t>整合 </a:t>
            </a:r>
            <a:r>
              <a:rPr lang="en-US" altLang="zh-TW" b="1">
                <a:solidFill>
                  <a:schemeClr val="bg1"/>
                </a:solidFill>
                <a:latin typeface="微軟正黑體"/>
                <a:ea typeface="微軟正黑體"/>
              </a:rPr>
              <a:t>QTS</a:t>
            </a:r>
            <a:r>
              <a:rPr lang="zh-TW" altLang="en-US" b="1">
                <a:solidFill>
                  <a:schemeClr val="bg1"/>
                </a:solidFill>
                <a:latin typeface="微軟正黑體"/>
                <a:ea typeface="微軟正黑體"/>
              </a:rPr>
              <a:t> 儲存與快照總管，在 </a:t>
            </a:r>
            <a:r>
              <a:rPr lang="en-US" altLang="zh-TW" b="1">
                <a:solidFill>
                  <a:schemeClr val="bg1"/>
                </a:solidFill>
                <a:latin typeface="微軟正黑體"/>
                <a:ea typeface="微軟正黑體"/>
              </a:rPr>
              <a:t>NAS</a:t>
            </a:r>
            <a:r>
              <a:rPr lang="zh-TW" altLang="en-US" b="1">
                <a:solidFill>
                  <a:schemeClr val="bg1"/>
                </a:solidFill>
                <a:latin typeface="微軟正黑體"/>
                <a:ea typeface="微軟正黑體"/>
              </a:rPr>
              <a:t> 擴充模式下可啟用儲存池、擷取快照、啟用 </a:t>
            </a:r>
            <a:r>
              <a:rPr lang="en-US" altLang="zh-TW" b="1" err="1">
                <a:solidFill>
                  <a:schemeClr val="bg1"/>
                </a:solidFill>
                <a:latin typeface="微軟正黑體"/>
                <a:ea typeface="微軟正黑體"/>
              </a:rPr>
              <a:t>Qtier</a:t>
            </a:r>
            <a:r>
              <a:rPr lang="zh-TW" altLang="en-US" b="1">
                <a:solidFill>
                  <a:schemeClr val="bg1"/>
                </a:solidFill>
                <a:latin typeface="微軟正黑體"/>
                <a:ea typeface="微軟正黑體"/>
              </a:rPr>
              <a:t>、</a:t>
            </a:r>
            <a:r>
              <a:rPr lang="en-US" altLang="zh-TW" b="1" err="1">
                <a:solidFill>
                  <a:schemeClr val="bg1"/>
                </a:solidFill>
                <a:latin typeface="微軟正黑體"/>
                <a:ea typeface="微軟正黑體"/>
              </a:rPr>
              <a:t>Qsirch</a:t>
            </a:r>
            <a:r>
              <a:rPr lang="en-US" altLang="zh-TW" b="1">
                <a:solidFill>
                  <a:schemeClr val="bg1"/>
                </a:solidFill>
                <a:latin typeface="微軟正黑體"/>
                <a:ea typeface="微軟正黑體"/>
              </a:rPr>
              <a:t> </a:t>
            </a:r>
            <a:r>
              <a:rPr lang="zh-TW" altLang="en-US" b="1">
                <a:solidFill>
                  <a:schemeClr val="bg1"/>
                </a:solidFill>
                <a:latin typeface="微軟正黑體"/>
                <a:ea typeface="微軟正黑體"/>
              </a:rPr>
              <a:t>搜尋等強悍功能</a:t>
            </a:r>
            <a:endParaRPr lang="en-US" altLang="zh-TW" b="1">
              <a:solidFill>
                <a:schemeClr val="bg1"/>
              </a:solidFill>
              <a:latin typeface="微軟正黑體"/>
              <a:ea typeface="微軟正黑體"/>
            </a:endParaRPr>
          </a:p>
        </p:txBody>
      </p:sp>
      <p:sp>
        <p:nvSpPr>
          <p:cNvPr id="20" name="Rectangle 5">
            <a:extLst>
              <a:ext uri="{FF2B5EF4-FFF2-40B4-BE49-F238E27FC236}">
                <a16:creationId xmlns:a16="http://schemas.microsoft.com/office/drawing/2014/main" id="{7120EA37-72C9-4E70-AEA7-AB15C249EB4C}"/>
              </a:ext>
            </a:extLst>
          </p:cNvPr>
          <p:cNvSpPr/>
          <p:nvPr/>
        </p:nvSpPr>
        <p:spPr>
          <a:xfrm>
            <a:off x="1519858" y="1435185"/>
            <a:ext cx="3490087" cy="954107"/>
          </a:xfrm>
          <a:prstGeom prst="rect">
            <a:avLst/>
          </a:prstGeom>
        </p:spPr>
        <p:txBody>
          <a:bodyPr wrap="square" anchor="t">
            <a:spAutoFit/>
          </a:bodyPr>
          <a:lstStyle/>
          <a:p>
            <a:pPr marL="285750" indent="-285750">
              <a:buClr>
                <a:schemeClr val="bg1"/>
              </a:buClr>
              <a:buFont typeface="Arial" panose="020B0604020202020204" pitchFamily="34" charset="0"/>
              <a:buChar char="•"/>
              <a:defRPr/>
            </a:pPr>
            <a:r>
              <a:rPr lang="zh-TW" altLang="en-US" b="1">
                <a:solidFill>
                  <a:schemeClr val="bg1"/>
                </a:solidFill>
                <a:latin typeface="微軟正黑體"/>
                <a:ea typeface="微軟正黑體"/>
              </a:rPr>
              <a:t>獨家打造</a:t>
            </a:r>
            <a:r>
              <a:rPr lang="en-US" altLang="zh-TW" b="1">
                <a:solidFill>
                  <a:schemeClr val="bg1"/>
                </a:solidFill>
                <a:latin typeface="微軟正黑體"/>
                <a:ea typeface="微軟正黑體"/>
              </a:rPr>
              <a:t> Windows/macOS</a:t>
            </a:r>
            <a:r>
              <a:rPr lang="zh-TW" altLang="en-US" b="1">
                <a:solidFill>
                  <a:schemeClr val="bg1"/>
                </a:solidFill>
                <a:latin typeface="微軟正黑體"/>
                <a:ea typeface="微軟正黑體"/>
              </a:rPr>
              <a:t> 使用的 External </a:t>
            </a:r>
            <a:r>
              <a:rPr lang="en-US" altLang="zh-TW" b="1">
                <a:solidFill>
                  <a:schemeClr val="bg1"/>
                </a:solidFill>
                <a:latin typeface="微軟正黑體"/>
                <a:ea typeface="微軟正黑體"/>
              </a:rPr>
              <a:t>RAID Manager，</a:t>
            </a:r>
            <a:r>
              <a:rPr lang="zh-TW" altLang="en-US" b="1">
                <a:solidFill>
                  <a:schemeClr val="bg1"/>
                </a:solidFill>
                <a:latin typeface="微軟正黑體"/>
                <a:ea typeface="微軟正黑體"/>
              </a:rPr>
              <a:t>以軟體管理「獨立</a:t>
            </a:r>
            <a:r>
              <a:rPr lang="en-US" altLang="zh-TW" b="1">
                <a:solidFill>
                  <a:schemeClr val="bg1"/>
                </a:solidFill>
                <a:latin typeface="微軟正黑體"/>
                <a:ea typeface="微軟正黑體"/>
              </a:rPr>
              <a:t>/JBOD/RAID 0/1</a:t>
            </a:r>
            <a:r>
              <a:rPr lang="zh-TW" altLang="en-US" b="1">
                <a:solidFill>
                  <a:schemeClr val="bg1"/>
                </a:solidFill>
                <a:latin typeface="微軟正黑體"/>
                <a:ea typeface="微軟正黑體"/>
              </a:rPr>
              <a:t>」模式與「磁碟健康狀態」</a:t>
            </a:r>
            <a:endParaRPr lang="en-US" altLang="zh-TW" b="1">
              <a:solidFill>
                <a:schemeClr val="bg1"/>
              </a:solidFill>
              <a:latin typeface="微軟正黑體"/>
              <a:ea typeface="微軟正黑體"/>
            </a:endParaRPr>
          </a:p>
        </p:txBody>
      </p:sp>
      <p:sp>
        <p:nvSpPr>
          <p:cNvPr id="21" name="矩形 20">
            <a:extLst>
              <a:ext uri="{FF2B5EF4-FFF2-40B4-BE49-F238E27FC236}">
                <a16:creationId xmlns:a16="http://schemas.microsoft.com/office/drawing/2014/main" id="{949895AC-B606-47D7-A5BC-805F998AC96A}"/>
              </a:ext>
            </a:extLst>
          </p:cNvPr>
          <p:cNvSpPr/>
          <p:nvPr/>
        </p:nvSpPr>
        <p:spPr>
          <a:xfrm>
            <a:off x="1519858" y="2389937"/>
            <a:ext cx="3506144" cy="2117430"/>
          </a:xfrm>
          <a:prstGeom prst="rect">
            <a:avLst/>
          </a:prstGeom>
          <a:noFill/>
          <a:ln w="12700">
            <a:solidFill>
              <a:schemeClr val="accent2">
                <a:lumMod val="20000"/>
                <a:lumOff val="80000"/>
              </a:schemeClr>
            </a:solidFill>
          </a:ln>
          <a:effectLst>
            <a:glow rad="38100">
              <a:srgbClr val="FF05BE">
                <a:alpha val="80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TW" altLang="en-US"/>
          </a:p>
        </p:txBody>
      </p:sp>
      <p:sp>
        <p:nvSpPr>
          <p:cNvPr id="22" name="矩形 21">
            <a:extLst>
              <a:ext uri="{FF2B5EF4-FFF2-40B4-BE49-F238E27FC236}">
                <a16:creationId xmlns:a16="http://schemas.microsoft.com/office/drawing/2014/main" id="{D8542286-F9F2-42FE-A237-CFA80F1CB057}"/>
              </a:ext>
            </a:extLst>
          </p:cNvPr>
          <p:cNvSpPr/>
          <p:nvPr/>
        </p:nvSpPr>
        <p:spPr>
          <a:xfrm>
            <a:off x="5133770" y="2389937"/>
            <a:ext cx="3746171" cy="2117430"/>
          </a:xfrm>
          <a:prstGeom prst="rect">
            <a:avLst/>
          </a:prstGeom>
          <a:noFill/>
          <a:ln w="12700">
            <a:solidFill>
              <a:schemeClr val="accent2">
                <a:lumMod val="20000"/>
                <a:lumOff val="80000"/>
              </a:schemeClr>
            </a:solidFill>
          </a:ln>
          <a:effectLst>
            <a:glow rad="38100">
              <a:srgbClr val="FF05BE">
                <a:alpha val="80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TW" altLang="en-US"/>
          </a:p>
        </p:txBody>
      </p:sp>
    </p:spTree>
    <p:extLst>
      <p:ext uri="{BB962C8B-B14F-4D97-AF65-F5344CB8AC3E}">
        <p14:creationId xmlns:p14="http://schemas.microsoft.com/office/powerpoint/2010/main" val="24058199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群組 7">
            <a:extLst>
              <a:ext uri="{FF2B5EF4-FFF2-40B4-BE49-F238E27FC236}">
                <a16:creationId xmlns:a16="http://schemas.microsoft.com/office/drawing/2014/main" id="{7CA5274A-D227-46C3-B8E8-83255F9B154A}"/>
              </a:ext>
            </a:extLst>
          </p:cNvPr>
          <p:cNvGrpSpPr/>
          <p:nvPr/>
        </p:nvGrpSpPr>
        <p:grpSpPr>
          <a:xfrm>
            <a:off x="150350" y="954913"/>
            <a:ext cx="4553150" cy="3522812"/>
            <a:chOff x="615781" y="862553"/>
            <a:chExt cx="5607784" cy="4338791"/>
          </a:xfrm>
        </p:grpSpPr>
        <p:pic>
          <p:nvPicPr>
            <p:cNvPr id="7" name="圖片 6">
              <a:extLst>
                <a:ext uri="{FF2B5EF4-FFF2-40B4-BE49-F238E27FC236}">
                  <a16:creationId xmlns:a16="http://schemas.microsoft.com/office/drawing/2014/main" id="{BF5245CD-831C-421B-8A40-45A98A131289}"/>
                </a:ext>
              </a:extLst>
            </p:cNvPr>
            <p:cNvPicPr>
              <a:picLocks noChangeAspect="1"/>
            </p:cNvPicPr>
            <p:nvPr/>
          </p:nvPicPr>
          <p:blipFill>
            <a:blip r:embed="rId2"/>
            <a:stretch>
              <a:fillRect/>
            </a:stretch>
          </p:blipFill>
          <p:spPr>
            <a:xfrm>
              <a:off x="615781" y="862553"/>
              <a:ext cx="5607784" cy="4338791"/>
            </a:xfrm>
            <a:prstGeom prst="rect">
              <a:avLst/>
            </a:prstGeom>
            <a:effectLst>
              <a:outerShdw blurRad="63500" sx="102000" sy="102000" algn="ctr" rotWithShape="0">
                <a:prstClr val="black">
                  <a:alpha val="40000"/>
                </a:prstClr>
              </a:outerShdw>
            </a:effectLst>
          </p:spPr>
        </p:pic>
        <p:pic>
          <p:nvPicPr>
            <p:cNvPr id="3" name="Picture 2">
              <a:extLst>
                <a:ext uri="{FF2B5EF4-FFF2-40B4-BE49-F238E27FC236}">
                  <a16:creationId xmlns:a16="http://schemas.microsoft.com/office/drawing/2014/main" id="{62675C5F-F7BF-E243-AD22-CF010B918E72}"/>
                </a:ext>
              </a:extLst>
            </p:cNvPr>
            <p:cNvPicPr>
              <a:picLocks noChangeAspect="1"/>
            </p:cNvPicPr>
            <p:nvPr/>
          </p:nvPicPr>
          <p:blipFill rotWithShape="1">
            <a:blip r:embed="rId3"/>
            <a:srcRect l="3198" t="3549" r="3368" b="54774"/>
            <a:stretch/>
          </p:blipFill>
          <p:spPr>
            <a:xfrm>
              <a:off x="1488739" y="1846037"/>
              <a:ext cx="3895364" cy="1794496"/>
            </a:xfrm>
            <a:prstGeom prst="rect">
              <a:avLst/>
            </a:prstGeom>
          </p:spPr>
        </p:pic>
      </p:grpSp>
      <p:pic>
        <p:nvPicPr>
          <p:cNvPr id="110" name="圖片 109">
            <a:extLst>
              <a:ext uri="{FF2B5EF4-FFF2-40B4-BE49-F238E27FC236}">
                <a16:creationId xmlns:a16="http://schemas.microsoft.com/office/drawing/2014/main" id="{3FAE6638-CBAA-46CF-A22D-4DE3C7E94242}"/>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7960"/>
          <a:stretch/>
        </p:blipFill>
        <p:spPr>
          <a:xfrm>
            <a:off x="7993464" y="0"/>
            <a:ext cx="1150536" cy="862553"/>
          </a:xfrm>
          <a:prstGeom prst="rect">
            <a:avLst/>
          </a:prstGeom>
        </p:spPr>
      </p:pic>
      <p:sp>
        <p:nvSpPr>
          <p:cNvPr id="2" name="Title 1">
            <a:extLst>
              <a:ext uri="{FF2B5EF4-FFF2-40B4-BE49-F238E27FC236}">
                <a16:creationId xmlns:a16="http://schemas.microsoft.com/office/drawing/2014/main" id="{6DC931B7-5FEE-8749-A480-C4D8C6AEF0F8}"/>
              </a:ext>
            </a:extLst>
          </p:cNvPr>
          <p:cNvSpPr>
            <a:spLocks noGrp="1"/>
          </p:cNvSpPr>
          <p:nvPr>
            <p:ph type="ctrTitle"/>
          </p:nvPr>
        </p:nvSpPr>
        <p:spPr/>
        <p:txBody>
          <a:bodyPr/>
          <a:lstStyle/>
          <a:p>
            <a:r>
              <a:rPr lang="zh-TW" altLang="en-US">
                <a:latin typeface="微軟正黑體"/>
                <a:ea typeface="微軟正黑體"/>
              </a:rPr>
              <a:t>TR-00</a:t>
            </a:r>
            <a:r>
              <a:rPr lang="en-US" altLang="zh-TW">
                <a:latin typeface="微軟正黑體"/>
                <a:ea typeface="微軟正黑體"/>
              </a:rPr>
              <a:t>2 Windows / Mac </a:t>
            </a:r>
            <a:r>
              <a:rPr lang="zh-CN" altLang="en-US">
                <a:latin typeface="微軟正黑體"/>
                <a:ea typeface="微軟正黑體"/>
              </a:rPr>
              <a:t>傳輸效能</a:t>
            </a:r>
            <a:endParaRPr lang="zh-TW" altLang="en-US">
              <a:latin typeface="微軟正黑體"/>
              <a:ea typeface="微軟正黑體"/>
            </a:endParaRPr>
          </a:p>
        </p:txBody>
      </p:sp>
      <p:sp>
        <p:nvSpPr>
          <p:cNvPr id="5" name="Rectangle 4">
            <a:extLst>
              <a:ext uri="{FF2B5EF4-FFF2-40B4-BE49-F238E27FC236}">
                <a16:creationId xmlns:a16="http://schemas.microsoft.com/office/drawing/2014/main" id="{807344FD-E7FB-464A-B053-990EFC9D251A}"/>
              </a:ext>
            </a:extLst>
          </p:cNvPr>
          <p:cNvSpPr/>
          <p:nvPr/>
        </p:nvSpPr>
        <p:spPr>
          <a:xfrm>
            <a:off x="1899181" y="4133657"/>
            <a:ext cx="6967728" cy="584775"/>
          </a:xfrm>
          <a:prstGeom prst="rect">
            <a:avLst/>
          </a:prstGeom>
        </p:spPr>
        <p:txBody>
          <a:bodyPr wrap="square" anchor="t">
            <a:spAutoFit/>
          </a:bodyPr>
          <a:lstStyle/>
          <a:p>
            <a:r>
              <a:rPr lang="ja-JP" altLang="en-US" sz="800" b="1">
                <a:solidFill>
                  <a:schemeClr val="bg1"/>
                </a:solidFill>
                <a:latin typeface="Microsoft JhengHei"/>
                <a:ea typeface="Microsoft JhengHei"/>
              </a:rPr>
              <a:t>測試於 </a:t>
            </a:r>
            <a:r>
              <a:rPr lang="en-US" sz="800" b="1">
                <a:solidFill>
                  <a:schemeClr val="bg1"/>
                </a:solidFill>
                <a:latin typeface="Microsoft JhengHei"/>
                <a:ea typeface="Microsoft JhengHei"/>
              </a:rPr>
              <a:t>QNAP </a:t>
            </a:r>
            <a:r>
              <a:rPr lang="ja-JP" altLang="en-US" sz="800" b="1">
                <a:solidFill>
                  <a:schemeClr val="bg1"/>
                </a:solidFill>
                <a:latin typeface="Microsoft JhengHei"/>
                <a:ea typeface="Microsoft JhengHei"/>
              </a:rPr>
              <a:t>實驗室。數據會因實際環境而有所不同。</a:t>
            </a:r>
            <a:br>
              <a:rPr lang="ja-JP" altLang="en-US" sz="800" b="1">
                <a:latin typeface="Microsoft JhengHei" panose="020B0604030504040204" pitchFamily="34" charset="-120"/>
                <a:ea typeface="Microsoft JhengHei" panose="020B0604030504040204" pitchFamily="34" charset="-120"/>
              </a:rPr>
            </a:br>
            <a:r>
              <a:rPr lang="ja-JP" altLang="en-US" sz="800" b="1">
                <a:solidFill>
                  <a:schemeClr val="bg1"/>
                </a:solidFill>
                <a:latin typeface="Microsoft JhengHei"/>
                <a:ea typeface="Microsoft JhengHei"/>
              </a:rPr>
              <a:t>測試環境</a:t>
            </a:r>
            <a:r>
              <a:rPr lang="en-US" altLang="ja-JP" sz="800" b="1">
                <a:solidFill>
                  <a:schemeClr val="bg1"/>
                </a:solidFill>
                <a:latin typeface="Microsoft JhengHei"/>
                <a:ea typeface="Microsoft JhengHei"/>
              </a:rPr>
              <a:t>: </a:t>
            </a:r>
            <a:r>
              <a:rPr lang="en-US" sz="800" b="1">
                <a:solidFill>
                  <a:schemeClr val="bg1"/>
                </a:solidFill>
                <a:latin typeface="Microsoft JhengHei"/>
                <a:ea typeface="Microsoft JhengHei"/>
              </a:rPr>
              <a:t>TR-002: 2 x Samsung 850 Pro 512GB SSD, RAID 0, NTFS/HFS+</a:t>
            </a:r>
          </a:p>
          <a:p>
            <a:r>
              <a:rPr lang="ja-JP" altLang="en-US" sz="800" b="1">
                <a:solidFill>
                  <a:schemeClr val="bg1"/>
                </a:solidFill>
                <a:latin typeface="Microsoft JhengHei"/>
                <a:ea typeface="Microsoft JhengHei"/>
              </a:rPr>
              <a:t>客戶端電腦</a:t>
            </a:r>
            <a:r>
              <a:rPr lang="en-US" sz="800" b="1">
                <a:solidFill>
                  <a:schemeClr val="bg1"/>
                </a:solidFill>
                <a:latin typeface="Microsoft JhengHei"/>
                <a:ea typeface="Microsoft JhengHei"/>
              </a:rPr>
              <a:t>: 1. Intel Core i7-7700HQ 2.8 GHz, 32 GB RAM, USB 3.1 Gen2, Windows 10 home (1809), Blackmagic Desk Speed Test </a:t>
            </a:r>
            <a:endParaRPr lang="en-US" sz="800" b="1">
              <a:solidFill>
                <a:schemeClr val="bg1"/>
              </a:solidFill>
              <a:latin typeface="Microsoft JhengHei" panose="020B0604030504040204" pitchFamily="34" charset="-120"/>
              <a:ea typeface="Microsoft JhengHei" panose="020B0604030504040204" pitchFamily="34" charset="-120"/>
            </a:endParaRPr>
          </a:p>
          <a:p>
            <a:r>
              <a:rPr lang="en-US" sz="800" b="1">
                <a:solidFill>
                  <a:schemeClr val="bg1"/>
                </a:solidFill>
                <a:latin typeface="Microsoft JhengHei"/>
                <a:ea typeface="Microsoft JhengHei"/>
              </a:rPr>
              <a:t>                 </a:t>
            </a:r>
            <a:r>
              <a:rPr lang="zh-TW" altLang="en-US" sz="800" b="1">
                <a:solidFill>
                  <a:schemeClr val="bg1"/>
                </a:solidFill>
                <a:latin typeface="Microsoft JhengHei"/>
                <a:ea typeface="Microsoft JhengHei"/>
              </a:rPr>
              <a:t>   </a:t>
            </a:r>
            <a:r>
              <a:rPr lang="en-US" sz="800" b="1">
                <a:solidFill>
                  <a:schemeClr val="bg1"/>
                </a:solidFill>
                <a:latin typeface="Microsoft JhengHei"/>
                <a:ea typeface="Microsoft JhengHei"/>
              </a:rPr>
              <a:t>  2. </a:t>
            </a:r>
            <a:r>
              <a:rPr lang="en-US" sz="800" b="1" err="1">
                <a:solidFill>
                  <a:schemeClr val="bg1"/>
                </a:solidFill>
                <a:latin typeface="Microsoft JhengHei"/>
                <a:ea typeface="Microsoft JhengHei"/>
              </a:rPr>
              <a:t>Macbook</a:t>
            </a:r>
            <a:r>
              <a:rPr lang="en-US" sz="800" b="1">
                <a:solidFill>
                  <a:schemeClr val="bg1"/>
                </a:solidFill>
                <a:latin typeface="Microsoft JhengHei"/>
                <a:ea typeface="Microsoft JhengHei"/>
              </a:rPr>
              <a:t> Pro, Core i7 2.9 GHz, 16GB, macOS 10.14.3, AJA</a:t>
            </a:r>
          </a:p>
        </p:txBody>
      </p:sp>
      <p:grpSp>
        <p:nvGrpSpPr>
          <p:cNvPr id="17" name="群組 16">
            <a:extLst>
              <a:ext uri="{FF2B5EF4-FFF2-40B4-BE49-F238E27FC236}">
                <a16:creationId xmlns:a16="http://schemas.microsoft.com/office/drawing/2014/main" id="{32694719-83E8-42C7-8357-381A1C0BC6AE}"/>
              </a:ext>
            </a:extLst>
          </p:cNvPr>
          <p:cNvGrpSpPr/>
          <p:nvPr/>
        </p:nvGrpSpPr>
        <p:grpSpPr>
          <a:xfrm>
            <a:off x="4621343" y="1272175"/>
            <a:ext cx="4103180" cy="2907754"/>
            <a:chOff x="4557019" y="1204253"/>
            <a:chExt cx="4541504" cy="3218377"/>
          </a:xfrm>
        </p:grpSpPr>
        <p:pic>
          <p:nvPicPr>
            <p:cNvPr id="16" name="圖片 15">
              <a:extLst>
                <a:ext uri="{FF2B5EF4-FFF2-40B4-BE49-F238E27FC236}">
                  <a16:creationId xmlns:a16="http://schemas.microsoft.com/office/drawing/2014/main" id="{29F23CAC-6C17-49D5-B3A3-1B52B3E43C25}"/>
                </a:ext>
              </a:extLst>
            </p:cNvPr>
            <p:cNvPicPr>
              <a:picLocks noChangeAspect="1"/>
            </p:cNvPicPr>
            <p:nvPr/>
          </p:nvPicPr>
          <p:blipFill>
            <a:blip r:embed="rId5"/>
            <a:stretch>
              <a:fillRect/>
            </a:stretch>
          </p:blipFill>
          <p:spPr>
            <a:xfrm>
              <a:off x="4557019" y="1204253"/>
              <a:ext cx="4541504" cy="3218377"/>
            </a:xfrm>
            <a:prstGeom prst="rect">
              <a:avLst/>
            </a:prstGeom>
          </p:spPr>
        </p:pic>
        <p:pic>
          <p:nvPicPr>
            <p:cNvPr id="10" name="Picture 9" descr="A screen shot of a smart phone&#10;&#10;Description automatically generated">
              <a:extLst>
                <a:ext uri="{FF2B5EF4-FFF2-40B4-BE49-F238E27FC236}">
                  <a16:creationId xmlns:a16="http://schemas.microsoft.com/office/drawing/2014/main" id="{66512F16-89D2-A943-9549-083DA3756954}"/>
                </a:ext>
              </a:extLst>
            </p:cNvPr>
            <p:cNvPicPr>
              <a:picLocks noChangeAspect="1"/>
            </p:cNvPicPr>
            <p:nvPr/>
          </p:nvPicPr>
          <p:blipFill>
            <a:blip r:embed="rId6"/>
            <a:stretch>
              <a:fillRect/>
            </a:stretch>
          </p:blipFill>
          <p:spPr>
            <a:xfrm>
              <a:off x="5195765" y="1666025"/>
              <a:ext cx="3233732" cy="1491111"/>
            </a:xfrm>
            <a:prstGeom prst="rect">
              <a:avLst/>
            </a:prstGeom>
          </p:spPr>
        </p:pic>
      </p:grpSp>
      <p:sp>
        <p:nvSpPr>
          <p:cNvPr id="20" name="Rectangle 19">
            <a:extLst>
              <a:ext uri="{FF2B5EF4-FFF2-40B4-BE49-F238E27FC236}">
                <a16:creationId xmlns:a16="http://schemas.microsoft.com/office/drawing/2014/main" id="{CD4B62EF-CFF5-4F1A-98C7-581287DA9C3F}"/>
              </a:ext>
            </a:extLst>
          </p:cNvPr>
          <p:cNvSpPr/>
          <p:nvPr/>
        </p:nvSpPr>
        <p:spPr>
          <a:xfrm>
            <a:off x="3157112" y="1161435"/>
            <a:ext cx="747320" cy="246221"/>
          </a:xfrm>
          <a:prstGeom prst="rect">
            <a:avLst/>
          </a:prstGeom>
        </p:spPr>
        <p:txBody>
          <a:bodyPr wrap="none">
            <a:spAutoFit/>
          </a:bodyPr>
          <a:lstStyle/>
          <a:p>
            <a:r>
              <a:rPr lang="en-US" altLang="zh-TW" sz="1000" b="1">
                <a:solidFill>
                  <a:schemeClr val="bg1"/>
                </a:solidFill>
                <a:latin typeface="+mj-lt"/>
                <a:ea typeface="Microsoft JhengHei" panose="020B0604030504040204" pitchFamily="34" charset="-120"/>
              </a:rPr>
              <a:t>Windows</a:t>
            </a:r>
            <a:endParaRPr lang="en-US" sz="1000" b="1">
              <a:solidFill>
                <a:schemeClr val="bg1"/>
              </a:solidFill>
              <a:latin typeface="+mj-lt"/>
              <a:ea typeface="Microsoft JhengHei" panose="020B0604030504040204" pitchFamily="34" charset="-120"/>
            </a:endParaRPr>
          </a:p>
        </p:txBody>
      </p:sp>
      <p:sp>
        <p:nvSpPr>
          <p:cNvPr id="21" name="Rectangle 19">
            <a:extLst>
              <a:ext uri="{FF2B5EF4-FFF2-40B4-BE49-F238E27FC236}">
                <a16:creationId xmlns:a16="http://schemas.microsoft.com/office/drawing/2014/main" id="{5AD4F5EA-3D03-4D25-9585-8999C3149ABA}"/>
              </a:ext>
            </a:extLst>
          </p:cNvPr>
          <p:cNvSpPr/>
          <p:nvPr/>
        </p:nvSpPr>
        <p:spPr>
          <a:xfrm>
            <a:off x="7662542" y="1161435"/>
            <a:ext cx="433132" cy="246221"/>
          </a:xfrm>
          <a:prstGeom prst="rect">
            <a:avLst/>
          </a:prstGeom>
        </p:spPr>
        <p:txBody>
          <a:bodyPr wrap="square" anchor="t">
            <a:spAutoFit/>
          </a:bodyPr>
          <a:lstStyle/>
          <a:p>
            <a:r>
              <a:rPr lang="en-US" altLang="zh-TW" sz="1000" b="1">
                <a:solidFill>
                  <a:schemeClr val="bg1"/>
                </a:solidFill>
                <a:latin typeface="+mj-lt"/>
                <a:ea typeface="Microsoft JhengHei"/>
              </a:rPr>
              <a:t>Mac</a:t>
            </a:r>
            <a:endParaRPr lang="en-US" sz="1000" b="1">
              <a:solidFill>
                <a:schemeClr val="bg1"/>
              </a:solidFill>
              <a:latin typeface="+mj-lt"/>
              <a:ea typeface="Microsoft JhengHei" panose="020B0604030504040204" pitchFamily="34" charset="-120"/>
            </a:endParaRPr>
          </a:p>
        </p:txBody>
      </p:sp>
      <p:pic>
        <p:nvPicPr>
          <p:cNvPr id="19" name="圖片 18">
            <a:extLst>
              <a:ext uri="{FF2B5EF4-FFF2-40B4-BE49-F238E27FC236}">
                <a16:creationId xmlns:a16="http://schemas.microsoft.com/office/drawing/2014/main" id="{B89DBF84-46F5-4A13-80D5-A89395B40034}"/>
              </a:ext>
            </a:extLst>
          </p:cNvPr>
          <p:cNvPicPr>
            <a:picLocks noChangeAspect="1"/>
          </p:cNvPicPr>
          <p:nvPr/>
        </p:nvPicPr>
        <p:blipFill>
          <a:blip r:embed="rId7">
            <a:extLst/>
          </a:blip>
          <a:stretch>
            <a:fillRect/>
          </a:stretch>
        </p:blipFill>
        <p:spPr>
          <a:xfrm>
            <a:off x="8060884" y="1112788"/>
            <a:ext cx="383900" cy="384277"/>
          </a:xfrm>
          <a:prstGeom prst="rect">
            <a:avLst/>
          </a:prstGeom>
        </p:spPr>
      </p:pic>
      <p:pic>
        <p:nvPicPr>
          <p:cNvPr id="23" name="圖片 22">
            <a:extLst>
              <a:ext uri="{FF2B5EF4-FFF2-40B4-BE49-F238E27FC236}">
                <a16:creationId xmlns:a16="http://schemas.microsoft.com/office/drawing/2014/main" id="{8F04CBD0-3358-4731-AB3D-AFAFDFD14B37}"/>
              </a:ext>
            </a:extLst>
          </p:cNvPr>
          <p:cNvPicPr>
            <a:picLocks noChangeAspect="1"/>
          </p:cNvPicPr>
          <p:nvPr/>
        </p:nvPicPr>
        <p:blipFill>
          <a:blip r:embed="rId8">
            <a:extLst/>
          </a:blip>
          <a:stretch>
            <a:fillRect/>
          </a:stretch>
        </p:blipFill>
        <p:spPr>
          <a:xfrm>
            <a:off x="3883300" y="1112958"/>
            <a:ext cx="383900" cy="383900"/>
          </a:xfrm>
          <a:prstGeom prst="rect">
            <a:avLst/>
          </a:prstGeom>
        </p:spPr>
      </p:pic>
      <p:sp>
        <p:nvSpPr>
          <p:cNvPr id="31" name="文字方塊 30">
            <a:extLst>
              <a:ext uri="{FF2B5EF4-FFF2-40B4-BE49-F238E27FC236}">
                <a16:creationId xmlns:a16="http://schemas.microsoft.com/office/drawing/2014/main" id="{7ED43B1D-8808-4272-B686-5F6060A83415}"/>
              </a:ext>
            </a:extLst>
          </p:cNvPr>
          <p:cNvSpPr txBox="1"/>
          <p:nvPr/>
        </p:nvSpPr>
        <p:spPr>
          <a:xfrm>
            <a:off x="3152088" y="2731391"/>
            <a:ext cx="472273" cy="353943"/>
          </a:xfrm>
          <a:prstGeom prst="rect">
            <a:avLst/>
          </a:prstGeom>
          <a:noFill/>
        </p:spPr>
        <p:txBody>
          <a:bodyPr wrap="square" rtlCol="0">
            <a:spAutoFit/>
          </a:bodyPr>
          <a:lstStyle/>
          <a:p>
            <a:pPr algn="ctr"/>
            <a:r>
              <a:rPr lang="en-US" altLang="zh-TW" sz="900" b="1">
                <a:solidFill>
                  <a:schemeClr val="bg1"/>
                </a:solidFill>
              </a:rPr>
              <a:t>469.0</a:t>
            </a:r>
            <a:br>
              <a:rPr lang="en-US" altLang="zh-TW" sz="900" b="1">
                <a:solidFill>
                  <a:schemeClr val="bg1"/>
                </a:solidFill>
              </a:rPr>
            </a:br>
            <a:r>
              <a:rPr lang="en-US" altLang="zh-TW" sz="800">
                <a:solidFill>
                  <a:schemeClr val="bg1"/>
                </a:solidFill>
              </a:rPr>
              <a:t>MB/s</a:t>
            </a:r>
            <a:endParaRPr lang="zh-TW" altLang="en-US" sz="800">
              <a:solidFill>
                <a:schemeClr val="bg1"/>
              </a:solidFill>
            </a:endParaRPr>
          </a:p>
        </p:txBody>
      </p:sp>
      <p:sp>
        <p:nvSpPr>
          <p:cNvPr id="32" name="文字方塊 31">
            <a:extLst>
              <a:ext uri="{FF2B5EF4-FFF2-40B4-BE49-F238E27FC236}">
                <a16:creationId xmlns:a16="http://schemas.microsoft.com/office/drawing/2014/main" id="{4CA19295-ADFD-4556-98CB-68B081E3DC7B}"/>
              </a:ext>
            </a:extLst>
          </p:cNvPr>
          <p:cNvSpPr txBox="1"/>
          <p:nvPr/>
        </p:nvSpPr>
        <p:spPr>
          <a:xfrm>
            <a:off x="1279031" y="2731391"/>
            <a:ext cx="472273" cy="353943"/>
          </a:xfrm>
          <a:prstGeom prst="rect">
            <a:avLst/>
          </a:prstGeom>
          <a:noFill/>
        </p:spPr>
        <p:txBody>
          <a:bodyPr wrap="square" rtlCol="0">
            <a:spAutoFit/>
          </a:bodyPr>
          <a:lstStyle/>
          <a:p>
            <a:pPr algn="ctr"/>
            <a:r>
              <a:rPr lang="en-US" altLang="zh-TW" sz="900" b="1">
                <a:solidFill>
                  <a:schemeClr val="bg1"/>
                </a:solidFill>
              </a:rPr>
              <a:t>452.1</a:t>
            </a:r>
            <a:br>
              <a:rPr lang="en-US" altLang="zh-TW" sz="900" b="1">
                <a:solidFill>
                  <a:schemeClr val="bg1"/>
                </a:solidFill>
              </a:rPr>
            </a:br>
            <a:r>
              <a:rPr lang="en-US" altLang="zh-TW" sz="800">
                <a:solidFill>
                  <a:schemeClr val="bg1"/>
                </a:solidFill>
              </a:rPr>
              <a:t>MB/s</a:t>
            </a:r>
            <a:endParaRPr lang="zh-TW" altLang="en-US" sz="800">
              <a:solidFill>
                <a:schemeClr val="bg1"/>
              </a:solidFill>
            </a:endParaRPr>
          </a:p>
        </p:txBody>
      </p:sp>
    </p:spTree>
    <p:extLst>
      <p:ext uri="{BB962C8B-B14F-4D97-AF65-F5344CB8AC3E}">
        <p14:creationId xmlns:p14="http://schemas.microsoft.com/office/powerpoint/2010/main" val="2239753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00"/>
        <p:cNvGrpSpPr/>
        <p:nvPr/>
      </p:nvGrpSpPr>
      <p:grpSpPr>
        <a:xfrm>
          <a:off x="0" y="0"/>
          <a:ext cx="0" cy="0"/>
          <a:chOff x="0" y="0"/>
          <a:chExt cx="0" cy="0"/>
        </a:xfrm>
      </p:grpSpPr>
      <p:sp>
        <p:nvSpPr>
          <p:cNvPr id="5" name="矩形 4">
            <a:extLst>
              <a:ext uri="{FF2B5EF4-FFF2-40B4-BE49-F238E27FC236}">
                <a16:creationId xmlns:a16="http://schemas.microsoft.com/office/drawing/2014/main" id="{D1B9CEF9-D6E6-407F-9675-2FEB1DAB8210}"/>
              </a:ext>
            </a:extLst>
          </p:cNvPr>
          <p:cNvSpPr/>
          <p:nvPr/>
        </p:nvSpPr>
        <p:spPr>
          <a:xfrm>
            <a:off x="0" y="1326381"/>
            <a:ext cx="4838281" cy="1763487"/>
          </a:xfrm>
          <a:prstGeom prst="rect">
            <a:avLst/>
          </a:prstGeom>
          <a:gradFill flip="none" rotWithShape="0">
            <a:gsLst>
              <a:gs pos="0">
                <a:srgbClr val="9B2355"/>
              </a:gs>
              <a:gs pos="100000">
                <a:srgbClr val="C42C6A">
                  <a:alpha val="0"/>
                </a:srgbClr>
              </a:gs>
              <a:gs pos="90000">
                <a:srgbClr val="9B2355">
                  <a:alpha val="2000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4" name="Shape 301">
            <a:extLst>
              <a:ext uri="{FF2B5EF4-FFF2-40B4-BE49-F238E27FC236}">
                <a16:creationId xmlns:a16="http://schemas.microsoft.com/office/drawing/2014/main" id="{E17B4AC0-4BCC-4F28-83C3-C7AF9ED6EA88}"/>
              </a:ext>
            </a:extLst>
          </p:cNvPr>
          <p:cNvSpPr txBox="1">
            <a:spLocks/>
          </p:cNvSpPr>
          <p:nvPr/>
        </p:nvSpPr>
        <p:spPr>
          <a:xfrm>
            <a:off x="378549" y="1644073"/>
            <a:ext cx="4349200" cy="1067165"/>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2800"/>
              <a:buFont typeface="Arial"/>
              <a:buNone/>
              <a:defRPr sz="2800" b="1"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pPr algn="l">
              <a:buSzPts val="4400"/>
            </a:pPr>
            <a:r>
              <a:rPr lang="en-US" altLang="zh-TW" sz="4800">
                <a:solidFill>
                  <a:schemeClr val="bg1"/>
                </a:solidFill>
                <a:latin typeface="Microsoft JhengHei"/>
                <a:ea typeface="Microsoft JhengHei"/>
              </a:rPr>
              <a:t>TR-002硬體與指撥開關介紹  </a:t>
            </a:r>
            <a:endParaRPr lang="en-US" sz="3200">
              <a:solidFill>
                <a:schemeClr val="bg1"/>
              </a:solidFill>
            </a:endParaRPr>
          </a:p>
        </p:txBody>
      </p:sp>
    </p:spTree>
    <p:extLst>
      <p:ext uri="{BB962C8B-B14F-4D97-AF65-F5344CB8AC3E}">
        <p14:creationId xmlns:p14="http://schemas.microsoft.com/office/powerpoint/2010/main" val="23154812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圖片 25">
            <a:extLst>
              <a:ext uri="{FF2B5EF4-FFF2-40B4-BE49-F238E27FC236}">
                <a16:creationId xmlns:a16="http://schemas.microsoft.com/office/drawing/2014/main" id="{C869CCAC-D3A8-4916-956D-B25B29243E93}"/>
              </a:ext>
            </a:extLst>
          </p:cNvPr>
          <p:cNvPicPr>
            <a:picLocks noChangeAspect="1"/>
          </p:cNvPicPr>
          <p:nvPr/>
        </p:nvPicPr>
        <p:blipFill rotWithShape="1">
          <a:blip r:embed="rId2"/>
          <a:srcRect l="51209"/>
          <a:stretch/>
        </p:blipFill>
        <p:spPr>
          <a:xfrm rot="10800000" flipV="1">
            <a:off x="6917014" y="2863334"/>
            <a:ext cx="2226986" cy="872030"/>
          </a:xfrm>
          <a:prstGeom prst="rect">
            <a:avLst/>
          </a:prstGeom>
        </p:spPr>
      </p:pic>
      <p:sp>
        <p:nvSpPr>
          <p:cNvPr id="2" name="Title 1">
            <a:extLst>
              <a:ext uri="{FF2B5EF4-FFF2-40B4-BE49-F238E27FC236}">
                <a16:creationId xmlns:a16="http://schemas.microsoft.com/office/drawing/2014/main" id="{A2146282-0524-6F44-8007-DC8B0ED78F0B}"/>
              </a:ext>
            </a:extLst>
          </p:cNvPr>
          <p:cNvSpPr>
            <a:spLocks noGrp="1"/>
          </p:cNvSpPr>
          <p:nvPr>
            <p:ph type="ctrTitle"/>
          </p:nvPr>
        </p:nvSpPr>
        <p:spPr/>
        <p:txBody>
          <a:bodyPr/>
          <a:lstStyle/>
          <a:p>
            <a:r>
              <a:rPr lang="en-US" altLang="zh-CN"/>
              <a:t>TR-002 </a:t>
            </a:r>
            <a:r>
              <a:rPr lang="zh-CN" altLang="en-US"/>
              <a:t>正面硬體配置</a:t>
            </a:r>
            <a:endParaRPr lang="en-US"/>
          </a:p>
        </p:txBody>
      </p:sp>
      <p:pic>
        <p:nvPicPr>
          <p:cNvPr id="4" name="Picture 3">
            <a:extLst>
              <a:ext uri="{FF2B5EF4-FFF2-40B4-BE49-F238E27FC236}">
                <a16:creationId xmlns:a16="http://schemas.microsoft.com/office/drawing/2014/main" id="{627B38DA-065B-0B4E-AC21-625EEAC2948B}"/>
              </a:ext>
            </a:extLst>
          </p:cNvPr>
          <p:cNvPicPr>
            <a:picLocks noChangeAspect="1"/>
          </p:cNvPicPr>
          <p:nvPr/>
        </p:nvPicPr>
        <p:blipFill>
          <a:blip r:embed="rId3"/>
          <a:stretch>
            <a:fillRect/>
          </a:stretch>
        </p:blipFill>
        <p:spPr>
          <a:xfrm>
            <a:off x="3048163" y="874418"/>
            <a:ext cx="2635692" cy="4421602"/>
          </a:xfrm>
          <a:prstGeom prst="rect">
            <a:avLst/>
          </a:prstGeom>
        </p:spPr>
      </p:pic>
      <p:sp>
        <p:nvSpPr>
          <p:cNvPr id="5" name="內容版面配置區 1">
            <a:extLst>
              <a:ext uri="{FF2B5EF4-FFF2-40B4-BE49-F238E27FC236}">
                <a16:creationId xmlns:a16="http://schemas.microsoft.com/office/drawing/2014/main" id="{511EAF07-FF63-F94C-9D10-9442E1E0871B}"/>
              </a:ext>
            </a:extLst>
          </p:cNvPr>
          <p:cNvSpPr txBox="1">
            <a:spLocks/>
          </p:cNvSpPr>
          <p:nvPr/>
        </p:nvSpPr>
        <p:spPr>
          <a:xfrm>
            <a:off x="281026" y="1177633"/>
            <a:ext cx="1669774" cy="386382"/>
          </a:xfrm>
          <a:prstGeom prst="rect">
            <a:avLst/>
          </a:prstGeom>
        </p:spPr>
        <p:txBody>
          <a:bodyPr vert="horz" lIns="91440" tIns="45720" rIns="91440" bIns="45720" rtlCol="0" anchor="t">
            <a:noAutofit/>
          </a:bodyPr>
          <a:lstStyle/>
          <a:p>
            <a:pPr marR="0" lvl="0" algn="l" defTabSz="914400" rtl="0" eaLnBrk="1" fontAlgn="auto" latinLnBrk="0" hangingPunct="1">
              <a:lnSpc>
                <a:spcPct val="100000"/>
              </a:lnSpc>
              <a:spcBef>
                <a:spcPts val="0"/>
              </a:spcBef>
              <a:spcAft>
                <a:spcPts val="0"/>
              </a:spcAft>
              <a:buClr>
                <a:srgbClr val="000000"/>
              </a:buClr>
              <a:buSzTx/>
              <a:tabLst/>
              <a:defRPr/>
            </a:pPr>
            <a:r>
              <a:rPr lang="zh-TW" altLang="en-US" sz="1800" b="1" i="0" u="none" strike="noStrike" kern="0" cap="none" spc="0" baseline="0" noProof="0">
                <a:solidFill>
                  <a:srgbClr val="3C0668"/>
                </a:solidFill>
                <a:latin typeface="微軟正黑體" pitchFamily="34" charset="-120"/>
                <a:ea typeface="微軟正黑體" pitchFamily="34" charset="-120"/>
              </a:rPr>
              <a:t>系統狀態燈號</a:t>
            </a:r>
          </a:p>
        </p:txBody>
      </p:sp>
      <p:sp>
        <p:nvSpPr>
          <p:cNvPr id="6" name="內容版面配置區 1">
            <a:extLst>
              <a:ext uri="{FF2B5EF4-FFF2-40B4-BE49-F238E27FC236}">
                <a16:creationId xmlns:a16="http://schemas.microsoft.com/office/drawing/2014/main" id="{C4AD9A2A-2959-BE47-BAD0-CEE8C9B159F9}"/>
              </a:ext>
            </a:extLst>
          </p:cNvPr>
          <p:cNvSpPr txBox="1">
            <a:spLocks/>
          </p:cNvSpPr>
          <p:nvPr/>
        </p:nvSpPr>
        <p:spPr>
          <a:xfrm>
            <a:off x="281026" y="1605224"/>
            <a:ext cx="1669774" cy="386382"/>
          </a:xfrm>
          <a:prstGeom prst="rect">
            <a:avLst/>
          </a:prstGeom>
        </p:spPr>
        <p:txBody>
          <a:bodyPr vert="horz" lIns="91440" tIns="45720" rIns="91440" bIns="45720" rtlCol="0" anchor="t">
            <a:noAutofit/>
          </a:bodyPr>
          <a:lstStyle/>
          <a:p>
            <a:pPr marR="0" lvl="0" algn="l" defTabSz="914400" rtl="0" eaLnBrk="1" fontAlgn="auto" latinLnBrk="0" hangingPunct="1">
              <a:lnSpc>
                <a:spcPct val="100000"/>
              </a:lnSpc>
              <a:spcBef>
                <a:spcPts val="0"/>
              </a:spcBef>
              <a:spcAft>
                <a:spcPts val="0"/>
              </a:spcAft>
              <a:buClr>
                <a:srgbClr val="000000"/>
              </a:buClr>
              <a:buSzTx/>
              <a:tabLst/>
              <a:defRPr/>
            </a:pPr>
            <a:r>
              <a:rPr lang="en-US" altLang="zh-TW" sz="1800" b="1" i="0" u="none" strike="noStrike" kern="0" cap="none" spc="0" baseline="0" noProof="0">
                <a:solidFill>
                  <a:srgbClr val="3C0668"/>
                </a:solidFill>
                <a:latin typeface="微軟正黑體" pitchFamily="34" charset="-120"/>
                <a:ea typeface="微軟正黑體" pitchFamily="34" charset="-120"/>
              </a:rPr>
              <a:t>USB </a:t>
            </a:r>
            <a:r>
              <a:rPr lang="zh-CN" altLang="en-US" sz="1800" b="1" i="0" u="none" strike="noStrike" kern="0" cap="none" spc="0" baseline="0" noProof="0">
                <a:solidFill>
                  <a:srgbClr val="3C0668"/>
                </a:solidFill>
                <a:latin typeface="微軟正黑體" pitchFamily="34" charset="-120"/>
                <a:ea typeface="微軟正黑體" pitchFamily="34" charset="-120"/>
              </a:rPr>
              <a:t>連線</a:t>
            </a:r>
            <a:r>
              <a:rPr lang="zh-TW" altLang="en-US" sz="1800" b="1" i="0" u="none" strike="noStrike" kern="0" cap="none" spc="0" baseline="0" noProof="0">
                <a:solidFill>
                  <a:srgbClr val="3C0668"/>
                </a:solidFill>
                <a:latin typeface="微軟正黑體" pitchFamily="34" charset="-120"/>
                <a:ea typeface="微軟正黑體" pitchFamily="34" charset="-120"/>
              </a:rPr>
              <a:t>燈號</a:t>
            </a:r>
          </a:p>
        </p:txBody>
      </p:sp>
      <p:sp>
        <p:nvSpPr>
          <p:cNvPr id="7" name="內容版面配置區 1">
            <a:extLst>
              <a:ext uri="{FF2B5EF4-FFF2-40B4-BE49-F238E27FC236}">
                <a16:creationId xmlns:a16="http://schemas.microsoft.com/office/drawing/2014/main" id="{CF0F5E70-227D-6F4D-9E3A-0A8AC90BDABA}"/>
              </a:ext>
            </a:extLst>
          </p:cNvPr>
          <p:cNvSpPr txBox="1">
            <a:spLocks/>
          </p:cNvSpPr>
          <p:nvPr/>
        </p:nvSpPr>
        <p:spPr>
          <a:xfrm>
            <a:off x="281026" y="1991295"/>
            <a:ext cx="1669774" cy="386382"/>
          </a:xfrm>
          <a:prstGeom prst="rect">
            <a:avLst/>
          </a:prstGeom>
        </p:spPr>
        <p:txBody>
          <a:bodyPr vert="horz" lIns="91440" tIns="45720" rIns="91440" bIns="45720" rtlCol="0" anchor="t">
            <a:noAutofit/>
          </a:bodyPr>
          <a:lstStyle/>
          <a:p>
            <a:pPr marR="0" lvl="0" algn="l" defTabSz="914400" rtl="0" eaLnBrk="1" fontAlgn="auto" latinLnBrk="0" hangingPunct="1">
              <a:lnSpc>
                <a:spcPct val="100000"/>
              </a:lnSpc>
              <a:spcBef>
                <a:spcPts val="0"/>
              </a:spcBef>
              <a:spcAft>
                <a:spcPts val="0"/>
              </a:spcAft>
              <a:buClr>
                <a:srgbClr val="000000"/>
              </a:buClr>
              <a:buSzTx/>
              <a:tabLst/>
              <a:defRPr/>
            </a:pPr>
            <a:r>
              <a:rPr lang="zh-CN" altLang="en-US" sz="1800" b="1" i="0" u="none" strike="noStrike" kern="0" cap="none" spc="0" baseline="0" noProof="0">
                <a:solidFill>
                  <a:srgbClr val="3C0668"/>
                </a:solidFill>
                <a:latin typeface="微軟正黑體" pitchFamily="34" charset="-120"/>
                <a:ea typeface="微軟正黑體" pitchFamily="34" charset="-120"/>
              </a:rPr>
              <a:t>硬碟</a:t>
            </a:r>
            <a:r>
              <a:rPr lang="en-US" altLang="zh-CN" sz="1800" b="1" i="0" u="none" strike="noStrike" kern="0" cap="none" spc="0" baseline="0" noProof="0">
                <a:solidFill>
                  <a:srgbClr val="3C0668"/>
                </a:solidFill>
                <a:latin typeface="微軟正黑體" pitchFamily="34" charset="-120"/>
                <a:ea typeface="微軟正黑體" pitchFamily="34" charset="-120"/>
              </a:rPr>
              <a:t> 1~2 </a:t>
            </a:r>
            <a:r>
              <a:rPr lang="zh-TW" altLang="en-US" sz="1800" b="1" i="0" u="none" strike="noStrike" kern="0" cap="none" spc="0" baseline="0" noProof="0">
                <a:solidFill>
                  <a:srgbClr val="3C0668"/>
                </a:solidFill>
                <a:latin typeface="微軟正黑體" pitchFamily="34" charset="-120"/>
                <a:ea typeface="微軟正黑體" pitchFamily="34" charset="-120"/>
              </a:rPr>
              <a:t>燈號</a:t>
            </a:r>
          </a:p>
        </p:txBody>
      </p:sp>
      <p:sp>
        <p:nvSpPr>
          <p:cNvPr id="8" name="內容版面配置區 1">
            <a:extLst>
              <a:ext uri="{FF2B5EF4-FFF2-40B4-BE49-F238E27FC236}">
                <a16:creationId xmlns:a16="http://schemas.microsoft.com/office/drawing/2014/main" id="{E44C720D-1C7D-DD4B-AA11-A10D2D4F0580}"/>
              </a:ext>
            </a:extLst>
          </p:cNvPr>
          <p:cNvSpPr txBox="1">
            <a:spLocks/>
          </p:cNvSpPr>
          <p:nvPr/>
        </p:nvSpPr>
        <p:spPr>
          <a:xfrm>
            <a:off x="285369" y="2531249"/>
            <a:ext cx="1527536" cy="1326085"/>
          </a:xfrm>
          <a:prstGeom prst="rect">
            <a:avLst/>
          </a:prstGeom>
        </p:spPr>
        <p:txBody>
          <a:bodyPr vert="horz" lIns="91440" tIns="45720" rIns="91440" bIns="45720" rtlCol="0" anchor="t">
            <a:noAutofit/>
          </a:bodyPr>
          <a:lstStyle/>
          <a:p>
            <a:pPr marR="0" lvl="0" algn="l" defTabSz="914400" rtl="0" eaLnBrk="1" fontAlgn="auto" latinLnBrk="0" hangingPunct="1">
              <a:lnSpc>
                <a:spcPct val="100000"/>
              </a:lnSpc>
              <a:spcBef>
                <a:spcPts val="0"/>
              </a:spcBef>
              <a:spcAft>
                <a:spcPts val="0"/>
              </a:spcAft>
              <a:buClr>
                <a:srgbClr val="000000"/>
              </a:buClr>
              <a:buSzTx/>
              <a:tabLst/>
              <a:defRPr/>
            </a:pPr>
            <a:r>
              <a:rPr lang="zh-CN" altLang="en-US" sz="1800" b="1" i="0" u="none" strike="noStrike" kern="0" cap="none" spc="0" baseline="0" noProof="0">
                <a:solidFill>
                  <a:srgbClr val="3C0668"/>
                </a:solidFill>
                <a:latin typeface="微軟正黑體" pitchFamily="34" charset="-120"/>
                <a:ea typeface="微軟正黑體" pitchFamily="34" charset="-120"/>
              </a:rPr>
              <a:t>整機或磁區退出按鍵</a:t>
            </a:r>
            <a:endParaRPr lang="en-US" altLang="zh-CN" sz="1800" b="1" i="0" u="none" strike="noStrike" kern="0" cap="none" spc="0" baseline="0" noProof="0">
              <a:solidFill>
                <a:srgbClr val="3C0668"/>
              </a:solidFill>
              <a:latin typeface="微軟正黑體" pitchFamily="34" charset="-120"/>
              <a:ea typeface="微軟正黑體" pitchFamily="34" charset="-120"/>
            </a:endParaRPr>
          </a:p>
          <a:p>
            <a:pPr lvl="0">
              <a:defRPr/>
            </a:pPr>
            <a:r>
              <a:rPr lang="en-US" altLang="zh-TW" sz="1200" b="1">
                <a:solidFill>
                  <a:srgbClr val="3C0668"/>
                </a:solidFill>
                <a:latin typeface="微軟正黑體" pitchFamily="34" charset="-120"/>
                <a:ea typeface="微軟正黑體" pitchFamily="34" charset="-120"/>
              </a:rPr>
              <a:t>(</a:t>
            </a:r>
            <a:r>
              <a:rPr lang="zh-CN" altLang="en-US" sz="1200" b="1">
                <a:solidFill>
                  <a:srgbClr val="3C0668"/>
                </a:solidFill>
                <a:latin typeface="微軟正黑體" pitchFamily="34" charset="-120"/>
                <a:ea typeface="微軟正黑體" pitchFamily="34" charset="-120"/>
              </a:rPr>
              <a:t>搭配</a:t>
            </a:r>
            <a:r>
              <a:rPr lang="en-US" altLang="zh-CN" sz="1200" b="1">
                <a:solidFill>
                  <a:srgbClr val="3C0668"/>
                </a:solidFill>
                <a:latin typeface="微軟正黑體" pitchFamily="34" charset="-120"/>
                <a:ea typeface="微軟正黑體" pitchFamily="34" charset="-120"/>
              </a:rPr>
              <a:t> NAS </a:t>
            </a:r>
            <a:r>
              <a:rPr lang="en-US" altLang="zh-TW" sz="1200" b="1">
                <a:solidFill>
                  <a:srgbClr val="3C0668"/>
                </a:solidFill>
                <a:latin typeface="微軟正黑體" pitchFamily="34" charset="-120"/>
                <a:ea typeface="微軟正黑體" pitchFamily="34" charset="-120"/>
              </a:rPr>
              <a:t>QTS </a:t>
            </a:r>
            <a:r>
              <a:rPr lang="zh-CN" altLang="en-US" sz="1200" b="1">
                <a:solidFill>
                  <a:srgbClr val="3C0668"/>
                </a:solidFill>
                <a:latin typeface="微軟正黑體" pitchFamily="34" charset="-120"/>
                <a:ea typeface="微軟正黑體" pitchFamily="34" charset="-120"/>
              </a:rPr>
              <a:t>或</a:t>
            </a:r>
            <a:r>
              <a:rPr lang="en-US" altLang="zh-CN" sz="1200" b="1">
                <a:solidFill>
                  <a:srgbClr val="3C0668"/>
                </a:solidFill>
                <a:latin typeface="微軟正黑體" pitchFamily="34" charset="-120"/>
                <a:ea typeface="微軟正黑體" pitchFamily="34" charset="-120"/>
              </a:rPr>
              <a:t> QNAP External RAID Manager Windows/macOS </a:t>
            </a:r>
            <a:r>
              <a:rPr lang="zh-CN" altLang="en-US" sz="1200" b="1">
                <a:solidFill>
                  <a:srgbClr val="3C0668"/>
                </a:solidFill>
                <a:latin typeface="微軟正黑體" pitchFamily="34" charset="-120"/>
                <a:ea typeface="微軟正黑體" pitchFamily="34" charset="-120"/>
              </a:rPr>
              <a:t>工具軟體</a:t>
            </a:r>
            <a:r>
              <a:rPr lang="en-US" altLang="zh-CN" sz="1200" b="1">
                <a:solidFill>
                  <a:srgbClr val="3C0668"/>
                </a:solidFill>
                <a:latin typeface="微軟正黑體" pitchFamily="34" charset="-120"/>
                <a:ea typeface="微軟正黑體" pitchFamily="34" charset="-120"/>
              </a:rPr>
              <a:t>)  </a:t>
            </a:r>
            <a:endParaRPr lang="zh-TW" altLang="en-US" sz="1200" b="1" i="0" u="none" strike="noStrike" kern="0" cap="none" spc="0" baseline="0" noProof="0">
              <a:solidFill>
                <a:srgbClr val="3C0668"/>
              </a:solidFill>
              <a:latin typeface="微軟正黑體" pitchFamily="34" charset="-120"/>
              <a:ea typeface="微軟正黑體" pitchFamily="34" charset="-120"/>
            </a:endParaRPr>
          </a:p>
        </p:txBody>
      </p:sp>
      <p:sp>
        <p:nvSpPr>
          <p:cNvPr id="9" name="內容版面配置區 1">
            <a:extLst>
              <a:ext uri="{FF2B5EF4-FFF2-40B4-BE49-F238E27FC236}">
                <a16:creationId xmlns:a16="http://schemas.microsoft.com/office/drawing/2014/main" id="{7915DF46-2D29-1C4D-8B02-EAB6D44F83E0}"/>
              </a:ext>
            </a:extLst>
          </p:cNvPr>
          <p:cNvSpPr txBox="1">
            <a:spLocks/>
          </p:cNvSpPr>
          <p:nvPr/>
        </p:nvSpPr>
        <p:spPr>
          <a:xfrm>
            <a:off x="173973" y="4155948"/>
            <a:ext cx="2226366" cy="663175"/>
          </a:xfrm>
          <a:prstGeom prst="rect">
            <a:avLst/>
          </a:prstGeom>
        </p:spPr>
        <p:txBody>
          <a:bodyPr vert="horz" lIns="91440" tIns="45720" rIns="91440" bIns="45720" rtlCol="0" anchor="t">
            <a:noAutofit/>
          </a:bodyPr>
          <a:lstStyle/>
          <a:p>
            <a:pPr marR="0" lvl="0" algn="l" defTabSz="914400" rtl="0" eaLnBrk="1" fontAlgn="auto" latinLnBrk="0" hangingPunct="1">
              <a:lnSpc>
                <a:spcPct val="100000"/>
              </a:lnSpc>
              <a:spcBef>
                <a:spcPts val="0"/>
              </a:spcBef>
              <a:spcAft>
                <a:spcPts val="0"/>
              </a:spcAft>
              <a:buClr>
                <a:srgbClr val="000000"/>
              </a:buClr>
              <a:buSzTx/>
              <a:tabLst/>
              <a:defRPr/>
            </a:pPr>
            <a:r>
              <a:rPr lang="zh-CN" altLang="en-US" sz="1800" b="1" i="0" u="none" strike="noStrike" kern="0" cap="none" spc="0" baseline="0" noProof="0">
                <a:solidFill>
                  <a:srgbClr val="3C0668"/>
                </a:solidFill>
                <a:latin typeface="微軟正黑體" pitchFamily="34" charset="-120"/>
                <a:ea typeface="微軟正黑體" pitchFamily="34" charset="-120"/>
              </a:rPr>
              <a:t>單鍵備份按鍵</a:t>
            </a:r>
            <a:endParaRPr lang="en-US" altLang="zh-CN" sz="1800" b="1" i="0" u="none" strike="noStrike" kern="0" cap="none" spc="0" baseline="0" noProof="0">
              <a:solidFill>
                <a:srgbClr val="3C0668"/>
              </a:solidFill>
              <a:latin typeface="微軟正黑體" pitchFamily="34" charset="-120"/>
              <a:ea typeface="微軟正黑體" pitchFamily="34" charset="-120"/>
            </a:endParaRPr>
          </a:p>
          <a:p>
            <a:pPr marR="0" lvl="0" algn="l" defTabSz="914400" rtl="0" eaLnBrk="1" fontAlgn="auto" latinLnBrk="0" hangingPunct="1">
              <a:lnSpc>
                <a:spcPct val="100000"/>
              </a:lnSpc>
              <a:spcBef>
                <a:spcPts val="0"/>
              </a:spcBef>
              <a:spcAft>
                <a:spcPts val="0"/>
              </a:spcAft>
              <a:buClr>
                <a:srgbClr val="000000"/>
              </a:buClr>
              <a:buSzTx/>
              <a:tabLst/>
              <a:defRPr/>
            </a:pPr>
            <a:r>
              <a:rPr lang="en-US" altLang="zh-TW" sz="1200" b="1">
                <a:solidFill>
                  <a:srgbClr val="3C0668"/>
                </a:solidFill>
                <a:latin typeface="微軟正黑體" pitchFamily="34" charset="-120"/>
                <a:ea typeface="微軟正黑體" pitchFamily="34" charset="-120"/>
              </a:rPr>
              <a:t>(</a:t>
            </a:r>
            <a:r>
              <a:rPr lang="zh-CN" altLang="en-US" sz="1200" b="1">
                <a:solidFill>
                  <a:srgbClr val="3C0668"/>
                </a:solidFill>
                <a:latin typeface="微軟正黑體" pitchFamily="34" charset="-120"/>
                <a:ea typeface="微軟正黑體" pitchFamily="34" charset="-120"/>
              </a:rPr>
              <a:t>僅支援</a:t>
            </a:r>
            <a:r>
              <a:rPr lang="en-US" altLang="zh-CN" sz="1200" b="1">
                <a:solidFill>
                  <a:srgbClr val="3C0668"/>
                </a:solidFill>
                <a:latin typeface="微軟正黑體" pitchFamily="34" charset="-120"/>
                <a:ea typeface="微軟正黑體" pitchFamily="34" charset="-120"/>
              </a:rPr>
              <a:t> NAS QTS)</a:t>
            </a:r>
            <a:endParaRPr lang="zh-TW" altLang="en-US" sz="1200" b="1" i="0" u="none" strike="noStrike" kern="0" cap="none" spc="0" baseline="0" noProof="0">
              <a:solidFill>
                <a:srgbClr val="3C0668"/>
              </a:solidFill>
              <a:latin typeface="微軟正黑體" pitchFamily="34" charset="-120"/>
              <a:ea typeface="微軟正黑體" pitchFamily="34" charset="-120"/>
            </a:endParaRPr>
          </a:p>
        </p:txBody>
      </p:sp>
      <p:cxnSp>
        <p:nvCxnSpPr>
          <p:cNvPr id="11" name="接點: 肘形 10">
            <a:extLst>
              <a:ext uri="{FF2B5EF4-FFF2-40B4-BE49-F238E27FC236}">
                <a16:creationId xmlns:a16="http://schemas.microsoft.com/office/drawing/2014/main" id="{D0E90FF3-539F-4951-ADEF-0077E14273C0}"/>
              </a:ext>
            </a:extLst>
          </p:cNvPr>
          <p:cNvCxnSpPr>
            <a:cxnSpLocks/>
          </p:cNvCxnSpPr>
          <p:nvPr/>
        </p:nvCxnSpPr>
        <p:spPr>
          <a:xfrm>
            <a:off x="1874018" y="1354846"/>
            <a:ext cx="1441419" cy="214382"/>
          </a:xfrm>
          <a:prstGeom prst="bentConnector3">
            <a:avLst>
              <a:gd name="adj1" fmla="val 32811"/>
            </a:avLst>
          </a:prstGeom>
          <a:noFill/>
          <a:ln w="12700">
            <a:solidFill>
              <a:schemeClr val="accent2">
                <a:lumMod val="20000"/>
                <a:lumOff val="80000"/>
              </a:schemeClr>
            </a:solidFill>
          </a:ln>
          <a:effectLst>
            <a:glow rad="38100">
              <a:srgbClr val="FF05BE">
                <a:alpha val="80000"/>
              </a:srgbClr>
            </a:glow>
          </a:effectLst>
        </p:spPr>
        <p:style>
          <a:lnRef idx="2">
            <a:schemeClr val="accent1">
              <a:shade val="50000"/>
            </a:schemeClr>
          </a:lnRef>
          <a:fillRef idx="1">
            <a:schemeClr val="accent1"/>
          </a:fillRef>
          <a:effectRef idx="0">
            <a:schemeClr val="accent1"/>
          </a:effectRef>
          <a:fontRef idx="minor">
            <a:schemeClr val="lt1"/>
          </a:fontRef>
        </p:style>
      </p:cxnSp>
      <p:cxnSp>
        <p:nvCxnSpPr>
          <p:cNvPr id="13" name="接點: 肘形 12">
            <a:extLst>
              <a:ext uri="{FF2B5EF4-FFF2-40B4-BE49-F238E27FC236}">
                <a16:creationId xmlns:a16="http://schemas.microsoft.com/office/drawing/2014/main" id="{8DCD2FE3-29FA-42FB-924D-CD08890A68E6}"/>
              </a:ext>
            </a:extLst>
          </p:cNvPr>
          <p:cNvCxnSpPr>
            <a:cxnSpLocks/>
          </p:cNvCxnSpPr>
          <p:nvPr/>
        </p:nvCxnSpPr>
        <p:spPr>
          <a:xfrm>
            <a:off x="1898472" y="1808463"/>
            <a:ext cx="1464160" cy="0"/>
          </a:xfrm>
          <a:prstGeom prst="straightConnector1">
            <a:avLst/>
          </a:prstGeom>
          <a:noFill/>
          <a:ln w="12700">
            <a:solidFill>
              <a:schemeClr val="accent2">
                <a:lumMod val="20000"/>
                <a:lumOff val="80000"/>
              </a:schemeClr>
            </a:solidFill>
          </a:ln>
          <a:effectLst>
            <a:glow rad="38100">
              <a:srgbClr val="FF05BE">
                <a:alpha val="80000"/>
              </a:srgbClr>
            </a:glow>
          </a:effectLst>
        </p:spPr>
        <p:style>
          <a:lnRef idx="2">
            <a:schemeClr val="accent1">
              <a:shade val="50000"/>
            </a:schemeClr>
          </a:lnRef>
          <a:fillRef idx="1">
            <a:schemeClr val="accent1"/>
          </a:fillRef>
          <a:effectRef idx="0">
            <a:schemeClr val="accent1"/>
          </a:effectRef>
          <a:fontRef idx="minor">
            <a:schemeClr val="lt1"/>
          </a:fontRef>
        </p:style>
      </p:cxnSp>
      <p:cxnSp>
        <p:nvCxnSpPr>
          <p:cNvPr id="18" name="接點: 肘形 12">
            <a:extLst>
              <a:ext uri="{FF2B5EF4-FFF2-40B4-BE49-F238E27FC236}">
                <a16:creationId xmlns:a16="http://schemas.microsoft.com/office/drawing/2014/main" id="{B1D49992-6F74-4D2D-8A1A-208BBF89BC6D}"/>
              </a:ext>
            </a:extLst>
          </p:cNvPr>
          <p:cNvCxnSpPr>
            <a:cxnSpLocks/>
          </p:cNvCxnSpPr>
          <p:nvPr/>
        </p:nvCxnSpPr>
        <p:spPr>
          <a:xfrm>
            <a:off x="1898472" y="2169174"/>
            <a:ext cx="1416965" cy="0"/>
          </a:xfrm>
          <a:prstGeom prst="straightConnector1">
            <a:avLst/>
          </a:prstGeom>
          <a:noFill/>
          <a:ln w="12700">
            <a:solidFill>
              <a:schemeClr val="accent2">
                <a:lumMod val="20000"/>
                <a:lumOff val="80000"/>
              </a:schemeClr>
            </a:solidFill>
          </a:ln>
          <a:effectLst>
            <a:glow rad="38100">
              <a:srgbClr val="FF05BE">
                <a:alpha val="80000"/>
              </a:srgbClr>
            </a:glow>
          </a:effectLst>
        </p:spPr>
        <p:style>
          <a:lnRef idx="2">
            <a:schemeClr val="accent1">
              <a:shade val="50000"/>
            </a:schemeClr>
          </a:lnRef>
          <a:fillRef idx="1">
            <a:schemeClr val="accent1"/>
          </a:fillRef>
          <a:effectRef idx="0">
            <a:schemeClr val="accent1"/>
          </a:effectRef>
          <a:fontRef idx="minor">
            <a:schemeClr val="lt1"/>
          </a:fontRef>
        </p:style>
      </p:cxnSp>
      <p:cxnSp>
        <p:nvCxnSpPr>
          <p:cNvPr id="21" name="接點: 肘形 20">
            <a:extLst>
              <a:ext uri="{FF2B5EF4-FFF2-40B4-BE49-F238E27FC236}">
                <a16:creationId xmlns:a16="http://schemas.microsoft.com/office/drawing/2014/main" id="{F7D67C77-5C38-47D6-AABD-1E5607DD1109}"/>
              </a:ext>
            </a:extLst>
          </p:cNvPr>
          <p:cNvCxnSpPr>
            <a:cxnSpLocks/>
          </p:cNvCxnSpPr>
          <p:nvPr/>
        </p:nvCxnSpPr>
        <p:spPr>
          <a:xfrm>
            <a:off x="1946787" y="3026369"/>
            <a:ext cx="1345053" cy="589936"/>
          </a:xfrm>
          <a:prstGeom prst="bentConnector3">
            <a:avLst/>
          </a:prstGeom>
          <a:noFill/>
          <a:ln w="12700">
            <a:solidFill>
              <a:schemeClr val="accent2">
                <a:lumMod val="20000"/>
                <a:lumOff val="80000"/>
              </a:schemeClr>
            </a:solidFill>
          </a:ln>
          <a:effectLst>
            <a:glow rad="38100">
              <a:srgbClr val="FF05BE">
                <a:alpha val="80000"/>
              </a:srgbClr>
            </a:glow>
          </a:effectLst>
        </p:spPr>
        <p:style>
          <a:lnRef idx="2">
            <a:schemeClr val="accent1">
              <a:shade val="50000"/>
            </a:schemeClr>
          </a:lnRef>
          <a:fillRef idx="1">
            <a:schemeClr val="accent1"/>
          </a:fillRef>
          <a:effectRef idx="0">
            <a:schemeClr val="accent1"/>
          </a:effectRef>
          <a:fontRef idx="minor">
            <a:schemeClr val="lt1"/>
          </a:fontRef>
        </p:style>
      </p:cxnSp>
      <p:cxnSp>
        <p:nvCxnSpPr>
          <p:cNvPr id="22" name="接點: 肘形 12">
            <a:extLst>
              <a:ext uri="{FF2B5EF4-FFF2-40B4-BE49-F238E27FC236}">
                <a16:creationId xmlns:a16="http://schemas.microsoft.com/office/drawing/2014/main" id="{48463CBB-AD7F-4FCD-8586-F539A5686C5D}"/>
              </a:ext>
            </a:extLst>
          </p:cNvPr>
          <p:cNvCxnSpPr>
            <a:cxnSpLocks/>
          </p:cNvCxnSpPr>
          <p:nvPr/>
        </p:nvCxnSpPr>
        <p:spPr>
          <a:xfrm>
            <a:off x="2625213" y="4014791"/>
            <a:ext cx="690224" cy="0"/>
          </a:xfrm>
          <a:prstGeom prst="straightConnector1">
            <a:avLst/>
          </a:prstGeom>
          <a:noFill/>
          <a:ln w="12700">
            <a:solidFill>
              <a:schemeClr val="accent2">
                <a:lumMod val="20000"/>
                <a:lumOff val="80000"/>
              </a:schemeClr>
            </a:solidFill>
          </a:ln>
          <a:effectLst>
            <a:glow rad="38100">
              <a:srgbClr val="FF05BE">
                <a:alpha val="80000"/>
              </a:srgbClr>
            </a:glow>
          </a:effectLst>
        </p:spPr>
        <p:style>
          <a:lnRef idx="2">
            <a:schemeClr val="accent1">
              <a:shade val="50000"/>
            </a:schemeClr>
          </a:lnRef>
          <a:fillRef idx="1">
            <a:schemeClr val="accent1"/>
          </a:fillRef>
          <a:effectRef idx="0">
            <a:schemeClr val="accent1"/>
          </a:effectRef>
          <a:fontRef idx="minor">
            <a:schemeClr val="lt1"/>
          </a:fontRef>
        </p:style>
      </p:cxnSp>
      <p:sp>
        <p:nvSpPr>
          <p:cNvPr id="15" name="矩形 14">
            <a:extLst>
              <a:ext uri="{FF2B5EF4-FFF2-40B4-BE49-F238E27FC236}">
                <a16:creationId xmlns:a16="http://schemas.microsoft.com/office/drawing/2014/main" id="{3570AE88-F959-4C75-B5DC-E63BE2291778}"/>
              </a:ext>
            </a:extLst>
          </p:cNvPr>
          <p:cNvSpPr/>
          <p:nvPr/>
        </p:nvSpPr>
        <p:spPr>
          <a:xfrm>
            <a:off x="3858178" y="2067850"/>
            <a:ext cx="1439444" cy="2675231"/>
          </a:xfrm>
          <a:prstGeom prst="rect">
            <a:avLst/>
          </a:prstGeom>
          <a:noFill/>
          <a:ln w="12700">
            <a:solidFill>
              <a:schemeClr val="accent2">
                <a:lumMod val="20000"/>
                <a:lumOff val="80000"/>
              </a:schemeClr>
            </a:solidFill>
          </a:ln>
          <a:effectLst>
            <a:glow rad="38100">
              <a:srgbClr val="FF05BE">
                <a:alpha val="80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800" kern="1200"/>
          </a:p>
        </p:txBody>
      </p:sp>
      <p:cxnSp>
        <p:nvCxnSpPr>
          <p:cNvPr id="17" name="接點: 肘形 12">
            <a:extLst>
              <a:ext uri="{FF2B5EF4-FFF2-40B4-BE49-F238E27FC236}">
                <a16:creationId xmlns:a16="http://schemas.microsoft.com/office/drawing/2014/main" id="{BD56A464-2005-4CAE-8891-9E2A8440B635}"/>
              </a:ext>
            </a:extLst>
          </p:cNvPr>
          <p:cNvCxnSpPr>
            <a:cxnSpLocks/>
          </p:cNvCxnSpPr>
          <p:nvPr/>
        </p:nvCxnSpPr>
        <p:spPr>
          <a:xfrm>
            <a:off x="5327117" y="2298959"/>
            <a:ext cx="1014689" cy="0"/>
          </a:xfrm>
          <a:prstGeom prst="straightConnector1">
            <a:avLst/>
          </a:prstGeom>
          <a:noFill/>
          <a:ln w="12700">
            <a:solidFill>
              <a:schemeClr val="accent2">
                <a:lumMod val="20000"/>
                <a:lumOff val="80000"/>
              </a:schemeClr>
            </a:solidFill>
          </a:ln>
          <a:effectLst>
            <a:glow rad="38100">
              <a:srgbClr val="FF05BE">
                <a:alpha val="80000"/>
              </a:srgbClr>
            </a:glow>
          </a:effectLst>
        </p:spPr>
        <p:style>
          <a:lnRef idx="2">
            <a:schemeClr val="accent1">
              <a:shade val="50000"/>
            </a:schemeClr>
          </a:lnRef>
          <a:fillRef idx="1">
            <a:schemeClr val="accent1"/>
          </a:fillRef>
          <a:effectRef idx="0">
            <a:schemeClr val="accent1"/>
          </a:effectRef>
          <a:fontRef idx="minor">
            <a:schemeClr val="lt1"/>
          </a:fontRef>
        </p:style>
      </p:cxnSp>
      <p:sp>
        <p:nvSpPr>
          <p:cNvPr id="20" name="內容版面配置區 1">
            <a:extLst>
              <a:ext uri="{FF2B5EF4-FFF2-40B4-BE49-F238E27FC236}">
                <a16:creationId xmlns:a16="http://schemas.microsoft.com/office/drawing/2014/main" id="{AEEAA176-BAF2-42E7-969D-A3CDD2EAB7F3}"/>
              </a:ext>
            </a:extLst>
          </p:cNvPr>
          <p:cNvSpPr txBox="1">
            <a:spLocks/>
          </p:cNvSpPr>
          <p:nvPr/>
        </p:nvSpPr>
        <p:spPr>
          <a:xfrm>
            <a:off x="6361390" y="1141448"/>
            <a:ext cx="2711793" cy="1824651"/>
          </a:xfrm>
          <a:prstGeom prst="rect">
            <a:avLst/>
          </a:prstGeom>
        </p:spPr>
        <p:txBody>
          <a:bodyPr vert="horz" lIns="91440" tIns="45720" rIns="91440" bIns="45720" rtlCol="0" anchor="t">
            <a:noAutofit/>
          </a:bodyPr>
          <a:lstStyle/>
          <a:p>
            <a:pPr marR="0" lvl="0" algn="l" defTabSz="914400" rtl="0" eaLnBrk="1" fontAlgn="auto" latinLnBrk="0" hangingPunct="1">
              <a:lnSpc>
                <a:spcPct val="100000"/>
              </a:lnSpc>
              <a:spcBef>
                <a:spcPts val="0"/>
              </a:spcBef>
              <a:spcAft>
                <a:spcPts val="0"/>
              </a:spcAft>
              <a:buClr>
                <a:srgbClr val="000000"/>
              </a:buClr>
              <a:buSzTx/>
              <a:tabLst/>
              <a:defRPr/>
            </a:pPr>
            <a:r>
              <a:rPr lang="en-US" altLang="zh-CN" sz="1800" b="1" i="0" u="none" strike="noStrike" kern="0" cap="none" spc="0" baseline="0" noProof="0">
                <a:solidFill>
                  <a:srgbClr val="3C0668"/>
                </a:solidFill>
                <a:latin typeface="微軟正黑體" pitchFamily="34" charset="-120"/>
                <a:ea typeface="微軟正黑體" pitchFamily="34" charset="-120"/>
              </a:rPr>
              <a:t>2 x 3.5”/  2.5”</a:t>
            </a:r>
          </a:p>
          <a:p>
            <a:pPr marR="0" lvl="0" algn="l" defTabSz="914400" rtl="0" eaLnBrk="1" fontAlgn="auto" latinLnBrk="0" hangingPunct="1">
              <a:lnSpc>
                <a:spcPct val="100000"/>
              </a:lnSpc>
              <a:spcBef>
                <a:spcPts val="0"/>
              </a:spcBef>
              <a:spcAft>
                <a:spcPts val="0"/>
              </a:spcAft>
              <a:buClr>
                <a:srgbClr val="000000"/>
              </a:buClr>
              <a:buSzTx/>
              <a:tabLst/>
              <a:defRPr/>
            </a:pPr>
            <a:r>
              <a:rPr lang="en-US" altLang="zh-TW" sz="1800" b="1">
                <a:solidFill>
                  <a:srgbClr val="3C0668"/>
                </a:solidFill>
                <a:latin typeface="微軟正黑體" pitchFamily="34" charset="-120"/>
                <a:ea typeface="微軟正黑體" pitchFamily="34" charset="-120"/>
              </a:rPr>
              <a:t>SATA 6Gb/s HDD/SSD </a:t>
            </a:r>
          </a:p>
          <a:p>
            <a:pPr marR="0" lvl="0" algn="l" defTabSz="914400" rtl="0" eaLnBrk="1" fontAlgn="auto" latinLnBrk="0" hangingPunct="1">
              <a:lnSpc>
                <a:spcPct val="100000"/>
              </a:lnSpc>
              <a:spcBef>
                <a:spcPts val="0"/>
              </a:spcBef>
              <a:spcAft>
                <a:spcPts val="0"/>
              </a:spcAft>
              <a:buClr>
                <a:srgbClr val="000000"/>
              </a:buClr>
              <a:buSzTx/>
              <a:tabLst/>
              <a:defRPr/>
            </a:pPr>
            <a:r>
              <a:rPr lang="zh-CN" altLang="en-US" sz="1800" b="1">
                <a:solidFill>
                  <a:srgbClr val="3C0668"/>
                </a:solidFill>
                <a:latin typeface="微軟正黑體" pitchFamily="34" charset="-120"/>
                <a:ea typeface="微軟正黑體" pitchFamily="34" charset="-120"/>
              </a:rPr>
              <a:t>可鎖式硬碟插槽</a:t>
            </a:r>
            <a:endParaRPr lang="en-US" altLang="zh-CN" sz="1800" b="1">
              <a:solidFill>
                <a:srgbClr val="3C0668"/>
              </a:solidFill>
              <a:latin typeface="微軟正黑體" pitchFamily="34" charset="-120"/>
              <a:ea typeface="微軟正黑體" pitchFamily="34" charset="-120"/>
            </a:endParaRPr>
          </a:p>
          <a:p>
            <a:pPr marR="0" lvl="0" algn="l" defTabSz="914400" rtl="0" eaLnBrk="1" fontAlgn="auto" latinLnBrk="0" hangingPunct="1">
              <a:lnSpc>
                <a:spcPct val="100000"/>
              </a:lnSpc>
              <a:spcBef>
                <a:spcPts val="0"/>
              </a:spcBef>
              <a:spcAft>
                <a:spcPts val="0"/>
              </a:spcAft>
              <a:buClr>
                <a:srgbClr val="000000"/>
              </a:buClr>
              <a:buSzTx/>
              <a:tabLst/>
              <a:defRPr/>
            </a:pPr>
            <a:r>
              <a:rPr lang="en-US" altLang="zh-TW" sz="1600" b="1" i="0" u="none" strike="noStrike" kern="0" cap="none" spc="0" baseline="0" noProof="0">
                <a:solidFill>
                  <a:srgbClr val="3C0668"/>
                </a:solidFill>
                <a:latin typeface="微軟正黑體" pitchFamily="34" charset="-120"/>
                <a:ea typeface="微軟正黑體" pitchFamily="34" charset="-120"/>
              </a:rPr>
              <a:t>(</a:t>
            </a:r>
            <a:r>
              <a:rPr lang="zh-CN" altLang="en-US" sz="1600" b="1" i="0" u="none" strike="noStrike" kern="0" cap="none" spc="0" baseline="0" noProof="0">
                <a:solidFill>
                  <a:srgbClr val="3C0668"/>
                </a:solidFill>
                <a:latin typeface="微軟正黑體" pitchFamily="34" charset="-120"/>
                <a:ea typeface="微軟正黑體" pitchFamily="34" charset="-120"/>
              </a:rPr>
              <a:t>相容</a:t>
            </a:r>
            <a:r>
              <a:rPr lang="en-US" altLang="zh-CN" sz="1600" b="1" i="0" u="none" strike="noStrike" kern="0" cap="none" spc="0" baseline="0" noProof="0">
                <a:solidFill>
                  <a:srgbClr val="3C0668"/>
                </a:solidFill>
                <a:latin typeface="微軟正黑體" pitchFamily="34" charset="-120"/>
                <a:ea typeface="微軟正黑體" pitchFamily="34" charset="-120"/>
              </a:rPr>
              <a:t> SATA 6Gb/s </a:t>
            </a:r>
          </a:p>
          <a:p>
            <a:pPr marR="0" lvl="0" algn="l" defTabSz="914400" rtl="0" eaLnBrk="1" fontAlgn="auto" latinLnBrk="0" hangingPunct="1">
              <a:lnSpc>
                <a:spcPct val="100000"/>
              </a:lnSpc>
              <a:spcBef>
                <a:spcPts val="0"/>
              </a:spcBef>
              <a:spcAft>
                <a:spcPts val="0"/>
              </a:spcAft>
              <a:buClr>
                <a:srgbClr val="000000"/>
              </a:buClr>
              <a:buSzTx/>
              <a:tabLst/>
              <a:defRPr/>
            </a:pPr>
            <a:r>
              <a:rPr lang="zh-CN" altLang="en-US" sz="1600" b="1" i="0" u="none" strike="noStrike" kern="0" cap="none" spc="0" baseline="0" noProof="0">
                <a:solidFill>
                  <a:srgbClr val="3C0668"/>
                </a:solidFill>
                <a:latin typeface="微軟正黑體" pitchFamily="34" charset="-120"/>
                <a:ea typeface="微軟正黑體" pitchFamily="34" charset="-120"/>
              </a:rPr>
              <a:t>硬碟與</a:t>
            </a:r>
            <a:r>
              <a:rPr lang="en-US" altLang="zh-CN" sz="1600" b="1" i="0" u="none" strike="noStrike" kern="0" cap="none" spc="0" baseline="0" noProof="0">
                <a:solidFill>
                  <a:srgbClr val="3C0668"/>
                </a:solidFill>
                <a:latin typeface="微軟正黑體" pitchFamily="34" charset="-120"/>
                <a:ea typeface="微軟正黑體" pitchFamily="34" charset="-120"/>
              </a:rPr>
              <a:t> SSD)</a:t>
            </a:r>
            <a:endParaRPr lang="zh-TW" altLang="en-US" sz="1600" b="1" i="0" u="none" strike="noStrike" kern="0" cap="none" spc="0" baseline="0" noProof="0">
              <a:solidFill>
                <a:srgbClr val="3C0668"/>
              </a:solidFill>
              <a:latin typeface="微軟正黑體" pitchFamily="34" charset="-120"/>
              <a:ea typeface="微軟正黑體" pitchFamily="34" charset="-120"/>
            </a:endParaRPr>
          </a:p>
        </p:txBody>
      </p:sp>
      <p:pic>
        <p:nvPicPr>
          <p:cNvPr id="10" name="圖片 9">
            <a:extLst>
              <a:ext uri="{FF2B5EF4-FFF2-40B4-BE49-F238E27FC236}">
                <a16:creationId xmlns:a16="http://schemas.microsoft.com/office/drawing/2014/main" id="{4933141F-D4CE-41F4-99B6-58D867F83454}"/>
              </a:ext>
            </a:extLst>
          </p:cNvPr>
          <p:cNvPicPr>
            <a:picLocks noChangeAspect="1"/>
          </p:cNvPicPr>
          <p:nvPr/>
        </p:nvPicPr>
        <p:blipFill rotWithShape="1">
          <a:blip r:embed="rId4"/>
          <a:srcRect l="16580" t="18458" r="24126" b="11101"/>
          <a:stretch/>
        </p:blipFill>
        <p:spPr>
          <a:xfrm>
            <a:off x="6858000" y="2852631"/>
            <a:ext cx="945382" cy="763674"/>
          </a:xfrm>
          <a:prstGeom prst="rect">
            <a:avLst/>
          </a:prstGeom>
          <a:effectLst>
            <a:outerShdw blurRad="50800" dist="38100" dir="5400000" algn="t" rotWithShape="0">
              <a:prstClr val="black">
                <a:alpha val="40000"/>
              </a:prstClr>
            </a:outerShdw>
          </a:effectLst>
        </p:spPr>
      </p:pic>
      <p:sp>
        <p:nvSpPr>
          <p:cNvPr id="24" name="內容版面配置區 1">
            <a:extLst>
              <a:ext uri="{FF2B5EF4-FFF2-40B4-BE49-F238E27FC236}">
                <a16:creationId xmlns:a16="http://schemas.microsoft.com/office/drawing/2014/main" id="{4A108CBF-88F8-47A6-B27F-C10EE5F895B7}"/>
              </a:ext>
            </a:extLst>
          </p:cNvPr>
          <p:cNvSpPr txBox="1">
            <a:spLocks/>
          </p:cNvSpPr>
          <p:nvPr/>
        </p:nvSpPr>
        <p:spPr>
          <a:xfrm>
            <a:off x="7917622" y="2914373"/>
            <a:ext cx="1155561" cy="640191"/>
          </a:xfrm>
          <a:prstGeom prst="rect">
            <a:avLst/>
          </a:prstGeom>
        </p:spPr>
        <p:txBody>
          <a:bodyPr vert="horz" lIns="91440" tIns="45720" rIns="91440" bIns="45720" rtlCol="0" anchor="t">
            <a:noAutofit/>
          </a:bodyPr>
          <a:lstStyle/>
          <a:p>
            <a:pPr lvl="0">
              <a:defRPr/>
            </a:pPr>
            <a:r>
              <a:rPr lang="en-US" altLang="zh-TW" sz="1800" b="1">
                <a:solidFill>
                  <a:srgbClr val="3C0668"/>
                </a:solidFill>
                <a:latin typeface="微軟正黑體" pitchFamily="34" charset="-120"/>
                <a:ea typeface="微軟正黑體" pitchFamily="34" charset="-120"/>
              </a:rPr>
              <a:t>2 x </a:t>
            </a:r>
            <a:r>
              <a:rPr lang="zh-TW" altLang="en-US" sz="1800" b="1">
                <a:solidFill>
                  <a:srgbClr val="3C0668"/>
                </a:solidFill>
                <a:latin typeface="微軟正黑體" pitchFamily="34" charset="-120"/>
                <a:ea typeface="微軟正黑體" pitchFamily="34" charset="-120"/>
              </a:rPr>
              <a:t>硬碟托盤鑰匙</a:t>
            </a:r>
            <a:endParaRPr lang="zh-TW" altLang="en-US" sz="1800" b="1" i="0" u="none" strike="noStrike" kern="0" cap="none" spc="0" baseline="0" noProof="0">
              <a:solidFill>
                <a:srgbClr val="3C0668"/>
              </a:solidFill>
              <a:latin typeface="微軟正黑體" pitchFamily="34" charset="-120"/>
              <a:ea typeface="微軟正黑體" pitchFamily="34" charset="-120"/>
            </a:endParaRPr>
          </a:p>
        </p:txBody>
      </p:sp>
      <p:cxnSp>
        <p:nvCxnSpPr>
          <p:cNvPr id="23" name="接點: 肘形 12">
            <a:extLst>
              <a:ext uri="{FF2B5EF4-FFF2-40B4-BE49-F238E27FC236}">
                <a16:creationId xmlns:a16="http://schemas.microsoft.com/office/drawing/2014/main" id="{986488C7-FB3F-1544-9E93-8D00E2C12CCE}"/>
              </a:ext>
            </a:extLst>
          </p:cNvPr>
          <p:cNvCxnSpPr>
            <a:cxnSpLocks/>
          </p:cNvCxnSpPr>
          <p:nvPr/>
        </p:nvCxnSpPr>
        <p:spPr>
          <a:xfrm>
            <a:off x="1874018" y="4484508"/>
            <a:ext cx="768893" cy="0"/>
          </a:xfrm>
          <a:prstGeom prst="straightConnector1">
            <a:avLst/>
          </a:prstGeom>
          <a:noFill/>
          <a:ln w="12700">
            <a:solidFill>
              <a:schemeClr val="accent2">
                <a:lumMod val="20000"/>
                <a:lumOff val="80000"/>
              </a:schemeClr>
            </a:solidFill>
          </a:ln>
          <a:effectLst>
            <a:glow rad="38100">
              <a:srgbClr val="FF05BE">
                <a:alpha val="80000"/>
              </a:srgbClr>
            </a:glow>
          </a:effectLst>
        </p:spPr>
        <p:style>
          <a:lnRef idx="2">
            <a:schemeClr val="accent1">
              <a:shade val="50000"/>
            </a:schemeClr>
          </a:lnRef>
          <a:fillRef idx="1">
            <a:schemeClr val="accent1"/>
          </a:fillRef>
          <a:effectRef idx="0">
            <a:schemeClr val="accent1"/>
          </a:effectRef>
          <a:fontRef idx="minor">
            <a:schemeClr val="lt1"/>
          </a:fontRef>
        </p:style>
      </p:cxnSp>
      <p:cxnSp>
        <p:nvCxnSpPr>
          <p:cNvPr id="27" name="接點: 肘形 12">
            <a:extLst>
              <a:ext uri="{FF2B5EF4-FFF2-40B4-BE49-F238E27FC236}">
                <a16:creationId xmlns:a16="http://schemas.microsoft.com/office/drawing/2014/main" id="{9B1810A6-96DD-E34B-A163-92D28C46E7A0}"/>
              </a:ext>
            </a:extLst>
          </p:cNvPr>
          <p:cNvCxnSpPr>
            <a:cxnSpLocks/>
          </p:cNvCxnSpPr>
          <p:nvPr/>
        </p:nvCxnSpPr>
        <p:spPr>
          <a:xfrm>
            <a:off x="2630601" y="4014791"/>
            <a:ext cx="10430" cy="469717"/>
          </a:xfrm>
          <a:prstGeom prst="straightConnector1">
            <a:avLst/>
          </a:prstGeom>
          <a:noFill/>
          <a:ln w="12700">
            <a:solidFill>
              <a:schemeClr val="accent2">
                <a:lumMod val="20000"/>
                <a:lumOff val="80000"/>
              </a:schemeClr>
            </a:solidFill>
          </a:ln>
          <a:effectLst>
            <a:glow rad="38100">
              <a:srgbClr val="FF05BE">
                <a:alpha val="80000"/>
              </a:srgbClr>
            </a:glow>
          </a:effectLst>
        </p:spPr>
        <p:style>
          <a:lnRef idx="2">
            <a:schemeClr val="accent1">
              <a:shade val="50000"/>
            </a:schemeClr>
          </a:lnRef>
          <a:fillRef idx="1">
            <a:schemeClr val="accent1"/>
          </a:fillRef>
          <a:effectRef idx="0">
            <a:schemeClr val="accent1"/>
          </a:effectRef>
          <a:fontRef idx="minor">
            <a:schemeClr val="lt1"/>
          </a:fontRef>
        </p:style>
      </p:cxnSp>
      <p:pic>
        <p:nvPicPr>
          <p:cNvPr id="31" name="圖片 9">
            <a:extLst>
              <a:ext uri="{FF2B5EF4-FFF2-40B4-BE49-F238E27FC236}">
                <a16:creationId xmlns:a16="http://schemas.microsoft.com/office/drawing/2014/main" id="{637138E9-E016-3444-81E8-DF5EE524FA4E}"/>
              </a:ext>
            </a:extLst>
          </p:cNvPr>
          <p:cNvPicPr>
            <a:picLocks noChangeAspect="1"/>
          </p:cNvPicPr>
          <p:nvPr/>
        </p:nvPicPr>
        <p:blipFill rotWithShape="1">
          <a:blip r:embed="rId4"/>
          <a:srcRect l="16580" t="18458" r="24126" b="11101"/>
          <a:stretch/>
        </p:blipFill>
        <p:spPr>
          <a:xfrm>
            <a:off x="6406570" y="2819854"/>
            <a:ext cx="945382" cy="763674"/>
          </a:xfrm>
          <a:prstGeom prst="rect">
            <a:avLst/>
          </a:prstGeom>
          <a:effectLst>
            <a:outerShdw blurRad="50800" dist="38100" dir="5400000" algn="t" rotWithShape="0">
              <a:prstClr val="black">
                <a:alpha val="40000"/>
              </a:prstClr>
            </a:outerShdw>
          </a:effectLst>
        </p:spPr>
      </p:pic>
      <p:sp>
        <p:nvSpPr>
          <p:cNvPr id="25" name="矩形 24">
            <a:extLst>
              <a:ext uri="{FF2B5EF4-FFF2-40B4-BE49-F238E27FC236}">
                <a16:creationId xmlns:a16="http://schemas.microsoft.com/office/drawing/2014/main" id="{53BB593E-94E9-4EF6-8739-C96A6CD19398}"/>
              </a:ext>
            </a:extLst>
          </p:cNvPr>
          <p:cNvSpPr/>
          <p:nvPr/>
        </p:nvSpPr>
        <p:spPr>
          <a:xfrm>
            <a:off x="3340670" y="1873892"/>
            <a:ext cx="357481" cy="503785"/>
          </a:xfrm>
          <a:prstGeom prst="rect">
            <a:avLst/>
          </a:prstGeom>
          <a:noFill/>
          <a:ln w="12700">
            <a:solidFill>
              <a:schemeClr val="accent2">
                <a:lumMod val="20000"/>
                <a:lumOff val="80000"/>
              </a:schemeClr>
            </a:solidFill>
          </a:ln>
          <a:effectLst>
            <a:glow rad="38100">
              <a:srgbClr val="FF05BE">
                <a:alpha val="80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TW" altLang="en-US"/>
          </a:p>
        </p:txBody>
      </p:sp>
    </p:spTree>
    <p:extLst>
      <p:ext uri="{BB962C8B-B14F-4D97-AF65-F5344CB8AC3E}">
        <p14:creationId xmlns:p14="http://schemas.microsoft.com/office/powerpoint/2010/main" val="3965768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圖片 11">
            <a:extLst>
              <a:ext uri="{FF2B5EF4-FFF2-40B4-BE49-F238E27FC236}">
                <a16:creationId xmlns:a16="http://schemas.microsoft.com/office/drawing/2014/main" id="{3304F3B9-5A33-451F-87A0-15B315CC2E9B}"/>
              </a:ext>
            </a:extLst>
          </p:cNvPr>
          <p:cNvPicPr>
            <a:picLocks noChangeAspect="1"/>
          </p:cNvPicPr>
          <p:nvPr/>
        </p:nvPicPr>
        <p:blipFill>
          <a:blip r:embed="rId2"/>
          <a:stretch>
            <a:fillRect/>
          </a:stretch>
        </p:blipFill>
        <p:spPr>
          <a:xfrm>
            <a:off x="5965524" y="1417232"/>
            <a:ext cx="3041768" cy="2953600"/>
          </a:xfrm>
          <a:prstGeom prst="rect">
            <a:avLst/>
          </a:prstGeom>
        </p:spPr>
      </p:pic>
      <p:pic>
        <p:nvPicPr>
          <p:cNvPr id="10" name="圖片 9">
            <a:extLst>
              <a:ext uri="{FF2B5EF4-FFF2-40B4-BE49-F238E27FC236}">
                <a16:creationId xmlns:a16="http://schemas.microsoft.com/office/drawing/2014/main" id="{54E1B243-C35F-40C5-A8AB-124D1DCAEE93}"/>
              </a:ext>
            </a:extLst>
          </p:cNvPr>
          <p:cNvPicPr>
            <a:picLocks noChangeAspect="1"/>
          </p:cNvPicPr>
          <p:nvPr/>
        </p:nvPicPr>
        <p:blipFill>
          <a:blip r:embed="rId3"/>
          <a:stretch>
            <a:fillRect/>
          </a:stretch>
        </p:blipFill>
        <p:spPr>
          <a:xfrm>
            <a:off x="97759" y="1417232"/>
            <a:ext cx="6155957" cy="2953600"/>
          </a:xfrm>
          <a:prstGeom prst="rect">
            <a:avLst/>
          </a:prstGeom>
        </p:spPr>
      </p:pic>
      <p:sp>
        <p:nvSpPr>
          <p:cNvPr id="2" name="Title 1">
            <a:extLst>
              <a:ext uri="{FF2B5EF4-FFF2-40B4-BE49-F238E27FC236}">
                <a16:creationId xmlns:a16="http://schemas.microsoft.com/office/drawing/2014/main" id="{831991AF-47D8-A645-9F41-E7424E0EA2B2}"/>
              </a:ext>
            </a:extLst>
          </p:cNvPr>
          <p:cNvSpPr>
            <a:spLocks noGrp="1"/>
          </p:cNvSpPr>
          <p:nvPr>
            <p:ph type="ctrTitle"/>
          </p:nvPr>
        </p:nvSpPr>
        <p:spPr/>
        <p:txBody>
          <a:bodyPr anchor="ctr"/>
          <a:lstStyle/>
          <a:p>
            <a:r>
              <a:rPr lang="zh-CN" altLang="en-US"/>
              <a:t>硬碟安裝與可鎖式托盤</a:t>
            </a:r>
            <a:endParaRPr lang="en-US"/>
          </a:p>
        </p:txBody>
      </p:sp>
      <p:pic>
        <p:nvPicPr>
          <p:cNvPr id="15" name="圖片 14">
            <a:extLst>
              <a:ext uri="{FF2B5EF4-FFF2-40B4-BE49-F238E27FC236}">
                <a16:creationId xmlns:a16="http://schemas.microsoft.com/office/drawing/2014/main" id="{AC70D88A-4202-475F-80FF-07BA3DCFA9C4}"/>
              </a:ext>
            </a:extLst>
          </p:cNvPr>
          <p:cNvPicPr>
            <a:picLocks noChangeAspect="1"/>
          </p:cNvPicPr>
          <p:nvPr/>
        </p:nvPicPr>
        <p:blipFill>
          <a:blip r:embed="rId4"/>
          <a:stretch>
            <a:fillRect/>
          </a:stretch>
        </p:blipFill>
        <p:spPr>
          <a:xfrm>
            <a:off x="389335" y="1777130"/>
            <a:ext cx="2886037" cy="2501233"/>
          </a:xfrm>
          <a:prstGeom prst="rect">
            <a:avLst/>
          </a:prstGeom>
        </p:spPr>
      </p:pic>
      <p:pic>
        <p:nvPicPr>
          <p:cNvPr id="17" name="圖片 16">
            <a:extLst>
              <a:ext uri="{FF2B5EF4-FFF2-40B4-BE49-F238E27FC236}">
                <a16:creationId xmlns:a16="http://schemas.microsoft.com/office/drawing/2014/main" id="{3BD274E8-5570-46E6-AFBA-FB802F24C2D6}"/>
              </a:ext>
            </a:extLst>
          </p:cNvPr>
          <p:cNvPicPr>
            <a:picLocks noChangeAspect="1"/>
          </p:cNvPicPr>
          <p:nvPr/>
        </p:nvPicPr>
        <p:blipFill>
          <a:blip r:embed="rId5"/>
          <a:stretch>
            <a:fillRect/>
          </a:stretch>
        </p:blipFill>
        <p:spPr>
          <a:xfrm>
            <a:off x="3674532" y="1841371"/>
            <a:ext cx="2009458" cy="2479756"/>
          </a:xfrm>
          <a:prstGeom prst="rect">
            <a:avLst/>
          </a:prstGeom>
        </p:spPr>
      </p:pic>
      <p:pic>
        <p:nvPicPr>
          <p:cNvPr id="19" name="圖片 18">
            <a:extLst>
              <a:ext uri="{FF2B5EF4-FFF2-40B4-BE49-F238E27FC236}">
                <a16:creationId xmlns:a16="http://schemas.microsoft.com/office/drawing/2014/main" id="{ACB10E87-7E7F-48CB-AC33-784DB086DFF7}"/>
              </a:ext>
            </a:extLst>
          </p:cNvPr>
          <p:cNvPicPr>
            <a:picLocks noChangeAspect="1"/>
          </p:cNvPicPr>
          <p:nvPr/>
        </p:nvPicPr>
        <p:blipFill>
          <a:blip r:embed="rId6"/>
          <a:stretch>
            <a:fillRect/>
          </a:stretch>
        </p:blipFill>
        <p:spPr>
          <a:xfrm>
            <a:off x="6708196" y="1642904"/>
            <a:ext cx="2338045" cy="2789333"/>
          </a:xfrm>
          <a:prstGeom prst="rect">
            <a:avLst/>
          </a:prstGeom>
        </p:spPr>
      </p:pic>
      <p:sp>
        <p:nvSpPr>
          <p:cNvPr id="20" name="文字方塊 19">
            <a:extLst>
              <a:ext uri="{FF2B5EF4-FFF2-40B4-BE49-F238E27FC236}">
                <a16:creationId xmlns:a16="http://schemas.microsoft.com/office/drawing/2014/main" id="{8A6FC34D-9E41-4960-91D4-D2D74E174479}"/>
              </a:ext>
            </a:extLst>
          </p:cNvPr>
          <p:cNvSpPr txBox="1"/>
          <p:nvPr/>
        </p:nvSpPr>
        <p:spPr>
          <a:xfrm>
            <a:off x="286158" y="1679510"/>
            <a:ext cx="642238" cy="584775"/>
          </a:xfrm>
          <a:prstGeom prst="rect">
            <a:avLst/>
          </a:prstGeom>
          <a:noFill/>
        </p:spPr>
        <p:txBody>
          <a:bodyPr wrap="square" rtlCol="0">
            <a:spAutoFit/>
          </a:bodyPr>
          <a:lstStyle/>
          <a:p>
            <a:r>
              <a:rPr lang="en-US" altLang="zh-TW" sz="3200" b="1">
                <a:solidFill>
                  <a:schemeClr val="bg1"/>
                </a:solidFill>
              </a:rPr>
              <a:t>01</a:t>
            </a:r>
            <a:endParaRPr lang="zh-TW" altLang="en-US" sz="3200" b="1">
              <a:solidFill>
                <a:schemeClr val="bg1"/>
              </a:solidFill>
            </a:endParaRPr>
          </a:p>
        </p:txBody>
      </p:sp>
      <p:sp>
        <p:nvSpPr>
          <p:cNvPr id="21" name="文字方塊 20">
            <a:extLst>
              <a:ext uri="{FF2B5EF4-FFF2-40B4-BE49-F238E27FC236}">
                <a16:creationId xmlns:a16="http://schemas.microsoft.com/office/drawing/2014/main" id="{51DD33C2-9B94-46F2-AD2B-4811A52D7978}"/>
              </a:ext>
            </a:extLst>
          </p:cNvPr>
          <p:cNvSpPr txBox="1"/>
          <p:nvPr/>
        </p:nvSpPr>
        <p:spPr>
          <a:xfrm>
            <a:off x="6130318" y="1679510"/>
            <a:ext cx="642238" cy="584775"/>
          </a:xfrm>
          <a:prstGeom prst="rect">
            <a:avLst/>
          </a:prstGeom>
          <a:noFill/>
        </p:spPr>
        <p:txBody>
          <a:bodyPr wrap="square" rtlCol="0">
            <a:spAutoFit/>
          </a:bodyPr>
          <a:lstStyle/>
          <a:p>
            <a:r>
              <a:rPr lang="en-US" altLang="zh-TW" sz="3200" b="1">
                <a:solidFill>
                  <a:schemeClr val="bg1"/>
                </a:solidFill>
              </a:rPr>
              <a:t>02</a:t>
            </a:r>
            <a:endParaRPr lang="zh-TW" altLang="en-US" sz="3200" b="1">
              <a:solidFill>
                <a:schemeClr val="bg1"/>
              </a:solidFill>
            </a:endParaRPr>
          </a:p>
        </p:txBody>
      </p:sp>
      <p:sp>
        <p:nvSpPr>
          <p:cNvPr id="23" name="矩形 22">
            <a:extLst>
              <a:ext uri="{FF2B5EF4-FFF2-40B4-BE49-F238E27FC236}">
                <a16:creationId xmlns:a16="http://schemas.microsoft.com/office/drawing/2014/main" id="{37BACF15-2FE6-445D-8A94-905F1A51D8C7}"/>
              </a:ext>
            </a:extLst>
          </p:cNvPr>
          <p:cNvSpPr/>
          <p:nvPr/>
        </p:nvSpPr>
        <p:spPr>
          <a:xfrm>
            <a:off x="4103938" y="1642904"/>
            <a:ext cx="1230429" cy="129911"/>
          </a:xfrm>
          <a:prstGeom prst="rect">
            <a:avLst/>
          </a:prstGeom>
          <a:solidFill>
            <a:srgbClr val="3E3A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800" b="1"/>
              <a:t>2.5-inch HDD / SSD</a:t>
            </a:r>
            <a:endParaRPr lang="zh-TW" altLang="en-US" sz="800" b="1"/>
          </a:p>
        </p:txBody>
      </p:sp>
      <p:sp>
        <p:nvSpPr>
          <p:cNvPr id="24" name="矩形 23">
            <a:extLst>
              <a:ext uri="{FF2B5EF4-FFF2-40B4-BE49-F238E27FC236}">
                <a16:creationId xmlns:a16="http://schemas.microsoft.com/office/drawing/2014/main" id="{A656B447-1E2C-4688-9CAF-BEFADE1D10E9}"/>
              </a:ext>
            </a:extLst>
          </p:cNvPr>
          <p:cNvSpPr/>
          <p:nvPr/>
        </p:nvSpPr>
        <p:spPr>
          <a:xfrm>
            <a:off x="2044943" y="1642904"/>
            <a:ext cx="1230429" cy="129911"/>
          </a:xfrm>
          <a:prstGeom prst="rect">
            <a:avLst/>
          </a:prstGeom>
          <a:solidFill>
            <a:srgbClr val="3E3A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800" b="1"/>
              <a:t>3.5-inch HDD</a:t>
            </a:r>
            <a:endParaRPr lang="zh-TW" altLang="en-US" sz="800" b="1"/>
          </a:p>
        </p:txBody>
      </p:sp>
    </p:spTree>
    <p:extLst>
      <p:ext uri="{BB962C8B-B14F-4D97-AF65-F5344CB8AC3E}">
        <p14:creationId xmlns:p14="http://schemas.microsoft.com/office/powerpoint/2010/main" val="21734839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46282-0524-6F44-8007-DC8B0ED78F0B}"/>
              </a:ext>
            </a:extLst>
          </p:cNvPr>
          <p:cNvSpPr>
            <a:spLocks noGrp="1"/>
          </p:cNvSpPr>
          <p:nvPr>
            <p:ph type="ctrTitle"/>
          </p:nvPr>
        </p:nvSpPr>
        <p:spPr/>
        <p:txBody>
          <a:bodyPr/>
          <a:lstStyle/>
          <a:p>
            <a:r>
              <a:rPr lang="en-US" altLang="zh-CN"/>
              <a:t>TR-002 </a:t>
            </a:r>
            <a:r>
              <a:rPr lang="zh-CN" altLang="en-US"/>
              <a:t>背面硬體配置</a:t>
            </a:r>
            <a:endParaRPr lang="en-US"/>
          </a:p>
        </p:txBody>
      </p:sp>
      <p:pic>
        <p:nvPicPr>
          <p:cNvPr id="4" name="Picture 3">
            <a:extLst>
              <a:ext uri="{FF2B5EF4-FFF2-40B4-BE49-F238E27FC236}">
                <a16:creationId xmlns:a16="http://schemas.microsoft.com/office/drawing/2014/main" id="{40CE5627-1FE0-0E4F-9F65-16FEED6B30CB}"/>
              </a:ext>
            </a:extLst>
          </p:cNvPr>
          <p:cNvPicPr>
            <a:picLocks noChangeAspect="1"/>
          </p:cNvPicPr>
          <p:nvPr/>
        </p:nvPicPr>
        <p:blipFill>
          <a:blip r:embed="rId2"/>
          <a:stretch>
            <a:fillRect/>
          </a:stretch>
        </p:blipFill>
        <p:spPr>
          <a:xfrm>
            <a:off x="3269118" y="758962"/>
            <a:ext cx="2428436" cy="4140485"/>
          </a:xfrm>
          <a:prstGeom prst="rect">
            <a:avLst/>
          </a:prstGeom>
        </p:spPr>
      </p:pic>
      <p:sp>
        <p:nvSpPr>
          <p:cNvPr id="5" name="內容版面配置區 1">
            <a:extLst>
              <a:ext uri="{FF2B5EF4-FFF2-40B4-BE49-F238E27FC236}">
                <a16:creationId xmlns:a16="http://schemas.microsoft.com/office/drawing/2014/main" id="{5B3DE097-5B72-414C-A6D3-EC9538DCB0C4}"/>
              </a:ext>
            </a:extLst>
          </p:cNvPr>
          <p:cNvSpPr txBox="1">
            <a:spLocks/>
          </p:cNvSpPr>
          <p:nvPr/>
        </p:nvSpPr>
        <p:spPr>
          <a:xfrm>
            <a:off x="149524" y="2003423"/>
            <a:ext cx="2520138" cy="771089"/>
          </a:xfrm>
          <a:prstGeom prst="rect">
            <a:avLst/>
          </a:prstGeom>
        </p:spPr>
        <p:txBody>
          <a:bodyPr vert="horz" lIns="91440" tIns="45720" rIns="91440" bIns="45720" rtlCol="0" anchor="t">
            <a:noAutofit/>
          </a:bodyPr>
          <a:lstStyle/>
          <a:p>
            <a:pPr marR="0" lvl="0" defTabSz="914400" rtl="0" eaLnBrk="1" fontAlgn="auto" latinLnBrk="0" hangingPunct="1">
              <a:lnSpc>
                <a:spcPct val="100000"/>
              </a:lnSpc>
              <a:spcBef>
                <a:spcPts val="0"/>
              </a:spcBef>
              <a:spcAft>
                <a:spcPts val="0"/>
              </a:spcAft>
              <a:buClr>
                <a:srgbClr val="000000"/>
              </a:buClr>
              <a:buSzTx/>
              <a:tabLst/>
              <a:defRPr/>
            </a:pPr>
            <a:r>
              <a:rPr lang="en-US" altLang="zh-TW" sz="1800" b="1">
                <a:solidFill>
                  <a:srgbClr val="3C0668"/>
                </a:solidFill>
                <a:latin typeface="微軟正黑體" pitchFamily="34" charset="-120"/>
                <a:ea typeface="微軟正黑體" pitchFamily="34" charset="-120"/>
              </a:rPr>
              <a:t>7</a:t>
            </a:r>
            <a:r>
              <a:rPr lang="en-US" altLang="zh-TW" sz="1800" b="1" i="0" u="none" strike="noStrike" kern="0" cap="none" spc="0" baseline="0" noProof="0">
                <a:solidFill>
                  <a:srgbClr val="3C0668"/>
                </a:solidFill>
                <a:latin typeface="微軟正黑體" pitchFamily="34" charset="-120"/>
                <a:ea typeface="微軟正黑體" pitchFamily="34" charset="-120"/>
              </a:rPr>
              <a:t>CM </a:t>
            </a:r>
            <a:r>
              <a:rPr lang="zh-CN" altLang="en-US" sz="1800" b="1" i="0" u="none" strike="noStrike" kern="0" cap="none" spc="0" baseline="0" noProof="0">
                <a:solidFill>
                  <a:srgbClr val="3C0668"/>
                </a:solidFill>
                <a:latin typeface="微軟正黑體" pitchFamily="34" charset="-120"/>
                <a:ea typeface="微軟正黑體" pitchFamily="34" charset="-120"/>
              </a:rPr>
              <a:t>智慧型散熱風扇</a:t>
            </a:r>
            <a:endParaRPr lang="en-US" altLang="zh-CN" sz="1800" b="1" i="0" u="none" strike="noStrike" kern="0" cap="none" spc="0" baseline="0" noProof="0">
              <a:solidFill>
                <a:srgbClr val="3C0668"/>
              </a:solidFill>
              <a:latin typeface="微軟正黑體" pitchFamily="34" charset="-120"/>
              <a:ea typeface="微軟正黑體" pitchFamily="34" charset="-120"/>
            </a:endParaRPr>
          </a:p>
          <a:p>
            <a:pPr marR="0" lvl="0" defTabSz="914400" rtl="0" eaLnBrk="1" fontAlgn="auto" latinLnBrk="0" hangingPunct="1">
              <a:lnSpc>
                <a:spcPct val="100000"/>
              </a:lnSpc>
              <a:spcBef>
                <a:spcPts val="0"/>
              </a:spcBef>
              <a:spcAft>
                <a:spcPts val="0"/>
              </a:spcAft>
              <a:buClr>
                <a:srgbClr val="000000"/>
              </a:buClr>
              <a:buSzTx/>
              <a:tabLst/>
              <a:defRPr/>
            </a:pPr>
            <a:r>
              <a:rPr lang="zh-CN" altLang="en-US" sz="1050" b="1" i="0" u="none" strike="noStrike" kern="0" cap="none" spc="0" baseline="0" noProof="0">
                <a:solidFill>
                  <a:srgbClr val="3C0668"/>
                </a:solidFill>
                <a:latin typeface="微軟正黑體" pitchFamily="34" charset="-120"/>
                <a:ea typeface="微軟正黑體" pitchFamily="34" charset="-120"/>
              </a:rPr>
              <a:t>依據硬碟與系統溫度自動進行五段變速</a:t>
            </a:r>
            <a:endParaRPr lang="zh-TW" altLang="en-US" sz="1050" b="1" i="0" u="none" strike="noStrike" kern="0" cap="none" spc="0" baseline="0" noProof="0">
              <a:solidFill>
                <a:srgbClr val="3C0668"/>
              </a:solidFill>
              <a:latin typeface="微軟正黑體" pitchFamily="34" charset="-120"/>
              <a:ea typeface="微軟正黑體" pitchFamily="34" charset="-120"/>
            </a:endParaRPr>
          </a:p>
        </p:txBody>
      </p:sp>
      <p:sp>
        <p:nvSpPr>
          <p:cNvPr id="6" name="內容版面配置區 1">
            <a:extLst>
              <a:ext uri="{FF2B5EF4-FFF2-40B4-BE49-F238E27FC236}">
                <a16:creationId xmlns:a16="http://schemas.microsoft.com/office/drawing/2014/main" id="{8E023458-FF2B-944E-B884-567693CE4A53}"/>
              </a:ext>
            </a:extLst>
          </p:cNvPr>
          <p:cNvSpPr txBox="1">
            <a:spLocks/>
          </p:cNvSpPr>
          <p:nvPr/>
        </p:nvSpPr>
        <p:spPr>
          <a:xfrm>
            <a:off x="149523" y="2921894"/>
            <a:ext cx="2562111" cy="393838"/>
          </a:xfrm>
          <a:prstGeom prst="rect">
            <a:avLst/>
          </a:prstGeom>
        </p:spPr>
        <p:txBody>
          <a:bodyPr vert="horz" lIns="91440" tIns="45720" rIns="91440" bIns="45720" rtlCol="0" anchor="t">
            <a:noAutofit/>
          </a:bodyPr>
          <a:lstStyle/>
          <a:p>
            <a:pPr marR="0" lvl="0" defTabSz="914400" rtl="0" eaLnBrk="1" fontAlgn="auto" latinLnBrk="0" hangingPunct="1">
              <a:lnSpc>
                <a:spcPct val="100000"/>
              </a:lnSpc>
              <a:spcBef>
                <a:spcPts val="0"/>
              </a:spcBef>
              <a:spcAft>
                <a:spcPts val="0"/>
              </a:spcAft>
              <a:buClr>
                <a:srgbClr val="000000"/>
              </a:buClr>
              <a:buSzTx/>
              <a:tabLst/>
              <a:defRPr/>
            </a:pPr>
            <a:r>
              <a:rPr lang="en-US" altLang="zh-CN" sz="1800" b="1" i="0" u="none" strike="noStrike" kern="0" cap="none" spc="0" baseline="0" noProof="0">
                <a:solidFill>
                  <a:srgbClr val="3C0668"/>
                </a:solidFill>
                <a:latin typeface="微軟正黑體" pitchFamily="34" charset="-120"/>
                <a:ea typeface="微軟正黑體" pitchFamily="34" charset="-120"/>
              </a:rPr>
              <a:t>Kensington </a:t>
            </a:r>
            <a:r>
              <a:rPr lang="zh-CN" altLang="en-US" sz="1800" b="1" i="0" u="none" strike="noStrike" kern="0" cap="none" spc="0" baseline="0" noProof="0">
                <a:solidFill>
                  <a:srgbClr val="3C0668"/>
                </a:solidFill>
                <a:latin typeface="微軟正黑體" pitchFamily="34" charset="-120"/>
                <a:ea typeface="微軟正黑體" pitchFamily="34" charset="-120"/>
              </a:rPr>
              <a:t>防盜鎖孔</a:t>
            </a:r>
            <a:endParaRPr lang="en-US" altLang="zh-CN" sz="1800" b="1" i="0" u="none" strike="noStrike" kern="0" cap="none" spc="0" baseline="0" noProof="0">
              <a:solidFill>
                <a:srgbClr val="3C0668"/>
              </a:solidFill>
              <a:latin typeface="微軟正黑體" pitchFamily="34" charset="-120"/>
              <a:ea typeface="微軟正黑體" pitchFamily="34" charset="-120"/>
            </a:endParaRPr>
          </a:p>
        </p:txBody>
      </p:sp>
      <p:sp>
        <p:nvSpPr>
          <p:cNvPr id="7" name="內容版面配置區 1">
            <a:extLst>
              <a:ext uri="{FF2B5EF4-FFF2-40B4-BE49-F238E27FC236}">
                <a16:creationId xmlns:a16="http://schemas.microsoft.com/office/drawing/2014/main" id="{EBECFD82-95F5-554C-A288-76ACBE4825DC}"/>
              </a:ext>
            </a:extLst>
          </p:cNvPr>
          <p:cNvSpPr txBox="1">
            <a:spLocks/>
          </p:cNvSpPr>
          <p:nvPr/>
        </p:nvSpPr>
        <p:spPr>
          <a:xfrm>
            <a:off x="149523" y="3731535"/>
            <a:ext cx="2327971" cy="548735"/>
          </a:xfrm>
          <a:prstGeom prst="rect">
            <a:avLst/>
          </a:prstGeom>
        </p:spPr>
        <p:txBody>
          <a:bodyPr vert="horz" lIns="91440" tIns="45720" rIns="91440" bIns="45720" rtlCol="0" anchor="t">
            <a:noAutofit/>
          </a:bodyPr>
          <a:lstStyle/>
          <a:p>
            <a:pPr marR="0" lvl="0" defTabSz="914400" rtl="0" eaLnBrk="1" fontAlgn="auto" latinLnBrk="0" hangingPunct="1">
              <a:lnSpc>
                <a:spcPct val="100000"/>
              </a:lnSpc>
              <a:spcBef>
                <a:spcPts val="0"/>
              </a:spcBef>
              <a:spcAft>
                <a:spcPts val="0"/>
              </a:spcAft>
              <a:buClr>
                <a:srgbClr val="000000"/>
              </a:buClr>
              <a:buSzTx/>
              <a:tabLst/>
              <a:defRPr/>
            </a:pPr>
            <a:r>
              <a:rPr lang="en-US" altLang="zh-CN" sz="1800" b="1" i="0" u="none" strike="noStrike" kern="0" cap="none" spc="0" baseline="0" noProof="0">
                <a:solidFill>
                  <a:srgbClr val="3C0668"/>
                </a:solidFill>
                <a:latin typeface="微軟正黑體" pitchFamily="34" charset="-120"/>
                <a:ea typeface="微軟正黑體" pitchFamily="34" charset="-120"/>
              </a:rPr>
              <a:t>USB </a:t>
            </a:r>
            <a:r>
              <a:rPr lang="zh-CN" altLang="en-US" sz="1800" b="1" i="0" u="none" strike="noStrike" kern="0" cap="none" spc="0" baseline="0" noProof="0">
                <a:solidFill>
                  <a:srgbClr val="3C0668"/>
                </a:solidFill>
                <a:latin typeface="微軟正黑體" pitchFamily="34" charset="-120"/>
                <a:ea typeface="微軟正黑體" pitchFamily="34" charset="-120"/>
              </a:rPr>
              <a:t>線材固定夾</a:t>
            </a:r>
            <a:endParaRPr lang="en-US" altLang="zh-CN" sz="1800" b="1" i="0" u="none" strike="noStrike" kern="0" cap="none" spc="0" baseline="0" noProof="0">
              <a:solidFill>
                <a:srgbClr val="3C0668"/>
              </a:solidFill>
              <a:latin typeface="微軟正黑體" pitchFamily="34" charset="-120"/>
              <a:ea typeface="微軟正黑體" pitchFamily="34" charset="-120"/>
            </a:endParaRPr>
          </a:p>
          <a:p>
            <a:pPr marR="0" lvl="0" defTabSz="914400" rtl="0" eaLnBrk="1" fontAlgn="auto" latinLnBrk="0" hangingPunct="1">
              <a:lnSpc>
                <a:spcPct val="100000"/>
              </a:lnSpc>
              <a:spcBef>
                <a:spcPts val="0"/>
              </a:spcBef>
              <a:spcAft>
                <a:spcPts val="0"/>
              </a:spcAft>
              <a:buClr>
                <a:srgbClr val="000000"/>
              </a:buClr>
              <a:buSzTx/>
              <a:tabLst/>
              <a:defRPr/>
            </a:pPr>
            <a:r>
              <a:rPr lang="zh-CN" altLang="en-US" sz="1200" b="1" i="0" u="none" strike="noStrike" kern="0" cap="none" spc="0" baseline="0" noProof="0">
                <a:solidFill>
                  <a:srgbClr val="3C0668"/>
                </a:solidFill>
                <a:latin typeface="微軟正黑體" pitchFamily="34" charset="-120"/>
                <a:ea typeface="微軟正黑體" pitchFamily="34" charset="-120"/>
              </a:rPr>
              <a:t>包裝內附，自行安裝</a:t>
            </a:r>
            <a:endParaRPr lang="en-US" altLang="zh-CN" sz="1200" b="1" i="0" u="none" strike="noStrike" kern="0" cap="none" spc="0" baseline="0" noProof="0">
              <a:solidFill>
                <a:srgbClr val="3C0668"/>
              </a:solidFill>
              <a:latin typeface="微軟正黑體" pitchFamily="34" charset="-120"/>
              <a:ea typeface="微軟正黑體" pitchFamily="34" charset="-120"/>
            </a:endParaRPr>
          </a:p>
        </p:txBody>
      </p:sp>
      <p:sp>
        <p:nvSpPr>
          <p:cNvPr id="8" name="內容版面配置區 1">
            <a:extLst>
              <a:ext uri="{FF2B5EF4-FFF2-40B4-BE49-F238E27FC236}">
                <a16:creationId xmlns:a16="http://schemas.microsoft.com/office/drawing/2014/main" id="{EEDCA277-2901-4A45-B7E8-890A11575247}"/>
              </a:ext>
            </a:extLst>
          </p:cNvPr>
          <p:cNvSpPr txBox="1">
            <a:spLocks/>
          </p:cNvSpPr>
          <p:nvPr/>
        </p:nvSpPr>
        <p:spPr>
          <a:xfrm>
            <a:off x="5880873" y="1508391"/>
            <a:ext cx="2327971" cy="548735"/>
          </a:xfrm>
          <a:prstGeom prst="rect">
            <a:avLst/>
          </a:prstGeom>
        </p:spPr>
        <p:txBody>
          <a:bodyPr vert="horz" lIns="91440" tIns="45720" rIns="91440" bIns="45720" rtlCol="0" anchor="t">
            <a:noAutofit/>
          </a:bodyPr>
          <a:lstStyle/>
          <a:p>
            <a:pPr marR="0" lvl="0" algn="l" defTabSz="914400" rtl="0" eaLnBrk="1" fontAlgn="auto" latinLnBrk="0" hangingPunct="1">
              <a:lnSpc>
                <a:spcPct val="100000"/>
              </a:lnSpc>
              <a:spcBef>
                <a:spcPts val="0"/>
              </a:spcBef>
              <a:spcAft>
                <a:spcPts val="0"/>
              </a:spcAft>
              <a:buClr>
                <a:srgbClr val="000000"/>
              </a:buClr>
              <a:buSzTx/>
              <a:tabLst/>
              <a:defRPr/>
            </a:pPr>
            <a:r>
              <a:rPr lang="zh-CN" altLang="en-US" sz="1800" b="1" i="0" u="none" strike="noStrike" kern="0" cap="none" spc="0" baseline="0" noProof="0">
                <a:solidFill>
                  <a:srgbClr val="3C0668"/>
                </a:solidFill>
                <a:latin typeface="微軟正黑體" pitchFamily="34" charset="-120"/>
                <a:ea typeface="微軟正黑體" pitchFamily="34" charset="-120"/>
              </a:rPr>
              <a:t>磁碟模式確認鍵</a:t>
            </a:r>
            <a:endParaRPr lang="en-US" altLang="zh-CN" sz="1800" b="1" i="0" u="none" strike="noStrike" kern="0" cap="none" spc="0" baseline="0" noProof="0">
              <a:solidFill>
                <a:srgbClr val="3C0668"/>
              </a:solidFill>
              <a:latin typeface="微軟正黑體" pitchFamily="34" charset="-120"/>
              <a:ea typeface="微軟正黑體" pitchFamily="34" charset="-120"/>
            </a:endParaRPr>
          </a:p>
          <a:p>
            <a:pPr marR="0" lvl="0" algn="l" defTabSz="914400" rtl="0" eaLnBrk="1" fontAlgn="auto" latinLnBrk="0" hangingPunct="1">
              <a:lnSpc>
                <a:spcPct val="100000"/>
              </a:lnSpc>
              <a:spcBef>
                <a:spcPts val="0"/>
              </a:spcBef>
              <a:spcAft>
                <a:spcPts val="0"/>
              </a:spcAft>
              <a:buClr>
                <a:srgbClr val="000000"/>
              </a:buClr>
              <a:buSzTx/>
              <a:tabLst/>
              <a:defRPr/>
            </a:pPr>
            <a:r>
              <a:rPr lang="zh-CN" altLang="en-US" sz="1200" b="1">
                <a:solidFill>
                  <a:srgbClr val="3C0668"/>
                </a:solidFill>
                <a:latin typeface="微軟正黑體" pitchFamily="34" charset="-120"/>
                <a:ea typeface="微軟正黑體" pitchFamily="34" charset="-120"/>
              </a:rPr>
              <a:t>按壓三秒，聽到嗶聲後即切換</a:t>
            </a:r>
            <a:endParaRPr lang="en-US" altLang="zh-CN" sz="1200" b="1" i="0" u="none" strike="noStrike" kern="0" cap="none" spc="0" baseline="0" noProof="0">
              <a:solidFill>
                <a:srgbClr val="3C0668"/>
              </a:solidFill>
              <a:latin typeface="微軟正黑體" pitchFamily="34" charset="-120"/>
              <a:ea typeface="微軟正黑體" pitchFamily="34" charset="-120"/>
            </a:endParaRPr>
          </a:p>
        </p:txBody>
      </p:sp>
      <p:sp>
        <p:nvSpPr>
          <p:cNvPr id="9" name="內容版面配置區 1">
            <a:extLst>
              <a:ext uri="{FF2B5EF4-FFF2-40B4-BE49-F238E27FC236}">
                <a16:creationId xmlns:a16="http://schemas.microsoft.com/office/drawing/2014/main" id="{EFAAD8CB-C671-F841-997B-2A2F327C302E}"/>
              </a:ext>
            </a:extLst>
          </p:cNvPr>
          <p:cNvSpPr txBox="1">
            <a:spLocks/>
          </p:cNvSpPr>
          <p:nvPr/>
        </p:nvSpPr>
        <p:spPr>
          <a:xfrm>
            <a:off x="5880873" y="2148654"/>
            <a:ext cx="2955630" cy="695237"/>
          </a:xfrm>
          <a:prstGeom prst="rect">
            <a:avLst/>
          </a:prstGeom>
        </p:spPr>
        <p:txBody>
          <a:bodyPr vert="horz" lIns="91440" tIns="45720" rIns="91440" bIns="45720" rtlCol="0" anchor="t">
            <a:noAutofit/>
          </a:bodyPr>
          <a:lstStyle/>
          <a:p>
            <a:pPr marR="0" lvl="0" algn="l" defTabSz="914400" rtl="0" eaLnBrk="1" fontAlgn="auto" latinLnBrk="0" hangingPunct="1">
              <a:lnSpc>
                <a:spcPct val="100000"/>
              </a:lnSpc>
              <a:spcBef>
                <a:spcPts val="0"/>
              </a:spcBef>
              <a:spcAft>
                <a:spcPts val="0"/>
              </a:spcAft>
              <a:buClr>
                <a:srgbClr val="000000"/>
              </a:buClr>
              <a:buSzTx/>
              <a:tabLst/>
              <a:defRPr/>
            </a:pPr>
            <a:r>
              <a:rPr lang="zh-CN" altLang="en-US" sz="1800" b="1">
                <a:solidFill>
                  <a:srgbClr val="3C0668"/>
                </a:solidFill>
                <a:latin typeface="微軟正黑體" pitchFamily="34" charset="-120"/>
                <a:ea typeface="微軟正黑體" pitchFamily="34" charset="-120"/>
              </a:rPr>
              <a:t>磁碟</a:t>
            </a:r>
            <a:r>
              <a:rPr lang="zh-CN" altLang="en-US" sz="1800" b="1" i="0" u="none" strike="noStrike" kern="0" cap="none" spc="0" baseline="0" noProof="0">
                <a:solidFill>
                  <a:srgbClr val="3C0668"/>
                </a:solidFill>
                <a:latin typeface="微軟正黑體" pitchFamily="34" charset="-120"/>
                <a:ea typeface="微軟正黑體" pitchFamily="34" charset="-120"/>
              </a:rPr>
              <a:t>模式切換開關</a:t>
            </a:r>
            <a:endParaRPr lang="en-US" altLang="zh-CN" sz="1800" b="1" i="0" u="none" strike="noStrike" kern="0" cap="none" spc="0" baseline="0" noProof="0">
              <a:solidFill>
                <a:srgbClr val="3C0668"/>
              </a:solidFill>
              <a:latin typeface="微軟正黑體" pitchFamily="34" charset="-120"/>
              <a:ea typeface="微軟正黑體" pitchFamily="34" charset="-120"/>
            </a:endParaRPr>
          </a:p>
          <a:p>
            <a:pPr marR="0" lvl="0" algn="l" defTabSz="914400" rtl="0" eaLnBrk="1" fontAlgn="auto" latinLnBrk="0" hangingPunct="1">
              <a:lnSpc>
                <a:spcPct val="100000"/>
              </a:lnSpc>
              <a:spcBef>
                <a:spcPts val="0"/>
              </a:spcBef>
              <a:spcAft>
                <a:spcPts val="0"/>
              </a:spcAft>
              <a:buClr>
                <a:srgbClr val="000000"/>
              </a:buClr>
              <a:buSzTx/>
              <a:tabLst/>
              <a:defRPr/>
            </a:pPr>
            <a:r>
              <a:rPr lang="en-US" altLang="zh-CN" sz="1200" b="1">
                <a:solidFill>
                  <a:srgbClr val="3C0668"/>
                </a:solidFill>
                <a:latin typeface="微軟正黑體" pitchFamily="34" charset="-120"/>
                <a:ea typeface="微軟正黑體" pitchFamily="34" charset="-120"/>
              </a:rPr>
              <a:t>Individual, JBOD, RAID 0/1,</a:t>
            </a:r>
          </a:p>
          <a:p>
            <a:pPr marR="0" lvl="0" algn="l" defTabSz="914400" rtl="0" eaLnBrk="1" fontAlgn="auto" latinLnBrk="0" hangingPunct="1">
              <a:lnSpc>
                <a:spcPct val="100000"/>
              </a:lnSpc>
              <a:spcBef>
                <a:spcPts val="0"/>
              </a:spcBef>
              <a:spcAft>
                <a:spcPts val="0"/>
              </a:spcAft>
              <a:buClr>
                <a:srgbClr val="000000"/>
              </a:buClr>
              <a:buSzTx/>
              <a:tabLst/>
              <a:defRPr/>
            </a:pPr>
            <a:r>
              <a:rPr lang="en-US" altLang="zh-CN" sz="1200" b="1" i="0" u="none" strike="noStrike" kern="0" cap="none" spc="0" baseline="0" noProof="0">
                <a:solidFill>
                  <a:srgbClr val="3C0668"/>
                </a:solidFill>
                <a:latin typeface="微軟正黑體" pitchFamily="34" charset="-120"/>
                <a:ea typeface="微軟正黑體" pitchFamily="34" charset="-120"/>
              </a:rPr>
              <a:t>Software Ctrl (</a:t>
            </a:r>
            <a:r>
              <a:rPr lang="zh-CN" altLang="en-US" sz="1200" b="1" i="0" u="none" strike="noStrike" kern="0" cap="none" spc="0" baseline="0" noProof="0">
                <a:solidFill>
                  <a:srgbClr val="3C0668"/>
                </a:solidFill>
                <a:latin typeface="微軟正黑體" pitchFamily="34" charset="-120"/>
                <a:ea typeface="微軟正黑體" pitchFamily="34" charset="-120"/>
              </a:rPr>
              <a:t>此軟體控制為預設模式</a:t>
            </a:r>
            <a:r>
              <a:rPr lang="en-US" altLang="zh-CN" sz="1200" b="1" i="0" u="none" strike="noStrike" kern="0" cap="none" spc="0" baseline="0" noProof="0">
                <a:solidFill>
                  <a:srgbClr val="3C0668"/>
                </a:solidFill>
                <a:latin typeface="微軟正黑體" pitchFamily="34" charset="-120"/>
                <a:ea typeface="微軟正黑體" pitchFamily="34" charset="-120"/>
              </a:rPr>
              <a:t>)</a:t>
            </a:r>
          </a:p>
        </p:txBody>
      </p:sp>
      <p:sp>
        <p:nvSpPr>
          <p:cNvPr id="10" name="內容版面配置區 1">
            <a:extLst>
              <a:ext uri="{FF2B5EF4-FFF2-40B4-BE49-F238E27FC236}">
                <a16:creationId xmlns:a16="http://schemas.microsoft.com/office/drawing/2014/main" id="{2F716F77-751C-1A4C-B7B9-508B884081A8}"/>
              </a:ext>
            </a:extLst>
          </p:cNvPr>
          <p:cNvSpPr txBox="1">
            <a:spLocks/>
          </p:cNvSpPr>
          <p:nvPr/>
        </p:nvSpPr>
        <p:spPr>
          <a:xfrm>
            <a:off x="5874972" y="2873388"/>
            <a:ext cx="2790169" cy="548735"/>
          </a:xfrm>
          <a:prstGeom prst="rect">
            <a:avLst/>
          </a:prstGeom>
        </p:spPr>
        <p:txBody>
          <a:bodyPr vert="horz" lIns="91440" tIns="45720" rIns="91440" bIns="45720" rtlCol="0" anchor="t">
            <a:noAutofit/>
          </a:bodyPr>
          <a:lstStyle/>
          <a:p>
            <a:pPr marR="0" lvl="0" algn="l" defTabSz="914400" rtl="0" eaLnBrk="1" fontAlgn="auto" latinLnBrk="0" hangingPunct="1">
              <a:lnSpc>
                <a:spcPct val="100000"/>
              </a:lnSpc>
              <a:spcBef>
                <a:spcPts val="0"/>
              </a:spcBef>
              <a:spcAft>
                <a:spcPts val="0"/>
              </a:spcAft>
              <a:buClr>
                <a:srgbClr val="000000"/>
              </a:buClr>
              <a:buSzTx/>
              <a:tabLst/>
              <a:defRPr/>
            </a:pPr>
            <a:r>
              <a:rPr lang="en-US" altLang="zh-CN" sz="1800" b="1" i="0" u="none" strike="noStrike" kern="0" cap="none" spc="0" baseline="0" noProof="0">
                <a:solidFill>
                  <a:srgbClr val="3C0668"/>
                </a:solidFill>
                <a:latin typeface="微軟正黑體" pitchFamily="34" charset="-120"/>
                <a:ea typeface="微軟正黑體" pitchFamily="34" charset="-120"/>
              </a:rPr>
              <a:t>USB 3.1 Gen2 Type-C</a:t>
            </a:r>
          </a:p>
          <a:p>
            <a:pPr marR="0" lvl="0" algn="l" defTabSz="914400" rtl="0" eaLnBrk="1" fontAlgn="auto" latinLnBrk="0" hangingPunct="1">
              <a:lnSpc>
                <a:spcPct val="100000"/>
              </a:lnSpc>
              <a:spcBef>
                <a:spcPts val="0"/>
              </a:spcBef>
              <a:spcAft>
                <a:spcPts val="0"/>
              </a:spcAft>
              <a:buClr>
                <a:srgbClr val="000000"/>
              </a:buClr>
              <a:buSzTx/>
              <a:tabLst/>
              <a:defRPr/>
            </a:pPr>
            <a:r>
              <a:rPr lang="zh-CN" altLang="en-US" sz="1200" b="1" i="0" u="none" strike="noStrike" kern="0" cap="none" spc="0" baseline="0" noProof="0">
                <a:solidFill>
                  <a:srgbClr val="3C0668"/>
                </a:solidFill>
                <a:latin typeface="微軟正黑體" pitchFamily="34" charset="-120"/>
                <a:ea typeface="微軟正黑體" pitchFamily="34" charset="-120"/>
              </a:rPr>
              <a:t>可連接到</a:t>
            </a:r>
            <a:r>
              <a:rPr lang="en-US" altLang="zh-CN" sz="1200" b="1" i="0" u="none" strike="noStrike" kern="0" cap="none" spc="0" baseline="0" noProof="0">
                <a:solidFill>
                  <a:srgbClr val="3C0668"/>
                </a:solidFill>
                <a:latin typeface="微軟正黑體" pitchFamily="34" charset="-120"/>
                <a:ea typeface="微軟正黑體" pitchFamily="34" charset="-120"/>
              </a:rPr>
              <a:t> Type-C </a:t>
            </a:r>
            <a:r>
              <a:rPr lang="zh-CN" altLang="en-US" sz="1200" b="1" i="0" u="none" strike="noStrike" kern="0" cap="none" spc="0" baseline="0" noProof="0">
                <a:solidFill>
                  <a:srgbClr val="3C0668"/>
                </a:solidFill>
                <a:latin typeface="微軟正黑體" pitchFamily="34" charset="-120"/>
                <a:ea typeface="微軟正黑體" pitchFamily="34" charset="-120"/>
              </a:rPr>
              <a:t>或</a:t>
            </a:r>
            <a:r>
              <a:rPr lang="en-US" altLang="zh-CN" sz="1200" b="1" i="0" u="none" strike="noStrike" kern="0" cap="none" spc="0" baseline="0" noProof="0">
                <a:solidFill>
                  <a:srgbClr val="3C0668"/>
                </a:solidFill>
                <a:latin typeface="微軟正黑體" pitchFamily="34" charset="-120"/>
                <a:ea typeface="微軟正黑體" pitchFamily="34" charset="-120"/>
              </a:rPr>
              <a:t> Type-A </a:t>
            </a:r>
            <a:r>
              <a:rPr lang="zh-CN" altLang="en-US" sz="1200" b="1" i="0" u="none" strike="noStrike" kern="0" cap="none" spc="0" baseline="0" noProof="0">
                <a:solidFill>
                  <a:srgbClr val="3C0668"/>
                </a:solidFill>
                <a:latin typeface="微軟正黑體" pitchFamily="34" charset="-120"/>
                <a:ea typeface="微軟正黑體" pitchFamily="34" charset="-120"/>
              </a:rPr>
              <a:t>主機</a:t>
            </a:r>
            <a:endParaRPr lang="en-US" altLang="zh-CN" sz="1200" b="1" i="0" u="none" strike="noStrike" kern="0" cap="none" spc="0" baseline="0" noProof="0">
              <a:solidFill>
                <a:srgbClr val="3C0668"/>
              </a:solidFill>
              <a:latin typeface="微軟正黑體" pitchFamily="34" charset="-120"/>
              <a:ea typeface="微軟正黑體" pitchFamily="34" charset="-120"/>
            </a:endParaRPr>
          </a:p>
        </p:txBody>
      </p:sp>
      <p:sp>
        <p:nvSpPr>
          <p:cNvPr id="11" name="內容版面配置區 1">
            <a:extLst>
              <a:ext uri="{FF2B5EF4-FFF2-40B4-BE49-F238E27FC236}">
                <a16:creationId xmlns:a16="http://schemas.microsoft.com/office/drawing/2014/main" id="{7F1DC0D2-7C82-B847-8116-29C9DEC06C8E}"/>
              </a:ext>
            </a:extLst>
          </p:cNvPr>
          <p:cNvSpPr txBox="1">
            <a:spLocks/>
          </p:cNvSpPr>
          <p:nvPr/>
        </p:nvSpPr>
        <p:spPr>
          <a:xfrm>
            <a:off x="5880872" y="3668562"/>
            <a:ext cx="1351113" cy="384535"/>
          </a:xfrm>
          <a:prstGeom prst="rect">
            <a:avLst/>
          </a:prstGeom>
        </p:spPr>
        <p:txBody>
          <a:bodyPr vert="horz" lIns="91440" tIns="45720" rIns="91440" bIns="45720" rtlCol="0" anchor="t">
            <a:noAutofit/>
          </a:bodyPr>
          <a:lstStyle/>
          <a:p>
            <a:pPr marR="0" lvl="0" algn="l" defTabSz="914400" rtl="0" eaLnBrk="1" fontAlgn="auto" latinLnBrk="0" hangingPunct="1">
              <a:lnSpc>
                <a:spcPct val="100000"/>
              </a:lnSpc>
              <a:spcBef>
                <a:spcPts val="0"/>
              </a:spcBef>
              <a:spcAft>
                <a:spcPts val="0"/>
              </a:spcAft>
              <a:buClr>
                <a:srgbClr val="000000"/>
              </a:buClr>
              <a:buSzTx/>
              <a:tabLst/>
              <a:defRPr/>
            </a:pPr>
            <a:r>
              <a:rPr lang="zh-CN" altLang="en-US" sz="1800" b="1" i="0" u="none" strike="noStrike" kern="0" cap="none" spc="0" baseline="0" noProof="0">
                <a:solidFill>
                  <a:srgbClr val="3C0668"/>
                </a:solidFill>
                <a:latin typeface="微軟正黑體" pitchFamily="34" charset="-120"/>
                <a:ea typeface="微軟正黑體" pitchFamily="34" charset="-120"/>
              </a:rPr>
              <a:t>電源開關</a:t>
            </a:r>
            <a:endParaRPr lang="en-US" altLang="zh-CN" sz="1200" b="1" i="0" u="none" strike="noStrike" kern="0" cap="none" spc="0" baseline="0" noProof="0">
              <a:solidFill>
                <a:srgbClr val="3C0668"/>
              </a:solidFill>
              <a:latin typeface="微軟正黑體" pitchFamily="34" charset="-120"/>
              <a:ea typeface="微軟正黑體" pitchFamily="34" charset="-120"/>
            </a:endParaRPr>
          </a:p>
        </p:txBody>
      </p:sp>
      <p:sp>
        <p:nvSpPr>
          <p:cNvPr id="12" name="內容版面配置區 1">
            <a:extLst>
              <a:ext uri="{FF2B5EF4-FFF2-40B4-BE49-F238E27FC236}">
                <a16:creationId xmlns:a16="http://schemas.microsoft.com/office/drawing/2014/main" id="{7AA44BA0-7988-A743-8F4F-D9EA47EF5C17}"/>
              </a:ext>
            </a:extLst>
          </p:cNvPr>
          <p:cNvSpPr txBox="1">
            <a:spLocks/>
          </p:cNvSpPr>
          <p:nvPr/>
        </p:nvSpPr>
        <p:spPr>
          <a:xfrm>
            <a:off x="5880872" y="4005903"/>
            <a:ext cx="2138098" cy="384535"/>
          </a:xfrm>
          <a:prstGeom prst="rect">
            <a:avLst/>
          </a:prstGeom>
        </p:spPr>
        <p:txBody>
          <a:bodyPr vert="horz" lIns="91440" tIns="45720" rIns="91440" bIns="45720" rtlCol="0" anchor="t">
            <a:noAutofit/>
          </a:bodyPr>
          <a:lstStyle/>
          <a:p>
            <a:pPr marR="0" lvl="0" algn="l" defTabSz="914400" rtl="0" eaLnBrk="1" fontAlgn="auto" latinLnBrk="0" hangingPunct="1">
              <a:lnSpc>
                <a:spcPct val="100000"/>
              </a:lnSpc>
              <a:spcBef>
                <a:spcPts val="0"/>
              </a:spcBef>
              <a:spcAft>
                <a:spcPts val="0"/>
              </a:spcAft>
              <a:buClr>
                <a:srgbClr val="000000"/>
              </a:buClr>
              <a:buSzTx/>
              <a:tabLst/>
              <a:defRPr/>
            </a:pPr>
            <a:r>
              <a:rPr lang="en-US" altLang="zh-CN" sz="1800" b="1" i="0" u="none" strike="noStrike" kern="0" cap="none" spc="0" baseline="0" noProof="0">
                <a:solidFill>
                  <a:srgbClr val="3C0668"/>
                </a:solidFill>
                <a:latin typeface="微軟正黑體" pitchFamily="34" charset="-120"/>
                <a:ea typeface="微軟正黑體" pitchFamily="34" charset="-120"/>
              </a:rPr>
              <a:t>DC 12V </a:t>
            </a:r>
            <a:r>
              <a:rPr lang="zh-CN" altLang="en-US" sz="1800" b="1" i="0" u="none" strike="noStrike" kern="0" cap="none" spc="0" baseline="0" noProof="0">
                <a:solidFill>
                  <a:srgbClr val="3C0668"/>
                </a:solidFill>
                <a:latin typeface="微軟正黑體" pitchFamily="34" charset="-120"/>
                <a:ea typeface="微軟正黑體" pitchFamily="34" charset="-120"/>
              </a:rPr>
              <a:t>電源輸入</a:t>
            </a:r>
            <a:endParaRPr lang="en-US" altLang="zh-CN" sz="1200" b="1" i="0" u="none" strike="noStrike" kern="0" cap="none" spc="0" baseline="0" noProof="0">
              <a:solidFill>
                <a:srgbClr val="3C0668"/>
              </a:solidFill>
              <a:latin typeface="微軟正黑體" pitchFamily="34" charset="-120"/>
              <a:ea typeface="微軟正黑體" pitchFamily="34" charset="-120"/>
            </a:endParaRPr>
          </a:p>
        </p:txBody>
      </p:sp>
      <p:cxnSp>
        <p:nvCxnSpPr>
          <p:cNvPr id="13" name="接點: 肘形 12">
            <a:extLst>
              <a:ext uri="{FF2B5EF4-FFF2-40B4-BE49-F238E27FC236}">
                <a16:creationId xmlns:a16="http://schemas.microsoft.com/office/drawing/2014/main" id="{052E2EF5-F172-40B2-ABFC-151CABD5F1C4}"/>
              </a:ext>
            </a:extLst>
          </p:cNvPr>
          <p:cNvCxnSpPr>
            <a:cxnSpLocks/>
          </p:cNvCxnSpPr>
          <p:nvPr/>
        </p:nvCxnSpPr>
        <p:spPr>
          <a:xfrm>
            <a:off x="2603064" y="2212656"/>
            <a:ext cx="1272812" cy="294570"/>
          </a:xfrm>
          <a:prstGeom prst="bentConnector3">
            <a:avLst/>
          </a:prstGeom>
          <a:noFill/>
          <a:ln w="12700">
            <a:solidFill>
              <a:schemeClr val="accent2">
                <a:lumMod val="20000"/>
                <a:lumOff val="80000"/>
              </a:schemeClr>
            </a:solidFill>
          </a:ln>
          <a:effectLst>
            <a:glow rad="38100">
              <a:srgbClr val="FF05BE">
                <a:alpha val="80000"/>
              </a:srgbClr>
            </a:glow>
          </a:effectLst>
        </p:spPr>
        <p:style>
          <a:lnRef idx="2">
            <a:schemeClr val="accent1">
              <a:shade val="50000"/>
            </a:schemeClr>
          </a:lnRef>
          <a:fillRef idx="1">
            <a:schemeClr val="accent1"/>
          </a:fillRef>
          <a:effectRef idx="0">
            <a:schemeClr val="accent1"/>
          </a:effectRef>
          <a:fontRef idx="minor">
            <a:schemeClr val="lt1"/>
          </a:fontRef>
        </p:style>
      </p:cxnSp>
      <p:cxnSp>
        <p:nvCxnSpPr>
          <p:cNvPr id="14" name="接點: 肘形 13">
            <a:extLst>
              <a:ext uri="{FF2B5EF4-FFF2-40B4-BE49-F238E27FC236}">
                <a16:creationId xmlns:a16="http://schemas.microsoft.com/office/drawing/2014/main" id="{25741849-B22E-4D9A-BC8E-CE802810FFC1}"/>
              </a:ext>
            </a:extLst>
          </p:cNvPr>
          <p:cNvCxnSpPr>
            <a:cxnSpLocks/>
          </p:cNvCxnSpPr>
          <p:nvPr/>
        </p:nvCxnSpPr>
        <p:spPr>
          <a:xfrm>
            <a:off x="2487319" y="3093053"/>
            <a:ext cx="1294170" cy="942109"/>
          </a:xfrm>
          <a:prstGeom prst="bentConnector3">
            <a:avLst>
              <a:gd name="adj1" fmla="val 100142"/>
            </a:avLst>
          </a:prstGeom>
          <a:noFill/>
          <a:ln w="12700">
            <a:solidFill>
              <a:schemeClr val="accent2">
                <a:lumMod val="20000"/>
                <a:lumOff val="80000"/>
              </a:schemeClr>
            </a:solidFill>
          </a:ln>
          <a:effectLst>
            <a:glow rad="38100">
              <a:srgbClr val="FF05BE">
                <a:alpha val="80000"/>
              </a:srgbClr>
            </a:glow>
          </a:effectLst>
        </p:spPr>
        <p:style>
          <a:lnRef idx="2">
            <a:schemeClr val="accent1">
              <a:shade val="50000"/>
            </a:schemeClr>
          </a:lnRef>
          <a:fillRef idx="1">
            <a:schemeClr val="accent1"/>
          </a:fillRef>
          <a:effectRef idx="0">
            <a:schemeClr val="accent1"/>
          </a:effectRef>
          <a:fontRef idx="minor">
            <a:schemeClr val="lt1"/>
          </a:fontRef>
        </p:style>
      </p:cxnSp>
      <p:cxnSp>
        <p:nvCxnSpPr>
          <p:cNvPr id="17" name="接點: 肘形 16">
            <a:extLst>
              <a:ext uri="{FF2B5EF4-FFF2-40B4-BE49-F238E27FC236}">
                <a16:creationId xmlns:a16="http://schemas.microsoft.com/office/drawing/2014/main" id="{2FACA90B-2155-4C4E-AB65-5E123678D172}"/>
              </a:ext>
            </a:extLst>
          </p:cNvPr>
          <p:cNvCxnSpPr>
            <a:cxnSpLocks/>
          </p:cNvCxnSpPr>
          <p:nvPr/>
        </p:nvCxnSpPr>
        <p:spPr>
          <a:xfrm>
            <a:off x="1937010" y="3915382"/>
            <a:ext cx="2570097" cy="444241"/>
          </a:xfrm>
          <a:prstGeom prst="bentConnector3">
            <a:avLst>
              <a:gd name="adj1" fmla="val 50000"/>
            </a:avLst>
          </a:prstGeom>
          <a:noFill/>
          <a:ln w="12700">
            <a:solidFill>
              <a:schemeClr val="accent2">
                <a:lumMod val="20000"/>
                <a:lumOff val="80000"/>
              </a:schemeClr>
            </a:solidFill>
          </a:ln>
          <a:effectLst>
            <a:glow rad="38100">
              <a:srgbClr val="FF05BE">
                <a:alpha val="80000"/>
              </a:srgbClr>
            </a:glow>
          </a:effectLst>
        </p:spPr>
        <p:style>
          <a:lnRef idx="2">
            <a:schemeClr val="accent1">
              <a:shade val="50000"/>
            </a:schemeClr>
          </a:lnRef>
          <a:fillRef idx="1">
            <a:schemeClr val="accent1"/>
          </a:fillRef>
          <a:effectRef idx="0">
            <a:schemeClr val="accent1"/>
          </a:effectRef>
          <a:fontRef idx="minor">
            <a:schemeClr val="lt1"/>
          </a:fontRef>
        </p:style>
      </p:cxnSp>
      <p:cxnSp>
        <p:nvCxnSpPr>
          <p:cNvPr id="25" name="接點: 肘形 12">
            <a:extLst>
              <a:ext uri="{FF2B5EF4-FFF2-40B4-BE49-F238E27FC236}">
                <a16:creationId xmlns:a16="http://schemas.microsoft.com/office/drawing/2014/main" id="{F4B8CAB4-08D1-4352-B01C-12DE684BBA3A}"/>
              </a:ext>
            </a:extLst>
          </p:cNvPr>
          <p:cNvCxnSpPr>
            <a:cxnSpLocks/>
          </p:cNvCxnSpPr>
          <p:nvPr/>
        </p:nvCxnSpPr>
        <p:spPr>
          <a:xfrm>
            <a:off x="5497194" y="4162987"/>
            <a:ext cx="447562" cy="0"/>
          </a:xfrm>
          <a:prstGeom prst="straightConnector1">
            <a:avLst/>
          </a:prstGeom>
          <a:noFill/>
          <a:ln w="12700">
            <a:solidFill>
              <a:schemeClr val="accent2">
                <a:lumMod val="20000"/>
                <a:lumOff val="80000"/>
              </a:schemeClr>
            </a:solidFill>
          </a:ln>
          <a:effectLst>
            <a:glow rad="38100">
              <a:srgbClr val="FF05BE">
                <a:alpha val="80000"/>
              </a:srgbClr>
            </a:glow>
          </a:effectLst>
        </p:spPr>
        <p:style>
          <a:lnRef idx="2">
            <a:schemeClr val="accent1">
              <a:shade val="50000"/>
            </a:schemeClr>
          </a:lnRef>
          <a:fillRef idx="1">
            <a:schemeClr val="accent1"/>
          </a:fillRef>
          <a:effectRef idx="0">
            <a:schemeClr val="accent1"/>
          </a:effectRef>
          <a:fontRef idx="minor">
            <a:schemeClr val="lt1"/>
          </a:fontRef>
        </p:style>
      </p:cxnSp>
      <p:cxnSp>
        <p:nvCxnSpPr>
          <p:cNvPr id="28" name="接點: 肘形 12">
            <a:extLst>
              <a:ext uri="{FF2B5EF4-FFF2-40B4-BE49-F238E27FC236}">
                <a16:creationId xmlns:a16="http://schemas.microsoft.com/office/drawing/2014/main" id="{54B86C5E-C008-4F46-9826-03F62849BB24}"/>
              </a:ext>
            </a:extLst>
          </p:cNvPr>
          <p:cNvCxnSpPr>
            <a:cxnSpLocks/>
          </p:cNvCxnSpPr>
          <p:nvPr/>
        </p:nvCxnSpPr>
        <p:spPr>
          <a:xfrm>
            <a:off x="5497194" y="3823320"/>
            <a:ext cx="447562" cy="0"/>
          </a:xfrm>
          <a:prstGeom prst="straightConnector1">
            <a:avLst/>
          </a:prstGeom>
          <a:noFill/>
          <a:ln w="12700">
            <a:solidFill>
              <a:schemeClr val="accent2">
                <a:lumMod val="20000"/>
                <a:lumOff val="80000"/>
              </a:schemeClr>
            </a:solidFill>
          </a:ln>
          <a:effectLst>
            <a:glow rad="38100">
              <a:srgbClr val="FF05BE">
                <a:alpha val="80000"/>
              </a:srgbClr>
            </a:glow>
          </a:effectLst>
        </p:spPr>
        <p:style>
          <a:lnRef idx="2">
            <a:schemeClr val="accent1">
              <a:shade val="50000"/>
            </a:schemeClr>
          </a:lnRef>
          <a:fillRef idx="1">
            <a:schemeClr val="accent1"/>
          </a:fillRef>
          <a:effectRef idx="0">
            <a:schemeClr val="accent1"/>
          </a:effectRef>
          <a:fontRef idx="minor">
            <a:schemeClr val="lt1"/>
          </a:fontRef>
        </p:style>
      </p:cxnSp>
      <p:cxnSp>
        <p:nvCxnSpPr>
          <p:cNvPr id="29" name="接點: 肘形 12">
            <a:extLst>
              <a:ext uri="{FF2B5EF4-FFF2-40B4-BE49-F238E27FC236}">
                <a16:creationId xmlns:a16="http://schemas.microsoft.com/office/drawing/2014/main" id="{077ADE49-E0BA-4A10-B274-EC5D8483EA91}"/>
              </a:ext>
            </a:extLst>
          </p:cNvPr>
          <p:cNvCxnSpPr>
            <a:cxnSpLocks/>
          </p:cNvCxnSpPr>
          <p:nvPr/>
        </p:nvCxnSpPr>
        <p:spPr>
          <a:xfrm>
            <a:off x="5397910" y="3046972"/>
            <a:ext cx="546846" cy="0"/>
          </a:xfrm>
          <a:prstGeom prst="straightConnector1">
            <a:avLst/>
          </a:prstGeom>
          <a:noFill/>
          <a:ln w="12700">
            <a:solidFill>
              <a:schemeClr val="accent2">
                <a:lumMod val="20000"/>
                <a:lumOff val="80000"/>
              </a:schemeClr>
            </a:solidFill>
          </a:ln>
          <a:effectLst>
            <a:glow rad="38100">
              <a:srgbClr val="FF05BE">
                <a:alpha val="80000"/>
              </a:srgbClr>
            </a:glow>
          </a:effectLst>
        </p:spPr>
        <p:style>
          <a:lnRef idx="2">
            <a:schemeClr val="accent1">
              <a:shade val="50000"/>
            </a:schemeClr>
          </a:lnRef>
          <a:fillRef idx="1">
            <a:schemeClr val="accent1"/>
          </a:fillRef>
          <a:effectRef idx="0">
            <a:schemeClr val="accent1"/>
          </a:effectRef>
          <a:fontRef idx="minor">
            <a:schemeClr val="lt1"/>
          </a:fontRef>
        </p:style>
      </p:cxnSp>
      <p:cxnSp>
        <p:nvCxnSpPr>
          <p:cNvPr id="32" name="接點: 肘形 31">
            <a:extLst>
              <a:ext uri="{FF2B5EF4-FFF2-40B4-BE49-F238E27FC236}">
                <a16:creationId xmlns:a16="http://schemas.microsoft.com/office/drawing/2014/main" id="{219B56A7-E69D-48B7-8293-EE380C2A34A4}"/>
              </a:ext>
            </a:extLst>
          </p:cNvPr>
          <p:cNvCxnSpPr>
            <a:cxnSpLocks/>
          </p:cNvCxnSpPr>
          <p:nvPr/>
        </p:nvCxnSpPr>
        <p:spPr>
          <a:xfrm flipV="1">
            <a:off x="5421507" y="2339400"/>
            <a:ext cx="515992" cy="309410"/>
          </a:xfrm>
          <a:prstGeom prst="bentConnector3">
            <a:avLst>
              <a:gd name="adj1" fmla="val 45427"/>
            </a:avLst>
          </a:prstGeom>
          <a:noFill/>
          <a:ln w="12700">
            <a:solidFill>
              <a:schemeClr val="accent2">
                <a:lumMod val="20000"/>
                <a:lumOff val="80000"/>
              </a:schemeClr>
            </a:solidFill>
          </a:ln>
          <a:effectLst>
            <a:glow rad="38100">
              <a:srgbClr val="FF05BE">
                <a:alpha val="80000"/>
              </a:srgbClr>
            </a:glow>
          </a:effectLst>
        </p:spPr>
        <p:style>
          <a:lnRef idx="2">
            <a:schemeClr val="accent1">
              <a:shade val="50000"/>
            </a:schemeClr>
          </a:lnRef>
          <a:fillRef idx="1">
            <a:schemeClr val="accent1"/>
          </a:fillRef>
          <a:effectRef idx="0">
            <a:schemeClr val="accent1"/>
          </a:effectRef>
          <a:fontRef idx="minor">
            <a:schemeClr val="lt1"/>
          </a:fontRef>
        </p:style>
      </p:cxnSp>
      <p:cxnSp>
        <p:nvCxnSpPr>
          <p:cNvPr id="35" name="接點: 肘形 34">
            <a:extLst>
              <a:ext uri="{FF2B5EF4-FFF2-40B4-BE49-F238E27FC236}">
                <a16:creationId xmlns:a16="http://schemas.microsoft.com/office/drawing/2014/main" id="{0D258672-91F0-4F48-9EBC-D8CBD38B46D6}"/>
              </a:ext>
            </a:extLst>
          </p:cNvPr>
          <p:cNvCxnSpPr>
            <a:cxnSpLocks/>
          </p:cNvCxnSpPr>
          <p:nvPr/>
        </p:nvCxnSpPr>
        <p:spPr>
          <a:xfrm flipV="1">
            <a:off x="5215030" y="1689579"/>
            <a:ext cx="722469" cy="328000"/>
          </a:xfrm>
          <a:prstGeom prst="bentConnector3">
            <a:avLst>
              <a:gd name="adj1" fmla="val -2259"/>
            </a:avLst>
          </a:prstGeom>
          <a:noFill/>
          <a:ln w="12700">
            <a:solidFill>
              <a:schemeClr val="accent2">
                <a:lumMod val="20000"/>
                <a:lumOff val="80000"/>
              </a:schemeClr>
            </a:solidFill>
          </a:ln>
          <a:effectLst>
            <a:glow rad="38100">
              <a:srgbClr val="FF05BE">
                <a:alpha val="80000"/>
              </a:srgbClr>
            </a:glow>
          </a:effectLst>
        </p:spPr>
        <p:style>
          <a:lnRef idx="2">
            <a:schemeClr val="accent1">
              <a:shade val="50000"/>
            </a:schemeClr>
          </a:lnRef>
          <a:fillRef idx="1">
            <a:schemeClr val="accent1"/>
          </a:fillRef>
          <a:effectRef idx="0">
            <a:schemeClr val="accent1"/>
          </a:effectRef>
          <a:fontRef idx="minor">
            <a:schemeClr val="lt1"/>
          </a:fontRef>
        </p:style>
      </p:cxnSp>
    </p:spTree>
    <p:extLst>
      <p:ext uri="{BB962C8B-B14F-4D97-AF65-F5344CB8AC3E}">
        <p14:creationId xmlns:p14="http://schemas.microsoft.com/office/powerpoint/2010/main" val="7336335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8" name="群組 17">
            <a:extLst>
              <a:ext uri="{FF2B5EF4-FFF2-40B4-BE49-F238E27FC236}">
                <a16:creationId xmlns:a16="http://schemas.microsoft.com/office/drawing/2014/main" id="{9D7442A4-80DF-4505-A552-B4DC6888C4A1}"/>
              </a:ext>
            </a:extLst>
          </p:cNvPr>
          <p:cNvGrpSpPr/>
          <p:nvPr/>
        </p:nvGrpSpPr>
        <p:grpSpPr>
          <a:xfrm>
            <a:off x="168102" y="1487567"/>
            <a:ext cx="8849544" cy="2237960"/>
            <a:chOff x="168102" y="1487567"/>
            <a:chExt cx="7800241" cy="1972602"/>
          </a:xfrm>
        </p:grpSpPr>
        <p:pic>
          <p:nvPicPr>
            <p:cNvPr id="14" name="圖片 13">
              <a:extLst>
                <a:ext uri="{FF2B5EF4-FFF2-40B4-BE49-F238E27FC236}">
                  <a16:creationId xmlns:a16="http://schemas.microsoft.com/office/drawing/2014/main" id="{657BD25F-E51B-49B3-8A31-71CE3D8F77F8}"/>
                </a:ext>
              </a:extLst>
            </p:cNvPr>
            <p:cNvPicPr>
              <a:picLocks noChangeAspect="1"/>
            </p:cNvPicPr>
            <p:nvPr/>
          </p:nvPicPr>
          <p:blipFill>
            <a:blip r:embed="rId2"/>
            <a:stretch>
              <a:fillRect/>
            </a:stretch>
          </p:blipFill>
          <p:spPr>
            <a:xfrm>
              <a:off x="4095880" y="1487567"/>
              <a:ext cx="3872463" cy="1971971"/>
            </a:xfrm>
            <a:prstGeom prst="rect">
              <a:avLst/>
            </a:prstGeom>
          </p:spPr>
        </p:pic>
        <p:pic>
          <p:nvPicPr>
            <p:cNvPr id="8" name="圖片 7">
              <a:extLst>
                <a:ext uri="{FF2B5EF4-FFF2-40B4-BE49-F238E27FC236}">
                  <a16:creationId xmlns:a16="http://schemas.microsoft.com/office/drawing/2014/main" id="{3318B6EA-EF6D-461C-9A6C-0B97EBDEB871}"/>
                </a:ext>
              </a:extLst>
            </p:cNvPr>
            <p:cNvPicPr>
              <a:picLocks noChangeAspect="1"/>
            </p:cNvPicPr>
            <p:nvPr/>
          </p:nvPicPr>
          <p:blipFill>
            <a:blip r:embed="rId3"/>
            <a:stretch>
              <a:fillRect/>
            </a:stretch>
          </p:blipFill>
          <p:spPr>
            <a:xfrm>
              <a:off x="168102" y="1487567"/>
              <a:ext cx="4111340" cy="1972602"/>
            </a:xfrm>
            <a:prstGeom prst="rect">
              <a:avLst/>
            </a:prstGeom>
          </p:spPr>
        </p:pic>
      </p:grpSp>
      <p:sp>
        <p:nvSpPr>
          <p:cNvPr id="2" name="Title 1">
            <a:extLst>
              <a:ext uri="{FF2B5EF4-FFF2-40B4-BE49-F238E27FC236}">
                <a16:creationId xmlns:a16="http://schemas.microsoft.com/office/drawing/2014/main" id="{349318C2-E7C9-9D4D-8E05-0A8238DBC020}"/>
              </a:ext>
            </a:extLst>
          </p:cNvPr>
          <p:cNvSpPr>
            <a:spLocks noGrp="1"/>
          </p:cNvSpPr>
          <p:nvPr>
            <p:ph type="ctrTitle"/>
          </p:nvPr>
        </p:nvSpPr>
        <p:spPr/>
        <p:txBody>
          <a:bodyPr anchor="ctr"/>
          <a:lstStyle/>
          <a:p>
            <a:r>
              <a:rPr lang="zh-CN" altLang="en-US"/>
              <a:t>安裝</a:t>
            </a:r>
            <a:r>
              <a:rPr lang="en-US" altLang="zh-CN"/>
              <a:t> </a:t>
            </a:r>
            <a:r>
              <a:rPr lang="en-US"/>
              <a:t>USB </a:t>
            </a:r>
            <a:r>
              <a:rPr lang="zh-CN" altLang="en-US"/>
              <a:t>線材固定夾</a:t>
            </a:r>
            <a:endParaRPr lang="en-US"/>
          </a:p>
        </p:txBody>
      </p:sp>
      <p:sp>
        <p:nvSpPr>
          <p:cNvPr id="7" name="文字方塊 6">
            <a:extLst>
              <a:ext uri="{FF2B5EF4-FFF2-40B4-BE49-F238E27FC236}">
                <a16:creationId xmlns:a16="http://schemas.microsoft.com/office/drawing/2014/main" id="{B9CCBDEF-8097-4C50-AE8D-6FBDC9155CDF}"/>
              </a:ext>
            </a:extLst>
          </p:cNvPr>
          <p:cNvSpPr txBox="1"/>
          <p:nvPr/>
        </p:nvSpPr>
        <p:spPr>
          <a:xfrm>
            <a:off x="277681" y="1676880"/>
            <a:ext cx="599105" cy="523220"/>
          </a:xfrm>
          <a:prstGeom prst="rect">
            <a:avLst/>
          </a:prstGeom>
          <a:noFill/>
        </p:spPr>
        <p:txBody>
          <a:bodyPr wrap="square" rtlCol="0">
            <a:spAutoFit/>
          </a:bodyPr>
          <a:lstStyle/>
          <a:p>
            <a:r>
              <a:rPr lang="en-US" altLang="zh-TW" sz="2800" b="1">
                <a:solidFill>
                  <a:schemeClr val="bg1"/>
                </a:solidFill>
              </a:rPr>
              <a:t>01</a:t>
            </a:r>
            <a:endParaRPr lang="zh-TW" altLang="en-US" sz="2800" b="1">
              <a:solidFill>
                <a:schemeClr val="bg1"/>
              </a:solidFill>
            </a:endParaRPr>
          </a:p>
        </p:txBody>
      </p:sp>
      <p:sp>
        <p:nvSpPr>
          <p:cNvPr id="10" name="文字方塊 9">
            <a:extLst>
              <a:ext uri="{FF2B5EF4-FFF2-40B4-BE49-F238E27FC236}">
                <a16:creationId xmlns:a16="http://schemas.microsoft.com/office/drawing/2014/main" id="{B8C0089A-4B69-4A1E-BDE3-90F7D21D5C55}"/>
              </a:ext>
            </a:extLst>
          </p:cNvPr>
          <p:cNvSpPr txBox="1"/>
          <p:nvPr/>
        </p:nvSpPr>
        <p:spPr>
          <a:xfrm>
            <a:off x="4716555" y="1676879"/>
            <a:ext cx="599106" cy="523220"/>
          </a:xfrm>
          <a:prstGeom prst="rect">
            <a:avLst/>
          </a:prstGeom>
          <a:noFill/>
        </p:spPr>
        <p:txBody>
          <a:bodyPr wrap="square" rtlCol="0">
            <a:spAutoFit/>
          </a:bodyPr>
          <a:lstStyle/>
          <a:p>
            <a:r>
              <a:rPr lang="en-US" altLang="zh-TW" sz="2800" b="1">
                <a:solidFill>
                  <a:schemeClr val="bg1"/>
                </a:solidFill>
              </a:rPr>
              <a:t>02</a:t>
            </a:r>
            <a:endParaRPr lang="zh-TW" altLang="en-US" sz="2800" b="1">
              <a:solidFill>
                <a:schemeClr val="bg1"/>
              </a:solidFill>
            </a:endParaRPr>
          </a:p>
        </p:txBody>
      </p:sp>
      <p:pic>
        <p:nvPicPr>
          <p:cNvPr id="4" name="Picture 3">
            <a:extLst>
              <a:ext uri="{FF2B5EF4-FFF2-40B4-BE49-F238E27FC236}">
                <a16:creationId xmlns:a16="http://schemas.microsoft.com/office/drawing/2014/main" id="{FD1E6BFF-2717-F641-8C9C-C413624AD95B}"/>
              </a:ext>
            </a:extLst>
          </p:cNvPr>
          <p:cNvPicPr>
            <a:picLocks noChangeAspect="1"/>
          </p:cNvPicPr>
          <p:nvPr/>
        </p:nvPicPr>
        <p:blipFill>
          <a:blip r:embed="rId4"/>
          <a:stretch>
            <a:fillRect/>
          </a:stretch>
        </p:blipFill>
        <p:spPr>
          <a:xfrm>
            <a:off x="718357" y="1615899"/>
            <a:ext cx="3801392" cy="2009912"/>
          </a:xfrm>
          <a:prstGeom prst="rect">
            <a:avLst/>
          </a:prstGeom>
        </p:spPr>
      </p:pic>
      <p:sp>
        <p:nvSpPr>
          <p:cNvPr id="16" name="Rectangle 15">
            <a:extLst>
              <a:ext uri="{FF2B5EF4-FFF2-40B4-BE49-F238E27FC236}">
                <a16:creationId xmlns:a16="http://schemas.microsoft.com/office/drawing/2014/main" id="{9273B046-A16D-5D49-936F-2A84BB7B3FDF}"/>
              </a:ext>
            </a:extLst>
          </p:cNvPr>
          <p:cNvSpPr/>
          <p:nvPr/>
        </p:nvSpPr>
        <p:spPr>
          <a:xfrm>
            <a:off x="3142706" y="3754143"/>
            <a:ext cx="1210588" cy="246221"/>
          </a:xfrm>
          <a:prstGeom prst="rect">
            <a:avLst/>
          </a:prstGeom>
        </p:spPr>
        <p:txBody>
          <a:bodyPr wrap="none">
            <a:spAutoFit/>
          </a:bodyPr>
          <a:lstStyle/>
          <a:p>
            <a:r>
              <a:rPr lang="zh-CN" altLang="en-US" sz="1000" b="1">
                <a:solidFill>
                  <a:schemeClr val="bg1"/>
                </a:solidFill>
                <a:latin typeface="微軟正黑體" pitchFamily="34" charset="-120"/>
                <a:ea typeface="微軟正黑體" pitchFamily="34" charset="-120"/>
              </a:rPr>
              <a:t>安裝後即無法移除</a:t>
            </a:r>
            <a:endParaRPr lang="en-US" sz="1000">
              <a:solidFill>
                <a:schemeClr val="bg1"/>
              </a:solidFill>
            </a:endParaRPr>
          </a:p>
        </p:txBody>
      </p:sp>
      <p:pic>
        <p:nvPicPr>
          <p:cNvPr id="22" name="Picture 3">
            <a:extLst>
              <a:ext uri="{FF2B5EF4-FFF2-40B4-BE49-F238E27FC236}">
                <a16:creationId xmlns:a16="http://schemas.microsoft.com/office/drawing/2014/main" id="{2A07A606-0F87-4BCD-8D7F-9A972637FF13}"/>
              </a:ext>
            </a:extLst>
          </p:cNvPr>
          <p:cNvPicPr>
            <a:picLocks noChangeAspect="1"/>
          </p:cNvPicPr>
          <p:nvPr/>
        </p:nvPicPr>
        <p:blipFill>
          <a:blip r:embed="rId5"/>
          <a:stretch>
            <a:fillRect/>
          </a:stretch>
        </p:blipFill>
        <p:spPr>
          <a:xfrm>
            <a:off x="5185205" y="1678243"/>
            <a:ext cx="3832441" cy="2046926"/>
          </a:xfrm>
          <a:prstGeom prst="rect">
            <a:avLst/>
          </a:prstGeom>
        </p:spPr>
      </p:pic>
      <p:pic>
        <p:nvPicPr>
          <p:cNvPr id="23" name="圖片 13">
            <a:extLst>
              <a:ext uri="{FF2B5EF4-FFF2-40B4-BE49-F238E27FC236}">
                <a16:creationId xmlns:a16="http://schemas.microsoft.com/office/drawing/2014/main" id="{DA424F3C-9479-2547-A3D1-E1A91E0BE7D0}"/>
              </a:ext>
            </a:extLst>
          </p:cNvPr>
          <p:cNvPicPr>
            <a:picLocks noChangeAspect="1"/>
          </p:cNvPicPr>
          <p:nvPr/>
        </p:nvPicPr>
        <p:blipFill>
          <a:blip r:embed="rId6"/>
          <a:stretch>
            <a:fillRect/>
          </a:stretch>
        </p:blipFill>
        <p:spPr>
          <a:xfrm>
            <a:off x="3021753" y="3804479"/>
            <a:ext cx="178554" cy="156679"/>
          </a:xfrm>
          <a:prstGeom prst="rect">
            <a:avLst/>
          </a:prstGeom>
        </p:spPr>
      </p:pic>
    </p:spTree>
    <p:extLst>
      <p:ext uri="{BB962C8B-B14F-4D97-AF65-F5344CB8AC3E}">
        <p14:creationId xmlns:p14="http://schemas.microsoft.com/office/powerpoint/2010/main" val="33443054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2D98D-2F48-6F41-BCA8-1F779BE7C213}"/>
              </a:ext>
            </a:extLst>
          </p:cNvPr>
          <p:cNvSpPr>
            <a:spLocks noGrp="1"/>
          </p:cNvSpPr>
          <p:nvPr>
            <p:ph type="ctrTitle"/>
          </p:nvPr>
        </p:nvSpPr>
        <p:spPr>
          <a:xfrm>
            <a:off x="0" y="0"/>
            <a:ext cx="9143999" cy="862553"/>
          </a:xfrm>
        </p:spPr>
        <p:txBody>
          <a:bodyPr/>
          <a:lstStyle/>
          <a:p>
            <a:r>
              <a:rPr lang="zh-CN" altLang="en-US"/>
              <a:t>最新</a:t>
            </a:r>
            <a:r>
              <a:rPr lang="en-US" altLang="zh-CN"/>
              <a:t> </a:t>
            </a:r>
            <a:r>
              <a:rPr lang="en-US"/>
              <a:t>USB Type-C </a:t>
            </a:r>
            <a:r>
              <a:rPr lang="zh-CN" altLang="en-US"/>
              <a:t>埠，支援更多主機種類</a:t>
            </a:r>
            <a:endParaRPr lang="en-US"/>
          </a:p>
        </p:txBody>
      </p:sp>
      <p:sp>
        <p:nvSpPr>
          <p:cNvPr id="27" name="TextBox 30">
            <a:extLst>
              <a:ext uri="{FF2B5EF4-FFF2-40B4-BE49-F238E27FC236}">
                <a16:creationId xmlns:a16="http://schemas.microsoft.com/office/drawing/2014/main" id="{D44BA225-93B4-7042-A642-3D0779B5DFB2}"/>
              </a:ext>
            </a:extLst>
          </p:cNvPr>
          <p:cNvSpPr txBox="1"/>
          <p:nvPr/>
        </p:nvSpPr>
        <p:spPr>
          <a:xfrm>
            <a:off x="2977542" y="3551941"/>
            <a:ext cx="1561646" cy="461665"/>
          </a:xfrm>
          <a:prstGeom prst="rect">
            <a:avLst/>
          </a:prstGeom>
          <a:noFill/>
        </p:spPr>
        <p:txBody>
          <a:bodyPr wrap="none" rtlCol="0">
            <a:spAutoFit/>
          </a:bodyPr>
          <a:lstStyle/>
          <a:p>
            <a:r>
              <a:rPr lang="zh-CN" altLang="en-US" sz="1200" b="1">
                <a:solidFill>
                  <a:schemeClr val="bg1"/>
                </a:solidFill>
                <a:effectLst>
                  <a:outerShdw blurRad="50800" dist="38100" dir="2700000" algn="tl" rotWithShape="0">
                    <a:prstClr val="black">
                      <a:alpha val="40000"/>
                    </a:prstClr>
                  </a:outerShdw>
                </a:effectLst>
                <a:latin typeface="Microsoft JhengHei" panose="020B0604030504040204" pitchFamily="34" charset="-120"/>
                <a:ea typeface="Microsoft JhengHei" panose="020B0604030504040204" pitchFamily="34" charset="-120"/>
                <a:cs typeface="Arial" panose="020B0604020202020204" pitchFamily="34" charset="0"/>
              </a:rPr>
              <a:t>選購</a:t>
            </a:r>
            <a:r>
              <a:rPr lang="en-US" altLang="zh-CN" sz="1200" b="1">
                <a:solidFill>
                  <a:schemeClr val="bg1"/>
                </a:solidFill>
                <a:effectLst>
                  <a:outerShdw blurRad="50800" dist="38100" dir="2700000" algn="tl" rotWithShape="0">
                    <a:prstClr val="black">
                      <a:alpha val="40000"/>
                    </a:prstClr>
                  </a:outerShdw>
                </a:effectLst>
                <a:latin typeface="Microsoft JhengHei" panose="020B0604030504040204" pitchFamily="34" charset="-120"/>
                <a:ea typeface="Microsoft JhengHei" panose="020B0604030504040204" pitchFamily="34" charset="-120"/>
                <a:cs typeface="Arial" panose="020B0604020202020204" pitchFamily="34" charset="0"/>
              </a:rPr>
              <a:t> </a:t>
            </a:r>
            <a:r>
              <a:rPr lang="en-US" altLang="zh-TW" sz="1200" b="1">
                <a:solidFill>
                  <a:schemeClr val="bg1"/>
                </a:solidFill>
                <a:effectLst>
                  <a:outerShdw blurRad="50800" dist="38100" dir="2700000" algn="tl" rotWithShape="0">
                    <a:prstClr val="black">
                      <a:alpha val="40000"/>
                    </a:prstClr>
                  </a:outerShdw>
                </a:effectLst>
                <a:latin typeface="Microsoft JhengHei" panose="020B0604030504040204" pitchFamily="34" charset="-120"/>
                <a:ea typeface="Microsoft JhengHei" panose="020B0604030504040204" pitchFamily="34" charset="-120"/>
                <a:cs typeface="Arial" panose="020B0604020202020204" pitchFamily="34" charset="0"/>
              </a:rPr>
              <a:t>C </a:t>
            </a:r>
            <a:r>
              <a:rPr lang="zh-CN" altLang="en-US" sz="1200" b="1">
                <a:solidFill>
                  <a:schemeClr val="bg1"/>
                </a:solidFill>
                <a:effectLst>
                  <a:outerShdw blurRad="50800" dist="38100" dir="2700000" algn="tl" rotWithShape="0">
                    <a:prstClr val="black">
                      <a:alpha val="40000"/>
                    </a:prstClr>
                  </a:outerShdw>
                </a:effectLst>
                <a:latin typeface="Microsoft JhengHei" panose="020B0604030504040204" pitchFamily="34" charset="-120"/>
                <a:ea typeface="Microsoft JhengHei" panose="020B0604030504040204" pitchFamily="34" charset="-120"/>
                <a:cs typeface="Arial" panose="020B0604020202020204" pitchFamily="34" charset="0"/>
              </a:rPr>
              <a:t>轉</a:t>
            </a:r>
            <a:r>
              <a:rPr lang="en-US" altLang="zh-CN" sz="1200" b="1">
                <a:solidFill>
                  <a:schemeClr val="bg1"/>
                </a:solidFill>
                <a:effectLst>
                  <a:outerShdw blurRad="50800" dist="38100" dir="2700000" algn="tl" rotWithShape="0">
                    <a:prstClr val="black">
                      <a:alpha val="40000"/>
                    </a:prstClr>
                  </a:outerShdw>
                </a:effectLst>
                <a:latin typeface="Microsoft JhengHei" panose="020B0604030504040204" pitchFamily="34" charset="-120"/>
                <a:ea typeface="Microsoft JhengHei" panose="020B0604030504040204" pitchFamily="34" charset="-120"/>
                <a:cs typeface="Arial" panose="020B0604020202020204" pitchFamily="34" charset="0"/>
              </a:rPr>
              <a:t> C </a:t>
            </a:r>
            <a:r>
              <a:rPr lang="zh-CN" altLang="en-US" sz="1200" b="1">
                <a:solidFill>
                  <a:schemeClr val="bg1"/>
                </a:solidFill>
                <a:effectLst>
                  <a:outerShdw blurRad="50800" dist="38100" dir="2700000" algn="tl" rotWithShape="0">
                    <a:prstClr val="black">
                      <a:alpha val="40000"/>
                    </a:prstClr>
                  </a:outerShdw>
                </a:effectLst>
                <a:latin typeface="Microsoft JhengHei" panose="020B0604030504040204" pitchFamily="34" charset="-120"/>
                <a:ea typeface="Microsoft JhengHei" panose="020B0604030504040204" pitchFamily="34" charset="-120"/>
                <a:cs typeface="Arial" panose="020B0604020202020204" pitchFamily="34" charset="0"/>
              </a:rPr>
              <a:t>線材</a:t>
            </a:r>
            <a:endParaRPr lang="en-US" altLang="zh-CN" sz="1200" b="1">
              <a:solidFill>
                <a:schemeClr val="bg1"/>
              </a:solidFill>
              <a:effectLst>
                <a:outerShdw blurRad="50800" dist="38100" dir="2700000" algn="tl" rotWithShape="0">
                  <a:prstClr val="black">
                    <a:alpha val="40000"/>
                  </a:prstClr>
                </a:outerShdw>
              </a:effectLst>
              <a:latin typeface="Microsoft JhengHei" panose="020B0604030504040204" pitchFamily="34" charset="-120"/>
              <a:ea typeface="Microsoft JhengHei" panose="020B0604030504040204" pitchFamily="34" charset="-120"/>
              <a:cs typeface="Arial" panose="020B0604020202020204" pitchFamily="34" charset="0"/>
            </a:endParaRPr>
          </a:p>
          <a:p>
            <a:r>
              <a:rPr lang="zh-TW" altLang="en-US" sz="1200" b="1">
                <a:solidFill>
                  <a:schemeClr val="bg1"/>
                </a:solidFill>
                <a:effectLst>
                  <a:outerShdw blurRad="50800" dist="38100" dir="2700000" algn="tl" rotWithShape="0">
                    <a:prstClr val="black">
                      <a:alpha val="40000"/>
                    </a:prstClr>
                  </a:outerShdw>
                </a:effectLst>
                <a:latin typeface="Microsoft JhengHei" panose="020B0604030504040204" pitchFamily="34" charset="-120"/>
                <a:ea typeface="Microsoft JhengHei" panose="020B0604030504040204" pitchFamily="34" charset="-120"/>
                <a:cs typeface="Arial" panose="020B0604020202020204" pitchFamily="34" charset="0"/>
              </a:rPr>
              <a:t>以支援</a:t>
            </a:r>
            <a:r>
              <a:rPr lang="en-US" altLang="zh-TW" sz="1200" b="1">
                <a:solidFill>
                  <a:schemeClr val="bg1"/>
                </a:solidFill>
                <a:effectLst>
                  <a:outerShdw blurRad="50800" dist="38100" dir="2700000" algn="tl" rotWithShape="0">
                    <a:prstClr val="black">
                      <a:alpha val="40000"/>
                    </a:prstClr>
                  </a:outerShdw>
                </a:effectLst>
                <a:latin typeface="Microsoft JhengHei" panose="020B0604030504040204" pitchFamily="34" charset="-120"/>
                <a:ea typeface="Microsoft JhengHei" panose="020B0604030504040204" pitchFamily="34" charset="-120"/>
                <a:cs typeface="Arial" panose="020B0604020202020204" pitchFamily="34" charset="0"/>
              </a:rPr>
              <a:t> Type-C </a:t>
            </a:r>
            <a:r>
              <a:rPr lang="zh-CN" altLang="en-US" sz="1200" b="1">
                <a:solidFill>
                  <a:schemeClr val="bg1"/>
                </a:solidFill>
                <a:effectLst>
                  <a:outerShdw blurRad="50800" dist="38100" dir="2700000" algn="tl" rotWithShape="0">
                    <a:prstClr val="black">
                      <a:alpha val="40000"/>
                    </a:prstClr>
                  </a:outerShdw>
                </a:effectLst>
                <a:latin typeface="Microsoft JhengHei" panose="020B0604030504040204" pitchFamily="34" charset="-120"/>
                <a:ea typeface="Microsoft JhengHei" panose="020B0604030504040204" pitchFamily="34" charset="-120"/>
                <a:cs typeface="Arial" panose="020B0604020202020204" pitchFamily="34" charset="0"/>
              </a:rPr>
              <a:t>主機</a:t>
            </a:r>
            <a:endParaRPr lang="en-US" sz="1200" b="1">
              <a:solidFill>
                <a:schemeClr val="bg1"/>
              </a:solidFill>
              <a:effectLst>
                <a:outerShdw blurRad="50800" dist="38100" dir="2700000" algn="tl" rotWithShape="0">
                  <a:prstClr val="black">
                    <a:alpha val="40000"/>
                  </a:prstClr>
                </a:outerShdw>
              </a:effectLst>
              <a:latin typeface="Microsoft JhengHei" panose="020B0604030504040204" pitchFamily="34" charset="-120"/>
              <a:ea typeface="Microsoft JhengHei" panose="020B0604030504040204" pitchFamily="34" charset="-120"/>
              <a:cs typeface="Arial" panose="020B0604020202020204" pitchFamily="34" charset="0"/>
            </a:endParaRPr>
          </a:p>
        </p:txBody>
      </p:sp>
      <p:grpSp>
        <p:nvGrpSpPr>
          <p:cNvPr id="7" name="群組 6">
            <a:extLst>
              <a:ext uri="{FF2B5EF4-FFF2-40B4-BE49-F238E27FC236}">
                <a16:creationId xmlns:a16="http://schemas.microsoft.com/office/drawing/2014/main" id="{AB7163DA-D429-4615-B0F6-CC05FB6A9244}"/>
              </a:ext>
            </a:extLst>
          </p:cNvPr>
          <p:cNvGrpSpPr/>
          <p:nvPr/>
        </p:nvGrpSpPr>
        <p:grpSpPr>
          <a:xfrm>
            <a:off x="779955" y="893788"/>
            <a:ext cx="7330239" cy="3480088"/>
            <a:chOff x="1231428" y="1059051"/>
            <a:chExt cx="6856323" cy="3255091"/>
          </a:xfrm>
        </p:grpSpPr>
        <p:pic>
          <p:nvPicPr>
            <p:cNvPr id="4" name="Picture 3">
              <a:extLst>
                <a:ext uri="{FF2B5EF4-FFF2-40B4-BE49-F238E27FC236}">
                  <a16:creationId xmlns:a16="http://schemas.microsoft.com/office/drawing/2014/main" id="{A65C5E8A-01F7-4B48-A84B-68305898ACDB}"/>
                </a:ext>
              </a:extLst>
            </p:cNvPr>
            <p:cNvPicPr>
              <a:picLocks noChangeAspect="1"/>
            </p:cNvPicPr>
            <p:nvPr/>
          </p:nvPicPr>
          <p:blipFill rotWithShape="1">
            <a:blip r:embed="rId2"/>
            <a:srcRect l="34302"/>
            <a:stretch/>
          </p:blipFill>
          <p:spPr>
            <a:xfrm>
              <a:off x="1231428" y="1854707"/>
              <a:ext cx="1623078" cy="2001128"/>
            </a:xfrm>
            <a:prstGeom prst="rect">
              <a:avLst/>
            </a:prstGeom>
          </p:spPr>
        </p:pic>
        <p:grpSp>
          <p:nvGrpSpPr>
            <p:cNvPr id="3" name="群組 2">
              <a:extLst>
                <a:ext uri="{FF2B5EF4-FFF2-40B4-BE49-F238E27FC236}">
                  <a16:creationId xmlns:a16="http://schemas.microsoft.com/office/drawing/2014/main" id="{7D63035C-8F9C-4C0A-B832-662FC7800695}"/>
                </a:ext>
              </a:extLst>
            </p:cNvPr>
            <p:cNvGrpSpPr/>
            <p:nvPr/>
          </p:nvGrpSpPr>
          <p:grpSpPr>
            <a:xfrm>
              <a:off x="5121295" y="1502002"/>
              <a:ext cx="1741729" cy="2286635"/>
              <a:chOff x="5028323" y="1502002"/>
              <a:chExt cx="2264338" cy="2286635"/>
            </a:xfrm>
          </p:grpSpPr>
          <p:cxnSp>
            <p:nvCxnSpPr>
              <p:cNvPr id="5" name="直線接點 14">
                <a:extLst>
                  <a:ext uri="{FF2B5EF4-FFF2-40B4-BE49-F238E27FC236}">
                    <a16:creationId xmlns:a16="http://schemas.microsoft.com/office/drawing/2014/main" id="{7E081332-EAF1-4A4B-8562-EFC46816F378}"/>
                  </a:ext>
                </a:extLst>
              </p:cNvPr>
              <p:cNvCxnSpPr>
                <a:cxnSpLocks/>
              </p:cNvCxnSpPr>
              <p:nvPr/>
            </p:nvCxnSpPr>
            <p:spPr>
              <a:xfrm>
                <a:off x="5044154" y="2351429"/>
                <a:ext cx="1750353" cy="0"/>
              </a:xfrm>
              <a:prstGeom prst="straightConnector1">
                <a:avLst/>
              </a:prstGeom>
              <a:ln w="25400">
                <a:solidFill>
                  <a:srgbClr val="FFC000"/>
                </a:solidFill>
                <a:prstDash val="sysDash"/>
              </a:ln>
            </p:spPr>
            <p:style>
              <a:lnRef idx="1">
                <a:schemeClr val="accent1"/>
              </a:lnRef>
              <a:fillRef idx="0">
                <a:schemeClr val="accent1"/>
              </a:fillRef>
              <a:effectRef idx="0">
                <a:schemeClr val="accent1"/>
              </a:effectRef>
              <a:fontRef idx="minor">
                <a:schemeClr val="tx1"/>
              </a:fontRef>
            </p:style>
          </p:cxnSp>
          <p:cxnSp>
            <p:nvCxnSpPr>
              <p:cNvPr id="6" name="直線接點 5">
                <a:extLst>
                  <a:ext uri="{FF2B5EF4-FFF2-40B4-BE49-F238E27FC236}">
                    <a16:creationId xmlns:a16="http://schemas.microsoft.com/office/drawing/2014/main" id="{8ED15000-477D-4583-A585-C875E12BAD68}"/>
                  </a:ext>
                </a:extLst>
              </p:cNvPr>
              <p:cNvCxnSpPr>
                <a:cxnSpLocks/>
              </p:cNvCxnSpPr>
              <p:nvPr/>
            </p:nvCxnSpPr>
            <p:spPr>
              <a:xfrm>
                <a:off x="5028595" y="3788637"/>
                <a:ext cx="1765912" cy="0"/>
              </a:xfrm>
              <a:prstGeom prst="line">
                <a:avLst/>
              </a:prstGeom>
              <a:ln w="25400">
                <a:solidFill>
                  <a:srgbClr val="FFC000"/>
                </a:solidFill>
                <a:prstDash val="sysDash"/>
              </a:ln>
            </p:spPr>
            <p:style>
              <a:lnRef idx="1">
                <a:schemeClr val="accent1"/>
              </a:lnRef>
              <a:fillRef idx="0">
                <a:schemeClr val="accent1"/>
              </a:fillRef>
              <a:effectRef idx="0">
                <a:schemeClr val="accent1"/>
              </a:effectRef>
              <a:fontRef idx="minor">
                <a:schemeClr val="tx1"/>
              </a:fontRef>
            </p:style>
          </p:cxnSp>
          <p:cxnSp>
            <p:nvCxnSpPr>
              <p:cNvPr id="8" name="直線接點 7">
                <a:extLst>
                  <a:ext uri="{FF2B5EF4-FFF2-40B4-BE49-F238E27FC236}">
                    <a16:creationId xmlns:a16="http://schemas.microsoft.com/office/drawing/2014/main" id="{A49F0C5F-879E-4ED6-BC1D-20AB5DAB26C0}"/>
                  </a:ext>
                </a:extLst>
              </p:cNvPr>
              <p:cNvCxnSpPr>
                <a:cxnSpLocks/>
              </p:cNvCxnSpPr>
              <p:nvPr/>
            </p:nvCxnSpPr>
            <p:spPr>
              <a:xfrm>
                <a:off x="5063214" y="1502002"/>
                <a:ext cx="2229447" cy="0"/>
              </a:xfrm>
              <a:prstGeom prst="line">
                <a:avLst/>
              </a:prstGeom>
              <a:ln w="25400">
                <a:solidFill>
                  <a:srgbClr val="FFC000"/>
                </a:solidFill>
                <a:prstDash val="sysDash"/>
              </a:ln>
            </p:spPr>
            <p:style>
              <a:lnRef idx="1">
                <a:schemeClr val="accent1"/>
              </a:lnRef>
              <a:fillRef idx="0">
                <a:schemeClr val="accent1"/>
              </a:fillRef>
              <a:effectRef idx="0">
                <a:schemeClr val="accent1"/>
              </a:effectRef>
              <a:fontRef idx="minor">
                <a:schemeClr val="tx1"/>
              </a:fontRef>
            </p:style>
          </p:cxnSp>
          <p:cxnSp>
            <p:nvCxnSpPr>
              <p:cNvPr id="9" name="直線接點 8">
                <a:extLst>
                  <a:ext uri="{FF2B5EF4-FFF2-40B4-BE49-F238E27FC236}">
                    <a16:creationId xmlns:a16="http://schemas.microsoft.com/office/drawing/2014/main" id="{A1CCCCCF-71D4-40FC-9F56-65795CAB59A4}"/>
                  </a:ext>
                </a:extLst>
              </p:cNvPr>
              <p:cNvCxnSpPr>
                <a:cxnSpLocks/>
              </p:cNvCxnSpPr>
              <p:nvPr/>
            </p:nvCxnSpPr>
            <p:spPr>
              <a:xfrm flipH="1">
                <a:off x="5028323" y="1502002"/>
                <a:ext cx="7070" cy="2273579"/>
              </a:xfrm>
              <a:prstGeom prst="line">
                <a:avLst/>
              </a:prstGeom>
              <a:ln w="25400">
                <a:solidFill>
                  <a:srgbClr val="FFC000"/>
                </a:solidFill>
                <a:prstDash val="sysDash"/>
              </a:ln>
            </p:spPr>
            <p:style>
              <a:lnRef idx="1">
                <a:schemeClr val="accent1"/>
              </a:lnRef>
              <a:fillRef idx="0">
                <a:schemeClr val="accent1"/>
              </a:fillRef>
              <a:effectRef idx="0">
                <a:schemeClr val="accent1"/>
              </a:effectRef>
              <a:fontRef idx="minor">
                <a:schemeClr val="tx1"/>
              </a:fontRef>
            </p:style>
          </p:cxnSp>
        </p:grpSp>
        <p:sp>
          <p:nvSpPr>
            <p:cNvPr id="10" name="TextBox 30">
              <a:extLst>
                <a:ext uri="{FF2B5EF4-FFF2-40B4-BE49-F238E27FC236}">
                  <a16:creationId xmlns:a16="http://schemas.microsoft.com/office/drawing/2014/main" id="{949871F5-4F2A-48B5-AF19-80D2ED48FAF7}"/>
                </a:ext>
              </a:extLst>
            </p:cNvPr>
            <p:cNvSpPr txBox="1"/>
            <p:nvPr/>
          </p:nvSpPr>
          <p:spPr>
            <a:xfrm>
              <a:off x="5127845" y="1231448"/>
              <a:ext cx="841897" cy="276999"/>
            </a:xfrm>
            <a:prstGeom prst="rect">
              <a:avLst/>
            </a:prstGeom>
            <a:noFill/>
          </p:spPr>
          <p:txBody>
            <a:bodyPr wrap="none" rtlCol="0">
              <a:spAutoFit/>
            </a:bodyPr>
            <a:lstStyle/>
            <a:p>
              <a:r>
                <a:rPr lang="en-US" sz="1200" b="1">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rPr>
                <a:t>TS-251B </a:t>
              </a:r>
            </a:p>
          </p:txBody>
        </p:sp>
        <p:sp>
          <p:nvSpPr>
            <p:cNvPr id="11" name="TextBox 30">
              <a:extLst>
                <a:ext uri="{FF2B5EF4-FFF2-40B4-BE49-F238E27FC236}">
                  <a16:creationId xmlns:a16="http://schemas.microsoft.com/office/drawing/2014/main" id="{D4519244-CE29-49D9-93E1-EEDD61D06B68}"/>
                </a:ext>
              </a:extLst>
            </p:cNvPr>
            <p:cNvSpPr txBox="1"/>
            <p:nvPr/>
          </p:nvSpPr>
          <p:spPr>
            <a:xfrm>
              <a:off x="5127845" y="2074430"/>
              <a:ext cx="1119217" cy="276999"/>
            </a:xfrm>
            <a:prstGeom prst="rect">
              <a:avLst/>
            </a:prstGeom>
            <a:noFill/>
          </p:spPr>
          <p:txBody>
            <a:bodyPr wrap="none" rtlCol="0">
              <a:spAutoFit/>
            </a:bodyPr>
            <a:lstStyle/>
            <a:p>
              <a:r>
                <a:rPr lang="en-US" sz="1200" b="1">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rPr>
                <a:t>Windows PC</a:t>
              </a:r>
            </a:p>
          </p:txBody>
        </p:sp>
        <p:sp>
          <p:nvSpPr>
            <p:cNvPr id="12" name="TextBox 30">
              <a:extLst>
                <a:ext uri="{FF2B5EF4-FFF2-40B4-BE49-F238E27FC236}">
                  <a16:creationId xmlns:a16="http://schemas.microsoft.com/office/drawing/2014/main" id="{F62457EC-1F86-4E79-A905-392187DF49BF}"/>
                </a:ext>
              </a:extLst>
            </p:cNvPr>
            <p:cNvSpPr txBox="1"/>
            <p:nvPr/>
          </p:nvSpPr>
          <p:spPr>
            <a:xfrm>
              <a:off x="5127845" y="3478851"/>
              <a:ext cx="1091838" cy="259090"/>
            </a:xfrm>
            <a:prstGeom prst="rect">
              <a:avLst/>
            </a:prstGeom>
            <a:noFill/>
          </p:spPr>
          <p:txBody>
            <a:bodyPr wrap="none" rtlCol="0">
              <a:spAutoFit/>
            </a:bodyPr>
            <a:lstStyle/>
            <a:p>
              <a:r>
                <a:rPr lang="en-US" sz="1200" b="1">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rPr>
                <a:t>Mac</a:t>
              </a:r>
              <a:r>
                <a:rPr lang="en-US" altLang="zh-TW" sz="1200" b="1">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rPr>
                <a:t>B</a:t>
              </a:r>
              <a:r>
                <a:rPr lang="en-US" sz="1200" b="1">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rPr>
                <a:t>ook Pro</a:t>
              </a:r>
            </a:p>
          </p:txBody>
        </p:sp>
        <p:pic>
          <p:nvPicPr>
            <p:cNvPr id="13" name="Shape 160">
              <a:extLst>
                <a:ext uri="{FF2B5EF4-FFF2-40B4-BE49-F238E27FC236}">
                  <a16:creationId xmlns:a16="http://schemas.microsoft.com/office/drawing/2014/main" id="{DAB6C515-5800-4F7D-B0E3-B33C14B9E2C5}"/>
                </a:ext>
              </a:extLst>
            </p:cNvPr>
            <p:cNvPicPr preferRelativeResize="0"/>
            <p:nvPr/>
          </p:nvPicPr>
          <p:blipFill>
            <a:blip r:embed="rId3">
              <a:extLst>
                <a:ext uri="{28A0092B-C50C-407E-A947-70E740481C1C}">
                  <a14:useLocalDpi xmlns:a14="http://schemas.microsoft.com/office/drawing/2010/main" val="0"/>
                </a:ext>
              </a:extLst>
            </a:blip>
            <a:stretch>
              <a:fillRect/>
            </a:stretch>
          </p:blipFill>
          <p:spPr>
            <a:xfrm>
              <a:off x="6271039" y="2183330"/>
              <a:ext cx="1816712" cy="1138648"/>
            </a:xfrm>
            <a:prstGeom prst="rect">
              <a:avLst/>
            </a:prstGeom>
            <a:noFill/>
            <a:ln>
              <a:noFill/>
            </a:ln>
          </p:spPr>
        </p:pic>
        <p:pic>
          <p:nvPicPr>
            <p:cNvPr id="14" name="Picture 5">
              <a:extLst>
                <a:ext uri="{FF2B5EF4-FFF2-40B4-BE49-F238E27FC236}">
                  <a16:creationId xmlns:a16="http://schemas.microsoft.com/office/drawing/2014/main" id="{E9C4CE5B-52A7-4F64-8D89-8BE80CCF9B09}"/>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234739" y="3411182"/>
              <a:ext cx="1510527" cy="902960"/>
            </a:xfrm>
            <a:prstGeom prst="rect">
              <a:avLst/>
            </a:prstGeom>
          </p:spPr>
        </p:pic>
        <p:pic>
          <p:nvPicPr>
            <p:cNvPr id="15" name="Content Placeholder 4">
              <a:extLst>
                <a:ext uri="{FF2B5EF4-FFF2-40B4-BE49-F238E27FC236}">
                  <a16:creationId xmlns:a16="http://schemas.microsoft.com/office/drawing/2014/main" id="{5B5FA7B1-4D04-4A42-B55A-0C84AA30BE67}"/>
                </a:ext>
              </a:extLst>
            </p:cNvPr>
            <p:cNvPicPr>
              <a:picLocks noChangeAspect="1"/>
            </p:cNvPicPr>
            <p:nvPr/>
          </p:nvPicPr>
          <p:blipFill>
            <a:blip r:embed="rId5" cstate="print"/>
            <a:stretch>
              <a:fillRect/>
            </a:stretch>
          </p:blipFill>
          <p:spPr>
            <a:xfrm>
              <a:off x="6630913" y="1059051"/>
              <a:ext cx="641977" cy="1141033"/>
            </a:xfrm>
            <a:prstGeom prst="rect">
              <a:avLst/>
            </a:prstGeom>
            <a:effectLst>
              <a:outerShdw blurRad="127000" dir="2700000" algn="tl" rotWithShape="0">
                <a:schemeClr val="tx1">
                  <a:lumMod val="75000"/>
                  <a:lumOff val="25000"/>
                  <a:alpha val="90000"/>
                </a:schemeClr>
              </a:outerShdw>
            </a:effectLst>
          </p:spPr>
        </p:pic>
        <p:grpSp>
          <p:nvGrpSpPr>
            <p:cNvPr id="21" name="群組 20">
              <a:extLst>
                <a:ext uri="{FF2B5EF4-FFF2-40B4-BE49-F238E27FC236}">
                  <a16:creationId xmlns:a16="http://schemas.microsoft.com/office/drawing/2014/main" id="{2D674E03-CD3E-44DD-8934-4CFA2317E332}"/>
                </a:ext>
              </a:extLst>
            </p:cNvPr>
            <p:cNvGrpSpPr/>
            <p:nvPr/>
          </p:nvGrpSpPr>
          <p:grpSpPr>
            <a:xfrm>
              <a:off x="2866043" y="1930631"/>
              <a:ext cx="2245474" cy="412939"/>
              <a:chOff x="2753705" y="1886636"/>
              <a:chExt cx="2518685" cy="463182"/>
            </a:xfrm>
          </p:grpSpPr>
          <p:pic>
            <p:nvPicPr>
              <p:cNvPr id="19" name="圖片 18">
                <a:extLst>
                  <a:ext uri="{FF2B5EF4-FFF2-40B4-BE49-F238E27FC236}">
                    <a16:creationId xmlns:a16="http://schemas.microsoft.com/office/drawing/2014/main" id="{4B276A71-51A6-4589-B6CF-BA6F109504C5}"/>
                  </a:ext>
                </a:extLst>
              </p:cNvPr>
              <p:cNvPicPr>
                <a:picLocks noChangeAspect="1"/>
              </p:cNvPicPr>
              <p:nvPr/>
            </p:nvPicPr>
            <p:blipFill rotWithShape="1">
              <a:blip r:embed="rId6">
                <a:extLst>
                  <a:ext uri="{28A0092B-C50C-407E-A947-70E740481C1C}">
                    <a14:useLocalDpi xmlns:a14="http://schemas.microsoft.com/office/drawing/2010/main"/>
                  </a:ext>
                </a:extLst>
              </a:blip>
              <a:srcRect/>
              <a:stretch/>
            </p:blipFill>
            <p:spPr>
              <a:xfrm>
                <a:off x="2753705" y="1937835"/>
                <a:ext cx="1065125" cy="361740"/>
              </a:xfrm>
              <a:prstGeom prst="rect">
                <a:avLst/>
              </a:prstGeom>
            </p:spPr>
          </p:pic>
          <p:pic>
            <p:nvPicPr>
              <p:cNvPr id="20" name="圖片 19">
                <a:extLst>
                  <a:ext uri="{FF2B5EF4-FFF2-40B4-BE49-F238E27FC236}">
                    <a16:creationId xmlns:a16="http://schemas.microsoft.com/office/drawing/2014/main" id="{394985B8-5D6A-4EEA-82E5-FC4BD5C4369B}"/>
                  </a:ext>
                </a:extLst>
              </p:cNvPr>
              <p:cNvPicPr>
                <a:picLocks noChangeAspect="1"/>
              </p:cNvPicPr>
              <p:nvPr/>
            </p:nvPicPr>
            <p:blipFill rotWithShape="1">
              <a:blip r:embed="rId7">
                <a:extLst>
                  <a:ext uri="{28A0092B-C50C-407E-A947-70E740481C1C}">
                    <a14:useLocalDpi xmlns:a14="http://schemas.microsoft.com/office/drawing/2010/main"/>
                  </a:ext>
                </a:extLst>
              </a:blip>
              <a:srcRect/>
              <a:stretch/>
            </p:blipFill>
            <p:spPr>
              <a:xfrm>
                <a:off x="3938327" y="1886636"/>
                <a:ext cx="1334063" cy="463182"/>
              </a:xfrm>
              <a:prstGeom prst="rect">
                <a:avLst/>
              </a:prstGeom>
            </p:spPr>
          </p:pic>
        </p:grpSp>
        <p:grpSp>
          <p:nvGrpSpPr>
            <p:cNvPr id="26" name="群組 25">
              <a:extLst>
                <a:ext uri="{FF2B5EF4-FFF2-40B4-BE49-F238E27FC236}">
                  <a16:creationId xmlns:a16="http://schemas.microsoft.com/office/drawing/2014/main" id="{34273C05-95EA-45F4-8B8A-EE3D9D78B472}"/>
                </a:ext>
              </a:extLst>
            </p:cNvPr>
            <p:cNvGrpSpPr/>
            <p:nvPr/>
          </p:nvGrpSpPr>
          <p:grpSpPr>
            <a:xfrm>
              <a:off x="2863219" y="3181020"/>
              <a:ext cx="2121209" cy="343414"/>
              <a:chOff x="2766640" y="3257504"/>
              <a:chExt cx="2121209" cy="343414"/>
            </a:xfrm>
          </p:grpSpPr>
          <p:pic>
            <p:nvPicPr>
              <p:cNvPr id="23" name="圖片 22">
                <a:extLst>
                  <a:ext uri="{FF2B5EF4-FFF2-40B4-BE49-F238E27FC236}">
                    <a16:creationId xmlns:a16="http://schemas.microsoft.com/office/drawing/2014/main" id="{3BB1084E-73D5-4E62-A997-1F31A856B891}"/>
                  </a:ext>
                </a:extLst>
              </p:cNvPr>
              <p:cNvPicPr>
                <a:picLocks noChangeAspect="1"/>
              </p:cNvPicPr>
              <p:nvPr/>
            </p:nvPicPr>
            <p:blipFill rotWithShape="1">
              <a:blip r:embed="rId6">
                <a:extLst>
                  <a:ext uri="{28A0092B-C50C-407E-A947-70E740481C1C}">
                    <a14:useLocalDpi xmlns:a14="http://schemas.microsoft.com/office/drawing/2010/main"/>
                  </a:ext>
                </a:extLst>
              </a:blip>
              <a:srcRect/>
              <a:stretch/>
            </p:blipFill>
            <p:spPr>
              <a:xfrm>
                <a:off x="2766640" y="3257504"/>
                <a:ext cx="949587" cy="322501"/>
              </a:xfrm>
              <a:prstGeom prst="rect">
                <a:avLst/>
              </a:prstGeom>
            </p:spPr>
          </p:pic>
          <p:pic>
            <p:nvPicPr>
              <p:cNvPr id="25" name="圖片 24">
                <a:extLst>
                  <a:ext uri="{FF2B5EF4-FFF2-40B4-BE49-F238E27FC236}">
                    <a16:creationId xmlns:a16="http://schemas.microsoft.com/office/drawing/2014/main" id="{049348AB-6538-4B21-A502-8DC208025384}"/>
                  </a:ext>
                </a:extLst>
              </p:cNvPr>
              <p:cNvPicPr>
                <a:picLocks noChangeAspect="1"/>
              </p:cNvPicPr>
              <p:nvPr/>
            </p:nvPicPr>
            <p:blipFill rotWithShape="1">
              <a:blip r:embed="rId6">
                <a:extLst>
                  <a:ext uri="{28A0092B-C50C-407E-A947-70E740481C1C}">
                    <a14:useLocalDpi xmlns:a14="http://schemas.microsoft.com/office/drawing/2010/main"/>
                  </a:ext>
                </a:extLst>
              </a:blip>
              <a:srcRect/>
              <a:stretch/>
            </p:blipFill>
            <p:spPr>
              <a:xfrm rot="10800000">
                <a:off x="3938262" y="3278417"/>
                <a:ext cx="949587" cy="322501"/>
              </a:xfrm>
              <a:prstGeom prst="rect">
                <a:avLst/>
              </a:prstGeom>
            </p:spPr>
          </p:pic>
        </p:grpSp>
        <p:sp>
          <p:nvSpPr>
            <p:cNvPr id="22" name="TextBox 30">
              <a:extLst>
                <a:ext uri="{FF2B5EF4-FFF2-40B4-BE49-F238E27FC236}">
                  <a16:creationId xmlns:a16="http://schemas.microsoft.com/office/drawing/2014/main" id="{C3B05B0A-E689-4406-A9F1-C3BED78098F1}"/>
                </a:ext>
              </a:extLst>
            </p:cNvPr>
            <p:cNvSpPr txBox="1"/>
            <p:nvPr/>
          </p:nvSpPr>
          <p:spPr>
            <a:xfrm>
              <a:off x="2981420" y="1540806"/>
              <a:ext cx="2220859" cy="431817"/>
            </a:xfrm>
            <a:prstGeom prst="rect">
              <a:avLst/>
            </a:prstGeom>
            <a:noFill/>
          </p:spPr>
          <p:txBody>
            <a:bodyPr wrap="none" rtlCol="0">
              <a:spAutoFit/>
            </a:bodyPr>
            <a:lstStyle/>
            <a:p>
              <a:r>
                <a:rPr lang="zh-CN" altLang="en-US" sz="1200" b="1">
                  <a:solidFill>
                    <a:schemeClr val="bg1"/>
                  </a:solidFill>
                  <a:effectLst>
                    <a:outerShdw blurRad="50800" dist="38100" dir="2700000" algn="tl" rotWithShape="0">
                      <a:prstClr val="black">
                        <a:alpha val="40000"/>
                      </a:prstClr>
                    </a:outerShdw>
                  </a:effectLst>
                  <a:latin typeface="Microsoft JhengHei" panose="020B0604030504040204" pitchFamily="34" charset="-120"/>
                  <a:ea typeface="Microsoft JhengHei" panose="020B0604030504040204" pitchFamily="34" charset="-120"/>
                  <a:cs typeface="Arial" panose="020B0604020202020204" pitchFamily="34" charset="0"/>
                </a:rPr>
                <a:t>隨貨附贈</a:t>
              </a:r>
              <a:r>
                <a:rPr lang="en-US" altLang="zh-CN" sz="1200" b="1">
                  <a:solidFill>
                    <a:schemeClr val="bg1"/>
                  </a:solidFill>
                  <a:effectLst>
                    <a:outerShdw blurRad="50800" dist="38100" dir="2700000" algn="tl" rotWithShape="0">
                      <a:prstClr val="black">
                        <a:alpha val="40000"/>
                      </a:prstClr>
                    </a:outerShdw>
                  </a:effectLst>
                  <a:latin typeface="Microsoft JhengHei" panose="020B0604030504040204" pitchFamily="34" charset="-120"/>
                  <a:ea typeface="Microsoft JhengHei" panose="020B0604030504040204" pitchFamily="34" charset="-120"/>
                  <a:cs typeface="Arial" panose="020B0604020202020204" pitchFamily="34" charset="0"/>
                </a:rPr>
                <a:t> 1</a:t>
              </a:r>
              <a:r>
                <a:rPr lang="zh-TW" altLang="en-US" sz="1200" b="1">
                  <a:solidFill>
                    <a:schemeClr val="bg1"/>
                  </a:solidFill>
                  <a:effectLst>
                    <a:outerShdw blurRad="50800" dist="38100" dir="2700000" algn="tl" rotWithShape="0">
                      <a:prstClr val="black">
                        <a:alpha val="40000"/>
                      </a:prstClr>
                    </a:outerShdw>
                  </a:effectLst>
                  <a:latin typeface="Microsoft JhengHei" panose="020B0604030504040204" pitchFamily="34" charset="-120"/>
                  <a:ea typeface="Microsoft JhengHei" panose="020B0604030504040204" pitchFamily="34" charset="-120"/>
                  <a:cs typeface="Arial" panose="020B0604020202020204" pitchFamily="34" charset="0"/>
                </a:rPr>
                <a:t> 公尺</a:t>
              </a:r>
              <a:r>
                <a:rPr lang="en-US" altLang="zh-TW" sz="1200" b="1">
                  <a:solidFill>
                    <a:schemeClr val="bg1"/>
                  </a:solidFill>
                  <a:effectLst>
                    <a:outerShdw blurRad="50800" dist="38100" dir="2700000" algn="tl" rotWithShape="0">
                      <a:prstClr val="black">
                        <a:alpha val="40000"/>
                      </a:prstClr>
                    </a:outerShdw>
                  </a:effectLst>
                  <a:latin typeface="Microsoft JhengHei" panose="020B0604030504040204" pitchFamily="34" charset="-120"/>
                  <a:ea typeface="Microsoft JhengHei" panose="020B0604030504040204" pitchFamily="34" charset="-120"/>
                  <a:cs typeface="Arial" panose="020B0604020202020204" pitchFamily="34" charset="0"/>
                </a:rPr>
                <a:t> USB 3.1 Gen2 </a:t>
              </a:r>
            </a:p>
            <a:p>
              <a:r>
                <a:rPr lang="en-US" altLang="zh-TW" sz="1200" b="1">
                  <a:solidFill>
                    <a:schemeClr val="bg1"/>
                  </a:solidFill>
                  <a:effectLst>
                    <a:outerShdw blurRad="50800" dist="38100" dir="2700000" algn="tl" rotWithShape="0">
                      <a:prstClr val="black">
                        <a:alpha val="40000"/>
                      </a:prstClr>
                    </a:outerShdw>
                  </a:effectLst>
                  <a:latin typeface="Microsoft JhengHei" panose="020B0604030504040204" pitchFamily="34" charset="-120"/>
                  <a:ea typeface="Microsoft JhengHei" panose="020B0604030504040204" pitchFamily="34" charset="-120"/>
                  <a:cs typeface="Arial" panose="020B0604020202020204" pitchFamily="34" charset="0"/>
                </a:rPr>
                <a:t>C </a:t>
              </a:r>
              <a:r>
                <a:rPr lang="zh-CN" altLang="en-US" sz="1200" b="1">
                  <a:solidFill>
                    <a:schemeClr val="bg1"/>
                  </a:solidFill>
                  <a:effectLst>
                    <a:outerShdw blurRad="50800" dist="38100" dir="2700000" algn="tl" rotWithShape="0">
                      <a:prstClr val="black">
                        <a:alpha val="40000"/>
                      </a:prstClr>
                    </a:outerShdw>
                  </a:effectLst>
                  <a:latin typeface="Microsoft JhengHei" panose="020B0604030504040204" pitchFamily="34" charset="-120"/>
                  <a:ea typeface="Microsoft JhengHei" panose="020B0604030504040204" pitchFamily="34" charset="-120"/>
                  <a:cs typeface="Arial" panose="020B0604020202020204" pitchFamily="34" charset="0"/>
                </a:rPr>
                <a:t>轉</a:t>
              </a:r>
              <a:r>
                <a:rPr lang="en-US" altLang="zh-CN" sz="1200" b="1">
                  <a:solidFill>
                    <a:schemeClr val="bg1"/>
                  </a:solidFill>
                  <a:effectLst>
                    <a:outerShdw blurRad="50800" dist="38100" dir="2700000" algn="tl" rotWithShape="0">
                      <a:prstClr val="black">
                        <a:alpha val="40000"/>
                      </a:prstClr>
                    </a:outerShdw>
                  </a:effectLst>
                  <a:latin typeface="Microsoft JhengHei" panose="020B0604030504040204" pitchFamily="34" charset="-120"/>
                  <a:ea typeface="Microsoft JhengHei" panose="020B0604030504040204" pitchFamily="34" charset="-120"/>
                  <a:cs typeface="Arial" panose="020B0604020202020204" pitchFamily="34" charset="0"/>
                </a:rPr>
                <a:t> A </a:t>
              </a:r>
              <a:r>
                <a:rPr lang="zh-CN" altLang="en-US" sz="1200" b="1">
                  <a:solidFill>
                    <a:schemeClr val="bg1"/>
                  </a:solidFill>
                  <a:effectLst>
                    <a:outerShdw blurRad="50800" dist="38100" dir="2700000" algn="tl" rotWithShape="0">
                      <a:prstClr val="black">
                        <a:alpha val="40000"/>
                      </a:prstClr>
                    </a:outerShdw>
                  </a:effectLst>
                  <a:latin typeface="Microsoft JhengHei" panose="020B0604030504040204" pitchFamily="34" charset="-120"/>
                  <a:ea typeface="Microsoft JhengHei" panose="020B0604030504040204" pitchFamily="34" charset="-120"/>
                  <a:cs typeface="Arial" panose="020B0604020202020204" pitchFamily="34" charset="0"/>
                </a:rPr>
                <a:t>線材</a:t>
              </a:r>
              <a:endParaRPr lang="en-US" altLang="zh-CN" sz="1200" b="1">
                <a:solidFill>
                  <a:schemeClr val="bg1"/>
                </a:solidFill>
                <a:effectLst>
                  <a:outerShdw blurRad="50800" dist="38100" dir="2700000" algn="tl" rotWithShape="0">
                    <a:prstClr val="black">
                      <a:alpha val="40000"/>
                    </a:prstClr>
                  </a:outerShdw>
                </a:effectLst>
                <a:latin typeface="Microsoft JhengHei" panose="020B0604030504040204" pitchFamily="34" charset="-120"/>
                <a:ea typeface="Microsoft JhengHei" panose="020B0604030504040204" pitchFamily="34" charset="-120"/>
                <a:cs typeface="Arial" panose="020B0604020202020204" pitchFamily="34" charset="0"/>
              </a:endParaRPr>
            </a:p>
          </p:txBody>
        </p:sp>
      </p:grpSp>
      <p:sp>
        <p:nvSpPr>
          <p:cNvPr id="24" name="Rectangle 23">
            <a:extLst>
              <a:ext uri="{FF2B5EF4-FFF2-40B4-BE49-F238E27FC236}">
                <a16:creationId xmlns:a16="http://schemas.microsoft.com/office/drawing/2014/main" id="{A6F1159D-D93C-A64D-9451-82501DCB9C83}"/>
              </a:ext>
            </a:extLst>
          </p:cNvPr>
          <p:cNvSpPr/>
          <p:nvPr/>
        </p:nvSpPr>
        <p:spPr>
          <a:xfrm>
            <a:off x="1082409" y="3812047"/>
            <a:ext cx="635110" cy="253916"/>
          </a:xfrm>
          <a:prstGeom prst="rect">
            <a:avLst/>
          </a:prstGeom>
        </p:spPr>
        <p:txBody>
          <a:bodyPr wrap="none">
            <a:spAutoFit/>
          </a:bodyPr>
          <a:lstStyle/>
          <a:p>
            <a:r>
              <a:rPr lang="en-US" altLang="zh-CN" sz="1050" b="1">
                <a:solidFill>
                  <a:schemeClr val="bg1"/>
                </a:solidFill>
                <a:latin typeface="+mj-lt"/>
                <a:ea typeface="Microsoft JhengHei" panose="020B0604030504040204" pitchFamily="34" charset="-120"/>
              </a:rPr>
              <a:t>TR-002</a:t>
            </a:r>
            <a:endParaRPr lang="en-US" sz="1050" b="1">
              <a:solidFill>
                <a:schemeClr val="bg1"/>
              </a:solidFill>
              <a:latin typeface="+mj-lt"/>
              <a:ea typeface="Microsoft JhengHei" panose="020B0604030504040204" pitchFamily="34" charset="-120"/>
            </a:endParaRPr>
          </a:p>
        </p:txBody>
      </p:sp>
    </p:spTree>
    <p:extLst>
      <p:ext uri="{BB962C8B-B14F-4D97-AF65-F5344CB8AC3E}">
        <p14:creationId xmlns:p14="http://schemas.microsoft.com/office/powerpoint/2010/main" val="12487329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群組 3">
            <a:extLst>
              <a:ext uri="{FF2B5EF4-FFF2-40B4-BE49-F238E27FC236}">
                <a16:creationId xmlns:a16="http://schemas.microsoft.com/office/drawing/2014/main" id="{CDCFBB99-0C22-4ED4-8CDD-EB9DDF274348}"/>
              </a:ext>
            </a:extLst>
          </p:cNvPr>
          <p:cNvGrpSpPr/>
          <p:nvPr/>
        </p:nvGrpSpPr>
        <p:grpSpPr>
          <a:xfrm>
            <a:off x="2632881" y="1739502"/>
            <a:ext cx="3300861" cy="564778"/>
            <a:chOff x="2268858" y="1743469"/>
            <a:chExt cx="3300861" cy="564778"/>
          </a:xfrm>
        </p:grpSpPr>
        <p:pic>
          <p:nvPicPr>
            <p:cNvPr id="16" name="圖片 15">
              <a:extLst>
                <a:ext uri="{FF2B5EF4-FFF2-40B4-BE49-F238E27FC236}">
                  <a16:creationId xmlns:a16="http://schemas.microsoft.com/office/drawing/2014/main" id="{0C2B5B50-3498-4A7A-AEB5-4860EB5728DC}"/>
                </a:ext>
              </a:extLst>
            </p:cNvPr>
            <p:cNvPicPr>
              <a:picLocks noChangeAspect="1"/>
            </p:cNvPicPr>
            <p:nvPr/>
          </p:nvPicPr>
          <p:blipFill>
            <a:blip r:embed="rId2"/>
            <a:stretch>
              <a:fillRect/>
            </a:stretch>
          </p:blipFill>
          <p:spPr>
            <a:xfrm>
              <a:off x="2268858" y="1743469"/>
              <a:ext cx="927820" cy="564778"/>
            </a:xfrm>
            <a:prstGeom prst="rect">
              <a:avLst/>
            </a:prstGeom>
          </p:spPr>
        </p:pic>
        <p:pic>
          <p:nvPicPr>
            <p:cNvPr id="17" name="圖片 16">
              <a:extLst>
                <a:ext uri="{FF2B5EF4-FFF2-40B4-BE49-F238E27FC236}">
                  <a16:creationId xmlns:a16="http://schemas.microsoft.com/office/drawing/2014/main" id="{18B68015-7F6D-49B4-8BD4-28F3F4153D1A}"/>
                </a:ext>
              </a:extLst>
            </p:cNvPr>
            <p:cNvPicPr>
              <a:picLocks noChangeAspect="1"/>
            </p:cNvPicPr>
            <p:nvPr/>
          </p:nvPicPr>
          <p:blipFill>
            <a:blip r:embed="rId2"/>
            <a:stretch>
              <a:fillRect/>
            </a:stretch>
          </p:blipFill>
          <p:spPr>
            <a:xfrm>
              <a:off x="3059872" y="1743469"/>
              <a:ext cx="927820" cy="564778"/>
            </a:xfrm>
            <a:prstGeom prst="rect">
              <a:avLst/>
            </a:prstGeom>
          </p:spPr>
        </p:pic>
        <p:pic>
          <p:nvPicPr>
            <p:cNvPr id="18" name="圖片 17">
              <a:extLst>
                <a:ext uri="{FF2B5EF4-FFF2-40B4-BE49-F238E27FC236}">
                  <a16:creationId xmlns:a16="http://schemas.microsoft.com/office/drawing/2014/main" id="{820B5B23-DD87-4309-BFAE-790E5822F3B8}"/>
                </a:ext>
              </a:extLst>
            </p:cNvPr>
            <p:cNvPicPr>
              <a:picLocks noChangeAspect="1"/>
            </p:cNvPicPr>
            <p:nvPr/>
          </p:nvPicPr>
          <p:blipFill>
            <a:blip r:embed="rId2"/>
            <a:stretch>
              <a:fillRect/>
            </a:stretch>
          </p:blipFill>
          <p:spPr>
            <a:xfrm>
              <a:off x="3850886" y="1743469"/>
              <a:ext cx="927820" cy="564778"/>
            </a:xfrm>
            <a:prstGeom prst="rect">
              <a:avLst/>
            </a:prstGeom>
          </p:spPr>
        </p:pic>
        <p:pic>
          <p:nvPicPr>
            <p:cNvPr id="20" name="圖片 19">
              <a:extLst>
                <a:ext uri="{FF2B5EF4-FFF2-40B4-BE49-F238E27FC236}">
                  <a16:creationId xmlns:a16="http://schemas.microsoft.com/office/drawing/2014/main" id="{076BCCD8-F602-4C86-A10F-4AC9C62D50D7}"/>
                </a:ext>
              </a:extLst>
            </p:cNvPr>
            <p:cNvPicPr>
              <a:picLocks noChangeAspect="1"/>
            </p:cNvPicPr>
            <p:nvPr/>
          </p:nvPicPr>
          <p:blipFill>
            <a:blip r:embed="rId2"/>
            <a:stretch>
              <a:fillRect/>
            </a:stretch>
          </p:blipFill>
          <p:spPr>
            <a:xfrm>
              <a:off x="4641899" y="1743469"/>
              <a:ext cx="927820" cy="564778"/>
            </a:xfrm>
            <a:prstGeom prst="rect">
              <a:avLst/>
            </a:prstGeom>
          </p:spPr>
        </p:pic>
      </p:grpSp>
      <p:pic>
        <p:nvPicPr>
          <p:cNvPr id="19" name="圖片 18">
            <a:extLst>
              <a:ext uri="{FF2B5EF4-FFF2-40B4-BE49-F238E27FC236}">
                <a16:creationId xmlns:a16="http://schemas.microsoft.com/office/drawing/2014/main" id="{93CFB715-79F4-4BC1-8DB7-FB2ACA8393EE}"/>
              </a:ext>
            </a:extLst>
          </p:cNvPr>
          <p:cNvPicPr>
            <a:picLocks noChangeAspect="1"/>
          </p:cNvPicPr>
          <p:nvPr/>
        </p:nvPicPr>
        <p:blipFill>
          <a:blip r:embed="rId3"/>
          <a:stretch>
            <a:fillRect/>
          </a:stretch>
        </p:blipFill>
        <p:spPr>
          <a:xfrm>
            <a:off x="6355252" y="2661463"/>
            <a:ext cx="1887188" cy="1512684"/>
          </a:xfrm>
          <a:prstGeom prst="rect">
            <a:avLst/>
          </a:prstGeom>
        </p:spPr>
      </p:pic>
      <p:sp>
        <p:nvSpPr>
          <p:cNvPr id="2" name="Title 1">
            <a:extLst>
              <a:ext uri="{FF2B5EF4-FFF2-40B4-BE49-F238E27FC236}">
                <a16:creationId xmlns:a16="http://schemas.microsoft.com/office/drawing/2014/main" id="{8B453137-5269-8C4E-8688-5ABDB9297DC9}"/>
              </a:ext>
            </a:extLst>
          </p:cNvPr>
          <p:cNvSpPr>
            <a:spLocks noGrp="1"/>
          </p:cNvSpPr>
          <p:nvPr>
            <p:ph type="ctrTitle"/>
          </p:nvPr>
        </p:nvSpPr>
        <p:spPr/>
        <p:txBody>
          <a:bodyPr/>
          <a:lstStyle/>
          <a:p>
            <a:r>
              <a:rPr lang="zh-CN" altLang="en-US"/>
              <a:t>向下相容</a:t>
            </a:r>
            <a:r>
              <a:rPr lang="en-US" altLang="zh-CN"/>
              <a:t> USB 3.0 </a:t>
            </a:r>
            <a:r>
              <a:rPr lang="zh-CN" altLang="en-US"/>
              <a:t>與</a:t>
            </a:r>
            <a:r>
              <a:rPr lang="en-US" altLang="zh-CN"/>
              <a:t> 2.0 </a:t>
            </a:r>
            <a:r>
              <a:rPr lang="zh-CN" altLang="en-US"/>
              <a:t>主機</a:t>
            </a:r>
            <a:endParaRPr lang="en-US"/>
          </a:p>
        </p:txBody>
      </p:sp>
      <p:pic>
        <p:nvPicPr>
          <p:cNvPr id="6" name="圖片 5">
            <a:extLst>
              <a:ext uri="{FF2B5EF4-FFF2-40B4-BE49-F238E27FC236}">
                <a16:creationId xmlns:a16="http://schemas.microsoft.com/office/drawing/2014/main" id="{165545E5-CBFF-4C0D-8812-BF1E8EC1E189}"/>
              </a:ext>
            </a:extLst>
          </p:cNvPr>
          <p:cNvPicPr>
            <a:picLocks noChangeAspect="1"/>
          </p:cNvPicPr>
          <p:nvPr/>
        </p:nvPicPr>
        <p:blipFill>
          <a:blip r:embed="rId4"/>
          <a:stretch>
            <a:fillRect/>
          </a:stretch>
        </p:blipFill>
        <p:spPr>
          <a:xfrm>
            <a:off x="1190495" y="1796352"/>
            <a:ext cx="1017095" cy="1706265"/>
          </a:xfrm>
          <a:prstGeom prst="rect">
            <a:avLst/>
          </a:prstGeom>
          <a:effectLst>
            <a:outerShdw blurRad="76200" dir="13500000" sy="23000" kx="1200000" algn="br" rotWithShape="0">
              <a:prstClr val="black">
                <a:alpha val="20000"/>
              </a:prstClr>
            </a:outerShdw>
          </a:effectLst>
        </p:spPr>
      </p:pic>
      <p:pic>
        <p:nvPicPr>
          <p:cNvPr id="25" name="圖片 24">
            <a:extLst>
              <a:ext uri="{FF2B5EF4-FFF2-40B4-BE49-F238E27FC236}">
                <a16:creationId xmlns:a16="http://schemas.microsoft.com/office/drawing/2014/main" id="{2CBB5B0F-4562-4026-B198-E714FA978334}"/>
              </a:ext>
            </a:extLst>
          </p:cNvPr>
          <p:cNvPicPr>
            <a:picLocks noChangeAspect="1"/>
          </p:cNvPicPr>
          <p:nvPr/>
        </p:nvPicPr>
        <p:blipFill>
          <a:blip r:embed="rId5"/>
          <a:stretch>
            <a:fillRect/>
          </a:stretch>
        </p:blipFill>
        <p:spPr>
          <a:xfrm>
            <a:off x="5292168" y="1944477"/>
            <a:ext cx="346612" cy="312499"/>
          </a:xfrm>
          <a:prstGeom prst="rect">
            <a:avLst/>
          </a:prstGeom>
        </p:spPr>
      </p:pic>
      <p:pic>
        <p:nvPicPr>
          <p:cNvPr id="26" name="圖片 25">
            <a:extLst>
              <a:ext uri="{FF2B5EF4-FFF2-40B4-BE49-F238E27FC236}">
                <a16:creationId xmlns:a16="http://schemas.microsoft.com/office/drawing/2014/main" id="{575D3A30-A02D-4A95-B154-0549868AD512}"/>
              </a:ext>
            </a:extLst>
          </p:cNvPr>
          <p:cNvPicPr>
            <a:picLocks noChangeAspect="1"/>
          </p:cNvPicPr>
          <p:nvPr/>
        </p:nvPicPr>
        <p:blipFill>
          <a:blip r:embed="rId6"/>
          <a:stretch>
            <a:fillRect/>
          </a:stretch>
        </p:blipFill>
        <p:spPr>
          <a:xfrm>
            <a:off x="3689043" y="1954117"/>
            <a:ext cx="391499" cy="302859"/>
          </a:xfrm>
          <a:prstGeom prst="rect">
            <a:avLst/>
          </a:prstGeom>
        </p:spPr>
      </p:pic>
      <p:pic>
        <p:nvPicPr>
          <p:cNvPr id="27" name="圖片 26">
            <a:extLst>
              <a:ext uri="{FF2B5EF4-FFF2-40B4-BE49-F238E27FC236}">
                <a16:creationId xmlns:a16="http://schemas.microsoft.com/office/drawing/2014/main" id="{DCFFEE51-9570-401C-B265-72A09C146DBD}"/>
              </a:ext>
            </a:extLst>
          </p:cNvPr>
          <p:cNvPicPr>
            <a:picLocks noChangeAspect="1"/>
          </p:cNvPicPr>
          <p:nvPr/>
        </p:nvPicPr>
        <p:blipFill>
          <a:blip r:embed="rId7"/>
          <a:stretch>
            <a:fillRect/>
          </a:stretch>
        </p:blipFill>
        <p:spPr>
          <a:xfrm rot="1477247">
            <a:off x="2897569" y="1897183"/>
            <a:ext cx="334036" cy="399196"/>
          </a:xfrm>
          <a:prstGeom prst="rect">
            <a:avLst/>
          </a:prstGeom>
        </p:spPr>
      </p:pic>
      <p:pic>
        <p:nvPicPr>
          <p:cNvPr id="28" name="圖片 27">
            <a:extLst>
              <a:ext uri="{FF2B5EF4-FFF2-40B4-BE49-F238E27FC236}">
                <a16:creationId xmlns:a16="http://schemas.microsoft.com/office/drawing/2014/main" id="{CB5D943C-5219-48C5-960C-9135579EC73F}"/>
              </a:ext>
            </a:extLst>
          </p:cNvPr>
          <p:cNvPicPr>
            <a:picLocks noChangeAspect="1"/>
          </p:cNvPicPr>
          <p:nvPr/>
        </p:nvPicPr>
        <p:blipFill>
          <a:blip r:embed="rId8"/>
          <a:stretch>
            <a:fillRect/>
          </a:stretch>
        </p:blipFill>
        <p:spPr>
          <a:xfrm>
            <a:off x="4483716" y="1944477"/>
            <a:ext cx="395161" cy="312499"/>
          </a:xfrm>
          <a:prstGeom prst="rect">
            <a:avLst/>
          </a:prstGeom>
        </p:spPr>
      </p:pic>
      <p:pic>
        <p:nvPicPr>
          <p:cNvPr id="9" name="圖片 8">
            <a:extLst>
              <a:ext uri="{FF2B5EF4-FFF2-40B4-BE49-F238E27FC236}">
                <a16:creationId xmlns:a16="http://schemas.microsoft.com/office/drawing/2014/main" id="{FF33E902-D76F-4BCE-908E-59F2CB3CFD78}"/>
              </a:ext>
            </a:extLst>
          </p:cNvPr>
          <p:cNvPicPr>
            <a:picLocks noChangeAspect="1"/>
          </p:cNvPicPr>
          <p:nvPr/>
        </p:nvPicPr>
        <p:blipFill rotWithShape="1">
          <a:blip r:embed="rId9">
            <a:extLst>
              <a:ext uri="{28A0092B-C50C-407E-A947-70E740481C1C}">
                <a14:useLocalDpi xmlns:a14="http://schemas.microsoft.com/office/drawing/2010/main"/>
              </a:ext>
            </a:extLst>
          </a:blip>
          <a:srcRect/>
          <a:stretch/>
        </p:blipFill>
        <p:spPr>
          <a:xfrm>
            <a:off x="2307142" y="2867902"/>
            <a:ext cx="1065125" cy="361740"/>
          </a:xfrm>
          <a:prstGeom prst="rect">
            <a:avLst/>
          </a:prstGeom>
        </p:spPr>
      </p:pic>
      <p:pic>
        <p:nvPicPr>
          <p:cNvPr id="12" name="圖片 11">
            <a:extLst>
              <a:ext uri="{FF2B5EF4-FFF2-40B4-BE49-F238E27FC236}">
                <a16:creationId xmlns:a16="http://schemas.microsoft.com/office/drawing/2014/main" id="{C8D1A021-71E5-4192-A39F-2FC55CD26C3A}"/>
              </a:ext>
            </a:extLst>
          </p:cNvPr>
          <p:cNvPicPr>
            <a:picLocks noChangeAspect="1"/>
          </p:cNvPicPr>
          <p:nvPr/>
        </p:nvPicPr>
        <p:blipFill rotWithShape="1">
          <a:blip r:embed="rId10">
            <a:extLst>
              <a:ext uri="{28A0092B-C50C-407E-A947-70E740481C1C}">
                <a14:useLocalDpi xmlns:a14="http://schemas.microsoft.com/office/drawing/2010/main"/>
              </a:ext>
            </a:extLst>
          </a:blip>
          <a:srcRect/>
          <a:stretch/>
        </p:blipFill>
        <p:spPr>
          <a:xfrm>
            <a:off x="4726139" y="2816703"/>
            <a:ext cx="1334063" cy="463182"/>
          </a:xfrm>
          <a:prstGeom prst="rect">
            <a:avLst/>
          </a:prstGeom>
        </p:spPr>
      </p:pic>
      <p:sp>
        <p:nvSpPr>
          <p:cNvPr id="21" name="內容版面配置區 1">
            <a:extLst>
              <a:ext uri="{FF2B5EF4-FFF2-40B4-BE49-F238E27FC236}">
                <a16:creationId xmlns:a16="http://schemas.microsoft.com/office/drawing/2014/main" id="{1F16CD81-F950-9A42-B5F9-8B01CD34ABA1}"/>
              </a:ext>
            </a:extLst>
          </p:cNvPr>
          <p:cNvSpPr txBox="1">
            <a:spLocks/>
          </p:cNvSpPr>
          <p:nvPr/>
        </p:nvSpPr>
        <p:spPr>
          <a:xfrm>
            <a:off x="1407751" y="960668"/>
            <a:ext cx="6328495" cy="497023"/>
          </a:xfrm>
          <a:prstGeom prst="rect">
            <a:avLst/>
          </a:prstGeom>
        </p:spPr>
        <p:txBody>
          <a:bodyPr vert="horz" lIns="91440" tIns="45720" rIns="91440" bIns="45720" rtlCol="0" anchor="t">
            <a:normAutofit/>
          </a:bodyPr>
          <a:lstStyle/>
          <a:p>
            <a:pPr lvl="0">
              <a:defRPr/>
            </a:pPr>
            <a:r>
              <a:rPr lang="zh-CN" altLang="en-US" sz="2000" b="1">
                <a:solidFill>
                  <a:schemeClr val="bg1"/>
                </a:solidFill>
                <a:latin typeface="微軟正黑體" pitchFamily="34" charset="-120"/>
                <a:ea typeface="微軟正黑體" pitchFamily="34" charset="-120"/>
              </a:rPr>
              <a:t>既使主機只剩</a:t>
            </a:r>
            <a:r>
              <a:rPr lang="en-US" altLang="zh-CN" sz="2000" b="1">
                <a:solidFill>
                  <a:schemeClr val="bg1"/>
                </a:solidFill>
                <a:latin typeface="微軟正黑體" pitchFamily="34" charset="-120"/>
                <a:ea typeface="微軟正黑體" pitchFamily="34" charset="-120"/>
              </a:rPr>
              <a:t> USB 3.0 </a:t>
            </a:r>
            <a:r>
              <a:rPr lang="zh-CN" altLang="en-US" sz="2000" b="1">
                <a:solidFill>
                  <a:schemeClr val="bg1"/>
                </a:solidFill>
                <a:latin typeface="微軟正黑體" pitchFamily="34" charset="-120"/>
                <a:ea typeface="微軟正黑體" pitchFamily="34" charset="-120"/>
              </a:rPr>
              <a:t>甚或</a:t>
            </a:r>
            <a:r>
              <a:rPr lang="en-US" altLang="zh-CN" sz="2000" b="1">
                <a:solidFill>
                  <a:schemeClr val="bg1"/>
                </a:solidFill>
                <a:latin typeface="微軟正黑體" pitchFamily="34" charset="-120"/>
                <a:ea typeface="微軟正黑體" pitchFamily="34" charset="-120"/>
              </a:rPr>
              <a:t> 2.0 </a:t>
            </a:r>
            <a:r>
              <a:rPr lang="zh-CN" altLang="en-US" sz="2000" b="1">
                <a:solidFill>
                  <a:schemeClr val="bg1"/>
                </a:solidFill>
                <a:latin typeface="微軟正黑體" pitchFamily="34" charset="-120"/>
                <a:ea typeface="微軟正黑體" pitchFamily="34" charset="-120"/>
              </a:rPr>
              <a:t>埠可用，也可連接使用</a:t>
            </a:r>
            <a:r>
              <a:rPr lang="zh-TW" altLang="en-US" sz="2000" b="1">
                <a:solidFill>
                  <a:schemeClr val="bg1"/>
                </a:solidFill>
                <a:latin typeface="微軟正黑體" pitchFamily="34" charset="-120"/>
                <a:ea typeface="微軟正黑體" pitchFamily="34" charset="-120"/>
              </a:rPr>
              <a:t>！</a:t>
            </a:r>
            <a:endParaRPr lang="en-US" altLang="zh-TW" sz="2000" b="1">
              <a:solidFill>
                <a:schemeClr val="bg1"/>
              </a:solidFill>
              <a:latin typeface="微軟正黑體" pitchFamily="34" charset="-120"/>
              <a:ea typeface="微軟正黑體" pitchFamily="34" charset="-120"/>
            </a:endParaRPr>
          </a:p>
          <a:p>
            <a:pPr marL="285750" marR="0" lvl="0" indent="-285750" algn="l" defTabSz="914400" rtl="0" eaLnBrk="1" fontAlgn="auto" latinLnBrk="0" hangingPunct="1">
              <a:lnSpc>
                <a:spcPct val="100000"/>
              </a:lnSpc>
              <a:spcBef>
                <a:spcPts val="0"/>
              </a:spcBef>
              <a:spcAft>
                <a:spcPts val="0"/>
              </a:spcAft>
              <a:buClr>
                <a:srgbClr val="000000"/>
              </a:buClr>
              <a:buSzTx/>
              <a:buFont typeface="Arial" panose="020B0604020202020204" pitchFamily="34" charset="0"/>
              <a:buChar char="•"/>
              <a:tabLst/>
              <a:defRPr/>
            </a:pPr>
            <a:endParaRPr lang="zh-TW" altLang="en-US" sz="2000" b="1" i="0" u="none" strike="noStrike" kern="0" cap="none" spc="0" baseline="0" noProof="0">
              <a:solidFill>
                <a:schemeClr val="bg1"/>
              </a:solidFill>
              <a:latin typeface="微軟正黑體" pitchFamily="34" charset="-120"/>
              <a:ea typeface="微軟正黑體" pitchFamily="34" charset="-120"/>
            </a:endParaRPr>
          </a:p>
        </p:txBody>
      </p:sp>
      <p:pic>
        <p:nvPicPr>
          <p:cNvPr id="22" name="Content Placeholder 4">
            <a:extLst>
              <a:ext uri="{FF2B5EF4-FFF2-40B4-BE49-F238E27FC236}">
                <a16:creationId xmlns:a16="http://schemas.microsoft.com/office/drawing/2014/main" id="{B29A1641-132A-9B49-849A-23E657E580F8}"/>
              </a:ext>
            </a:extLst>
          </p:cNvPr>
          <p:cNvPicPr>
            <a:picLocks noChangeAspect="1"/>
          </p:cNvPicPr>
          <p:nvPr/>
        </p:nvPicPr>
        <p:blipFill>
          <a:blip r:embed="rId11" cstate="print"/>
          <a:stretch>
            <a:fillRect/>
          </a:stretch>
        </p:blipFill>
        <p:spPr>
          <a:xfrm>
            <a:off x="6955671" y="1378403"/>
            <a:ext cx="686351" cy="1219903"/>
          </a:xfrm>
          <a:prstGeom prst="rect">
            <a:avLst/>
          </a:prstGeom>
          <a:effectLst>
            <a:outerShdw blurRad="127000" dir="2700000" algn="tl" rotWithShape="0">
              <a:schemeClr val="tx1">
                <a:lumMod val="75000"/>
                <a:lumOff val="25000"/>
                <a:alpha val="90000"/>
              </a:schemeClr>
            </a:outerShdw>
          </a:effectLst>
        </p:spPr>
      </p:pic>
      <p:sp>
        <p:nvSpPr>
          <p:cNvPr id="23" name="Rectangle 22">
            <a:extLst>
              <a:ext uri="{FF2B5EF4-FFF2-40B4-BE49-F238E27FC236}">
                <a16:creationId xmlns:a16="http://schemas.microsoft.com/office/drawing/2014/main" id="{ACEBFFE2-32FE-2147-AFEE-C1CD0AB1409E}"/>
              </a:ext>
            </a:extLst>
          </p:cNvPr>
          <p:cNvSpPr/>
          <p:nvPr/>
        </p:nvSpPr>
        <p:spPr>
          <a:xfrm>
            <a:off x="7556034" y="2304280"/>
            <a:ext cx="705642" cy="246221"/>
          </a:xfrm>
          <a:prstGeom prst="rect">
            <a:avLst/>
          </a:prstGeom>
        </p:spPr>
        <p:txBody>
          <a:bodyPr wrap="none">
            <a:spAutoFit/>
          </a:bodyPr>
          <a:lstStyle/>
          <a:p>
            <a:r>
              <a:rPr lang="en-US" altLang="zh-CN" sz="1000" b="1">
                <a:solidFill>
                  <a:srgbClr val="3C0668"/>
                </a:solidFill>
                <a:latin typeface="+mj-lt"/>
                <a:ea typeface="Microsoft JhengHei" panose="020B0604030504040204" pitchFamily="34" charset="-120"/>
              </a:rPr>
              <a:t>TS-251B</a:t>
            </a:r>
            <a:endParaRPr lang="en-US" sz="1000" b="1">
              <a:solidFill>
                <a:srgbClr val="3C0668"/>
              </a:solidFill>
              <a:latin typeface="+mj-lt"/>
              <a:ea typeface="Microsoft JhengHei" panose="020B0604030504040204" pitchFamily="34" charset="-120"/>
            </a:endParaRPr>
          </a:p>
        </p:txBody>
      </p:sp>
      <p:sp>
        <p:nvSpPr>
          <p:cNvPr id="24" name="Rectangle 23">
            <a:extLst>
              <a:ext uri="{FF2B5EF4-FFF2-40B4-BE49-F238E27FC236}">
                <a16:creationId xmlns:a16="http://schemas.microsoft.com/office/drawing/2014/main" id="{20EBA1E9-94DB-7041-8D97-325BA530FB98}"/>
              </a:ext>
            </a:extLst>
          </p:cNvPr>
          <p:cNvSpPr/>
          <p:nvPr/>
        </p:nvSpPr>
        <p:spPr>
          <a:xfrm>
            <a:off x="1407751" y="3419576"/>
            <a:ext cx="631904" cy="246221"/>
          </a:xfrm>
          <a:prstGeom prst="rect">
            <a:avLst/>
          </a:prstGeom>
        </p:spPr>
        <p:txBody>
          <a:bodyPr wrap="none">
            <a:spAutoFit/>
          </a:bodyPr>
          <a:lstStyle/>
          <a:p>
            <a:r>
              <a:rPr lang="en-US" altLang="zh-CN" sz="1000" b="1">
                <a:solidFill>
                  <a:srgbClr val="3C0668"/>
                </a:solidFill>
                <a:latin typeface="+mj-lt"/>
                <a:ea typeface="Microsoft JhengHei" panose="020B0604030504040204" pitchFamily="34" charset="-120"/>
              </a:rPr>
              <a:t>TR-002</a:t>
            </a:r>
            <a:endParaRPr lang="en-US" sz="1000" b="1">
              <a:solidFill>
                <a:srgbClr val="3C0668"/>
              </a:solidFill>
              <a:latin typeface="+mj-lt"/>
              <a:ea typeface="Microsoft JhengHei" panose="020B0604030504040204" pitchFamily="34" charset="-120"/>
            </a:endParaRPr>
          </a:p>
        </p:txBody>
      </p:sp>
    </p:spTree>
    <p:extLst>
      <p:ext uri="{BB962C8B-B14F-4D97-AF65-F5344CB8AC3E}">
        <p14:creationId xmlns:p14="http://schemas.microsoft.com/office/powerpoint/2010/main" val="19435798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7821A-9D26-1A46-A436-3145FA5E8F6C}"/>
              </a:ext>
            </a:extLst>
          </p:cNvPr>
          <p:cNvSpPr>
            <a:spLocks noGrp="1"/>
          </p:cNvSpPr>
          <p:nvPr>
            <p:ph type="ctrTitle"/>
          </p:nvPr>
        </p:nvSpPr>
        <p:spPr>
          <a:xfrm>
            <a:off x="0" y="0"/>
            <a:ext cx="8219552" cy="862553"/>
          </a:xfrm>
        </p:spPr>
        <p:txBody>
          <a:bodyPr/>
          <a:lstStyle/>
          <a:p>
            <a:r>
              <a:rPr lang="zh-CN" altLang="en-US"/>
              <a:t>機背指撥開關磁碟模式切換說明</a:t>
            </a:r>
            <a:endParaRPr lang="en-US"/>
          </a:p>
        </p:txBody>
      </p:sp>
      <p:sp>
        <p:nvSpPr>
          <p:cNvPr id="3" name="TextBox 2">
            <a:extLst>
              <a:ext uri="{FF2B5EF4-FFF2-40B4-BE49-F238E27FC236}">
                <a16:creationId xmlns:a16="http://schemas.microsoft.com/office/drawing/2014/main" id="{A654DDA0-FD0E-7543-AED3-0495AA8EFF11}"/>
              </a:ext>
            </a:extLst>
          </p:cNvPr>
          <p:cNvSpPr txBox="1"/>
          <p:nvPr/>
        </p:nvSpPr>
        <p:spPr>
          <a:xfrm>
            <a:off x="510455" y="2061288"/>
            <a:ext cx="2138727" cy="523220"/>
          </a:xfrm>
          <a:prstGeom prst="rect">
            <a:avLst/>
          </a:prstGeom>
          <a:noFill/>
        </p:spPr>
        <p:txBody>
          <a:bodyPr wrap="none" rtlCol="0">
            <a:spAutoFit/>
          </a:bodyPr>
          <a:lstStyle>
            <a:defPPr marR="0" lvl="0" algn="l" rtl="0">
              <a:lnSpc>
                <a:spcPct val="100000"/>
              </a:lnSpc>
              <a:spcBef>
                <a:spcPts val="0"/>
              </a:spcBef>
              <a:spcAft>
                <a:spcPts val="0"/>
              </a:spcAft>
              <a:defRPr/>
            </a:defPPr>
            <a:lvl1pPr>
              <a:buClr>
                <a:schemeClr val="bg1"/>
              </a:buClr>
              <a:defRPr>
                <a:solidFill>
                  <a:schemeClr val="bg1"/>
                </a:solidFill>
              </a:defRPr>
            </a:lvl1pPr>
          </a:lstStyle>
          <a:p>
            <a:r>
              <a:rPr lang="zh-TW" altLang="en-US"/>
              <a:t>● </a:t>
            </a:r>
            <a:r>
              <a:rPr lang="zh-CN" altLang="en-US"/>
              <a:t>任意磁碟數</a:t>
            </a:r>
            <a:endParaRPr lang="en-US" altLang="zh-CN"/>
          </a:p>
          <a:p>
            <a:r>
              <a:rPr lang="zh-TW" altLang="en-US"/>
              <a:t>● </a:t>
            </a:r>
            <a:r>
              <a:rPr lang="zh-CN" altLang="en-US"/>
              <a:t>單顆容量各別獨立使用</a:t>
            </a:r>
            <a:endParaRPr lang="en-US"/>
          </a:p>
        </p:txBody>
      </p:sp>
      <p:sp>
        <p:nvSpPr>
          <p:cNvPr id="18" name="文字方塊 17">
            <a:extLst>
              <a:ext uri="{FF2B5EF4-FFF2-40B4-BE49-F238E27FC236}">
                <a16:creationId xmlns:a16="http://schemas.microsoft.com/office/drawing/2014/main" id="{68BC16CB-21C1-48D3-8A84-96306259E674}"/>
              </a:ext>
            </a:extLst>
          </p:cNvPr>
          <p:cNvSpPr txBox="1"/>
          <p:nvPr/>
        </p:nvSpPr>
        <p:spPr>
          <a:xfrm>
            <a:off x="1745425" y="1363180"/>
            <a:ext cx="1163544" cy="338554"/>
          </a:xfrm>
          <a:prstGeom prst="rect">
            <a:avLst/>
          </a:prstGeom>
          <a:noFill/>
        </p:spPr>
        <p:txBody>
          <a:bodyPr wrap="square" rtlCol="0">
            <a:spAutoFit/>
          </a:bodyPr>
          <a:lstStyle/>
          <a:p>
            <a:r>
              <a:rPr lang="en-US" altLang="zh-TW" sz="1600" b="1">
                <a:solidFill>
                  <a:schemeClr val="bg1"/>
                </a:solidFill>
                <a:latin typeface="Microsoft JhengHei" panose="020B0604030504040204" pitchFamily="34" charset="-120"/>
                <a:ea typeface="Microsoft JhengHei" panose="020B0604030504040204" pitchFamily="34" charset="-120"/>
              </a:rPr>
              <a:t>Individual</a:t>
            </a:r>
            <a:endParaRPr lang="zh-TW" altLang="en-US" sz="1600" b="1">
              <a:solidFill>
                <a:schemeClr val="bg1"/>
              </a:solidFill>
              <a:latin typeface="Microsoft JhengHei" panose="020B0604030504040204" pitchFamily="34" charset="-120"/>
              <a:ea typeface="Microsoft JhengHei" panose="020B0604030504040204" pitchFamily="34" charset="-120"/>
            </a:endParaRPr>
          </a:p>
        </p:txBody>
      </p:sp>
      <p:sp>
        <p:nvSpPr>
          <p:cNvPr id="19" name="文字方塊 18">
            <a:extLst>
              <a:ext uri="{FF2B5EF4-FFF2-40B4-BE49-F238E27FC236}">
                <a16:creationId xmlns:a16="http://schemas.microsoft.com/office/drawing/2014/main" id="{6BB64542-8205-4665-B69E-C3AD58EAB805}"/>
              </a:ext>
            </a:extLst>
          </p:cNvPr>
          <p:cNvSpPr txBox="1"/>
          <p:nvPr/>
        </p:nvSpPr>
        <p:spPr>
          <a:xfrm>
            <a:off x="4194114" y="1363180"/>
            <a:ext cx="1163544" cy="338554"/>
          </a:xfrm>
          <a:prstGeom prst="rect">
            <a:avLst/>
          </a:prstGeom>
          <a:noFill/>
        </p:spPr>
        <p:txBody>
          <a:bodyPr wrap="square" rtlCol="0">
            <a:spAutoFit/>
          </a:bodyPr>
          <a:lstStyle/>
          <a:p>
            <a:r>
              <a:rPr lang="en-US" altLang="zh-TW" sz="1600" b="1">
                <a:solidFill>
                  <a:schemeClr val="bg1"/>
                </a:solidFill>
                <a:latin typeface="Microsoft JhengHei" panose="020B0604030504040204" pitchFamily="34" charset="-120"/>
                <a:ea typeface="Microsoft JhengHei" panose="020B0604030504040204" pitchFamily="34" charset="-120"/>
              </a:rPr>
              <a:t>JBOD</a:t>
            </a:r>
            <a:endParaRPr lang="zh-TW" altLang="en-US" sz="1600" b="1">
              <a:solidFill>
                <a:schemeClr val="bg1"/>
              </a:solidFill>
              <a:latin typeface="Microsoft JhengHei" panose="020B0604030504040204" pitchFamily="34" charset="-120"/>
              <a:ea typeface="Microsoft JhengHei" panose="020B0604030504040204" pitchFamily="34" charset="-120"/>
            </a:endParaRPr>
          </a:p>
        </p:txBody>
      </p:sp>
      <p:sp>
        <p:nvSpPr>
          <p:cNvPr id="21" name="文字方塊 20">
            <a:extLst>
              <a:ext uri="{FF2B5EF4-FFF2-40B4-BE49-F238E27FC236}">
                <a16:creationId xmlns:a16="http://schemas.microsoft.com/office/drawing/2014/main" id="{BBAD9163-94BC-4CDA-BFD3-191286502ACB}"/>
              </a:ext>
            </a:extLst>
          </p:cNvPr>
          <p:cNvSpPr txBox="1"/>
          <p:nvPr/>
        </p:nvSpPr>
        <p:spPr>
          <a:xfrm>
            <a:off x="6544925" y="1363180"/>
            <a:ext cx="1163544" cy="338554"/>
          </a:xfrm>
          <a:prstGeom prst="rect">
            <a:avLst/>
          </a:prstGeom>
          <a:noFill/>
        </p:spPr>
        <p:txBody>
          <a:bodyPr wrap="square" rtlCol="0">
            <a:spAutoFit/>
          </a:bodyPr>
          <a:lstStyle/>
          <a:p>
            <a:r>
              <a:rPr lang="en-US" altLang="zh-TW" sz="1600" b="1">
                <a:solidFill>
                  <a:schemeClr val="bg1"/>
                </a:solidFill>
                <a:latin typeface="Microsoft JhengHei" panose="020B0604030504040204" pitchFamily="34" charset="-120"/>
                <a:ea typeface="Microsoft JhengHei" panose="020B0604030504040204" pitchFamily="34" charset="-120"/>
              </a:rPr>
              <a:t>RAID 0</a:t>
            </a:r>
            <a:endParaRPr lang="zh-TW" altLang="en-US" sz="1600" b="1">
              <a:solidFill>
                <a:schemeClr val="bg1"/>
              </a:solidFill>
              <a:latin typeface="Microsoft JhengHei" panose="020B0604030504040204" pitchFamily="34" charset="-120"/>
              <a:ea typeface="Microsoft JhengHei" panose="020B0604030504040204" pitchFamily="34" charset="-120"/>
            </a:endParaRPr>
          </a:p>
        </p:txBody>
      </p:sp>
      <p:sp>
        <p:nvSpPr>
          <p:cNvPr id="22" name="文字方塊 21">
            <a:extLst>
              <a:ext uri="{FF2B5EF4-FFF2-40B4-BE49-F238E27FC236}">
                <a16:creationId xmlns:a16="http://schemas.microsoft.com/office/drawing/2014/main" id="{7795D605-875F-41C3-9E87-7412EA05BF55}"/>
              </a:ext>
            </a:extLst>
          </p:cNvPr>
          <p:cNvSpPr txBox="1"/>
          <p:nvPr/>
        </p:nvSpPr>
        <p:spPr>
          <a:xfrm>
            <a:off x="4217992" y="3034497"/>
            <a:ext cx="1312992" cy="338554"/>
          </a:xfrm>
          <a:prstGeom prst="rect">
            <a:avLst/>
          </a:prstGeom>
          <a:noFill/>
        </p:spPr>
        <p:txBody>
          <a:bodyPr wrap="square" rtlCol="0">
            <a:spAutoFit/>
          </a:bodyPr>
          <a:lstStyle/>
          <a:p>
            <a:r>
              <a:rPr lang="en-US" altLang="zh-TW" sz="1600" b="1">
                <a:solidFill>
                  <a:schemeClr val="bg1"/>
                </a:solidFill>
                <a:latin typeface="Microsoft JhengHei" panose="020B0604030504040204" pitchFamily="34" charset="-120"/>
                <a:ea typeface="Microsoft JhengHei" panose="020B0604030504040204" pitchFamily="34" charset="-120"/>
              </a:rPr>
              <a:t>RAID 1</a:t>
            </a:r>
            <a:endParaRPr lang="zh-TW" altLang="en-US" sz="1600" b="1">
              <a:solidFill>
                <a:schemeClr val="bg1"/>
              </a:solidFill>
              <a:latin typeface="Microsoft JhengHei" panose="020B0604030504040204" pitchFamily="34" charset="-120"/>
              <a:ea typeface="Microsoft JhengHei" panose="020B0604030504040204" pitchFamily="34" charset="-120"/>
            </a:endParaRPr>
          </a:p>
        </p:txBody>
      </p:sp>
      <p:sp>
        <p:nvSpPr>
          <p:cNvPr id="24" name="文字方塊 23">
            <a:extLst>
              <a:ext uri="{FF2B5EF4-FFF2-40B4-BE49-F238E27FC236}">
                <a16:creationId xmlns:a16="http://schemas.microsoft.com/office/drawing/2014/main" id="{90B666F7-1B76-4FAE-8816-D051F071DAFD}"/>
              </a:ext>
            </a:extLst>
          </p:cNvPr>
          <p:cNvSpPr txBox="1"/>
          <p:nvPr/>
        </p:nvSpPr>
        <p:spPr>
          <a:xfrm>
            <a:off x="6533872" y="2911387"/>
            <a:ext cx="1701094" cy="584775"/>
          </a:xfrm>
          <a:prstGeom prst="rect">
            <a:avLst/>
          </a:prstGeom>
          <a:noFill/>
        </p:spPr>
        <p:txBody>
          <a:bodyPr wrap="square" rtlCol="0">
            <a:spAutoFit/>
          </a:bodyPr>
          <a:lstStyle/>
          <a:p>
            <a:r>
              <a:rPr lang="en-US" altLang="zh-TW" sz="1600" b="1">
                <a:solidFill>
                  <a:schemeClr val="bg1"/>
                </a:solidFill>
                <a:latin typeface="Microsoft JhengHei" panose="020B0604030504040204" pitchFamily="34" charset="-120"/>
                <a:ea typeface="Microsoft JhengHei" panose="020B0604030504040204" pitchFamily="34" charset="-120"/>
              </a:rPr>
              <a:t>Software Ctrl</a:t>
            </a:r>
          </a:p>
          <a:p>
            <a:r>
              <a:rPr lang="en-US" altLang="zh-TW" sz="1600" b="1">
                <a:solidFill>
                  <a:schemeClr val="bg1"/>
                </a:solidFill>
                <a:latin typeface="Microsoft JhengHei" panose="020B0604030504040204" pitchFamily="34" charset="-120"/>
                <a:ea typeface="Microsoft JhengHei" panose="020B0604030504040204" pitchFamily="34" charset="-120"/>
              </a:rPr>
              <a:t>(</a:t>
            </a:r>
            <a:r>
              <a:rPr lang="zh-CN" altLang="en-US" sz="1600" b="1">
                <a:solidFill>
                  <a:schemeClr val="bg1"/>
                </a:solidFill>
                <a:latin typeface="Microsoft JhengHei" panose="020B0604030504040204" pitchFamily="34" charset="-120"/>
                <a:ea typeface="Microsoft JhengHei" panose="020B0604030504040204" pitchFamily="34" charset="-120"/>
              </a:rPr>
              <a:t>出廠預設模式</a:t>
            </a:r>
            <a:r>
              <a:rPr lang="en-US" altLang="zh-CN" sz="1600" b="1">
                <a:solidFill>
                  <a:schemeClr val="bg1"/>
                </a:solidFill>
                <a:latin typeface="Microsoft JhengHei" panose="020B0604030504040204" pitchFamily="34" charset="-120"/>
                <a:ea typeface="Microsoft JhengHei" panose="020B0604030504040204" pitchFamily="34" charset="-120"/>
              </a:rPr>
              <a:t>)</a:t>
            </a:r>
            <a:endParaRPr lang="zh-TW" altLang="en-US" sz="1600" b="1">
              <a:solidFill>
                <a:schemeClr val="bg1"/>
              </a:solidFill>
              <a:latin typeface="Microsoft JhengHei" panose="020B0604030504040204" pitchFamily="34" charset="-120"/>
              <a:ea typeface="Microsoft JhengHei" panose="020B0604030504040204" pitchFamily="34" charset="-120"/>
            </a:endParaRPr>
          </a:p>
        </p:txBody>
      </p:sp>
      <p:sp>
        <p:nvSpPr>
          <p:cNvPr id="25" name="TextBox 2">
            <a:extLst>
              <a:ext uri="{FF2B5EF4-FFF2-40B4-BE49-F238E27FC236}">
                <a16:creationId xmlns:a16="http://schemas.microsoft.com/office/drawing/2014/main" id="{209F5C2B-47A2-45AF-B31E-AAD8F5C26716}"/>
              </a:ext>
            </a:extLst>
          </p:cNvPr>
          <p:cNvSpPr txBox="1"/>
          <p:nvPr/>
        </p:nvSpPr>
        <p:spPr>
          <a:xfrm>
            <a:off x="2983022" y="2061288"/>
            <a:ext cx="2497800" cy="523220"/>
          </a:xfrm>
          <a:prstGeom prst="rect">
            <a:avLst/>
          </a:prstGeom>
          <a:noFill/>
        </p:spPr>
        <p:txBody>
          <a:bodyPr wrap="none" rtlCol="0">
            <a:spAutoFit/>
          </a:bodyPr>
          <a:lstStyle>
            <a:defPPr marR="0" lvl="0" algn="l" rtl="0">
              <a:lnSpc>
                <a:spcPct val="100000"/>
              </a:lnSpc>
              <a:spcBef>
                <a:spcPts val="0"/>
              </a:spcBef>
              <a:spcAft>
                <a:spcPts val="0"/>
              </a:spcAft>
            </a:defPPr>
            <a:lvl1pPr>
              <a:buClr>
                <a:schemeClr val="bg1"/>
              </a:buClr>
              <a:defRPr>
                <a:solidFill>
                  <a:schemeClr val="bg1"/>
                </a:solidFill>
              </a:defRPr>
            </a:lvl1pPr>
          </a:lstStyle>
          <a:p>
            <a:r>
              <a:rPr lang="zh-TW" altLang="en-US"/>
              <a:t>● </a:t>
            </a:r>
            <a:r>
              <a:rPr lang="en-US" altLang="zh-CN"/>
              <a:t>2 </a:t>
            </a:r>
            <a:r>
              <a:rPr lang="zh-CN" altLang="en-US"/>
              <a:t>顆磁碟數</a:t>
            </a:r>
            <a:endParaRPr lang="en-US" altLang="zh-CN"/>
          </a:p>
          <a:p>
            <a:r>
              <a:rPr lang="zh-TW" altLang="en-US"/>
              <a:t>● </a:t>
            </a:r>
            <a:r>
              <a:rPr lang="zh-CN" altLang="en-US"/>
              <a:t>單顆容量加總使用但無容錯</a:t>
            </a:r>
            <a:endParaRPr lang="en-US"/>
          </a:p>
        </p:txBody>
      </p:sp>
      <p:sp>
        <p:nvSpPr>
          <p:cNvPr id="26" name="TextBox 2">
            <a:extLst>
              <a:ext uri="{FF2B5EF4-FFF2-40B4-BE49-F238E27FC236}">
                <a16:creationId xmlns:a16="http://schemas.microsoft.com/office/drawing/2014/main" id="{ED992B42-BA28-4F96-A331-4BB9AC9B1755}"/>
              </a:ext>
            </a:extLst>
          </p:cNvPr>
          <p:cNvSpPr txBox="1"/>
          <p:nvPr/>
        </p:nvSpPr>
        <p:spPr>
          <a:xfrm>
            <a:off x="5467130" y="2061288"/>
            <a:ext cx="3395481" cy="523220"/>
          </a:xfrm>
          <a:prstGeom prst="rect">
            <a:avLst/>
          </a:prstGeom>
          <a:noFill/>
        </p:spPr>
        <p:txBody>
          <a:bodyPr wrap="none" rtlCol="0">
            <a:spAutoFit/>
          </a:bodyPr>
          <a:lstStyle/>
          <a:p>
            <a:pPr>
              <a:buClr>
                <a:schemeClr val="bg1"/>
              </a:buClr>
            </a:pPr>
            <a:r>
              <a:rPr lang="zh-TW" altLang="en-US">
                <a:solidFill>
                  <a:schemeClr val="bg1"/>
                </a:solidFill>
              </a:rPr>
              <a:t>● </a:t>
            </a:r>
            <a:r>
              <a:rPr lang="en-US" altLang="zh-CN">
                <a:solidFill>
                  <a:schemeClr val="bg1"/>
                </a:solidFill>
              </a:rPr>
              <a:t>2 </a:t>
            </a:r>
            <a:r>
              <a:rPr lang="zh-CN" altLang="en-US">
                <a:solidFill>
                  <a:schemeClr val="bg1"/>
                </a:solidFill>
              </a:rPr>
              <a:t>顆磁碟數</a:t>
            </a:r>
            <a:endParaRPr lang="en-US" altLang="zh-CN">
              <a:solidFill>
                <a:schemeClr val="bg1"/>
              </a:solidFill>
            </a:endParaRPr>
          </a:p>
          <a:p>
            <a:pPr>
              <a:buClr>
                <a:schemeClr val="bg1"/>
              </a:buClr>
            </a:pPr>
            <a:r>
              <a:rPr lang="zh-TW" altLang="en-US">
                <a:solidFill>
                  <a:schemeClr val="bg1"/>
                </a:solidFill>
              </a:rPr>
              <a:t>● </a:t>
            </a:r>
            <a:r>
              <a:rPr lang="zh-CN" altLang="en-US">
                <a:solidFill>
                  <a:schemeClr val="bg1"/>
                </a:solidFill>
              </a:rPr>
              <a:t>單顆容量加總使用，效能最好但無容錯</a:t>
            </a:r>
            <a:endParaRPr lang="en-US">
              <a:solidFill>
                <a:schemeClr val="bg1"/>
              </a:solidFill>
            </a:endParaRPr>
          </a:p>
        </p:txBody>
      </p:sp>
      <p:sp>
        <p:nvSpPr>
          <p:cNvPr id="27" name="TextBox 2">
            <a:extLst>
              <a:ext uri="{FF2B5EF4-FFF2-40B4-BE49-F238E27FC236}">
                <a16:creationId xmlns:a16="http://schemas.microsoft.com/office/drawing/2014/main" id="{EE4C6FD5-4040-4CD7-A2EB-5A13A0E27A13}"/>
              </a:ext>
            </a:extLst>
          </p:cNvPr>
          <p:cNvSpPr txBox="1"/>
          <p:nvPr/>
        </p:nvSpPr>
        <p:spPr>
          <a:xfrm>
            <a:off x="2983022" y="3766243"/>
            <a:ext cx="2238113" cy="523220"/>
          </a:xfrm>
          <a:prstGeom prst="rect">
            <a:avLst/>
          </a:prstGeom>
          <a:noFill/>
        </p:spPr>
        <p:txBody>
          <a:bodyPr wrap="none" rtlCol="0" anchor="t">
            <a:spAutoFit/>
          </a:bodyPr>
          <a:lstStyle>
            <a:defPPr marR="0" lvl="0" algn="l" rtl="0">
              <a:lnSpc>
                <a:spcPct val="100000"/>
              </a:lnSpc>
              <a:spcBef>
                <a:spcPts val="0"/>
              </a:spcBef>
              <a:spcAft>
                <a:spcPts val="0"/>
              </a:spcAft>
              <a:defRPr/>
            </a:defPPr>
            <a:lvl1pPr>
              <a:buClr>
                <a:schemeClr val="bg1"/>
              </a:buClr>
              <a:defRPr>
                <a:solidFill>
                  <a:schemeClr val="bg1"/>
                </a:solidFill>
              </a:defRPr>
            </a:lvl1pPr>
          </a:lstStyle>
          <a:p>
            <a:r>
              <a:rPr lang="zh-TW" altLang="en-US"/>
              <a:t>●  </a:t>
            </a:r>
            <a:r>
              <a:rPr lang="en-US" altLang="zh-CN"/>
              <a:t>2</a:t>
            </a:r>
            <a:r>
              <a:rPr lang="zh-TW" altLang="en-US"/>
              <a:t> </a:t>
            </a:r>
            <a:r>
              <a:rPr lang="zh-CN" altLang="en-US"/>
              <a:t>顆磁碟數</a:t>
            </a:r>
            <a:endParaRPr lang="en-US" altLang="zh-CN"/>
          </a:p>
          <a:p>
            <a:r>
              <a:rPr lang="zh-TW" altLang="en-US"/>
              <a:t>●  </a:t>
            </a:r>
            <a:r>
              <a:rPr lang="zh-CN" altLang="en-US"/>
              <a:t>損失單顆容量以作容錯</a:t>
            </a:r>
            <a:r>
              <a:rPr lang="en-US" altLang="zh-CN"/>
              <a:t> </a:t>
            </a:r>
          </a:p>
        </p:txBody>
      </p:sp>
      <p:sp>
        <p:nvSpPr>
          <p:cNvPr id="29" name="TextBox 2">
            <a:extLst>
              <a:ext uri="{FF2B5EF4-FFF2-40B4-BE49-F238E27FC236}">
                <a16:creationId xmlns:a16="http://schemas.microsoft.com/office/drawing/2014/main" id="{1F72893A-70EE-4923-AC1B-CBFFCA33D635}"/>
              </a:ext>
            </a:extLst>
          </p:cNvPr>
          <p:cNvSpPr txBox="1"/>
          <p:nvPr/>
        </p:nvSpPr>
        <p:spPr>
          <a:xfrm>
            <a:off x="5467130" y="3766243"/>
            <a:ext cx="2149948" cy="954107"/>
          </a:xfrm>
          <a:prstGeom prst="rect">
            <a:avLst/>
          </a:prstGeom>
          <a:noFill/>
        </p:spPr>
        <p:txBody>
          <a:bodyPr wrap="none" rtlCol="0">
            <a:spAutoFit/>
          </a:bodyPr>
          <a:lstStyle>
            <a:defPPr marR="0" lvl="0" algn="l" rtl="0">
              <a:lnSpc>
                <a:spcPct val="100000"/>
              </a:lnSpc>
              <a:spcBef>
                <a:spcPts val="0"/>
              </a:spcBef>
              <a:spcAft>
                <a:spcPts val="0"/>
              </a:spcAft>
              <a:defRPr/>
            </a:defPPr>
            <a:lvl1pPr>
              <a:buClr>
                <a:schemeClr val="bg1"/>
              </a:buClr>
              <a:defRPr>
                <a:solidFill>
                  <a:schemeClr val="bg1"/>
                </a:solidFill>
              </a:defRPr>
            </a:lvl1pPr>
          </a:lstStyle>
          <a:p>
            <a:r>
              <a:rPr lang="zh-TW" altLang="en-US"/>
              <a:t>● </a:t>
            </a:r>
            <a:r>
              <a:rPr lang="zh-CN" altLang="en-US"/>
              <a:t>任意磁碟數</a:t>
            </a:r>
            <a:endParaRPr lang="en-US" altLang="zh-CN"/>
          </a:p>
          <a:p>
            <a:r>
              <a:rPr lang="zh-TW" altLang="en-US"/>
              <a:t>● </a:t>
            </a:r>
            <a:r>
              <a:rPr lang="zh-CN" altLang="en-US"/>
              <a:t>允許</a:t>
            </a:r>
            <a:r>
              <a:rPr lang="en-US" altLang="zh-CN"/>
              <a:t> QNAP NAS QTS </a:t>
            </a:r>
          </a:p>
          <a:p>
            <a:r>
              <a:rPr lang="zh-TW" altLang="en-US"/>
              <a:t>   </a:t>
            </a:r>
            <a:r>
              <a:rPr lang="zh-CN" altLang="en-US"/>
              <a:t>與</a:t>
            </a:r>
            <a:r>
              <a:rPr lang="en-US" altLang="zh-CN"/>
              <a:t> Windows/macOS </a:t>
            </a:r>
          </a:p>
          <a:p>
            <a:r>
              <a:rPr lang="en-US" altLang="zh-CN"/>
              <a:t>   </a:t>
            </a:r>
            <a:r>
              <a:rPr lang="zh-CN" altLang="en-US"/>
              <a:t>工具軟體進階設定</a:t>
            </a:r>
            <a:r>
              <a:rPr lang="en-US" altLang="zh-CN"/>
              <a:t> </a:t>
            </a:r>
            <a:endParaRPr lang="en-US"/>
          </a:p>
        </p:txBody>
      </p:sp>
      <p:pic>
        <p:nvPicPr>
          <p:cNvPr id="10" name="圖片 9">
            <a:extLst>
              <a:ext uri="{FF2B5EF4-FFF2-40B4-BE49-F238E27FC236}">
                <a16:creationId xmlns:a16="http://schemas.microsoft.com/office/drawing/2014/main" id="{540DD014-D822-40F0-9056-792C7E1D9C10}"/>
              </a:ext>
            </a:extLst>
          </p:cNvPr>
          <p:cNvPicPr>
            <a:picLocks noChangeAspect="1"/>
          </p:cNvPicPr>
          <p:nvPr/>
        </p:nvPicPr>
        <p:blipFill>
          <a:blip r:embed="rId2"/>
          <a:stretch>
            <a:fillRect/>
          </a:stretch>
        </p:blipFill>
        <p:spPr>
          <a:xfrm>
            <a:off x="826287" y="987803"/>
            <a:ext cx="892118" cy="1055248"/>
          </a:xfrm>
          <a:prstGeom prst="rect">
            <a:avLst/>
          </a:prstGeom>
        </p:spPr>
      </p:pic>
      <p:pic>
        <p:nvPicPr>
          <p:cNvPr id="13" name="圖片 12">
            <a:extLst>
              <a:ext uri="{FF2B5EF4-FFF2-40B4-BE49-F238E27FC236}">
                <a16:creationId xmlns:a16="http://schemas.microsoft.com/office/drawing/2014/main" id="{62D2017A-BF9B-43CD-A912-777CE7A5A892}"/>
              </a:ext>
            </a:extLst>
          </p:cNvPr>
          <p:cNvPicPr>
            <a:picLocks noChangeAspect="1"/>
          </p:cNvPicPr>
          <p:nvPr/>
        </p:nvPicPr>
        <p:blipFill>
          <a:blip r:embed="rId3"/>
          <a:stretch>
            <a:fillRect/>
          </a:stretch>
        </p:blipFill>
        <p:spPr>
          <a:xfrm>
            <a:off x="3274976" y="987803"/>
            <a:ext cx="892118" cy="1055248"/>
          </a:xfrm>
          <a:prstGeom prst="rect">
            <a:avLst/>
          </a:prstGeom>
        </p:spPr>
      </p:pic>
      <p:pic>
        <p:nvPicPr>
          <p:cNvPr id="16" name="圖片 15">
            <a:extLst>
              <a:ext uri="{FF2B5EF4-FFF2-40B4-BE49-F238E27FC236}">
                <a16:creationId xmlns:a16="http://schemas.microsoft.com/office/drawing/2014/main" id="{D07E278E-A0B6-44EC-A3C1-D596EC3744BE}"/>
              </a:ext>
            </a:extLst>
          </p:cNvPr>
          <p:cNvPicPr>
            <a:picLocks noChangeAspect="1"/>
          </p:cNvPicPr>
          <p:nvPr/>
        </p:nvPicPr>
        <p:blipFill>
          <a:blip r:embed="rId4"/>
          <a:stretch>
            <a:fillRect/>
          </a:stretch>
        </p:blipFill>
        <p:spPr>
          <a:xfrm>
            <a:off x="5665805" y="987804"/>
            <a:ext cx="897215" cy="1055247"/>
          </a:xfrm>
          <a:prstGeom prst="rect">
            <a:avLst/>
          </a:prstGeom>
        </p:spPr>
      </p:pic>
      <p:pic>
        <p:nvPicPr>
          <p:cNvPr id="20" name="圖片 19">
            <a:extLst>
              <a:ext uri="{FF2B5EF4-FFF2-40B4-BE49-F238E27FC236}">
                <a16:creationId xmlns:a16="http://schemas.microsoft.com/office/drawing/2014/main" id="{98F0DA5E-4212-4342-8532-AB39191B084D}"/>
              </a:ext>
            </a:extLst>
          </p:cNvPr>
          <p:cNvPicPr>
            <a:picLocks noChangeAspect="1"/>
          </p:cNvPicPr>
          <p:nvPr/>
        </p:nvPicPr>
        <p:blipFill>
          <a:blip r:embed="rId5"/>
          <a:stretch>
            <a:fillRect/>
          </a:stretch>
        </p:blipFill>
        <p:spPr>
          <a:xfrm>
            <a:off x="3274976" y="2676150"/>
            <a:ext cx="892118" cy="1055248"/>
          </a:xfrm>
          <a:prstGeom prst="rect">
            <a:avLst/>
          </a:prstGeom>
        </p:spPr>
      </p:pic>
      <p:pic>
        <p:nvPicPr>
          <p:cNvPr id="31" name="圖片 30">
            <a:extLst>
              <a:ext uri="{FF2B5EF4-FFF2-40B4-BE49-F238E27FC236}">
                <a16:creationId xmlns:a16="http://schemas.microsoft.com/office/drawing/2014/main" id="{CAA54A6B-E359-4E54-99B9-EB63332E1E21}"/>
              </a:ext>
            </a:extLst>
          </p:cNvPr>
          <p:cNvPicPr>
            <a:picLocks noChangeAspect="1"/>
          </p:cNvPicPr>
          <p:nvPr/>
        </p:nvPicPr>
        <p:blipFill>
          <a:blip r:embed="rId6"/>
          <a:stretch>
            <a:fillRect/>
          </a:stretch>
        </p:blipFill>
        <p:spPr>
          <a:xfrm>
            <a:off x="5665805" y="2676150"/>
            <a:ext cx="892118" cy="1055248"/>
          </a:xfrm>
          <a:prstGeom prst="rect">
            <a:avLst/>
          </a:prstGeom>
        </p:spPr>
      </p:pic>
    </p:spTree>
    <p:extLst>
      <p:ext uri="{BB962C8B-B14F-4D97-AF65-F5344CB8AC3E}">
        <p14:creationId xmlns:p14="http://schemas.microsoft.com/office/powerpoint/2010/main" val="15260502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2564E-0EE7-644D-966E-EF5DDB23068F}"/>
              </a:ext>
            </a:extLst>
          </p:cNvPr>
          <p:cNvSpPr>
            <a:spLocks noGrp="1"/>
          </p:cNvSpPr>
          <p:nvPr>
            <p:ph type="ctrTitle"/>
          </p:nvPr>
        </p:nvSpPr>
        <p:spPr>
          <a:xfrm>
            <a:off x="0" y="0"/>
            <a:ext cx="9143999" cy="862553"/>
          </a:xfrm>
        </p:spPr>
        <p:txBody>
          <a:bodyPr/>
          <a:lstStyle/>
          <a:p>
            <a:r>
              <a:rPr lang="zh-CN" altLang="en-US" sz="3200"/>
              <a:t>出廠預設模式使用硬體開關切換磁碟模式</a:t>
            </a:r>
            <a:endParaRPr lang="en-US" sz="3200">
              <a:latin typeface="+mj-lt"/>
            </a:endParaRPr>
          </a:p>
        </p:txBody>
      </p:sp>
      <p:pic>
        <p:nvPicPr>
          <p:cNvPr id="6" name="圖片 5">
            <a:extLst>
              <a:ext uri="{FF2B5EF4-FFF2-40B4-BE49-F238E27FC236}">
                <a16:creationId xmlns:a16="http://schemas.microsoft.com/office/drawing/2014/main" id="{DC5DA22D-BB12-40EF-8D0D-666D6E8A0493}"/>
              </a:ext>
            </a:extLst>
          </p:cNvPr>
          <p:cNvPicPr>
            <a:picLocks noChangeAspect="1"/>
          </p:cNvPicPr>
          <p:nvPr/>
        </p:nvPicPr>
        <p:blipFill>
          <a:blip r:embed="rId2"/>
          <a:stretch>
            <a:fillRect/>
          </a:stretch>
        </p:blipFill>
        <p:spPr>
          <a:xfrm>
            <a:off x="976836" y="1037565"/>
            <a:ext cx="499297" cy="499297"/>
          </a:xfrm>
          <a:prstGeom prst="rect">
            <a:avLst/>
          </a:prstGeom>
        </p:spPr>
      </p:pic>
      <p:pic>
        <p:nvPicPr>
          <p:cNvPr id="8" name="圖片 7">
            <a:extLst>
              <a:ext uri="{FF2B5EF4-FFF2-40B4-BE49-F238E27FC236}">
                <a16:creationId xmlns:a16="http://schemas.microsoft.com/office/drawing/2014/main" id="{D665B738-F8F6-4DD6-A250-4B38A7996BF1}"/>
              </a:ext>
            </a:extLst>
          </p:cNvPr>
          <p:cNvPicPr>
            <a:picLocks noChangeAspect="1"/>
          </p:cNvPicPr>
          <p:nvPr/>
        </p:nvPicPr>
        <p:blipFill>
          <a:blip r:embed="rId3"/>
          <a:stretch>
            <a:fillRect/>
          </a:stretch>
        </p:blipFill>
        <p:spPr>
          <a:xfrm>
            <a:off x="2970077" y="1037565"/>
            <a:ext cx="499297" cy="499297"/>
          </a:xfrm>
          <a:prstGeom prst="rect">
            <a:avLst/>
          </a:prstGeom>
        </p:spPr>
      </p:pic>
      <p:pic>
        <p:nvPicPr>
          <p:cNvPr id="10" name="圖片 9">
            <a:extLst>
              <a:ext uri="{FF2B5EF4-FFF2-40B4-BE49-F238E27FC236}">
                <a16:creationId xmlns:a16="http://schemas.microsoft.com/office/drawing/2014/main" id="{43E0FE74-007C-4FFE-80AD-FB6E65867D8C}"/>
              </a:ext>
            </a:extLst>
          </p:cNvPr>
          <p:cNvPicPr>
            <a:picLocks noChangeAspect="1"/>
          </p:cNvPicPr>
          <p:nvPr/>
        </p:nvPicPr>
        <p:blipFill>
          <a:blip r:embed="rId4"/>
          <a:stretch>
            <a:fillRect/>
          </a:stretch>
        </p:blipFill>
        <p:spPr>
          <a:xfrm>
            <a:off x="6156436" y="1037565"/>
            <a:ext cx="499297" cy="499297"/>
          </a:xfrm>
          <a:prstGeom prst="rect">
            <a:avLst/>
          </a:prstGeom>
        </p:spPr>
      </p:pic>
      <p:pic>
        <p:nvPicPr>
          <p:cNvPr id="24" name="圖片 23">
            <a:extLst>
              <a:ext uri="{FF2B5EF4-FFF2-40B4-BE49-F238E27FC236}">
                <a16:creationId xmlns:a16="http://schemas.microsoft.com/office/drawing/2014/main" id="{5EAAD22E-2D50-4DE6-9147-2752E4B90175}"/>
              </a:ext>
            </a:extLst>
          </p:cNvPr>
          <p:cNvPicPr>
            <a:picLocks noChangeAspect="1"/>
          </p:cNvPicPr>
          <p:nvPr/>
        </p:nvPicPr>
        <p:blipFill>
          <a:blip r:embed="rId5"/>
          <a:stretch>
            <a:fillRect/>
          </a:stretch>
        </p:blipFill>
        <p:spPr>
          <a:xfrm>
            <a:off x="6617617" y="2120728"/>
            <a:ext cx="1587288" cy="2225563"/>
          </a:xfrm>
          <a:prstGeom prst="rect">
            <a:avLst/>
          </a:prstGeom>
        </p:spPr>
      </p:pic>
      <p:sp>
        <p:nvSpPr>
          <p:cNvPr id="3" name="TextBox 2">
            <a:extLst>
              <a:ext uri="{FF2B5EF4-FFF2-40B4-BE49-F238E27FC236}">
                <a16:creationId xmlns:a16="http://schemas.microsoft.com/office/drawing/2014/main" id="{5535CFBE-938D-FF43-A352-CE1A807BD407}"/>
              </a:ext>
            </a:extLst>
          </p:cNvPr>
          <p:cNvSpPr txBox="1"/>
          <p:nvPr/>
        </p:nvSpPr>
        <p:spPr>
          <a:xfrm>
            <a:off x="1189299" y="1275545"/>
            <a:ext cx="1376290" cy="738664"/>
          </a:xfrm>
          <a:prstGeom prst="rect">
            <a:avLst/>
          </a:prstGeom>
          <a:noFill/>
        </p:spPr>
        <p:txBody>
          <a:bodyPr wrap="square" rtlCol="0">
            <a:spAutoFit/>
          </a:bodyPr>
          <a:lstStyle/>
          <a:p>
            <a:r>
              <a:rPr lang="zh-CN" altLang="en-US">
                <a:solidFill>
                  <a:schemeClr val="bg1"/>
                </a:solidFill>
                <a:latin typeface="Microsoft JhengHei" panose="020B0604030504040204" pitchFamily="34" charset="-120"/>
                <a:ea typeface="Microsoft JhengHei" panose="020B0604030504040204" pitchFamily="34" charset="-120"/>
              </a:rPr>
              <a:t>出廠預設為</a:t>
            </a:r>
            <a:r>
              <a:rPr lang="en-US" altLang="zh-CN">
                <a:solidFill>
                  <a:schemeClr val="bg1"/>
                </a:solidFill>
                <a:latin typeface="Microsoft JhengHei" panose="020B0604030504040204" pitchFamily="34" charset="-120"/>
                <a:ea typeface="Microsoft JhengHei" panose="020B0604030504040204" pitchFamily="34" charset="-120"/>
              </a:rPr>
              <a:t> Software Ctrl </a:t>
            </a:r>
          </a:p>
          <a:p>
            <a:r>
              <a:rPr lang="zh-TW" altLang="en-US">
                <a:solidFill>
                  <a:schemeClr val="bg1"/>
                </a:solidFill>
                <a:latin typeface="Microsoft JhengHei" panose="020B0604030504040204" pitchFamily="34" charset="-120"/>
                <a:ea typeface="Microsoft JhengHei" panose="020B0604030504040204" pitchFamily="34" charset="-120"/>
              </a:rPr>
              <a:t>軟體控制模式</a:t>
            </a:r>
            <a:endParaRPr lang="en-US">
              <a:solidFill>
                <a:schemeClr val="bg1"/>
              </a:solidFill>
              <a:latin typeface="Microsoft JhengHei" panose="020B0604030504040204" pitchFamily="34" charset="-120"/>
              <a:ea typeface="Microsoft JhengHei" panose="020B0604030504040204" pitchFamily="34" charset="-120"/>
            </a:endParaRPr>
          </a:p>
        </p:txBody>
      </p:sp>
      <p:sp>
        <p:nvSpPr>
          <p:cNvPr id="17" name="TextBox 16">
            <a:extLst>
              <a:ext uri="{FF2B5EF4-FFF2-40B4-BE49-F238E27FC236}">
                <a16:creationId xmlns:a16="http://schemas.microsoft.com/office/drawing/2014/main" id="{E4BC9742-0A4A-CC47-A27D-B9E6A0984CE9}"/>
              </a:ext>
            </a:extLst>
          </p:cNvPr>
          <p:cNvSpPr txBox="1"/>
          <p:nvPr/>
        </p:nvSpPr>
        <p:spPr>
          <a:xfrm>
            <a:off x="3181472" y="1268473"/>
            <a:ext cx="2907605" cy="892552"/>
          </a:xfrm>
          <a:prstGeom prst="rect">
            <a:avLst/>
          </a:prstGeom>
          <a:noFill/>
        </p:spPr>
        <p:txBody>
          <a:bodyPr wrap="square" rtlCol="0">
            <a:spAutoFit/>
          </a:bodyPr>
          <a:lstStyle/>
          <a:p>
            <a:r>
              <a:rPr lang="zh-CN" altLang="en-US">
                <a:solidFill>
                  <a:schemeClr val="bg1"/>
                </a:solidFill>
                <a:latin typeface="Microsoft JhengHei" panose="020B0604030504040204" pitchFamily="34" charset="-120"/>
                <a:ea typeface="Microsoft JhengHei" panose="020B0604030504040204" pitchFamily="34" charset="-120"/>
              </a:rPr>
              <a:t>機背指撥開關切換到其他磁碟模式</a:t>
            </a:r>
            <a:endParaRPr lang="en-US" altLang="zh-CN">
              <a:solidFill>
                <a:schemeClr val="bg1"/>
              </a:solidFill>
              <a:latin typeface="Microsoft JhengHei" panose="020B0604030504040204" pitchFamily="34" charset="-120"/>
              <a:ea typeface="Microsoft JhengHei" panose="020B0604030504040204" pitchFamily="34" charset="-120"/>
            </a:endParaRPr>
          </a:p>
          <a:p>
            <a:endParaRPr lang="en-US" altLang="zh-CN">
              <a:solidFill>
                <a:schemeClr val="bg1"/>
              </a:solidFill>
              <a:latin typeface="Microsoft JhengHei" panose="020B0604030504040204" pitchFamily="34" charset="-120"/>
              <a:ea typeface="Microsoft JhengHei" panose="020B0604030504040204" pitchFamily="34" charset="-120"/>
            </a:endParaRPr>
          </a:p>
          <a:p>
            <a:r>
              <a:rPr lang="en-US" altLang="zh-CN" sz="1200" i="1">
                <a:solidFill>
                  <a:schemeClr val="bg1"/>
                </a:solidFill>
                <a:latin typeface="Microsoft JhengHei" panose="020B0604030504040204" pitchFamily="34" charset="-120"/>
                <a:ea typeface="Microsoft JhengHei" panose="020B0604030504040204" pitchFamily="34" charset="-120"/>
              </a:rPr>
              <a:t>    </a:t>
            </a:r>
            <a:r>
              <a:rPr lang="zh-CN" altLang="en-US" sz="1200" i="1">
                <a:solidFill>
                  <a:schemeClr val="bg1"/>
                </a:solidFill>
                <a:latin typeface="Microsoft JhengHei" panose="020B0604030504040204" pitchFamily="34" charset="-120"/>
                <a:ea typeface="Microsoft JhengHei" panose="020B0604030504040204" pitchFamily="34" charset="-120"/>
              </a:rPr>
              <a:t>非</a:t>
            </a:r>
            <a:r>
              <a:rPr lang="en-US" altLang="zh-CN" sz="1200" i="1">
                <a:solidFill>
                  <a:schemeClr val="bg1"/>
                </a:solidFill>
                <a:latin typeface="Microsoft JhengHei" panose="020B0604030504040204" pitchFamily="34" charset="-120"/>
                <a:ea typeface="Microsoft JhengHei" panose="020B0604030504040204" pitchFamily="34" charset="-120"/>
              </a:rPr>
              <a:t> Software Ctrl </a:t>
            </a:r>
            <a:r>
              <a:rPr lang="zh-CN" altLang="en-US" sz="1200" i="1">
                <a:solidFill>
                  <a:schemeClr val="bg1"/>
                </a:solidFill>
                <a:latin typeface="Microsoft JhengHei" panose="020B0604030504040204" pitchFamily="34" charset="-120"/>
                <a:ea typeface="Microsoft JhengHei" panose="020B0604030504040204" pitchFamily="34" charset="-120"/>
              </a:rPr>
              <a:t>模式下，不允許</a:t>
            </a:r>
            <a:r>
              <a:rPr lang="en-US" altLang="zh-CN" sz="1200" i="1">
                <a:solidFill>
                  <a:schemeClr val="bg1"/>
                </a:solidFill>
                <a:latin typeface="Microsoft JhengHei" panose="020B0604030504040204" pitchFamily="34" charset="-120"/>
                <a:ea typeface="Microsoft JhengHei" panose="020B0604030504040204" pitchFamily="34" charset="-120"/>
              </a:rPr>
              <a:t> QTS &amp; </a:t>
            </a:r>
            <a:r>
              <a:rPr lang="zh-CN" altLang="en-US" sz="1200" i="1">
                <a:solidFill>
                  <a:schemeClr val="bg1"/>
                </a:solidFill>
                <a:latin typeface="Microsoft JhengHei" panose="020B0604030504040204" pitchFamily="34" charset="-120"/>
                <a:ea typeface="Microsoft JhengHei" panose="020B0604030504040204" pitchFamily="34" charset="-120"/>
              </a:rPr>
              <a:t>工具軟體建立或移除磁碟組態</a:t>
            </a:r>
            <a:endParaRPr lang="en-US" sz="1200" i="1">
              <a:solidFill>
                <a:schemeClr val="bg1"/>
              </a:solidFill>
              <a:latin typeface="Microsoft JhengHei" panose="020B0604030504040204" pitchFamily="34" charset="-120"/>
              <a:ea typeface="Microsoft JhengHei" panose="020B0604030504040204" pitchFamily="34" charset="-120"/>
            </a:endParaRPr>
          </a:p>
        </p:txBody>
      </p:sp>
      <p:sp>
        <p:nvSpPr>
          <p:cNvPr id="23" name="TextBox 22">
            <a:extLst>
              <a:ext uri="{FF2B5EF4-FFF2-40B4-BE49-F238E27FC236}">
                <a16:creationId xmlns:a16="http://schemas.microsoft.com/office/drawing/2014/main" id="{54A7FAAC-11AB-0546-B3D8-FAB936F35FAD}"/>
              </a:ext>
            </a:extLst>
          </p:cNvPr>
          <p:cNvSpPr txBox="1"/>
          <p:nvPr/>
        </p:nvSpPr>
        <p:spPr>
          <a:xfrm>
            <a:off x="6511698" y="1275545"/>
            <a:ext cx="2264442" cy="738664"/>
          </a:xfrm>
          <a:prstGeom prst="rect">
            <a:avLst/>
          </a:prstGeom>
          <a:noFill/>
        </p:spPr>
        <p:txBody>
          <a:bodyPr wrap="square" rtlCol="0">
            <a:spAutoFit/>
          </a:bodyPr>
          <a:lstStyle/>
          <a:p>
            <a:r>
              <a:rPr lang="zh-CN" altLang="en-US">
                <a:solidFill>
                  <a:schemeClr val="bg1"/>
                </a:solidFill>
                <a:latin typeface="Microsoft JhengHei" panose="020B0604030504040204" pitchFamily="34" charset="-120"/>
                <a:ea typeface="Microsoft JhengHei" panose="020B0604030504040204" pitchFamily="34" charset="-120"/>
              </a:rPr>
              <a:t>按壓</a:t>
            </a:r>
            <a:r>
              <a:rPr lang="en-US" altLang="zh-CN">
                <a:solidFill>
                  <a:schemeClr val="bg1"/>
                </a:solidFill>
                <a:latin typeface="Microsoft JhengHei" panose="020B0604030504040204" pitchFamily="34" charset="-120"/>
                <a:ea typeface="Microsoft JhengHei" panose="020B0604030504040204" pitchFamily="34" charset="-120"/>
              </a:rPr>
              <a:t> “SET” </a:t>
            </a:r>
            <a:r>
              <a:rPr lang="zh-CN" altLang="en-US">
                <a:solidFill>
                  <a:schemeClr val="bg1"/>
                </a:solidFill>
                <a:latin typeface="Microsoft JhengHei" panose="020B0604030504040204" pitchFamily="34" charset="-120"/>
                <a:ea typeface="Microsoft JhengHei" panose="020B0604030504040204" pitchFamily="34" charset="-120"/>
              </a:rPr>
              <a:t>鍵三秒直到</a:t>
            </a:r>
            <a:r>
              <a:rPr lang="zh-TW" altLang="en-US">
                <a:solidFill>
                  <a:schemeClr val="bg1"/>
                </a:solidFill>
                <a:latin typeface="Microsoft JhengHei" panose="020B0604030504040204" pitchFamily="34" charset="-120"/>
                <a:ea typeface="Microsoft JhengHei" panose="020B0604030504040204" pitchFamily="34" charset="-120"/>
              </a:rPr>
              <a:t>嗶聲出現即可設為</a:t>
            </a:r>
            <a:r>
              <a:rPr lang="zh-CN" altLang="en-US">
                <a:solidFill>
                  <a:schemeClr val="bg1"/>
                </a:solidFill>
                <a:latin typeface="Microsoft JhengHei" panose="020B0604030504040204" pitchFamily="34" charset="-120"/>
                <a:ea typeface="Microsoft JhengHei" panose="020B0604030504040204" pitchFamily="34" charset="-120"/>
              </a:rPr>
              <a:t>新模式</a:t>
            </a:r>
            <a:r>
              <a:rPr lang="en-US" altLang="zh-CN">
                <a:solidFill>
                  <a:schemeClr val="bg1"/>
                </a:solidFill>
                <a:latin typeface="Microsoft JhengHei" panose="020B0604030504040204" pitchFamily="34" charset="-120"/>
                <a:ea typeface="Microsoft JhengHei" panose="020B0604030504040204" pitchFamily="34" charset="-120"/>
              </a:rPr>
              <a:t>*</a:t>
            </a:r>
            <a:r>
              <a:rPr lang="en-US" altLang="zh-TW">
                <a:solidFill>
                  <a:schemeClr val="bg1"/>
                </a:solidFill>
                <a:latin typeface="Microsoft JhengHei" panose="020B0604030504040204" pitchFamily="34" charset="-120"/>
                <a:ea typeface="Microsoft JhengHei" panose="020B0604030504040204" pitchFamily="34" charset="-120"/>
              </a:rPr>
              <a:t> </a:t>
            </a:r>
          </a:p>
          <a:p>
            <a:r>
              <a:rPr lang="en-US" altLang="zh-CN">
                <a:solidFill>
                  <a:schemeClr val="bg1"/>
                </a:solidFill>
                <a:latin typeface="Microsoft JhengHei" panose="020B0604030504040204" pitchFamily="34" charset="-120"/>
                <a:ea typeface="Microsoft JhengHei" panose="020B0604030504040204" pitchFamily="34" charset="-120"/>
              </a:rPr>
              <a:t>*</a:t>
            </a:r>
            <a:r>
              <a:rPr lang="zh-CN" altLang="en-US">
                <a:solidFill>
                  <a:schemeClr val="bg1"/>
                </a:solidFill>
                <a:latin typeface="Microsoft JhengHei" panose="020B0604030504040204" pitchFamily="34" charset="-120"/>
                <a:ea typeface="Microsoft JhengHei" panose="020B0604030504040204" pitchFamily="34" charset="-120"/>
              </a:rPr>
              <a:t>硬碟資料會被抹除</a:t>
            </a:r>
            <a:endParaRPr lang="en-US">
              <a:solidFill>
                <a:schemeClr val="bg1"/>
              </a:solidFill>
              <a:latin typeface="Microsoft JhengHei" panose="020B0604030504040204" pitchFamily="34" charset="-120"/>
              <a:ea typeface="Microsoft JhengHei" panose="020B0604030504040204" pitchFamily="34" charset="-120"/>
            </a:endParaRPr>
          </a:p>
        </p:txBody>
      </p:sp>
      <p:pic>
        <p:nvPicPr>
          <p:cNvPr id="28" name="圖片 15">
            <a:extLst>
              <a:ext uri="{FF2B5EF4-FFF2-40B4-BE49-F238E27FC236}">
                <a16:creationId xmlns:a16="http://schemas.microsoft.com/office/drawing/2014/main" id="{DDE47E54-C2CF-1448-B33C-12DBD523A80A}"/>
              </a:ext>
            </a:extLst>
          </p:cNvPr>
          <p:cNvPicPr>
            <a:picLocks noChangeAspect="1"/>
          </p:cNvPicPr>
          <p:nvPr/>
        </p:nvPicPr>
        <p:blipFill>
          <a:blip r:embed="rId6"/>
          <a:stretch>
            <a:fillRect/>
          </a:stretch>
        </p:blipFill>
        <p:spPr>
          <a:xfrm>
            <a:off x="4097158" y="2327482"/>
            <a:ext cx="897216" cy="1055248"/>
          </a:xfrm>
          <a:prstGeom prst="rect">
            <a:avLst/>
          </a:prstGeom>
        </p:spPr>
      </p:pic>
      <p:sp>
        <p:nvSpPr>
          <p:cNvPr id="29" name="文字方塊 23">
            <a:extLst>
              <a:ext uri="{FF2B5EF4-FFF2-40B4-BE49-F238E27FC236}">
                <a16:creationId xmlns:a16="http://schemas.microsoft.com/office/drawing/2014/main" id="{EE292D35-FC0B-A74A-8869-0AAE381A4DCA}"/>
              </a:ext>
            </a:extLst>
          </p:cNvPr>
          <p:cNvSpPr txBox="1"/>
          <p:nvPr/>
        </p:nvSpPr>
        <p:spPr>
          <a:xfrm>
            <a:off x="3067050" y="3646650"/>
            <a:ext cx="2957431" cy="338554"/>
          </a:xfrm>
          <a:prstGeom prst="rect">
            <a:avLst/>
          </a:prstGeom>
          <a:noFill/>
        </p:spPr>
        <p:txBody>
          <a:bodyPr wrap="square" rtlCol="0">
            <a:spAutoFit/>
          </a:bodyPr>
          <a:lstStyle/>
          <a:p>
            <a:r>
              <a:rPr lang="en-US" altLang="zh-TW" sz="1600" b="1">
                <a:solidFill>
                  <a:schemeClr val="bg1"/>
                </a:solidFill>
                <a:latin typeface="Microsoft JhengHei" panose="020B0604030504040204" pitchFamily="34" charset="-120"/>
                <a:ea typeface="Microsoft JhengHei" panose="020B0604030504040204" pitchFamily="34" charset="-120"/>
              </a:rPr>
              <a:t>Individual | JBOD</a:t>
            </a:r>
            <a:r>
              <a:rPr lang="zh-TW" altLang="en-US" sz="1600" b="1">
                <a:solidFill>
                  <a:schemeClr val="bg1"/>
                </a:solidFill>
                <a:latin typeface="Microsoft JhengHei" panose="020B0604030504040204" pitchFamily="34" charset="-120"/>
                <a:ea typeface="Microsoft JhengHei" panose="020B0604030504040204" pitchFamily="34" charset="-120"/>
              </a:rPr>
              <a:t> </a:t>
            </a:r>
            <a:r>
              <a:rPr lang="en-US" altLang="zh-TW" sz="1600" b="1">
                <a:solidFill>
                  <a:schemeClr val="bg1"/>
                </a:solidFill>
                <a:latin typeface="Microsoft JhengHei" panose="020B0604030504040204" pitchFamily="34" charset="-120"/>
                <a:ea typeface="Microsoft JhengHei" panose="020B0604030504040204" pitchFamily="34" charset="-120"/>
              </a:rPr>
              <a:t>|</a:t>
            </a:r>
            <a:r>
              <a:rPr lang="zh-TW" altLang="en-US" sz="1600" b="1">
                <a:solidFill>
                  <a:schemeClr val="bg1"/>
                </a:solidFill>
                <a:latin typeface="Microsoft JhengHei" panose="020B0604030504040204" pitchFamily="34" charset="-120"/>
                <a:ea typeface="Microsoft JhengHei" panose="020B0604030504040204" pitchFamily="34" charset="-120"/>
              </a:rPr>
              <a:t> </a:t>
            </a:r>
            <a:r>
              <a:rPr lang="en-US" altLang="zh-TW" sz="1600" b="1">
                <a:solidFill>
                  <a:schemeClr val="bg1"/>
                </a:solidFill>
                <a:latin typeface="Microsoft JhengHei" panose="020B0604030504040204" pitchFamily="34" charset="-120"/>
                <a:ea typeface="Microsoft JhengHei" panose="020B0604030504040204" pitchFamily="34" charset="-120"/>
              </a:rPr>
              <a:t>RAID 0/1</a:t>
            </a:r>
            <a:endParaRPr lang="zh-TW" altLang="en-US" sz="1600" b="1">
              <a:solidFill>
                <a:schemeClr val="bg1"/>
              </a:solidFill>
              <a:latin typeface="Microsoft JhengHei" panose="020B0604030504040204" pitchFamily="34" charset="-120"/>
              <a:ea typeface="Microsoft JhengHei" panose="020B0604030504040204" pitchFamily="34" charset="-120"/>
            </a:endParaRPr>
          </a:p>
        </p:txBody>
      </p:sp>
      <p:sp>
        <p:nvSpPr>
          <p:cNvPr id="14" name="文字方塊 13">
            <a:extLst>
              <a:ext uri="{FF2B5EF4-FFF2-40B4-BE49-F238E27FC236}">
                <a16:creationId xmlns:a16="http://schemas.microsoft.com/office/drawing/2014/main" id="{28300FCA-0BDA-4951-BBA1-DF1C3603C17A}"/>
              </a:ext>
            </a:extLst>
          </p:cNvPr>
          <p:cNvSpPr txBox="1"/>
          <p:nvPr/>
        </p:nvSpPr>
        <p:spPr>
          <a:xfrm>
            <a:off x="908650" y="3382730"/>
            <a:ext cx="1701094" cy="584775"/>
          </a:xfrm>
          <a:prstGeom prst="rect">
            <a:avLst/>
          </a:prstGeom>
          <a:noFill/>
        </p:spPr>
        <p:txBody>
          <a:bodyPr wrap="square" rtlCol="0">
            <a:spAutoFit/>
          </a:bodyPr>
          <a:lstStyle/>
          <a:p>
            <a:pPr algn="ctr"/>
            <a:r>
              <a:rPr lang="en-US" altLang="zh-TW" sz="1600" b="1">
                <a:solidFill>
                  <a:schemeClr val="bg1"/>
                </a:solidFill>
                <a:latin typeface="Microsoft JhengHei" panose="020B0604030504040204" pitchFamily="34" charset="-120"/>
                <a:ea typeface="Microsoft JhengHei" panose="020B0604030504040204" pitchFamily="34" charset="-120"/>
              </a:rPr>
              <a:t>Software Ctrl</a:t>
            </a:r>
          </a:p>
          <a:p>
            <a:pPr algn="ctr"/>
            <a:r>
              <a:rPr lang="en-US" altLang="zh-TW" sz="1600" b="1">
                <a:solidFill>
                  <a:schemeClr val="bg1"/>
                </a:solidFill>
                <a:latin typeface="Microsoft JhengHei" panose="020B0604030504040204" pitchFamily="34" charset="-120"/>
                <a:ea typeface="Microsoft JhengHei" panose="020B0604030504040204" pitchFamily="34" charset="-120"/>
              </a:rPr>
              <a:t>(</a:t>
            </a:r>
            <a:r>
              <a:rPr lang="zh-CN" altLang="en-US" sz="1600" b="1">
                <a:solidFill>
                  <a:schemeClr val="bg1"/>
                </a:solidFill>
                <a:latin typeface="Microsoft JhengHei" panose="020B0604030504040204" pitchFamily="34" charset="-120"/>
                <a:ea typeface="Microsoft JhengHei" panose="020B0604030504040204" pitchFamily="34" charset="-120"/>
              </a:rPr>
              <a:t>出廠預設模式</a:t>
            </a:r>
            <a:r>
              <a:rPr lang="en-US" altLang="zh-CN" sz="1600" b="1">
                <a:solidFill>
                  <a:schemeClr val="bg1"/>
                </a:solidFill>
                <a:latin typeface="Microsoft JhengHei" panose="020B0604030504040204" pitchFamily="34" charset="-120"/>
                <a:ea typeface="Microsoft JhengHei" panose="020B0604030504040204" pitchFamily="34" charset="-120"/>
              </a:rPr>
              <a:t>)</a:t>
            </a:r>
            <a:endParaRPr lang="zh-TW" altLang="en-US" sz="1600" b="1">
              <a:solidFill>
                <a:schemeClr val="bg1"/>
              </a:solidFill>
              <a:latin typeface="Microsoft JhengHei" panose="020B0604030504040204" pitchFamily="34" charset="-120"/>
              <a:ea typeface="Microsoft JhengHei" panose="020B0604030504040204" pitchFamily="34" charset="-120"/>
            </a:endParaRPr>
          </a:p>
        </p:txBody>
      </p:sp>
      <p:pic>
        <p:nvPicPr>
          <p:cNvPr id="15" name="圖片 14">
            <a:extLst>
              <a:ext uri="{FF2B5EF4-FFF2-40B4-BE49-F238E27FC236}">
                <a16:creationId xmlns:a16="http://schemas.microsoft.com/office/drawing/2014/main" id="{C57EB790-B998-47A0-A9C6-9CED8517131F}"/>
              </a:ext>
            </a:extLst>
          </p:cNvPr>
          <p:cNvPicPr>
            <a:picLocks noChangeAspect="1"/>
          </p:cNvPicPr>
          <p:nvPr/>
        </p:nvPicPr>
        <p:blipFill>
          <a:blip r:embed="rId7"/>
          <a:stretch>
            <a:fillRect/>
          </a:stretch>
        </p:blipFill>
        <p:spPr>
          <a:xfrm>
            <a:off x="1313138" y="2327482"/>
            <a:ext cx="892118" cy="1055248"/>
          </a:xfrm>
          <a:prstGeom prst="rect">
            <a:avLst/>
          </a:prstGeom>
        </p:spPr>
      </p:pic>
      <p:sp>
        <p:nvSpPr>
          <p:cNvPr id="16" name="文字方塊 23">
            <a:extLst>
              <a:ext uri="{FF2B5EF4-FFF2-40B4-BE49-F238E27FC236}">
                <a16:creationId xmlns:a16="http://schemas.microsoft.com/office/drawing/2014/main" id="{8941730C-22F1-47BD-A488-1D8F1EEB7C6D}"/>
              </a:ext>
            </a:extLst>
          </p:cNvPr>
          <p:cNvSpPr txBox="1"/>
          <p:nvPr/>
        </p:nvSpPr>
        <p:spPr>
          <a:xfrm>
            <a:off x="4097158" y="3382730"/>
            <a:ext cx="897216" cy="338554"/>
          </a:xfrm>
          <a:prstGeom prst="rect">
            <a:avLst/>
          </a:prstGeom>
          <a:noFill/>
        </p:spPr>
        <p:txBody>
          <a:bodyPr wrap="square" rtlCol="0">
            <a:spAutoFit/>
          </a:bodyPr>
          <a:lstStyle/>
          <a:p>
            <a:pPr algn="ctr"/>
            <a:r>
              <a:rPr lang="en-US" altLang="zh-TW" sz="1600" b="1">
                <a:solidFill>
                  <a:schemeClr val="bg1"/>
                </a:solidFill>
                <a:latin typeface="Microsoft JhengHei" panose="020B0604030504040204" pitchFamily="34" charset="-120"/>
                <a:ea typeface="Microsoft JhengHei" panose="020B0604030504040204" pitchFamily="34" charset="-120"/>
              </a:rPr>
              <a:t>MODE</a:t>
            </a:r>
            <a:endParaRPr lang="zh-TW" altLang="en-US" sz="1600" b="1">
              <a:solidFill>
                <a:schemeClr val="bg1"/>
              </a:solidFill>
              <a:latin typeface="Microsoft JhengHei" panose="020B0604030504040204" pitchFamily="34" charset="-120"/>
              <a:ea typeface="Microsoft JhengHei" panose="020B0604030504040204" pitchFamily="34" charset="-120"/>
            </a:endParaRPr>
          </a:p>
        </p:txBody>
      </p:sp>
      <p:pic>
        <p:nvPicPr>
          <p:cNvPr id="18" name="圖片 13">
            <a:extLst>
              <a:ext uri="{FF2B5EF4-FFF2-40B4-BE49-F238E27FC236}">
                <a16:creationId xmlns:a16="http://schemas.microsoft.com/office/drawing/2014/main" id="{F4A1A455-4D9C-9742-AFCB-6131AC2A5C69}"/>
              </a:ext>
            </a:extLst>
          </p:cNvPr>
          <p:cNvPicPr>
            <a:picLocks noChangeAspect="1"/>
          </p:cNvPicPr>
          <p:nvPr/>
        </p:nvPicPr>
        <p:blipFill>
          <a:blip r:embed="rId8"/>
          <a:stretch>
            <a:fillRect/>
          </a:stretch>
        </p:blipFill>
        <p:spPr>
          <a:xfrm>
            <a:off x="3220881" y="1760767"/>
            <a:ext cx="178554" cy="156679"/>
          </a:xfrm>
          <a:prstGeom prst="rect">
            <a:avLst/>
          </a:prstGeom>
        </p:spPr>
      </p:pic>
    </p:spTree>
    <p:extLst>
      <p:ext uri="{BB962C8B-B14F-4D97-AF65-F5344CB8AC3E}">
        <p14:creationId xmlns:p14="http://schemas.microsoft.com/office/powerpoint/2010/main" val="27939217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2564E-0EE7-644D-966E-EF5DDB23068F}"/>
              </a:ext>
            </a:extLst>
          </p:cNvPr>
          <p:cNvSpPr>
            <a:spLocks noGrp="1"/>
          </p:cNvSpPr>
          <p:nvPr>
            <p:ph type="ctrTitle"/>
          </p:nvPr>
        </p:nvSpPr>
        <p:spPr>
          <a:xfrm>
            <a:off x="0" y="0"/>
            <a:ext cx="9143999" cy="862553"/>
          </a:xfrm>
        </p:spPr>
        <p:txBody>
          <a:bodyPr/>
          <a:lstStyle/>
          <a:p>
            <a:r>
              <a:rPr lang="zh-CN" altLang="en-US" sz="3200"/>
              <a:t>直接使用硬體開關切換磁碟模式</a:t>
            </a:r>
            <a:endParaRPr lang="en-US" sz="3200">
              <a:latin typeface="+mj-lt"/>
            </a:endParaRPr>
          </a:p>
        </p:txBody>
      </p:sp>
      <p:pic>
        <p:nvPicPr>
          <p:cNvPr id="6" name="圖片 5">
            <a:extLst>
              <a:ext uri="{FF2B5EF4-FFF2-40B4-BE49-F238E27FC236}">
                <a16:creationId xmlns:a16="http://schemas.microsoft.com/office/drawing/2014/main" id="{DC5DA22D-BB12-40EF-8D0D-666D6E8A0493}"/>
              </a:ext>
            </a:extLst>
          </p:cNvPr>
          <p:cNvPicPr>
            <a:picLocks noChangeAspect="1"/>
          </p:cNvPicPr>
          <p:nvPr/>
        </p:nvPicPr>
        <p:blipFill>
          <a:blip r:embed="rId2"/>
          <a:stretch>
            <a:fillRect/>
          </a:stretch>
        </p:blipFill>
        <p:spPr>
          <a:xfrm>
            <a:off x="414677" y="1098392"/>
            <a:ext cx="358620" cy="358620"/>
          </a:xfrm>
          <a:prstGeom prst="rect">
            <a:avLst/>
          </a:prstGeom>
        </p:spPr>
      </p:pic>
      <p:pic>
        <p:nvPicPr>
          <p:cNvPr id="8" name="圖片 7">
            <a:extLst>
              <a:ext uri="{FF2B5EF4-FFF2-40B4-BE49-F238E27FC236}">
                <a16:creationId xmlns:a16="http://schemas.microsoft.com/office/drawing/2014/main" id="{D665B738-F8F6-4DD6-A250-4B38A7996BF1}"/>
              </a:ext>
            </a:extLst>
          </p:cNvPr>
          <p:cNvPicPr>
            <a:picLocks noChangeAspect="1"/>
          </p:cNvPicPr>
          <p:nvPr/>
        </p:nvPicPr>
        <p:blipFill>
          <a:blip r:embed="rId3"/>
          <a:stretch>
            <a:fillRect/>
          </a:stretch>
        </p:blipFill>
        <p:spPr>
          <a:xfrm>
            <a:off x="2126589" y="1098392"/>
            <a:ext cx="358620" cy="358620"/>
          </a:xfrm>
          <a:prstGeom prst="rect">
            <a:avLst/>
          </a:prstGeom>
        </p:spPr>
      </p:pic>
      <p:pic>
        <p:nvPicPr>
          <p:cNvPr id="10" name="圖片 9">
            <a:extLst>
              <a:ext uri="{FF2B5EF4-FFF2-40B4-BE49-F238E27FC236}">
                <a16:creationId xmlns:a16="http://schemas.microsoft.com/office/drawing/2014/main" id="{43E0FE74-007C-4FFE-80AD-FB6E65867D8C}"/>
              </a:ext>
            </a:extLst>
          </p:cNvPr>
          <p:cNvPicPr>
            <a:picLocks noChangeAspect="1"/>
          </p:cNvPicPr>
          <p:nvPr/>
        </p:nvPicPr>
        <p:blipFill>
          <a:blip r:embed="rId4"/>
          <a:stretch>
            <a:fillRect/>
          </a:stretch>
        </p:blipFill>
        <p:spPr>
          <a:xfrm>
            <a:off x="3838501" y="1098392"/>
            <a:ext cx="358620" cy="358620"/>
          </a:xfrm>
          <a:prstGeom prst="rect">
            <a:avLst/>
          </a:prstGeom>
        </p:spPr>
      </p:pic>
      <p:pic>
        <p:nvPicPr>
          <p:cNvPr id="12" name="圖片 11">
            <a:extLst>
              <a:ext uri="{FF2B5EF4-FFF2-40B4-BE49-F238E27FC236}">
                <a16:creationId xmlns:a16="http://schemas.microsoft.com/office/drawing/2014/main" id="{830B4FEF-8123-43D3-9284-25B290A0FEC4}"/>
              </a:ext>
            </a:extLst>
          </p:cNvPr>
          <p:cNvPicPr>
            <a:picLocks noChangeAspect="1"/>
          </p:cNvPicPr>
          <p:nvPr/>
        </p:nvPicPr>
        <p:blipFill>
          <a:blip r:embed="rId5"/>
          <a:stretch>
            <a:fillRect/>
          </a:stretch>
        </p:blipFill>
        <p:spPr>
          <a:xfrm>
            <a:off x="5550413" y="1098392"/>
            <a:ext cx="358620" cy="358620"/>
          </a:xfrm>
          <a:prstGeom prst="rect">
            <a:avLst/>
          </a:prstGeom>
        </p:spPr>
      </p:pic>
      <p:pic>
        <p:nvPicPr>
          <p:cNvPr id="14" name="圖片 13">
            <a:extLst>
              <a:ext uri="{FF2B5EF4-FFF2-40B4-BE49-F238E27FC236}">
                <a16:creationId xmlns:a16="http://schemas.microsoft.com/office/drawing/2014/main" id="{5BE6BD1F-B05C-45B9-8D3B-816511296B58}"/>
              </a:ext>
            </a:extLst>
          </p:cNvPr>
          <p:cNvPicPr>
            <a:picLocks noChangeAspect="1"/>
          </p:cNvPicPr>
          <p:nvPr/>
        </p:nvPicPr>
        <p:blipFill>
          <a:blip r:embed="rId6"/>
          <a:stretch>
            <a:fillRect/>
          </a:stretch>
        </p:blipFill>
        <p:spPr>
          <a:xfrm>
            <a:off x="7262324" y="1098392"/>
            <a:ext cx="358620" cy="358620"/>
          </a:xfrm>
          <a:prstGeom prst="rect">
            <a:avLst/>
          </a:prstGeom>
        </p:spPr>
      </p:pic>
      <p:pic>
        <p:nvPicPr>
          <p:cNvPr id="20" name="圖片 19">
            <a:extLst>
              <a:ext uri="{FF2B5EF4-FFF2-40B4-BE49-F238E27FC236}">
                <a16:creationId xmlns:a16="http://schemas.microsoft.com/office/drawing/2014/main" id="{9036F7A7-15F5-4648-8654-30052E559247}"/>
              </a:ext>
            </a:extLst>
          </p:cNvPr>
          <p:cNvPicPr>
            <a:picLocks noChangeAspect="1"/>
          </p:cNvPicPr>
          <p:nvPr/>
        </p:nvPicPr>
        <p:blipFill>
          <a:blip r:embed="rId7"/>
          <a:stretch>
            <a:fillRect/>
          </a:stretch>
        </p:blipFill>
        <p:spPr>
          <a:xfrm>
            <a:off x="7622292" y="2127983"/>
            <a:ext cx="1205488" cy="1690236"/>
          </a:xfrm>
          <a:prstGeom prst="rect">
            <a:avLst/>
          </a:prstGeom>
        </p:spPr>
      </p:pic>
      <p:pic>
        <p:nvPicPr>
          <p:cNvPr id="24" name="圖片 23">
            <a:extLst>
              <a:ext uri="{FF2B5EF4-FFF2-40B4-BE49-F238E27FC236}">
                <a16:creationId xmlns:a16="http://schemas.microsoft.com/office/drawing/2014/main" id="{5EAAD22E-2D50-4DE6-9147-2752E4B90175}"/>
              </a:ext>
            </a:extLst>
          </p:cNvPr>
          <p:cNvPicPr>
            <a:picLocks noChangeAspect="1"/>
          </p:cNvPicPr>
          <p:nvPr/>
        </p:nvPicPr>
        <p:blipFill>
          <a:blip r:embed="rId8"/>
          <a:stretch>
            <a:fillRect/>
          </a:stretch>
        </p:blipFill>
        <p:spPr>
          <a:xfrm>
            <a:off x="4213330" y="2127983"/>
            <a:ext cx="1205488" cy="1690236"/>
          </a:xfrm>
          <a:prstGeom prst="rect">
            <a:avLst/>
          </a:prstGeom>
        </p:spPr>
      </p:pic>
      <p:pic>
        <p:nvPicPr>
          <p:cNvPr id="26" name="圖片 25">
            <a:extLst>
              <a:ext uri="{FF2B5EF4-FFF2-40B4-BE49-F238E27FC236}">
                <a16:creationId xmlns:a16="http://schemas.microsoft.com/office/drawing/2014/main" id="{9A28C253-BB3A-406C-9B94-1D06A6C1310A}"/>
              </a:ext>
            </a:extLst>
          </p:cNvPr>
          <p:cNvPicPr>
            <a:picLocks noChangeAspect="1"/>
          </p:cNvPicPr>
          <p:nvPr/>
        </p:nvPicPr>
        <p:blipFill>
          <a:blip r:embed="rId9"/>
          <a:stretch>
            <a:fillRect/>
          </a:stretch>
        </p:blipFill>
        <p:spPr>
          <a:xfrm>
            <a:off x="1381108" y="3825030"/>
            <a:ext cx="5493841" cy="568755"/>
          </a:xfrm>
          <a:prstGeom prst="rect">
            <a:avLst/>
          </a:prstGeom>
        </p:spPr>
      </p:pic>
      <p:sp>
        <p:nvSpPr>
          <p:cNvPr id="3" name="TextBox 2">
            <a:extLst>
              <a:ext uri="{FF2B5EF4-FFF2-40B4-BE49-F238E27FC236}">
                <a16:creationId xmlns:a16="http://schemas.microsoft.com/office/drawing/2014/main" id="{5535CFBE-938D-FF43-A352-CE1A807BD407}"/>
              </a:ext>
            </a:extLst>
          </p:cNvPr>
          <p:cNvSpPr txBox="1"/>
          <p:nvPr/>
        </p:nvSpPr>
        <p:spPr>
          <a:xfrm>
            <a:off x="637277" y="1110069"/>
            <a:ext cx="1376290" cy="830997"/>
          </a:xfrm>
          <a:prstGeom prst="rect">
            <a:avLst/>
          </a:prstGeom>
          <a:noFill/>
        </p:spPr>
        <p:txBody>
          <a:bodyPr wrap="square" rtlCol="0">
            <a:spAutoFit/>
          </a:bodyPr>
          <a:lstStyle/>
          <a:p>
            <a:r>
              <a:rPr lang="zh-CN" altLang="en-US" sz="1200" b="1">
                <a:solidFill>
                  <a:schemeClr val="bg1"/>
                </a:solidFill>
                <a:latin typeface="Microsoft JhengHei" panose="020B0604030504040204" pitchFamily="34" charset="-120"/>
                <a:ea typeface="Microsoft JhengHei" panose="020B0604030504040204" pitchFamily="34" charset="-120"/>
              </a:rPr>
              <a:t>在</a:t>
            </a:r>
            <a:r>
              <a:rPr lang="en-US" altLang="zh-CN" sz="1200" b="1">
                <a:solidFill>
                  <a:schemeClr val="bg1"/>
                </a:solidFill>
                <a:latin typeface="Microsoft JhengHei" panose="020B0604030504040204" pitchFamily="34" charset="-120"/>
                <a:ea typeface="Microsoft JhengHei" panose="020B0604030504040204" pitchFamily="34" charset="-120"/>
              </a:rPr>
              <a:t> Individual </a:t>
            </a:r>
            <a:r>
              <a:rPr lang="zh-CN" altLang="en-US" sz="1200" b="1">
                <a:solidFill>
                  <a:schemeClr val="bg1"/>
                </a:solidFill>
                <a:latin typeface="Microsoft JhengHei" panose="020B0604030504040204" pitchFamily="34" charset="-120"/>
                <a:ea typeface="Microsoft JhengHei" panose="020B0604030504040204" pitchFamily="34" charset="-120"/>
              </a:rPr>
              <a:t>以外的任何模式之下</a:t>
            </a:r>
            <a:r>
              <a:rPr lang="en-US" altLang="zh-CN" sz="1200" b="1">
                <a:solidFill>
                  <a:schemeClr val="bg1"/>
                </a:solidFill>
                <a:latin typeface="Microsoft JhengHei" panose="020B0604030504040204" pitchFamily="34" charset="-120"/>
                <a:ea typeface="Microsoft JhengHei" panose="020B0604030504040204" pitchFamily="34" charset="-120"/>
              </a:rPr>
              <a:t> (</a:t>
            </a:r>
            <a:r>
              <a:rPr lang="zh-CN" altLang="en-US" sz="1200" b="1">
                <a:solidFill>
                  <a:schemeClr val="bg1"/>
                </a:solidFill>
                <a:latin typeface="Microsoft JhengHei" panose="020B0604030504040204" pitchFamily="34" charset="-120"/>
                <a:ea typeface="Microsoft JhengHei" panose="020B0604030504040204" pitchFamily="34" charset="-120"/>
              </a:rPr>
              <a:t>出廠預設為</a:t>
            </a:r>
            <a:r>
              <a:rPr lang="en-US" altLang="zh-CN" sz="1200" b="1">
                <a:solidFill>
                  <a:schemeClr val="bg1"/>
                </a:solidFill>
                <a:latin typeface="Microsoft JhengHei" panose="020B0604030504040204" pitchFamily="34" charset="-120"/>
                <a:ea typeface="Microsoft JhengHei" panose="020B0604030504040204" pitchFamily="34" charset="-120"/>
              </a:rPr>
              <a:t> Software Ctrl)</a:t>
            </a:r>
            <a:endParaRPr lang="en-US" sz="1200" b="1">
              <a:solidFill>
                <a:schemeClr val="bg1"/>
              </a:solidFill>
              <a:latin typeface="Microsoft JhengHei" panose="020B0604030504040204" pitchFamily="34" charset="-120"/>
              <a:ea typeface="Microsoft JhengHei" panose="020B0604030504040204" pitchFamily="34" charset="-120"/>
            </a:endParaRPr>
          </a:p>
        </p:txBody>
      </p:sp>
      <p:sp>
        <p:nvSpPr>
          <p:cNvPr id="17" name="TextBox 16">
            <a:extLst>
              <a:ext uri="{FF2B5EF4-FFF2-40B4-BE49-F238E27FC236}">
                <a16:creationId xmlns:a16="http://schemas.microsoft.com/office/drawing/2014/main" id="{E4BC9742-0A4A-CC47-A27D-B9E6A0984CE9}"/>
              </a:ext>
            </a:extLst>
          </p:cNvPr>
          <p:cNvSpPr txBox="1"/>
          <p:nvPr/>
        </p:nvSpPr>
        <p:spPr>
          <a:xfrm>
            <a:off x="2407049" y="1110069"/>
            <a:ext cx="1376290" cy="461665"/>
          </a:xfrm>
          <a:prstGeom prst="rect">
            <a:avLst/>
          </a:prstGeom>
          <a:noFill/>
        </p:spPr>
        <p:txBody>
          <a:bodyPr wrap="square" rtlCol="0">
            <a:spAutoFit/>
          </a:bodyPr>
          <a:lstStyle/>
          <a:p>
            <a:r>
              <a:rPr lang="zh-CN" altLang="en-US" sz="1200" b="1">
                <a:solidFill>
                  <a:schemeClr val="bg1"/>
                </a:solidFill>
                <a:latin typeface="Microsoft JhengHei" panose="020B0604030504040204" pitchFamily="34" charset="-120"/>
                <a:ea typeface="Microsoft JhengHei" panose="020B0604030504040204" pitchFamily="34" charset="-120"/>
              </a:rPr>
              <a:t>指撥開關切換到</a:t>
            </a:r>
            <a:r>
              <a:rPr lang="en-US" altLang="zh-CN" sz="1200" b="1">
                <a:solidFill>
                  <a:schemeClr val="bg1"/>
                </a:solidFill>
                <a:latin typeface="Microsoft JhengHei" panose="020B0604030504040204" pitchFamily="34" charset="-120"/>
                <a:ea typeface="Microsoft JhengHei" panose="020B0604030504040204" pitchFamily="34" charset="-120"/>
              </a:rPr>
              <a:t> Individual </a:t>
            </a:r>
            <a:r>
              <a:rPr lang="zh-CN" altLang="en-US" sz="1200" b="1">
                <a:solidFill>
                  <a:schemeClr val="bg1"/>
                </a:solidFill>
                <a:latin typeface="Microsoft JhengHei" panose="020B0604030504040204" pitchFamily="34" charset="-120"/>
                <a:ea typeface="Microsoft JhengHei" panose="020B0604030504040204" pitchFamily="34" charset="-120"/>
              </a:rPr>
              <a:t>模式</a:t>
            </a:r>
            <a:endParaRPr lang="en-US" sz="1200" b="1">
              <a:solidFill>
                <a:schemeClr val="bg1"/>
              </a:solidFill>
              <a:latin typeface="Microsoft JhengHei" panose="020B0604030504040204" pitchFamily="34" charset="-120"/>
              <a:ea typeface="Microsoft JhengHei" panose="020B0604030504040204" pitchFamily="34" charset="-120"/>
            </a:endParaRPr>
          </a:p>
        </p:txBody>
      </p:sp>
      <p:sp>
        <p:nvSpPr>
          <p:cNvPr id="19" name="TextBox 18">
            <a:extLst>
              <a:ext uri="{FF2B5EF4-FFF2-40B4-BE49-F238E27FC236}">
                <a16:creationId xmlns:a16="http://schemas.microsoft.com/office/drawing/2014/main" id="{2EDB6138-5694-9541-8FF2-CE2057356D04}"/>
              </a:ext>
            </a:extLst>
          </p:cNvPr>
          <p:cNvSpPr txBox="1"/>
          <p:nvPr/>
        </p:nvSpPr>
        <p:spPr>
          <a:xfrm>
            <a:off x="4055059" y="1110069"/>
            <a:ext cx="1495353" cy="1015663"/>
          </a:xfrm>
          <a:prstGeom prst="rect">
            <a:avLst/>
          </a:prstGeom>
          <a:noFill/>
        </p:spPr>
        <p:txBody>
          <a:bodyPr wrap="square" rtlCol="0">
            <a:spAutoFit/>
          </a:bodyPr>
          <a:lstStyle/>
          <a:p>
            <a:r>
              <a:rPr lang="zh-CN" altLang="en-US" sz="1200" b="1">
                <a:solidFill>
                  <a:schemeClr val="bg1"/>
                </a:solidFill>
                <a:latin typeface="Microsoft JhengHei" panose="020B0604030504040204" pitchFamily="34" charset="-120"/>
                <a:ea typeface="Microsoft JhengHei" panose="020B0604030504040204" pitchFamily="34" charset="-120"/>
              </a:rPr>
              <a:t>按壓</a:t>
            </a:r>
            <a:r>
              <a:rPr lang="en-US" altLang="zh-CN" sz="1200" b="1">
                <a:solidFill>
                  <a:schemeClr val="bg1"/>
                </a:solidFill>
                <a:latin typeface="Microsoft JhengHei" panose="020B0604030504040204" pitchFamily="34" charset="-120"/>
                <a:ea typeface="Microsoft JhengHei" panose="020B0604030504040204" pitchFamily="34" charset="-120"/>
              </a:rPr>
              <a:t> “SET” </a:t>
            </a:r>
            <a:r>
              <a:rPr lang="zh-CN" altLang="en-US" sz="1200" b="1">
                <a:solidFill>
                  <a:schemeClr val="bg1"/>
                </a:solidFill>
                <a:latin typeface="Microsoft JhengHei" panose="020B0604030504040204" pitchFamily="34" charset="-120"/>
                <a:ea typeface="Microsoft JhengHei" panose="020B0604030504040204" pitchFamily="34" charset="-120"/>
              </a:rPr>
              <a:t>鍵三秒直到</a:t>
            </a:r>
            <a:r>
              <a:rPr lang="zh-TW" altLang="en-US" sz="1200" b="1">
                <a:solidFill>
                  <a:schemeClr val="bg1"/>
                </a:solidFill>
                <a:latin typeface="Microsoft JhengHei" panose="020B0604030504040204" pitchFamily="34" charset="-120"/>
                <a:ea typeface="Microsoft JhengHei" panose="020B0604030504040204" pitchFamily="34" charset="-120"/>
              </a:rPr>
              <a:t>嗶聲出現即可設回</a:t>
            </a:r>
            <a:r>
              <a:rPr lang="en-US" altLang="zh-TW" sz="1200" b="1">
                <a:solidFill>
                  <a:schemeClr val="bg1"/>
                </a:solidFill>
                <a:latin typeface="Microsoft JhengHei" panose="020B0604030504040204" pitchFamily="34" charset="-120"/>
                <a:ea typeface="Microsoft JhengHei" panose="020B0604030504040204" pitchFamily="34" charset="-120"/>
              </a:rPr>
              <a:t> Individual (Reset) </a:t>
            </a:r>
            <a:r>
              <a:rPr lang="zh-CN" altLang="en-US" sz="1200" b="1">
                <a:solidFill>
                  <a:schemeClr val="bg1"/>
                </a:solidFill>
                <a:latin typeface="Microsoft JhengHei" panose="020B0604030504040204" pitchFamily="34" charset="-120"/>
                <a:ea typeface="Microsoft JhengHei" panose="020B0604030504040204" pitchFamily="34" charset="-120"/>
              </a:rPr>
              <a:t>模式</a:t>
            </a:r>
            <a:r>
              <a:rPr lang="en-US" altLang="zh-CN" sz="1200" b="1">
                <a:solidFill>
                  <a:schemeClr val="bg1"/>
                </a:solidFill>
                <a:latin typeface="Microsoft JhengHei" panose="020B0604030504040204" pitchFamily="34" charset="-120"/>
                <a:ea typeface="Microsoft JhengHei" panose="020B0604030504040204" pitchFamily="34" charset="-120"/>
              </a:rPr>
              <a:t>*</a:t>
            </a:r>
            <a:r>
              <a:rPr lang="en-US" altLang="zh-TW" sz="1200" b="1">
                <a:solidFill>
                  <a:schemeClr val="bg1"/>
                </a:solidFill>
                <a:latin typeface="Microsoft JhengHei" panose="020B0604030504040204" pitchFamily="34" charset="-120"/>
                <a:ea typeface="Microsoft JhengHei" panose="020B0604030504040204" pitchFamily="34" charset="-120"/>
              </a:rPr>
              <a:t> </a:t>
            </a:r>
          </a:p>
          <a:p>
            <a:r>
              <a:rPr lang="en-US" altLang="zh-CN" sz="1200" b="1">
                <a:solidFill>
                  <a:schemeClr val="bg1"/>
                </a:solidFill>
                <a:latin typeface="Microsoft JhengHei" panose="020B0604030504040204" pitchFamily="34" charset="-120"/>
                <a:ea typeface="Microsoft JhengHei" panose="020B0604030504040204" pitchFamily="34" charset="-120"/>
              </a:rPr>
              <a:t>*</a:t>
            </a:r>
            <a:r>
              <a:rPr lang="zh-CN" altLang="en-US" sz="1200" b="1">
                <a:solidFill>
                  <a:schemeClr val="bg1"/>
                </a:solidFill>
                <a:latin typeface="Microsoft JhengHei" panose="020B0604030504040204" pitchFamily="34" charset="-120"/>
                <a:ea typeface="Microsoft JhengHei" panose="020B0604030504040204" pitchFamily="34" charset="-120"/>
              </a:rPr>
              <a:t>硬碟資料會被抹除</a:t>
            </a:r>
            <a:endParaRPr lang="en-US" sz="1200" b="1">
              <a:solidFill>
                <a:schemeClr val="bg1"/>
              </a:solidFill>
              <a:latin typeface="Microsoft JhengHei" panose="020B0604030504040204" pitchFamily="34" charset="-120"/>
              <a:ea typeface="Microsoft JhengHei" panose="020B0604030504040204" pitchFamily="34" charset="-120"/>
            </a:endParaRPr>
          </a:p>
        </p:txBody>
      </p:sp>
      <p:sp>
        <p:nvSpPr>
          <p:cNvPr id="21" name="TextBox 20">
            <a:extLst>
              <a:ext uri="{FF2B5EF4-FFF2-40B4-BE49-F238E27FC236}">
                <a16:creationId xmlns:a16="http://schemas.microsoft.com/office/drawing/2014/main" id="{D9EBF52C-6AC9-9741-9BE4-AC2B07AA3455}"/>
              </a:ext>
            </a:extLst>
          </p:cNvPr>
          <p:cNvSpPr txBox="1"/>
          <p:nvPr/>
        </p:nvSpPr>
        <p:spPr>
          <a:xfrm>
            <a:off x="5894261" y="1110069"/>
            <a:ext cx="1376290" cy="646331"/>
          </a:xfrm>
          <a:prstGeom prst="rect">
            <a:avLst/>
          </a:prstGeom>
          <a:noFill/>
        </p:spPr>
        <p:txBody>
          <a:bodyPr wrap="square" rtlCol="0">
            <a:spAutoFit/>
          </a:bodyPr>
          <a:lstStyle/>
          <a:p>
            <a:r>
              <a:rPr lang="zh-CN" altLang="en-US" sz="1200" b="1">
                <a:solidFill>
                  <a:schemeClr val="bg1"/>
                </a:solidFill>
                <a:latin typeface="Microsoft JhengHei" panose="020B0604030504040204" pitchFamily="34" charset="-120"/>
                <a:ea typeface="Microsoft JhengHei" panose="020B0604030504040204" pitchFamily="34" charset="-120"/>
              </a:rPr>
              <a:t>指撥開關切換到</a:t>
            </a:r>
            <a:r>
              <a:rPr lang="en-US" altLang="zh-CN" sz="1200" b="1">
                <a:solidFill>
                  <a:schemeClr val="bg1"/>
                </a:solidFill>
                <a:latin typeface="Microsoft JhengHei" panose="020B0604030504040204" pitchFamily="34" charset="-120"/>
                <a:ea typeface="Microsoft JhengHei" panose="020B0604030504040204" pitchFamily="34" charset="-120"/>
              </a:rPr>
              <a:t> “Individual” </a:t>
            </a:r>
            <a:r>
              <a:rPr lang="zh-CN" altLang="en-US" sz="1200" b="1">
                <a:solidFill>
                  <a:schemeClr val="bg1"/>
                </a:solidFill>
                <a:latin typeface="Microsoft JhengHei" panose="020B0604030504040204" pitchFamily="34" charset="-120"/>
                <a:ea typeface="Microsoft JhengHei" panose="020B0604030504040204" pitchFamily="34" charset="-120"/>
              </a:rPr>
              <a:t>外的任一模式</a:t>
            </a:r>
            <a:endParaRPr lang="en-US" sz="1200" b="1">
              <a:solidFill>
                <a:schemeClr val="bg1"/>
              </a:solidFill>
              <a:latin typeface="Microsoft JhengHei" panose="020B0604030504040204" pitchFamily="34" charset="-120"/>
              <a:ea typeface="Microsoft JhengHei" panose="020B0604030504040204" pitchFamily="34" charset="-120"/>
            </a:endParaRPr>
          </a:p>
        </p:txBody>
      </p:sp>
      <p:sp>
        <p:nvSpPr>
          <p:cNvPr id="23" name="TextBox 22">
            <a:extLst>
              <a:ext uri="{FF2B5EF4-FFF2-40B4-BE49-F238E27FC236}">
                <a16:creationId xmlns:a16="http://schemas.microsoft.com/office/drawing/2014/main" id="{54A7FAAC-11AB-0546-B3D8-FAB936F35FAD}"/>
              </a:ext>
            </a:extLst>
          </p:cNvPr>
          <p:cNvSpPr txBox="1"/>
          <p:nvPr/>
        </p:nvSpPr>
        <p:spPr>
          <a:xfrm>
            <a:off x="7494000" y="1110069"/>
            <a:ext cx="1476624" cy="830997"/>
          </a:xfrm>
          <a:prstGeom prst="rect">
            <a:avLst/>
          </a:prstGeom>
          <a:noFill/>
        </p:spPr>
        <p:txBody>
          <a:bodyPr wrap="square" rtlCol="0">
            <a:spAutoFit/>
          </a:bodyPr>
          <a:lstStyle/>
          <a:p>
            <a:r>
              <a:rPr lang="zh-CN" altLang="en-US" sz="1200" b="1">
                <a:solidFill>
                  <a:schemeClr val="bg1"/>
                </a:solidFill>
                <a:latin typeface="Microsoft JhengHei" panose="020B0604030504040204" pitchFamily="34" charset="-120"/>
                <a:ea typeface="Microsoft JhengHei" panose="020B0604030504040204" pitchFamily="34" charset="-120"/>
              </a:rPr>
              <a:t>按壓</a:t>
            </a:r>
            <a:r>
              <a:rPr lang="en-US" altLang="zh-CN" sz="1200" b="1">
                <a:solidFill>
                  <a:schemeClr val="bg1"/>
                </a:solidFill>
                <a:latin typeface="Microsoft JhengHei" panose="020B0604030504040204" pitchFamily="34" charset="-120"/>
                <a:ea typeface="Microsoft JhengHei" panose="020B0604030504040204" pitchFamily="34" charset="-120"/>
              </a:rPr>
              <a:t> “SET” </a:t>
            </a:r>
            <a:r>
              <a:rPr lang="zh-CN" altLang="en-US" sz="1200" b="1">
                <a:solidFill>
                  <a:schemeClr val="bg1"/>
                </a:solidFill>
                <a:latin typeface="Microsoft JhengHei" panose="020B0604030504040204" pitchFamily="34" charset="-120"/>
                <a:ea typeface="Microsoft JhengHei" panose="020B0604030504040204" pitchFamily="34" charset="-120"/>
              </a:rPr>
              <a:t>鍵三秒直到</a:t>
            </a:r>
            <a:r>
              <a:rPr lang="zh-TW" altLang="en-US" sz="1200" b="1">
                <a:solidFill>
                  <a:schemeClr val="bg1"/>
                </a:solidFill>
                <a:latin typeface="Microsoft JhengHei" panose="020B0604030504040204" pitchFamily="34" charset="-120"/>
                <a:ea typeface="Microsoft JhengHei" panose="020B0604030504040204" pitchFamily="34" charset="-120"/>
              </a:rPr>
              <a:t>嗶聲出現即可設為</a:t>
            </a:r>
            <a:r>
              <a:rPr lang="zh-CN" altLang="en-US" sz="1200" b="1">
                <a:solidFill>
                  <a:schemeClr val="bg1"/>
                </a:solidFill>
                <a:latin typeface="Microsoft JhengHei" panose="020B0604030504040204" pitchFamily="34" charset="-120"/>
                <a:ea typeface="Microsoft JhengHei" panose="020B0604030504040204" pitchFamily="34" charset="-120"/>
              </a:rPr>
              <a:t>新模式</a:t>
            </a:r>
            <a:r>
              <a:rPr lang="en-US" altLang="zh-CN" sz="1200" b="1">
                <a:solidFill>
                  <a:schemeClr val="bg1"/>
                </a:solidFill>
                <a:latin typeface="Microsoft JhengHei" panose="020B0604030504040204" pitchFamily="34" charset="-120"/>
                <a:ea typeface="Microsoft JhengHei" panose="020B0604030504040204" pitchFamily="34" charset="-120"/>
              </a:rPr>
              <a:t>*</a:t>
            </a:r>
            <a:r>
              <a:rPr lang="en-US" altLang="zh-TW" sz="1200" b="1">
                <a:solidFill>
                  <a:schemeClr val="bg1"/>
                </a:solidFill>
                <a:latin typeface="Microsoft JhengHei" panose="020B0604030504040204" pitchFamily="34" charset="-120"/>
                <a:ea typeface="Microsoft JhengHei" panose="020B0604030504040204" pitchFamily="34" charset="-120"/>
              </a:rPr>
              <a:t> </a:t>
            </a:r>
          </a:p>
          <a:p>
            <a:r>
              <a:rPr lang="en-US" altLang="zh-CN" sz="1200" b="1">
                <a:solidFill>
                  <a:schemeClr val="bg1"/>
                </a:solidFill>
                <a:latin typeface="Microsoft JhengHei" panose="020B0604030504040204" pitchFamily="34" charset="-120"/>
                <a:ea typeface="Microsoft JhengHei" panose="020B0604030504040204" pitchFamily="34" charset="-120"/>
              </a:rPr>
              <a:t>*</a:t>
            </a:r>
            <a:r>
              <a:rPr lang="zh-CN" altLang="en-US" sz="1200" b="1">
                <a:solidFill>
                  <a:schemeClr val="bg1"/>
                </a:solidFill>
                <a:latin typeface="Microsoft JhengHei" panose="020B0604030504040204" pitchFamily="34" charset="-120"/>
                <a:ea typeface="Microsoft JhengHei" panose="020B0604030504040204" pitchFamily="34" charset="-120"/>
              </a:rPr>
              <a:t>硬碟資料會被抹除</a:t>
            </a:r>
            <a:endParaRPr lang="en-US" sz="1200" b="1">
              <a:solidFill>
                <a:schemeClr val="bg1"/>
              </a:solidFill>
              <a:latin typeface="Microsoft JhengHei" panose="020B0604030504040204" pitchFamily="34" charset="-120"/>
              <a:ea typeface="Microsoft JhengHei" panose="020B0604030504040204" pitchFamily="34" charset="-120"/>
            </a:endParaRPr>
          </a:p>
        </p:txBody>
      </p:sp>
      <p:sp>
        <p:nvSpPr>
          <p:cNvPr id="7" name="Rectangle 6">
            <a:extLst>
              <a:ext uri="{FF2B5EF4-FFF2-40B4-BE49-F238E27FC236}">
                <a16:creationId xmlns:a16="http://schemas.microsoft.com/office/drawing/2014/main" id="{9596350C-9D26-D14F-86C0-2B630001A4BE}"/>
              </a:ext>
            </a:extLst>
          </p:cNvPr>
          <p:cNvSpPr/>
          <p:nvPr/>
        </p:nvSpPr>
        <p:spPr>
          <a:xfrm>
            <a:off x="2381929" y="4462307"/>
            <a:ext cx="4727281" cy="246221"/>
          </a:xfrm>
          <a:prstGeom prst="rect">
            <a:avLst/>
          </a:prstGeom>
        </p:spPr>
        <p:txBody>
          <a:bodyPr wrap="square">
            <a:spAutoFit/>
          </a:bodyPr>
          <a:lstStyle/>
          <a:p>
            <a:r>
              <a:rPr lang="zh-CN" altLang="en-US" sz="1000" i="1">
                <a:solidFill>
                  <a:schemeClr val="bg1"/>
                </a:solidFill>
                <a:latin typeface="Microsoft JhengHei" panose="020B0604030504040204" pitchFamily="34" charset="-120"/>
                <a:ea typeface="Microsoft JhengHei" panose="020B0604030504040204" pitchFamily="34" charset="-120"/>
              </a:rPr>
              <a:t>注意</a:t>
            </a:r>
            <a:r>
              <a:rPr lang="en-US" altLang="zh-CN" sz="1000" i="1">
                <a:solidFill>
                  <a:schemeClr val="bg1"/>
                </a:solidFill>
                <a:latin typeface="Microsoft JhengHei" panose="020B0604030504040204" pitchFamily="34" charset="-120"/>
                <a:ea typeface="Microsoft JhengHei" panose="020B0604030504040204" pitchFamily="34" charset="-120"/>
              </a:rPr>
              <a:t>: </a:t>
            </a:r>
            <a:r>
              <a:rPr lang="zh-CN" altLang="en-US" sz="1000" i="1">
                <a:solidFill>
                  <a:schemeClr val="bg1"/>
                </a:solidFill>
                <a:latin typeface="Microsoft JhengHei" panose="020B0604030504040204" pitchFamily="34" charset="-120"/>
                <a:ea typeface="Microsoft JhengHei" panose="020B0604030504040204" pitchFamily="34" charset="-120"/>
              </a:rPr>
              <a:t>非</a:t>
            </a:r>
            <a:r>
              <a:rPr lang="en-US" altLang="zh-CN" sz="1000" i="1">
                <a:solidFill>
                  <a:schemeClr val="bg1"/>
                </a:solidFill>
                <a:latin typeface="Microsoft JhengHei" panose="020B0604030504040204" pitchFamily="34" charset="-120"/>
                <a:ea typeface="Microsoft JhengHei" panose="020B0604030504040204" pitchFamily="34" charset="-120"/>
              </a:rPr>
              <a:t> Software Ctrl </a:t>
            </a:r>
            <a:r>
              <a:rPr lang="zh-CN" altLang="en-US" sz="1000" i="1">
                <a:solidFill>
                  <a:schemeClr val="bg1"/>
                </a:solidFill>
                <a:latin typeface="Microsoft JhengHei" panose="020B0604030504040204" pitchFamily="34" charset="-120"/>
                <a:ea typeface="Microsoft JhengHei" panose="020B0604030504040204" pitchFamily="34" charset="-120"/>
              </a:rPr>
              <a:t>模式下，不允許</a:t>
            </a:r>
            <a:r>
              <a:rPr lang="en-US" altLang="zh-CN" sz="1000" i="1">
                <a:solidFill>
                  <a:schemeClr val="bg1"/>
                </a:solidFill>
                <a:latin typeface="Microsoft JhengHei" panose="020B0604030504040204" pitchFamily="34" charset="-120"/>
                <a:ea typeface="Microsoft JhengHei" panose="020B0604030504040204" pitchFamily="34" charset="-120"/>
              </a:rPr>
              <a:t> QTS &amp; </a:t>
            </a:r>
            <a:r>
              <a:rPr lang="zh-CN" altLang="en-US" sz="1000" i="1">
                <a:solidFill>
                  <a:schemeClr val="bg1"/>
                </a:solidFill>
                <a:latin typeface="Microsoft JhengHei" panose="020B0604030504040204" pitchFamily="34" charset="-120"/>
                <a:ea typeface="Microsoft JhengHei" panose="020B0604030504040204" pitchFamily="34" charset="-120"/>
              </a:rPr>
              <a:t>工具軟體建立或移除磁碟組態</a:t>
            </a:r>
            <a:endParaRPr lang="en-US" sz="1000" i="1">
              <a:solidFill>
                <a:schemeClr val="bg1"/>
              </a:solidFill>
              <a:latin typeface="Microsoft JhengHei" panose="020B0604030504040204" pitchFamily="34" charset="-120"/>
              <a:ea typeface="Microsoft JhengHei" panose="020B0604030504040204" pitchFamily="34" charset="-120"/>
            </a:endParaRPr>
          </a:p>
        </p:txBody>
      </p:sp>
      <p:pic>
        <p:nvPicPr>
          <p:cNvPr id="25" name="圖片 15">
            <a:extLst>
              <a:ext uri="{FF2B5EF4-FFF2-40B4-BE49-F238E27FC236}">
                <a16:creationId xmlns:a16="http://schemas.microsoft.com/office/drawing/2014/main" id="{74448C96-864F-4AF8-B9A1-4F00203E6333}"/>
              </a:ext>
            </a:extLst>
          </p:cNvPr>
          <p:cNvPicPr>
            <a:picLocks noChangeAspect="1"/>
          </p:cNvPicPr>
          <p:nvPr/>
        </p:nvPicPr>
        <p:blipFill>
          <a:blip r:embed="rId10"/>
          <a:stretch>
            <a:fillRect/>
          </a:stretch>
        </p:blipFill>
        <p:spPr>
          <a:xfrm>
            <a:off x="756472" y="2197847"/>
            <a:ext cx="1094018" cy="1286714"/>
          </a:xfrm>
          <a:prstGeom prst="rect">
            <a:avLst/>
          </a:prstGeom>
        </p:spPr>
      </p:pic>
      <p:sp>
        <p:nvSpPr>
          <p:cNvPr id="27" name="文字方塊 23">
            <a:extLst>
              <a:ext uri="{FF2B5EF4-FFF2-40B4-BE49-F238E27FC236}">
                <a16:creationId xmlns:a16="http://schemas.microsoft.com/office/drawing/2014/main" id="{9FCC6C9B-D564-4C12-8264-2C14E79EB506}"/>
              </a:ext>
            </a:extLst>
          </p:cNvPr>
          <p:cNvSpPr txBox="1"/>
          <p:nvPr/>
        </p:nvSpPr>
        <p:spPr>
          <a:xfrm>
            <a:off x="756472" y="3483295"/>
            <a:ext cx="1094018" cy="338554"/>
          </a:xfrm>
          <a:prstGeom prst="rect">
            <a:avLst/>
          </a:prstGeom>
          <a:noFill/>
        </p:spPr>
        <p:txBody>
          <a:bodyPr wrap="square" rtlCol="0">
            <a:spAutoFit/>
          </a:bodyPr>
          <a:lstStyle/>
          <a:p>
            <a:pPr algn="ctr"/>
            <a:r>
              <a:rPr lang="en-US" altLang="zh-TW" sz="1600" b="1">
                <a:solidFill>
                  <a:schemeClr val="bg1"/>
                </a:solidFill>
                <a:latin typeface="Microsoft JhengHei" panose="020B0604030504040204" pitchFamily="34" charset="-120"/>
                <a:ea typeface="Microsoft JhengHei" panose="020B0604030504040204" pitchFamily="34" charset="-120"/>
              </a:rPr>
              <a:t>MODE</a:t>
            </a:r>
            <a:endParaRPr lang="zh-TW" altLang="en-US" sz="1600" b="1">
              <a:solidFill>
                <a:schemeClr val="bg1"/>
              </a:solidFill>
              <a:latin typeface="Microsoft JhengHei" panose="020B0604030504040204" pitchFamily="34" charset="-120"/>
              <a:ea typeface="Microsoft JhengHei" panose="020B0604030504040204" pitchFamily="34" charset="-120"/>
            </a:endParaRPr>
          </a:p>
        </p:txBody>
      </p:sp>
      <p:sp>
        <p:nvSpPr>
          <p:cNvPr id="28" name="文字方塊 27">
            <a:extLst>
              <a:ext uri="{FF2B5EF4-FFF2-40B4-BE49-F238E27FC236}">
                <a16:creationId xmlns:a16="http://schemas.microsoft.com/office/drawing/2014/main" id="{4F74A7F9-95D1-4D7B-98D6-B4319F24E86F}"/>
              </a:ext>
            </a:extLst>
          </p:cNvPr>
          <p:cNvSpPr txBox="1"/>
          <p:nvPr/>
        </p:nvSpPr>
        <p:spPr>
          <a:xfrm>
            <a:off x="2468208" y="3483295"/>
            <a:ext cx="1163544" cy="338554"/>
          </a:xfrm>
          <a:prstGeom prst="rect">
            <a:avLst/>
          </a:prstGeom>
          <a:noFill/>
        </p:spPr>
        <p:txBody>
          <a:bodyPr wrap="square" rtlCol="0">
            <a:spAutoFit/>
          </a:bodyPr>
          <a:lstStyle/>
          <a:p>
            <a:r>
              <a:rPr lang="en-US" altLang="zh-TW" sz="1600" b="1">
                <a:solidFill>
                  <a:schemeClr val="bg1"/>
                </a:solidFill>
                <a:latin typeface="Microsoft JhengHei" panose="020B0604030504040204" pitchFamily="34" charset="-120"/>
                <a:ea typeface="Microsoft JhengHei" panose="020B0604030504040204" pitchFamily="34" charset="-120"/>
              </a:rPr>
              <a:t>Individual</a:t>
            </a:r>
            <a:endParaRPr lang="zh-TW" altLang="en-US" sz="1600" b="1">
              <a:solidFill>
                <a:schemeClr val="bg1"/>
              </a:solidFill>
              <a:latin typeface="Microsoft JhengHei" panose="020B0604030504040204" pitchFamily="34" charset="-120"/>
              <a:ea typeface="Microsoft JhengHei" panose="020B0604030504040204" pitchFamily="34" charset="-120"/>
            </a:endParaRPr>
          </a:p>
        </p:txBody>
      </p:sp>
      <p:pic>
        <p:nvPicPr>
          <p:cNvPr id="29" name="圖片 28">
            <a:extLst>
              <a:ext uri="{FF2B5EF4-FFF2-40B4-BE49-F238E27FC236}">
                <a16:creationId xmlns:a16="http://schemas.microsoft.com/office/drawing/2014/main" id="{EF1B94A8-9F2B-4FE8-9FF7-EF54FA54F1E3}"/>
              </a:ext>
            </a:extLst>
          </p:cNvPr>
          <p:cNvPicPr>
            <a:picLocks noChangeAspect="1"/>
          </p:cNvPicPr>
          <p:nvPr/>
        </p:nvPicPr>
        <p:blipFill>
          <a:blip r:embed="rId11"/>
          <a:stretch>
            <a:fillRect/>
          </a:stretch>
        </p:blipFill>
        <p:spPr>
          <a:xfrm>
            <a:off x="2485209" y="2197847"/>
            <a:ext cx="1086732" cy="1285448"/>
          </a:xfrm>
          <a:prstGeom prst="rect">
            <a:avLst/>
          </a:prstGeom>
        </p:spPr>
      </p:pic>
      <p:pic>
        <p:nvPicPr>
          <p:cNvPr id="30" name="圖片 15">
            <a:extLst>
              <a:ext uri="{FF2B5EF4-FFF2-40B4-BE49-F238E27FC236}">
                <a16:creationId xmlns:a16="http://schemas.microsoft.com/office/drawing/2014/main" id="{8F2B97A0-BAA1-47CC-BCD4-CCF1B44B4345}"/>
              </a:ext>
            </a:extLst>
          </p:cNvPr>
          <p:cNvPicPr>
            <a:picLocks noChangeAspect="1"/>
          </p:cNvPicPr>
          <p:nvPr/>
        </p:nvPicPr>
        <p:blipFill>
          <a:blip r:embed="rId10"/>
          <a:stretch>
            <a:fillRect/>
          </a:stretch>
        </p:blipFill>
        <p:spPr>
          <a:xfrm>
            <a:off x="5965380" y="2197847"/>
            <a:ext cx="1094018" cy="1286714"/>
          </a:xfrm>
          <a:prstGeom prst="rect">
            <a:avLst/>
          </a:prstGeom>
        </p:spPr>
      </p:pic>
      <p:sp>
        <p:nvSpPr>
          <p:cNvPr id="31" name="文字方塊 23">
            <a:extLst>
              <a:ext uri="{FF2B5EF4-FFF2-40B4-BE49-F238E27FC236}">
                <a16:creationId xmlns:a16="http://schemas.microsoft.com/office/drawing/2014/main" id="{5097AC51-D1C4-4EF9-A93C-CFDBCD0CE861}"/>
              </a:ext>
            </a:extLst>
          </p:cNvPr>
          <p:cNvSpPr txBox="1"/>
          <p:nvPr/>
        </p:nvSpPr>
        <p:spPr>
          <a:xfrm>
            <a:off x="5965380" y="3483295"/>
            <a:ext cx="1094018" cy="338554"/>
          </a:xfrm>
          <a:prstGeom prst="rect">
            <a:avLst/>
          </a:prstGeom>
          <a:noFill/>
        </p:spPr>
        <p:txBody>
          <a:bodyPr wrap="square" rtlCol="0">
            <a:spAutoFit/>
          </a:bodyPr>
          <a:lstStyle/>
          <a:p>
            <a:pPr algn="ctr"/>
            <a:r>
              <a:rPr lang="en-US" altLang="zh-TW" sz="1600" b="1">
                <a:solidFill>
                  <a:schemeClr val="bg1"/>
                </a:solidFill>
                <a:latin typeface="Microsoft JhengHei" panose="020B0604030504040204" pitchFamily="34" charset="-120"/>
                <a:ea typeface="Microsoft JhengHei" panose="020B0604030504040204" pitchFamily="34" charset="-120"/>
              </a:rPr>
              <a:t>MODE</a:t>
            </a:r>
            <a:endParaRPr lang="zh-TW" altLang="en-US" sz="1600" b="1">
              <a:solidFill>
                <a:schemeClr val="bg1"/>
              </a:solidFill>
              <a:latin typeface="Microsoft JhengHei" panose="020B0604030504040204" pitchFamily="34" charset="-120"/>
              <a:ea typeface="Microsoft JhengHei" panose="020B0604030504040204" pitchFamily="34" charset="-120"/>
            </a:endParaRPr>
          </a:p>
        </p:txBody>
      </p:sp>
      <p:pic>
        <p:nvPicPr>
          <p:cNvPr id="32" name="圖片 13">
            <a:extLst>
              <a:ext uri="{FF2B5EF4-FFF2-40B4-BE49-F238E27FC236}">
                <a16:creationId xmlns:a16="http://schemas.microsoft.com/office/drawing/2014/main" id="{E41DEAEE-6421-4C48-BE90-ACAB8A2E02CA}"/>
              </a:ext>
            </a:extLst>
          </p:cNvPr>
          <p:cNvPicPr>
            <a:picLocks noChangeAspect="1"/>
          </p:cNvPicPr>
          <p:nvPr/>
        </p:nvPicPr>
        <p:blipFill>
          <a:blip r:embed="rId12"/>
          <a:stretch>
            <a:fillRect/>
          </a:stretch>
        </p:blipFill>
        <p:spPr>
          <a:xfrm>
            <a:off x="2273727" y="4507077"/>
            <a:ext cx="178554" cy="156679"/>
          </a:xfrm>
          <a:prstGeom prst="rect">
            <a:avLst/>
          </a:prstGeom>
        </p:spPr>
      </p:pic>
    </p:spTree>
    <p:extLst>
      <p:ext uri="{BB962C8B-B14F-4D97-AF65-F5344CB8AC3E}">
        <p14:creationId xmlns:p14="http://schemas.microsoft.com/office/powerpoint/2010/main" val="32076304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487D-5AA0-C34E-9E10-EF57BAF24C09}"/>
              </a:ext>
            </a:extLst>
          </p:cNvPr>
          <p:cNvSpPr>
            <a:spLocks noGrp="1"/>
          </p:cNvSpPr>
          <p:nvPr>
            <p:ph type="ctrTitle"/>
          </p:nvPr>
        </p:nvSpPr>
        <p:spPr/>
        <p:txBody>
          <a:bodyPr/>
          <a:lstStyle/>
          <a:p>
            <a:r>
              <a:rPr lang="zh-CN" altLang="en-US"/>
              <a:t>智慧型節能省電，整機休眠機制</a:t>
            </a:r>
            <a:endParaRPr lang="en-US"/>
          </a:p>
        </p:txBody>
      </p:sp>
      <p:sp>
        <p:nvSpPr>
          <p:cNvPr id="4" name="內容版面配置區 1">
            <a:extLst>
              <a:ext uri="{FF2B5EF4-FFF2-40B4-BE49-F238E27FC236}">
                <a16:creationId xmlns:a16="http://schemas.microsoft.com/office/drawing/2014/main" id="{625060B0-553F-9641-AE9F-B93D3BF298D5}"/>
              </a:ext>
            </a:extLst>
          </p:cNvPr>
          <p:cNvSpPr txBox="1">
            <a:spLocks/>
          </p:cNvSpPr>
          <p:nvPr/>
        </p:nvSpPr>
        <p:spPr>
          <a:xfrm>
            <a:off x="1654920" y="1010569"/>
            <a:ext cx="6328495" cy="497023"/>
          </a:xfrm>
          <a:prstGeom prst="rect">
            <a:avLst/>
          </a:prstGeom>
        </p:spPr>
        <p:txBody>
          <a:bodyPr vert="horz" lIns="91440" tIns="45720" rIns="91440" bIns="45720" rtlCol="0" anchor="t">
            <a:normAutofit fontScale="85000" lnSpcReduction="10000"/>
          </a:bodyPr>
          <a:lstStyle/>
          <a:p>
            <a:pPr lvl="0">
              <a:defRPr/>
            </a:pPr>
            <a:r>
              <a:rPr lang="zh-TW" altLang="en-US" sz="2000" b="1">
                <a:solidFill>
                  <a:schemeClr val="bg1"/>
                </a:solidFill>
                <a:latin typeface="微軟正黑體" pitchFamily="34" charset="-120"/>
                <a:ea typeface="微軟正黑體" pitchFamily="34" charset="-120"/>
              </a:rPr>
              <a:t>以下</a:t>
            </a:r>
            <a:r>
              <a:rPr lang="zh-CN" altLang="en-US" sz="2000" b="1">
                <a:solidFill>
                  <a:schemeClr val="bg1"/>
                </a:solidFill>
                <a:latin typeface="微軟正黑體" pitchFamily="34" charset="-120"/>
                <a:ea typeface="微軟正黑體" pitchFamily="34" charset="-120"/>
              </a:rPr>
              <a:t>任一</a:t>
            </a:r>
            <a:r>
              <a:rPr lang="zh-TW" altLang="en-US" sz="2000" b="1">
                <a:solidFill>
                  <a:schemeClr val="bg1"/>
                </a:solidFill>
                <a:latin typeface="微軟正黑體" pitchFamily="34" charset="-120"/>
                <a:ea typeface="微軟正黑體" pitchFamily="34" charset="-120"/>
              </a:rPr>
              <a:t>情況即可進入整機休眠，僅</a:t>
            </a:r>
            <a:r>
              <a:rPr lang="zh-CN" altLang="en-US" sz="2000" b="1">
                <a:solidFill>
                  <a:schemeClr val="bg1"/>
                </a:solidFill>
                <a:latin typeface="微軟正黑體" pitchFamily="34" charset="-120"/>
                <a:ea typeface="微軟正黑體" pitchFamily="34" charset="-120"/>
              </a:rPr>
              <a:t>需</a:t>
            </a:r>
            <a:r>
              <a:rPr lang="zh-TW" altLang="en-US" sz="2000" b="1">
                <a:solidFill>
                  <a:schemeClr val="bg1"/>
                </a:solidFill>
                <a:latin typeface="微軟正黑體" pitchFamily="34" charset="-120"/>
                <a:ea typeface="微軟正黑體" pitchFamily="34" charset="-120"/>
              </a:rPr>
              <a:t> </a:t>
            </a:r>
            <a:r>
              <a:rPr lang="en-US" altLang="zh-TW" sz="2000" b="1">
                <a:solidFill>
                  <a:schemeClr val="bg1"/>
                </a:solidFill>
                <a:latin typeface="微軟正黑體" pitchFamily="34" charset="-120"/>
                <a:ea typeface="微軟正黑體" pitchFamily="34" charset="-120"/>
              </a:rPr>
              <a:t>2.98W</a:t>
            </a:r>
            <a:r>
              <a:rPr lang="zh-TW" altLang="en-US" sz="2000" b="1">
                <a:solidFill>
                  <a:schemeClr val="bg1"/>
                </a:solidFill>
                <a:latin typeface="微軟正黑體" pitchFamily="34" charset="-120"/>
                <a:ea typeface="微軟正黑體" pitchFamily="34" charset="-120"/>
              </a:rPr>
              <a:t>，大幅節省電費！</a:t>
            </a:r>
            <a:endParaRPr lang="en-US" altLang="zh-TW" sz="2000" b="1" i="0" u="none" strike="noStrike" kern="0" cap="none" spc="0" baseline="0" noProof="0">
              <a:solidFill>
                <a:schemeClr val="bg1"/>
              </a:solidFill>
              <a:latin typeface="微軟正黑體" pitchFamily="34" charset="-120"/>
              <a:ea typeface="微軟正黑體" pitchFamily="34" charset="-120"/>
            </a:endParaRPr>
          </a:p>
          <a:p>
            <a:pPr marL="285750" marR="0" lvl="0" indent="-285750" algn="l" defTabSz="914400" rtl="0" eaLnBrk="1" fontAlgn="auto" latinLnBrk="0" hangingPunct="1">
              <a:lnSpc>
                <a:spcPct val="100000"/>
              </a:lnSpc>
              <a:spcBef>
                <a:spcPts val="0"/>
              </a:spcBef>
              <a:spcAft>
                <a:spcPts val="0"/>
              </a:spcAft>
              <a:buClr>
                <a:srgbClr val="000000"/>
              </a:buClr>
              <a:buSzTx/>
              <a:buFont typeface="Arial" panose="020B0604020202020204" pitchFamily="34" charset="0"/>
              <a:buChar char="•"/>
              <a:tabLst/>
              <a:defRPr/>
            </a:pPr>
            <a:endParaRPr lang="en-US" altLang="zh-TW" sz="2000" b="1">
              <a:solidFill>
                <a:schemeClr val="bg1"/>
              </a:solidFill>
              <a:latin typeface="微軟正黑體" pitchFamily="34" charset="-120"/>
              <a:ea typeface="微軟正黑體" pitchFamily="34" charset="-120"/>
            </a:endParaRPr>
          </a:p>
          <a:p>
            <a:pPr marL="285750" marR="0" lvl="0" indent="-285750" algn="l" defTabSz="914400" rtl="0" eaLnBrk="1" fontAlgn="auto" latinLnBrk="0" hangingPunct="1">
              <a:lnSpc>
                <a:spcPct val="100000"/>
              </a:lnSpc>
              <a:spcBef>
                <a:spcPts val="0"/>
              </a:spcBef>
              <a:spcAft>
                <a:spcPts val="0"/>
              </a:spcAft>
              <a:buClr>
                <a:srgbClr val="000000"/>
              </a:buClr>
              <a:buSzTx/>
              <a:buFont typeface="Arial" panose="020B0604020202020204" pitchFamily="34" charset="0"/>
              <a:buChar char="•"/>
              <a:tabLst/>
              <a:defRPr/>
            </a:pPr>
            <a:endParaRPr lang="zh-TW" altLang="en-US" sz="2000" b="1" i="0" u="none" strike="noStrike" kern="0" cap="none" spc="0" baseline="0" noProof="0">
              <a:solidFill>
                <a:schemeClr val="bg1"/>
              </a:solidFill>
              <a:latin typeface="微軟正黑體" pitchFamily="34" charset="-120"/>
              <a:ea typeface="微軟正黑體" pitchFamily="34" charset="-120"/>
            </a:endParaRPr>
          </a:p>
        </p:txBody>
      </p:sp>
      <p:pic>
        <p:nvPicPr>
          <p:cNvPr id="6" name="圖片 5">
            <a:extLst>
              <a:ext uri="{FF2B5EF4-FFF2-40B4-BE49-F238E27FC236}">
                <a16:creationId xmlns:a16="http://schemas.microsoft.com/office/drawing/2014/main" id="{FC876C12-D7D4-4D12-92E9-4BA69AF3CD5A}"/>
              </a:ext>
            </a:extLst>
          </p:cNvPr>
          <p:cNvPicPr>
            <a:picLocks noChangeAspect="1"/>
          </p:cNvPicPr>
          <p:nvPr/>
        </p:nvPicPr>
        <p:blipFill>
          <a:blip r:embed="rId2"/>
          <a:stretch>
            <a:fillRect/>
          </a:stretch>
        </p:blipFill>
        <p:spPr>
          <a:xfrm>
            <a:off x="595860" y="1160094"/>
            <a:ext cx="3882073" cy="3684926"/>
          </a:xfrm>
          <a:prstGeom prst="rect">
            <a:avLst/>
          </a:prstGeom>
        </p:spPr>
      </p:pic>
      <p:sp>
        <p:nvSpPr>
          <p:cNvPr id="7" name="矩形 6">
            <a:extLst>
              <a:ext uri="{FF2B5EF4-FFF2-40B4-BE49-F238E27FC236}">
                <a16:creationId xmlns:a16="http://schemas.microsoft.com/office/drawing/2014/main" id="{A9A76573-3EB1-4440-88C9-D9DE56F47949}"/>
              </a:ext>
            </a:extLst>
          </p:cNvPr>
          <p:cNvSpPr/>
          <p:nvPr/>
        </p:nvSpPr>
        <p:spPr>
          <a:xfrm>
            <a:off x="5774450" y="1905520"/>
            <a:ext cx="2464913" cy="338554"/>
          </a:xfrm>
          <a:prstGeom prst="rect">
            <a:avLst/>
          </a:prstGeom>
        </p:spPr>
        <p:txBody>
          <a:bodyPr wrap="square">
            <a:spAutoFit/>
          </a:bodyPr>
          <a:lstStyle/>
          <a:p>
            <a:pPr marL="342900" lvl="0" indent="-342900">
              <a:buClr>
                <a:schemeClr val="bg1"/>
              </a:buClr>
              <a:buFont typeface="Arial" panose="020B0604020202020204" pitchFamily="34" charset="0"/>
              <a:buChar char="•"/>
              <a:defRPr/>
            </a:pPr>
            <a:r>
              <a:rPr lang="zh-CN" altLang="en-US" sz="1600" b="1">
                <a:solidFill>
                  <a:schemeClr val="bg1"/>
                </a:solidFill>
                <a:latin typeface="微軟正黑體" pitchFamily="34" charset="-120"/>
                <a:ea typeface="微軟正黑體" pitchFamily="34" charset="-120"/>
              </a:rPr>
              <a:t>拔除</a:t>
            </a:r>
            <a:r>
              <a:rPr lang="en-US" altLang="zh-CN" sz="1600" b="1">
                <a:solidFill>
                  <a:schemeClr val="bg1"/>
                </a:solidFill>
                <a:latin typeface="微軟正黑體" pitchFamily="34" charset="-120"/>
                <a:ea typeface="微軟正黑體" pitchFamily="34" charset="-120"/>
              </a:rPr>
              <a:t> USB </a:t>
            </a:r>
            <a:r>
              <a:rPr lang="zh-CN" altLang="en-US" sz="1600" b="1">
                <a:solidFill>
                  <a:schemeClr val="bg1"/>
                </a:solidFill>
                <a:latin typeface="微軟正黑體" pitchFamily="34" charset="-120"/>
                <a:ea typeface="微軟正黑體" pitchFamily="34" charset="-120"/>
              </a:rPr>
              <a:t>傳輸線</a:t>
            </a:r>
            <a:endParaRPr lang="en-US" altLang="zh-CN" sz="1600" b="1">
              <a:solidFill>
                <a:schemeClr val="bg1"/>
              </a:solidFill>
              <a:latin typeface="微軟正黑體" pitchFamily="34" charset="-120"/>
              <a:ea typeface="微軟正黑體" pitchFamily="34" charset="-120"/>
            </a:endParaRPr>
          </a:p>
        </p:txBody>
      </p:sp>
      <p:pic>
        <p:nvPicPr>
          <p:cNvPr id="9" name="圖片 8">
            <a:extLst>
              <a:ext uri="{FF2B5EF4-FFF2-40B4-BE49-F238E27FC236}">
                <a16:creationId xmlns:a16="http://schemas.microsoft.com/office/drawing/2014/main" id="{DAB1C573-7E84-4A54-8F57-71C6E54B9816}"/>
              </a:ext>
            </a:extLst>
          </p:cNvPr>
          <p:cNvPicPr>
            <a:picLocks noChangeAspect="1"/>
          </p:cNvPicPr>
          <p:nvPr/>
        </p:nvPicPr>
        <p:blipFill>
          <a:blip r:embed="rId3"/>
          <a:stretch>
            <a:fillRect/>
          </a:stretch>
        </p:blipFill>
        <p:spPr>
          <a:xfrm>
            <a:off x="3588530" y="1684769"/>
            <a:ext cx="853564" cy="807602"/>
          </a:xfrm>
          <a:prstGeom prst="rect">
            <a:avLst/>
          </a:prstGeom>
        </p:spPr>
      </p:pic>
      <p:pic>
        <p:nvPicPr>
          <p:cNvPr id="11" name="圖片 10">
            <a:extLst>
              <a:ext uri="{FF2B5EF4-FFF2-40B4-BE49-F238E27FC236}">
                <a16:creationId xmlns:a16="http://schemas.microsoft.com/office/drawing/2014/main" id="{3466044F-2D32-4C69-8EAC-99B3835A0931}"/>
              </a:ext>
            </a:extLst>
          </p:cNvPr>
          <p:cNvPicPr>
            <a:picLocks noChangeAspect="1"/>
          </p:cNvPicPr>
          <p:nvPr/>
        </p:nvPicPr>
        <p:blipFill>
          <a:blip r:embed="rId4"/>
          <a:stretch>
            <a:fillRect/>
          </a:stretch>
        </p:blipFill>
        <p:spPr>
          <a:xfrm>
            <a:off x="4901533" y="1655608"/>
            <a:ext cx="807603" cy="807603"/>
          </a:xfrm>
          <a:prstGeom prst="rect">
            <a:avLst/>
          </a:prstGeom>
        </p:spPr>
      </p:pic>
      <p:pic>
        <p:nvPicPr>
          <p:cNvPr id="13" name="圖片 12">
            <a:extLst>
              <a:ext uri="{FF2B5EF4-FFF2-40B4-BE49-F238E27FC236}">
                <a16:creationId xmlns:a16="http://schemas.microsoft.com/office/drawing/2014/main" id="{96951F51-CB76-4FE9-8909-92A12906F7DC}"/>
              </a:ext>
            </a:extLst>
          </p:cNvPr>
          <p:cNvPicPr>
            <a:picLocks noChangeAspect="1"/>
          </p:cNvPicPr>
          <p:nvPr/>
        </p:nvPicPr>
        <p:blipFill>
          <a:blip r:embed="rId5"/>
          <a:stretch>
            <a:fillRect/>
          </a:stretch>
        </p:blipFill>
        <p:spPr>
          <a:xfrm>
            <a:off x="4901533" y="2598756"/>
            <a:ext cx="807603" cy="807603"/>
          </a:xfrm>
          <a:prstGeom prst="rect">
            <a:avLst/>
          </a:prstGeom>
        </p:spPr>
      </p:pic>
      <p:pic>
        <p:nvPicPr>
          <p:cNvPr id="15" name="圖片 14">
            <a:extLst>
              <a:ext uri="{FF2B5EF4-FFF2-40B4-BE49-F238E27FC236}">
                <a16:creationId xmlns:a16="http://schemas.microsoft.com/office/drawing/2014/main" id="{64371843-385B-41B5-B051-B57E27ED6683}"/>
              </a:ext>
            </a:extLst>
          </p:cNvPr>
          <p:cNvPicPr>
            <a:picLocks noChangeAspect="1"/>
          </p:cNvPicPr>
          <p:nvPr/>
        </p:nvPicPr>
        <p:blipFill>
          <a:blip r:embed="rId6"/>
          <a:stretch>
            <a:fillRect/>
          </a:stretch>
        </p:blipFill>
        <p:spPr>
          <a:xfrm>
            <a:off x="4901533" y="3531448"/>
            <a:ext cx="807603" cy="807603"/>
          </a:xfrm>
          <a:prstGeom prst="rect">
            <a:avLst/>
          </a:prstGeom>
        </p:spPr>
      </p:pic>
      <p:sp>
        <p:nvSpPr>
          <p:cNvPr id="16" name="矩形 15">
            <a:extLst>
              <a:ext uri="{FF2B5EF4-FFF2-40B4-BE49-F238E27FC236}">
                <a16:creationId xmlns:a16="http://schemas.microsoft.com/office/drawing/2014/main" id="{17949C49-E026-4E81-96C9-7D225B94CAEB}"/>
              </a:ext>
            </a:extLst>
          </p:cNvPr>
          <p:cNvSpPr/>
          <p:nvPr/>
        </p:nvSpPr>
        <p:spPr>
          <a:xfrm>
            <a:off x="5818268" y="2873990"/>
            <a:ext cx="2547260" cy="338554"/>
          </a:xfrm>
          <a:prstGeom prst="rect">
            <a:avLst/>
          </a:prstGeom>
        </p:spPr>
        <p:txBody>
          <a:bodyPr wrap="square">
            <a:spAutoFit/>
          </a:bodyPr>
          <a:lstStyle/>
          <a:p>
            <a:pPr marL="342900" lvl="0" indent="-342900">
              <a:buClr>
                <a:schemeClr val="bg1"/>
              </a:buClr>
              <a:buFont typeface="Arial" panose="020B0604020202020204" pitchFamily="34" charset="0"/>
              <a:buChar char="•"/>
              <a:defRPr/>
            </a:pPr>
            <a:r>
              <a:rPr lang="zh-CN" altLang="en-US" sz="1600" b="1">
                <a:solidFill>
                  <a:schemeClr val="bg1"/>
                </a:solidFill>
                <a:latin typeface="微軟正黑體" pitchFamily="34" charset="-120"/>
                <a:ea typeface="微軟正黑體" pitchFamily="34" charset="-120"/>
              </a:rPr>
              <a:t>連接的主機進入休眠</a:t>
            </a:r>
            <a:endParaRPr lang="en-US" altLang="zh-CN" sz="1600" b="1">
              <a:solidFill>
                <a:schemeClr val="bg1"/>
              </a:solidFill>
              <a:latin typeface="微軟正黑體" pitchFamily="34" charset="-120"/>
              <a:ea typeface="微軟正黑體" pitchFamily="34" charset="-120"/>
            </a:endParaRPr>
          </a:p>
        </p:txBody>
      </p:sp>
      <p:sp>
        <p:nvSpPr>
          <p:cNvPr id="17" name="矩形 16">
            <a:extLst>
              <a:ext uri="{FF2B5EF4-FFF2-40B4-BE49-F238E27FC236}">
                <a16:creationId xmlns:a16="http://schemas.microsoft.com/office/drawing/2014/main" id="{A86FA448-D5A6-4E6A-9579-64436850BBF9}"/>
              </a:ext>
            </a:extLst>
          </p:cNvPr>
          <p:cNvSpPr/>
          <p:nvPr/>
        </p:nvSpPr>
        <p:spPr>
          <a:xfrm>
            <a:off x="5781452" y="3766758"/>
            <a:ext cx="2149513" cy="338554"/>
          </a:xfrm>
          <a:prstGeom prst="rect">
            <a:avLst/>
          </a:prstGeom>
        </p:spPr>
        <p:txBody>
          <a:bodyPr wrap="square">
            <a:spAutoFit/>
          </a:bodyPr>
          <a:lstStyle/>
          <a:p>
            <a:pPr marL="342900" lvl="0" indent="-342900">
              <a:buClr>
                <a:schemeClr val="bg1"/>
              </a:buClr>
              <a:buFont typeface="Arial" panose="020B0604020202020204" pitchFamily="34" charset="0"/>
              <a:buChar char="•"/>
              <a:defRPr/>
            </a:pPr>
            <a:r>
              <a:rPr lang="zh-CN" altLang="en-US" sz="1600" b="1">
                <a:solidFill>
                  <a:schemeClr val="bg1"/>
                </a:solidFill>
                <a:latin typeface="微軟正黑體" pitchFamily="34" charset="-120"/>
                <a:ea typeface="微軟正黑體" pitchFamily="34" charset="-120"/>
              </a:rPr>
              <a:t>連接的主機關機</a:t>
            </a:r>
            <a:endParaRPr lang="en-US" altLang="zh-CN" sz="1600" b="1">
              <a:solidFill>
                <a:schemeClr val="bg1"/>
              </a:solidFill>
              <a:latin typeface="微軟正黑體" pitchFamily="34" charset="-120"/>
              <a:ea typeface="微軟正黑體" pitchFamily="34" charset="-120"/>
            </a:endParaRPr>
          </a:p>
        </p:txBody>
      </p:sp>
      <p:sp>
        <p:nvSpPr>
          <p:cNvPr id="12" name="矩形 11">
            <a:extLst>
              <a:ext uri="{FF2B5EF4-FFF2-40B4-BE49-F238E27FC236}">
                <a16:creationId xmlns:a16="http://schemas.microsoft.com/office/drawing/2014/main" id="{ED5B8E60-CC66-4D79-8FB3-D199456BBBAC}"/>
              </a:ext>
            </a:extLst>
          </p:cNvPr>
          <p:cNvSpPr/>
          <p:nvPr/>
        </p:nvSpPr>
        <p:spPr>
          <a:xfrm>
            <a:off x="4477933" y="1905520"/>
            <a:ext cx="459439" cy="338554"/>
          </a:xfrm>
          <a:prstGeom prst="rect">
            <a:avLst/>
          </a:prstGeom>
        </p:spPr>
        <p:txBody>
          <a:bodyPr wrap="square">
            <a:spAutoFit/>
          </a:bodyPr>
          <a:lstStyle/>
          <a:p>
            <a:pPr lvl="0">
              <a:buClr>
                <a:schemeClr val="bg1"/>
              </a:buClr>
              <a:defRPr/>
            </a:pPr>
            <a:r>
              <a:rPr lang="zh-TW" altLang="en-US" sz="1600" b="1">
                <a:solidFill>
                  <a:schemeClr val="bg1"/>
                </a:solidFill>
                <a:latin typeface="微軟正黑體" pitchFamily="34" charset="-120"/>
                <a:ea typeface="微軟正黑體" pitchFamily="34" charset="-120"/>
              </a:rPr>
              <a:t>或</a:t>
            </a:r>
            <a:endParaRPr lang="en-US" altLang="zh-CN" sz="1600" b="1">
              <a:solidFill>
                <a:schemeClr val="bg1"/>
              </a:solidFill>
              <a:latin typeface="微軟正黑體" pitchFamily="34" charset="-120"/>
              <a:ea typeface="微軟正黑體" pitchFamily="34" charset="-120"/>
            </a:endParaRPr>
          </a:p>
        </p:txBody>
      </p:sp>
      <p:sp>
        <p:nvSpPr>
          <p:cNvPr id="14" name="內容版面配置區 1">
            <a:extLst>
              <a:ext uri="{FF2B5EF4-FFF2-40B4-BE49-F238E27FC236}">
                <a16:creationId xmlns:a16="http://schemas.microsoft.com/office/drawing/2014/main" id="{B20D69BF-D128-CE4F-B6A3-81203EE9D58A}"/>
              </a:ext>
            </a:extLst>
          </p:cNvPr>
          <p:cNvSpPr txBox="1">
            <a:spLocks/>
          </p:cNvSpPr>
          <p:nvPr/>
        </p:nvSpPr>
        <p:spPr>
          <a:xfrm>
            <a:off x="3459020" y="4552079"/>
            <a:ext cx="2956704" cy="268340"/>
          </a:xfrm>
          <a:prstGeom prst="rect">
            <a:avLst/>
          </a:prstGeom>
        </p:spPr>
        <p:txBody>
          <a:bodyPr vert="horz" lIns="91440" tIns="45720" rIns="91440" bIns="45720" rtlCol="0" anchor="t">
            <a:normAutofit lnSpcReduction="10000"/>
          </a:bodyPr>
          <a:lstStyle/>
          <a:p>
            <a:pPr lvl="0">
              <a:defRPr/>
            </a:pPr>
            <a:r>
              <a:rPr lang="en-US" altLang="zh-TW" sz="1200" b="1">
                <a:solidFill>
                  <a:schemeClr val="bg1"/>
                </a:solidFill>
                <a:latin typeface="微軟正黑體" pitchFamily="34" charset="-120"/>
                <a:ea typeface="微軟正黑體" pitchFamily="34" charset="-120"/>
              </a:rPr>
              <a:t>RAID </a:t>
            </a:r>
            <a:r>
              <a:rPr lang="zh-CN" altLang="en-US" sz="1200" b="1">
                <a:solidFill>
                  <a:schemeClr val="bg1"/>
                </a:solidFill>
                <a:latin typeface="微軟正黑體" pitchFamily="34" charset="-120"/>
                <a:ea typeface="微軟正黑體" pitchFamily="34" charset="-120"/>
              </a:rPr>
              <a:t>重建時將會延緩進入休眠時間</a:t>
            </a:r>
            <a:r>
              <a:rPr lang="zh-TW" altLang="en-US" sz="1200" b="1">
                <a:solidFill>
                  <a:schemeClr val="bg1"/>
                </a:solidFill>
                <a:latin typeface="微軟正黑體" pitchFamily="34" charset="-120"/>
                <a:ea typeface="微軟正黑體" pitchFamily="34" charset="-120"/>
              </a:rPr>
              <a:t>。</a:t>
            </a:r>
            <a:endParaRPr lang="zh-TW" altLang="en-US" sz="1200" b="1" i="0" u="none" strike="noStrike" kern="0" cap="none" spc="0" baseline="0" noProof="0">
              <a:solidFill>
                <a:schemeClr val="bg1"/>
              </a:solidFill>
              <a:latin typeface="微軟正黑體" pitchFamily="34" charset="-120"/>
              <a:ea typeface="微軟正黑體" pitchFamily="34" charset="-120"/>
            </a:endParaRPr>
          </a:p>
        </p:txBody>
      </p:sp>
      <p:pic>
        <p:nvPicPr>
          <p:cNvPr id="5" name="圖片 4">
            <a:extLst>
              <a:ext uri="{FF2B5EF4-FFF2-40B4-BE49-F238E27FC236}">
                <a16:creationId xmlns:a16="http://schemas.microsoft.com/office/drawing/2014/main" id="{4C48E4E2-4F1C-4C6A-8C38-255531966F24}"/>
              </a:ext>
            </a:extLst>
          </p:cNvPr>
          <p:cNvPicPr>
            <a:picLocks noChangeAspect="1"/>
          </p:cNvPicPr>
          <p:nvPr/>
        </p:nvPicPr>
        <p:blipFill>
          <a:blip r:embed="rId7"/>
          <a:stretch>
            <a:fillRect/>
          </a:stretch>
        </p:blipFill>
        <p:spPr>
          <a:xfrm>
            <a:off x="486728" y="2244073"/>
            <a:ext cx="719106" cy="716297"/>
          </a:xfrm>
          <a:prstGeom prst="rect">
            <a:avLst/>
          </a:prstGeom>
        </p:spPr>
      </p:pic>
      <p:pic>
        <p:nvPicPr>
          <p:cNvPr id="18" name="圖片 13">
            <a:extLst>
              <a:ext uri="{FF2B5EF4-FFF2-40B4-BE49-F238E27FC236}">
                <a16:creationId xmlns:a16="http://schemas.microsoft.com/office/drawing/2014/main" id="{347E1629-4DFB-604B-AE2C-AEA1F3A7F3A1}"/>
              </a:ext>
            </a:extLst>
          </p:cNvPr>
          <p:cNvPicPr>
            <a:picLocks noChangeAspect="1"/>
          </p:cNvPicPr>
          <p:nvPr/>
        </p:nvPicPr>
        <p:blipFill>
          <a:blip r:embed="rId8"/>
          <a:stretch>
            <a:fillRect/>
          </a:stretch>
        </p:blipFill>
        <p:spPr>
          <a:xfrm>
            <a:off x="3355159" y="4593509"/>
            <a:ext cx="178554" cy="156679"/>
          </a:xfrm>
          <a:prstGeom prst="rect">
            <a:avLst/>
          </a:prstGeom>
        </p:spPr>
      </p:pic>
    </p:spTree>
    <p:extLst>
      <p:ext uri="{BB962C8B-B14F-4D97-AF65-F5344CB8AC3E}">
        <p14:creationId xmlns:p14="http://schemas.microsoft.com/office/powerpoint/2010/main" val="11058624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300"/>
        <p:cNvGrpSpPr/>
        <p:nvPr/>
      </p:nvGrpSpPr>
      <p:grpSpPr>
        <a:xfrm>
          <a:off x="0" y="0"/>
          <a:ext cx="0" cy="0"/>
          <a:chOff x="0" y="0"/>
          <a:chExt cx="0" cy="0"/>
        </a:xfrm>
      </p:grpSpPr>
      <p:sp>
        <p:nvSpPr>
          <p:cNvPr id="5" name="矩形 4">
            <a:extLst>
              <a:ext uri="{FF2B5EF4-FFF2-40B4-BE49-F238E27FC236}">
                <a16:creationId xmlns:a16="http://schemas.microsoft.com/office/drawing/2014/main" id="{3FDBB4D2-BE0A-4EE7-A64B-72A8CE5AF3AB}"/>
              </a:ext>
            </a:extLst>
          </p:cNvPr>
          <p:cNvSpPr/>
          <p:nvPr/>
        </p:nvSpPr>
        <p:spPr>
          <a:xfrm>
            <a:off x="0" y="1200777"/>
            <a:ext cx="4838281" cy="1763487"/>
          </a:xfrm>
          <a:prstGeom prst="rect">
            <a:avLst/>
          </a:prstGeom>
          <a:gradFill flip="none" rotWithShape="0">
            <a:gsLst>
              <a:gs pos="0">
                <a:srgbClr val="9B2355"/>
              </a:gs>
              <a:gs pos="100000">
                <a:srgbClr val="C42C6A">
                  <a:alpha val="0"/>
                </a:srgbClr>
              </a:gs>
              <a:gs pos="90000">
                <a:srgbClr val="9B2355">
                  <a:alpha val="2000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4" name="Shape 301">
            <a:extLst>
              <a:ext uri="{FF2B5EF4-FFF2-40B4-BE49-F238E27FC236}">
                <a16:creationId xmlns:a16="http://schemas.microsoft.com/office/drawing/2014/main" id="{E17B4AC0-4BCC-4F28-83C3-C7AF9ED6EA88}"/>
              </a:ext>
            </a:extLst>
          </p:cNvPr>
          <p:cNvSpPr txBox="1">
            <a:spLocks/>
          </p:cNvSpPr>
          <p:nvPr/>
        </p:nvSpPr>
        <p:spPr>
          <a:xfrm>
            <a:off x="378549" y="1518469"/>
            <a:ext cx="4081182" cy="1067165"/>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2800"/>
              <a:buFont typeface="Arial"/>
              <a:buNone/>
              <a:defRPr sz="2800" b="1"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pPr algn="l">
              <a:buSzPts val="4400"/>
            </a:pPr>
            <a:r>
              <a:rPr lang="en-US" altLang="zh-TW" sz="4800" err="1">
                <a:solidFill>
                  <a:schemeClr val="bg1"/>
                </a:solidFill>
                <a:latin typeface="Microsoft JhengHei"/>
                <a:ea typeface="Microsoft JhengHei"/>
              </a:rPr>
              <a:t>在個人電腦</a:t>
            </a:r>
            <a:br>
              <a:rPr lang="en-US" altLang="zh-TW" sz="4800">
                <a:solidFill>
                  <a:schemeClr val="bg1"/>
                </a:solidFill>
                <a:latin typeface="Microsoft JhengHei"/>
                <a:ea typeface="Microsoft JhengHei"/>
              </a:rPr>
            </a:br>
            <a:r>
              <a:rPr lang="en-US" altLang="zh-TW" sz="4800" err="1">
                <a:solidFill>
                  <a:schemeClr val="bg1"/>
                </a:solidFill>
                <a:latin typeface="Microsoft JhengHei"/>
                <a:ea typeface="Microsoft JhengHei"/>
              </a:rPr>
              <a:t>使用</a:t>
            </a:r>
            <a:r>
              <a:rPr lang="zh-TW" altLang="en-US" sz="4800">
                <a:solidFill>
                  <a:schemeClr val="bg1"/>
                </a:solidFill>
                <a:latin typeface="Microsoft JhengHei"/>
                <a:ea typeface="Microsoft JhengHei"/>
              </a:rPr>
              <a:t> </a:t>
            </a:r>
            <a:r>
              <a:rPr lang="en-US" altLang="zh-TW" sz="4800">
                <a:solidFill>
                  <a:schemeClr val="bg1"/>
                </a:solidFill>
                <a:latin typeface="Microsoft JhengHei"/>
                <a:ea typeface="Microsoft JhengHei"/>
              </a:rPr>
              <a:t>TR-002 </a:t>
            </a:r>
          </a:p>
        </p:txBody>
      </p:sp>
      <p:sp>
        <p:nvSpPr>
          <p:cNvPr id="2" name="Title 1">
            <a:extLst>
              <a:ext uri="{FF2B5EF4-FFF2-40B4-BE49-F238E27FC236}">
                <a16:creationId xmlns:a16="http://schemas.microsoft.com/office/drawing/2014/main" id="{7E871A76-3DB4-4E7A-91FE-AC69F89D5602}"/>
              </a:ext>
            </a:extLst>
          </p:cNvPr>
          <p:cNvSpPr txBox="1">
            <a:spLocks/>
          </p:cNvSpPr>
          <p:nvPr/>
        </p:nvSpPr>
        <p:spPr>
          <a:xfrm>
            <a:off x="465666" y="3091729"/>
            <a:ext cx="5990166" cy="523887"/>
          </a:xfrm>
          <a:prstGeom prst="rect">
            <a:avLst/>
          </a:prstGeom>
        </p:spPr>
        <p:txBody>
          <a:bodyPr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zh-CN" altLang="en-US" sz="2000" b="1">
                <a:solidFill>
                  <a:srgbClr val="FFFFFF"/>
                </a:solidFill>
              </a:rPr>
              <a:t>透過電腦端工具程式</a:t>
            </a:r>
            <a:r>
              <a:rPr lang="en-US" altLang="zh-CN" sz="2000" b="1">
                <a:solidFill>
                  <a:srgbClr val="FFFFFF"/>
                </a:solidFill>
              </a:rPr>
              <a:t> </a:t>
            </a:r>
            <a:br>
              <a:rPr lang="en-US" altLang="zh-CN" sz="2000" b="1">
                <a:solidFill>
                  <a:srgbClr val="FFFFFF"/>
                </a:solidFill>
              </a:rPr>
            </a:br>
            <a:r>
              <a:rPr lang="en-US" altLang="zh-CN" sz="2000" b="1">
                <a:solidFill>
                  <a:srgbClr val="FFFFFF"/>
                </a:solidFill>
              </a:rPr>
              <a:t>QNAP</a:t>
            </a:r>
            <a:r>
              <a:rPr lang="zh-CN" altLang="en-US" sz="2000" b="1">
                <a:solidFill>
                  <a:srgbClr val="FFFFFF"/>
                </a:solidFill>
              </a:rPr>
              <a:t> </a:t>
            </a:r>
            <a:r>
              <a:rPr lang="en-US" altLang="zh-CN" sz="2000" b="1">
                <a:solidFill>
                  <a:srgbClr val="FFFFFF"/>
                </a:solidFill>
              </a:rPr>
              <a:t>External</a:t>
            </a:r>
            <a:r>
              <a:rPr lang="zh-CN" altLang="en-US" sz="2000" b="1">
                <a:solidFill>
                  <a:srgbClr val="FFFFFF"/>
                </a:solidFill>
              </a:rPr>
              <a:t> </a:t>
            </a:r>
            <a:r>
              <a:rPr lang="en-US" altLang="zh-CN" sz="2000" b="1">
                <a:solidFill>
                  <a:srgbClr val="FFFFFF"/>
                </a:solidFill>
              </a:rPr>
              <a:t>RAID</a:t>
            </a:r>
            <a:r>
              <a:rPr lang="zh-CN" altLang="en-US" sz="2000" b="1">
                <a:solidFill>
                  <a:srgbClr val="FFFFFF"/>
                </a:solidFill>
              </a:rPr>
              <a:t> </a:t>
            </a:r>
            <a:r>
              <a:rPr lang="en-US" altLang="zh-CN" sz="2000" b="1">
                <a:solidFill>
                  <a:srgbClr val="FFFFFF"/>
                </a:solidFill>
              </a:rPr>
              <a:t>Manager</a:t>
            </a:r>
            <a:endParaRPr lang="en-US" sz="2000" b="1">
              <a:solidFill>
                <a:srgbClr val="FFFFFF"/>
              </a:solidFill>
            </a:endParaRPr>
          </a:p>
        </p:txBody>
      </p:sp>
    </p:spTree>
    <p:extLst>
      <p:ext uri="{BB962C8B-B14F-4D97-AF65-F5344CB8AC3E}">
        <p14:creationId xmlns:p14="http://schemas.microsoft.com/office/powerpoint/2010/main" val="8189803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圖片 32">
            <a:extLst>
              <a:ext uri="{FF2B5EF4-FFF2-40B4-BE49-F238E27FC236}">
                <a16:creationId xmlns:a16="http://schemas.microsoft.com/office/drawing/2014/main" id="{BE614025-29C1-4BBC-80FE-4E21628DC547}"/>
              </a:ext>
            </a:extLst>
          </p:cNvPr>
          <p:cNvPicPr>
            <a:picLocks noChangeAspect="1"/>
          </p:cNvPicPr>
          <p:nvPr/>
        </p:nvPicPr>
        <p:blipFill>
          <a:blip r:embed="rId3"/>
          <a:stretch>
            <a:fillRect/>
          </a:stretch>
        </p:blipFill>
        <p:spPr>
          <a:xfrm>
            <a:off x="2434144" y="1257146"/>
            <a:ext cx="3404218" cy="3373645"/>
          </a:xfrm>
          <a:prstGeom prst="rect">
            <a:avLst/>
          </a:prstGeom>
          <a:effectLst>
            <a:outerShdw blurRad="50800" dist="38100" algn="l" rotWithShape="0">
              <a:prstClr val="black">
                <a:alpha val="40000"/>
              </a:prstClr>
            </a:outerShdw>
          </a:effectLst>
        </p:spPr>
      </p:pic>
      <p:sp>
        <p:nvSpPr>
          <p:cNvPr id="9" name="內容版面配置區 1">
            <a:extLst>
              <a:ext uri="{FF2B5EF4-FFF2-40B4-BE49-F238E27FC236}">
                <a16:creationId xmlns:a16="http://schemas.microsoft.com/office/drawing/2014/main" id="{9B1E05BC-1F31-4A8C-BB15-04D3777309DF}"/>
              </a:ext>
            </a:extLst>
          </p:cNvPr>
          <p:cNvSpPr txBox="1">
            <a:spLocks/>
          </p:cNvSpPr>
          <p:nvPr/>
        </p:nvSpPr>
        <p:spPr>
          <a:xfrm>
            <a:off x="840828" y="951196"/>
            <a:ext cx="7706512" cy="553923"/>
          </a:xfrm>
          <a:prstGeom prst="rect">
            <a:avLst/>
          </a:prstGeom>
        </p:spPr>
        <p:txBody>
          <a:bodyPr vert="horz" lIns="91440" tIns="45720" rIns="91440" bIns="45720" rtlCol="0" anchor="t">
            <a:normAutofit lnSpcReduction="10000"/>
          </a:bodyPr>
          <a:lstStyle/>
          <a:p>
            <a:pPr marL="285750" indent="-285750">
              <a:buClr>
                <a:schemeClr val="bg1"/>
              </a:buClr>
              <a:buFont typeface="Arial" panose="020B0604020202020204" pitchFamily="34" charset="0"/>
              <a:buChar char="•"/>
              <a:defRPr/>
            </a:pPr>
            <a:r>
              <a:rPr lang="zh-TW" altLang="en-US" sz="1600" b="1">
                <a:solidFill>
                  <a:schemeClr val="bg1"/>
                </a:solidFill>
                <a:latin typeface="Microsoft JhengHei" panose="020B0604030504040204" pitchFamily="34" charset="-120"/>
                <a:ea typeface="Microsoft JhengHei" panose="020B0604030504040204" pitchFamily="34" charset="-120"/>
              </a:rPr>
              <a:t>配備雙埠 </a:t>
            </a:r>
            <a:r>
              <a:rPr lang="en-US" altLang="zh-TW" sz="1600" b="1">
                <a:solidFill>
                  <a:schemeClr val="bg1"/>
                </a:solidFill>
                <a:latin typeface="Microsoft JhengHei" panose="020B0604030504040204" pitchFamily="34" charset="-120"/>
                <a:ea typeface="Microsoft JhengHei" panose="020B0604030504040204" pitchFamily="34" charset="-120"/>
              </a:rPr>
              <a:t>USB 3.1 Gen2 </a:t>
            </a:r>
            <a:r>
              <a:rPr lang="zh-TW" altLang="en-US" sz="1600" b="1">
                <a:solidFill>
                  <a:schemeClr val="bg1"/>
                </a:solidFill>
                <a:latin typeface="Microsoft JhengHei" panose="020B0604030504040204" pitchFamily="34" charset="-120"/>
                <a:ea typeface="Microsoft JhengHei" panose="020B0604030504040204" pitchFamily="34" charset="-120"/>
              </a:rPr>
              <a:t>接口可同時連接兩個 </a:t>
            </a:r>
            <a:r>
              <a:rPr lang="en-US" altLang="zh-TW" sz="1600" b="1">
                <a:solidFill>
                  <a:schemeClr val="bg1"/>
                </a:solidFill>
                <a:latin typeface="Microsoft JhengHei" panose="020B0604030504040204" pitchFamily="34" charset="-120"/>
                <a:ea typeface="Microsoft JhengHei" panose="020B0604030504040204" pitchFamily="34" charset="-120"/>
              </a:rPr>
              <a:t>USB </a:t>
            </a:r>
            <a:r>
              <a:rPr lang="zh-TW" altLang="en-US" sz="1600" b="1">
                <a:solidFill>
                  <a:schemeClr val="bg1"/>
                </a:solidFill>
                <a:latin typeface="Microsoft JhengHei" panose="020B0604030504040204" pitchFamily="34" charset="-120"/>
                <a:ea typeface="Microsoft JhengHei" panose="020B0604030504040204" pitchFamily="34" charset="-120"/>
              </a:rPr>
              <a:t>裝置，讓您透過 </a:t>
            </a:r>
            <a:r>
              <a:rPr lang="en-US" altLang="zh-TW" sz="1600" b="1">
                <a:solidFill>
                  <a:schemeClr val="bg1"/>
                </a:solidFill>
                <a:latin typeface="Microsoft JhengHei" panose="020B0604030504040204" pitchFamily="34" charset="-120"/>
                <a:ea typeface="Microsoft JhengHei" panose="020B0604030504040204" pitchFamily="34" charset="-120"/>
              </a:rPr>
              <a:t>USB </a:t>
            </a:r>
            <a:r>
              <a:rPr lang="zh-TW" altLang="en-US" sz="1600" b="1">
                <a:solidFill>
                  <a:schemeClr val="bg1"/>
                </a:solidFill>
                <a:latin typeface="Microsoft JhengHei" panose="020B0604030504040204" pitchFamily="34" charset="-120"/>
                <a:ea typeface="Microsoft JhengHei" panose="020B0604030504040204" pitchFamily="34" charset="-120"/>
              </a:rPr>
              <a:t>介面也可快速完成大檔傳輸，應用更廣且效率更高。</a:t>
            </a:r>
            <a:endParaRPr lang="zh-TW" altLang="en-US" sz="2000" b="1">
              <a:solidFill>
                <a:schemeClr val="bg1"/>
              </a:solidFill>
              <a:latin typeface="Microsoft JhengHei" panose="020B0604030504040204" pitchFamily="34" charset="-120"/>
              <a:ea typeface="Microsoft JhengHei" panose="020B0604030504040204" pitchFamily="34" charset="-120"/>
            </a:endParaRPr>
          </a:p>
        </p:txBody>
      </p:sp>
      <p:sp>
        <p:nvSpPr>
          <p:cNvPr id="2" name="Title 1">
            <a:extLst>
              <a:ext uri="{FF2B5EF4-FFF2-40B4-BE49-F238E27FC236}">
                <a16:creationId xmlns:a16="http://schemas.microsoft.com/office/drawing/2014/main" id="{81D4585E-F321-BB4D-8653-2DD575B55854}"/>
              </a:ext>
            </a:extLst>
          </p:cNvPr>
          <p:cNvSpPr>
            <a:spLocks noGrp="1"/>
          </p:cNvSpPr>
          <p:nvPr>
            <p:ph type="ctrTitle"/>
          </p:nvPr>
        </p:nvSpPr>
        <p:spPr/>
        <p:txBody>
          <a:bodyPr/>
          <a:lstStyle/>
          <a:p>
            <a:r>
              <a:rPr lang="zh-CN" altLang="en-US" sz="3200"/>
              <a:t>替</a:t>
            </a:r>
            <a:r>
              <a:rPr lang="en-US" altLang="zh-CN" sz="3200"/>
              <a:t> PC &amp; NAS </a:t>
            </a:r>
            <a:r>
              <a:rPr lang="zh-CN" altLang="en-US" sz="3200"/>
              <a:t>新增高速</a:t>
            </a:r>
            <a:r>
              <a:rPr lang="en-US" altLang="zh-CN" sz="3200"/>
              <a:t> USB 3.1 Gen</a:t>
            </a:r>
            <a:r>
              <a:rPr lang="zh-TW" altLang="en-US" sz="3200"/>
              <a:t> </a:t>
            </a:r>
            <a:r>
              <a:rPr lang="en-US" altLang="zh-CN" sz="3200"/>
              <a:t>2 </a:t>
            </a:r>
            <a:r>
              <a:rPr lang="zh-CN" altLang="en-US" sz="3200"/>
              <a:t>埠</a:t>
            </a:r>
          </a:p>
        </p:txBody>
      </p:sp>
      <p:pic>
        <p:nvPicPr>
          <p:cNvPr id="6" name="Shape 160">
            <a:extLst>
              <a:ext uri="{FF2B5EF4-FFF2-40B4-BE49-F238E27FC236}">
                <a16:creationId xmlns:a16="http://schemas.microsoft.com/office/drawing/2014/main" id="{BFDCFF55-BCBC-294D-BBF0-34D191C1C5E6}"/>
              </a:ext>
            </a:extLst>
          </p:cNvPr>
          <p:cNvPicPr preferRelativeResize="0"/>
          <p:nvPr/>
        </p:nvPicPr>
        <p:blipFill>
          <a:blip r:embed="rId4">
            <a:extLst>
              <a:ext uri="{28A0092B-C50C-407E-A947-70E740481C1C}">
                <a14:useLocalDpi xmlns:a14="http://schemas.microsoft.com/office/drawing/2010/main" val="0"/>
              </a:ext>
            </a:extLst>
          </a:blip>
          <a:stretch>
            <a:fillRect/>
          </a:stretch>
        </p:blipFill>
        <p:spPr>
          <a:xfrm>
            <a:off x="4815837" y="3365732"/>
            <a:ext cx="2158054" cy="1352589"/>
          </a:xfrm>
          <a:prstGeom prst="rect">
            <a:avLst/>
          </a:prstGeom>
          <a:noFill/>
          <a:ln>
            <a:noFill/>
          </a:ln>
        </p:spPr>
      </p:pic>
      <p:pic>
        <p:nvPicPr>
          <p:cNvPr id="7" name="Content Placeholder 4">
            <a:extLst>
              <a:ext uri="{FF2B5EF4-FFF2-40B4-BE49-F238E27FC236}">
                <a16:creationId xmlns:a16="http://schemas.microsoft.com/office/drawing/2014/main" id="{F3051675-763A-4D4F-B0B4-EEB89A97B178}"/>
              </a:ext>
            </a:extLst>
          </p:cNvPr>
          <p:cNvPicPr>
            <a:picLocks noChangeAspect="1"/>
          </p:cNvPicPr>
          <p:nvPr/>
        </p:nvPicPr>
        <p:blipFill>
          <a:blip r:embed="rId5" cstate="print"/>
          <a:stretch>
            <a:fillRect/>
          </a:stretch>
        </p:blipFill>
        <p:spPr>
          <a:xfrm>
            <a:off x="6635990" y="3462234"/>
            <a:ext cx="686351" cy="1219903"/>
          </a:xfrm>
          <a:prstGeom prst="rect">
            <a:avLst/>
          </a:prstGeom>
          <a:effectLst>
            <a:outerShdw blurRad="127000" dir="2700000" algn="tl" rotWithShape="0">
              <a:schemeClr val="tx1">
                <a:lumMod val="75000"/>
                <a:lumOff val="25000"/>
                <a:alpha val="90000"/>
              </a:schemeClr>
            </a:outerShdw>
          </a:effectLst>
        </p:spPr>
      </p:pic>
      <p:cxnSp>
        <p:nvCxnSpPr>
          <p:cNvPr id="12" name="直線接點 56">
            <a:extLst>
              <a:ext uri="{FF2B5EF4-FFF2-40B4-BE49-F238E27FC236}">
                <a16:creationId xmlns:a16="http://schemas.microsoft.com/office/drawing/2014/main" id="{7F873159-684C-B54B-857D-E797BD6A85C8}"/>
              </a:ext>
            </a:extLst>
          </p:cNvPr>
          <p:cNvCxnSpPr>
            <a:cxnSpLocks/>
          </p:cNvCxnSpPr>
          <p:nvPr/>
        </p:nvCxnSpPr>
        <p:spPr>
          <a:xfrm>
            <a:off x="5306749" y="3078565"/>
            <a:ext cx="1113751" cy="0"/>
          </a:xfrm>
          <a:prstGeom prst="line">
            <a:avLst/>
          </a:prstGeom>
          <a:noFill/>
          <a:ln w="12700">
            <a:solidFill>
              <a:schemeClr val="accent2">
                <a:lumMod val="20000"/>
                <a:lumOff val="80000"/>
              </a:schemeClr>
            </a:solidFill>
            <a:headEnd type="oval" w="med" len="med"/>
            <a:tailEnd type="oval" w="med" len="med"/>
          </a:ln>
          <a:effectLst>
            <a:glow rad="38100">
              <a:srgbClr val="FF05BE">
                <a:alpha val="80000"/>
              </a:srgbClr>
            </a:glow>
          </a:effectLst>
        </p:spPr>
        <p:style>
          <a:lnRef idx="2">
            <a:schemeClr val="accent1">
              <a:shade val="50000"/>
            </a:schemeClr>
          </a:lnRef>
          <a:fillRef idx="1">
            <a:schemeClr val="accent1"/>
          </a:fillRef>
          <a:effectRef idx="0">
            <a:schemeClr val="accent1"/>
          </a:effectRef>
          <a:fontRef idx="minor">
            <a:schemeClr val="lt1"/>
          </a:fontRef>
        </p:style>
      </p:cxnSp>
      <p:sp>
        <p:nvSpPr>
          <p:cNvPr id="14" name="Rectangle 13">
            <a:extLst>
              <a:ext uri="{FF2B5EF4-FFF2-40B4-BE49-F238E27FC236}">
                <a16:creationId xmlns:a16="http://schemas.microsoft.com/office/drawing/2014/main" id="{FB39F2B8-8EA3-DB4F-BFC5-CF01B8890660}"/>
              </a:ext>
            </a:extLst>
          </p:cNvPr>
          <p:cNvSpPr/>
          <p:nvPr/>
        </p:nvSpPr>
        <p:spPr>
          <a:xfrm>
            <a:off x="6516158" y="2924676"/>
            <a:ext cx="1322798" cy="307777"/>
          </a:xfrm>
          <a:prstGeom prst="rect">
            <a:avLst/>
          </a:prstGeom>
        </p:spPr>
        <p:txBody>
          <a:bodyPr wrap="none">
            <a:spAutoFit/>
          </a:bodyPr>
          <a:lstStyle/>
          <a:p>
            <a:r>
              <a:rPr lang="en-US" altLang="zh-CN" b="1">
                <a:solidFill>
                  <a:schemeClr val="bg1"/>
                </a:solidFill>
                <a:latin typeface="Microsoft JhengHei" panose="020B0604030504040204" pitchFamily="34" charset="-120"/>
                <a:ea typeface="Microsoft JhengHei" panose="020B0604030504040204" pitchFamily="34" charset="-120"/>
              </a:rPr>
              <a:t>PCIe Gen2 x2</a:t>
            </a:r>
            <a:endParaRPr lang="en-US" b="1">
              <a:solidFill>
                <a:schemeClr val="bg1"/>
              </a:solidFill>
              <a:latin typeface="Microsoft JhengHei" panose="020B0604030504040204" pitchFamily="34" charset="-120"/>
              <a:ea typeface="Microsoft JhengHei" panose="020B0604030504040204" pitchFamily="34" charset="-120"/>
            </a:endParaRPr>
          </a:p>
        </p:txBody>
      </p:sp>
      <p:sp>
        <p:nvSpPr>
          <p:cNvPr id="16" name="Rectangle 15">
            <a:extLst>
              <a:ext uri="{FF2B5EF4-FFF2-40B4-BE49-F238E27FC236}">
                <a16:creationId xmlns:a16="http://schemas.microsoft.com/office/drawing/2014/main" id="{2D780E0A-2BDB-5A47-A002-CAB3CE4C52BA}"/>
              </a:ext>
            </a:extLst>
          </p:cNvPr>
          <p:cNvSpPr/>
          <p:nvPr/>
        </p:nvSpPr>
        <p:spPr>
          <a:xfrm>
            <a:off x="418903" y="2385173"/>
            <a:ext cx="2313454" cy="307777"/>
          </a:xfrm>
          <a:prstGeom prst="rect">
            <a:avLst/>
          </a:prstGeom>
        </p:spPr>
        <p:txBody>
          <a:bodyPr wrap="none">
            <a:spAutoFit/>
          </a:bodyPr>
          <a:lstStyle/>
          <a:p>
            <a:r>
              <a:rPr lang="en-US" altLang="zh-CN" b="1">
                <a:solidFill>
                  <a:schemeClr val="bg1"/>
                </a:solidFill>
                <a:latin typeface="Microsoft JhengHei" panose="020B0604030504040204" pitchFamily="34" charset="-120"/>
                <a:ea typeface="Microsoft JhengHei" panose="020B0604030504040204" pitchFamily="34" charset="-120"/>
              </a:rPr>
              <a:t>2 x USB 3.1 Gen2 Type-A</a:t>
            </a:r>
            <a:endParaRPr lang="en-US" b="1">
              <a:solidFill>
                <a:schemeClr val="bg1"/>
              </a:solidFill>
              <a:latin typeface="Microsoft JhengHei" panose="020B0604030504040204" pitchFamily="34" charset="-120"/>
              <a:ea typeface="Microsoft JhengHei" panose="020B0604030504040204" pitchFamily="34" charset="-120"/>
            </a:endParaRPr>
          </a:p>
        </p:txBody>
      </p:sp>
      <p:cxnSp>
        <p:nvCxnSpPr>
          <p:cNvPr id="18" name="直線接點 56">
            <a:extLst>
              <a:ext uri="{FF2B5EF4-FFF2-40B4-BE49-F238E27FC236}">
                <a16:creationId xmlns:a16="http://schemas.microsoft.com/office/drawing/2014/main" id="{D2319483-BCA0-4540-8FED-AAB2FBF817E8}"/>
              </a:ext>
            </a:extLst>
          </p:cNvPr>
          <p:cNvCxnSpPr>
            <a:cxnSpLocks/>
          </p:cNvCxnSpPr>
          <p:nvPr/>
        </p:nvCxnSpPr>
        <p:spPr>
          <a:xfrm>
            <a:off x="2891459" y="3658632"/>
            <a:ext cx="950072" cy="0"/>
          </a:xfrm>
          <a:prstGeom prst="line">
            <a:avLst/>
          </a:prstGeom>
          <a:noFill/>
          <a:ln w="12700">
            <a:solidFill>
              <a:schemeClr val="accent2">
                <a:lumMod val="20000"/>
                <a:lumOff val="80000"/>
              </a:schemeClr>
            </a:solidFill>
            <a:headEnd type="oval" w="med" len="med"/>
            <a:tailEnd type="oval" w="med" len="med"/>
          </a:ln>
          <a:effectLst>
            <a:glow rad="38100">
              <a:srgbClr val="FF05BE">
                <a:alpha val="80000"/>
              </a:srgbClr>
            </a:glow>
          </a:effectLst>
        </p:spPr>
        <p:style>
          <a:lnRef idx="2">
            <a:schemeClr val="accent1">
              <a:shade val="50000"/>
            </a:schemeClr>
          </a:lnRef>
          <a:fillRef idx="1">
            <a:schemeClr val="accent1"/>
          </a:fillRef>
          <a:effectRef idx="0">
            <a:schemeClr val="accent1"/>
          </a:effectRef>
          <a:fontRef idx="minor">
            <a:schemeClr val="lt1"/>
          </a:fontRef>
        </p:style>
      </p:cxnSp>
      <p:sp>
        <p:nvSpPr>
          <p:cNvPr id="19" name="Rectangle 18">
            <a:extLst>
              <a:ext uri="{FF2B5EF4-FFF2-40B4-BE49-F238E27FC236}">
                <a16:creationId xmlns:a16="http://schemas.microsoft.com/office/drawing/2014/main" id="{3D748570-06BA-4F44-9A1A-CE97BA3CF82F}"/>
              </a:ext>
            </a:extLst>
          </p:cNvPr>
          <p:cNvSpPr/>
          <p:nvPr/>
        </p:nvSpPr>
        <p:spPr>
          <a:xfrm>
            <a:off x="765591" y="3492889"/>
            <a:ext cx="2153219" cy="523220"/>
          </a:xfrm>
          <a:prstGeom prst="rect">
            <a:avLst/>
          </a:prstGeom>
        </p:spPr>
        <p:txBody>
          <a:bodyPr wrap="square">
            <a:spAutoFit/>
          </a:bodyPr>
          <a:lstStyle/>
          <a:p>
            <a:r>
              <a:rPr lang="zh-CN" altLang="en-US" b="1">
                <a:solidFill>
                  <a:schemeClr val="bg1"/>
                </a:solidFill>
                <a:latin typeface="Microsoft JhengHei" panose="020B0604030504040204" pitchFamily="34" charset="-120"/>
                <a:ea typeface="Microsoft JhengHei" panose="020B0604030504040204" pitchFamily="34" charset="-120"/>
              </a:rPr>
              <a:t>隨附適用於全</a:t>
            </a:r>
            <a:r>
              <a:rPr lang="en-US" altLang="zh-CN" b="1">
                <a:solidFill>
                  <a:schemeClr val="bg1"/>
                </a:solidFill>
                <a:latin typeface="Microsoft JhengHei" panose="020B0604030504040204" pitchFamily="34" charset="-120"/>
                <a:ea typeface="Microsoft JhengHei" panose="020B0604030504040204" pitchFamily="34" charset="-120"/>
              </a:rPr>
              <a:t> NAS </a:t>
            </a:r>
            <a:r>
              <a:rPr lang="zh-CN" altLang="en-US" b="1">
                <a:solidFill>
                  <a:schemeClr val="bg1"/>
                </a:solidFill>
                <a:latin typeface="Microsoft JhengHei" panose="020B0604030504040204" pitchFamily="34" charset="-120"/>
                <a:ea typeface="Microsoft JhengHei" panose="020B0604030504040204" pitchFamily="34" charset="-120"/>
              </a:rPr>
              <a:t>機型與</a:t>
            </a:r>
            <a:r>
              <a:rPr lang="en-US" altLang="zh-CN" b="1">
                <a:solidFill>
                  <a:schemeClr val="bg1"/>
                </a:solidFill>
                <a:latin typeface="Microsoft JhengHei" panose="020B0604030504040204" pitchFamily="34" charset="-120"/>
                <a:ea typeface="Microsoft JhengHei" panose="020B0604030504040204" pitchFamily="34" charset="-120"/>
              </a:rPr>
              <a:t> PC </a:t>
            </a:r>
            <a:r>
              <a:rPr lang="zh-CN" altLang="en-US" b="1">
                <a:solidFill>
                  <a:schemeClr val="bg1"/>
                </a:solidFill>
                <a:latin typeface="Microsoft JhengHei" panose="020B0604030504040204" pitchFamily="34" charset="-120"/>
                <a:ea typeface="Microsoft JhengHei" panose="020B0604030504040204" pitchFamily="34" charset="-120"/>
              </a:rPr>
              <a:t>的各式擋板</a:t>
            </a:r>
            <a:endParaRPr lang="en-US" b="1">
              <a:solidFill>
                <a:schemeClr val="bg1"/>
              </a:solidFill>
              <a:latin typeface="Microsoft JhengHei" panose="020B0604030504040204" pitchFamily="34" charset="-120"/>
              <a:ea typeface="Microsoft JhengHei" panose="020B0604030504040204" pitchFamily="34" charset="-120"/>
            </a:endParaRPr>
          </a:p>
        </p:txBody>
      </p:sp>
      <p:sp>
        <p:nvSpPr>
          <p:cNvPr id="20" name="Rectangle 19">
            <a:extLst>
              <a:ext uri="{FF2B5EF4-FFF2-40B4-BE49-F238E27FC236}">
                <a16:creationId xmlns:a16="http://schemas.microsoft.com/office/drawing/2014/main" id="{2E330680-BE84-D04B-9CB3-879247DAD298}"/>
              </a:ext>
            </a:extLst>
          </p:cNvPr>
          <p:cNvSpPr/>
          <p:nvPr/>
        </p:nvSpPr>
        <p:spPr>
          <a:xfrm>
            <a:off x="7297131" y="4402577"/>
            <a:ext cx="696024" cy="246221"/>
          </a:xfrm>
          <a:prstGeom prst="rect">
            <a:avLst/>
          </a:prstGeom>
        </p:spPr>
        <p:txBody>
          <a:bodyPr wrap="none">
            <a:spAutoFit/>
          </a:bodyPr>
          <a:lstStyle/>
          <a:p>
            <a:r>
              <a:rPr lang="en-US" altLang="zh-CN" sz="1000" b="1">
                <a:solidFill>
                  <a:schemeClr val="bg1"/>
                </a:solidFill>
                <a:latin typeface="+mj-lt"/>
                <a:ea typeface="Microsoft JhengHei" panose="020B0604030504040204" pitchFamily="34" charset="-120"/>
              </a:rPr>
              <a:t>TS-251B</a:t>
            </a:r>
            <a:endParaRPr lang="en-US" sz="1000" b="1">
              <a:solidFill>
                <a:schemeClr val="bg1"/>
              </a:solidFill>
              <a:latin typeface="+mj-lt"/>
              <a:ea typeface="Microsoft JhengHei" panose="020B0604030504040204" pitchFamily="34" charset="-120"/>
            </a:endParaRPr>
          </a:p>
        </p:txBody>
      </p:sp>
      <p:pic>
        <p:nvPicPr>
          <p:cNvPr id="21" name="圖片 20">
            <a:extLst>
              <a:ext uri="{FF2B5EF4-FFF2-40B4-BE49-F238E27FC236}">
                <a16:creationId xmlns:a16="http://schemas.microsoft.com/office/drawing/2014/main" id="{6871B9E0-EE1D-4B54-8124-896935B8DCD1}"/>
              </a:ext>
            </a:extLst>
          </p:cNvPr>
          <p:cNvPicPr>
            <a:picLocks noChangeAspect="1"/>
          </p:cNvPicPr>
          <p:nvPr/>
        </p:nvPicPr>
        <p:blipFill rotWithShape="1">
          <a:blip r:embed="rId6"/>
          <a:srcRect l="51209"/>
          <a:stretch/>
        </p:blipFill>
        <p:spPr>
          <a:xfrm rot="10800000" flipV="1">
            <a:off x="6917014" y="1485423"/>
            <a:ext cx="2226986" cy="872030"/>
          </a:xfrm>
          <a:prstGeom prst="rect">
            <a:avLst/>
          </a:prstGeom>
        </p:spPr>
      </p:pic>
      <p:sp>
        <p:nvSpPr>
          <p:cNvPr id="3" name="Rectangle 2">
            <a:extLst>
              <a:ext uri="{FF2B5EF4-FFF2-40B4-BE49-F238E27FC236}">
                <a16:creationId xmlns:a16="http://schemas.microsoft.com/office/drawing/2014/main" id="{EB96A5FF-96FC-D844-ADD7-F86CE7ED3B23}"/>
              </a:ext>
            </a:extLst>
          </p:cNvPr>
          <p:cNvSpPr/>
          <p:nvPr/>
        </p:nvSpPr>
        <p:spPr>
          <a:xfrm>
            <a:off x="7177557" y="1540685"/>
            <a:ext cx="1919115" cy="646331"/>
          </a:xfrm>
          <a:prstGeom prst="rect">
            <a:avLst/>
          </a:prstGeom>
        </p:spPr>
        <p:txBody>
          <a:bodyPr wrap="none">
            <a:spAutoFit/>
          </a:bodyPr>
          <a:lstStyle/>
          <a:p>
            <a:r>
              <a:rPr lang="zh-CN" altLang="en-US" sz="1800" b="1">
                <a:solidFill>
                  <a:srgbClr val="3C0668"/>
                </a:solidFill>
                <a:latin typeface="Microsoft JhengHei" panose="020B0604030504040204" pitchFamily="34" charset="-120"/>
                <a:ea typeface="Microsoft JhengHei" panose="020B0604030504040204" pitchFamily="34" charset="-120"/>
              </a:rPr>
              <a:t>訂購料號</a:t>
            </a:r>
            <a:r>
              <a:rPr lang="en-US" altLang="zh-CN" sz="1800" b="1">
                <a:solidFill>
                  <a:srgbClr val="3C0668"/>
                </a:solidFill>
                <a:latin typeface="Microsoft JhengHei" panose="020B0604030504040204" pitchFamily="34" charset="-120"/>
                <a:ea typeface="Microsoft JhengHei" panose="020B0604030504040204" pitchFamily="34" charset="-120"/>
              </a:rPr>
              <a:t>:</a:t>
            </a:r>
            <a:endParaRPr lang="en-US" sz="1800" b="1">
              <a:solidFill>
                <a:srgbClr val="3C0668"/>
              </a:solidFill>
              <a:latin typeface="Microsoft JhengHei" panose="020B0604030504040204" pitchFamily="34" charset="-120"/>
              <a:ea typeface="Microsoft JhengHei" panose="020B0604030504040204" pitchFamily="34" charset="-120"/>
            </a:endParaRPr>
          </a:p>
          <a:p>
            <a:r>
              <a:rPr lang="en-US" sz="1800" b="1" i="1">
                <a:solidFill>
                  <a:srgbClr val="3C0668"/>
                </a:solidFill>
                <a:latin typeface="Microsoft JhengHei" panose="020B0604030504040204" pitchFamily="34" charset="-120"/>
                <a:ea typeface="Microsoft JhengHei" panose="020B0604030504040204" pitchFamily="34" charset="-120"/>
              </a:rPr>
              <a:t>USB-U31A2P01</a:t>
            </a:r>
          </a:p>
        </p:txBody>
      </p:sp>
      <p:cxnSp>
        <p:nvCxnSpPr>
          <p:cNvPr id="24" name="接點: 肘形 23">
            <a:extLst>
              <a:ext uri="{FF2B5EF4-FFF2-40B4-BE49-F238E27FC236}">
                <a16:creationId xmlns:a16="http://schemas.microsoft.com/office/drawing/2014/main" id="{7E0CFF5D-C41F-42E7-A473-A5171F9A632A}"/>
              </a:ext>
            </a:extLst>
          </p:cNvPr>
          <p:cNvCxnSpPr>
            <a:cxnSpLocks/>
          </p:cNvCxnSpPr>
          <p:nvPr/>
        </p:nvCxnSpPr>
        <p:spPr>
          <a:xfrm>
            <a:off x="2828015" y="2578977"/>
            <a:ext cx="829585" cy="773705"/>
          </a:xfrm>
          <a:prstGeom prst="bentConnector3">
            <a:avLst>
              <a:gd name="adj1" fmla="val 57558"/>
            </a:avLst>
          </a:prstGeom>
          <a:noFill/>
          <a:ln w="12700">
            <a:solidFill>
              <a:schemeClr val="accent2">
                <a:lumMod val="20000"/>
                <a:lumOff val="80000"/>
              </a:schemeClr>
            </a:solidFill>
            <a:headEnd type="oval" w="med" len="med"/>
            <a:tailEnd type="oval" w="med" len="med"/>
          </a:ln>
          <a:effectLst>
            <a:glow rad="38100">
              <a:srgbClr val="FF05BE">
                <a:alpha val="80000"/>
              </a:srgbClr>
            </a:glow>
          </a:effectLst>
        </p:spPr>
        <p:style>
          <a:lnRef idx="2">
            <a:schemeClr val="accent1">
              <a:shade val="50000"/>
            </a:schemeClr>
          </a:lnRef>
          <a:fillRef idx="1">
            <a:schemeClr val="accent1"/>
          </a:fillRef>
          <a:effectRef idx="0">
            <a:schemeClr val="accent1"/>
          </a:effectRef>
          <a:fontRef idx="minor">
            <a:schemeClr val="lt1"/>
          </a:fontRef>
        </p:style>
      </p:cxnSp>
      <p:sp>
        <p:nvSpPr>
          <p:cNvPr id="28" name="橢圓 27">
            <a:extLst>
              <a:ext uri="{FF2B5EF4-FFF2-40B4-BE49-F238E27FC236}">
                <a16:creationId xmlns:a16="http://schemas.microsoft.com/office/drawing/2014/main" id="{AE08F200-A0BE-4137-B5D2-5A9192C574A6}"/>
              </a:ext>
            </a:extLst>
          </p:cNvPr>
          <p:cNvSpPr/>
          <p:nvPr/>
        </p:nvSpPr>
        <p:spPr>
          <a:xfrm>
            <a:off x="3283933" y="2548890"/>
            <a:ext cx="72000" cy="72000"/>
          </a:xfrm>
          <a:prstGeom prst="ellipse">
            <a:avLst/>
          </a:prstGeom>
          <a:solidFill>
            <a:srgbClr val="CBB8BB"/>
          </a:solidFill>
          <a:ln w="12700">
            <a:solidFill>
              <a:schemeClr val="accent2">
                <a:lumMod val="20000"/>
                <a:lumOff val="80000"/>
              </a:schemeClr>
            </a:solidFill>
          </a:ln>
          <a:effectLst>
            <a:glow rad="38100">
              <a:srgbClr val="FF05BE">
                <a:alpha val="80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7" name="Rectangle 16">
            <a:extLst>
              <a:ext uri="{FF2B5EF4-FFF2-40B4-BE49-F238E27FC236}">
                <a16:creationId xmlns:a16="http://schemas.microsoft.com/office/drawing/2014/main" id="{7A0D1D10-0CC9-4970-B927-8D905F5AFC43}"/>
              </a:ext>
            </a:extLst>
          </p:cNvPr>
          <p:cNvSpPr/>
          <p:nvPr/>
        </p:nvSpPr>
        <p:spPr>
          <a:xfrm>
            <a:off x="4815837" y="4402577"/>
            <a:ext cx="362600" cy="246221"/>
          </a:xfrm>
          <a:prstGeom prst="rect">
            <a:avLst/>
          </a:prstGeom>
        </p:spPr>
        <p:txBody>
          <a:bodyPr wrap="none" anchor="t">
            <a:spAutoFit/>
          </a:bodyPr>
          <a:lstStyle/>
          <a:p>
            <a:r>
              <a:rPr lang="en-US" altLang="zh-CN" sz="1000" b="1">
                <a:solidFill>
                  <a:schemeClr val="bg1"/>
                </a:solidFill>
                <a:latin typeface="+mj-lt"/>
                <a:ea typeface="Microsoft JhengHei"/>
              </a:rPr>
              <a:t>PC</a:t>
            </a:r>
            <a:endParaRPr lang="en-US" altLang="zh-CN" sz="1000" b="1">
              <a:solidFill>
                <a:schemeClr val="bg1"/>
              </a:solidFill>
              <a:latin typeface="+mj-lt"/>
              <a:ea typeface="Microsoft JhengHei" panose="020B0604030504040204" pitchFamily="34" charset="-120"/>
            </a:endParaRPr>
          </a:p>
        </p:txBody>
      </p:sp>
    </p:spTree>
    <p:extLst>
      <p:ext uri="{BB962C8B-B14F-4D97-AF65-F5344CB8AC3E}">
        <p14:creationId xmlns:p14="http://schemas.microsoft.com/office/powerpoint/2010/main" val="13379268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C1AC1-2C5B-254B-BF51-587DD22F695A}"/>
              </a:ext>
            </a:extLst>
          </p:cNvPr>
          <p:cNvSpPr>
            <a:spLocks noGrp="1"/>
          </p:cNvSpPr>
          <p:nvPr>
            <p:ph type="ctrTitle"/>
          </p:nvPr>
        </p:nvSpPr>
        <p:spPr/>
        <p:txBody>
          <a:bodyPr anchor="ctr"/>
          <a:lstStyle/>
          <a:p>
            <a:r>
              <a:rPr lang="zh-CN" altLang="en-US" sz="2800"/>
              <a:t>電腦端建</a:t>
            </a:r>
            <a:r>
              <a:rPr lang="zh-TW" altLang="en-US" sz="2800"/>
              <a:t> </a:t>
            </a:r>
            <a:r>
              <a:rPr lang="en-US" altLang="zh-CN" sz="2800"/>
              <a:t>RAID</a:t>
            </a:r>
            <a:r>
              <a:rPr lang="zh-TW" altLang="en-US" sz="2800"/>
              <a:t> </a:t>
            </a:r>
            <a:r>
              <a:rPr lang="zh-CN" altLang="en-US" sz="2800"/>
              <a:t>幫手 </a:t>
            </a:r>
            <a:r>
              <a:rPr lang="en-US" altLang="zh-CN" sz="2800"/>
              <a:t>- QNAP</a:t>
            </a:r>
            <a:r>
              <a:rPr lang="zh-CN" altLang="en-US" sz="2800"/>
              <a:t> </a:t>
            </a:r>
            <a:r>
              <a:rPr lang="en-US" altLang="zh-CN" sz="2800"/>
              <a:t>External</a:t>
            </a:r>
            <a:r>
              <a:rPr lang="zh-CN" altLang="en-US" sz="2800"/>
              <a:t> </a:t>
            </a:r>
            <a:r>
              <a:rPr lang="en-US" altLang="zh-CN" sz="2800"/>
              <a:t>RAID</a:t>
            </a:r>
            <a:r>
              <a:rPr lang="zh-CN" altLang="en-US" sz="2800"/>
              <a:t> </a:t>
            </a:r>
            <a:r>
              <a:rPr lang="en-US" altLang="zh-CN" sz="2800"/>
              <a:t>Manager</a:t>
            </a:r>
            <a:endParaRPr lang="en-US" sz="2800"/>
          </a:p>
        </p:txBody>
      </p:sp>
      <p:sp>
        <p:nvSpPr>
          <p:cNvPr id="3" name="內容版面配置區 1">
            <a:extLst>
              <a:ext uri="{FF2B5EF4-FFF2-40B4-BE49-F238E27FC236}">
                <a16:creationId xmlns:a16="http://schemas.microsoft.com/office/drawing/2014/main" id="{B7CECB5D-CC39-43AE-97AC-2AAC248E6D66}"/>
              </a:ext>
            </a:extLst>
          </p:cNvPr>
          <p:cNvSpPr txBox="1">
            <a:spLocks/>
          </p:cNvSpPr>
          <p:nvPr/>
        </p:nvSpPr>
        <p:spPr>
          <a:xfrm>
            <a:off x="6174713" y="1688000"/>
            <a:ext cx="2753248" cy="2434862"/>
          </a:xfrm>
          <a:prstGeom prst="rect">
            <a:avLst/>
          </a:prstGeom>
        </p:spPr>
        <p:txBody>
          <a:bodyPr vert="horz" lIns="91440" tIns="45720" rIns="91440" bIns="45720" rtlCol="0" anchor="t">
            <a:no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Clr>
                <a:schemeClr val="bg1"/>
              </a:buClr>
              <a:buFont typeface="Arial" panose="020B0604020202020204" pitchFamily="34" charset="0"/>
              <a:buChar char="•"/>
              <a:defRPr/>
            </a:pPr>
            <a:r>
              <a:rPr lang="zh-TW" altLang="en-US" sz="1600" b="1">
                <a:solidFill>
                  <a:schemeClr val="bg1"/>
                </a:solidFill>
                <a:latin typeface="微軟正黑體"/>
                <a:ea typeface="微軟正黑體"/>
              </a:rPr>
              <a:t>除了透過 TR-00</a:t>
            </a:r>
            <a:r>
              <a:rPr lang="en-US" altLang="zh-TW" sz="1600" b="1">
                <a:solidFill>
                  <a:schemeClr val="bg1"/>
                </a:solidFill>
                <a:latin typeface="微軟正黑體"/>
                <a:ea typeface="微軟正黑體"/>
              </a:rPr>
              <a:t>2</a:t>
            </a:r>
            <a:r>
              <a:rPr lang="zh-TW" altLang="en-US" sz="1600" b="1">
                <a:solidFill>
                  <a:schemeClr val="bg1"/>
                </a:solidFill>
                <a:latin typeface="微軟正黑體"/>
                <a:ea typeface="微軟正黑體"/>
              </a:rPr>
              <a:t>  硬體指撥</a:t>
            </a:r>
            <a:r>
              <a:rPr lang="zh-CN" altLang="en-US" sz="1600" b="1">
                <a:solidFill>
                  <a:schemeClr val="bg1"/>
                </a:solidFill>
                <a:latin typeface="微軟正黑體"/>
                <a:ea typeface="微軟正黑體"/>
              </a:rPr>
              <a:t>開關</a:t>
            </a:r>
            <a:r>
              <a:rPr lang="zh-TW" altLang="en-US" sz="1600" b="1">
                <a:solidFill>
                  <a:schemeClr val="bg1"/>
                </a:solidFill>
                <a:latin typeface="微軟正黑體"/>
                <a:ea typeface="微軟正黑體"/>
              </a:rPr>
              <a:t>建立 RAID 外，可使用 QNAP External RAID Manager 工具程式建立 RAID</a:t>
            </a:r>
          </a:p>
          <a:p>
            <a:pPr marL="285750" indent="-285750">
              <a:buClr>
                <a:schemeClr val="bg1"/>
              </a:buClr>
              <a:buFont typeface="Arial" panose="020B0604020202020204" pitchFamily="34" charset="0"/>
              <a:buChar char="•"/>
              <a:defRPr/>
            </a:pPr>
            <a:endParaRPr lang="zh-TW" altLang="en-US" sz="1600" b="1">
              <a:solidFill>
                <a:schemeClr val="bg1"/>
              </a:solidFill>
              <a:latin typeface="微軟正黑體"/>
              <a:ea typeface="微軟正黑體"/>
            </a:endParaRPr>
          </a:p>
          <a:p>
            <a:pPr marL="285750" indent="-285750">
              <a:buClr>
                <a:schemeClr val="bg1"/>
              </a:buClr>
              <a:buFont typeface="Arial" panose="020B0604020202020204" pitchFamily="34" charset="0"/>
              <a:buChar char="•"/>
              <a:defRPr/>
            </a:pPr>
            <a:r>
              <a:rPr lang="zh-TW" altLang="en-US" sz="1600" b="1">
                <a:solidFill>
                  <a:schemeClr val="bg1"/>
                </a:solidFill>
                <a:latin typeface="微軟正黑體"/>
                <a:ea typeface="微軟正黑體"/>
              </a:rPr>
              <a:t>能透過此應用程式監看 TR-00</a:t>
            </a:r>
            <a:r>
              <a:rPr lang="en-US" altLang="zh-TW" sz="1600" b="1">
                <a:solidFill>
                  <a:schemeClr val="bg1"/>
                </a:solidFill>
                <a:latin typeface="微軟正黑體"/>
                <a:ea typeface="微軟正黑體"/>
              </a:rPr>
              <a:t>2</a:t>
            </a:r>
            <a:r>
              <a:rPr lang="zh-TW" altLang="en-US" sz="1600" b="1">
                <a:solidFill>
                  <a:schemeClr val="bg1"/>
                </a:solidFill>
                <a:latin typeface="微軟正黑體"/>
                <a:ea typeface="微軟正黑體"/>
              </a:rPr>
              <a:t> 的 RAID 及磁碟狀況</a:t>
            </a:r>
          </a:p>
          <a:p>
            <a:pPr marL="285750" indent="-285750">
              <a:buClr>
                <a:schemeClr val="bg1"/>
              </a:buClr>
              <a:buFont typeface="Arial" panose="020B0604020202020204" pitchFamily="34" charset="0"/>
              <a:buChar char="•"/>
              <a:defRPr/>
            </a:pPr>
            <a:endParaRPr lang="zh-TW" altLang="en-US" sz="1600" b="1">
              <a:solidFill>
                <a:schemeClr val="bg1"/>
              </a:solidFill>
              <a:latin typeface="微軟正黑體"/>
              <a:ea typeface="微軟正黑體"/>
            </a:endParaRPr>
          </a:p>
        </p:txBody>
      </p:sp>
      <p:pic>
        <p:nvPicPr>
          <p:cNvPr id="7" name="圖片 6">
            <a:extLst>
              <a:ext uri="{FF2B5EF4-FFF2-40B4-BE49-F238E27FC236}">
                <a16:creationId xmlns:a16="http://schemas.microsoft.com/office/drawing/2014/main" id="{8066DB9A-3602-42ED-9AD0-A0C240B495D8}"/>
              </a:ext>
            </a:extLst>
          </p:cNvPr>
          <p:cNvPicPr>
            <a:picLocks noChangeAspect="1"/>
          </p:cNvPicPr>
          <p:nvPr/>
        </p:nvPicPr>
        <p:blipFill rotWithShape="1">
          <a:blip r:embed="rId2"/>
          <a:srcRect l="7492" t="5662" r="4703" b="7038"/>
          <a:stretch/>
        </p:blipFill>
        <p:spPr>
          <a:xfrm>
            <a:off x="1632858" y="2202046"/>
            <a:ext cx="617351" cy="626565"/>
          </a:xfrm>
          <a:prstGeom prst="roundRect">
            <a:avLst>
              <a:gd name="adj" fmla="val 26532"/>
            </a:avLst>
          </a:prstGeom>
        </p:spPr>
      </p:pic>
      <p:sp>
        <p:nvSpPr>
          <p:cNvPr id="8" name="內容版面配置區 1">
            <a:extLst>
              <a:ext uri="{FF2B5EF4-FFF2-40B4-BE49-F238E27FC236}">
                <a16:creationId xmlns:a16="http://schemas.microsoft.com/office/drawing/2014/main" id="{3ADAD8E6-B1A1-47A3-A324-39C11B018EA0}"/>
              </a:ext>
            </a:extLst>
          </p:cNvPr>
          <p:cNvSpPr txBox="1">
            <a:spLocks/>
          </p:cNvSpPr>
          <p:nvPr/>
        </p:nvSpPr>
        <p:spPr>
          <a:xfrm>
            <a:off x="462223" y="975906"/>
            <a:ext cx="6173475" cy="776238"/>
          </a:xfrm>
          <a:prstGeom prst="rect">
            <a:avLst/>
          </a:prstGeom>
        </p:spPr>
        <p:txBody>
          <a:bodyPr vert="horz" lIns="91440" tIns="45720" rIns="91440" bIns="45720" rtlCol="0" anchor="t">
            <a:normAutofit fontScale="92500" lnSpcReduction="10000"/>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TW" altLang="en-US" sz="1600" b="1">
                <a:solidFill>
                  <a:schemeClr val="accent5">
                    <a:lumMod val="50000"/>
                  </a:schemeClr>
                </a:solidFill>
                <a:latin typeface="微軟正黑體"/>
                <a:ea typeface="微軟正黑體"/>
              </a:rPr>
              <a:t>支援平台及作業系統版本 </a:t>
            </a:r>
            <a:endParaRPr lang="zh-TW" sz="1600">
              <a:solidFill>
                <a:schemeClr val="accent5">
                  <a:lumMod val="50000"/>
                </a:schemeClr>
              </a:solidFill>
              <a:latin typeface="新細明體"/>
              <a:ea typeface="新細明體"/>
            </a:endParaRPr>
          </a:p>
          <a:p>
            <a:pPr>
              <a:defRPr/>
            </a:pPr>
            <a:r>
              <a:rPr lang="zh-TW" altLang="en-US" sz="1600" b="1">
                <a:solidFill>
                  <a:schemeClr val="accent5">
                    <a:lumMod val="50000"/>
                  </a:schemeClr>
                </a:solidFill>
                <a:latin typeface="微軟正黑體"/>
                <a:ea typeface="微軟正黑體"/>
              </a:rPr>
              <a:t>Windows：</a:t>
            </a:r>
            <a:r>
              <a:rPr lang="zh-TW" altLang="en-US" sz="1400">
                <a:solidFill>
                  <a:schemeClr val="accent5">
                    <a:lumMod val="50000"/>
                  </a:schemeClr>
                </a:solidFill>
                <a:latin typeface="微軟正黑體"/>
                <a:ea typeface="微軟正黑體"/>
              </a:rPr>
              <a:t>Windows 7 </a:t>
            </a:r>
            <a:r>
              <a:rPr lang="en-US" sz="1400">
                <a:solidFill>
                  <a:schemeClr val="accent5">
                    <a:lumMod val="50000"/>
                  </a:schemeClr>
                </a:solidFill>
                <a:latin typeface="微軟正黑體"/>
                <a:ea typeface="微軟正黑體"/>
              </a:rPr>
              <a:t>(</a:t>
            </a:r>
            <a:r>
              <a:rPr lang="zh-TW" altLang="en-US" sz="1400">
                <a:solidFill>
                  <a:schemeClr val="accent5">
                    <a:lumMod val="50000"/>
                  </a:schemeClr>
                </a:solidFill>
                <a:latin typeface="微軟正黑體"/>
                <a:ea typeface="微軟正黑體"/>
              </a:rPr>
              <a:t>或更新</a:t>
            </a:r>
            <a:r>
              <a:rPr lang="en-US" sz="1400">
                <a:solidFill>
                  <a:schemeClr val="accent5">
                    <a:lumMod val="50000"/>
                  </a:schemeClr>
                </a:solidFill>
                <a:latin typeface="微軟正黑體"/>
                <a:ea typeface="微軟正黑體"/>
              </a:rPr>
              <a:t>), Windows Server 2012 R2</a:t>
            </a:r>
            <a:r>
              <a:rPr lang="en-US" altLang="zh-TW" sz="1400">
                <a:solidFill>
                  <a:schemeClr val="accent5">
                    <a:lumMod val="50000"/>
                  </a:schemeClr>
                </a:solidFill>
                <a:latin typeface="微軟正黑體"/>
                <a:ea typeface="微軟正黑體"/>
              </a:rPr>
              <a:t> </a:t>
            </a:r>
            <a:r>
              <a:rPr lang="en-US" sz="1400">
                <a:solidFill>
                  <a:schemeClr val="accent5">
                    <a:lumMod val="50000"/>
                  </a:schemeClr>
                </a:solidFill>
                <a:latin typeface="微軟正黑體"/>
                <a:ea typeface="微軟正黑體"/>
              </a:rPr>
              <a:t>(</a:t>
            </a:r>
            <a:r>
              <a:rPr lang="zh-TW" altLang="en-US" sz="1400">
                <a:solidFill>
                  <a:schemeClr val="accent5">
                    <a:lumMod val="50000"/>
                  </a:schemeClr>
                </a:solidFill>
                <a:latin typeface="微軟正黑體"/>
                <a:ea typeface="微軟正黑體"/>
              </a:rPr>
              <a:t>或更新</a:t>
            </a:r>
            <a:r>
              <a:rPr lang="en-US" sz="1400">
                <a:solidFill>
                  <a:schemeClr val="accent5">
                    <a:lumMod val="50000"/>
                  </a:schemeClr>
                </a:solidFill>
                <a:latin typeface="微軟正黑體"/>
                <a:ea typeface="微軟正黑體"/>
              </a:rPr>
              <a:t>)</a:t>
            </a:r>
            <a:endParaRPr lang="zh-TW" altLang="en-US" sz="1400">
              <a:solidFill>
                <a:schemeClr val="accent5">
                  <a:lumMod val="50000"/>
                </a:schemeClr>
              </a:solidFill>
              <a:latin typeface="微軟正黑體"/>
              <a:ea typeface="微軟正黑體"/>
            </a:endParaRPr>
          </a:p>
          <a:p>
            <a:pPr>
              <a:defRPr/>
            </a:pPr>
            <a:r>
              <a:rPr lang="zh-TW" altLang="en-US" sz="1600" b="1">
                <a:solidFill>
                  <a:schemeClr val="accent5">
                    <a:lumMod val="50000"/>
                  </a:schemeClr>
                </a:solidFill>
                <a:latin typeface="微軟正黑體"/>
                <a:ea typeface="微軟正黑體"/>
              </a:rPr>
              <a:t>Mac：</a:t>
            </a:r>
            <a:r>
              <a:rPr lang="en-US" altLang="zh-TW" sz="1400">
                <a:solidFill>
                  <a:schemeClr val="accent5">
                    <a:lumMod val="50000"/>
                  </a:schemeClr>
                </a:solidFill>
                <a:latin typeface="Microsoft JhengHei"/>
                <a:ea typeface="Microsoft JhengHei"/>
              </a:rPr>
              <a:t>macOS</a:t>
            </a:r>
            <a:r>
              <a:rPr lang="zh-TW" altLang="en-US" sz="1400">
                <a:solidFill>
                  <a:schemeClr val="accent5">
                    <a:lumMod val="50000"/>
                  </a:schemeClr>
                </a:solidFill>
                <a:latin typeface="Microsoft JhengHei"/>
                <a:ea typeface="Microsoft JhengHei"/>
              </a:rPr>
              <a:t> </a:t>
            </a:r>
            <a:r>
              <a:rPr lang="en-US" altLang="zh-TW" sz="1400">
                <a:solidFill>
                  <a:schemeClr val="accent5">
                    <a:lumMod val="50000"/>
                  </a:schemeClr>
                </a:solidFill>
                <a:latin typeface="Microsoft JhengHei"/>
                <a:ea typeface="Microsoft JhengHei"/>
              </a:rPr>
              <a:t>10.13</a:t>
            </a:r>
            <a:r>
              <a:rPr lang="zh-TW" altLang="en-US" sz="1400">
                <a:solidFill>
                  <a:schemeClr val="accent5">
                    <a:lumMod val="50000"/>
                  </a:schemeClr>
                </a:solidFill>
                <a:latin typeface="Microsoft JhengHei"/>
                <a:ea typeface="Microsoft JhengHei"/>
              </a:rPr>
              <a:t> </a:t>
            </a:r>
            <a:r>
              <a:rPr lang="en-US" altLang="zh-TW" sz="1400">
                <a:solidFill>
                  <a:schemeClr val="accent5">
                    <a:lumMod val="50000"/>
                  </a:schemeClr>
                </a:solidFill>
                <a:latin typeface="Microsoft JhengHei"/>
                <a:ea typeface="Microsoft JhengHei"/>
              </a:rPr>
              <a:t>(</a:t>
            </a:r>
            <a:r>
              <a:rPr lang="en-US" altLang="zh-TW" sz="1400" err="1">
                <a:solidFill>
                  <a:schemeClr val="accent5">
                    <a:lumMod val="50000"/>
                  </a:schemeClr>
                </a:solidFill>
                <a:latin typeface="Microsoft JhengHei"/>
                <a:ea typeface="Microsoft JhengHei"/>
              </a:rPr>
              <a:t>或更新</a:t>
            </a:r>
            <a:r>
              <a:rPr lang="en-US" altLang="zh-TW" sz="1400">
                <a:solidFill>
                  <a:schemeClr val="accent5">
                    <a:lumMod val="50000"/>
                  </a:schemeClr>
                </a:solidFill>
                <a:latin typeface="Microsoft JhengHei"/>
                <a:ea typeface="Microsoft JhengHei"/>
              </a:rPr>
              <a:t>)</a:t>
            </a:r>
          </a:p>
        </p:txBody>
      </p:sp>
      <p:sp>
        <p:nvSpPr>
          <p:cNvPr id="6" name="Rectangle 5">
            <a:extLst>
              <a:ext uri="{FF2B5EF4-FFF2-40B4-BE49-F238E27FC236}">
                <a16:creationId xmlns:a16="http://schemas.microsoft.com/office/drawing/2014/main" id="{11AAC39D-F60D-2440-8C18-289D9412F5A9}"/>
              </a:ext>
            </a:extLst>
          </p:cNvPr>
          <p:cNvSpPr/>
          <p:nvPr/>
        </p:nvSpPr>
        <p:spPr>
          <a:xfrm>
            <a:off x="755574" y="4474577"/>
            <a:ext cx="615874" cy="246221"/>
          </a:xfrm>
          <a:prstGeom prst="rect">
            <a:avLst/>
          </a:prstGeom>
        </p:spPr>
        <p:txBody>
          <a:bodyPr wrap="none">
            <a:spAutoFit/>
          </a:bodyPr>
          <a:lstStyle/>
          <a:p>
            <a:r>
              <a:rPr lang="en-US" altLang="zh-CN" sz="1000" b="1">
                <a:solidFill>
                  <a:srgbClr val="3C0668"/>
                </a:solidFill>
                <a:latin typeface="+mj-lt"/>
                <a:ea typeface="Microsoft JhengHei" panose="020B0604030504040204" pitchFamily="34" charset="-120"/>
              </a:rPr>
              <a:t>TR-002</a:t>
            </a:r>
            <a:endParaRPr lang="en-US" sz="1000" b="1">
              <a:solidFill>
                <a:srgbClr val="3C0668"/>
              </a:solidFill>
              <a:latin typeface="+mj-lt"/>
              <a:ea typeface="Microsoft JhengHei" panose="020B0604030504040204" pitchFamily="34" charset="-120"/>
            </a:endParaRPr>
          </a:p>
        </p:txBody>
      </p:sp>
    </p:spTree>
    <p:extLst>
      <p:ext uri="{BB962C8B-B14F-4D97-AF65-F5344CB8AC3E}">
        <p14:creationId xmlns:p14="http://schemas.microsoft.com/office/powerpoint/2010/main" val="13913668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60D5428D-0268-4441-B298-837A6C2098EF}"/>
              </a:ext>
            </a:extLst>
          </p:cNvPr>
          <p:cNvSpPr>
            <a:spLocks noGrp="1"/>
          </p:cNvSpPr>
          <p:nvPr>
            <p:ph type="ctrTitle"/>
          </p:nvPr>
        </p:nvSpPr>
        <p:spPr>
          <a:xfrm>
            <a:off x="610733" y="0"/>
            <a:ext cx="8046720" cy="862553"/>
          </a:xfrm>
        </p:spPr>
        <p:txBody>
          <a:bodyPr/>
          <a:lstStyle/>
          <a:p>
            <a:r>
              <a:rPr lang="zh-CN" altLang="en-US"/>
              <a:t>監控磁碟健康狀態</a:t>
            </a:r>
            <a:endParaRPr lang="zh-TW"/>
          </a:p>
        </p:txBody>
      </p:sp>
      <p:sp>
        <p:nvSpPr>
          <p:cNvPr id="4" name="內容版面配置區 1">
            <a:extLst>
              <a:ext uri="{FF2B5EF4-FFF2-40B4-BE49-F238E27FC236}">
                <a16:creationId xmlns:a16="http://schemas.microsoft.com/office/drawing/2014/main" id="{25D756C9-73DD-48C0-946B-68982541AC60}"/>
              </a:ext>
            </a:extLst>
          </p:cNvPr>
          <p:cNvSpPr txBox="1">
            <a:spLocks/>
          </p:cNvSpPr>
          <p:nvPr/>
        </p:nvSpPr>
        <p:spPr>
          <a:xfrm>
            <a:off x="118824" y="1327662"/>
            <a:ext cx="4045616" cy="712081"/>
          </a:xfrm>
          <a:prstGeom prst="rect">
            <a:avLst/>
          </a:prstGeom>
        </p:spPr>
        <p:txBody>
          <a:bodyPr vert="horz" lIns="91440" tIns="45720" rIns="91440" bIns="45720" rtlCol="0" anchor="t">
            <a:no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9070" indent="-179070">
              <a:buClr>
                <a:srgbClr val="3C0668"/>
              </a:buClr>
              <a:buFont typeface="Arial" panose="020B0604020202020204" pitchFamily="34" charset="0"/>
              <a:buChar char="•"/>
              <a:defRPr/>
            </a:pPr>
            <a:r>
              <a:rPr lang="zh-TW" altLang="en-US" sz="1700" b="1">
                <a:solidFill>
                  <a:srgbClr val="3C0668"/>
                </a:solidFill>
                <a:latin typeface="微軟正黑體" pitchFamily="34" charset="-120"/>
                <a:ea typeface="微軟正黑體" pitchFamily="34" charset="-120"/>
              </a:rPr>
              <a:t>左方 TR 裝置圖磁碟顏色顯示磁碟有無異常。點選磁碟以查看各顆磁碟資訊</a:t>
            </a:r>
            <a:endParaRPr lang="zh-TW" sz="1700">
              <a:solidFill>
                <a:srgbClr val="3C0668"/>
              </a:solidFill>
              <a:latin typeface="新細明體"/>
              <a:ea typeface="新細明體"/>
            </a:endParaRPr>
          </a:p>
          <a:p>
            <a:pPr>
              <a:defRPr/>
            </a:pPr>
            <a:endParaRPr lang="zh-TW" altLang="en-US" sz="2000" b="1">
              <a:solidFill>
                <a:srgbClr val="3C0668"/>
              </a:solidFill>
              <a:latin typeface="微軟正黑體" pitchFamily="34" charset="-120"/>
              <a:ea typeface="微軟正黑體" pitchFamily="34" charset="-120"/>
            </a:endParaRPr>
          </a:p>
          <a:p>
            <a:pPr marL="285750" indent="-285750">
              <a:buFont typeface="Arial" panose="020B0604020202020204" pitchFamily="34" charset="0"/>
              <a:buChar char="•"/>
              <a:defRPr/>
            </a:pPr>
            <a:endParaRPr lang="zh-TW" altLang="en-US" sz="1800" b="1">
              <a:solidFill>
                <a:srgbClr val="3C0668"/>
              </a:solidFill>
              <a:latin typeface="微軟正黑體" pitchFamily="34" charset="-120"/>
              <a:ea typeface="微軟正黑體" pitchFamily="34" charset="-120"/>
            </a:endParaRPr>
          </a:p>
          <a:p>
            <a:pPr>
              <a:defRPr/>
            </a:pPr>
            <a:endParaRPr lang="zh-TW" altLang="en-US" sz="1800" b="1">
              <a:solidFill>
                <a:srgbClr val="3C0668"/>
              </a:solidFill>
              <a:latin typeface="微軟正黑體" pitchFamily="34" charset="-120"/>
              <a:ea typeface="微軟正黑體" pitchFamily="34" charset="-120"/>
            </a:endParaRPr>
          </a:p>
          <a:p>
            <a:pPr>
              <a:defRPr/>
            </a:pPr>
            <a:endParaRPr lang="zh-TW" altLang="en-US" sz="1800" b="1">
              <a:solidFill>
                <a:srgbClr val="3C0668"/>
              </a:solidFill>
              <a:latin typeface="微軟正黑體" pitchFamily="34" charset="-120"/>
              <a:ea typeface="微軟正黑體" pitchFamily="34" charset="-120"/>
            </a:endParaRPr>
          </a:p>
        </p:txBody>
      </p:sp>
      <p:sp>
        <p:nvSpPr>
          <p:cNvPr id="6" name="內容版面配置區 1">
            <a:extLst>
              <a:ext uri="{FF2B5EF4-FFF2-40B4-BE49-F238E27FC236}">
                <a16:creationId xmlns:a16="http://schemas.microsoft.com/office/drawing/2014/main" id="{34181CD0-2C3E-4C8E-9326-216C89E1364D}"/>
              </a:ext>
            </a:extLst>
          </p:cNvPr>
          <p:cNvSpPr txBox="1">
            <a:spLocks/>
          </p:cNvSpPr>
          <p:nvPr/>
        </p:nvSpPr>
        <p:spPr>
          <a:xfrm>
            <a:off x="4138315" y="1327662"/>
            <a:ext cx="4520479" cy="492718"/>
          </a:xfrm>
          <a:prstGeom prst="rect">
            <a:avLst/>
          </a:prstGeom>
        </p:spPr>
        <p:txBody>
          <a:bodyPr vert="horz" lIns="91440" tIns="45720" rIns="91440" bIns="45720" rtlCol="0" anchor="t">
            <a:no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9070" indent="-179070">
              <a:buClr>
                <a:srgbClr val="3C0668"/>
              </a:buClr>
              <a:buFont typeface="Arial" panose="020B0604020202020204" pitchFamily="34" charset="0"/>
              <a:buChar char="•"/>
              <a:defRPr/>
            </a:pPr>
            <a:r>
              <a:rPr lang="zh-TW" altLang="en-US" sz="1700" b="1">
                <a:solidFill>
                  <a:srgbClr val="3C0668"/>
                </a:solidFill>
                <a:latin typeface="微軟正黑體" pitchFamily="34" charset="-120"/>
                <a:ea typeface="微軟正黑體" pitchFamily="34" charset="-120"/>
              </a:rPr>
              <a:t>磁碟資訊分頁內顯示所有裝置內的磁碟，點選狀態即可查看該磁碟的 S.M.A.R.T</a:t>
            </a:r>
            <a:r>
              <a:rPr lang="en-US" altLang="zh-TW" sz="1700" b="1">
                <a:solidFill>
                  <a:srgbClr val="3C0668"/>
                </a:solidFill>
                <a:latin typeface="微軟正黑體" pitchFamily="34" charset="-120"/>
                <a:ea typeface="微軟正黑體" pitchFamily="34" charset="-120"/>
              </a:rPr>
              <a:t>.</a:t>
            </a:r>
            <a:r>
              <a:rPr lang="zh-TW" altLang="en-US" sz="1700" b="1">
                <a:solidFill>
                  <a:srgbClr val="3C0668"/>
                </a:solidFill>
                <a:latin typeface="微軟正黑體" pitchFamily="34" charset="-120"/>
                <a:ea typeface="微軟正黑體" pitchFamily="34" charset="-120"/>
              </a:rPr>
              <a:t> 資訊</a:t>
            </a:r>
            <a:endParaRPr lang="zh-TW" altLang="en-US" sz="2000" b="1">
              <a:solidFill>
                <a:srgbClr val="3C0668"/>
              </a:solidFill>
              <a:latin typeface="微軟正黑體" pitchFamily="34" charset="-120"/>
              <a:ea typeface="微軟正黑體" pitchFamily="34" charset="-120"/>
            </a:endParaRPr>
          </a:p>
        </p:txBody>
      </p:sp>
      <p:grpSp>
        <p:nvGrpSpPr>
          <p:cNvPr id="3" name="群組 2">
            <a:extLst>
              <a:ext uri="{FF2B5EF4-FFF2-40B4-BE49-F238E27FC236}">
                <a16:creationId xmlns:a16="http://schemas.microsoft.com/office/drawing/2014/main" id="{F4255993-BA44-45C4-9DB7-9648647D4687}"/>
              </a:ext>
            </a:extLst>
          </p:cNvPr>
          <p:cNvGrpSpPr/>
          <p:nvPr/>
        </p:nvGrpSpPr>
        <p:grpSpPr>
          <a:xfrm>
            <a:off x="205816" y="925110"/>
            <a:ext cx="1234301" cy="396405"/>
            <a:chOff x="205816" y="925110"/>
            <a:chExt cx="1234301" cy="396405"/>
          </a:xfrm>
        </p:grpSpPr>
        <p:pic>
          <p:nvPicPr>
            <p:cNvPr id="11" name="圖形 10">
              <a:extLst>
                <a:ext uri="{FF2B5EF4-FFF2-40B4-BE49-F238E27FC236}">
                  <a16:creationId xmlns:a16="http://schemas.microsoft.com/office/drawing/2014/main" id="{395C5A0D-3891-4155-A728-C551371C92B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05816" y="925110"/>
              <a:ext cx="1234301" cy="395908"/>
            </a:xfrm>
            <a:prstGeom prst="rect">
              <a:avLst/>
            </a:prstGeom>
          </p:spPr>
        </p:pic>
        <p:sp>
          <p:nvSpPr>
            <p:cNvPr id="8" name="文字方塊 6">
              <a:extLst>
                <a:ext uri="{FF2B5EF4-FFF2-40B4-BE49-F238E27FC236}">
                  <a16:creationId xmlns:a16="http://schemas.microsoft.com/office/drawing/2014/main" id="{DD47C6FF-62D0-4B15-98E3-A2BAB03CECD1}"/>
                </a:ext>
              </a:extLst>
            </p:cNvPr>
            <p:cNvSpPr txBox="1"/>
            <p:nvPr/>
          </p:nvSpPr>
          <p:spPr>
            <a:xfrm>
              <a:off x="252293" y="952183"/>
              <a:ext cx="1187824" cy="369332"/>
            </a:xfrm>
            <a:prstGeom prst="rect">
              <a:avLst/>
            </a:prstGeom>
            <a:noFill/>
          </p:spPr>
          <p:txBody>
            <a:bodyPr rot="0" spcFirstLastPara="0" vert="horz" wrap="square" lIns="91440" tIns="45720" rIns="91440" bIns="45720" numCol="1" spcCol="0" rtlCol="0" fromWordArt="0" anchor="ctr" anchorCtr="0" forceAA="0" compatLnSpc="1">
              <a:prstTxWarp prst="textNoShape">
                <a:avLst/>
              </a:prstTxWarp>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TW" b="1">
                  <a:ea typeface="微軟正黑體"/>
                </a:rPr>
                <a:t>快速得知 </a:t>
              </a:r>
              <a:endParaRPr lang="zh-TW" altLang="en-US">
                <a:latin typeface="新細明體"/>
                <a:ea typeface="新細明體"/>
              </a:endParaRPr>
            </a:p>
          </p:txBody>
        </p:sp>
      </p:grpSp>
      <p:grpSp>
        <p:nvGrpSpPr>
          <p:cNvPr id="14" name="群組 13">
            <a:extLst>
              <a:ext uri="{FF2B5EF4-FFF2-40B4-BE49-F238E27FC236}">
                <a16:creationId xmlns:a16="http://schemas.microsoft.com/office/drawing/2014/main" id="{C43FDD1A-B00C-4957-AE22-B7A09F1BB990}"/>
              </a:ext>
            </a:extLst>
          </p:cNvPr>
          <p:cNvGrpSpPr/>
          <p:nvPr/>
        </p:nvGrpSpPr>
        <p:grpSpPr>
          <a:xfrm>
            <a:off x="4207407" y="918466"/>
            <a:ext cx="1234301" cy="402552"/>
            <a:chOff x="3399792" y="1002068"/>
            <a:chExt cx="1234301" cy="402552"/>
          </a:xfrm>
        </p:grpSpPr>
        <p:pic>
          <p:nvPicPr>
            <p:cNvPr id="12" name="圖形 11">
              <a:extLst>
                <a:ext uri="{FF2B5EF4-FFF2-40B4-BE49-F238E27FC236}">
                  <a16:creationId xmlns:a16="http://schemas.microsoft.com/office/drawing/2014/main" id="{AA2DF090-AF42-4988-87D3-4D3BE67BF4A2}"/>
                </a:ext>
              </a:extLst>
            </p:cNvPr>
            <p:cNvPicPr>
              <a:picLocks noChangeAspect="1"/>
            </p:cNvPicPr>
            <p:nvPr/>
          </p:nvPicPr>
          <p:blipFill>
            <a:blip r:embed="rId2">
              <a:extLst>
                <a:ext uri="{96DAC541-7B7A-43D3-8B79-37D633B846F1}">
                  <asvg:svgBlip xmlns:asvg="http://schemas.microsoft.com/office/drawing/2016/SVG/main" r:embed="rId4"/>
                </a:ext>
              </a:extLst>
            </a:blip>
            <a:stretch>
              <a:fillRect/>
            </a:stretch>
          </p:blipFill>
          <p:spPr>
            <a:xfrm>
              <a:off x="3399792" y="1002068"/>
              <a:ext cx="1234301" cy="395908"/>
            </a:xfrm>
            <a:prstGeom prst="rect">
              <a:avLst/>
            </a:prstGeom>
          </p:spPr>
        </p:pic>
        <p:sp>
          <p:nvSpPr>
            <p:cNvPr id="13" name="文字方塊 7">
              <a:extLst>
                <a:ext uri="{FF2B5EF4-FFF2-40B4-BE49-F238E27FC236}">
                  <a16:creationId xmlns:a16="http://schemas.microsoft.com/office/drawing/2014/main" id="{F62E245F-4178-4052-A8A3-0A21A4665B24}"/>
                </a:ext>
              </a:extLst>
            </p:cNvPr>
            <p:cNvSpPr txBox="1"/>
            <p:nvPr/>
          </p:nvSpPr>
          <p:spPr>
            <a:xfrm>
              <a:off x="3446269" y="1035288"/>
              <a:ext cx="1187824"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TW" altLang="en-US" b="1">
                  <a:latin typeface="微軟正黑體"/>
                  <a:ea typeface="微軟正黑體"/>
                </a:rPr>
                <a:t>查看資訊</a:t>
              </a:r>
              <a:r>
                <a:rPr lang="zh-TW" b="1">
                  <a:latin typeface="微軟正黑體"/>
                  <a:ea typeface="微軟正黑體"/>
                </a:rPr>
                <a:t> </a:t>
              </a:r>
              <a:endParaRPr lang="zh-TW" altLang="en-US">
                <a:latin typeface="新細明體"/>
                <a:ea typeface="新細明體"/>
              </a:endParaRPr>
            </a:p>
          </p:txBody>
        </p:sp>
      </p:grpSp>
      <p:pic>
        <p:nvPicPr>
          <p:cNvPr id="9" name="Picture 14" descr="一張含有 室外, 停車, 牆, 螢幕擷取畫面 的圖片&#10;&#10;描述是以高可信度產生">
            <a:extLst>
              <a:ext uri="{FF2B5EF4-FFF2-40B4-BE49-F238E27FC236}">
                <a16:creationId xmlns:a16="http://schemas.microsoft.com/office/drawing/2014/main" id="{2FCD22AB-AE19-4B72-BC79-CFAFDA62EFA6}"/>
              </a:ext>
            </a:extLst>
          </p:cNvPr>
          <p:cNvPicPr>
            <a:picLocks noChangeAspect="1"/>
          </p:cNvPicPr>
          <p:nvPr/>
        </p:nvPicPr>
        <p:blipFill>
          <a:blip r:embed="rId5"/>
          <a:stretch>
            <a:fillRect/>
          </a:stretch>
        </p:blipFill>
        <p:spPr>
          <a:xfrm>
            <a:off x="840922" y="1948535"/>
            <a:ext cx="2139042" cy="2744740"/>
          </a:xfrm>
          <a:prstGeom prst="rect">
            <a:avLst/>
          </a:prstGeom>
        </p:spPr>
      </p:pic>
      <p:pic>
        <p:nvPicPr>
          <p:cNvPr id="25" name="Picture 25" descr="一張含有 停車, 螢幕擷取畫面, 室外, 螢幕 的圖片&#10;&#10;描述是以非常高的可信度產生">
            <a:extLst>
              <a:ext uri="{FF2B5EF4-FFF2-40B4-BE49-F238E27FC236}">
                <a16:creationId xmlns:a16="http://schemas.microsoft.com/office/drawing/2014/main" id="{A3027CF2-0E6A-4A50-B303-06F8DE116621}"/>
              </a:ext>
            </a:extLst>
          </p:cNvPr>
          <p:cNvPicPr>
            <a:picLocks noChangeAspect="1"/>
          </p:cNvPicPr>
          <p:nvPr/>
        </p:nvPicPr>
        <p:blipFill>
          <a:blip r:embed="rId6"/>
          <a:stretch>
            <a:fillRect/>
          </a:stretch>
        </p:blipFill>
        <p:spPr>
          <a:xfrm>
            <a:off x="4462890" y="1948535"/>
            <a:ext cx="4122964" cy="2736827"/>
          </a:xfrm>
          <a:prstGeom prst="rect">
            <a:avLst/>
          </a:prstGeom>
        </p:spPr>
      </p:pic>
      <p:pic>
        <p:nvPicPr>
          <p:cNvPr id="27" name="Picture 27" descr="一張含有 黑色, 監視器, 室內 的圖片&#10;&#10;描述是以非常高的可信度產生">
            <a:extLst>
              <a:ext uri="{FF2B5EF4-FFF2-40B4-BE49-F238E27FC236}">
                <a16:creationId xmlns:a16="http://schemas.microsoft.com/office/drawing/2014/main" id="{8A01B45F-F93F-47D5-9D07-974E1E397EAC}"/>
              </a:ext>
            </a:extLst>
          </p:cNvPr>
          <p:cNvPicPr>
            <a:picLocks noChangeAspect="1"/>
          </p:cNvPicPr>
          <p:nvPr/>
        </p:nvPicPr>
        <p:blipFill rotWithShape="1">
          <a:blip r:embed="rId7"/>
          <a:srcRect l="2018" r="1058" b="2365"/>
          <a:stretch/>
        </p:blipFill>
        <p:spPr>
          <a:xfrm>
            <a:off x="4354074" y="3178553"/>
            <a:ext cx="3291840" cy="1732064"/>
          </a:xfrm>
          <a:prstGeom prst="rect">
            <a:avLst/>
          </a:prstGeom>
          <a:noFill/>
          <a:ln w="12700">
            <a:solidFill>
              <a:schemeClr val="accent2">
                <a:lumMod val="20000"/>
                <a:lumOff val="80000"/>
              </a:schemeClr>
            </a:solidFill>
          </a:ln>
          <a:effectLst>
            <a:glow rad="38100">
              <a:srgbClr val="FF05BE">
                <a:alpha val="80000"/>
              </a:srgbClr>
            </a:glow>
          </a:effectLst>
        </p:spPr>
      </p:pic>
      <p:sp>
        <p:nvSpPr>
          <p:cNvPr id="31" name="矩形 21">
            <a:extLst>
              <a:ext uri="{FF2B5EF4-FFF2-40B4-BE49-F238E27FC236}">
                <a16:creationId xmlns:a16="http://schemas.microsoft.com/office/drawing/2014/main" id="{0731394F-1BAC-4081-8A53-6212E13BFB3A}"/>
              </a:ext>
            </a:extLst>
          </p:cNvPr>
          <p:cNvSpPr/>
          <p:nvPr/>
        </p:nvSpPr>
        <p:spPr>
          <a:xfrm>
            <a:off x="7661589" y="3169120"/>
            <a:ext cx="693414" cy="169746"/>
          </a:xfrm>
          <a:prstGeom prst="rect">
            <a:avLst/>
          </a:prstGeom>
          <a:noFill/>
          <a:ln w="12700">
            <a:solidFill>
              <a:schemeClr val="accent2">
                <a:lumMod val="20000"/>
                <a:lumOff val="80000"/>
              </a:schemeClr>
            </a:solidFill>
          </a:ln>
          <a:effectLst>
            <a:glow rad="38100">
              <a:srgbClr val="FF05BE">
                <a:alpha val="80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TW" altLang="en-US"/>
          </a:p>
        </p:txBody>
      </p:sp>
    </p:spTree>
    <p:extLst>
      <p:ext uri="{BB962C8B-B14F-4D97-AF65-F5344CB8AC3E}">
        <p14:creationId xmlns:p14="http://schemas.microsoft.com/office/powerpoint/2010/main" val="25268786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內容版面配置區 1">
            <a:extLst>
              <a:ext uri="{FF2B5EF4-FFF2-40B4-BE49-F238E27FC236}">
                <a16:creationId xmlns:a16="http://schemas.microsoft.com/office/drawing/2014/main" id="{DEF57F0C-29B2-4FE3-B70F-7164A458B2CF}"/>
              </a:ext>
            </a:extLst>
          </p:cNvPr>
          <p:cNvSpPr txBox="1">
            <a:spLocks/>
          </p:cNvSpPr>
          <p:nvPr/>
        </p:nvSpPr>
        <p:spPr>
          <a:xfrm>
            <a:off x="709488" y="1040647"/>
            <a:ext cx="9013240" cy="515809"/>
          </a:xfrm>
          <a:prstGeom prst="rect">
            <a:avLst/>
          </a:prstGeom>
        </p:spPr>
        <p:txBody>
          <a:bodyPr vert="horz" lIns="91440" tIns="45720" rIns="91440" bIns="45720" rtlCol="0" anchor="t">
            <a:no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9070" indent="-179070">
              <a:buClr>
                <a:srgbClr val="3C0668"/>
              </a:buClr>
              <a:buFont typeface="Arial" panose="020B0604020202020204" pitchFamily="34" charset="0"/>
              <a:buChar char="•"/>
              <a:defRPr/>
            </a:pPr>
            <a:r>
              <a:rPr lang="zh-TW" altLang="en-US" b="1">
                <a:solidFill>
                  <a:srgbClr val="3C0668"/>
                </a:solidFill>
                <a:latin typeface="微軟正黑體"/>
                <a:ea typeface="微軟正黑體"/>
              </a:rPr>
              <a:t>QNAP External RAID Manager 提供多種 RAID 類型供使用者建立</a:t>
            </a:r>
          </a:p>
          <a:p>
            <a:pPr marL="179070" indent="-179070">
              <a:buClr>
                <a:srgbClr val="3C0668"/>
              </a:buClr>
              <a:buFont typeface="Arial" panose="020B0604020202020204" pitchFamily="34" charset="0"/>
              <a:buChar char="•"/>
              <a:defRPr/>
            </a:pPr>
            <a:r>
              <a:rPr lang="zh-TW" b="1">
                <a:solidFill>
                  <a:srgbClr val="3C0668"/>
                </a:solidFill>
                <a:latin typeface="微軟正黑體"/>
                <a:ea typeface="微軟正黑體"/>
              </a:rPr>
              <a:t>沒有繁瑣的設定，只要兩步驟即能快速建立</a:t>
            </a:r>
            <a:r>
              <a:rPr lang="zh-TW" altLang="en-US" b="1">
                <a:solidFill>
                  <a:srgbClr val="3C0668"/>
                </a:solidFill>
                <a:latin typeface="微軟正黑體"/>
                <a:ea typeface="微軟正黑體"/>
              </a:rPr>
              <a:t> </a:t>
            </a:r>
            <a:r>
              <a:rPr lang="zh-TW" b="1">
                <a:solidFill>
                  <a:srgbClr val="3C0668"/>
                </a:solidFill>
                <a:latin typeface="微軟正黑體"/>
                <a:ea typeface="微軟正黑體"/>
              </a:rPr>
              <a:t>RAID</a:t>
            </a:r>
            <a:r>
              <a:rPr lang="zh-TW" altLang="en-US" b="1">
                <a:solidFill>
                  <a:srgbClr val="3C0668"/>
                </a:solidFill>
                <a:latin typeface="微軟正黑體"/>
                <a:ea typeface="微軟正黑體"/>
              </a:rPr>
              <a:t> </a:t>
            </a:r>
            <a:r>
              <a:rPr lang="zh-TW" b="1">
                <a:solidFill>
                  <a:srgbClr val="3C0668"/>
                </a:solidFill>
                <a:latin typeface="微軟正黑體"/>
                <a:ea typeface="微軟正黑體"/>
              </a:rPr>
              <a:t>群組</a:t>
            </a:r>
            <a:endParaRPr lang="zh-TW" altLang="en-US" b="1">
              <a:solidFill>
                <a:srgbClr val="3C0668"/>
              </a:solidFill>
              <a:latin typeface="微軟正黑體"/>
              <a:ea typeface="微軟正黑體"/>
            </a:endParaRPr>
          </a:p>
          <a:p>
            <a:pPr marL="285750" indent="-285750">
              <a:buFont typeface="Arial" panose="020B0604020202020204" pitchFamily="34" charset="0"/>
              <a:buChar char="•"/>
              <a:defRPr/>
            </a:pPr>
            <a:endParaRPr lang="zh-TW" altLang="en-US" sz="1800" b="1">
              <a:solidFill>
                <a:srgbClr val="3C0668"/>
              </a:solidFill>
              <a:latin typeface="微軟正黑體" pitchFamily="34" charset="-120"/>
              <a:ea typeface="微軟正黑體" pitchFamily="34" charset="-120"/>
            </a:endParaRPr>
          </a:p>
          <a:p>
            <a:pPr>
              <a:defRPr/>
            </a:pPr>
            <a:endParaRPr lang="zh-TW" altLang="en-US" sz="1800" b="1">
              <a:solidFill>
                <a:srgbClr val="3C0668"/>
              </a:solidFill>
              <a:latin typeface="微軟正黑體" pitchFamily="34" charset="-120"/>
              <a:ea typeface="微軟正黑體" pitchFamily="34" charset="-120"/>
            </a:endParaRPr>
          </a:p>
          <a:p>
            <a:pPr>
              <a:defRPr/>
            </a:pPr>
            <a:endParaRPr lang="zh-TW" altLang="en-US" sz="1800" b="1">
              <a:solidFill>
                <a:srgbClr val="3C0668"/>
              </a:solidFill>
              <a:latin typeface="微軟正黑體" pitchFamily="34" charset="-120"/>
              <a:ea typeface="微軟正黑體" pitchFamily="34" charset="-120"/>
            </a:endParaRPr>
          </a:p>
        </p:txBody>
      </p:sp>
      <p:sp>
        <p:nvSpPr>
          <p:cNvPr id="21" name="矩形: 圓角 20">
            <a:extLst>
              <a:ext uri="{FF2B5EF4-FFF2-40B4-BE49-F238E27FC236}">
                <a16:creationId xmlns:a16="http://schemas.microsoft.com/office/drawing/2014/main" id="{F4FCC0CD-4FA5-4154-9A17-98F3EA73FD3C}"/>
              </a:ext>
            </a:extLst>
          </p:cNvPr>
          <p:cNvSpPr/>
          <p:nvPr/>
        </p:nvSpPr>
        <p:spPr>
          <a:xfrm>
            <a:off x="4836196" y="2631781"/>
            <a:ext cx="4103107" cy="1797073"/>
          </a:xfrm>
          <a:prstGeom prst="roundRect">
            <a:avLst>
              <a:gd name="adj" fmla="val 4524"/>
            </a:avLst>
          </a:prstGeom>
          <a:solidFill>
            <a:schemeClr val="tx1">
              <a:lumMod val="85000"/>
              <a:lumOff val="15000"/>
            </a:schemeClr>
          </a:solidFill>
          <a:ln w="12700">
            <a:solidFill>
              <a:schemeClr val="tx1">
                <a:lumMod val="85000"/>
                <a:lumOff val="15000"/>
              </a:schemeClr>
            </a:solid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0" name="矩形: 圓角 19">
            <a:extLst>
              <a:ext uri="{FF2B5EF4-FFF2-40B4-BE49-F238E27FC236}">
                <a16:creationId xmlns:a16="http://schemas.microsoft.com/office/drawing/2014/main" id="{696AD6BD-95D1-485B-8BE6-A157BF5D4661}"/>
              </a:ext>
            </a:extLst>
          </p:cNvPr>
          <p:cNvSpPr/>
          <p:nvPr/>
        </p:nvSpPr>
        <p:spPr>
          <a:xfrm>
            <a:off x="4836196" y="1816295"/>
            <a:ext cx="4103107" cy="716222"/>
          </a:xfrm>
          <a:prstGeom prst="roundRect">
            <a:avLst>
              <a:gd name="adj" fmla="val 9874"/>
            </a:avLst>
          </a:prstGeom>
          <a:solidFill>
            <a:schemeClr val="tx1">
              <a:lumMod val="85000"/>
              <a:lumOff val="15000"/>
            </a:schemeClr>
          </a:solidFill>
          <a:ln w="12700">
            <a:solidFill>
              <a:schemeClr val="tx1">
                <a:lumMod val="85000"/>
                <a:lumOff val="15000"/>
              </a:schemeClr>
            </a:solid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 name="標題 1">
            <a:extLst>
              <a:ext uri="{FF2B5EF4-FFF2-40B4-BE49-F238E27FC236}">
                <a16:creationId xmlns:a16="http://schemas.microsoft.com/office/drawing/2014/main" id="{03D2F26F-649A-4793-B3D0-13DA362BD392}"/>
              </a:ext>
            </a:extLst>
          </p:cNvPr>
          <p:cNvSpPr>
            <a:spLocks noGrp="1"/>
          </p:cNvSpPr>
          <p:nvPr>
            <p:ph type="ctrTitle"/>
          </p:nvPr>
        </p:nvSpPr>
        <p:spPr/>
        <p:txBody>
          <a:bodyPr/>
          <a:lstStyle/>
          <a:p>
            <a:r>
              <a:rPr lang="zh-CN" altLang="en-US"/>
              <a:t>兩步驟快速建立 </a:t>
            </a:r>
            <a:r>
              <a:rPr lang="en-US" altLang="zh-CN"/>
              <a:t>RAID</a:t>
            </a:r>
            <a:r>
              <a:rPr lang="zh-CN" altLang="en-US"/>
              <a:t> 群組</a:t>
            </a:r>
            <a:endParaRPr lang="zh-TW" b="0"/>
          </a:p>
        </p:txBody>
      </p:sp>
      <p:sp>
        <p:nvSpPr>
          <p:cNvPr id="7" name="內容版面配置區 1">
            <a:extLst>
              <a:ext uri="{FF2B5EF4-FFF2-40B4-BE49-F238E27FC236}">
                <a16:creationId xmlns:a16="http://schemas.microsoft.com/office/drawing/2014/main" id="{224ACE04-A275-4D91-9055-8B16B09BD14B}"/>
              </a:ext>
            </a:extLst>
          </p:cNvPr>
          <p:cNvSpPr txBox="1">
            <a:spLocks/>
          </p:cNvSpPr>
          <p:nvPr/>
        </p:nvSpPr>
        <p:spPr>
          <a:xfrm>
            <a:off x="5715210" y="1856741"/>
            <a:ext cx="3050171" cy="515809"/>
          </a:xfrm>
          <a:prstGeom prst="rect">
            <a:avLst/>
          </a:prstGeom>
        </p:spPr>
        <p:txBody>
          <a:bodyPr vert="horz" lIns="91440" tIns="45720" rIns="91440" bIns="45720" rtlCol="0" anchor="t">
            <a:no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TW" altLang="en-US" sz="1600" b="1">
                <a:solidFill>
                  <a:schemeClr val="accent5">
                    <a:lumMod val="60000"/>
                    <a:lumOff val="40000"/>
                  </a:schemeClr>
                </a:solidFill>
                <a:latin typeface="微軟正黑體" pitchFamily="34" charset="-120"/>
                <a:ea typeface="微軟正黑體" pitchFamily="34" charset="-120"/>
              </a:rPr>
              <a:t>進入</a:t>
            </a:r>
            <a:r>
              <a:rPr lang="zh-TW" altLang="en-US" sz="1600" b="1">
                <a:solidFill>
                  <a:schemeClr val="accent5">
                    <a:lumMod val="60000"/>
                    <a:lumOff val="40000"/>
                  </a:schemeClr>
                </a:solidFill>
                <a:latin typeface="微軟正黑體"/>
                <a:ea typeface="微軟正黑體"/>
              </a:rPr>
              <a:t>「RAID 設定」頁面，點選「+ RA</a:t>
            </a:r>
            <a:r>
              <a:rPr lang="en-US" altLang="zh-TW" sz="1600" b="1">
                <a:solidFill>
                  <a:schemeClr val="accent5">
                    <a:lumMod val="60000"/>
                    <a:lumOff val="40000"/>
                  </a:schemeClr>
                </a:solidFill>
                <a:latin typeface="微軟正黑體"/>
                <a:ea typeface="微軟正黑體"/>
              </a:rPr>
              <a:t>ID</a:t>
            </a:r>
            <a:r>
              <a:rPr lang="zh-TW" altLang="en-US" sz="1600" b="1">
                <a:solidFill>
                  <a:schemeClr val="accent5">
                    <a:lumMod val="60000"/>
                    <a:lumOff val="40000"/>
                  </a:schemeClr>
                </a:solidFill>
                <a:latin typeface="微軟正黑體"/>
                <a:ea typeface="微軟正黑體"/>
              </a:rPr>
              <a:t> 群組」以開始建立</a:t>
            </a:r>
            <a:endParaRPr lang="en-US" altLang="en-US" sz="1600" b="1">
              <a:solidFill>
                <a:schemeClr val="accent5">
                  <a:lumMod val="60000"/>
                  <a:lumOff val="40000"/>
                </a:schemeClr>
              </a:solidFill>
              <a:latin typeface="微軟正黑體"/>
              <a:ea typeface="微軟正黑體"/>
            </a:endParaRPr>
          </a:p>
          <a:p>
            <a:pPr marL="285750" indent="-285750">
              <a:buFont typeface="Arial" panose="020B0604020202020204" pitchFamily="34" charset="0"/>
              <a:buChar char="•"/>
              <a:defRPr/>
            </a:pPr>
            <a:endParaRPr lang="zh-TW" altLang="en-US" sz="1600" b="1">
              <a:solidFill>
                <a:schemeClr val="accent5">
                  <a:lumMod val="60000"/>
                  <a:lumOff val="40000"/>
                </a:schemeClr>
              </a:solidFill>
              <a:latin typeface="微軟正黑體" pitchFamily="34" charset="-120"/>
              <a:ea typeface="微軟正黑體" pitchFamily="34" charset="-120"/>
            </a:endParaRPr>
          </a:p>
          <a:p>
            <a:pPr>
              <a:defRPr/>
            </a:pPr>
            <a:endParaRPr lang="zh-TW" altLang="en-US" sz="1800" b="1">
              <a:solidFill>
                <a:schemeClr val="accent5">
                  <a:lumMod val="60000"/>
                  <a:lumOff val="40000"/>
                </a:schemeClr>
              </a:solidFill>
              <a:latin typeface="微軟正黑體" pitchFamily="34" charset="-120"/>
              <a:ea typeface="微軟正黑體" pitchFamily="34" charset="-120"/>
            </a:endParaRPr>
          </a:p>
          <a:p>
            <a:pPr>
              <a:defRPr/>
            </a:pPr>
            <a:endParaRPr lang="zh-TW" altLang="en-US" sz="1800" b="1">
              <a:solidFill>
                <a:schemeClr val="accent5">
                  <a:lumMod val="60000"/>
                  <a:lumOff val="40000"/>
                </a:schemeClr>
              </a:solidFill>
              <a:latin typeface="微軟正黑體" pitchFamily="34" charset="-120"/>
              <a:ea typeface="微軟正黑體" pitchFamily="34" charset="-120"/>
            </a:endParaRPr>
          </a:p>
        </p:txBody>
      </p:sp>
      <p:sp>
        <p:nvSpPr>
          <p:cNvPr id="10" name="內容版面配置區 1">
            <a:extLst>
              <a:ext uri="{FF2B5EF4-FFF2-40B4-BE49-F238E27FC236}">
                <a16:creationId xmlns:a16="http://schemas.microsoft.com/office/drawing/2014/main" id="{40B5D31C-9C2D-4C85-A282-C2EC91623044}"/>
              </a:ext>
            </a:extLst>
          </p:cNvPr>
          <p:cNvSpPr txBox="1">
            <a:spLocks/>
          </p:cNvSpPr>
          <p:nvPr/>
        </p:nvSpPr>
        <p:spPr>
          <a:xfrm>
            <a:off x="5777598" y="2656564"/>
            <a:ext cx="3167497" cy="508087"/>
          </a:xfrm>
          <a:prstGeom prst="rect">
            <a:avLst/>
          </a:prstGeom>
        </p:spPr>
        <p:txBody>
          <a:bodyPr vert="horz" lIns="91440" tIns="45720" rIns="91440" bIns="45720" rtlCol="0" anchor="t">
            <a:no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TW" altLang="en-US" sz="1600" b="1">
                <a:solidFill>
                  <a:schemeClr val="accent5">
                    <a:lumMod val="60000"/>
                    <a:lumOff val="40000"/>
                  </a:schemeClr>
                </a:solidFill>
                <a:latin typeface="微軟正黑體" pitchFamily="34" charset="-120"/>
                <a:ea typeface="微軟正黑體" pitchFamily="34" charset="-120"/>
              </a:rPr>
              <a:t>選擇欲建立的 RAID 類型、磁碟、重新同步優先順序</a:t>
            </a:r>
          </a:p>
        </p:txBody>
      </p:sp>
      <p:sp>
        <p:nvSpPr>
          <p:cNvPr id="12" name="內容版面配置區 1">
            <a:extLst>
              <a:ext uri="{FF2B5EF4-FFF2-40B4-BE49-F238E27FC236}">
                <a16:creationId xmlns:a16="http://schemas.microsoft.com/office/drawing/2014/main" id="{59C28B03-F9C1-47D7-882E-C3D35F1B660C}"/>
              </a:ext>
            </a:extLst>
          </p:cNvPr>
          <p:cNvSpPr txBox="1">
            <a:spLocks/>
          </p:cNvSpPr>
          <p:nvPr/>
        </p:nvSpPr>
        <p:spPr>
          <a:xfrm>
            <a:off x="4781226" y="3176565"/>
            <a:ext cx="4192671" cy="1128721"/>
          </a:xfrm>
          <a:prstGeom prst="rect">
            <a:avLst/>
          </a:prstGeom>
        </p:spPr>
        <p:txBody>
          <a:bodyPr vert="horz" lIns="91440" tIns="45720" rIns="91440" bIns="45720" rtlCol="0" anchor="t">
            <a:no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9070" indent="-179070">
              <a:buClr>
                <a:schemeClr val="bg1"/>
              </a:buClr>
              <a:buChar char="•"/>
              <a:defRPr/>
            </a:pPr>
            <a:r>
              <a:rPr lang="zh-TW" altLang="en-US" sz="1500" b="1">
                <a:solidFill>
                  <a:schemeClr val="bg1"/>
                </a:solidFill>
                <a:latin typeface="微軟正黑體"/>
                <a:ea typeface="微軟正黑體"/>
              </a:rPr>
              <a:t>RAID類型包含：</a:t>
            </a:r>
            <a:br>
              <a:rPr lang="zh-TW" altLang="en-US" sz="1500" b="1">
                <a:latin typeface="微軟正黑體" panose="020B0604030504040204" pitchFamily="34" charset="-120"/>
                <a:ea typeface="微軟正黑體" panose="020B0604030504040204" pitchFamily="34" charset="-120"/>
              </a:rPr>
            </a:br>
            <a:r>
              <a:rPr lang="zh-TW" altLang="en-US" sz="1500">
                <a:solidFill>
                  <a:schemeClr val="bg1"/>
                </a:solidFill>
                <a:latin typeface="微軟正黑體"/>
                <a:ea typeface="微軟正黑體"/>
              </a:rPr>
              <a:t>JBOD, RAID 0</a:t>
            </a:r>
            <a:r>
              <a:rPr lang="en-US" altLang="zh-TW" sz="1500">
                <a:solidFill>
                  <a:schemeClr val="bg1"/>
                </a:solidFill>
                <a:latin typeface="微軟正黑體"/>
                <a:ea typeface="微軟正黑體"/>
              </a:rPr>
              <a:t>,</a:t>
            </a:r>
            <a:r>
              <a:rPr lang="zh-TW" altLang="en-US" sz="1500">
                <a:solidFill>
                  <a:schemeClr val="bg1"/>
                </a:solidFill>
                <a:latin typeface="微軟正黑體"/>
                <a:ea typeface="微軟正黑體"/>
              </a:rPr>
              <a:t> RAID 1 </a:t>
            </a:r>
            <a:endParaRPr lang="zh-TW">
              <a:solidFill>
                <a:schemeClr val="bg1"/>
              </a:solidFill>
              <a:latin typeface="微軟正黑體"/>
              <a:ea typeface="微軟正黑體"/>
            </a:endParaRPr>
          </a:p>
          <a:p>
            <a:pPr marL="179070" indent="-179070">
              <a:buClr>
                <a:schemeClr val="bg1"/>
              </a:buClr>
              <a:buChar char="•"/>
              <a:defRPr/>
            </a:pPr>
            <a:r>
              <a:rPr lang="zh-TW" altLang="en-US" sz="1500" b="1">
                <a:solidFill>
                  <a:schemeClr val="bg1"/>
                </a:solidFill>
                <a:latin typeface="微軟正黑體"/>
                <a:ea typeface="微軟正黑體"/>
              </a:rPr>
              <a:t>磁碟</a:t>
            </a:r>
            <a:endParaRPr lang="zh-TW" b="1">
              <a:solidFill>
                <a:schemeClr val="bg1"/>
              </a:solidFill>
              <a:latin typeface="微軟正黑體"/>
              <a:ea typeface="微軟正黑體"/>
            </a:endParaRPr>
          </a:p>
          <a:p>
            <a:pPr marL="179070" indent="-179070">
              <a:buClr>
                <a:schemeClr val="bg1"/>
              </a:buClr>
              <a:buChar char="•"/>
              <a:defRPr/>
            </a:pPr>
            <a:r>
              <a:rPr lang="zh-TW" altLang="en-US" sz="1500" b="1">
                <a:solidFill>
                  <a:schemeClr val="bg1"/>
                </a:solidFill>
                <a:latin typeface="微軟正黑體" panose="020B0604030504040204" pitchFamily="34" charset="-120"/>
                <a:ea typeface="微軟正黑體" panose="020B0604030504040204" pitchFamily="34" charset="-120"/>
              </a:rPr>
              <a:t>重新同步優先順序: </a:t>
            </a:r>
            <a:endParaRPr lang="zh-TW" sz="1500">
              <a:solidFill>
                <a:schemeClr val="bg1"/>
              </a:solidFill>
              <a:latin typeface="微軟正黑體" panose="020B0604030504040204" pitchFamily="34" charset="-120"/>
              <a:ea typeface="微軟正黑體" panose="020B0604030504040204" pitchFamily="34" charset="-120"/>
            </a:endParaRPr>
          </a:p>
          <a:p>
            <a:pPr>
              <a:defRPr/>
            </a:pPr>
            <a:r>
              <a:rPr lang="zh-TW" altLang="en-US" sz="1500">
                <a:solidFill>
                  <a:schemeClr val="bg1"/>
                </a:solidFill>
                <a:latin typeface="微軟正黑體" panose="020B0604030504040204" pitchFamily="34" charset="-120"/>
                <a:ea typeface="微軟正黑體" panose="020B0604030504040204" pitchFamily="34" charset="-120"/>
              </a:rPr>
              <a:t>    服務優先、預設、重新同步優先</a:t>
            </a:r>
          </a:p>
          <a:p>
            <a:pPr>
              <a:defRPr/>
            </a:pPr>
            <a:endParaRPr lang="zh-TW" altLang="en-US" sz="1800" b="1">
              <a:solidFill>
                <a:schemeClr val="accent5">
                  <a:lumMod val="50000"/>
                </a:schemeClr>
              </a:solidFill>
              <a:latin typeface="微軟正黑體" pitchFamily="34" charset="-120"/>
              <a:ea typeface="微軟正黑體" pitchFamily="34" charset="-120"/>
            </a:endParaRPr>
          </a:p>
        </p:txBody>
      </p:sp>
      <p:pic>
        <p:nvPicPr>
          <p:cNvPr id="17" name="圖片 16">
            <a:extLst>
              <a:ext uri="{FF2B5EF4-FFF2-40B4-BE49-F238E27FC236}">
                <a16:creationId xmlns:a16="http://schemas.microsoft.com/office/drawing/2014/main" id="{5C51A5B9-721C-4A59-9459-4F110262D4C0}"/>
              </a:ext>
            </a:extLst>
          </p:cNvPr>
          <p:cNvPicPr>
            <a:picLocks noChangeAspect="1"/>
          </p:cNvPicPr>
          <p:nvPr/>
        </p:nvPicPr>
        <p:blipFill>
          <a:blip r:embed="rId2"/>
          <a:stretch>
            <a:fillRect/>
          </a:stretch>
        </p:blipFill>
        <p:spPr>
          <a:xfrm>
            <a:off x="4988118" y="2605443"/>
            <a:ext cx="727092" cy="638112"/>
          </a:xfrm>
          <a:prstGeom prst="rect">
            <a:avLst/>
          </a:prstGeom>
        </p:spPr>
      </p:pic>
      <p:pic>
        <p:nvPicPr>
          <p:cNvPr id="19" name="圖片 18">
            <a:extLst>
              <a:ext uri="{FF2B5EF4-FFF2-40B4-BE49-F238E27FC236}">
                <a16:creationId xmlns:a16="http://schemas.microsoft.com/office/drawing/2014/main" id="{D8ACCB35-F62A-4D48-8BC4-D0BC46F0521E}"/>
              </a:ext>
            </a:extLst>
          </p:cNvPr>
          <p:cNvPicPr>
            <a:picLocks noChangeAspect="1"/>
          </p:cNvPicPr>
          <p:nvPr/>
        </p:nvPicPr>
        <p:blipFill>
          <a:blip r:embed="rId3"/>
          <a:stretch>
            <a:fillRect/>
          </a:stretch>
        </p:blipFill>
        <p:spPr>
          <a:xfrm>
            <a:off x="4988118" y="1799601"/>
            <a:ext cx="727092" cy="638112"/>
          </a:xfrm>
          <a:prstGeom prst="rect">
            <a:avLst/>
          </a:prstGeom>
        </p:spPr>
      </p:pic>
      <p:pic>
        <p:nvPicPr>
          <p:cNvPr id="5" name="Picture 5" descr="一張含有 螢幕擷取畫面, 停車 的圖片&#10;&#10;描述是以非常高的可信度產生">
            <a:extLst>
              <a:ext uri="{FF2B5EF4-FFF2-40B4-BE49-F238E27FC236}">
                <a16:creationId xmlns:a16="http://schemas.microsoft.com/office/drawing/2014/main" id="{9327DA5C-7AD9-485F-AC7F-31A1E82D08D0}"/>
              </a:ext>
            </a:extLst>
          </p:cNvPr>
          <p:cNvPicPr>
            <a:picLocks noChangeAspect="1"/>
          </p:cNvPicPr>
          <p:nvPr/>
        </p:nvPicPr>
        <p:blipFill>
          <a:blip r:embed="rId4"/>
          <a:stretch>
            <a:fillRect/>
          </a:stretch>
        </p:blipFill>
        <p:spPr>
          <a:xfrm>
            <a:off x="97972" y="1745588"/>
            <a:ext cx="4620985" cy="2914650"/>
          </a:xfrm>
          <a:prstGeom prst="rect">
            <a:avLst/>
          </a:prstGeom>
        </p:spPr>
      </p:pic>
      <p:sp>
        <p:nvSpPr>
          <p:cNvPr id="22" name="矩形 21">
            <a:extLst>
              <a:ext uri="{FF2B5EF4-FFF2-40B4-BE49-F238E27FC236}">
                <a16:creationId xmlns:a16="http://schemas.microsoft.com/office/drawing/2014/main" id="{FD1F9EF6-CEEE-411A-9657-5B224AB5BA6F}"/>
              </a:ext>
            </a:extLst>
          </p:cNvPr>
          <p:cNvSpPr/>
          <p:nvPr/>
        </p:nvSpPr>
        <p:spPr>
          <a:xfrm>
            <a:off x="3909941" y="2688959"/>
            <a:ext cx="778399" cy="301682"/>
          </a:xfrm>
          <a:prstGeom prst="rect">
            <a:avLst/>
          </a:prstGeom>
          <a:noFill/>
          <a:ln w="12700">
            <a:solidFill>
              <a:schemeClr val="accent2">
                <a:lumMod val="20000"/>
                <a:lumOff val="80000"/>
              </a:schemeClr>
            </a:solidFill>
          </a:ln>
          <a:effectLst>
            <a:glow rad="38100">
              <a:srgbClr val="FF05BE">
                <a:alpha val="80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TW" altLang="en-US"/>
          </a:p>
        </p:txBody>
      </p:sp>
      <p:sp>
        <p:nvSpPr>
          <p:cNvPr id="18" name="矩形 21">
            <a:extLst>
              <a:ext uri="{FF2B5EF4-FFF2-40B4-BE49-F238E27FC236}">
                <a16:creationId xmlns:a16="http://schemas.microsoft.com/office/drawing/2014/main" id="{4C9D996E-426D-4F6B-A738-90A637010DEF}"/>
              </a:ext>
            </a:extLst>
          </p:cNvPr>
          <p:cNvSpPr/>
          <p:nvPr/>
        </p:nvSpPr>
        <p:spPr>
          <a:xfrm>
            <a:off x="987127" y="2607316"/>
            <a:ext cx="2868456" cy="1052796"/>
          </a:xfrm>
          <a:prstGeom prst="rect">
            <a:avLst/>
          </a:prstGeom>
          <a:noFill/>
          <a:ln w="12700">
            <a:solidFill>
              <a:schemeClr val="accent2">
                <a:lumMod val="20000"/>
                <a:lumOff val="80000"/>
              </a:schemeClr>
            </a:solidFill>
          </a:ln>
          <a:effectLst>
            <a:glow rad="38100">
              <a:srgbClr val="FF05BE">
                <a:alpha val="80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TW" altLang="en-US"/>
          </a:p>
        </p:txBody>
      </p:sp>
    </p:spTree>
    <p:extLst>
      <p:ext uri="{BB962C8B-B14F-4D97-AF65-F5344CB8AC3E}">
        <p14:creationId xmlns:p14="http://schemas.microsoft.com/office/powerpoint/2010/main" val="35323501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886B4B05-DADE-4710-9C06-17E75918D8D3}"/>
              </a:ext>
            </a:extLst>
          </p:cNvPr>
          <p:cNvSpPr>
            <a:spLocks noGrp="1"/>
          </p:cNvSpPr>
          <p:nvPr>
            <p:ph type="ctrTitle"/>
          </p:nvPr>
        </p:nvSpPr>
        <p:spPr/>
        <p:txBody>
          <a:bodyPr/>
          <a:lstStyle/>
          <a:p>
            <a:r>
              <a:rPr lang="zh-CN" altLang="en-US"/>
              <a:t>格式化 </a:t>
            </a:r>
            <a:r>
              <a:rPr lang="en-US" altLang="zh-CN"/>
              <a:t>RAID</a:t>
            </a:r>
            <a:r>
              <a:rPr lang="zh-CN" altLang="en-US"/>
              <a:t> 群組</a:t>
            </a:r>
            <a:endParaRPr lang="zh-TW" b="0"/>
          </a:p>
        </p:txBody>
      </p:sp>
      <p:sp>
        <p:nvSpPr>
          <p:cNvPr id="7" name="文字方塊 5">
            <a:extLst>
              <a:ext uri="{FF2B5EF4-FFF2-40B4-BE49-F238E27FC236}">
                <a16:creationId xmlns:a16="http://schemas.microsoft.com/office/drawing/2014/main" id="{963C2F8D-75BA-45D7-860D-B50F330D1938}"/>
              </a:ext>
            </a:extLst>
          </p:cNvPr>
          <p:cNvSpPr txBox="1"/>
          <p:nvPr/>
        </p:nvSpPr>
        <p:spPr>
          <a:xfrm>
            <a:off x="5342560" y="1480293"/>
            <a:ext cx="3693561" cy="584775"/>
          </a:xfrm>
          <a:prstGeom prst="rect">
            <a:avLst/>
          </a:prstGeom>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TW" altLang="en-US" sz="1600" b="1">
                <a:solidFill>
                  <a:srgbClr val="3C0668"/>
                </a:solidFill>
                <a:latin typeface="微軟正黑體"/>
                <a:ea typeface="微軟正黑體"/>
              </a:rPr>
              <a:t>選擇 exFAT 檔案系統 , 讓您的檔案在Windows、Mac 與 NAS 間互通傳輸!</a:t>
            </a:r>
          </a:p>
        </p:txBody>
      </p:sp>
      <p:sp>
        <p:nvSpPr>
          <p:cNvPr id="8" name="內容版面配置區 1">
            <a:extLst>
              <a:ext uri="{FF2B5EF4-FFF2-40B4-BE49-F238E27FC236}">
                <a16:creationId xmlns:a16="http://schemas.microsoft.com/office/drawing/2014/main" id="{0292E9C6-8221-45F4-9AF8-97DC686C6135}"/>
              </a:ext>
            </a:extLst>
          </p:cNvPr>
          <p:cNvSpPr txBox="1">
            <a:spLocks/>
          </p:cNvSpPr>
          <p:nvPr/>
        </p:nvSpPr>
        <p:spPr>
          <a:xfrm>
            <a:off x="84669" y="1016098"/>
            <a:ext cx="8043931" cy="392242"/>
          </a:xfrm>
          <a:prstGeom prst="rect">
            <a:avLst/>
          </a:prstGeom>
        </p:spPr>
        <p:txBody>
          <a:bodyPr vert="horz" lIns="91440" tIns="45720" rIns="91440" bIns="45720" rtlCol="0" anchor="t">
            <a:no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TW" altLang="en-US" sz="1800" b="1">
                <a:solidFill>
                  <a:srgbClr val="3C0668"/>
                </a:solidFill>
                <a:latin typeface="微軟正黑體" pitchFamily="34" charset="-120"/>
                <a:ea typeface="微軟正黑體" pitchFamily="34" charset="-120"/>
              </a:rPr>
              <a:t>RAID 建立完成，進行 RAID 格式化後即可開始使用磁碟區進行檔案傳輸</a:t>
            </a:r>
            <a:endParaRPr lang="zh-TW">
              <a:solidFill>
                <a:srgbClr val="3C0668"/>
              </a:solidFill>
            </a:endParaRPr>
          </a:p>
        </p:txBody>
      </p:sp>
      <p:sp>
        <p:nvSpPr>
          <p:cNvPr id="11" name="文字方塊 10">
            <a:extLst>
              <a:ext uri="{FF2B5EF4-FFF2-40B4-BE49-F238E27FC236}">
                <a16:creationId xmlns:a16="http://schemas.microsoft.com/office/drawing/2014/main" id="{DD0E98EE-1478-4444-8A47-5013260F2718}"/>
              </a:ext>
            </a:extLst>
          </p:cNvPr>
          <p:cNvSpPr txBox="1"/>
          <p:nvPr/>
        </p:nvSpPr>
        <p:spPr>
          <a:xfrm>
            <a:off x="116594" y="4489764"/>
            <a:ext cx="5296327" cy="246221"/>
          </a:xfrm>
          <a:prstGeom prst="rect">
            <a:avLst/>
          </a:prstGeom>
          <a:noFill/>
        </p:spPr>
        <p:txBody>
          <a:bodyPr wrap="square" rtlCol="0" anchor="t">
            <a:spAutoFit/>
          </a:bodyPr>
          <a:lstStyle/>
          <a:p>
            <a:r>
              <a:rPr lang="zh-TW" altLang="en-US" sz="1000" b="1">
                <a:solidFill>
                  <a:srgbClr val="3C0668"/>
                </a:solidFill>
                <a:latin typeface="微軟正黑體" panose="020B0604030504040204" pitchFamily="34" charset="-120"/>
                <a:ea typeface="微軟正黑體" panose="020B0604030504040204" pitchFamily="34" charset="-120"/>
              </a:rPr>
              <a:t>備註：</a:t>
            </a:r>
            <a:r>
              <a:rPr lang="zh-TW" altLang="en-US" sz="1000">
                <a:solidFill>
                  <a:srgbClr val="3C0668"/>
                </a:solidFill>
                <a:latin typeface="微軟正黑體" panose="020B0604030504040204" pitchFamily="34" charset="-120"/>
                <a:ea typeface="微軟正黑體" panose="020B0604030504040204" pitchFamily="34" charset="-120"/>
              </a:rPr>
              <a:t>若要在 </a:t>
            </a:r>
            <a:r>
              <a:rPr lang="en-US" altLang="zh-TW" sz="1000">
                <a:solidFill>
                  <a:srgbClr val="3C0668"/>
                </a:solidFill>
                <a:latin typeface="微軟正黑體" panose="020B0604030504040204" pitchFamily="34" charset="-120"/>
                <a:ea typeface="微軟正黑體" panose="020B0604030504040204" pitchFamily="34" charset="-120"/>
              </a:rPr>
              <a:t>QNAP</a:t>
            </a:r>
            <a:r>
              <a:rPr lang="zh-TW" altLang="en-US" sz="1000">
                <a:solidFill>
                  <a:srgbClr val="3C0668"/>
                </a:solidFill>
                <a:latin typeface="微軟正黑體" panose="020B0604030504040204" pitchFamily="34" charset="-120"/>
                <a:ea typeface="微軟正黑體" panose="020B0604030504040204" pitchFamily="34" charset="-120"/>
              </a:rPr>
              <a:t> </a:t>
            </a:r>
            <a:r>
              <a:rPr lang="en-US" altLang="zh-TW" sz="1000">
                <a:solidFill>
                  <a:srgbClr val="3C0668"/>
                </a:solidFill>
                <a:latin typeface="微軟正黑體" panose="020B0604030504040204" pitchFamily="34" charset="-120"/>
                <a:ea typeface="微軟正黑體" panose="020B0604030504040204" pitchFamily="34" charset="-120"/>
              </a:rPr>
              <a:t>NAS</a:t>
            </a:r>
            <a:r>
              <a:rPr lang="zh-TW" altLang="en-US" sz="1000">
                <a:solidFill>
                  <a:srgbClr val="3C0668"/>
                </a:solidFill>
                <a:latin typeface="微軟正黑體" panose="020B0604030504040204" pitchFamily="34" charset="-120"/>
                <a:ea typeface="微軟正黑體" panose="020B0604030504040204" pitchFamily="34" charset="-120"/>
              </a:rPr>
              <a:t> 上使用格式化為 </a:t>
            </a:r>
            <a:r>
              <a:rPr lang="en-US" altLang="zh-TW" sz="1000" err="1">
                <a:solidFill>
                  <a:srgbClr val="3C0668"/>
                </a:solidFill>
                <a:latin typeface="微軟正黑體" panose="020B0604030504040204" pitchFamily="34" charset="-120"/>
                <a:ea typeface="微軟正黑體" panose="020B0604030504040204" pitchFamily="34" charset="-120"/>
              </a:rPr>
              <a:t>exFAT</a:t>
            </a:r>
            <a:r>
              <a:rPr lang="en-US" altLang="zh-TW" sz="1000">
                <a:solidFill>
                  <a:srgbClr val="3C0668"/>
                </a:solidFill>
                <a:latin typeface="微軟正黑體" panose="020B0604030504040204" pitchFamily="34" charset="-120"/>
                <a:ea typeface="微軟正黑體" panose="020B0604030504040204" pitchFamily="34" charset="-120"/>
              </a:rPr>
              <a:t> </a:t>
            </a:r>
            <a:r>
              <a:rPr lang="zh-TW" altLang="en-US" sz="1000">
                <a:solidFill>
                  <a:srgbClr val="3C0668"/>
                </a:solidFill>
                <a:latin typeface="微軟正黑體" panose="020B0604030504040204" pitchFamily="34" charset="-120"/>
                <a:ea typeface="微軟正黑體" panose="020B0604030504040204" pitchFamily="34" charset="-120"/>
              </a:rPr>
              <a:t>的</a:t>
            </a:r>
            <a:r>
              <a:rPr lang="en-US" altLang="zh-TW" sz="1000">
                <a:solidFill>
                  <a:srgbClr val="3C0668"/>
                </a:solidFill>
                <a:latin typeface="微軟正黑體" panose="020B0604030504040204" pitchFamily="34" charset="-120"/>
                <a:ea typeface="微軟正黑體" panose="020B0604030504040204" pitchFamily="34" charset="-120"/>
              </a:rPr>
              <a:t> TR-002</a:t>
            </a:r>
            <a:r>
              <a:rPr lang="zh-TW" altLang="en-US" sz="1000">
                <a:solidFill>
                  <a:srgbClr val="3C0668"/>
                </a:solidFill>
                <a:latin typeface="微軟正黑體" panose="020B0604030504040204" pitchFamily="34" charset="-120"/>
                <a:ea typeface="微軟正黑體" panose="020B0604030504040204" pitchFamily="34" charset="-120"/>
              </a:rPr>
              <a:t>，須另外選購 </a:t>
            </a:r>
            <a:r>
              <a:rPr lang="en-US" altLang="zh-TW" sz="1000" err="1">
                <a:solidFill>
                  <a:srgbClr val="3C0668"/>
                </a:solidFill>
                <a:latin typeface="微軟正黑體" panose="020B0604030504040204" pitchFamily="34" charset="-120"/>
                <a:ea typeface="微軟正黑體" panose="020B0604030504040204" pitchFamily="34" charset="-120"/>
              </a:rPr>
              <a:t>exFAT</a:t>
            </a:r>
            <a:r>
              <a:rPr lang="en-US" altLang="zh-TW" sz="1000">
                <a:solidFill>
                  <a:srgbClr val="3C0668"/>
                </a:solidFill>
                <a:latin typeface="微軟正黑體" panose="020B0604030504040204" pitchFamily="34" charset="-120"/>
                <a:ea typeface="微軟正黑體" panose="020B0604030504040204" pitchFamily="34" charset="-120"/>
              </a:rPr>
              <a:t> </a:t>
            </a:r>
            <a:r>
              <a:rPr lang="zh-TW" altLang="en-US" sz="1000">
                <a:solidFill>
                  <a:srgbClr val="3C0668"/>
                </a:solidFill>
                <a:latin typeface="微軟正黑體" panose="020B0604030504040204" pitchFamily="34" charset="-120"/>
                <a:ea typeface="微軟正黑體" panose="020B0604030504040204" pitchFamily="34" charset="-120"/>
              </a:rPr>
              <a:t>授權。</a:t>
            </a:r>
            <a:endParaRPr lang="en-US" sz="1000">
              <a:solidFill>
                <a:srgbClr val="3C0668"/>
              </a:solidFill>
              <a:latin typeface="微軟正黑體" panose="020B0604030504040204" pitchFamily="34" charset="-120"/>
              <a:ea typeface="微軟正黑體" panose="020B0604030504040204" pitchFamily="34" charset="-120"/>
            </a:endParaRPr>
          </a:p>
        </p:txBody>
      </p:sp>
      <p:pic>
        <p:nvPicPr>
          <p:cNvPr id="6" name="Picture 11" descr="一張含有 螢幕擷取畫面, 監視器, 黑色, 螢幕 的圖片&#10;&#10;描述是以高可信度產生">
            <a:extLst>
              <a:ext uri="{FF2B5EF4-FFF2-40B4-BE49-F238E27FC236}">
                <a16:creationId xmlns:a16="http://schemas.microsoft.com/office/drawing/2014/main" id="{0B6C08AC-993F-4EDE-84D8-9702D0A2E85C}"/>
              </a:ext>
            </a:extLst>
          </p:cNvPr>
          <p:cNvPicPr>
            <a:picLocks noChangeAspect="1"/>
          </p:cNvPicPr>
          <p:nvPr/>
        </p:nvPicPr>
        <p:blipFill>
          <a:blip r:embed="rId2"/>
          <a:stretch>
            <a:fillRect/>
          </a:stretch>
        </p:blipFill>
        <p:spPr>
          <a:xfrm>
            <a:off x="155122" y="1480293"/>
            <a:ext cx="3951513" cy="2907532"/>
          </a:xfrm>
          <a:prstGeom prst="rect">
            <a:avLst/>
          </a:prstGeom>
        </p:spPr>
      </p:pic>
      <p:sp>
        <p:nvSpPr>
          <p:cNvPr id="9" name="矩形 8">
            <a:extLst>
              <a:ext uri="{FF2B5EF4-FFF2-40B4-BE49-F238E27FC236}">
                <a16:creationId xmlns:a16="http://schemas.microsoft.com/office/drawing/2014/main" id="{783739BE-8D85-45B1-9F96-CA7B19BAD331}"/>
              </a:ext>
            </a:extLst>
          </p:cNvPr>
          <p:cNvSpPr/>
          <p:nvPr/>
        </p:nvSpPr>
        <p:spPr>
          <a:xfrm>
            <a:off x="291421" y="3311294"/>
            <a:ext cx="2580759" cy="983341"/>
          </a:xfrm>
          <a:prstGeom prst="rect">
            <a:avLst/>
          </a:prstGeom>
          <a:noFill/>
          <a:ln w="12700">
            <a:solidFill>
              <a:schemeClr val="accent2">
                <a:lumMod val="20000"/>
                <a:lumOff val="80000"/>
              </a:schemeClr>
            </a:solidFill>
          </a:ln>
          <a:effectLst>
            <a:glow rad="38100">
              <a:srgbClr val="FF05BE">
                <a:alpha val="80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TW" altLang="en-US"/>
          </a:p>
        </p:txBody>
      </p:sp>
      <p:pic>
        <p:nvPicPr>
          <p:cNvPr id="10" name="圖片 9">
            <a:extLst>
              <a:ext uri="{FF2B5EF4-FFF2-40B4-BE49-F238E27FC236}">
                <a16:creationId xmlns:a16="http://schemas.microsoft.com/office/drawing/2014/main" id="{D461A882-FF7D-46F7-B63C-D16529051E33}"/>
              </a:ext>
            </a:extLst>
          </p:cNvPr>
          <p:cNvPicPr>
            <a:picLocks noChangeAspect="1"/>
          </p:cNvPicPr>
          <p:nvPr/>
        </p:nvPicPr>
        <p:blipFill>
          <a:blip r:embed="rId3"/>
          <a:stretch>
            <a:fillRect/>
          </a:stretch>
        </p:blipFill>
        <p:spPr>
          <a:xfrm flipH="1">
            <a:off x="2809867" y="3315080"/>
            <a:ext cx="2486460" cy="1174684"/>
          </a:xfrm>
          <a:prstGeom prst="rect">
            <a:avLst/>
          </a:prstGeom>
        </p:spPr>
      </p:pic>
      <p:sp>
        <p:nvSpPr>
          <p:cNvPr id="5" name="內容版面配置區 1">
            <a:extLst>
              <a:ext uri="{FF2B5EF4-FFF2-40B4-BE49-F238E27FC236}">
                <a16:creationId xmlns:a16="http://schemas.microsoft.com/office/drawing/2014/main" id="{96E5AA4C-588C-4727-9020-53692BBB74B6}"/>
              </a:ext>
            </a:extLst>
          </p:cNvPr>
          <p:cNvSpPr txBox="1">
            <a:spLocks/>
          </p:cNvSpPr>
          <p:nvPr/>
        </p:nvSpPr>
        <p:spPr>
          <a:xfrm>
            <a:off x="3113154" y="3382837"/>
            <a:ext cx="1977856" cy="1066076"/>
          </a:xfrm>
          <a:prstGeom prst="rect">
            <a:avLst/>
          </a:prstGeom>
        </p:spPr>
        <p:txBody>
          <a:bodyPr vert="horz" lIns="91440" tIns="45720" rIns="91440" bIns="45720" rtlCol="0" anchor="t">
            <a:no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TW" altLang="en-US" sz="1600" b="1">
                <a:solidFill>
                  <a:schemeClr val="accent5">
                    <a:lumMod val="50000"/>
                  </a:schemeClr>
                </a:solidFill>
                <a:latin typeface="微軟正黑體" pitchFamily="34" charset="-120"/>
                <a:ea typeface="微軟正黑體" pitchFamily="34" charset="-120"/>
              </a:rPr>
              <a:t>導引至各作業系統平台進行格式化</a:t>
            </a:r>
          </a:p>
          <a:p>
            <a:pPr>
              <a:defRPr/>
            </a:pPr>
            <a:r>
              <a:rPr lang="zh-TW" altLang="en-US" sz="1400" b="1">
                <a:solidFill>
                  <a:schemeClr val="accent5">
                    <a:lumMod val="50000"/>
                  </a:schemeClr>
                </a:solidFill>
                <a:latin typeface="微軟正黑體" pitchFamily="34" charset="-120"/>
                <a:ea typeface="微軟正黑體" pitchFamily="34" charset="-120"/>
              </a:rPr>
              <a:t>Windows: 磁碟管理</a:t>
            </a:r>
          </a:p>
          <a:p>
            <a:pPr>
              <a:defRPr/>
            </a:pPr>
            <a:r>
              <a:rPr lang="zh-TW" altLang="en-US" sz="1400" b="1">
                <a:solidFill>
                  <a:schemeClr val="accent5">
                    <a:lumMod val="50000"/>
                  </a:schemeClr>
                </a:solidFill>
                <a:latin typeface="微軟正黑體" pitchFamily="34" charset="-120"/>
                <a:ea typeface="微軟正黑體" pitchFamily="34" charset="-120"/>
              </a:rPr>
              <a:t>Mac: 磁碟工具程式</a:t>
            </a:r>
          </a:p>
        </p:txBody>
      </p:sp>
      <p:pic>
        <p:nvPicPr>
          <p:cNvPr id="13" name="Picture 13" descr="一張含有 螢幕擷取畫面 的圖片&#10;&#10;描述是以非常高的可信度產生">
            <a:extLst>
              <a:ext uri="{FF2B5EF4-FFF2-40B4-BE49-F238E27FC236}">
                <a16:creationId xmlns:a16="http://schemas.microsoft.com/office/drawing/2014/main" id="{4DEDBACC-89FA-46AB-B175-1C1756C72C8B}"/>
              </a:ext>
            </a:extLst>
          </p:cNvPr>
          <p:cNvPicPr>
            <a:picLocks noChangeAspect="1"/>
          </p:cNvPicPr>
          <p:nvPr/>
        </p:nvPicPr>
        <p:blipFill>
          <a:blip r:embed="rId4"/>
          <a:stretch>
            <a:fillRect/>
          </a:stretch>
        </p:blipFill>
        <p:spPr>
          <a:xfrm>
            <a:off x="5412921" y="2035516"/>
            <a:ext cx="3477985" cy="2713490"/>
          </a:xfrm>
          <a:prstGeom prst="rect">
            <a:avLst/>
          </a:prstGeom>
        </p:spPr>
      </p:pic>
      <p:pic>
        <p:nvPicPr>
          <p:cNvPr id="3" name="圖片 3">
            <a:extLst>
              <a:ext uri="{FF2B5EF4-FFF2-40B4-BE49-F238E27FC236}">
                <a16:creationId xmlns:a16="http://schemas.microsoft.com/office/drawing/2014/main" id="{49116ACB-79E9-4A10-8D7A-218889A3680D}"/>
              </a:ext>
            </a:extLst>
          </p:cNvPr>
          <p:cNvPicPr>
            <a:picLocks noChangeAspect="1"/>
          </p:cNvPicPr>
          <p:nvPr/>
        </p:nvPicPr>
        <p:blipFill>
          <a:blip r:embed="rId5"/>
          <a:stretch>
            <a:fillRect/>
          </a:stretch>
        </p:blipFill>
        <p:spPr>
          <a:xfrm>
            <a:off x="294135" y="3313132"/>
            <a:ext cx="2565572" cy="976876"/>
          </a:xfrm>
          <a:prstGeom prst="rect">
            <a:avLst/>
          </a:prstGeom>
        </p:spPr>
      </p:pic>
    </p:spTree>
    <p:extLst>
      <p:ext uri="{BB962C8B-B14F-4D97-AF65-F5344CB8AC3E}">
        <p14:creationId xmlns:p14="http://schemas.microsoft.com/office/powerpoint/2010/main" val="33278344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03156-02B4-BD46-8E45-AB357076B589}"/>
              </a:ext>
            </a:extLst>
          </p:cNvPr>
          <p:cNvSpPr>
            <a:spLocks noGrp="1"/>
          </p:cNvSpPr>
          <p:nvPr>
            <p:ph type="ctrTitle"/>
          </p:nvPr>
        </p:nvSpPr>
        <p:spPr/>
        <p:txBody>
          <a:bodyPr/>
          <a:lstStyle/>
          <a:p>
            <a:r>
              <a:rPr lang="zh-CN" altLang="en-US"/>
              <a:t>如何最佳化</a:t>
            </a:r>
            <a:r>
              <a:rPr lang="en-US" altLang="zh-CN"/>
              <a:t> TR-002 </a:t>
            </a:r>
            <a:r>
              <a:rPr lang="zh-CN" altLang="en-US"/>
              <a:t>磁</a:t>
            </a:r>
            <a:r>
              <a:rPr lang="zh-TW" altLang="en-US"/>
              <a:t>碟</a:t>
            </a:r>
            <a:r>
              <a:rPr lang="zh-CN" altLang="en-US"/>
              <a:t>區格式</a:t>
            </a:r>
            <a:r>
              <a:rPr lang="zh-TW" altLang="en-US"/>
              <a:t>？</a:t>
            </a:r>
            <a:endParaRPr lang="en-US"/>
          </a:p>
        </p:txBody>
      </p:sp>
      <p:graphicFrame>
        <p:nvGraphicFramePr>
          <p:cNvPr id="3" name="Table 2">
            <a:extLst>
              <a:ext uri="{FF2B5EF4-FFF2-40B4-BE49-F238E27FC236}">
                <a16:creationId xmlns:a16="http://schemas.microsoft.com/office/drawing/2014/main" id="{84A38E51-C955-1C4E-98CC-B44D766AD069}"/>
              </a:ext>
            </a:extLst>
          </p:cNvPr>
          <p:cNvGraphicFramePr>
            <a:graphicFrameLocks noGrp="1"/>
          </p:cNvGraphicFramePr>
          <p:nvPr>
            <p:extLst>
              <p:ext uri="{D42A27DB-BD31-4B8C-83A1-F6EECF244321}">
                <p14:modId xmlns:p14="http://schemas.microsoft.com/office/powerpoint/2010/main" val="3086684831"/>
              </p:ext>
            </p:extLst>
          </p:nvPr>
        </p:nvGraphicFramePr>
        <p:xfrm>
          <a:off x="927522" y="1516169"/>
          <a:ext cx="7204363" cy="2761474"/>
        </p:xfrm>
        <a:graphic>
          <a:graphicData uri="http://schemas.openxmlformats.org/drawingml/2006/table">
            <a:tbl>
              <a:tblPr firstRow="1" bandRow="1">
                <a:tableStyleId>{7DF18680-E054-41AD-8BC1-D1AEF772440D}</a:tableStyleId>
              </a:tblPr>
              <a:tblGrid>
                <a:gridCol w="921326">
                  <a:extLst>
                    <a:ext uri="{9D8B030D-6E8A-4147-A177-3AD203B41FA5}">
                      <a16:colId xmlns:a16="http://schemas.microsoft.com/office/drawing/2014/main" val="1392173035"/>
                    </a:ext>
                  </a:extLst>
                </a:gridCol>
                <a:gridCol w="1423413">
                  <a:extLst>
                    <a:ext uri="{9D8B030D-6E8A-4147-A177-3AD203B41FA5}">
                      <a16:colId xmlns:a16="http://schemas.microsoft.com/office/drawing/2014/main" val="3156272406"/>
                    </a:ext>
                  </a:extLst>
                </a:gridCol>
                <a:gridCol w="1527605">
                  <a:extLst>
                    <a:ext uri="{9D8B030D-6E8A-4147-A177-3AD203B41FA5}">
                      <a16:colId xmlns:a16="http://schemas.microsoft.com/office/drawing/2014/main" val="3036272135"/>
                    </a:ext>
                  </a:extLst>
                </a:gridCol>
                <a:gridCol w="1586345">
                  <a:extLst>
                    <a:ext uri="{9D8B030D-6E8A-4147-A177-3AD203B41FA5}">
                      <a16:colId xmlns:a16="http://schemas.microsoft.com/office/drawing/2014/main" val="2001647177"/>
                    </a:ext>
                  </a:extLst>
                </a:gridCol>
                <a:gridCol w="1745674">
                  <a:extLst>
                    <a:ext uri="{9D8B030D-6E8A-4147-A177-3AD203B41FA5}">
                      <a16:colId xmlns:a16="http://schemas.microsoft.com/office/drawing/2014/main" val="2362802965"/>
                    </a:ext>
                  </a:extLst>
                </a:gridCol>
              </a:tblGrid>
              <a:tr h="396046">
                <a:tc>
                  <a:txBody>
                    <a:bodyPr/>
                    <a:lstStyle/>
                    <a:p>
                      <a:pPr algn="ctr"/>
                      <a:r>
                        <a:rPr lang="zh-CN" altLang="en-US" sz="1400" b="1">
                          <a:latin typeface="微軟正黑體" panose="020B0604030504040204" pitchFamily="34" charset="-120"/>
                          <a:ea typeface="微軟正黑體" panose="020B0604030504040204" pitchFamily="34" charset="-120"/>
                        </a:rPr>
                        <a:t>檔案系統</a:t>
                      </a:r>
                      <a:endParaRPr lang="en-US" sz="1400" b="1">
                        <a:latin typeface="微軟正黑體" panose="020B0604030504040204" pitchFamily="34" charset="-120"/>
                        <a:ea typeface="微軟正黑體" panose="020B0604030504040204" pitchFamily="34" charset="-120"/>
                      </a:endParaRPr>
                    </a:p>
                  </a:txBody>
                  <a:tcPr anchor="ctr"/>
                </a:tc>
                <a:tc>
                  <a:txBody>
                    <a:bodyPr/>
                    <a:lstStyle/>
                    <a:p>
                      <a:pPr algn="ctr"/>
                      <a:r>
                        <a:rPr lang="en-US" sz="1400">
                          <a:latin typeface="微軟正黑體"/>
                          <a:ea typeface="微軟正黑體"/>
                        </a:rPr>
                        <a:t>QNAP QTS</a:t>
                      </a:r>
                    </a:p>
                  </a:txBody>
                  <a:tcPr anchor="ctr"/>
                </a:tc>
                <a:tc>
                  <a:txBody>
                    <a:bodyPr/>
                    <a:lstStyle/>
                    <a:p>
                      <a:pPr algn="ctr"/>
                      <a:r>
                        <a:rPr lang="en-US" sz="1400">
                          <a:latin typeface="微軟正黑體"/>
                          <a:ea typeface="微軟正黑體"/>
                        </a:rPr>
                        <a:t>Windows</a:t>
                      </a:r>
                    </a:p>
                  </a:txBody>
                  <a:tcPr anchor="ctr"/>
                </a:tc>
                <a:tc>
                  <a:txBody>
                    <a:bodyPr/>
                    <a:lstStyle/>
                    <a:p>
                      <a:pPr algn="ctr"/>
                      <a:r>
                        <a:rPr lang="en-US" sz="1400">
                          <a:latin typeface="微軟正黑體"/>
                          <a:ea typeface="微軟正黑體"/>
                        </a:rPr>
                        <a:t>macOS</a:t>
                      </a:r>
                    </a:p>
                  </a:txBody>
                  <a:tcPr anchor="ctr"/>
                </a:tc>
                <a:tc>
                  <a:txBody>
                    <a:bodyPr/>
                    <a:lstStyle/>
                    <a:p>
                      <a:pPr algn="ctr"/>
                      <a:r>
                        <a:rPr lang="en-US" sz="1400">
                          <a:latin typeface="微軟正黑體"/>
                          <a:ea typeface="微軟正黑體"/>
                        </a:rPr>
                        <a:t>Linux</a:t>
                      </a:r>
                    </a:p>
                  </a:txBody>
                  <a:tcPr anchor="ctr"/>
                </a:tc>
                <a:extLst>
                  <a:ext uri="{0D108BD9-81ED-4DB2-BD59-A6C34878D82A}">
                    <a16:rowId xmlns:a16="http://schemas.microsoft.com/office/drawing/2014/main" val="1087074983"/>
                  </a:ext>
                </a:extLst>
              </a:tr>
              <a:tr h="385198">
                <a:tc>
                  <a:txBody>
                    <a:bodyPr/>
                    <a:lstStyle/>
                    <a:p>
                      <a:pPr algn="ctr"/>
                      <a:r>
                        <a:rPr lang="en-US" sz="1200" b="1">
                          <a:latin typeface="微軟正黑體"/>
                          <a:ea typeface="微軟正黑體"/>
                        </a:rPr>
                        <a:t>exFAT</a:t>
                      </a:r>
                      <a:endParaRPr lang="en-US" sz="1200" b="1" err="1">
                        <a:latin typeface="微軟正黑體"/>
                        <a:ea typeface="微軟正黑體"/>
                      </a:endParaRPr>
                    </a:p>
                  </a:txBody>
                  <a:tcPr anchor="ct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altLang="zh-CN" sz="1200">
                          <a:latin typeface="微軟正黑體"/>
                          <a:ea typeface="微軟正黑體"/>
                        </a:rPr>
                        <a:t>V (</a:t>
                      </a:r>
                      <a:r>
                        <a:rPr lang="zh-CN" altLang="en-US" sz="1200">
                          <a:latin typeface="微軟正黑體"/>
                          <a:ea typeface="微軟正黑體"/>
                        </a:rPr>
                        <a:t>需購買授權</a:t>
                      </a:r>
                      <a:r>
                        <a:rPr lang="en-US" altLang="zh-CN" sz="1200">
                          <a:latin typeface="微軟正黑體"/>
                          <a:ea typeface="微軟正黑體"/>
                        </a:rPr>
                        <a:t>)</a:t>
                      </a:r>
                      <a:endParaRPr lang="en-US" sz="1200">
                        <a:latin typeface="微軟正黑體"/>
                        <a:ea typeface="微軟正黑體"/>
                      </a:endParaRPr>
                    </a:p>
                  </a:txBody>
                  <a:tcPr anchor="ctr"/>
                </a:tc>
                <a:tc>
                  <a:txBody>
                    <a:bodyPr/>
                    <a:lstStyle/>
                    <a:p>
                      <a:pPr algn="ctr"/>
                      <a:r>
                        <a:rPr lang="en-US" altLang="zh-CN" sz="1200">
                          <a:latin typeface="微軟正黑體"/>
                          <a:ea typeface="微軟正黑體"/>
                        </a:rPr>
                        <a:t>V</a:t>
                      </a:r>
                      <a:endParaRPr lang="en-US" sz="1200">
                        <a:latin typeface="微軟正黑體"/>
                        <a:ea typeface="微軟正黑體"/>
                      </a:endParaRPr>
                    </a:p>
                  </a:txBody>
                  <a:tcPr anchor="ctr"/>
                </a:tc>
                <a:tc>
                  <a:txBody>
                    <a:bodyPr/>
                    <a:lstStyle/>
                    <a:p>
                      <a:pPr algn="ctr"/>
                      <a:r>
                        <a:rPr lang="en-US" altLang="zh-CN" sz="1200">
                          <a:latin typeface="微軟正黑體"/>
                          <a:ea typeface="微軟正黑體"/>
                        </a:rPr>
                        <a:t>V</a:t>
                      </a:r>
                      <a:endParaRPr lang="en-US" sz="1200">
                        <a:latin typeface="微軟正黑體"/>
                        <a:ea typeface="微軟正黑體"/>
                      </a:endParaRPr>
                    </a:p>
                  </a:txBody>
                  <a:tcPr anchor="ctr"/>
                </a:tc>
                <a:tc>
                  <a:txBody>
                    <a:bodyPr/>
                    <a:lstStyle/>
                    <a:p>
                      <a:pPr algn="ctr"/>
                      <a:r>
                        <a:rPr lang="en-US" altLang="zh-CN" sz="1200">
                          <a:latin typeface="微軟正黑體"/>
                          <a:ea typeface="微軟正黑體"/>
                        </a:rPr>
                        <a:t>V </a:t>
                      </a:r>
                      <a:r>
                        <a:rPr lang="en-US" sz="1200">
                          <a:latin typeface="微軟正黑體"/>
                          <a:ea typeface="微軟正黑體"/>
                        </a:rPr>
                        <a:t>(</a:t>
                      </a:r>
                      <a:r>
                        <a:rPr lang="zh-CN" altLang="en-US" sz="1200">
                          <a:latin typeface="微軟正黑體"/>
                          <a:ea typeface="微軟正黑體"/>
                        </a:rPr>
                        <a:t>需手動安裝</a:t>
                      </a:r>
                      <a:r>
                        <a:rPr lang="en-US" altLang="zh-CN" sz="1200">
                          <a:latin typeface="微軟正黑體"/>
                          <a:ea typeface="微軟正黑體"/>
                        </a:rPr>
                        <a:t>)</a:t>
                      </a:r>
                      <a:endParaRPr lang="en-US" sz="1200">
                        <a:latin typeface="微軟正黑體"/>
                        <a:ea typeface="微軟正黑體"/>
                      </a:endParaRPr>
                    </a:p>
                  </a:txBody>
                  <a:tcPr anchor="ctr"/>
                </a:tc>
                <a:extLst>
                  <a:ext uri="{0D108BD9-81ED-4DB2-BD59-A6C34878D82A}">
                    <a16:rowId xmlns:a16="http://schemas.microsoft.com/office/drawing/2014/main" val="2892275934"/>
                  </a:ext>
                </a:extLst>
              </a:tr>
              <a:tr h="396046">
                <a:tc>
                  <a:txBody>
                    <a:bodyPr/>
                    <a:lstStyle/>
                    <a:p>
                      <a:pPr algn="ctr"/>
                      <a:r>
                        <a:rPr lang="en-US" sz="1200" b="1">
                          <a:latin typeface="微軟正黑體"/>
                          <a:ea typeface="微軟正黑體"/>
                        </a:rPr>
                        <a:t>NTFS</a:t>
                      </a:r>
                    </a:p>
                  </a:txBody>
                  <a:tcPr anchor="ctr"/>
                </a:tc>
                <a:tc>
                  <a:txBody>
                    <a:bodyPr/>
                    <a:lstStyle/>
                    <a:p>
                      <a:pPr algn="ctr"/>
                      <a:r>
                        <a:rPr lang="en-US" sz="1200">
                          <a:latin typeface="微軟正黑體"/>
                          <a:ea typeface="微軟正黑體"/>
                        </a:rPr>
                        <a:t>V</a:t>
                      </a:r>
                    </a:p>
                  </a:txBody>
                  <a:tcPr anchor="ctr"/>
                </a:tc>
                <a:tc>
                  <a:txBody>
                    <a:bodyPr/>
                    <a:lstStyle/>
                    <a:p>
                      <a:pPr algn="ctr"/>
                      <a:r>
                        <a:rPr lang="en-US" sz="1200">
                          <a:latin typeface="微軟正黑體"/>
                          <a:ea typeface="微軟正黑體"/>
                        </a:rPr>
                        <a:t>V</a:t>
                      </a:r>
                    </a:p>
                  </a:txBody>
                  <a:tcPr anchor="ct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sz="1200">
                          <a:latin typeface="微軟正黑體"/>
                          <a:ea typeface="微軟正黑體"/>
                        </a:rPr>
                        <a:t>V (</a:t>
                      </a:r>
                      <a:r>
                        <a:rPr lang="zh-CN" altLang="en-US" sz="1200">
                          <a:latin typeface="微軟正黑體"/>
                          <a:ea typeface="微軟正黑體"/>
                        </a:rPr>
                        <a:t>僅讀取</a:t>
                      </a:r>
                      <a:r>
                        <a:rPr lang="en-US" altLang="zh-CN" sz="1200">
                          <a:latin typeface="微軟正黑體"/>
                          <a:ea typeface="微軟正黑體"/>
                        </a:rPr>
                        <a:t>)</a:t>
                      </a:r>
                      <a:endParaRPr lang="en-US" sz="1200">
                        <a:latin typeface="微軟正黑體"/>
                        <a:ea typeface="微軟正黑體"/>
                      </a:endParaRPr>
                    </a:p>
                  </a:txBody>
                  <a:tcPr anchor="ct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altLang="zh-CN" sz="1200">
                          <a:latin typeface="微軟正黑體"/>
                          <a:ea typeface="微軟正黑體"/>
                        </a:rPr>
                        <a:t>V</a:t>
                      </a:r>
                      <a:endParaRPr lang="en-US" sz="1200">
                        <a:latin typeface="微軟正黑體"/>
                        <a:ea typeface="微軟正黑體"/>
                      </a:endParaRPr>
                    </a:p>
                  </a:txBody>
                  <a:tcPr anchor="ctr"/>
                </a:tc>
                <a:extLst>
                  <a:ext uri="{0D108BD9-81ED-4DB2-BD59-A6C34878D82A}">
                    <a16:rowId xmlns:a16="http://schemas.microsoft.com/office/drawing/2014/main" val="1419805927"/>
                  </a:ext>
                </a:extLst>
              </a:tr>
              <a:tr h="396046">
                <a:tc>
                  <a:txBody>
                    <a:bodyPr/>
                    <a:lstStyle/>
                    <a:p>
                      <a:pPr algn="ctr"/>
                      <a:r>
                        <a:rPr lang="en-US" sz="1200" b="1">
                          <a:latin typeface="微軟正黑體"/>
                          <a:ea typeface="微軟正黑體"/>
                        </a:rPr>
                        <a:t>APFS</a:t>
                      </a:r>
                    </a:p>
                  </a:txBody>
                  <a:tcPr anchor="ctr"/>
                </a:tc>
                <a:tc>
                  <a:txBody>
                    <a:bodyPr/>
                    <a:lstStyle/>
                    <a:p>
                      <a:pPr algn="ctr"/>
                      <a:r>
                        <a:rPr lang="en-US" sz="1200">
                          <a:latin typeface="微軟正黑體"/>
                          <a:ea typeface="微軟正黑體"/>
                        </a:rPr>
                        <a:t>-</a:t>
                      </a:r>
                    </a:p>
                  </a:txBody>
                  <a:tcPr anchor="ctr"/>
                </a:tc>
                <a:tc>
                  <a:txBody>
                    <a:bodyPr/>
                    <a:lstStyle/>
                    <a:p>
                      <a:pPr algn="ctr"/>
                      <a:r>
                        <a:rPr lang="en-US" sz="1200">
                          <a:latin typeface="微軟正黑體"/>
                          <a:ea typeface="微軟正黑體"/>
                        </a:rPr>
                        <a:t>-</a:t>
                      </a:r>
                    </a:p>
                  </a:txBody>
                  <a:tcPr anchor="ctr"/>
                </a:tc>
                <a:tc>
                  <a:txBody>
                    <a:bodyPr/>
                    <a:lstStyle/>
                    <a:p>
                      <a:pPr algn="ctr"/>
                      <a:r>
                        <a:rPr lang="en-US" sz="1200">
                          <a:latin typeface="微軟正黑體"/>
                          <a:ea typeface="微軟正黑體"/>
                        </a:rPr>
                        <a:t>V</a:t>
                      </a:r>
                    </a:p>
                  </a:txBody>
                  <a:tcPr anchor="ctr"/>
                </a:tc>
                <a:tc>
                  <a:txBody>
                    <a:bodyPr/>
                    <a:lstStyle/>
                    <a:p>
                      <a:pPr algn="ctr"/>
                      <a:r>
                        <a:rPr lang="en-US" sz="1200">
                          <a:latin typeface="微軟正黑體"/>
                          <a:ea typeface="微軟正黑體"/>
                        </a:rPr>
                        <a:t>-</a:t>
                      </a:r>
                    </a:p>
                  </a:txBody>
                  <a:tcPr anchor="ctr"/>
                </a:tc>
                <a:extLst>
                  <a:ext uri="{0D108BD9-81ED-4DB2-BD59-A6C34878D82A}">
                    <a16:rowId xmlns:a16="http://schemas.microsoft.com/office/drawing/2014/main" val="1951471809"/>
                  </a:ext>
                </a:extLst>
              </a:tr>
              <a:tr h="396046">
                <a:tc>
                  <a:txBody>
                    <a:bodyPr/>
                    <a:lstStyle/>
                    <a:p>
                      <a:pPr algn="ctr"/>
                      <a:r>
                        <a:rPr lang="en-US" sz="1200" b="1">
                          <a:latin typeface="微軟正黑體"/>
                          <a:ea typeface="微軟正黑體"/>
                        </a:rPr>
                        <a:t>HFS+</a:t>
                      </a:r>
                    </a:p>
                  </a:txBody>
                  <a:tcPr anchor="ctr"/>
                </a:tc>
                <a:tc>
                  <a:txBody>
                    <a:bodyPr/>
                    <a:lstStyle/>
                    <a:p>
                      <a:pPr algn="ctr"/>
                      <a:r>
                        <a:rPr lang="en-US" sz="1200">
                          <a:latin typeface="微軟正黑體"/>
                          <a:ea typeface="微軟正黑體"/>
                        </a:rPr>
                        <a:t>V</a:t>
                      </a:r>
                    </a:p>
                  </a:txBody>
                  <a:tcPr anchor="ctr"/>
                </a:tc>
                <a:tc>
                  <a:txBody>
                    <a:bodyPr/>
                    <a:lstStyle/>
                    <a:p>
                      <a:pPr algn="ctr"/>
                      <a:r>
                        <a:rPr lang="en-US" sz="1200">
                          <a:latin typeface="微軟正黑體"/>
                          <a:ea typeface="微軟正黑體"/>
                        </a:rPr>
                        <a:t>-</a:t>
                      </a:r>
                    </a:p>
                  </a:txBody>
                  <a:tcPr anchor="ctr"/>
                </a:tc>
                <a:tc>
                  <a:txBody>
                    <a:bodyPr/>
                    <a:lstStyle/>
                    <a:p>
                      <a:pPr algn="ctr"/>
                      <a:r>
                        <a:rPr lang="en-US" sz="1200">
                          <a:latin typeface="微軟正黑體"/>
                          <a:ea typeface="微軟正黑體"/>
                        </a:rPr>
                        <a:t>V</a:t>
                      </a:r>
                    </a:p>
                  </a:txBody>
                  <a:tcPr anchor="ctr"/>
                </a:tc>
                <a:tc>
                  <a:txBody>
                    <a:bodyPr/>
                    <a:lstStyle/>
                    <a:p>
                      <a:pPr algn="ctr"/>
                      <a:r>
                        <a:rPr lang="en-US" sz="1200">
                          <a:latin typeface="微軟正黑體"/>
                          <a:ea typeface="微軟正黑體"/>
                        </a:rPr>
                        <a:t>-</a:t>
                      </a:r>
                    </a:p>
                  </a:txBody>
                  <a:tcPr anchor="ctr"/>
                </a:tc>
                <a:extLst>
                  <a:ext uri="{0D108BD9-81ED-4DB2-BD59-A6C34878D82A}">
                    <a16:rowId xmlns:a16="http://schemas.microsoft.com/office/drawing/2014/main" val="1245229370"/>
                  </a:ext>
                </a:extLst>
              </a:tr>
              <a:tr h="396046">
                <a:tc>
                  <a:txBody>
                    <a:bodyPr/>
                    <a:lstStyle/>
                    <a:p>
                      <a:pPr algn="ctr"/>
                      <a:r>
                        <a:rPr lang="en-US" sz="1200" b="1">
                          <a:latin typeface="微軟正黑體"/>
                          <a:ea typeface="微軟正黑體"/>
                        </a:rPr>
                        <a:t>EXT4</a:t>
                      </a:r>
                    </a:p>
                  </a:txBody>
                  <a:tcPr anchor="ctr"/>
                </a:tc>
                <a:tc>
                  <a:txBody>
                    <a:bodyPr/>
                    <a:lstStyle/>
                    <a:p>
                      <a:pPr algn="ctr"/>
                      <a:r>
                        <a:rPr lang="en-US" sz="1200">
                          <a:latin typeface="微軟正黑體"/>
                          <a:ea typeface="微軟正黑體"/>
                        </a:rPr>
                        <a:t>V</a:t>
                      </a:r>
                    </a:p>
                  </a:txBody>
                  <a:tcPr anchor="ctr"/>
                </a:tc>
                <a:tc>
                  <a:txBody>
                    <a:bodyPr/>
                    <a:lstStyle/>
                    <a:p>
                      <a:pPr algn="ctr"/>
                      <a:r>
                        <a:rPr lang="en-US" sz="1200">
                          <a:latin typeface="微軟正黑體"/>
                          <a:ea typeface="微軟正黑體"/>
                        </a:rPr>
                        <a:t>-</a:t>
                      </a:r>
                    </a:p>
                  </a:txBody>
                  <a:tcPr anchor="ctr"/>
                </a:tc>
                <a:tc>
                  <a:txBody>
                    <a:bodyPr/>
                    <a:lstStyle/>
                    <a:p>
                      <a:pPr algn="ctr"/>
                      <a:r>
                        <a:rPr lang="en-US" sz="1200">
                          <a:latin typeface="微軟正黑體"/>
                          <a:ea typeface="微軟正黑體"/>
                        </a:rPr>
                        <a:t>-</a:t>
                      </a:r>
                    </a:p>
                  </a:txBody>
                  <a:tcPr anchor="ctr"/>
                </a:tc>
                <a:tc>
                  <a:txBody>
                    <a:bodyPr/>
                    <a:lstStyle/>
                    <a:p>
                      <a:pPr algn="ctr"/>
                      <a:r>
                        <a:rPr lang="en-US" sz="1200">
                          <a:latin typeface="微軟正黑體"/>
                          <a:ea typeface="微軟正黑體"/>
                        </a:rPr>
                        <a:t>V</a:t>
                      </a:r>
                    </a:p>
                  </a:txBody>
                  <a:tcPr anchor="ctr"/>
                </a:tc>
                <a:extLst>
                  <a:ext uri="{0D108BD9-81ED-4DB2-BD59-A6C34878D82A}">
                    <a16:rowId xmlns:a16="http://schemas.microsoft.com/office/drawing/2014/main" val="4212752631"/>
                  </a:ext>
                </a:extLst>
              </a:tr>
              <a:tr h="396046">
                <a:tc>
                  <a:txBody>
                    <a:bodyPr/>
                    <a:lstStyle/>
                    <a:p>
                      <a:pPr algn="ctr"/>
                      <a:r>
                        <a:rPr lang="en-US" sz="1200" b="1">
                          <a:latin typeface="微軟正黑體"/>
                          <a:ea typeface="微軟正黑體"/>
                        </a:rPr>
                        <a:t>FAT32</a:t>
                      </a:r>
                    </a:p>
                  </a:txBody>
                  <a:tcPr anchor="ctr"/>
                </a:tc>
                <a:tc>
                  <a:txBody>
                    <a:bodyPr/>
                    <a:lstStyle/>
                    <a:p>
                      <a:pPr algn="ctr"/>
                      <a:r>
                        <a:rPr lang="en-US" altLang="zh-CN" sz="1200">
                          <a:latin typeface="微軟正黑體"/>
                          <a:ea typeface="微軟正黑體"/>
                        </a:rPr>
                        <a:t>V (</a:t>
                      </a:r>
                      <a:r>
                        <a:rPr lang="zh-CN" altLang="en-US" sz="1200">
                          <a:latin typeface="微軟正黑體"/>
                          <a:ea typeface="微軟正黑體"/>
                        </a:rPr>
                        <a:t>單檔</a:t>
                      </a:r>
                      <a:r>
                        <a:rPr lang="zh-TW" altLang="en-US" sz="1200">
                          <a:latin typeface="微軟正黑體"/>
                          <a:ea typeface="微軟正黑體"/>
                        </a:rPr>
                        <a:t> </a:t>
                      </a:r>
                      <a:r>
                        <a:rPr lang="en-US" altLang="zh-CN" sz="1200">
                          <a:latin typeface="微軟正黑體"/>
                          <a:ea typeface="微軟正黑體"/>
                        </a:rPr>
                        <a:t>4</a:t>
                      </a:r>
                      <a:r>
                        <a:rPr lang="zh-TW" altLang="en-US" sz="1200">
                          <a:latin typeface="微軟正黑體"/>
                          <a:ea typeface="微軟正黑體"/>
                        </a:rPr>
                        <a:t> </a:t>
                      </a:r>
                      <a:r>
                        <a:rPr lang="en-US" altLang="zh-CN" sz="1200">
                          <a:latin typeface="微軟正黑體"/>
                          <a:ea typeface="微軟正黑體"/>
                        </a:rPr>
                        <a:t>GB</a:t>
                      </a:r>
                      <a:r>
                        <a:rPr lang="zh-TW" altLang="en-US" sz="1200">
                          <a:latin typeface="微軟正黑體"/>
                          <a:ea typeface="微軟正黑體"/>
                        </a:rPr>
                        <a:t> </a:t>
                      </a:r>
                      <a:r>
                        <a:rPr lang="zh-CN" altLang="en-US" sz="1200">
                          <a:latin typeface="微軟正黑體"/>
                          <a:ea typeface="微軟正黑體"/>
                        </a:rPr>
                        <a:t>限制</a:t>
                      </a:r>
                      <a:r>
                        <a:rPr lang="en-US" altLang="zh-CN" sz="1200">
                          <a:latin typeface="微軟正黑體"/>
                          <a:ea typeface="微軟正黑體"/>
                        </a:rPr>
                        <a:t>)</a:t>
                      </a:r>
                      <a:endParaRPr lang="en-US" sz="1200">
                        <a:latin typeface="微軟正黑體"/>
                        <a:ea typeface="微軟正黑體"/>
                      </a:endParaRPr>
                    </a:p>
                  </a:txBody>
                  <a:tcPr anchor="ct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altLang="zh-CN" sz="1200" u="none" strike="noStrike" kern="0" cap="none" spc="0" normalizeH="0" baseline="0" noProof="0">
                          <a:ln>
                            <a:noFill/>
                          </a:ln>
                          <a:effectLst/>
                          <a:uLnTx/>
                          <a:uFillTx/>
                          <a:latin typeface="微軟正黑體"/>
                          <a:ea typeface="微軟正黑體"/>
                          <a:sym typeface="Arial"/>
                        </a:rPr>
                        <a:t>V (</a:t>
                      </a:r>
                      <a:r>
                        <a:rPr kumimoji="0" lang="zh-CN" altLang="en-US" sz="1200" u="none" strike="noStrike" kern="0" cap="none" spc="0" normalizeH="0" baseline="0" noProof="0">
                          <a:ln>
                            <a:noFill/>
                          </a:ln>
                          <a:effectLst/>
                          <a:uLnTx/>
                          <a:uFillTx/>
                          <a:latin typeface="微軟正黑體"/>
                          <a:ea typeface="微軟正黑體"/>
                          <a:sym typeface="Arial"/>
                        </a:rPr>
                        <a:t>單檔</a:t>
                      </a:r>
                      <a:r>
                        <a:rPr kumimoji="0" lang="zh-TW" altLang="en-US" sz="1200" u="none" strike="noStrike" kern="0" cap="none" spc="0" normalizeH="0" baseline="0" noProof="0">
                          <a:ln>
                            <a:noFill/>
                          </a:ln>
                          <a:effectLst/>
                          <a:uLnTx/>
                          <a:uFillTx/>
                          <a:latin typeface="微軟正黑體"/>
                          <a:ea typeface="微軟正黑體"/>
                          <a:sym typeface="Arial"/>
                        </a:rPr>
                        <a:t> </a:t>
                      </a:r>
                      <a:r>
                        <a:rPr kumimoji="0" lang="en-US" altLang="zh-CN" sz="1200" u="none" strike="noStrike" kern="0" cap="none" spc="0" normalizeH="0" baseline="0" noProof="0">
                          <a:ln>
                            <a:noFill/>
                          </a:ln>
                          <a:effectLst/>
                          <a:uLnTx/>
                          <a:uFillTx/>
                          <a:latin typeface="微軟正黑體"/>
                          <a:ea typeface="微軟正黑體"/>
                          <a:sym typeface="Arial"/>
                        </a:rPr>
                        <a:t>4</a:t>
                      </a:r>
                      <a:r>
                        <a:rPr kumimoji="0" lang="zh-TW" altLang="en-US" sz="1200" u="none" strike="noStrike" kern="0" cap="none" spc="0" normalizeH="0" baseline="0" noProof="0">
                          <a:ln>
                            <a:noFill/>
                          </a:ln>
                          <a:effectLst/>
                          <a:uLnTx/>
                          <a:uFillTx/>
                          <a:latin typeface="微軟正黑體"/>
                          <a:ea typeface="微軟正黑體"/>
                          <a:sym typeface="Arial"/>
                        </a:rPr>
                        <a:t> </a:t>
                      </a:r>
                      <a:r>
                        <a:rPr kumimoji="0" lang="en-US" altLang="zh-CN" sz="1200" u="none" strike="noStrike" kern="0" cap="none" spc="0" normalizeH="0" baseline="0" noProof="0">
                          <a:ln>
                            <a:noFill/>
                          </a:ln>
                          <a:effectLst/>
                          <a:uLnTx/>
                          <a:uFillTx/>
                          <a:latin typeface="微軟正黑體"/>
                          <a:ea typeface="微軟正黑體"/>
                          <a:sym typeface="Arial"/>
                        </a:rPr>
                        <a:t>GB</a:t>
                      </a:r>
                      <a:r>
                        <a:rPr kumimoji="0" lang="zh-TW" altLang="en-US" sz="1200" u="none" strike="noStrike" kern="0" cap="none" spc="0" normalizeH="0" baseline="0" noProof="0">
                          <a:ln>
                            <a:noFill/>
                          </a:ln>
                          <a:effectLst/>
                          <a:uLnTx/>
                          <a:uFillTx/>
                          <a:latin typeface="微軟正黑體"/>
                          <a:ea typeface="微軟正黑體"/>
                          <a:sym typeface="Arial"/>
                        </a:rPr>
                        <a:t> </a:t>
                      </a:r>
                      <a:r>
                        <a:rPr kumimoji="0" lang="zh-CN" altLang="en-US" sz="1200" u="none" strike="noStrike" kern="0" cap="none" spc="0" normalizeH="0" baseline="0" noProof="0">
                          <a:ln>
                            <a:noFill/>
                          </a:ln>
                          <a:effectLst/>
                          <a:uLnTx/>
                          <a:uFillTx/>
                          <a:latin typeface="微軟正黑體"/>
                          <a:ea typeface="微軟正黑體"/>
                          <a:sym typeface="Arial"/>
                        </a:rPr>
                        <a:t>限制</a:t>
                      </a:r>
                      <a:r>
                        <a:rPr kumimoji="0" lang="en-US" altLang="zh-CN" sz="1200" u="none" strike="noStrike" kern="0" cap="none" spc="0" normalizeH="0" baseline="0" noProof="0">
                          <a:ln>
                            <a:noFill/>
                          </a:ln>
                          <a:effectLst/>
                          <a:uLnTx/>
                          <a:uFillTx/>
                          <a:latin typeface="微軟正黑體"/>
                          <a:ea typeface="微軟正黑體"/>
                          <a:sym typeface="Arial"/>
                        </a:rPr>
                        <a:t>)</a:t>
                      </a:r>
                      <a:endParaRPr kumimoji="0" lang="en-US" sz="1200" b="0" i="0" u="none" strike="noStrike" kern="0" cap="none" spc="0" normalizeH="0" baseline="0" noProof="0">
                        <a:ln>
                          <a:noFill/>
                        </a:ln>
                        <a:solidFill>
                          <a:srgbClr val="000000"/>
                        </a:solidFill>
                        <a:effectLst/>
                        <a:uLnTx/>
                        <a:uFillTx/>
                        <a:latin typeface="微軟正黑體"/>
                        <a:ea typeface="微軟正黑體"/>
                        <a:cs typeface="+mn-cs"/>
                        <a:sym typeface="Arial"/>
                      </a:endParaRPr>
                    </a:p>
                  </a:txBody>
                  <a:tcPr anchor="ct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altLang="zh-CN" sz="1200" u="none" strike="noStrike" kern="0" cap="none" spc="0" normalizeH="0" baseline="0" noProof="0">
                          <a:ln>
                            <a:noFill/>
                          </a:ln>
                          <a:effectLst/>
                          <a:uLnTx/>
                          <a:uFillTx/>
                          <a:latin typeface="微軟正黑體"/>
                          <a:ea typeface="微軟正黑體"/>
                          <a:sym typeface="Arial"/>
                        </a:rPr>
                        <a:t>V (</a:t>
                      </a:r>
                      <a:r>
                        <a:rPr kumimoji="0" lang="zh-CN" altLang="en-US" sz="1200" u="none" strike="noStrike" kern="0" cap="none" spc="0" normalizeH="0" baseline="0" noProof="0">
                          <a:ln>
                            <a:noFill/>
                          </a:ln>
                          <a:effectLst/>
                          <a:uLnTx/>
                          <a:uFillTx/>
                          <a:latin typeface="微軟正黑體"/>
                          <a:ea typeface="微軟正黑體"/>
                          <a:sym typeface="Arial"/>
                        </a:rPr>
                        <a:t>單檔</a:t>
                      </a:r>
                      <a:r>
                        <a:rPr kumimoji="0" lang="zh-TW" altLang="en-US" sz="1200" u="none" strike="noStrike" kern="0" cap="none" spc="0" normalizeH="0" baseline="0" noProof="0">
                          <a:ln>
                            <a:noFill/>
                          </a:ln>
                          <a:effectLst/>
                          <a:uLnTx/>
                          <a:uFillTx/>
                          <a:latin typeface="微軟正黑體"/>
                          <a:ea typeface="微軟正黑體"/>
                          <a:sym typeface="Arial"/>
                        </a:rPr>
                        <a:t> </a:t>
                      </a:r>
                      <a:r>
                        <a:rPr kumimoji="0" lang="en-US" altLang="zh-CN" sz="1200" u="none" strike="noStrike" kern="0" cap="none" spc="0" normalizeH="0" baseline="0" noProof="0">
                          <a:ln>
                            <a:noFill/>
                          </a:ln>
                          <a:effectLst/>
                          <a:uLnTx/>
                          <a:uFillTx/>
                          <a:latin typeface="微軟正黑體"/>
                          <a:ea typeface="微軟正黑體"/>
                          <a:sym typeface="Arial"/>
                        </a:rPr>
                        <a:t>4</a:t>
                      </a:r>
                      <a:r>
                        <a:rPr kumimoji="0" lang="zh-TW" altLang="en-US" sz="1200" u="none" strike="noStrike" kern="0" cap="none" spc="0" normalizeH="0" baseline="0" noProof="0">
                          <a:ln>
                            <a:noFill/>
                          </a:ln>
                          <a:effectLst/>
                          <a:uLnTx/>
                          <a:uFillTx/>
                          <a:latin typeface="微軟正黑體"/>
                          <a:ea typeface="微軟正黑體"/>
                          <a:sym typeface="Arial"/>
                        </a:rPr>
                        <a:t> </a:t>
                      </a:r>
                      <a:r>
                        <a:rPr kumimoji="0" lang="en-US" altLang="zh-CN" sz="1200" u="none" strike="noStrike" kern="0" cap="none" spc="0" normalizeH="0" baseline="0" noProof="0">
                          <a:ln>
                            <a:noFill/>
                          </a:ln>
                          <a:effectLst/>
                          <a:uLnTx/>
                          <a:uFillTx/>
                          <a:latin typeface="微軟正黑體"/>
                          <a:ea typeface="微軟正黑體"/>
                          <a:sym typeface="Arial"/>
                        </a:rPr>
                        <a:t>GB</a:t>
                      </a:r>
                      <a:r>
                        <a:rPr kumimoji="0" lang="zh-TW" altLang="en-US" sz="1200" u="none" strike="noStrike" kern="0" cap="none" spc="0" normalizeH="0" baseline="0" noProof="0">
                          <a:ln>
                            <a:noFill/>
                          </a:ln>
                          <a:effectLst/>
                          <a:uLnTx/>
                          <a:uFillTx/>
                          <a:latin typeface="微軟正黑體"/>
                          <a:ea typeface="微軟正黑體"/>
                          <a:sym typeface="Arial"/>
                        </a:rPr>
                        <a:t> </a:t>
                      </a:r>
                      <a:r>
                        <a:rPr kumimoji="0" lang="zh-CN" altLang="en-US" sz="1200" u="none" strike="noStrike" kern="0" cap="none" spc="0" normalizeH="0" baseline="0" noProof="0">
                          <a:ln>
                            <a:noFill/>
                          </a:ln>
                          <a:effectLst/>
                          <a:uLnTx/>
                          <a:uFillTx/>
                          <a:latin typeface="微軟正黑體"/>
                          <a:ea typeface="微軟正黑體"/>
                          <a:sym typeface="Arial"/>
                        </a:rPr>
                        <a:t>限制</a:t>
                      </a:r>
                      <a:r>
                        <a:rPr kumimoji="0" lang="en-US" altLang="zh-CN" sz="1200" u="none" strike="noStrike" kern="0" cap="none" spc="0" normalizeH="0" baseline="0" noProof="0">
                          <a:ln>
                            <a:noFill/>
                          </a:ln>
                          <a:effectLst/>
                          <a:uLnTx/>
                          <a:uFillTx/>
                          <a:latin typeface="微軟正黑體"/>
                          <a:ea typeface="微軟正黑體"/>
                          <a:sym typeface="Arial"/>
                        </a:rPr>
                        <a:t>)</a:t>
                      </a:r>
                      <a:endParaRPr kumimoji="0" lang="en-US" sz="1200" b="0" i="0" u="none" strike="noStrike" kern="0" cap="none" spc="0" normalizeH="0" baseline="0" noProof="0">
                        <a:ln>
                          <a:noFill/>
                        </a:ln>
                        <a:solidFill>
                          <a:srgbClr val="000000"/>
                        </a:solidFill>
                        <a:effectLst/>
                        <a:uLnTx/>
                        <a:uFillTx/>
                        <a:latin typeface="微軟正黑體"/>
                        <a:ea typeface="微軟正黑體"/>
                        <a:cs typeface="+mn-cs"/>
                        <a:sym typeface="Arial"/>
                      </a:endParaRPr>
                    </a:p>
                  </a:txBody>
                  <a:tcPr anchor="ct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altLang="zh-CN" sz="1200" u="none" strike="noStrike" kern="0" cap="none" spc="0" normalizeH="0" baseline="0" noProof="0">
                          <a:ln>
                            <a:noFill/>
                          </a:ln>
                          <a:effectLst/>
                          <a:uLnTx/>
                          <a:uFillTx/>
                          <a:latin typeface="微軟正黑體"/>
                          <a:ea typeface="微軟正黑體"/>
                          <a:sym typeface="Arial"/>
                        </a:rPr>
                        <a:t>V (</a:t>
                      </a:r>
                      <a:r>
                        <a:rPr kumimoji="0" lang="zh-CN" altLang="en-US" sz="1200" u="none" strike="noStrike" kern="0" cap="none" spc="0" normalizeH="0" baseline="0" noProof="0">
                          <a:ln>
                            <a:noFill/>
                          </a:ln>
                          <a:effectLst/>
                          <a:uLnTx/>
                          <a:uFillTx/>
                          <a:latin typeface="微軟正黑體"/>
                          <a:ea typeface="微軟正黑體"/>
                          <a:sym typeface="Arial"/>
                        </a:rPr>
                        <a:t>單檔</a:t>
                      </a:r>
                      <a:r>
                        <a:rPr kumimoji="0" lang="zh-TW" altLang="en-US" sz="1200" u="none" strike="noStrike" kern="0" cap="none" spc="0" normalizeH="0" baseline="0" noProof="0">
                          <a:ln>
                            <a:noFill/>
                          </a:ln>
                          <a:effectLst/>
                          <a:uLnTx/>
                          <a:uFillTx/>
                          <a:latin typeface="微軟正黑體"/>
                          <a:ea typeface="微軟正黑體"/>
                          <a:sym typeface="Arial"/>
                        </a:rPr>
                        <a:t> </a:t>
                      </a:r>
                      <a:r>
                        <a:rPr kumimoji="0" lang="en-US" altLang="zh-CN" sz="1200" u="none" strike="noStrike" kern="0" cap="none" spc="0" normalizeH="0" baseline="0" noProof="0">
                          <a:ln>
                            <a:noFill/>
                          </a:ln>
                          <a:effectLst/>
                          <a:uLnTx/>
                          <a:uFillTx/>
                          <a:latin typeface="微軟正黑體"/>
                          <a:ea typeface="微軟正黑體"/>
                          <a:sym typeface="Arial"/>
                        </a:rPr>
                        <a:t>4</a:t>
                      </a:r>
                      <a:r>
                        <a:rPr kumimoji="0" lang="zh-TW" altLang="en-US" sz="1200" u="none" strike="noStrike" kern="0" cap="none" spc="0" normalizeH="0" baseline="0" noProof="0">
                          <a:ln>
                            <a:noFill/>
                          </a:ln>
                          <a:effectLst/>
                          <a:uLnTx/>
                          <a:uFillTx/>
                          <a:latin typeface="微軟正黑體"/>
                          <a:ea typeface="微軟正黑體"/>
                          <a:sym typeface="Arial"/>
                        </a:rPr>
                        <a:t> </a:t>
                      </a:r>
                      <a:r>
                        <a:rPr kumimoji="0" lang="en-US" altLang="zh-CN" sz="1200" u="none" strike="noStrike" kern="0" cap="none" spc="0" normalizeH="0" baseline="0" noProof="0">
                          <a:ln>
                            <a:noFill/>
                          </a:ln>
                          <a:effectLst/>
                          <a:uLnTx/>
                          <a:uFillTx/>
                          <a:latin typeface="微軟正黑體"/>
                          <a:ea typeface="微軟正黑體"/>
                          <a:sym typeface="Arial"/>
                        </a:rPr>
                        <a:t>GB</a:t>
                      </a:r>
                      <a:r>
                        <a:rPr kumimoji="0" lang="zh-TW" altLang="en-US" sz="1200" u="none" strike="noStrike" kern="0" cap="none" spc="0" normalizeH="0" baseline="0" noProof="0">
                          <a:ln>
                            <a:noFill/>
                          </a:ln>
                          <a:effectLst/>
                          <a:uLnTx/>
                          <a:uFillTx/>
                          <a:latin typeface="微軟正黑體"/>
                          <a:ea typeface="微軟正黑體"/>
                          <a:sym typeface="Arial"/>
                        </a:rPr>
                        <a:t> </a:t>
                      </a:r>
                      <a:r>
                        <a:rPr kumimoji="0" lang="zh-CN" altLang="en-US" sz="1200" u="none" strike="noStrike" kern="0" cap="none" spc="0" normalizeH="0" baseline="0" noProof="0">
                          <a:ln>
                            <a:noFill/>
                          </a:ln>
                          <a:effectLst/>
                          <a:uLnTx/>
                          <a:uFillTx/>
                          <a:latin typeface="微軟正黑體"/>
                          <a:ea typeface="微軟正黑體"/>
                          <a:sym typeface="Arial"/>
                        </a:rPr>
                        <a:t>限制</a:t>
                      </a:r>
                      <a:r>
                        <a:rPr kumimoji="0" lang="en-US" altLang="zh-CN" sz="1200" u="none" strike="noStrike" kern="0" cap="none" spc="0" normalizeH="0" baseline="0" noProof="0">
                          <a:ln>
                            <a:noFill/>
                          </a:ln>
                          <a:effectLst/>
                          <a:uLnTx/>
                          <a:uFillTx/>
                          <a:latin typeface="微軟正黑體"/>
                          <a:ea typeface="微軟正黑體"/>
                          <a:sym typeface="Arial"/>
                        </a:rPr>
                        <a:t>)</a:t>
                      </a:r>
                      <a:endParaRPr kumimoji="0" lang="en-US" sz="1200" b="0" i="0" u="none" strike="noStrike" kern="0" cap="none" spc="0" normalizeH="0" baseline="0" noProof="0">
                        <a:ln>
                          <a:noFill/>
                        </a:ln>
                        <a:solidFill>
                          <a:srgbClr val="000000"/>
                        </a:solidFill>
                        <a:effectLst/>
                        <a:uLnTx/>
                        <a:uFillTx/>
                        <a:latin typeface="微軟正黑體"/>
                        <a:ea typeface="微軟正黑體"/>
                        <a:cs typeface="+mn-cs"/>
                        <a:sym typeface="Arial"/>
                      </a:endParaRPr>
                    </a:p>
                  </a:txBody>
                  <a:tcPr anchor="ctr"/>
                </a:tc>
                <a:extLst>
                  <a:ext uri="{0D108BD9-81ED-4DB2-BD59-A6C34878D82A}">
                    <a16:rowId xmlns:a16="http://schemas.microsoft.com/office/drawing/2014/main" val="2322653192"/>
                  </a:ext>
                </a:extLst>
              </a:tr>
            </a:tbl>
          </a:graphicData>
        </a:graphic>
      </p:graphicFrame>
      <p:sp>
        <p:nvSpPr>
          <p:cNvPr id="4" name="Rectangle 3">
            <a:extLst>
              <a:ext uri="{FF2B5EF4-FFF2-40B4-BE49-F238E27FC236}">
                <a16:creationId xmlns:a16="http://schemas.microsoft.com/office/drawing/2014/main" id="{BBECC11A-BEE5-5C40-BC5C-21582D2F5C58}"/>
              </a:ext>
            </a:extLst>
          </p:cNvPr>
          <p:cNvSpPr/>
          <p:nvPr/>
        </p:nvSpPr>
        <p:spPr>
          <a:xfrm>
            <a:off x="1872068" y="944459"/>
            <a:ext cx="5057795" cy="400110"/>
          </a:xfrm>
          <a:prstGeom prst="rect">
            <a:avLst/>
          </a:prstGeom>
        </p:spPr>
        <p:txBody>
          <a:bodyPr wrap="none">
            <a:spAutoFit/>
          </a:bodyPr>
          <a:lstStyle/>
          <a:p>
            <a:r>
              <a:rPr lang="zh-CN" altLang="en-US" sz="2000" b="1">
                <a:solidFill>
                  <a:schemeClr val="bg1"/>
                </a:solidFill>
                <a:latin typeface="Microsoft JhengHei" panose="020B0604030504040204" pitchFamily="34" charset="-120"/>
                <a:ea typeface="Microsoft JhengHei" panose="020B0604030504040204" pitchFamily="34" charset="-120"/>
              </a:rPr>
              <a:t>各大作業系統預設支援讀寫的檔案系統格式</a:t>
            </a:r>
            <a:endParaRPr lang="en-US" sz="2000" b="1">
              <a:solidFill>
                <a:schemeClr val="bg1"/>
              </a:solidFill>
              <a:latin typeface="Microsoft JhengHei" panose="020B0604030504040204" pitchFamily="34" charset="-120"/>
              <a:ea typeface="Microsoft JhengHei" panose="020B0604030504040204" pitchFamily="34" charset="-120"/>
            </a:endParaRPr>
          </a:p>
        </p:txBody>
      </p:sp>
      <p:sp>
        <p:nvSpPr>
          <p:cNvPr id="5" name="Rectangle 4">
            <a:extLst>
              <a:ext uri="{FF2B5EF4-FFF2-40B4-BE49-F238E27FC236}">
                <a16:creationId xmlns:a16="http://schemas.microsoft.com/office/drawing/2014/main" id="{CB79FFC6-3015-BB48-8D7A-C49A6C21C137}"/>
              </a:ext>
            </a:extLst>
          </p:cNvPr>
          <p:cNvSpPr/>
          <p:nvPr/>
        </p:nvSpPr>
        <p:spPr>
          <a:xfrm>
            <a:off x="1734952" y="4292271"/>
            <a:ext cx="5947462" cy="276999"/>
          </a:xfrm>
          <a:prstGeom prst="rect">
            <a:avLst/>
          </a:prstGeom>
        </p:spPr>
        <p:txBody>
          <a:bodyPr wrap="none">
            <a:spAutoFit/>
          </a:bodyPr>
          <a:lstStyle/>
          <a:p>
            <a:r>
              <a:rPr lang="en-US" altLang="zh-CN" sz="1200">
                <a:solidFill>
                  <a:schemeClr val="bg1"/>
                </a:solidFill>
                <a:latin typeface="Microsoft JhengHei" panose="020B0604030504040204" pitchFamily="34" charset="-120"/>
                <a:ea typeface="Microsoft JhengHei" panose="020B0604030504040204" pitchFamily="34" charset="-120"/>
              </a:rPr>
              <a:t>*</a:t>
            </a:r>
            <a:r>
              <a:rPr lang="zh-CN" altLang="en-US" sz="1200">
                <a:solidFill>
                  <a:schemeClr val="bg1"/>
                </a:solidFill>
                <a:latin typeface="Microsoft JhengHei" panose="020B0604030504040204" pitchFamily="34" charset="-120"/>
                <a:ea typeface="Microsoft JhengHei" panose="020B0604030504040204" pitchFamily="34" charset="-120"/>
              </a:rPr>
              <a:t>用戶於各作業系統可額外付費購買第三方套件以解決各系統預設不支援的檔案格式．</a:t>
            </a:r>
            <a:endParaRPr lang="en-US" sz="1200">
              <a:solidFill>
                <a:schemeClr val="bg1"/>
              </a:solidFill>
              <a:latin typeface="Microsoft JhengHei" panose="020B0604030504040204" pitchFamily="34" charset="-120"/>
              <a:ea typeface="Microsoft JhengHei" panose="020B0604030504040204" pitchFamily="34" charset="-120"/>
            </a:endParaRPr>
          </a:p>
        </p:txBody>
      </p:sp>
    </p:spTree>
    <p:extLst>
      <p:ext uri="{BB962C8B-B14F-4D97-AF65-F5344CB8AC3E}">
        <p14:creationId xmlns:p14="http://schemas.microsoft.com/office/powerpoint/2010/main" val="5501648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C54844AF-C2C7-4D90-BEA8-3E9CCE2CFC1C}"/>
              </a:ext>
            </a:extLst>
          </p:cNvPr>
          <p:cNvSpPr>
            <a:spLocks noGrp="1"/>
          </p:cNvSpPr>
          <p:nvPr>
            <p:ph type="ctrTitle"/>
          </p:nvPr>
        </p:nvSpPr>
        <p:spPr/>
        <p:txBody>
          <a:bodyPr/>
          <a:lstStyle/>
          <a:p>
            <a:r>
              <a:rPr lang="en-US" altLang="zh-CN"/>
              <a:t>RAID</a:t>
            </a:r>
            <a:r>
              <a:rPr lang="zh-CN" altLang="en-US"/>
              <a:t> 異常時即時通知</a:t>
            </a:r>
            <a:endParaRPr lang="zh-TW" b="0"/>
          </a:p>
        </p:txBody>
      </p:sp>
      <p:sp>
        <p:nvSpPr>
          <p:cNvPr id="3" name="內容版面配置區 1">
            <a:extLst>
              <a:ext uri="{FF2B5EF4-FFF2-40B4-BE49-F238E27FC236}">
                <a16:creationId xmlns:a16="http://schemas.microsoft.com/office/drawing/2014/main" id="{5CEDBA3B-6023-4D7D-A842-669B4E92D4B1}"/>
              </a:ext>
            </a:extLst>
          </p:cNvPr>
          <p:cNvSpPr txBox="1">
            <a:spLocks/>
          </p:cNvSpPr>
          <p:nvPr/>
        </p:nvSpPr>
        <p:spPr>
          <a:xfrm>
            <a:off x="137164" y="1111025"/>
            <a:ext cx="8878410" cy="387717"/>
          </a:xfrm>
          <a:prstGeom prst="rect">
            <a:avLst/>
          </a:prstGeom>
        </p:spPr>
        <p:txBody>
          <a:bodyPr vert="horz" lIns="91440" tIns="45720" rIns="91440" bIns="45720" rtlCol="0" anchor="t">
            <a:no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TW" altLang="en-US" b="1">
                <a:solidFill>
                  <a:srgbClr val="3C0668"/>
                </a:solidFill>
                <a:latin typeface="微軟正黑體" pitchFamily="34" charset="-120"/>
                <a:ea typeface="微軟正黑體" pitchFamily="34" charset="-120"/>
              </a:rPr>
              <a:t>RAID 降級或是損壞時，UI 介面、桌面訊息通知、裝置嗶聲警示三方同步提醒</a:t>
            </a:r>
            <a:endParaRPr lang="zh-TW">
              <a:solidFill>
                <a:srgbClr val="3C0668"/>
              </a:solidFill>
              <a:cs typeface="Arial"/>
            </a:endParaRPr>
          </a:p>
        </p:txBody>
      </p:sp>
      <p:pic>
        <p:nvPicPr>
          <p:cNvPr id="8" name="圖片 7" descr="一張含有 標誌 的圖片&#10;&#10;描述是以非常高的可信度產生">
            <a:extLst>
              <a:ext uri="{FF2B5EF4-FFF2-40B4-BE49-F238E27FC236}">
                <a16:creationId xmlns:a16="http://schemas.microsoft.com/office/drawing/2014/main" id="{C4710EB7-D2D4-47F5-9411-FD51127E2605}"/>
              </a:ext>
            </a:extLst>
          </p:cNvPr>
          <p:cNvPicPr>
            <a:picLocks noChangeAspect="1"/>
          </p:cNvPicPr>
          <p:nvPr/>
        </p:nvPicPr>
        <p:blipFill rotWithShape="1">
          <a:blip r:embed="rId2"/>
          <a:srcRect l="44490" t="-816" r="816" b="44274"/>
          <a:stretch/>
        </p:blipFill>
        <p:spPr>
          <a:xfrm>
            <a:off x="7769241" y="1945120"/>
            <a:ext cx="610561" cy="616446"/>
          </a:xfrm>
          <a:prstGeom prst="rect">
            <a:avLst/>
          </a:prstGeom>
        </p:spPr>
      </p:pic>
      <p:pic>
        <p:nvPicPr>
          <p:cNvPr id="11" name="Picture 3">
            <a:extLst>
              <a:ext uri="{FF2B5EF4-FFF2-40B4-BE49-F238E27FC236}">
                <a16:creationId xmlns:a16="http://schemas.microsoft.com/office/drawing/2014/main" id="{AB9DEE6B-5E4F-47E2-A734-EF5A3A836806}"/>
              </a:ext>
            </a:extLst>
          </p:cNvPr>
          <p:cNvPicPr>
            <a:picLocks noChangeAspect="1"/>
          </p:cNvPicPr>
          <p:nvPr/>
        </p:nvPicPr>
        <p:blipFill>
          <a:blip r:embed="rId3"/>
          <a:stretch>
            <a:fillRect/>
          </a:stretch>
        </p:blipFill>
        <p:spPr>
          <a:xfrm>
            <a:off x="6523444" y="2366562"/>
            <a:ext cx="1423780" cy="2388514"/>
          </a:xfrm>
          <a:prstGeom prst="rect">
            <a:avLst/>
          </a:prstGeom>
        </p:spPr>
      </p:pic>
      <p:pic>
        <p:nvPicPr>
          <p:cNvPr id="6" name="圖片 6" descr="一張含有 螢幕擷取畫面, 黑色, 室外, 停車 的圖片&#10;&#10;描述是以高可信度產生">
            <a:extLst>
              <a:ext uri="{FF2B5EF4-FFF2-40B4-BE49-F238E27FC236}">
                <a16:creationId xmlns:a16="http://schemas.microsoft.com/office/drawing/2014/main" id="{0BA07333-AB6F-47F3-928D-7F8021A6A713}"/>
              </a:ext>
            </a:extLst>
          </p:cNvPr>
          <p:cNvPicPr>
            <a:picLocks noChangeAspect="1"/>
          </p:cNvPicPr>
          <p:nvPr/>
        </p:nvPicPr>
        <p:blipFill>
          <a:blip r:embed="rId4"/>
          <a:stretch>
            <a:fillRect/>
          </a:stretch>
        </p:blipFill>
        <p:spPr>
          <a:xfrm>
            <a:off x="187779" y="1530864"/>
            <a:ext cx="4694464" cy="3053321"/>
          </a:xfrm>
          <a:prstGeom prst="rect">
            <a:avLst/>
          </a:prstGeom>
        </p:spPr>
      </p:pic>
      <p:pic>
        <p:nvPicPr>
          <p:cNvPr id="15" name="圖形 14">
            <a:extLst>
              <a:ext uri="{FF2B5EF4-FFF2-40B4-BE49-F238E27FC236}">
                <a16:creationId xmlns:a16="http://schemas.microsoft.com/office/drawing/2014/main" id="{15593357-4CCF-48EB-850F-96A61FDDB79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flipH="1">
            <a:off x="4757320" y="2570987"/>
            <a:ext cx="1122451" cy="1080069"/>
          </a:xfrm>
          <a:prstGeom prst="rect">
            <a:avLst/>
          </a:prstGeom>
        </p:spPr>
      </p:pic>
      <p:pic>
        <p:nvPicPr>
          <p:cNvPr id="4" name="圖片 6" descr="一張含有 文字 的圖片&#10;&#10;描述是以非常高的可信度產生">
            <a:extLst>
              <a:ext uri="{FF2B5EF4-FFF2-40B4-BE49-F238E27FC236}">
                <a16:creationId xmlns:a16="http://schemas.microsoft.com/office/drawing/2014/main" id="{0034E74B-F5DB-4DE9-8C1A-A2627CE06AD6}"/>
              </a:ext>
            </a:extLst>
          </p:cNvPr>
          <p:cNvPicPr>
            <a:picLocks noChangeAspect="1"/>
          </p:cNvPicPr>
          <p:nvPr/>
        </p:nvPicPr>
        <p:blipFill>
          <a:blip r:embed="rId7"/>
          <a:stretch>
            <a:fillRect/>
          </a:stretch>
        </p:blipFill>
        <p:spPr>
          <a:xfrm>
            <a:off x="4031273" y="3644759"/>
            <a:ext cx="2424793" cy="1004094"/>
          </a:xfrm>
          <a:prstGeom prst="rect">
            <a:avLst/>
          </a:prstGeom>
        </p:spPr>
      </p:pic>
      <p:sp>
        <p:nvSpPr>
          <p:cNvPr id="9" name="矩形 8">
            <a:extLst>
              <a:ext uri="{FF2B5EF4-FFF2-40B4-BE49-F238E27FC236}">
                <a16:creationId xmlns:a16="http://schemas.microsoft.com/office/drawing/2014/main" id="{9FFD8AF7-3D61-47C9-A79F-A7BCEE70A476}"/>
              </a:ext>
            </a:extLst>
          </p:cNvPr>
          <p:cNvSpPr/>
          <p:nvPr/>
        </p:nvSpPr>
        <p:spPr>
          <a:xfrm>
            <a:off x="4031590" y="3663698"/>
            <a:ext cx="2430223" cy="952554"/>
          </a:xfrm>
          <a:prstGeom prst="rect">
            <a:avLst/>
          </a:prstGeom>
          <a:noFill/>
          <a:ln w="12700">
            <a:solidFill>
              <a:schemeClr val="accent2">
                <a:lumMod val="20000"/>
                <a:lumOff val="80000"/>
              </a:schemeClr>
            </a:solidFill>
          </a:ln>
          <a:effectLst>
            <a:glow rad="38100">
              <a:srgbClr val="FF05BE">
                <a:alpha val="80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TW" altLang="en-US"/>
          </a:p>
        </p:txBody>
      </p:sp>
      <p:sp>
        <p:nvSpPr>
          <p:cNvPr id="16" name="Rectangle 15">
            <a:extLst>
              <a:ext uri="{FF2B5EF4-FFF2-40B4-BE49-F238E27FC236}">
                <a16:creationId xmlns:a16="http://schemas.microsoft.com/office/drawing/2014/main" id="{E07E0368-6F4C-D945-A697-26171486F2C2}"/>
              </a:ext>
            </a:extLst>
          </p:cNvPr>
          <p:cNvSpPr/>
          <p:nvPr/>
        </p:nvSpPr>
        <p:spPr>
          <a:xfrm>
            <a:off x="7855576" y="4402632"/>
            <a:ext cx="615874" cy="246221"/>
          </a:xfrm>
          <a:prstGeom prst="rect">
            <a:avLst/>
          </a:prstGeom>
        </p:spPr>
        <p:txBody>
          <a:bodyPr wrap="none">
            <a:spAutoFit/>
          </a:bodyPr>
          <a:lstStyle/>
          <a:p>
            <a:r>
              <a:rPr lang="en-US" altLang="zh-CN" sz="1000" b="1">
                <a:solidFill>
                  <a:srgbClr val="3C0668"/>
                </a:solidFill>
                <a:latin typeface="+mj-lt"/>
                <a:ea typeface="Microsoft JhengHei" panose="020B0604030504040204" pitchFamily="34" charset="-120"/>
              </a:rPr>
              <a:t>TR-002</a:t>
            </a:r>
            <a:endParaRPr lang="en-US" sz="1000" b="1">
              <a:solidFill>
                <a:srgbClr val="3C0668"/>
              </a:solidFill>
              <a:latin typeface="+mj-lt"/>
              <a:ea typeface="Microsoft JhengHei" panose="020B0604030504040204" pitchFamily="34" charset="-120"/>
            </a:endParaRPr>
          </a:p>
        </p:txBody>
      </p:sp>
    </p:spTree>
    <p:extLst>
      <p:ext uri="{BB962C8B-B14F-4D97-AF65-F5344CB8AC3E}">
        <p14:creationId xmlns:p14="http://schemas.microsoft.com/office/powerpoint/2010/main" val="29599795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99C8FE04-EABE-45EF-8209-E09B0A3B0784}"/>
              </a:ext>
            </a:extLst>
          </p:cNvPr>
          <p:cNvSpPr>
            <a:spLocks noGrp="1"/>
          </p:cNvSpPr>
          <p:nvPr>
            <p:ph type="ctrTitle"/>
          </p:nvPr>
        </p:nvSpPr>
        <p:spPr>
          <a:xfrm>
            <a:off x="254685" y="-46734"/>
            <a:ext cx="8471483" cy="1045726"/>
          </a:xfrm>
        </p:spPr>
        <p:txBody>
          <a:bodyPr/>
          <a:lstStyle/>
          <a:p>
            <a:r>
              <a:rPr lang="zh-CN" altLang="en-US">
                <a:latin typeface="微軟正黑體"/>
                <a:ea typeface="微軟正黑體"/>
              </a:rPr>
              <a:t>外接 RAID 保護機制搭配歷史記錄</a:t>
            </a:r>
          </a:p>
        </p:txBody>
      </p:sp>
      <p:sp>
        <p:nvSpPr>
          <p:cNvPr id="3" name="內容版面配置區 1">
            <a:extLst>
              <a:ext uri="{FF2B5EF4-FFF2-40B4-BE49-F238E27FC236}">
                <a16:creationId xmlns:a16="http://schemas.microsoft.com/office/drawing/2014/main" id="{06088BD3-81B5-4BEF-AEB2-A2A14B9BBC3B}"/>
              </a:ext>
            </a:extLst>
          </p:cNvPr>
          <p:cNvSpPr txBox="1">
            <a:spLocks/>
          </p:cNvSpPr>
          <p:nvPr/>
        </p:nvSpPr>
        <p:spPr>
          <a:xfrm>
            <a:off x="254685" y="998992"/>
            <a:ext cx="9183277" cy="863328"/>
          </a:xfrm>
          <a:prstGeom prst="rect">
            <a:avLst/>
          </a:prstGeom>
        </p:spPr>
        <p:txBody>
          <a:bodyPr vert="horz" lIns="91440" tIns="45720" rIns="91440" bIns="45720" rtlCol="0" anchor="t">
            <a:no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9070" indent="-179070">
              <a:buClr>
                <a:srgbClr val="3C0668"/>
              </a:buClr>
              <a:buFont typeface="Arial" panose="020B0604020202020204" pitchFamily="34" charset="0"/>
              <a:buChar char="•"/>
              <a:defRPr/>
            </a:pPr>
            <a:r>
              <a:rPr lang="zh-TW" altLang="en-US" b="1">
                <a:solidFill>
                  <a:srgbClr val="3C0668"/>
                </a:solidFill>
                <a:latin typeface="微軟正黑體" pitchFamily="34" charset="-120"/>
                <a:ea typeface="微軟正黑體" pitchFamily="34" charset="-120"/>
              </a:rPr>
              <a:t>與 NAS 相同，RAID 降級後，插入新硬碟隨即進行重建並顯示進</a:t>
            </a:r>
            <a:r>
              <a:rPr lang="zh-TW" altLang="en-US" b="1">
                <a:solidFill>
                  <a:srgbClr val="3C0668"/>
                </a:solidFill>
                <a:latin typeface="微軟正黑體"/>
                <a:ea typeface="微軟正黑體"/>
              </a:rPr>
              <a:t>度</a:t>
            </a:r>
            <a:endParaRPr lang="zh-TW" altLang="en-US">
              <a:solidFill>
                <a:srgbClr val="3C0668"/>
              </a:solidFill>
              <a:latin typeface="微軟正黑體" pitchFamily="34" charset="-120"/>
              <a:ea typeface="微軟正黑體" pitchFamily="34" charset="-120"/>
            </a:endParaRPr>
          </a:p>
          <a:p>
            <a:pPr marL="179070" indent="-179070">
              <a:buClr>
                <a:srgbClr val="3C0668"/>
              </a:buClr>
              <a:buFont typeface="Arial" panose="020B0604020202020204" pitchFamily="34" charset="0"/>
              <a:buChar char="•"/>
              <a:defRPr/>
            </a:pPr>
            <a:r>
              <a:rPr lang="zh-TW" b="1">
                <a:solidFill>
                  <a:srgbClr val="3C0668"/>
                </a:solidFill>
                <a:latin typeface="微軟正黑體"/>
                <a:ea typeface="微軟正黑體"/>
              </a:rPr>
              <a:t>獨立於作業系統的</a:t>
            </a:r>
            <a:r>
              <a:rPr lang="zh-TW" altLang="en-US" b="1">
                <a:solidFill>
                  <a:srgbClr val="3C0668"/>
                </a:solidFill>
                <a:latin typeface="微軟正黑體"/>
                <a:ea typeface="微軟正黑體"/>
              </a:rPr>
              <a:t>運作記錄，可快速掌</a:t>
            </a:r>
            <a:r>
              <a:rPr lang="zh-TW" b="1">
                <a:solidFill>
                  <a:srgbClr val="3C0668"/>
                </a:solidFill>
                <a:latin typeface="微軟正黑體"/>
                <a:ea typeface="微軟正黑體"/>
              </a:rPr>
              <a:t>握外接 </a:t>
            </a:r>
            <a:r>
              <a:rPr lang="en-US" altLang="zh-TW" b="1">
                <a:solidFill>
                  <a:srgbClr val="3C0668"/>
                </a:solidFill>
                <a:latin typeface="微軟正黑體"/>
                <a:ea typeface="微軟正黑體"/>
              </a:rPr>
              <a:t>RAID</a:t>
            </a:r>
            <a:r>
              <a:rPr lang="zh-TW" altLang="en-US" b="1">
                <a:solidFill>
                  <a:srgbClr val="3C0668"/>
                </a:solidFill>
                <a:latin typeface="微軟正黑體"/>
                <a:ea typeface="微軟正黑體"/>
              </a:rPr>
              <a:t> 保護記錄或匯出分析</a:t>
            </a:r>
            <a:endParaRPr lang="zh-TW" b="1">
              <a:solidFill>
                <a:srgbClr val="3C0668"/>
              </a:solidFill>
              <a:latin typeface="微軟正黑體"/>
              <a:ea typeface="微軟正黑體"/>
            </a:endParaRPr>
          </a:p>
          <a:p>
            <a:pPr marL="179070" indent="-179070">
              <a:defRPr/>
            </a:pPr>
            <a:endParaRPr lang="zh-TW" altLang="en-US" sz="2000" b="1">
              <a:solidFill>
                <a:srgbClr val="3C0668"/>
              </a:solidFill>
              <a:latin typeface="微軟正黑體"/>
              <a:ea typeface="微軟正黑體"/>
            </a:endParaRPr>
          </a:p>
          <a:p>
            <a:pPr marL="285750" indent="-285750">
              <a:buFont typeface="Arial" panose="020B0604020202020204" pitchFamily="34" charset="0"/>
              <a:buChar char="•"/>
              <a:defRPr/>
            </a:pPr>
            <a:endParaRPr lang="zh-TW" altLang="en-US" sz="2000" b="1">
              <a:solidFill>
                <a:srgbClr val="3C0668"/>
              </a:solidFill>
              <a:latin typeface="微軟正黑體" pitchFamily="34" charset="-120"/>
              <a:ea typeface="微軟正黑體" pitchFamily="34" charset="-120"/>
            </a:endParaRPr>
          </a:p>
          <a:p>
            <a:pPr marL="285750" indent="-285750">
              <a:buFont typeface="Arial" panose="020B0604020202020204" pitchFamily="34" charset="0"/>
              <a:buChar char="•"/>
              <a:defRPr/>
            </a:pPr>
            <a:endParaRPr lang="zh-TW" altLang="en-US" b="1">
              <a:solidFill>
                <a:srgbClr val="3C0668"/>
              </a:solidFill>
              <a:latin typeface="微軟正黑體" pitchFamily="34" charset="-120"/>
              <a:ea typeface="微軟正黑體" pitchFamily="34" charset="-120"/>
            </a:endParaRPr>
          </a:p>
          <a:p>
            <a:pPr>
              <a:defRPr/>
            </a:pPr>
            <a:endParaRPr lang="zh-TW" altLang="en-US" sz="1800" b="1">
              <a:solidFill>
                <a:srgbClr val="3C0668"/>
              </a:solidFill>
              <a:latin typeface="微軟正黑體" pitchFamily="34" charset="-120"/>
              <a:ea typeface="微軟正黑體" pitchFamily="34" charset="-120"/>
            </a:endParaRPr>
          </a:p>
          <a:p>
            <a:pPr>
              <a:defRPr/>
            </a:pPr>
            <a:endParaRPr lang="zh-TW" altLang="en-US" sz="1800" b="1">
              <a:solidFill>
                <a:srgbClr val="3C0668"/>
              </a:solidFill>
              <a:latin typeface="微軟正黑體" pitchFamily="34" charset="-120"/>
              <a:ea typeface="微軟正黑體" pitchFamily="34" charset="-120"/>
            </a:endParaRPr>
          </a:p>
        </p:txBody>
      </p:sp>
      <p:sp>
        <p:nvSpPr>
          <p:cNvPr id="9" name="內容版面配置區 1">
            <a:extLst>
              <a:ext uri="{FF2B5EF4-FFF2-40B4-BE49-F238E27FC236}">
                <a16:creationId xmlns:a16="http://schemas.microsoft.com/office/drawing/2014/main" id="{9729EC32-EDCD-43B7-AE43-CC79304A992C}"/>
              </a:ext>
            </a:extLst>
          </p:cNvPr>
          <p:cNvSpPr txBox="1">
            <a:spLocks/>
          </p:cNvSpPr>
          <p:nvPr/>
        </p:nvSpPr>
        <p:spPr>
          <a:xfrm>
            <a:off x="184513" y="4526734"/>
            <a:ext cx="8877325" cy="400302"/>
          </a:xfrm>
          <a:prstGeom prst="rect">
            <a:avLst/>
          </a:prstGeom>
        </p:spPr>
        <p:txBody>
          <a:bodyPr vert="horz" lIns="91440" tIns="45720" rIns="91440" bIns="45720" rtlCol="0" anchor="t">
            <a:normAutofit/>
          </a:bodyPr>
          <a:lstStyle/>
          <a:p>
            <a:pPr>
              <a:defRPr/>
            </a:pPr>
            <a:endParaRPr lang="zh-TW" altLang="en-US" sz="1100" b="1">
              <a:solidFill>
                <a:schemeClr val="accent5">
                  <a:lumMod val="50000"/>
                </a:schemeClr>
              </a:solidFill>
              <a:latin typeface="微軟正黑體" pitchFamily="34" charset="-120"/>
              <a:ea typeface="微軟正黑體" pitchFamily="34" charset="-120"/>
            </a:endParaRPr>
          </a:p>
          <a:p>
            <a:pPr>
              <a:defRPr/>
            </a:pPr>
            <a:endParaRPr lang="zh-TW" altLang="en-US" sz="1100" b="1">
              <a:solidFill>
                <a:schemeClr val="accent5">
                  <a:lumMod val="50000"/>
                </a:schemeClr>
              </a:solidFill>
              <a:latin typeface="微軟正黑體" pitchFamily="34" charset="-120"/>
              <a:ea typeface="微軟正黑體" pitchFamily="34" charset="-120"/>
            </a:endParaRPr>
          </a:p>
        </p:txBody>
      </p:sp>
      <p:pic>
        <p:nvPicPr>
          <p:cNvPr id="5" name="圖片 5" descr="一張含有 螢幕擷取畫面, 監視器, 黑色, 螢幕 的圖片&#10;&#10;描述是以非常高的可信度產生">
            <a:extLst>
              <a:ext uri="{FF2B5EF4-FFF2-40B4-BE49-F238E27FC236}">
                <a16:creationId xmlns:a16="http://schemas.microsoft.com/office/drawing/2014/main" id="{5CC6B4B4-D27A-4E44-B6FA-6C9517F2AA04}"/>
              </a:ext>
            </a:extLst>
          </p:cNvPr>
          <p:cNvPicPr>
            <a:picLocks noChangeAspect="1"/>
          </p:cNvPicPr>
          <p:nvPr/>
        </p:nvPicPr>
        <p:blipFill>
          <a:blip r:embed="rId2"/>
          <a:stretch>
            <a:fillRect/>
          </a:stretch>
        </p:blipFill>
        <p:spPr>
          <a:xfrm>
            <a:off x="4678136" y="1806599"/>
            <a:ext cx="4335235" cy="2775856"/>
          </a:xfrm>
          <a:prstGeom prst="rect">
            <a:avLst/>
          </a:prstGeom>
        </p:spPr>
      </p:pic>
      <p:pic>
        <p:nvPicPr>
          <p:cNvPr id="12" name="圖片 12" descr="一張含有 停車, 監視器, 螢幕擷取畫面, 黑色 的圖片&#10;&#10;描述是以非常高的可信度產生">
            <a:extLst>
              <a:ext uri="{FF2B5EF4-FFF2-40B4-BE49-F238E27FC236}">
                <a16:creationId xmlns:a16="http://schemas.microsoft.com/office/drawing/2014/main" id="{52948981-6568-48A5-900D-445629CC91E4}"/>
              </a:ext>
            </a:extLst>
          </p:cNvPr>
          <p:cNvPicPr>
            <a:picLocks noChangeAspect="1"/>
          </p:cNvPicPr>
          <p:nvPr/>
        </p:nvPicPr>
        <p:blipFill>
          <a:blip r:embed="rId3"/>
          <a:stretch>
            <a:fillRect/>
          </a:stretch>
        </p:blipFill>
        <p:spPr>
          <a:xfrm>
            <a:off x="212272" y="1810207"/>
            <a:ext cx="4245428" cy="2768639"/>
          </a:xfrm>
          <a:prstGeom prst="rect">
            <a:avLst/>
          </a:prstGeom>
        </p:spPr>
      </p:pic>
      <p:sp>
        <p:nvSpPr>
          <p:cNvPr id="8" name="矩形 7">
            <a:extLst>
              <a:ext uri="{FF2B5EF4-FFF2-40B4-BE49-F238E27FC236}">
                <a16:creationId xmlns:a16="http://schemas.microsoft.com/office/drawing/2014/main" id="{D95E2D9F-CA00-4277-8328-29D6B810E386}"/>
              </a:ext>
            </a:extLst>
          </p:cNvPr>
          <p:cNvSpPr/>
          <p:nvPr/>
        </p:nvSpPr>
        <p:spPr>
          <a:xfrm>
            <a:off x="3506587" y="3085642"/>
            <a:ext cx="772873" cy="217769"/>
          </a:xfrm>
          <a:prstGeom prst="rect">
            <a:avLst/>
          </a:prstGeom>
          <a:noFill/>
          <a:ln w="12700">
            <a:solidFill>
              <a:schemeClr val="accent2">
                <a:lumMod val="20000"/>
                <a:lumOff val="80000"/>
              </a:schemeClr>
            </a:solidFill>
          </a:ln>
          <a:effectLst>
            <a:glow rad="38100">
              <a:srgbClr val="FF05BE">
                <a:alpha val="80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TW" altLang="en-US"/>
          </a:p>
        </p:txBody>
      </p:sp>
    </p:spTree>
    <p:extLst>
      <p:ext uri="{BB962C8B-B14F-4D97-AF65-F5344CB8AC3E}">
        <p14:creationId xmlns:p14="http://schemas.microsoft.com/office/powerpoint/2010/main" val="19364541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1" descr="一張含有 螢幕擷取畫面, 黑色 的圖片&#10;&#10;描述是以非常高的可信度產生">
            <a:extLst>
              <a:ext uri="{FF2B5EF4-FFF2-40B4-BE49-F238E27FC236}">
                <a16:creationId xmlns:a16="http://schemas.microsoft.com/office/drawing/2014/main" id="{7F52B3AC-7E51-4320-9BDE-439042E7CFF9}"/>
              </a:ext>
            </a:extLst>
          </p:cNvPr>
          <p:cNvPicPr>
            <a:picLocks noChangeAspect="1"/>
          </p:cNvPicPr>
          <p:nvPr/>
        </p:nvPicPr>
        <p:blipFill>
          <a:blip r:embed="rId2"/>
          <a:stretch>
            <a:fillRect/>
          </a:stretch>
        </p:blipFill>
        <p:spPr>
          <a:xfrm>
            <a:off x="214787" y="1327071"/>
            <a:ext cx="5625192" cy="2718330"/>
          </a:xfrm>
          <a:prstGeom prst="rect">
            <a:avLst/>
          </a:prstGeom>
        </p:spPr>
      </p:pic>
      <p:sp>
        <p:nvSpPr>
          <p:cNvPr id="2" name="標題 1">
            <a:extLst>
              <a:ext uri="{FF2B5EF4-FFF2-40B4-BE49-F238E27FC236}">
                <a16:creationId xmlns:a16="http://schemas.microsoft.com/office/drawing/2014/main" id="{580323CA-DB16-406B-9BC1-9387AC6CB021}"/>
              </a:ext>
            </a:extLst>
          </p:cNvPr>
          <p:cNvSpPr>
            <a:spLocks noGrp="1"/>
          </p:cNvSpPr>
          <p:nvPr>
            <p:ph type="ctrTitle"/>
          </p:nvPr>
        </p:nvSpPr>
        <p:spPr/>
        <p:txBody>
          <a:bodyPr/>
          <a:lstStyle/>
          <a:p>
            <a:r>
              <a:rPr lang="zh-CN" altLang="en-US"/>
              <a:t>韌體及應用程式新版本通知</a:t>
            </a:r>
            <a:endParaRPr lang="zh-TW" b="0"/>
          </a:p>
        </p:txBody>
      </p:sp>
      <p:pic>
        <p:nvPicPr>
          <p:cNvPr id="3" name="圖片 2" descr="一張含有 螢幕擷取畫面, 電腦, 室內, 路面 的圖片&#10;&#10;描述是以非常高的可信度產生">
            <a:extLst>
              <a:ext uri="{FF2B5EF4-FFF2-40B4-BE49-F238E27FC236}">
                <a16:creationId xmlns:a16="http://schemas.microsoft.com/office/drawing/2014/main" id="{E36AE389-75B3-4438-B58C-8D04F8BACF7F}"/>
              </a:ext>
            </a:extLst>
          </p:cNvPr>
          <p:cNvPicPr>
            <a:picLocks noChangeAspect="1"/>
          </p:cNvPicPr>
          <p:nvPr/>
        </p:nvPicPr>
        <p:blipFill rotWithShape="1">
          <a:blip r:embed="rId3"/>
          <a:srcRect l="75321" t="80137" r="1285" b="5936"/>
          <a:stretch/>
        </p:blipFill>
        <p:spPr>
          <a:xfrm>
            <a:off x="5932511" y="3009011"/>
            <a:ext cx="2935035" cy="981189"/>
          </a:xfrm>
          <a:prstGeom prst="rect">
            <a:avLst/>
          </a:prstGeom>
        </p:spPr>
      </p:pic>
      <p:sp>
        <p:nvSpPr>
          <p:cNvPr id="4" name="內容版面配置區 1">
            <a:extLst>
              <a:ext uri="{FF2B5EF4-FFF2-40B4-BE49-F238E27FC236}">
                <a16:creationId xmlns:a16="http://schemas.microsoft.com/office/drawing/2014/main" id="{EC51BE11-DAD0-4287-81EC-C55A0B656756}"/>
              </a:ext>
            </a:extLst>
          </p:cNvPr>
          <p:cNvSpPr txBox="1">
            <a:spLocks/>
          </p:cNvSpPr>
          <p:nvPr/>
        </p:nvSpPr>
        <p:spPr>
          <a:xfrm>
            <a:off x="5932511" y="1338414"/>
            <a:ext cx="3027143" cy="449516"/>
          </a:xfrm>
          <a:prstGeom prst="rect">
            <a:avLst/>
          </a:prstGeom>
        </p:spPr>
        <p:txBody>
          <a:bodyPr vert="horz" lIns="91440" tIns="45720" rIns="91440" bIns="45720" rtlCol="0" anchor="t">
            <a:no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TW" altLang="en-US" b="1">
                <a:solidFill>
                  <a:srgbClr val="3C0668"/>
                </a:solidFill>
                <a:latin typeface="微軟正黑體" pitchFamily="34" charset="-120"/>
                <a:ea typeface="微軟正黑體" pitchFamily="34" charset="-120"/>
              </a:rPr>
              <a:t>當韌體及應用程式有新版本時，出現通知告知使用者</a:t>
            </a:r>
            <a:endParaRPr lang="zh-TW">
              <a:solidFill>
                <a:srgbClr val="3C0668"/>
              </a:solidFill>
            </a:endParaRPr>
          </a:p>
          <a:p>
            <a:pPr>
              <a:defRPr/>
            </a:pPr>
            <a:endParaRPr lang="zh-TW" altLang="en-US" b="1">
              <a:solidFill>
                <a:srgbClr val="3C0668"/>
              </a:solidFill>
              <a:latin typeface="微軟正黑體" pitchFamily="34" charset="-120"/>
              <a:ea typeface="微軟正黑體" pitchFamily="34" charset="-120"/>
            </a:endParaRPr>
          </a:p>
          <a:p>
            <a:pPr marL="285750" indent="-285750">
              <a:buFont typeface="Arial" panose="020B0604020202020204" pitchFamily="34" charset="0"/>
              <a:buChar char="•"/>
              <a:defRPr/>
            </a:pPr>
            <a:endParaRPr lang="zh-TW" altLang="en-US" b="1">
              <a:solidFill>
                <a:srgbClr val="3C0668"/>
              </a:solidFill>
              <a:latin typeface="微軟正黑體" pitchFamily="34" charset="-120"/>
              <a:ea typeface="微軟正黑體" pitchFamily="34" charset="-120"/>
            </a:endParaRPr>
          </a:p>
          <a:p>
            <a:pPr marL="285750" indent="-285750">
              <a:buFont typeface="Arial" panose="020B0604020202020204" pitchFamily="34" charset="0"/>
              <a:buChar char="•"/>
              <a:defRPr/>
            </a:pPr>
            <a:endParaRPr lang="zh-TW" altLang="en-US" b="1">
              <a:solidFill>
                <a:srgbClr val="3C0668"/>
              </a:solidFill>
              <a:latin typeface="微軟正黑體" pitchFamily="34" charset="-120"/>
              <a:ea typeface="微軟正黑體" pitchFamily="34" charset="-120"/>
            </a:endParaRPr>
          </a:p>
          <a:p>
            <a:pPr>
              <a:defRPr/>
            </a:pPr>
            <a:endParaRPr lang="zh-TW" altLang="en-US" b="1">
              <a:solidFill>
                <a:srgbClr val="3C0668"/>
              </a:solidFill>
              <a:latin typeface="微軟正黑體" pitchFamily="34" charset="-120"/>
              <a:ea typeface="微軟正黑體" pitchFamily="34" charset="-120"/>
            </a:endParaRPr>
          </a:p>
          <a:p>
            <a:pPr>
              <a:defRPr/>
            </a:pPr>
            <a:endParaRPr lang="zh-TW" altLang="en-US" b="1">
              <a:solidFill>
                <a:srgbClr val="3C0668"/>
              </a:solidFill>
              <a:latin typeface="微軟正黑體" pitchFamily="34" charset="-120"/>
              <a:ea typeface="微軟正黑體" pitchFamily="34" charset="-120"/>
            </a:endParaRPr>
          </a:p>
        </p:txBody>
      </p:sp>
      <p:sp>
        <p:nvSpPr>
          <p:cNvPr id="6" name="內容版面配置區 1">
            <a:extLst>
              <a:ext uri="{FF2B5EF4-FFF2-40B4-BE49-F238E27FC236}">
                <a16:creationId xmlns:a16="http://schemas.microsoft.com/office/drawing/2014/main" id="{3341E0A0-1717-434A-974F-5E2F633AE457}"/>
              </a:ext>
            </a:extLst>
          </p:cNvPr>
          <p:cNvSpPr txBox="1">
            <a:spLocks/>
          </p:cNvSpPr>
          <p:nvPr/>
        </p:nvSpPr>
        <p:spPr>
          <a:xfrm>
            <a:off x="214787" y="960971"/>
            <a:ext cx="6283433" cy="314322"/>
          </a:xfrm>
          <a:prstGeom prst="rect">
            <a:avLst/>
          </a:prstGeom>
        </p:spPr>
        <p:txBody>
          <a:bodyPr vert="horz" lIns="91440" tIns="45720" rIns="91440" bIns="45720" rtlCol="0" anchor="t">
            <a:no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TW" altLang="en-US" b="1">
                <a:solidFill>
                  <a:srgbClr val="3C0668"/>
                </a:solidFill>
                <a:latin typeface="微軟正黑體" pitchFamily="34" charset="-120"/>
                <a:ea typeface="微軟正黑體" pitchFamily="34" charset="-120"/>
              </a:rPr>
              <a:t>應用程式及韌體版本檢查</a:t>
            </a:r>
            <a:endParaRPr lang="zh-TW" sz="2000">
              <a:solidFill>
                <a:srgbClr val="3C0668"/>
              </a:solidFill>
            </a:endParaRPr>
          </a:p>
        </p:txBody>
      </p:sp>
      <p:pic>
        <p:nvPicPr>
          <p:cNvPr id="11" name="圖片 11" descr="一張含有 螢幕擷取畫面 的圖片&#10;&#10;描述是以非常高的可信度產生">
            <a:extLst>
              <a:ext uri="{FF2B5EF4-FFF2-40B4-BE49-F238E27FC236}">
                <a16:creationId xmlns:a16="http://schemas.microsoft.com/office/drawing/2014/main" id="{1DCD1A05-CEDD-4252-A67F-740D055206EC}"/>
              </a:ext>
            </a:extLst>
          </p:cNvPr>
          <p:cNvPicPr>
            <a:picLocks noChangeAspect="1"/>
          </p:cNvPicPr>
          <p:nvPr/>
        </p:nvPicPr>
        <p:blipFill rotWithShape="1">
          <a:blip r:embed="rId4"/>
          <a:srcRect l="1408" t="4167" r="1127" b="5000"/>
          <a:stretch/>
        </p:blipFill>
        <p:spPr>
          <a:xfrm>
            <a:off x="5932511" y="1986713"/>
            <a:ext cx="2905347" cy="911312"/>
          </a:xfrm>
          <a:prstGeom prst="rect">
            <a:avLst/>
          </a:prstGeom>
        </p:spPr>
      </p:pic>
      <p:sp>
        <p:nvSpPr>
          <p:cNvPr id="23" name="矩形 15">
            <a:extLst>
              <a:ext uri="{FF2B5EF4-FFF2-40B4-BE49-F238E27FC236}">
                <a16:creationId xmlns:a16="http://schemas.microsoft.com/office/drawing/2014/main" id="{CDE5AC1A-145B-4DB4-BC5E-00AE9CC84530}"/>
              </a:ext>
            </a:extLst>
          </p:cNvPr>
          <p:cNvSpPr/>
          <p:nvPr/>
        </p:nvSpPr>
        <p:spPr>
          <a:xfrm>
            <a:off x="4200656" y="1860622"/>
            <a:ext cx="1639323" cy="124793"/>
          </a:xfrm>
          <a:prstGeom prst="rect">
            <a:avLst/>
          </a:prstGeom>
          <a:noFill/>
          <a:ln w="12700">
            <a:solidFill>
              <a:schemeClr val="accent2">
                <a:lumMod val="20000"/>
                <a:lumOff val="80000"/>
              </a:schemeClr>
            </a:solidFill>
          </a:ln>
          <a:effectLst>
            <a:glow rad="38100">
              <a:srgbClr val="FF05BE">
                <a:alpha val="80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TW" altLang="en-US"/>
          </a:p>
        </p:txBody>
      </p:sp>
      <p:pic>
        <p:nvPicPr>
          <p:cNvPr id="5" name="圖片 6" descr="一張含有 螢幕擷取畫面, 監視器, 螢幕, 黑色 的圖片&#10;&#10;描述是以非常高的可信度產生">
            <a:extLst>
              <a:ext uri="{FF2B5EF4-FFF2-40B4-BE49-F238E27FC236}">
                <a16:creationId xmlns:a16="http://schemas.microsoft.com/office/drawing/2014/main" id="{C004B289-9CB0-4046-80BF-C1609611F63D}"/>
              </a:ext>
            </a:extLst>
          </p:cNvPr>
          <p:cNvPicPr>
            <a:picLocks noChangeAspect="1"/>
          </p:cNvPicPr>
          <p:nvPr/>
        </p:nvPicPr>
        <p:blipFill rotWithShape="1">
          <a:blip r:embed="rId5"/>
          <a:srcRect r="-446" b="6552"/>
          <a:stretch/>
        </p:blipFill>
        <p:spPr>
          <a:xfrm>
            <a:off x="214787" y="2239947"/>
            <a:ext cx="4150649" cy="2493555"/>
          </a:xfrm>
          <a:prstGeom prst="rect">
            <a:avLst/>
          </a:prstGeom>
        </p:spPr>
      </p:pic>
      <p:sp>
        <p:nvSpPr>
          <p:cNvPr id="16" name="矩形 15">
            <a:extLst>
              <a:ext uri="{FF2B5EF4-FFF2-40B4-BE49-F238E27FC236}">
                <a16:creationId xmlns:a16="http://schemas.microsoft.com/office/drawing/2014/main" id="{3233B6E7-48BF-4C02-87C0-3D5A0DEF0E3E}"/>
              </a:ext>
            </a:extLst>
          </p:cNvPr>
          <p:cNvSpPr/>
          <p:nvPr/>
        </p:nvSpPr>
        <p:spPr>
          <a:xfrm>
            <a:off x="1186572" y="3081975"/>
            <a:ext cx="1060024" cy="562374"/>
          </a:xfrm>
          <a:prstGeom prst="rect">
            <a:avLst/>
          </a:prstGeom>
          <a:noFill/>
          <a:ln w="12700">
            <a:solidFill>
              <a:schemeClr val="accent2">
                <a:lumMod val="20000"/>
                <a:lumOff val="80000"/>
              </a:schemeClr>
            </a:solidFill>
          </a:ln>
          <a:effectLst>
            <a:glow rad="38100">
              <a:srgbClr val="FF05BE">
                <a:alpha val="80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TW" altLang="en-US"/>
          </a:p>
        </p:txBody>
      </p:sp>
    </p:spTree>
    <p:extLst>
      <p:ext uri="{BB962C8B-B14F-4D97-AF65-F5344CB8AC3E}">
        <p14:creationId xmlns:p14="http://schemas.microsoft.com/office/powerpoint/2010/main" val="24949946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圖片 11">
            <a:extLst>
              <a:ext uri="{FF2B5EF4-FFF2-40B4-BE49-F238E27FC236}">
                <a16:creationId xmlns:a16="http://schemas.microsoft.com/office/drawing/2014/main" id="{32CEB321-25AD-45EA-91B6-859A3AAF6784}"/>
              </a:ext>
            </a:extLst>
          </p:cNvPr>
          <p:cNvPicPr>
            <a:picLocks noChangeAspect="1"/>
          </p:cNvPicPr>
          <p:nvPr/>
        </p:nvPicPr>
        <p:blipFill>
          <a:blip r:embed="rId3"/>
          <a:stretch>
            <a:fillRect/>
          </a:stretch>
        </p:blipFill>
        <p:spPr>
          <a:xfrm>
            <a:off x="387" y="263376"/>
            <a:ext cx="2152338" cy="744447"/>
          </a:xfrm>
          <a:prstGeom prst="rect">
            <a:avLst/>
          </a:prstGeom>
        </p:spPr>
      </p:pic>
      <p:sp>
        <p:nvSpPr>
          <p:cNvPr id="2" name="Title 1">
            <a:extLst>
              <a:ext uri="{FF2B5EF4-FFF2-40B4-BE49-F238E27FC236}">
                <a16:creationId xmlns:a16="http://schemas.microsoft.com/office/drawing/2014/main" id="{F7303144-3EF4-E849-A57B-2D51969973AA}"/>
              </a:ext>
            </a:extLst>
          </p:cNvPr>
          <p:cNvSpPr>
            <a:spLocks noGrp="1"/>
          </p:cNvSpPr>
          <p:nvPr>
            <p:ph type="ctrTitle"/>
          </p:nvPr>
        </p:nvSpPr>
        <p:spPr>
          <a:xfrm>
            <a:off x="2152552" y="263769"/>
            <a:ext cx="6870553" cy="554823"/>
          </a:xfrm>
        </p:spPr>
        <p:txBody>
          <a:bodyPr anchor="b"/>
          <a:lstStyle/>
          <a:p>
            <a:pPr algn="l"/>
            <a:r>
              <a:rPr lang="zh-CN" sz="2400">
                <a:latin typeface="微軟正黑體"/>
                <a:ea typeface="微軟正黑體"/>
              </a:rPr>
              <a:t>使用</a:t>
            </a:r>
            <a:r>
              <a:rPr lang="zh-CN" altLang="en-US" sz="2400">
                <a:latin typeface="微軟正黑體"/>
                <a:ea typeface="微軟正黑體"/>
              </a:rPr>
              <a:t> </a:t>
            </a:r>
            <a:r>
              <a:rPr lang="en-US" altLang="zh-TW" sz="2400">
                <a:latin typeface="微軟正黑體"/>
                <a:ea typeface="微軟正黑體"/>
              </a:rPr>
              <a:t>TR-002 </a:t>
            </a:r>
            <a:r>
              <a:rPr lang="zh-TW" altLang="en-US" sz="2400">
                <a:latin typeface="微軟正黑體"/>
                <a:ea typeface="微軟正黑體"/>
              </a:rPr>
              <a:t>搭配 </a:t>
            </a:r>
            <a:r>
              <a:rPr lang="en-US" altLang="zh-CN" sz="2400" err="1">
                <a:latin typeface="微軟正黑體"/>
                <a:ea typeface="微軟正黑體"/>
              </a:rPr>
              <a:t>exFAT</a:t>
            </a:r>
            <a:r>
              <a:rPr lang="zh-CN" altLang="en-US" sz="2400">
                <a:latin typeface="微軟正黑體"/>
                <a:ea typeface="微軟正黑體"/>
              </a:rPr>
              <a:t> 執行</a:t>
            </a:r>
            <a:r>
              <a:rPr lang="zh-CN" sz="2400">
                <a:latin typeface="微軟正黑體"/>
                <a:ea typeface="微軟正黑體"/>
              </a:rPr>
              <a:t>跨</a:t>
            </a:r>
            <a:r>
              <a:rPr lang="zh-CN" altLang="en-US" sz="2400">
                <a:latin typeface="微軟正黑體"/>
                <a:ea typeface="微軟正黑體"/>
              </a:rPr>
              <a:t>平台</a:t>
            </a:r>
            <a:r>
              <a:rPr lang="zh-TW" altLang="en-US" sz="2400">
                <a:latin typeface="微軟正黑體"/>
                <a:ea typeface="微軟正黑體"/>
              </a:rPr>
              <a:t>影像檔</a:t>
            </a:r>
            <a:r>
              <a:rPr lang="en-US" altLang="zh-CN" sz="2400" err="1">
                <a:latin typeface="微軟正黑體"/>
                <a:ea typeface="微軟正黑體"/>
              </a:rPr>
              <a:t>傳輸</a:t>
            </a:r>
            <a:endParaRPr lang="zh-CN" altLang="en-US" sz="2400">
              <a:latin typeface="微軟正黑體"/>
              <a:ea typeface="微軟正黑體"/>
            </a:endParaRPr>
          </a:p>
        </p:txBody>
      </p:sp>
      <p:sp>
        <p:nvSpPr>
          <p:cNvPr id="3" name="內容版面配置區 1">
            <a:extLst>
              <a:ext uri="{FF2B5EF4-FFF2-40B4-BE49-F238E27FC236}">
                <a16:creationId xmlns:a16="http://schemas.microsoft.com/office/drawing/2014/main" id="{1680243E-D4FC-4D77-8995-AE817FFCEF03}"/>
              </a:ext>
            </a:extLst>
          </p:cNvPr>
          <p:cNvSpPr txBox="1">
            <a:spLocks/>
          </p:cNvSpPr>
          <p:nvPr/>
        </p:nvSpPr>
        <p:spPr>
          <a:xfrm>
            <a:off x="4939686" y="995157"/>
            <a:ext cx="4107500" cy="1396764"/>
          </a:xfrm>
          <a:prstGeom prst="rect">
            <a:avLst/>
          </a:prstGeom>
        </p:spPr>
        <p:txBody>
          <a:bodyPr vert="horz" lIns="91440" tIns="45720" rIns="91440" bIns="45720" rtlCol="0" anchor="t">
            <a:normAutofit/>
          </a:bodyPr>
          <a:lstStyle/>
          <a:p>
            <a:pPr marL="285750" marR="0" lvl="0" indent="-285750" algn="l" defTabSz="914400" rtl="0" eaLnBrk="1" fontAlgn="auto" latinLnBrk="0" hangingPunct="1">
              <a:lnSpc>
                <a:spcPct val="100000"/>
              </a:lnSpc>
              <a:spcBef>
                <a:spcPts val="0"/>
              </a:spcBef>
              <a:spcAft>
                <a:spcPts val="0"/>
              </a:spcAft>
              <a:buClr>
                <a:srgbClr val="000000"/>
              </a:buClr>
              <a:buSzTx/>
              <a:buFont typeface="Arial" panose="020B0604020202020204" pitchFamily="34" charset="0"/>
              <a:buChar char="•"/>
              <a:tabLst/>
              <a:defRPr/>
            </a:pPr>
            <a:endParaRPr lang="zh-TW" altLang="en-US" sz="1800" b="1" i="0" u="none" strike="noStrike" kern="0" cap="none" spc="0" baseline="0" noProof="0">
              <a:solidFill>
                <a:schemeClr val="accent5">
                  <a:lumMod val="50000"/>
                </a:schemeClr>
              </a:solidFill>
              <a:latin typeface="微軟正黑體" pitchFamily="34" charset="-120"/>
              <a:ea typeface="微軟正黑體" pitchFamily="34" charset="-120"/>
            </a:endParaRPr>
          </a:p>
        </p:txBody>
      </p:sp>
      <p:sp>
        <p:nvSpPr>
          <p:cNvPr id="5" name="內容版面配置區 1">
            <a:extLst>
              <a:ext uri="{FF2B5EF4-FFF2-40B4-BE49-F238E27FC236}">
                <a16:creationId xmlns:a16="http://schemas.microsoft.com/office/drawing/2014/main" id="{197C6724-ED60-4CC2-A896-C56CD3E45EDC}"/>
              </a:ext>
            </a:extLst>
          </p:cNvPr>
          <p:cNvSpPr txBox="1">
            <a:spLocks/>
          </p:cNvSpPr>
          <p:nvPr/>
        </p:nvSpPr>
        <p:spPr>
          <a:xfrm>
            <a:off x="4834178" y="1048914"/>
            <a:ext cx="3858384" cy="3708981"/>
          </a:xfrm>
          <a:prstGeom prst="rect">
            <a:avLst/>
          </a:prstGeom>
        </p:spPr>
        <p:txBody>
          <a:bodyPr vert="horz" lIns="91440" tIns="45720" rIns="91440" bIns="45720" rtlCol="0" anchor="t">
            <a:normAutofit/>
          </a:bodyPr>
          <a:lstStyle/>
          <a:p>
            <a:pPr marL="285750" indent="-285750">
              <a:buClr>
                <a:schemeClr val="bg1"/>
              </a:buClr>
              <a:buFont typeface="Arial" panose="020B0604020202020204" pitchFamily="34" charset="0"/>
              <a:buChar char="•"/>
              <a:defRPr/>
            </a:pPr>
            <a:r>
              <a:rPr lang="zh-TW" altLang="en-US" sz="1800" b="1">
                <a:solidFill>
                  <a:schemeClr val="bg1"/>
                </a:solidFill>
                <a:latin typeface="微軟正黑體" pitchFamily="34" charset="-120"/>
                <a:ea typeface="微軟正黑體" pitchFamily="34" charset="-120"/>
              </a:rPr>
              <a:t>一台 TR-00</a:t>
            </a:r>
            <a:r>
              <a:rPr lang="en-US" altLang="zh-TW" sz="1800" b="1">
                <a:solidFill>
                  <a:schemeClr val="bg1"/>
                </a:solidFill>
                <a:latin typeface="微軟正黑體" pitchFamily="34" charset="-120"/>
                <a:ea typeface="微軟正黑體" pitchFamily="34" charset="-120"/>
              </a:rPr>
              <a:t>2</a:t>
            </a:r>
            <a:r>
              <a:rPr lang="zh-TW" altLang="en-US" sz="1800" b="1">
                <a:solidFill>
                  <a:schemeClr val="bg1"/>
                </a:solidFill>
                <a:latin typeface="微軟正黑體" pitchFamily="34" charset="-120"/>
                <a:ea typeface="微軟正黑體" pitchFamily="34" charset="-120"/>
              </a:rPr>
              <a:t> 可以用在多台用戶端以及 NAS 間快速傳輸大檔</a:t>
            </a:r>
          </a:p>
          <a:p>
            <a:pPr marL="285750" indent="-285750">
              <a:buClr>
                <a:schemeClr val="bg1"/>
              </a:buClr>
              <a:buFont typeface="Arial" panose="020B0604020202020204" pitchFamily="34" charset="0"/>
              <a:buChar char="•"/>
              <a:defRPr/>
            </a:pPr>
            <a:endParaRPr lang="zh-TW" altLang="en-US" sz="1800" b="1">
              <a:solidFill>
                <a:schemeClr val="bg1"/>
              </a:solidFill>
              <a:latin typeface="微軟正黑體" pitchFamily="34" charset="-120"/>
              <a:ea typeface="微軟正黑體" pitchFamily="34" charset="-120"/>
            </a:endParaRPr>
          </a:p>
          <a:p>
            <a:pPr marL="285750" indent="-285750">
              <a:buClr>
                <a:schemeClr val="bg1"/>
              </a:buClr>
              <a:buFont typeface="Arial" panose="020B0604020202020204" pitchFamily="34" charset="0"/>
              <a:buChar char="•"/>
              <a:defRPr/>
            </a:pPr>
            <a:r>
              <a:rPr lang="zh-TW" altLang="en-US" sz="1800" b="1">
                <a:solidFill>
                  <a:schemeClr val="bg1"/>
                </a:solidFill>
                <a:latin typeface="微軟正黑體" pitchFamily="34" charset="-120"/>
                <a:ea typeface="微軟正黑體" pitchFamily="34" charset="-120"/>
              </a:rPr>
              <a:t>搭配 QNAP exFAT 授權，</a:t>
            </a:r>
            <a:r>
              <a:rPr lang="zh-TW" altLang="en-US" sz="1800" b="1">
                <a:solidFill>
                  <a:schemeClr val="bg1"/>
                </a:solidFill>
                <a:latin typeface="微軟正黑體"/>
                <a:ea typeface="微軟正黑體"/>
              </a:rPr>
              <a:t>突破 FAT32 單檔 4GB 上限，達成 Windows/Mac/QNAP NAS </a:t>
            </a:r>
            <a:br>
              <a:rPr lang="zh-TW" altLang="en-US" sz="1800" b="1">
                <a:solidFill>
                  <a:schemeClr val="bg1"/>
                </a:solidFill>
                <a:latin typeface="微軟正黑體"/>
                <a:ea typeface="微軟正黑體"/>
              </a:rPr>
            </a:br>
            <a:r>
              <a:rPr lang="zh-TW" altLang="en-US" sz="1800" b="1">
                <a:solidFill>
                  <a:schemeClr val="bg1"/>
                </a:solidFill>
                <a:latin typeface="微軟正黑體"/>
                <a:ea typeface="微軟正黑體"/>
              </a:rPr>
              <a:t>三方相容大檔傳輸。</a:t>
            </a:r>
            <a:endParaRPr lang="zh-TW">
              <a:solidFill>
                <a:schemeClr val="bg1"/>
              </a:solidFill>
            </a:endParaRPr>
          </a:p>
          <a:p>
            <a:pPr marL="285750" indent="-285750">
              <a:buClr>
                <a:schemeClr val="bg1"/>
              </a:buClr>
              <a:buFont typeface="Arial" panose="020B0604020202020204" pitchFamily="34" charset="0"/>
              <a:buChar char="•"/>
              <a:defRPr/>
            </a:pPr>
            <a:endParaRPr lang="zh-TW" altLang="en-US" sz="1800" b="1">
              <a:solidFill>
                <a:schemeClr val="bg1"/>
              </a:solidFill>
              <a:latin typeface="微軟正黑體"/>
              <a:ea typeface="微軟正黑體"/>
            </a:endParaRPr>
          </a:p>
          <a:p>
            <a:pPr marL="285750" indent="-285750">
              <a:buClr>
                <a:schemeClr val="bg1"/>
              </a:buClr>
              <a:buFont typeface="Arial" panose="020B0604020202020204" pitchFamily="34" charset="0"/>
              <a:buChar char="•"/>
              <a:defRPr/>
            </a:pPr>
            <a:endParaRPr lang="en-US" altLang="zh-TW" sz="1800" b="1">
              <a:solidFill>
                <a:schemeClr val="bg1"/>
              </a:solidFill>
              <a:latin typeface="微軟正黑體"/>
              <a:ea typeface="微軟正黑體"/>
            </a:endParaRPr>
          </a:p>
          <a:p>
            <a:pPr marL="285750" indent="-285750">
              <a:buClr>
                <a:schemeClr val="bg1"/>
              </a:buClr>
              <a:buFont typeface="Arial" panose="020B0604020202020204" pitchFamily="34" charset="0"/>
              <a:buChar char="•"/>
              <a:defRPr/>
            </a:pPr>
            <a:endParaRPr lang="en-US" altLang="zh-TW" sz="1800" b="1">
              <a:solidFill>
                <a:schemeClr val="bg1"/>
              </a:solidFill>
              <a:latin typeface="微軟正黑體"/>
              <a:ea typeface="微軟正黑體"/>
            </a:endParaRPr>
          </a:p>
          <a:p>
            <a:pPr>
              <a:buClr>
                <a:schemeClr val="bg1"/>
              </a:buClr>
              <a:defRPr/>
            </a:pPr>
            <a:endParaRPr lang="en-US" altLang="zh-TW" sz="1800" b="1">
              <a:solidFill>
                <a:schemeClr val="bg1"/>
              </a:solidFill>
              <a:latin typeface="微軟正黑體"/>
              <a:ea typeface="微軟正黑體"/>
            </a:endParaRPr>
          </a:p>
        </p:txBody>
      </p:sp>
      <p:pic>
        <p:nvPicPr>
          <p:cNvPr id="6" name="圖片 6" descr="一張含有 名片 的圖片&#10;&#10;描述是以非常高的可信度產生">
            <a:extLst>
              <a:ext uri="{FF2B5EF4-FFF2-40B4-BE49-F238E27FC236}">
                <a16:creationId xmlns:a16="http://schemas.microsoft.com/office/drawing/2014/main" id="{2E972AB3-0470-4BC6-99CF-A514DBE2B45F}"/>
              </a:ext>
            </a:extLst>
          </p:cNvPr>
          <p:cNvPicPr>
            <a:picLocks noChangeAspect="1"/>
          </p:cNvPicPr>
          <p:nvPr/>
        </p:nvPicPr>
        <p:blipFill>
          <a:blip r:embed="rId4"/>
          <a:stretch>
            <a:fillRect/>
          </a:stretch>
        </p:blipFill>
        <p:spPr>
          <a:xfrm>
            <a:off x="5055466" y="3110989"/>
            <a:ext cx="838013" cy="838013"/>
          </a:xfrm>
          <a:prstGeom prst="rect">
            <a:avLst/>
          </a:prstGeom>
        </p:spPr>
      </p:pic>
      <p:pic>
        <p:nvPicPr>
          <p:cNvPr id="8" name="圖片 8" descr="一張含有 物件, 時鐘 的圖片&#10;&#10;描述是以非常高的可信度產生">
            <a:extLst>
              <a:ext uri="{FF2B5EF4-FFF2-40B4-BE49-F238E27FC236}">
                <a16:creationId xmlns:a16="http://schemas.microsoft.com/office/drawing/2014/main" id="{B41B96C5-7AFD-4867-A2CC-3FD9AD50042C}"/>
              </a:ext>
            </a:extLst>
          </p:cNvPr>
          <p:cNvPicPr>
            <a:picLocks noChangeAspect="1"/>
          </p:cNvPicPr>
          <p:nvPr/>
        </p:nvPicPr>
        <p:blipFill>
          <a:blip r:embed="rId5"/>
          <a:stretch>
            <a:fillRect/>
          </a:stretch>
        </p:blipFill>
        <p:spPr>
          <a:xfrm>
            <a:off x="6761512" y="3206819"/>
            <a:ext cx="596283" cy="596283"/>
          </a:xfrm>
          <a:prstGeom prst="rect">
            <a:avLst/>
          </a:prstGeom>
        </p:spPr>
      </p:pic>
      <p:pic>
        <p:nvPicPr>
          <p:cNvPr id="10" name="圖片 10">
            <a:extLst>
              <a:ext uri="{FF2B5EF4-FFF2-40B4-BE49-F238E27FC236}">
                <a16:creationId xmlns:a16="http://schemas.microsoft.com/office/drawing/2014/main" id="{7C6761F8-8F32-46AB-B9A5-E8870AF2232B}"/>
              </a:ext>
            </a:extLst>
          </p:cNvPr>
          <p:cNvPicPr>
            <a:picLocks noChangeAspect="1"/>
          </p:cNvPicPr>
          <p:nvPr/>
        </p:nvPicPr>
        <p:blipFill>
          <a:blip r:embed="rId6"/>
          <a:stretch>
            <a:fillRect/>
          </a:stretch>
        </p:blipFill>
        <p:spPr>
          <a:xfrm>
            <a:off x="5994556" y="3206820"/>
            <a:ext cx="604998" cy="596282"/>
          </a:xfrm>
          <a:prstGeom prst="rect">
            <a:avLst/>
          </a:prstGeom>
        </p:spPr>
      </p:pic>
      <p:sp>
        <p:nvSpPr>
          <p:cNvPr id="11" name="矩形 10">
            <a:extLst>
              <a:ext uri="{FF2B5EF4-FFF2-40B4-BE49-F238E27FC236}">
                <a16:creationId xmlns:a16="http://schemas.microsoft.com/office/drawing/2014/main" id="{D83ABD4E-6E2A-4A3C-BC44-F9DF7F6546BE}"/>
              </a:ext>
            </a:extLst>
          </p:cNvPr>
          <p:cNvSpPr/>
          <p:nvPr/>
        </p:nvSpPr>
        <p:spPr>
          <a:xfrm>
            <a:off x="0" y="339333"/>
            <a:ext cx="1980029" cy="523220"/>
          </a:xfrm>
          <a:prstGeom prst="rect">
            <a:avLst/>
          </a:prstGeom>
        </p:spPr>
        <p:txBody>
          <a:bodyPr wrap="none">
            <a:spAutoFit/>
          </a:bodyPr>
          <a:lstStyle/>
          <a:p>
            <a:r>
              <a:rPr lang="zh-CN" altLang="en-US" sz="2800" b="1">
                <a:solidFill>
                  <a:schemeClr val="accent5">
                    <a:lumMod val="50000"/>
                  </a:schemeClr>
                </a:solidFill>
                <a:latin typeface="微軟正黑體" panose="020B0604030504040204" pitchFamily="34" charset="-120"/>
                <a:ea typeface="微軟正黑體" panose="020B0604030504040204" pitchFamily="34" charset="-120"/>
              </a:rPr>
              <a:t>應用情境一</a:t>
            </a:r>
            <a:endParaRPr lang="zh-TW" altLang="en-US" sz="1200">
              <a:solidFill>
                <a:schemeClr val="accent5">
                  <a:lumMod val="50000"/>
                </a:schemeClr>
              </a:solidFill>
            </a:endParaRPr>
          </a:p>
        </p:txBody>
      </p:sp>
      <p:pic>
        <p:nvPicPr>
          <p:cNvPr id="19" name="圖片 18">
            <a:extLst>
              <a:ext uri="{FF2B5EF4-FFF2-40B4-BE49-F238E27FC236}">
                <a16:creationId xmlns:a16="http://schemas.microsoft.com/office/drawing/2014/main" id="{880F0BDC-A297-4DEE-BA7E-8AFAFC16862F}"/>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572149" y="3253461"/>
            <a:ext cx="539414" cy="540487"/>
          </a:xfrm>
          <a:prstGeom prst="rect">
            <a:avLst/>
          </a:prstGeom>
        </p:spPr>
      </p:pic>
      <p:pic>
        <p:nvPicPr>
          <p:cNvPr id="20" name="圖片 12">
            <a:extLst>
              <a:ext uri="{FF2B5EF4-FFF2-40B4-BE49-F238E27FC236}">
                <a16:creationId xmlns:a16="http://schemas.microsoft.com/office/drawing/2014/main" id="{FE81757A-BA0F-4A78-BCF4-1408D6A68DB0}"/>
              </a:ext>
            </a:extLst>
          </p:cNvPr>
          <p:cNvPicPr>
            <a:picLocks noChangeAspect="1"/>
          </p:cNvPicPr>
          <p:nvPr/>
        </p:nvPicPr>
        <p:blipFill>
          <a:blip r:embed="rId8"/>
          <a:stretch>
            <a:fillRect/>
          </a:stretch>
        </p:blipFill>
        <p:spPr>
          <a:xfrm>
            <a:off x="9201901" y="3058427"/>
            <a:ext cx="693089" cy="684030"/>
          </a:xfrm>
          <a:prstGeom prst="rect">
            <a:avLst/>
          </a:prstGeom>
        </p:spPr>
      </p:pic>
    </p:spTree>
    <p:extLst>
      <p:ext uri="{BB962C8B-B14F-4D97-AF65-F5344CB8AC3E}">
        <p14:creationId xmlns:p14="http://schemas.microsoft.com/office/powerpoint/2010/main" val="51017482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圖片 8">
            <a:extLst>
              <a:ext uri="{FF2B5EF4-FFF2-40B4-BE49-F238E27FC236}">
                <a16:creationId xmlns:a16="http://schemas.microsoft.com/office/drawing/2014/main" id="{3599AC74-FBED-497C-B282-51D5479F6489}"/>
              </a:ext>
            </a:extLst>
          </p:cNvPr>
          <p:cNvPicPr>
            <a:picLocks noChangeAspect="1"/>
          </p:cNvPicPr>
          <p:nvPr/>
        </p:nvPicPr>
        <p:blipFill rotWithShape="1">
          <a:blip r:embed="rId3"/>
          <a:srcRect l="16665" r="16665"/>
          <a:stretch/>
        </p:blipFill>
        <p:spPr>
          <a:xfrm>
            <a:off x="71697" y="3164867"/>
            <a:ext cx="2009718" cy="2009718"/>
          </a:xfrm>
          <a:prstGeom prst="ellipse">
            <a:avLst/>
          </a:prstGeom>
          <a:ln>
            <a:noFill/>
          </a:ln>
          <a:effectLst>
            <a:softEdge rad="112500"/>
          </a:effectLst>
        </p:spPr>
      </p:pic>
      <p:sp>
        <p:nvSpPr>
          <p:cNvPr id="17" name="內容版面配置區 1">
            <a:extLst>
              <a:ext uri="{FF2B5EF4-FFF2-40B4-BE49-F238E27FC236}">
                <a16:creationId xmlns:a16="http://schemas.microsoft.com/office/drawing/2014/main" id="{B2646912-1358-4D25-BAA0-501340D8BACD}"/>
              </a:ext>
            </a:extLst>
          </p:cNvPr>
          <p:cNvSpPr txBox="1">
            <a:spLocks/>
          </p:cNvSpPr>
          <p:nvPr/>
        </p:nvSpPr>
        <p:spPr>
          <a:xfrm>
            <a:off x="234301" y="973773"/>
            <a:ext cx="3836849" cy="2688778"/>
          </a:xfrm>
          <a:prstGeom prst="rect">
            <a:avLst/>
          </a:prstGeom>
        </p:spPr>
        <p:txBody>
          <a:bodyPr vert="horz" lIns="91440" tIns="45720" rIns="91440" bIns="45720" rtlCol="0" anchor="t">
            <a:normAutofit/>
          </a:bodyPr>
          <a:lstStyle/>
          <a:p>
            <a:pPr marL="285750" indent="-285750">
              <a:buClr>
                <a:schemeClr val="bg1"/>
              </a:buClr>
              <a:buFont typeface="Arial" panose="020B0604020202020204" pitchFamily="34" charset="0"/>
              <a:buChar char="•"/>
              <a:defRPr/>
            </a:pPr>
            <a:r>
              <a:rPr lang="zh-TW" altLang="en-US" sz="1800" b="1">
                <a:solidFill>
                  <a:schemeClr val="bg1"/>
                </a:solidFill>
                <a:latin typeface="微軟正黑體"/>
                <a:ea typeface="微軟正黑體"/>
              </a:rPr>
              <a:t>即使只有兩個插槽的機種，相比 </a:t>
            </a:r>
            <a:r>
              <a:rPr lang="en-US" altLang="zh-TW" sz="1800" b="1">
                <a:solidFill>
                  <a:schemeClr val="bg1"/>
                </a:solidFill>
                <a:latin typeface="微軟正黑體"/>
                <a:ea typeface="微軟正黑體"/>
              </a:rPr>
              <a:t>TR-004</a:t>
            </a:r>
            <a:r>
              <a:rPr lang="zh-TW" altLang="en-US" sz="1800" b="1">
                <a:solidFill>
                  <a:schemeClr val="bg1"/>
                </a:solidFill>
                <a:latin typeface="微軟正黑體"/>
                <a:ea typeface="微軟正黑體"/>
              </a:rPr>
              <a:t>，</a:t>
            </a:r>
            <a:r>
              <a:rPr lang="en-US" altLang="zh-TW" sz="1800" b="1">
                <a:solidFill>
                  <a:schemeClr val="bg1"/>
                </a:solidFill>
                <a:latin typeface="微軟正黑體"/>
                <a:ea typeface="微軟正黑體"/>
              </a:rPr>
              <a:t>TR-002 </a:t>
            </a:r>
            <a:r>
              <a:rPr lang="zh-TW" altLang="en-US" sz="1800" b="1">
                <a:solidFill>
                  <a:schemeClr val="bg1"/>
                </a:solidFill>
                <a:latin typeface="微軟正黑體"/>
                <a:ea typeface="微軟正黑體"/>
              </a:rPr>
              <a:t>具備</a:t>
            </a:r>
            <a:r>
              <a:rPr lang="en-US" altLang="zh-TW" sz="1800" b="1">
                <a:solidFill>
                  <a:schemeClr val="bg1"/>
                </a:solidFill>
                <a:latin typeface="微軟正黑體"/>
                <a:ea typeface="微軟正黑體"/>
              </a:rPr>
              <a:t>USB</a:t>
            </a:r>
            <a:r>
              <a:rPr lang="zh-TW" altLang="en-US" sz="1800" b="1">
                <a:solidFill>
                  <a:schemeClr val="bg1"/>
                </a:solidFill>
                <a:latin typeface="微軟正黑體"/>
                <a:ea typeface="微軟正黑體"/>
              </a:rPr>
              <a:t> </a:t>
            </a:r>
            <a:r>
              <a:rPr lang="en-US" altLang="zh-TW" sz="1800" b="1">
                <a:solidFill>
                  <a:schemeClr val="bg1"/>
                </a:solidFill>
                <a:latin typeface="微軟正黑體"/>
                <a:ea typeface="微軟正黑體"/>
              </a:rPr>
              <a:t>3.1</a:t>
            </a:r>
            <a:r>
              <a:rPr lang="zh-TW" altLang="en-US" sz="1800" b="1">
                <a:solidFill>
                  <a:schemeClr val="bg1"/>
                </a:solidFill>
                <a:latin typeface="微軟正黑體"/>
                <a:ea typeface="微軟正黑體"/>
              </a:rPr>
              <a:t> </a:t>
            </a:r>
            <a:r>
              <a:rPr lang="en-US" altLang="zh-TW" sz="1800" b="1">
                <a:solidFill>
                  <a:schemeClr val="bg1"/>
                </a:solidFill>
                <a:latin typeface="微軟正黑體"/>
                <a:ea typeface="微軟正黑體"/>
              </a:rPr>
              <a:t>Gen2 </a:t>
            </a:r>
            <a:r>
              <a:rPr lang="zh-TW" altLang="en-US" sz="1800" b="1">
                <a:solidFill>
                  <a:schemeClr val="bg1"/>
                </a:solidFill>
                <a:latin typeface="微軟正黑體"/>
                <a:ea typeface="微軟正黑體"/>
              </a:rPr>
              <a:t>的傳輸速度優勢。</a:t>
            </a:r>
            <a:endParaRPr lang="en-US" altLang="zh-TW" sz="1800" b="1">
              <a:solidFill>
                <a:schemeClr val="bg1"/>
              </a:solidFill>
              <a:latin typeface="微軟正黑體"/>
              <a:ea typeface="微軟正黑體"/>
            </a:endParaRPr>
          </a:p>
          <a:p>
            <a:pPr>
              <a:buClr>
                <a:schemeClr val="bg1"/>
              </a:buClr>
              <a:defRPr/>
            </a:pPr>
            <a:endParaRPr lang="zh-TW" altLang="en-US" sz="1800" b="1">
              <a:solidFill>
                <a:schemeClr val="bg1"/>
              </a:solidFill>
              <a:latin typeface="微軟正黑體" pitchFamily="34" charset="-120"/>
              <a:ea typeface="微軟正黑體" pitchFamily="34" charset="-120"/>
            </a:endParaRPr>
          </a:p>
          <a:p>
            <a:pPr marL="285750" indent="-285750">
              <a:buClr>
                <a:schemeClr val="bg1"/>
              </a:buClr>
              <a:buFont typeface="Arial" panose="020B0604020202020204" pitchFamily="34" charset="0"/>
              <a:buChar char="•"/>
              <a:defRPr/>
            </a:pPr>
            <a:r>
              <a:rPr lang="zh-TW" altLang="en-US" sz="1800" b="1">
                <a:solidFill>
                  <a:schemeClr val="bg1"/>
                </a:solidFill>
                <a:latin typeface="微軟正黑體"/>
                <a:ea typeface="微軟正黑體"/>
              </a:rPr>
              <a:t>搭配個人工作室或事務所時，</a:t>
            </a:r>
            <a:br>
              <a:rPr lang="en-US" altLang="zh-TW" sz="1800" b="1">
                <a:latin typeface="微軟正黑體" pitchFamily="34" charset="-120"/>
                <a:ea typeface="微軟正黑體" pitchFamily="34" charset="-120"/>
              </a:rPr>
            </a:br>
            <a:r>
              <a:rPr lang="zh-TW" altLang="en-US" sz="1800" b="1">
                <a:solidFill>
                  <a:schemeClr val="bg1"/>
                </a:solidFill>
                <a:latin typeface="微軟正黑體"/>
                <a:ea typeface="微軟正黑體"/>
              </a:rPr>
              <a:t>可選擇不組成 </a:t>
            </a:r>
            <a:r>
              <a:rPr lang="en-US" altLang="zh-TW" sz="1800" b="1">
                <a:solidFill>
                  <a:schemeClr val="bg1"/>
                </a:solidFill>
                <a:latin typeface="微軟正黑體"/>
                <a:ea typeface="微軟正黑體"/>
              </a:rPr>
              <a:t>RAID</a:t>
            </a:r>
            <a:r>
              <a:rPr lang="zh-TW" altLang="en-US" sz="1800" b="1">
                <a:solidFill>
                  <a:schemeClr val="bg1"/>
                </a:solidFill>
                <a:latin typeface="微軟正黑體"/>
                <a:ea typeface="微軟正黑體"/>
              </a:rPr>
              <a:t> 作個別</a:t>
            </a:r>
            <a:br>
              <a:rPr lang="en-US" altLang="zh-TW" sz="1800" b="1">
                <a:latin typeface="微軟正黑體" pitchFamily="34" charset="-120"/>
                <a:ea typeface="微軟正黑體" pitchFamily="34" charset="-120"/>
              </a:rPr>
            </a:br>
            <a:r>
              <a:rPr lang="zh-TW" altLang="en-US" sz="1800" b="1">
                <a:solidFill>
                  <a:schemeClr val="bg1"/>
                </a:solidFill>
                <a:latin typeface="微軟正黑體"/>
                <a:ea typeface="微軟正黑體"/>
              </a:rPr>
              <a:t>磁碟的快速抽換、格式化並且</a:t>
            </a:r>
            <a:br>
              <a:rPr lang="en-US" altLang="zh-TW" sz="1800" b="1">
                <a:latin typeface="微軟正黑體" pitchFamily="34" charset="-120"/>
                <a:ea typeface="微軟正黑體" pitchFamily="34" charset="-120"/>
              </a:rPr>
            </a:br>
            <a:r>
              <a:rPr lang="zh-TW" altLang="en-US" sz="1800" b="1">
                <a:solidFill>
                  <a:schemeClr val="bg1"/>
                </a:solidFill>
                <a:latin typeface="微軟正黑體"/>
                <a:ea typeface="微軟正黑體"/>
              </a:rPr>
              <a:t>進行資料歸檔使用。</a:t>
            </a:r>
          </a:p>
          <a:p>
            <a:pPr marL="285750" indent="-285750">
              <a:buClr>
                <a:schemeClr val="bg1"/>
              </a:buClr>
              <a:buFont typeface="Arial" panose="020B0604020202020204" pitchFamily="34" charset="0"/>
              <a:buChar char="•"/>
              <a:defRPr/>
            </a:pPr>
            <a:endParaRPr lang="en-US" altLang="zh-TW" sz="1800" b="1">
              <a:solidFill>
                <a:schemeClr val="bg1"/>
              </a:solidFill>
              <a:latin typeface="微軟正黑體"/>
              <a:ea typeface="微軟正黑體"/>
            </a:endParaRPr>
          </a:p>
          <a:p>
            <a:pPr marL="285750" indent="-285750">
              <a:buClr>
                <a:schemeClr val="bg1"/>
              </a:buClr>
              <a:buFont typeface="Arial" panose="020B0604020202020204" pitchFamily="34" charset="0"/>
              <a:buChar char="•"/>
              <a:defRPr/>
            </a:pPr>
            <a:endParaRPr lang="en-US" altLang="zh-TW" sz="1800" b="1">
              <a:solidFill>
                <a:schemeClr val="bg1"/>
              </a:solidFill>
              <a:latin typeface="微軟正黑體"/>
              <a:ea typeface="微軟正黑體"/>
            </a:endParaRPr>
          </a:p>
          <a:p>
            <a:pPr>
              <a:buClr>
                <a:schemeClr val="bg1"/>
              </a:buClr>
              <a:defRPr/>
            </a:pPr>
            <a:endParaRPr lang="en-US" altLang="zh-TW" sz="1800" b="1">
              <a:solidFill>
                <a:schemeClr val="bg1"/>
              </a:solidFill>
              <a:latin typeface="微軟正黑體"/>
              <a:ea typeface="微軟正黑體"/>
            </a:endParaRPr>
          </a:p>
        </p:txBody>
      </p:sp>
      <p:pic>
        <p:nvPicPr>
          <p:cNvPr id="5" name="圖片 4" descr="一張含有 電子用品, 監視器, 相機, 牆 的圖片&#10;&#10;描述是以非常高的可信度產生">
            <a:extLst>
              <a:ext uri="{FF2B5EF4-FFF2-40B4-BE49-F238E27FC236}">
                <a16:creationId xmlns:a16="http://schemas.microsoft.com/office/drawing/2014/main" id="{CFAF183A-C8C6-4D11-B78E-3D157396C24F}"/>
              </a:ext>
            </a:extLst>
          </p:cNvPr>
          <p:cNvPicPr>
            <a:picLocks noChangeAspect="1"/>
          </p:cNvPicPr>
          <p:nvPr/>
        </p:nvPicPr>
        <p:blipFill rotWithShape="1">
          <a:blip r:embed="rId4"/>
          <a:srcRect l="-35755" t="-7657" r="6456" b="-7122"/>
          <a:stretch/>
        </p:blipFill>
        <p:spPr>
          <a:xfrm>
            <a:off x="1499064" y="3170573"/>
            <a:ext cx="2130536" cy="1885293"/>
          </a:xfrm>
          <a:prstGeom prst="rect">
            <a:avLst/>
          </a:prstGeom>
        </p:spPr>
      </p:pic>
      <p:pic>
        <p:nvPicPr>
          <p:cNvPr id="11" name="圖片 10">
            <a:extLst>
              <a:ext uri="{FF2B5EF4-FFF2-40B4-BE49-F238E27FC236}">
                <a16:creationId xmlns:a16="http://schemas.microsoft.com/office/drawing/2014/main" id="{F15D2AFF-EB6E-4879-8484-02D9A7211CF5}"/>
              </a:ext>
            </a:extLst>
          </p:cNvPr>
          <p:cNvPicPr>
            <a:picLocks noChangeAspect="1"/>
          </p:cNvPicPr>
          <p:nvPr/>
        </p:nvPicPr>
        <p:blipFill>
          <a:blip r:embed="rId5"/>
          <a:stretch>
            <a:fillRect/>
          </a:stretch>
        </p:blipFill>
        <p:spPr>
          <a:xfrm>
            <a:off x="387" y="263376"/>
            <a:ext cx="2152338" cy="744447"/>
          </a:xfrm>
          <a:prstGeom prst="rect">
            <a:avLst/>
          </a:prstGeom>
        </p:spPr>
      </p:pic>
      <p:sp>
        <p:nvSpPr>
          <p:cNvPr id="15" name="矩形 14">
            <a:extLst>
              <a:ext uri="{FF2B5EF4-FFF2-40B4-BE49-F238E27FC236}">
                <a16:creationId xmlns:a16="http://schemas.microsoft.com/office/drawing/2014/main" id="{1BBD1D82-AB8C-4125-A17F-4BE4A12CFA43}"/>
              </a:ext>
            </a:extLst>
          </p:cNvPr>
          <p:cNvSpPr/>
          <p:nvPr/>
        </p:nvSpPr>
        <p:spPr>
          <a:xfrm>
            <a:off x="0" y="317104"/>
            <a:ext cx="1980029" cy="523220"/>
          </a:xfrm>
          <a:prstGeom prst="rect">
            <a:avLst/>
          </a:prstGeom>
        </p:spPr>
        <p:txBody>
          <a:bodyPr wrap="none">
            <a:spAutoFit/>
          </a:bodyPr>
          <a:lstStyle/>
          <a:p>
            <a:r>
              <a:rPr lang="zh-CN" altLang="en-US" sz="2800" b="1">
                <a:solidFill>
                  <a:schemeClr val="accent5">
                    <a:lumMod val="50000"/>
                  </a:schemeClr>
                </a:solidFill>
                <a:latin typeface="微軟正黑體" panose="020B0604030504040204" pitchFamily="34" charset="-120"/>
                <a:ea typeface="微軟正黑體" panose="020B0604030504040204" pitchFamily="34" charset="-120"/>
              </a:rPr>
              <a:t>應用情境</a:t>
            </a:r>
            <a:r>
              <a:rPr lang="zh-TW" altLang="en-US" sz="2800" b="1">
                <a:solidFill>
                  <a:schemeClr val="accent5">
                    <a:lumMod val="50000"/>
                  </a:schemeClr>
                </a:solidFill>
                <a:latin typeface="微軟正黑體" panose="020B0604030504040204" pitchFamily="34" charset="-120"/>
                <a:ea typeface="微軟正黑體" panose="020B0604030504040204" pitchFamily="34" charset="-120"/>
              </a:rPr>
              <a:t>二</a:t>
            </a:r>
            <a:endParaRPr lang="zh-TW" altLang="en-US" sz="1200">
              <a:solidFill>
                <a:schemeClr val="accent5">
                  <a:lumMod val="50000"/>
                </a:schemeClr>
              </a:solidFill>
            </a:endParaRPr>
          </a:p>
        </p:txBody>
      </p:sp>
      <p:sp>
        <p:nvSpPr>
          <p:cNvPr id="4" name="標題 3">
            <a:extLst>
              <a:ext uri="{FF2B5EF4-FFF2-40B4-BE49-F238E27FC236}">
                <a16:creationId xmlns:a16="http://schemas.microsoft.com/office/drawing/2014/main" id="{436158EF-6DBE-427D-940C-2988D7CBABE5}"/>
              </a:ext>
            </a:extLst>
          </p:cNvPr>
          <p:cNvSpPr>
            <a:spLocks noGrp="1"/>
          </p:cNvSpPr>
          <p:nvPr>
            <p:ph type="ctrTitle"/>
          </p:nvPr>
        </p:nvSpPr>
        <p:spPr/>
        <p:txBody>
          <a:bodyPr/>
          <a:lstStyle/>
          <a:p>
            <a:r>
              <a:rPr lang="zh-CN" altLang="zh-TW"/>
              <a:t>使用</a:t>
            </a:r>
            <a:r>
              <a:rPr lang="zh-CN" altLang="en-US"/>
              <a:t> </a:t>
            </a:r>
            <a:r>
              <a:rPr lang="en-US" altLang="zh-TW"/>
              <a:t>TR-002 </a:t>
            </a:r>
            <a:r>
              <a:rPr lang="zh-TW" altLang="en-US"/>
              <a:t>為磁碟歸檔工具</a:t>
            </a:r>
          </a:p>
        </p:txBody>
      </p:sp>
      <p:sp>
        <p:nvSpPr>
          <p:cNvPr id="16" name="Rectangle 15">
            <a:extLst>
              <a:ext uri="{FF2B5EF4-FFF2-40B4-BE49-F238E27FC236}">
                <a16:creationId xmlns:a16="http://schemas.microsoft.com/office/drawing/2014/main" id="{6E9FBAA4-E9A2-5242-B4BF-C4FC3A7A3D28}"/>
              </a:ext>
            </a:extLst>
          </p:cNvPr>
          <p:cNvSpPr/>
          <p:nvPr/>
        </p:nvSpPr>
        <p:spPr>
          <a:xfrm>
            <a:off x="3477960" y="4594457"/>
            <a:ext cx="615874" cy="230832"/>
          </a:xfrm>
          <a:prstGeom prst="rect">
            <a:avLst/>
          </a:prstGeom>
        </p:spPr>
        <p:txBody>
          <a:bodyPr wrap="square">
            <a:spAutoFit/>
          </a:bodyPr>
          <a:lstStyle/>
          <a:p>
            <a:r>
              <a:rPr lang="en-US" altLang="zh-CN" sz="900" b="1" dirty="0">
                <a:solidFill>
                  <a:schemeClr val="bg1"/>
                </a:solidFill>
                <a:latin typeface="+mj-lt"/>
                <a:ea typeface="Microsoft JhengHei" panose="020B0604030504040204" pitchFamily="34" charset="-120"/>
              </a:rPr>
              <a:t>TR-002</a:t>
            </a:r>
            <a:endParaRPr lang="en-US" sz="900" b="1" dirty="0">
              <a:solidFill>
                <a:schemeClr val="bg1"/>
              </a:solidFill>
              <a:latin typeface="+mj-lt"/>
              <a:ea typeface="Microsoft JhengHei" panose="020B0604030504040204" pitchFamily="34" charset="-120"/>
            </a:endParaRPr>
          </a:p>
        </p:txBody>
      </p:sp>
      <p:grpSp>
        <p:nvGrpSpPr>
          <p:cNvPr id="7" name="群組 6">
            <a:extLst>
              <a:ext uri="{FF2B5EF4-FFF2-40B4-BE49-F238E27FC236}">
                <a16:creationId xmlns:a16="http://schemas.microsoft.com/office/drawing/2014/main" id="{4150A055-191A-417D-B26B-C54FAA3B3175}"/>
              </a:ext>
            </a:extLst>
          </p:cNvPr>
          <p:cNvGrpSpPr/>
          <p:nvPr/>
        </p:nvGrpSpPr>
        <p:grpSpPr>
          <a:xfrm>
            <a:off x="4572002" y="1044242"/>
            <a:ext cx="3227313" cy="885940"/>
            <a:chOff x="4629807" y="1163264"/>
            <a:chExt cx="3158358" cy="885940"/>
          </a:xfrm>
        </p:grpSpPr>
        <p:sp>
          <p:nvSpPr>
            <p:cNvPr id="6" name="矩形 5">
              <a:extLst>
                <a:ext uri="{FF2B5EF4-FFF2-40B4-BE49-F238E27FC236}">
                  <a16:creationId xmlns:a16="http://schemas.microsoft.com/office/drawing/2014/main" id="{4DE16F21-16C3-48C7-BD07-C15F73B006D2}"/>
                </a:ext>
              </a:extLst>
            </p:cNvPr>
            <p:cNvSpPr/>
            <p:nvPr/>
          </p:nvSpPr>
          <p:spPr>
            <a:xfrm>
              <a:off x="4629807" y="1163264"/>
              <a:ext cx="3158358" cy="88594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2" name="矩形 11">
              <a:extLst>
                <a:ext uri="{FF2B5EF4-FFF2-40B4-BE49-F238E27FC236}">
                  <a16:creationId xmlns:a16="http://schemas.microsoft.com/office/drawing/2014/main" id="{229BE073-4B68-4D83-856A-3858FCCF824F}"/>
                </a:ext>
              </a:extLst>
            </p:cNvPr>
            <p:cNvSpPr/>
            <p:nvPr/>
          </p:nvSpPr>
          <p:spPr>
            <a:xfrm>
              <a:off x="4629807" y="1163264"/>
              <a:ext cx="3158358" cy="885940"/>
            </a:xfrm>
            <a:prstGeom prst="rect">
              <a:avLst/>
            </a:prstGeom>
            <a:noFill/>
            <a:ln w="12700">
              <a:solidFill>
                <a:schemeClr val="accent2">
                  <a:lumMod val="20000"/>
                  <a:lumOff val="80000"/>
                </a:schemeClr>
              </a:solidFill>
            </a:ln>
            <a:effectLst>
              <a:glow rad="38100">
                <a:srgbClr val="FF05BE">
                  <a:alpha val="80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800" kern="1200"/>
            </a:p>
          </p:txBody>
        </p:sp>
        <p:sp>
          <p:nvSpPr>
            <p:cNvPr id="2" name="矩形 1">
              <a:extLst>
                <a:ext uri="{FF2B5EF4-FFF2-40B4-BE49-F238E27FC236}">
                  <a16:creationId xmlns:a16="http://schemas.microsoft.com/office/drawing/2014/main" id="{4E444CD8-A303-4098-A5FA-D4F035F42D4C}"/>
                </a:ext>
              </a:extLst>
            </p:cNvPr>
            <p:cNvSpPr/>
            <p:nvPr/>
          </p:nvSpPr>
          <p:spPr>
            <a:xfrm>
              <a:off x="4665744" y="1236902"/>
              <a:ext cx="3111158" cy="738664"/>
            </a:xfrm>
            <a:prstGeom prst="rect">
              <a:avLst/>
            </a:prstGeom>
          </p:spPr>
          <p:txBody>
            <a:bodyPr wrap="square">
              <a:spAutoFit/>
            </a:bodyPr>
            <a:lstStyle/>
            <a:p>
              <a:r>
                <a:rPr lang="zh-TW" altLang="en-US" b="1" dirty="0">
                  <a:solidFill>
                    <a:srgbClr val="3C0668"/>
                  </a:solidFill>
                  <a:latin typeface="微軟正黑體" panose="020B0604030504040204" pitchFamily="34" charset="-120"/>
                  <a:ea typeface="微軟正黑體" panose="020B0604030504040204" pitchFamily="34" charset="-120"/>
                </a:rPr>
                <a:t>作為個人剪輯師，完成的影片成果紀錄，若不須持續存取，可搭配 </a:t>
              </a:r>
              <a:r>
                <a:rPr lang="en-US" altLang="zh-TW" b="1" dirty="0">
                  <a:solidFill>
                    <a:srgbClr val="3C0668"/>
                  </a:solidFill>
                  <a:latin typeface="微軟正黑體" panose="020B0604030504040204" pitchFamily="34" charset="-120"/>
                  <a:ea typeface="微軟正黑體" panose="020B0604030504040204" pitchFamily="34" charset="-120"/>
                </a:rPr>
                <a:t>TR-002</a:t>
              </a:r>
              <a:r>
                <a:rPr lang="zh-TW" altLang="en-US" b="1" dirty="0">
                  <a:solidFill>
                    <a:srgbClr val="3C0668"/>
                  </a:solidFill>
                  <a:latin typeface="微軟正黑體" panose="020B0604030504040204" pitchFamily="34" charset="-120"/>
                  <a:ea typeface="微軟正黑體" panose="020B0604030504040204" pitchFamily="34" charset="-120"/>
                </a:rPr>
                <a:t> 歸檔，比採用 </a:t>
              </a:r>
              <a:r>
                <a:rPr lang="en-US" altLang="zh-TW" b="1" dirty="0">
                  <a:solidFill>
                    <a:srgbClr val="3C0668"/>
                  </a:solidFill>
                  <a:latin typeface="微軟正黑體" panose="020B0604030504040204" pitchFamily="34" charset="-120"/>
                  <a:ea typeface="微軟正黑體" panose="020B0604030504040204" pitchFamily="34" charset="-120"/>
                </a:rPr>
                <a:t>NAS</a:t>
              </a:r>
              <a:r>
                <a:rPr lang="zh-TW" altLang="en-US" b="1" dirty="0">
                  <a:solidFill>
                    <a:srgbClr val="3C0668"/>
                  </a:solidFill>
                  <a:latin typeface="微軟正黑體" panose="020B0604030504040204" pitchFamily="34" charset="-120"/>
                  <a:ea typeface="微軟正黑體" panose="020B0604030504040204" pitchFamily="34" charset="-120"/>
                </a:rPr>
                <a:t> 更有經濟效益！</a:t>
              </a:r>
            </a:p>
          </p:txBody>
        </p:sp>
      </p:grpSp>
      <p:pic>
        <p:nvPicPr>
          <p:cNvPr id="21" name="圖片 20">
            <a:extLst>
              <a:ext uri="{FF2B5EF4-FFF2-40B4-BE49-F238E27FC236}">
                <a16:creationId xmlns:a16="http://schemas.microsoft.com/office/drawing/2014/main" id="{92521328-9241-4A52-A738-84DE2AFE25B1}"/>
              </a:ext>
            </a:extLst>
          </p:cNvPr>
          <p:cNvPicPr>
            <a:picLocks noChangeAspect="1"/>
          </p:cNvPicPr>
          <p:nvPr/>
        </p:nvPicPr>
        <p:blipFill>
          <a:blip r:embed="rId6"/>
          <a:stretch>
            <a:fillRect/>
          </a:stretch>
        </p:blipFill>
        <p:spPr>
          <a:xfrm rot="19868769" flipH="1">
            <a:off x="1328755" y="3474874"/>
            <a:ext cx="987139" cy="634709"/>
          </a:xfrm>
          <a:prstGeom prst="rect">
            <a:avLst/>
          </a:prstGeom>
          <a:effectLst>
            <a:outerShdw blurRad="50800" dist="38100" algn="l" rotWithShape="0">
              <a:prstClr val="black">
                <a:alpha val="40000"/>
              </a:prstClr>
            </a:outerShdw>
          </a:effectLst>
        </p:spPr>
      </p:pic>
      <p:sp>
        <p:nvSpPr>
          <p:cNvPr id="18" name="Rectangle 4">
            <a:extLst>
              <a:ext uri="{FF2B5EF4-FFF2-40B4-BE49-F238E27FC236}">
                <a16:creationId xmlns:a16="http://schemas.microsoft.com/office/drawing/2014/main" id="{D3282345-F29B-4EE5-AEAE-9A8791565076}"/>
              </a:ext>
            </a:extLst>
          </p:cNvPr>
          <p:cNvSpPr/>
          <p:nvPr/>
        </p:nvSpPr>
        <p:spPr>
          <a:xfrm>
            <a:off x="3684122" y="4847988"/>
            <a:ext cx="3452507" cy="215444"/>
          </a:xfrm>
          <a:prstGeom prst="rect">
            <a:avLst/>
          </a:prstGeom>
        </p:spPr>
        <p:txBody>
          <a:bodyPr wrap="square" anchor="t">
            <a:spAutoFit/>
          </a:bodyPr>
          <a:lstStyle/>
          <a:p>
            <a:r>
              <a:rPr lang="zh-TW" altLang="en-US" sz="800" b="1">
                <a:solidFill>
                  <a:schemeClr val="bg1"/>
                </a:solidFill>
                <a:latin typeface="Microsoft JhengHei"/>
                <a:ea typeface="Microsoft JhengHei"/>
              </a:rPr>
              <a:t>當每插拔單一顆磁碟時，</a:t>
            </a:r>
            <a:r>
              <a:rPr lang="en-US" altLang="zh-TW" sz="800" b="1">
                <a:solidFill>
                  <a:schemeClr val="bg1"/>
                </a:solidFill>
                <a:latin typeface="Microsoft JhengHei"/>
                <a:ea typeface="Microsoft JhengHei"/>
              </a:rPr>
              <a:t>TR-002 </a:t>
            </a:r>
            <a:r>
              <a:rPr lang="zh-TW" altLang="en-US" sz="800" b="1">
                <a:solidFill>
                  <a:schemeClr val="bg1"/>
                </a:solidFill>
                <a:latin typeface="Microsoft JhengHei"/>
                <a:ea typeface="Microsoft JhengHei"/>
              </a:rPr>
              <a:t>將會被重新偵測</a:t>
            </a:r>
            <a:endParaRPr lang="en-US" sz="800" b="1">
              <a:solidFill>
                <a:schemeClr val="bg1"/>
              </a:solidFill>
              <a:latin typeface="Microsoft JhengHei"/>
              <a:ea typeface="Microsoft JhengHei"/>
            </a:endParaRPr>
          </a:p>
        </p:txBody>
      </p:sp>
      <p:pic>
        <p:nvPicPr>
          <p:cNvPr id="19" name="圖片 13">
            <a:extLst>
              <a:ext uri="{FF2B5EF4-FFF2-40B4-BE49-F238E27FC236}">
                <a16:creationId xmlns:a16="http://schemas.microsoft.com/office/drawing/2014/main" id="{9A814A44-F4DE-4CDA-95AE-64210E9F055B}"/>
              </a:ext>
            </a:extLst>
          </p:cNvPr>
          <p:cNvPicPr>
            <a:picLocks noChangeAspect="1"/>
          </p:cNvPicPr>
          <p:nvPr/>
        </p:nvPicPr>
        <p:blipFill>
          <a:blip r:embed="rId7"/>
          <a:stretch>
            <a:fillRect/>
          </a:stretch>
        </p:blipFill>
        <p:spPr>
          <a:xfrm>
            <a:off x="3563304" y="4865113"/>
            <a:ext cx="178554" cy="156679"/>
          </a:xfrm>
          <a:prstGeom prst="rect">
            <a:avLst/>
          </a:prstGeom>
        </p:spPr>
      </p:pic>
    </p:spTree>
    <p:extLst>
      <p:ext uri="{BB962C8B-B14F-4D97-AF65-F5344CB8AC3E}">
        <p14:creationId xmlns:p14="http://schemas.microsoft.com/office/powerpoint/2010/main" val="335481009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40D07-8EA7-8346-B2C5-696E9E2D59DA}"/>
              </a:ext>
            </a:extLst>
          </p:cNvPr>
          <p:cNvSpPr>
            <a:spLocks noGrp="1"/>
          </p:cNvSpPr>
          <p:nvPr>
            <p:ph type="ctrTitle" idx="4294967295"/>
          </p:nvPr>
        </p:nvSpPr>
        <p:spPr>
          <a:xfrm>
            <a:off x="165897" y="4023271"/>
            <a:ext cx="6526035" cy="862012"/>
          </a:xfrm>
        </p:spPr>
        <p:txBody>
          <a:bodyPr/>
          <a:lstStyle/>
          <a:p>
            <a:pPr algn="l"/>
            <a:r>
              <a:rPr lang="zh-TW" altLang="en-US">
                <a:solidFill>
                  <a:srgbClr val="002060"/>
                </a:solidFill>
                <a:latin typeface="Microsoft JhengHei" panose="020B0604030504040204" pitchFamily="34" charset="-120"/>
                <a:ea typeface="Microsoft JhengHei" panose="020B0604030504040204" pitchFamily="34" charset="-120"/>
              </a:rPr>
              <a:t>使用 RAID Manager 在 Windows 上</a:t>
            </a:r>
            <a:br>
              <a:rPr lang="zh-TW" altLang="en-US">
                <a:solidFill>
                  <a:srgbClr val="002060"/>
                </a:solidFill>
                <a:latin typeface="Microsoft JhengHei" panose="020B0604030504040204" pitchFamily="34" charset="-120"/>
                <a:ea typeface="Microsoft JhengHei" panose="020B0604030504040204" pitchFamily="34" charset="-120"/>
              </a:rPr>
            </a:br>
            <a:r>
              <a:rPr lang="zh-TW" altLang="en-US">
                <a:solidFill>
                  <a:srgbClr val="002060"/>
                </a:solidFill>
                <a:latin typeface="Microsoft JhengHei" panose="020B0604030504040204" pitchFamily="34" charset="-120"/>
                <a:ea typeface="Microsoft JhengHei" panose="020B0604030504040204" pitchFamily="34" charset="-120"/>
              </a:rPr>
              <a:t>建立外接 RAID 群組並上傳 5GB 影像檔</a:t>
            </a:r>
          </a:p>
        </p:txBody>
      </p:sp>
    </p:spTree>
    <p:extLst>
      <p:ext uri="{BB962C8B-B14F-4D97-AF65-F5344CB8AC3E}">
        <p14:creationId xmlns:p14="http://schemas.microsoft.com/office/powerpoint/2010/main" val="10240471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 name="圖片 26">
            <a:extLst>
              <a:ext uri="{FF2B5EF4-FFF2-40B4-BE49-F238E27FC236}">
                <a16:creationId xmlns:a16="http://schemas.microsoft.com/office/drawing/2014/main" id="{15C83782-B4DA-4915-8886-587FCC704129}"/>
              </a:ext>
            </a:extLst>
          </p:cNvPr>
          <p:cNvPicPr>
            <a:picLocks noChangeAspect="1"/>
          </p:cNvPicPr>
          <p:nvPr/>
        </p:nvPicPr>
        <p:blipFill>
          <a:blip r:embed="rId2"/>
          <a:stretch>
            <a:fillRect/>
          </a:stretch>
        </p:blipFill>
        <p:spPr>
          <a:xfrm>
            <a:off x="4533429" y="1095841"/>
            <a:ext cx="3455562" cy="609214"/>
          </a:xfrm>
          <a:prstGeom prst="rect">
            <a:avLst/>
          </a:prstGeom>
          <a:effectLst>
            <a:outerShdw blurRad="50800" dist="38100" dir="2700000" algn="tl" rotWithShape="0">
              <a:prstClr val="black">
                <a:alpha val="40000"/>
              </a:prstClr>
            </a:outerShdw>
          </a:effectLst>
        </p:spPr>
      </p:pic>
      <p:pic>
        <p:nvPicPr>
          <p:cNvPr id="28" name="圖片 27">
            <a:extLst>
              <a:ext uri="{FF2B5EF4-FFF2-40B4-BE49-F238E27FC236}">
                <a16:creationId xmlns:a16="http://schemas.microsoft.com/office/drawing/2014/main" id="{F61C74F1-E93A-4FAB-9733-E3A68AC96BE3}"/>
              </a:ext>
            </a:extLst>
          </p:cNvPr>
          <p:cNvPicPr>
            <a:picLocks noChangeAspect="1"/>
          </p:cNvPicPr>
          <p:nvPr/>
        </p:nvPicPr>
        <p:blipFill>
          <a:blip r:embed="rId2"/>
          <a:stretch>
            <a:fillRect/>
          </a:stretch>
        </p:blipFill>
        <p:spPr>
          <a:xfrm>
            <a:off x="4533429" y="2949587"/>
            <a:ext cx="3455562" cy="609214"/>
          </a:xfrm>
          <a:prstGeom prst="rect">
            <a:avLst/>
          </a:prstGeom>
          <a:effectLst>
            <a:outerShdw blurRad="50800" dist="38100" dir="2700000" algn="tl" rotWithShape="0">
              <a:prstClr val="black">
                <a:alpha val="40000"/>
              </a:prstClr>
            </a:outerShdw>
          </a:effectLst>
        </p:spPr>
      </p:pic>
      <p:pic>
        <p:nvPicPr>
          <p:cNvPr id="26" name="圖片 25">
            <a:extLst>
              <a:ext uri="{FF2B5EF4-FFF2-40B4-BE49-F238E27FC236}">
                <a16:creationId xmlns:a16="http://schemas.microsoft.com/office/drawing/2014/main" id="{1BB776E6-44BC-4592-8AA1-9DAF1603AC0E}"/>
              </a:ext>
            </a:extLst>
          </p:cNvPr>
          <p:cNvPicPr>
            <a:picLocks noChangeAspect="1"/>
          </p:cNvPicPr>
          <p:nvPr/>
        </p:nvPicPr>
        <p:blipFill>
          <a:blip r:embed="rId2"/>
          <a:stretch>
            <a:fillRect/>
          </a:stretch>
        </p:blipFill>
        <p:spPr>
          <a:xfrm>
            <a:off x="616448" y="2952077"/>
            <a:ext cx="3455562" cy="609214"/>
          </a:xfrm>
          <a:prstGeom prst="rect">
            <a:avLst/>
          </a:prstGeom>
          <a:effectLst>
            <a:outerShdw blurRad="50800" dist="38100" dir="2700000" algn="tl" rotWithShape="0">
              <a:prstClr val="black">
                <a:alpha val="40000"/>
              </a:prstClr>
            </a:outerShdw>
          </a:effectLst>
        </p:spPr>
      </p:pic>
      <p:pic>
        <p:nvPicPr>
          <p:cNvPr id="25" name="圖片 24">
            <a:extLst>
              <a:ext uri="{FF2B5EF4-FFF2-40B4-BE49-F238E27FC236}">
                <a16:creationId xmlns:a16="http://schemas.microsoft.com/office/drawing/2014/main" id="{7F4B6348-7583-4CDD-BE42-B5B9EBD2A77F}"/>
              </a:ext>
            </a:extLst>
          </p:cNvPr>
          <p:cNvPicPr>
            <a:picLocks noChangeAspect="1"/>
          </p:cNvPicPr>
          <p:nvPr/>
        </p:nvPicPr>
        <p:blipFill>
          <a:blip r:embed="rId2"/>
          <a:stretch>
            <a:fillRect/>
          </a:stretch>
        </p:blipFill>
        <p:spPr>
          <a:xfrm>
            <a:off x="616448" y="1095841"/>
            <a:ext cx="3455562" cy="609214"/>
          </a:xfrm>
          <a:prstGeom prst="rect">
            <a:avLst/>
          </a:prstGeom>
          <a:effectLst>
            <a:outerShdw blurRad="50800" dist="38100" dir="2700000" algn="tl" rotWithShape="0">
              <a:prstClr val="black">
                <a:alpha val="40000"/>
              </a:prstClr>
            </a:outerShdw>
          </a:effectLst>
        </p:spPr>
      </p:pic>
      <p:sp>
        <p:nvSpPr>
          <p:cNvPr id="2" name="標題 1">
            <a:extLst>
              <a:ext uri="{FF2B5EF4-FFF2-40B4-BE49-F238E27FC236}">
                <a16:creationId xmlns:a16="http://schemas.microsoft.com/office/drawing/2014/main" id="{6702C60C-ACDE-47FA-8055-CC710EACFAE9}"/>
              </a:ext>
            </a:extLst>
          </p:cNvPr>
          <p:cNvSpPr>
            <a:spLocks noGrp="1"/>
          </p:cNvSpPr>
          <p:nvPr>
            <p:ph type="ctrTitle"/>
          </p:nvPr>
        </p:nvSpPr>
        <p:spPr>
          <a:xfrm>
            <a:off x="323636" y="0"/>
            <a:ext cx="8820364" cy="862553"/>
          </a:xfrm>
        </p:spPr>
        <p:txBody>
          <a:bodyPr/>
          <a:lstStyle/>
          <a:p>
            <a:r>
              <a:rPr lang="en-US" altLang="zh-CN" sz="3000"/>
              <a:t>QNAP</a:t>
            </a:r>
            <a:r>
              <a:rPr lang="zh-CN" altLang="en-US" sz="3000"/>
              <a:t> </a:t>
            </a:r>
            <a:r>
              <a:rPr lang="en-US" altLang="zh-CN" sz="3000"/>
              <a:t>External</a:t>
            </a:r>
            <a:r>
              <a:rPr lang="zh-CN" altLang="en-US" sz="3000"/>
              <a:t> </a:t>
            </a:r>
            <a:r>
              <a:rPr lang="en-US" altLang="zh-CN" sz="3000"/>
              <a:t>RAID</a:t>
            </a:r>
            <a:r>
              <a:rPr lang="zh-CN" altLang="en-US" sz="3000"/>
              <a:t> </a:t>
            </a:r>
            <a:r>
              <a:rPr lang="en-US" altLang="zh-CN" sz="3000"/>
              <a:t>Manager</a:t>
            </a:r>
            <a:r>
              <a:rPr lang="zh-CN" altLang="en-US" sz="3000"/>
              <a:t> 優勢大集合</a:t>
            </a:r>
            <a:endParaRPr lang="zh-TW" sz="3000" b="0"/>
          </a:p>
        </p:txBody>
      </p:sp>
      <p:sp>
        <p:nvSpPr>
          <p:cNvPr id="3" name="文字方塊 1">
            <a:extLst>
              <a:ext uri="{FF2B5EF4-FFF2-40B4-BE49-F238E27FC236}">
                <a16:creationId xmlns:a16="http://schemas.microsoft.com/office/drawing/2014/main" id="{B36E5708-B18D-4D80-B643-9D20D7E8F861}"/>
              </a:ext>
            </a:extLst>
          </p:cNvPr>
          <p:cNvSpPr txBox="1"/>
          <p:nvPr/>
        </p:nvSpPr>
        <p:spPr>
          <a:xfrm>
            <a:off x="1207976" y="1779739"/>
            <a:ext cx="2963331" cy="338554"/>
          </a:xfrm>
          <a:prstGeom prst="rect">
            <a:avLst/>
          </a:prstGeom>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Clr>
                <a:srgbClr val="3C0668"/>
              </a:buClr>
              <a:buFont typeface="Arial"/>
              <a:buChar char="•"/>
            </a:pPr>
            <a:r>
              <a:rPr lang="zh-TW" altLang="en-US" sz="1600" b="1">
                <a:solidFill>
                  <a:srgbClr val="3C0668"/>
                </a:solidFill>
                <a:latin typeface="微軟正黑體"/>
                <a:ea typeface="微軟正黑體"/>
              </a:rPr>
              <a:t>兩步驟快速建立 RAID 群組</a:t>
            </a:r>
          </a:p>
        </p:txBody>
      </p:sp>
      <p:sp>
        <p:nvSpPr>
          <p:cNvPr id="4" name="文字方塊 2">
            <a:extLst>
              <a:ext uri="{FF2B5EF4-FFF2-40B4-BE49-F238E27FC236}">
                <a16:creationId xmlns:a16="http://schemas.microsoft.com/office/drawing/2014/main" id="{0FCA16EE-B98E-4323-9A32-4488FC571479}"/>
              </a:ext>
            </a:extLst>
          </p:cNvPr>
          <p:cNvSpPr txBox="1"/>
          <p:nvPr/>
        </p:nvSpPr>
        <p:spPr>
          <a:xfrm>
            <a:off x="1207977" y="2096387"/>
            <a:ext cx="3042368" cy="584775"/>
          </a:xfrm>
          <a:prstGeom prst="rect">
            <a:avLst/>
          </a:prstGeom>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Clr>
                <a:srgbClr val="3C0668"/>
              </a:buClr>
              <a:buFont typeface="Arial"/>
              <a:buChar char="•"/>
            </a:pPr>
            <a:r>
              <a:rPr lang="zh-TW" altLang="en-US" sz="1600" b="1">
                <a:solidFill>
                  <a:srgbClr val="3C0668"/>
                </a:solidFill>
                <a:latin typeface="微軟正黑體"/>
                <a:ea typeface="微軟正黑體"/>
              </a:rPr>
              <a:t>清楚總覽</a:t>
            </a:r>
            <a:r>
              <a:rPr lang="zh-TW" sz="1600" b="1">
                <a:solidFill>
                  <a:srgbClr val="3C0668"/>
                </a:solidFill>
                <a:latin typeface="微軟正黑體"/>
                <a:ea typeface="微軟正黑體"/>
              </a:rPr>
              <a:t>裝置、磁碟、RAID的資訊及狀態</a:t>
            </a:r>
            <a:endParaRPr lang="zh-TW" altLang="en-US" sz="1600" b="1">
              <a:solidFill>
                <a:srgbClr val="3C0668"/>
              </a:solidFill>
              <a:latin typeface="微軟正黑體"/>
              <a:ea typeface="微軟正黑體"/>
            </a:endParaRPr>
          </a:p>
        </p:txBody>
      </p:sp>
      <p:sp>
        <p:nvSpPr>
          <p:cNvPr id="5" name="文字方塊 3">
            <a:extLst>
              <a:ext uri="{FF2B5EF4-FFF2-40B4-BE49-F238E27FC236}">
                <a16:creationId xmlns:a16="http://schemas.microsoft.com/office/drawing/2014/main" id="{6EC9A105-0711-4492-9074-04E7B62E6358}"/>
              </a:ext>
            </a:extLst>
          </p:cNvPr>
          <p:cNvSpPr txBox="1"/>
          <p:nvPr/>
        </p:nvSpPr>
        <p:spPr>
          <a:xfrm>
            <a:off x="5115835" y="1720467"/>
            <a:ext cx="3042368" cy="830997"/>
          </a:xfrm>
          <a:prstGeom prst="rect">
            <a:avLst/>
          </a:prstGeom>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Clr>
                <a:srgbClr val="3C0668"/>
              </a:buClr>
              <a:buFont typeface="Arial"/>
              <a:buChar char="•"/>
            </a:pPr>
            <a:r>
              <a:rPr lang="zh-TW" altLang="en-US" sz="1600" b="1">
                <a:solidFill>
                  <a:srgbClr val="3C0668"/>
                </a:solidFill>
                <a:latin typeface="微軟正黑體"/>
                <a:ea typeface="微軟正黑體"/>
              </a:rPr>
              <a:t>記錄裝置內所有事件，並能夠過篩選及輸入關鍵字，快速搜出資訊</a:t>
            </a:r>
          </a:p>
        </p:txBody>
      </p:sp>
      <p:sp>
        <p:nvSpPr>
          <p:cNvPr id="6" name="文字方塊 4">
            <a:extLst>
              <a:ext uri="{FF2B5EF4-FFF2-40B4-BE49-F238E27FC236}">
                <a16:creationId xmlns:a16="http://schemas.microsoft.com/office/drawing/2014/main" id="{8B636DD7-1F12-4E3B-859B-36CD29F8C63C}"/>
              </a:ext>
            </a:extLst>
          </p:cNvPr>
          <p:cNvSpPr txBox="1"/>
          <p:nvPr/>
        </p:nvSpPr>
        <p:spPr>
          <a:xfrm>
            <a:off x="1207976" y="3616501"/>
            <a:ext cx="3652988" cy="338554"/>
          </a:xfrm>
          <a:prstGeom prst="rect">
            <a:avLst/>
          </a:prstGeom>
        </p:spPr>
        <p:txBody>
          <a:bodyPr rot="0" spcFirstLastPara="0" vert="horz" wrap="square" lIns="91440" tIns="45720" rIns="91440" bIns="45720" numCol="1" spcCol="0" rtlCol="0" fromWordArt="0" anchor="t" anchorCtr="0" forceAA="0" compatLnSpc="1">
            <a:prstTxWarp prst="textNoShape">
              <a:avLst/>
            </a:prstTxWarp>
            <a:spAutoFit/>
          </a:bodyPr>
          <a:lstStyle>
            <a:defPPr marR="0" lvl="0" algn="l" rtl="0">
              <a:lnSpc>
                <a:spcPct val="100000"/>
              </a:lnSpc>
              <a:spcBef>
                <a:spcPts val="0"/>
              </a:spcBef>
              <a:spcAft>
                <a:spcPts val="0"/>
              </a:spcAft>
              <a:defRPr/>
            </a:defPPr>
            <a:lvl1pPr marL="285750" indent="-285750" defTabSz="914400" eaLnBrk="1" latinLnBrk="0" hangingPunct="1">
              <a:buClr>
                <a:schemeClr val="bg1"/>
              </a:buClr>
              <a:buChar char="•"/>
              <a:defRPr sz="1600" b="1" kern="1200">
                <a:solidFill>
                  <a:schemeClr val="bg1"/>
                </a:solidFill>
                <a:latin typeface="微軟正黑體"/>
                <a:ea typeface="微軟正黑體"/>
                <a:cs typeface="+mn-cs"/>
              </a:defRPr>
            </a:lvl1pPr>
            <a:lvl2pPr marL="457200" defTabSz="914400" eaLnBrk="1" latinLnBrk="0" hangingPunct="1">
              <a:defRPr sz="1800" kern="1200">
                <a:solidFill>
                  <a:schemeClr val="tx1"/>
                </a:solidFill>
                <a:latin typeface="+mn-lt"/>
                <a:ea typeface="+mn-ea"/>
                <a:cs typeface="+mn-cs"/>
              </a:defRPr>
            </a:lvl2pPr>
            <a:lvl3pPr marL="914400" defTabSz="914400" eaLnBrk="1" latinLnBrk="0" hangingPunct="1">
              <a:defRPr sz="1800" kern="1200">
                <a:solidFill>
                  <a:schemeClr val="tx1"/>
                </a:solidFill>
                <a:latin typeface="+mn-lt"/>
                <a:ea typeface="+mn-ea"/>
                <a:cs typeface="+mn-cs"/>
              </a:defRPr>
            </a:lvl3pPr>
            <a:lvl4pPr marL="1371600" defTabSz="914400" eaLnBrk="1" latinLnBrk="0" hangingPunct="1">
              <a:defRPr sz="1800" kern="1200">
                <a:solidFill>
                  <a:schemeClr val="tx1"/>
                </a:solidFill>
                <a:latin typeface="+mn-lt"/>
                <a:ea typeface="+mn-ea"/>
                <a:cs typeface="+mn-cs"/>
              </a:defRPr>
            </a:lvl4pPr>
            <a:lvl5pPr marL="1828800" defTabSz="914400" eaLnBrk="1" latinLnBrk="0" hangingPunct="1">
              <a:defRPr sz="1800" kern="1200">
                <a:solidFill>
                  <a:schemeClr val="tx1"/>
                </a:solidFill>
                <a:latin typeface="+mn-lt"/>
                <a:ea typeface="+mn-ea"/>
                <a:cs typeface="+mn-cs"/>
              </a:defRPr>
            </a:lvl5pPr>
            <a:lvl6pPr marL="2286000" defTabSz="914400" eaLnBrk="1" latinLnBrk="0" hangingPunct="1">
              <a:defRPr sz="1800" kern="1200">
                <a:solidFill>
                  <a:schemeClr val="tx1"/>
                </a:solidFill>
                <a:latin typeface="+mn-lt"/>
                <a:ea typeface="+mn-ea"/>
                <a:cs typeface="+mn-cs"/>
              </a:defRPr>
            </a:lvl6pPr>
            <a:lvl7pPr marL="2743200" defTabSz="914400" eaLnBrk="1" latinLnBrk="0" hangingPunct="1">
              <a:defRPr sz="1800" kern="1200">
                <a:solidFill>
                  <a:schemeClr val="tx1"/>
                </a:solidFill>
                <a:latin typeface="+mn-lt"/>
                <a:ea typeface="+mn-ea"/>
                <a:cs typeface="+mn-cs"/>
              </a:defRPr>
            </a:lvl7pPr>
            <a:lvl8pPr marL="3200400" defTabSz="914400" eaLnBrk="1" latinLnBrk="0" hangingPunct="1">
              <a:defRPr sz="1800" kern="1200">
                <a:solidFill>
                  <a:schemeClr val="tx1"/>
                </a:solidFill>
                <a:latin typeface="+mn-lt"/>
                <a:ea typeface="+mn-ea"/>
                <a:cs typeface="+mn-cs"/>
              </a:defRPr>
            </a:lvl8pPr>
            <a:lvl9pPr marL="3657600" defTabSz="914400" eaLnBrk="1" latinLnBrk="0" hangingPunct="1">
              <a:defRPr sz="1800" kern="1200">
                <a:solidFill>
                  <a:schemeClr val="tx1"/>
                </a:solidFill>
                <a:latin typeface="+mn-lt"/>
                <a:ea typeface="+mn-ea"/>
                <a:cs typeface="+mn-cs"/>
              </a:defRPr>
            </a:lvl9pPr>
          </a:lstStyle>
          <a:p>
            <a:pPr>
              <a:buClr>
                <a:srgbClr val="3C0668"/>
              </a:buClr>
            </a:pPr>
            <a:r>
              <a:rPr lang="zh-TW" altLang="en-US">
                <a:solidFill>
                  <a:srgbClr val="3C0668"/>
                </a:solidFill>
              </a:rPr>
              <a:t>桌面訊息即時通知異常狀態</a:t>
            </a:r>
          </a:p>
        </p:txBody>
      </p:sp>
      <p:sp>
        <p:nvSpPr>
          <p:cNvPr id="7" name="文字方塊 5">
            <a:extLst>
              <a:ext uri="{FF2B5EF4-FFF2-40B4-BE49-F238E27FC236}">
                <a16:creationId xmlns:a16="http://schemas.microsoft.com/office/drawing/2014/main" id="{B8A09A7C-C21B-4FCB-AEC5-94472263C940}"/>
              </a:ext>
            </a:extLst>
          </p:cNvPr>
          <p:cNvSpPr txBox="1"/>
          <p:nvPr/>
        </p:nvSpPr>
        <p:spPr>
          <a:xfrm>
            <a:off x="1207976" y="3949809"/>
            <a:ext cx="2963331" cy="584775"/>
          </a:xfrm>
          <a:prstGeom prst="rect">
            <a:avLst/>
          </a:prstGeom>
        </p:spPr>
        <p:txBody>
          <a:bodyPr rot="0" spcFirstLastPara="0" vert="horz" wrap="square" lIns="91440" tIns="45720" rIns="91440" bIns="45720" numCol="1" spcCol="0" rtlCol="0" fromWordArt="0" anchor="t" anchorCtr="0" forceAA="0" compatLnSpc="1">
            <a:prstTxWarp prst="textNoShape">
              <a:avLst/>
            </a:prstTxWarp>
            <a:spAutoFit/>
          </a:bodyPr>
          <a:lstStyle>
            <a:defPPr marR="0" lvl="0" algn="l" rtl="0">
              <a:lnSpc>
                <a:spcPct val="100000"/>
              </a:lnSpc>
              <a:spcBef>
                <a:spcPts val="0"/>
              </a:spcBef>
              <a:spcAft>
                <a:spcPts val="0"/>
              </a:spcAft>
            </a:defPPr>
            <a:lvl1pPr marL="285750" indent="-285750" defTabSz="914400" eaLnBrk="1" latinLnBrk="0" hangingPunct="1">
              <a:buClr>
                <a:schemeClr val="bg1"/>
              </a:buClr>
              <a:buChar char="•"/>
              <a:defRPr sz="1600" b="1" kern="1200">
                <a:solidFill>
                  <a:schemeClr val="bg1"/>
                </a:solidFill>
                <a:latin typeface="微軟正黑體"/>
                <a:ea typeface="微軟正黑體"/>
                <a:cs typeface="+mn-cs"/>
              </a:defRPr>
            </a:lvl1pPr>
            <a:lvl2pPr marL="457200" defTabSz="914400" eaLnBrk="1" latinLnBrk="0" hangingPunct="1">
              <a:defRPr sz="1800" kern="1200">
                <a:solidFill>
                  <a:schemeClr val="tx1"/>
                </a:solidFill>
                <a:latin typeface="+mn-lt"/>
                <a:ea typeface="+mn-ea"/>
                <a:cs typeface="+mn-cs"/>
              </a:defRPr>
            </a:lvl2pPr>
            <a:lvl3pPr marL="914400" defTabSz="914400" eaLnBrk="1" latinLnBrk="0" hangingPunct="1">
              <a:defRPr sz="1800" kern="1200">
                <a:solidFill>
                  <a:schemeClr val="tx1"/>
                </a:solidFill>
                <a:latin typeface="+mn-lt"/>
                <a:ea typeface="+mn-ea"/>
                <a:cs typeface="+mn-cs"/>
              </a:defRPr>
            </a:lvl3pPr>
            <a:lvl4pPr marL="1371600" defTabSz="914400" eaLnBrk="1" latinLnBrk="0" hangingPunct="1">
              <a:defRPr sz="1800" kern="1200">
                <a:solidFill>
                  <a:schemeClr val="tx1"/>
                </a:solidFill>
                <a:latin typeface="+mn-lt"/>
                <a:ea typeface="+mn-ea"/>
                <a:cs typeface="+mn-cs"/>
              </a:defRPr>
            </a:lvl4pPr>
            <a:lvl5pPr marL="1828800" defTabSz="914400" eaLnBrk="1" latinLnBrk="0" hangingPunct="1">
              <a:defRPr sz="1800" kern="1200">
                <a:solidFill>
                  <a:schemeClr val="tx1"/>
                </a:solidFill>
                <a:latin typeface="+mn-lt"/>
                <a:ea typeface="+mn-ea"/>
                <a:cs typeface="+mn-cs"/>
              </a:defRPr>
            </a:lvl5pPr>
            <a:lvl6pPr marL="2286000" defTabSz="914400" eaLnBrk="1" latinLnBrk="0" hangingPunct="1">
              <a:defRPr sz="1800" kern="1200">
                <a:solidFill>
                  <a:schemeClr val="tx1"/>
                </a:solidFill>
                <a:latin typeface="+mn-lt"/>
                <a:ea typeface="+mn-ea"/>
                <a:cs typeface="+mn-cs"/>
              </a:defRPr>
            </a:lvl6pPr>
            <a:lvl7pPr marL="2743200" defTabSz="914400" eaLnBrk="1" latinLnBrk="0" hangingPunct="1">
              <a:defRPr sz="1800" kern="1200">
                <a:solidFill>
                  <a:schemeClr val="tx1"/>
                </a:solidFill>
                <a:latin typeface="+mn-lt"/>
                <a:ea typeface="+mn-ea"/>
                <a:cs typeface="+mn-cs"/>
              </a:defRPr>
            </a:lvl7pPr>
            <a:lvl8pPr marL="3200400" defTabSz="914400" eaLnBrk="1" latinLnBrk="0" hangingPunct="1">
              <a:defRPr sz="1800" kern="1200">
                <a:solidFill>
                  <a:schemeClr val="tx1"/>
                </a:solidFill>
                <a:latin typeface="+mn-lt"/>
                <a:ea typeface="+mn-ea"/>
                <a:cs typeface="+mn-cs"/>
              </a:defRPr>
            </a:lvl8pPr>
            <a:lvl9pPr marL="3657600" defTabSz="914400" eaLnBrk="1" latinLnBrk="0" hangingPunct="1">
              <a:defRPr sz="1800" kern="1200">
                <a:solidFill>
                  <a:schemeClr val="tx1"/>
                </a:solidFill>
                <a:latin typeface="+mn-lt"/>
                <a:ea typeface="+mn-ea"/>
                <a:cs typeface="+mn-cs"/>
              </a:defRPr>
            </a:lvl9pPr>
          </a:lstStyle>
          <a:p>
            <a:pPr>
              <a:buClr>
                <a:srgbClr val="3C0668"/>
              </a:buClr>
            </a:pPr>
            <a:r>
              <a:rPr lang="zh-TW" altLang="en-US">
                <a:solidFill>
                  <a:srgbClr val="3C0668"/>
                </a:solidFill>
              </a:rPr>
              <a:t>韌體新版本或應用程式新版本更新通知 </a:t>
            </a:r>
          </a:p>
        </p:txBody>
      </p:sp>
      <p:sp>
        <p:nvSpPr>
          <p:cNvPr id="9" name="文字方塊 7">
            <a:extLst>
              <a:ext uri="{FF2B5EF4-FFF2-40B4-BE49-F238E27FC236}">
                <a16:creationId xmlns:a16="http://schemas.microsoft.com/office/drawing/2014/main" id="{125ED1B0-4813-488C-B538-C1DC7044283F}"/>
              </a:ext>
            </a:extLst>
          </p:cNvPr>
          <p:cNvSpPr txBox="1"/>
          <p:nvPr/>
        </p:nvSpPr>
        <p:spPr>
          <a:xfrm>
            <a:off x="1419697" y="1210213"/>
            <a:ext cx="2652313" cy="369332"/>
          </a:xfrm>
          <a:prstGeom prst="rect">
            <a:avLst/>
          </a:prstGeom>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TW" altLang="en-US" b="1">
                <a:latin typeface="微軟正黑體"/>
                <a:ea typeface="微軟正黑體"/>
              </a:rPr>
              <a:t>簡易操作，一目了然</a:t>
            </a:r>
          </a:p>
        </p:txBody>
      </p:sp>
      <p:sp>
        <p:nvSpPr>
          <p:cNvPr id="11" name="文字方塊 9">
            <a:extLst>
              <a:ext uri="{FF2B5EF4-FFF2-40B4-BE49-F238E27FC236}">
                <a16:creationId xmlns:a16="http://schemas.microsoft.com/office/drawing/2014/main" id="{71FE51D5-1ECD-43D5-869C-6794BBA2C3BE}"/>
              </a:ext>
            </a:extLst>
          </p:cNvPr>
          <p:cNvSpPr txBox="1"/>
          <p:nvPr/>
        </p:nvSpPr>
        <p:spPr>
          <a:xfrm>
            <a:off x="1417833" y="3069056"/>
            <a:ext cx="2604499" cy="369332"/>
          </a:xfrm>
          <a:prstGeom prst="rect">
            <a:avLst/>
          </a:prstGeom>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TW" altLang="en-US" b="1">
                <a:latin typeface="微軟正黑體"/>
                <a:ea typeface="微軟正黑體"/>
              </a:rPr>
              <a:t>即時通知，快速掌握</a:t>
            </a:r>
          </a:p>
        </p:txBody>
      </p:sp>
      <p:sp>
        <p:nvSpPr>
          <p:cNvPr id="13" name="文字方塊 11">
            <a:extLst>
              <a:ext uri="{FF2B5EF4-FFF2-40B4-BE49-F238E27FC236}">
                <a16:creationId xmlns:a16="http://schemas.microsoft.com/office/drawing/2014/main" id="{C5A37436-7287-4A88-87D1-9A6901A32CA2}"/>
              </a:ext>
            </a:extLst>
          </p:cNvPr>
          <p:cNvSpPr txBox="1"/>
          <p:nvPr/>
        </p:nvSpPr>
        <p:spPr>
          <a:xfrm>
            <a:off x="5225828" y="1206727"/>
            <a:ext cx="2752889" cy="369332"/>
          </a:xfrm>
          <a:prstGeom prst="rect">
            <a:avLst/>
          </a:prstGeom>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TW" altLang="en-US" b="1">
                <a:latin typeface="微軟正黑體"/>
                <a:ea typeface="微軟正黑體"/>
              </a:rPr>
              <a:t>事件記錄，協助疑難排解</a:t>
            </a:r>
          </a:p>
        </p:txBody>
      </p:sp>
      <p:sp>
        <p:nvSpPr>
          <p:cNvPr id="14" name="文字方塊 12">
            <a:extLst>
              <a:ext uri="{FF2B5EF4-FFF2-40B4-BE49-F238E27FC236}">
                <a16:creationId xmlns:a16="http://schemas.microsoft.com/office/drawing/2014/main" id="{B4402492-8420-4344-B39E-E8D29F55541E}"/>
              </a:ext>
            </a:extLst>
          </p:cNvPr>
          <p:cNvSpPr txBox="1"/>
          <p:nvPr/>
        </p:nvSpPr>
        <p:spPr>
          <a:xfrm>
            <a:off x="5115835" y="3616501"/>
            <a:ext cx="2963331" cy="584775"/>
          </a:xfrm>
          <a:prstGeom prst="rect">
            <a:avLst/>
          </a:prstGeom>
        </p:spPr>
        <p:txBody>
          <a:bodyPr rot="0" spcFirstLastPara="0" vert="horz" wrap="square" lIns="91440" tIns="45720" rIns="91440" bIns="45720" numCol="1" spcCol="0" rtlCol="0" fromWordArt="0" anchor="t" anchorCtr="0" forceAA="0" compatLnSpc="1">
            <a:prstTxWarp prst="textNoShape">
              <a:avLst/>
            </a:prstTxWarp>
            <a:spAutoFit/>
          </a:bodyPr>
          <a:lstStyle>
            <a:defPPr marR="0" lvl="0" algn="l" rtl="0">
              <a:lnSpc>
                <a:spcPct val="100000"/>
              </a:lnSpc>
              <a:spcBef>
                <a:spcPts val="0"/>
              </a:spcBef>
              <a:spcAft>
                <a:spcPts val="0"/>
              </a:spcAft>
              <a:defRPr/>
            </a:defPPr>
            <a:lvl1pPr marL="285750" indent="-285750" defTabSz="914400" eaLnBrk="1" latinLnBrk="0" hangingPunct="1">
              <a:buClr>
                <a:schemeClr val="bg1"/>
              </a:buClr>
              <a:buChar char="•"/>
              <a:defRPr sz="1600" b="1" kern="1200">
                <a:solidFill>
                  <a:schemeClr val="bg1"/>
                </a:solidFill>
                <a:latin typeface="微軟正黑體"/>
                <a:ea typeface="微軟正黑體"/>
                <a:cs typeface="+mn-cs"/>
              </a:defRPr>
            </a:lvl1pPr>
            <a:lvl2pPr marL="457200" defTabSz="914400" eaLnBrk="1" latinLnBrk="0" hangingPunct="1">
              <a:defRPr sz="1800" kern="1200">
                <a:solidFill>
                  <a:schemeClr val="tx1"/>
                </a:solidFill>
                <a:latin typeface="+mn-lt"/>
                <a:ea typeface="+mn-ea"/>
                <a:cs typeface="+mn-cs"/>
              </a:defRPr>
            </a:lvl2pPr>
            <a:lvl3pPr marL="914400" defTabSz="914400" eaLnBrk="1" latinLnBrk="0" hangingPunct="1">
              <a:defRPr sz="1800" kern="1200">
                <a:solidFill>
                  <a:schemeClr val="tx1"/>
                </a:solidFill>
                <a:latin typeface="+mn-lt"/>
                <a:ea typeface="+mn-ea"/>
                <a:cs typeface="+mn-cs"/>
              </a:defRPr>
            </a:lvl3pPr>
            <a:lvl4pPr marL="1371600" defTabSz="914400" eaLnBrk="1" latinLnBrk="0" hangingPunct="1">
              <a:defRPr sz="1800" kern="1200">
                <a:solidFill>
                  <a:schemeClr val="tx1"/>
                </a:solidFill>
                <a:latin typeface="+mn-lt"/>
                <a:ea typeface="+mn-ea"/>
                <a:cs typeface="+mn-cs"/>
              </a:defRPr>
            </a:lvl4pPr>
            <a:lvl5pPr marL="1828800" defTabSz="914400" eaLnBrk="1" latinLnBrk="0" hangingPunct="1">
              <a:defRPr sz="1800" kern="1200">
                <a:solidFill>
                  <a:schemeClr val="tx1"/>
                </a:solidFill>
                <a:latin typeface="+mn-lt"/>
                <a:ea typeface="+mn-ea"/>
                <a:cs typeface="+mn-cs"/>
              </a:defRPr>
            </a:lvl5pPr>
            <a:lvl6pPr marL="2286000" defTabSz="914400" eaLnBrk="1" latinLnBrk="0" hangingPunct="1">
              <a:defRPr sz="1800" kern="1200">
                <a:solidFill>
                  <a:schemeClr val="tx1"/>
                </a:solidFill>
                <a:latin typeface="+mn-lt"/>
                <a:ea typeface="+mn-ea"/>
                <a:cs typeface="+mn-cs"/>
              </a:defRPr>
            </a:lvl6pPr>
            <a:lvl7pPr marL="2743200" defTabSz="914400" eaLnBrk="1" latinLnBrk="0" hangingPunct="1">
              <a:defRPr sz="1800" kern="1200">
                <a:solidFill>
                  <a:schemeClr val="tx1"/>
                </a:solidFill>
                <a:latin typeface="+mn-lt"/>
                <a:ea typeface="+mn-ea"/>
                <a:cs typeface="+mn-cs"/>
              </a:defRPr>
            </a:lvl7pPr>
            <a:lvl8pPr marL="3200400" defTabSz="914400" eaLnBrk="1" latinLnBrk="0" hangingPunct="1">
              <a:defRPr sz="1800" kern="1200">
                <a:solidFill>
                  <a:schemeClr val="tx1"/>
                </a:solidFill>
                <a:latin typeface="+mn-lt"/>
                <a:ea typeface="+mn-ea"/>
                <a:cs typeface="+mn-cs"/>
              </a:defRPr>
            </a:lvl8pPr>
            <a:lvl9pPr marL="3657600" defTabSz="914400" eaLnBrk="1" latinLnBrk="0" hangingPunct="1">
              <a:defRPr sz="1800" kern="1200">
                <a:solidFill>
                  <a:schemeClr val="tx1"/>
                </a:solidFill>
                <a:latin typeface="+mn-lt"/>
                <a:ea typeface="+mn-ea"/>
                <a:cs typeface="+mn-cs"/>
              </a:defRPr>
            </a:lvl9pPr>
          </a:lstStyle>
          <a:p>
            <a:pPr>
              <a:buClr>
                <a:srgbClr val="3C0668"/>
              </a:buClr>
            </a:pPr>
            <a:r>
              <a:rPr lang="zh-TW" altLang="en-US">
                <a:solidFill>
                  <a:srgbClr val="3C0668"/>
                </a:solidFill>
              </a:rPr>
              <a:t>RAID 降級時，透過插入新硬碟即可重建 RAID</a:t>
            </a:r>
          </a:p>
        </p:txBody>
      </p:sp>
      <p:sp>
        <p:nvSpPr>
          <p:cNvPr id="16" name="文字方塊 14">
            <a:extLst>
              <a:ext uri="{FF2B5EF4-FFF2-40B4-BE49-F238E27FC236}">
                <a16:creationId xmlns:a16="http://schemas.microsoft.com/office/drawing/2014/main" id="{41BC3EEE-A04C-4151-B8D3-4E325B4EC022}"/>
              </a:ext>
            </a:extLst>
          </p:cNvPr>
          <p:cNvSpPr txBox="1"/>
          <p:nvPr/>
        </p:nvSpPr>
        <p:spPr>
          <a:xfrm>
            <a:off x="5302375" y="3069056"/>
            <a:ext cx="2416044" cy="369332"/>
          </a:xfrm>
          <a:prstGeom prst="rect">
            <a:avLst/>
          </a:prstGeom>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TW" altLang="en-US" b="1">
                <a:latin typeface="微軟正黑體"/>
                <a:ea typeface="微軟正黑體"/>
              </a:rPr>
              <a:t>RAID 重建，資料保護</a:t>
            </a:r>
          </a:p>
        </p:txBody>
      </p:sp>
      <p:pic>
        <p:nvPicPr>
          <p:cNvPr id="17" name="圖片 16">
            <a:extLst>
              <a:ext uri="{FF2B5EF4-FFF2-40B4-BE49-F238E27FC236}">
                <a16:creationId xmlns:a16="http://schemas.microsoft.com/office/drawing/2014/main" id="{9CF84145-265C-42D4-A39C-7DB90A8F3A13}"/>
              </a:ext>
            </a:extLst>
          </p:cNvPr>
          <p:cNvPicPr>
            <a:picLocks noChangeAspect="1"/>
          </p:cNvPicPr>
          <p:nvPr/>
        </p:nvPicPr>
        <p:blipFill rotWithShape="1">
          <a:blip r:embed="rId3"/>
          <a:srcRect l="4673" t="4673" r="4937" b="4937"/>
          <a:stretch/>
        </p:blipFill>
        <p:spPr>
          <a:xfrm>
            <a:off x="85261" y="48766"/>
            <a:ext cx="776577" cy="765020"/>
          </a:xfrm>
          <a:prstGeom prst="roundRect">
            <a:avLst>
              <a:gd name="adj" fmla="val 20200"/>
            </a:avLst>
          </a:prstGeom>
        </p:spPr>
      </p:pic>
      <p:pic>
        <p:nvPicPr>
          <p:cNvPr id="18" name="圖片 17" descr="一張含有 監視器, 天空 的圖片&#10;&#10;描述是以非常高的可信度產生">
            <a:extLst>
              <a:ext uri="{FF2B5EF4-FFF2-40B4-BE49-F238E27FC236}">
                <a16:creationId xmlns:a16="http://schemas.microsoft.com/office/drawing/2014/main" id="{48A2DA3A-2113-4081-A2A5-40A96DD45E83}"/>
              </a:ext>
            </a:extLst>
          </p:cNvPr>
          <p:cNvPicPr>
            <a:picLocks noChangeAspect="1"/>
          </p:cNvPicPr>
          <p:nvPr/>
        </p:nvPicPr>
        <p:blipFill>
          <a:blip r:embed="rId4"/>
          <a:stretch>
            <a:fillRect/>
          </a:stretch>
        </p:blipFill>
        <p:spPr>
          <a:xfrm>
            <a:off x="10047135" y="3249497"/>
            <a:ext cx="630013" cy="646870"/>
          </a:xfrm>
          <a:prstGeom prst="rect">
            <a:avLst/>
          </a:prstGeom>
        </p:spPr>
      </p:pic>
      <p:pic>
        <p:nvPicPr>
          <p:cNvPr id="19" name="圖片 18">
            <a:extLst>
              <a:ext uri="{FF2B5EF4-FFF2-40B4-BE49-F238E27FC236}">
                <a16:creationId xmlns:a16="http://schemas.microsoft.com/office/drawing/2014/main" id="{A9620C5E-83B7-42A3-B553-67A106B97B1C}"/>
              </a:ext>
            </a:extLst>
          </p:cNvPr>
          <p:cNvPicPr>
            <a:picLocks noChangeAspect="1"/>
          </p:cNvPicPr>
          <p:nvPr/>
        </p:nvPicPr>
        <p:blipFill>
          <a:blip r:embed="rId5"/>
          <a:stretch>
            <a:fillRect/>
          </a:stretch>
        </p:blipFill>
        <p:spPr>
          <a:xfrm>
            <a:off x="9443096" y="3272681"/>
            <a:ext cx="606479" cy="594189"/>
          </a:xfrm>
          <a:prstGeom prst="rect">
            <a:avLst/>
          </a:prstGeom>
        </p:spPr>
      </p:pic>
      <p:sp>
        <p:nvSpPr>
          <p:cNvPr id="20" name="文字方塊 18">
            <a:extLst>
              <a:ext uri="{FF2B5EF4-FFF2-40B4-BE49-F238E27FC236}">
                <a16:creationId xmlns:a16="http://schemas.microsoft.com/office/drawing/2014/main" id="{547CB8EA-B412-4031-905E-82D9A7815CCB}"/>
              </a:ext>
            </a:extLst>
          </p:cNvPr>
          <p:cNvSpPr txBox="1"/>
          <p:nvPr/>
        </p:nvSpPr>
        <p:spPr>
          <a:xfrm>
            <a:off x="5115835" y="2470457"/>
            <a:ext cx="2244972" cy="338554"/>
          </a:xfrm>
          <a:prstGeom prst="rect">
            <a:avLst/>
          </a:prstGeom>
        </p:spPr>
        <p:txBody>
          <a:bodyPr rot="0" spcFirstLastPara="0" vert="horz" wrap="square" lIns="91440" tIns="45720" rIns="91440" bIns="45720" numCol="1" spcCol="0" rtlCol="0" fromWordArt="0" anchor="t" anchorCtr="0" forceAA="0" compatLnSpc="1">
            <a:prstTxWarp prst="textNoShape">
              <a:avLst/>
            </a:prstTxWarp>
            <a:spAutoFit/>
          </a:bodyPr>
          <a:lstStyle>
            <a:defPPr marR="0" lvl="0" algn="l" rtl="0">
              <a:lnSpc>
                <a:spcPct val="100000"/>
              </a:lnSpc>
              <a:spcBef>
                <a:spcPts val="0"/>
              </a:spcBef>
              <a:spcAft>
                <a:spcPts val="0"/>
              </a:spcAft>
              <a:defRPr/>
            </a:defPPr>
            <a:lvl1pPr marL="285750" indent="-285750" defTabSz="914400" eaLnBrk="1" latinLnBrk="0" hangingPunct="1">
              <a:buClr>
                <a:schemeClr val="bg1"/>
              </a:buClr>
              <a:buChar char="•"/>
              <a:defRPr sz="1600" b="1" kern="1200">
                <a:solidFill>
                  <a:schemeClr val="bg1"/>
                </a:solidFill>
                <a:latin typeface="微軟正黑體"/>
                <a:ea typeface="微軟正黑體"/>
                <a:cs typeface="+mn-cs"/>
              </a:defRPr>
            </a:lvl1pPr>
            <a:lvl2pPr marL="457200" defTabSz="914400" eaLnBrk="1" latinLnBrk="0" hangingPunct="1">
              <a:defRPr sz="1800" kern="1200">
                <a:solidFill>
                  <a:schemeClr val="tx1"/>
                </a:solidFill>
                <a:latin typeface="+mn-lt"/>
                <a:ea typeface="+mn-ea"/>
                <a:cs typeface="+mn-cs"/>
              </a:defRPr>
            </a:lvl2pPr>
            <a:lvl3pPr marL="914400" defTabSz="914400" eaLnBrk="1" latinLnBrk="0" hangingPunct="1">
              <a:defRPr sz="1800" kern="1200">
                <a:solidFill>
                  <a:schemeClr val="tx1"/>
                </a:solidFill>
                <a:latin typeface="+mn-lt"/>
                <a:ea typeface="+mn-ea"/>
                <a:cs typeface="+mn-cs"/>
              </a:defRPr>
            </a:lvl3pPr>
            <a:lvl4pPr marL="1371600" defTabSz="914400" eaLnBrk="1" latinLnBrk="0" hangingPunct="1">
              <a:defRPr sz="1800" kern="1200">
                <a:solidFill>
                  <a:schemeClr val="tx1"/>
                </a:solidFill>
                <a:latin typeface="+mn-lt"/>
                <a:ea typeface="+mn-ea"/>
                <a:cs typeface="+mn-cs"/>
              </a:defRPr>
            </a:lvl4pPr>
            <a:lvl5pPr marL="1828800" defTabSz="914400" eaLnBrk="1" latinLnBrk="0" hangingPunct="1">
              <a:defRPr sz="1800" kern="1200">
                <a:solidFill>
                  <a:schemeClr val="tx1"/>
                </a:solidFill>
                <a:latin typeface="+mn-lt"/>
                <a:ea typeface="+mn-ea"/>
                <a:cs typeface="+mn-cs"/>
              </a:defRPr>
            </a:lvl5pPr>
            <a:lvl6pPr marL="2286000" defTabSz="914400" eaLnBrk="1" latinLnBrk="0" hangingPunct="1">
              <a:defRPr sz="1800" kern="1200">
                <a:solidFill>
                  <a:schemeClr val="tx1"/>
                </a:solidFill>
                <a:latin typeface="+mn-lt"/>
                <a:ea typeface="+mn-ea"/>
                <a:cs typeface="+mn-cs"/>
              </a:defRPr>
            </a:lvl6pPr>
            <a:lvl7pPr marL="2743200" defTabSz="914400" eaLnBrk="1" latinLnBrk="0" hangingPunct="1">
              <a:defRPr sz="1800" kern="1200">
                <a:solidFill>
                  <a:schemeClr val="tx1"/>
                </a:solidFill>
                <a:latin typeface="+mn-lt"/>
                <a:ea typeface="+mn-ea"/>
                <a:cs typeface="+mn-cs"/>
              </a:defRPr>
            </a:lvl7pPr>
            <a:lvl8pPr marL="3200400" defTabSz="914400" eaLnBrk="1" latinLnBrk="0" hangingPunct="1">
              <a:defRPr sz="1800" kern="1200">
                <a:solidFill>
                  <a:schemeClr val="tx1"/>
                </a:solidFill>
                <a:latin typeface="+mn-lt"/>
                <a:ea typeface="+mn-ea"/>
                <a:cs typeface="+mn-cs"/>
              </a:defRPr>
            </a:lvl8pPr>
            <a:lvl9pPr marL="3657600" defTabSz="914400" eaLnBrk="1" latinLnBrk="0" hangingPunct="1">
              <a:defRPr sz="1800" kern="1200">
                <a:solidFill>
                  <a:schemeClr val="tx1"/>
                </a:solidFill>
                <a:latin typeface="+mn-lt"/>
                <a:ea typeface="+mn-ea"/>
                <a:cs typeface="+mn-cs"/>
              </a:defRPr>
            </a:lvl9pPr>
          </a:lstStyle>
          <a:p>
            <a:pPr>
              <a:buClr>
                <a:srgbClr val="3C0668"/>
              </a:buClr>
            </a:pPr>
            <a:r>
              <a:rPr lang="zh-TW" altLang="en-US">
                <a:solidFill>
                  <a:srgbClr val="3C0668"/>
                </a:solidFill>
              </a:rPr>
              <a:t>匯出成 .csv 檔案</a:t>
            </a:r>
          </a:p>
        </p:txBody>
      </p:sp>
      <p:sp>
        <p:nvSpPr>
          <p:cNvPr id="21" name="文字方塊 19">
            <a:extLst>
              <a:ext uri="{FF2B5EF4-FFF2-40B4-BE49-F238E27FC236}">
                <a16:creationId xmlns:a16="http://schemas.microsoft.com/office/drawing/2014/main" id="{7BA9EE15-F267-414A-B9ED-C4EF30EC717F}"/>
              </a:ext>
            </a:extLst>
          </p:cNvPr>
          <p:cNvSpPr txBox="1"/>
          <p:nvPr/>
        </p:nvSpPr>
        <p:spPr>
          <a:xfrm>
            <a:off x="5115835" y="4124772"/>
            <a:ext cx="2797793" cy="338554"/>
          </a:xfrm>
          <a:prstGeom prst="rect">
            <a:avLst/>
          </a:prstGeom>
        </p:spPr>
        <p:txBody>
          <a:bodyPr rot="0" spcFirstLastPara="0" vert="horz" wrap="square" lIns="91440" tIns="45720" rIns="91440" bIns="45720" numCol="1" spcCol="0" rtlCol="0" fromWordArt="0" anchor="t" anchorCtr="0" forceAA="0" compatLnSpc="1">
            <a:prstTxWarp prst="textNoShape">
              <a:avLst/>
            </a:prstTxWarp>
            <a:spAutoFit/>
          </a:bodyPr>
          <a:lstStyle>
            <a:defPPr marR="0" lvl="0" algn="l" rtl="0">
              <a:lnSpc>
                <a:spcPct val="100000"/>
              </a:lnSpc>
              <a:spcBef>
                <a:spcPts val="0"/>
              </a:spcBef>
              <a:spcAft>
                <a:spcPts val="0"/>
              </a:spcAft>
              <a:defRPr/>
            </a:defPPr>
            <a:lvl1pPr marL="285750" indent="-285750" defTabSz="914400" eaLnBrk="1" latinLnBrk="0" hangingPunct="1">
              <a:buClr>
                <a:schemeClr val="bg1"/>
              </a:buClr>
              <a:buChar char="•"/>
              <a:defRPr sz="1600" b="1" kern="1200">
                <a:solidFill>
                  <a:schemeClr val="bg1"/>
                </a:solidFill>
                <a:latin typeface="微軟正黑體"/>
                <a:ea typeface="微軟正黑體"/>
                <a:cs typeface="+mn-cs"/>
              </a:defRPr>
            </a:lvl1pPr>
            <a:lvl2pPr marL="457200" defTabSz="914400" eaLnBrk="1" latinLnBrk="0" hangingPunct="1">
              <a:defRPr sz="1800" kern="1200">
                <a:solidFill>
                  <a:schemeClr val="tx1"/>
                </a:solidFill>
                <a:latin typeface="+mn-lt"/>
                <a:ea typeface="+mn-ea"/>
                <a:cs typeface="+mn-cs"/>
              </a:defRPr>
            </a:lvl2pPr>
            <a:lvl3pPr marL="914400" defTabSz="914400" eaLnBrk="1" latinLnBrk="0" hangingPunct="1">
              <a:defRPr sz="1800" kern="1200">
                <a:solidFill>
                  <a:schemeClr val="tx1"/>
                </a:solidFill>
                <a:latin typeface="+mn-lt"/>
                <a:ea typeface="+mn-ea"/>
                <a:cs typeface="+mn-cs"/>
              </a:defRPr>
            </a:lvl3pPr>
            <a:lvl4pPr marL="1371600" defTabSz="914400" eaLnBrk="1" latinLnBrk="0" hangingPunct="1">
              <a:defRPr sz="1800" kern="1200">
                <a:solidFill>
                  <a:schemeClr val="tx1"/>
                </a:solidFill>
                <a:latin typeface="+mn-lt"/>
                <a:ea typeface="+mn-ea"/>
                <a:cs typeface="+mn-cs"/>
              </a:defRPr>
            </a:lvl4pPr>
            <a:lvl5pPr marL="1828800" defTabSz="914400" eaLnBrk="1" latinLnBrk="0" hangingPunct="1">
              <a:defRPr sz="1800" kern="1200">
                <a:solidFill>
                  <a:schemeClr val="tx1"/>
                </a:solidFill>
                <a:latin typeface="+mn-lt"/>
                <a:ea typeface="+mn-ea"/>
                <a:cs typeface="+mn-cs"/>
              </a:defRPr>
            </a:lvl5pPr>
            <a:lvl6pPr marL="2286000" defTabSz="914400" eaLnBrk="1" latinLnBrk="0" hangingPunct="1">
              <a:defRPr sz="1800" kern="1200">
                <a:solidFill>
                  <a:schemeClr val="tx1"/>
                </a:solidFill>
                <a:latin typeface="+mn-lt"/>
                <a:ea typeface="+mn-ea"/>
                <a:cs typeface="+mn-cs"/>
              </a:defRPr>
            </a:lvl6pPr>
            <a:lvl7pPr marL="2743200" defTabSz="914400" eaLnBrk="1" latinLnBrk="0" hangingPunct="1">
              <a:defRPr sz="1800" kern="1200">
                <a:solidFill>
                  <a:schemeClr val="tx1"/>
                </a:solidFill>
                <a:latin typeface="+mn-lt"/>
                <a:ea typeface="+mn-ea"/>
                <a:cs typeface="+mn-cs"/>
              </a:defRPr>
            </a:lvl7pPr>
            <a:lvl8pPr marL="3200400" defTabSz="914400" eaLnBrk="1" latinLnBrk="0" hangingPunct="1">
              <a:defRPr sz="1800" kern="1200">
                <a:solidFill>
                  <a:schemeClr val="tx1"/>
                </a:solidFill>
                <a:latin typeface="+mn-lt"/>
                <a:ea typeface="+mn-ea"/>
                <a:cs typeface="+mn-cs"/>
              </a:defRPr>
            </a:lvl8pPr>
            <a:lvl9pPr marL="3657600" defTabSz="914400" eaLnBrk="1" latinLnBrk="0" hangingPunct="1">
              <a:defRPr sz="1800" kern="1200">
                <a:solidFill>
                  <a:schemeClr val="tx1"/>
                </a:solidFill>
                <a:latin typeface="+mn-lt"/>
                <a:ea typeface="+mn-ea"/>
                <a:cs typeface="+mn-cs"/>
              </a:defRPr>
            </a:lvl9pPr>
          </a:lstStyle>
          <a:p>
            <a:pPr>
              <a:buClr>
                <a:srgbClr val="3C0668"/>
              </a:buClr>
            </a:pPr>
            <a:r>
              <a:rPr lang="zh-TW" altLang="en-US">
                <a:solidFill>
                  <a:srgbClr val="3C0668"/>
                </a:solidFill>
              </a:rPr>
              <a:t>顯示當前重建進度百分比</a:t>
            </a:r>
          </a:p>
        </p:txBody>
      </p:sp>
    </p:spTree>
    <p:extLst>
      <p:ext uri="{BB962C8B-B14F-4D97-AF65-F5344CB8AC3E}">
        <p14:creationId xmlns:p14="http://schemas.microsoft.com/office/powerpoint/2010/main" val="23253715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300"/>
        <p:cNvGrpSpPr/>
        <p:nvPr/>
      </p:nvGrpSpPr>
      <p:grpSpPr>
        <a:xfrm>
          <a:off x="0" y="0"/>
          <a:ext cx="0" cy="0"/>
          <a:chOff x="0" y="0"/>
          <a:chExt cx="0" cy="0"/>
        </a:xfrm>
      </p:grpSpPr>
      <p:sp>
        <p:nvSpPr>
          <p:cNvPr id="6" name="矩形 5">
            <a:extLst>
              <a:ext uri="{FF2B5EF4-FFF2-40B4-BE49-F238E27FC236}">
                <a16:creationId xmlns:a16="http://schemas.microsoft.com/office/drawing/2014/main" id="{3D030670-550D-4C4F-8BB0-3908DF7CAF75}"/>
              </a:ext>
            </a:extLst>
          </p:cNvPr>
          <p:cNvSpPr/>
          <p:nvPr/>
        </p:nvSpPr>
        <p:spPr>
          <a:xfrm>
            <a:off x="0" y="1130438"/>
            <a:ext cx="4838281" cy="1763487"/>
          </a:xfrm>
          <a:prstGeom prst="rect">
            <a:avLst/>
          </a:prstGeom>
          <a:gradFill flip="none" rotWithShape="0">
            <a:gsLst>
              <a:gs pos="0">
                <a:srgbClr val="9B2355"/>
              </a:gs>
              <a:gs pos="100000">
                <a:srgbClr val="C42C6A">
                  <a:alpha val="0"/>
                </a:srgbClr>
              </a:gs>
              <a:gs pos="90000">
                <a:srgbClr val="9B2355">
                  <a:alpha val="2000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4" name="Shape 301">
            <a:extLst>
              <a:ext uri="{FF2B5EF4-FFF2-40B4-BE49-F238E27FC236}">
                <a16:creationId xmlns:a16="http://schemas.microsoft.com/office/drawing/2014/main" id="{E17B4AC0-4BCC-4F28-83C3-C7AF9ED6EA88}"/>
              </a:ext>
            </a:extLst>
          </p:cNvPr>
          <p:cNvSpPr txBox="1">
            <a:spLocks/>
          </p:cNvSpPr>
          <p:nvPr/>
        </p:nvSpPr>
        <p:spPr>
          <a:xfrm>
            <a:off x="213885" y="1448130"/>
            <a:ext cx="4544010" cy="1067165"/>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2800"/>
              <a:buFont typeface="Arial"/>
              <a:buNone/>
              <a:defRPr sz="2800" b="1"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pPr algn="l">
              <a:buSzPts val="4400"/>
            </a:pPr>
            <a:r>
              <a:rPr lang="en-US" altLang="zh-TW" sz="4800">
                <a:solidFill>
                  <a:schemeClr val="bg1"/>
                </a:solidFill>
                <a:latin typeface="Microsoft JhengHei"/>
                <a:ea typeface="Microsoft JhengHei"/>
              </a:rPr>
              <a:t>在 QNAP NAS </a:t>
            </a:r>
            <a:r>
              <a:rPr lang="en-US" altLang="zh-TW" sz="4800" err="1">
                <a:solidFill>
                  <a:schemeClr val="bg1"/>
                </a:solidFill>
                <a:latin typeface="Microsoft JhengHei"/>
                <a:ea typeface="Microsoft JhengHei"/>
              </a:rPr>
              <a:t>使用</a:t>
            </a:r>
            <a:r>
              <a:rPr lang="en-US" altLang="zh-TW" sz="4800">
                <a:solidFill>
                  <a:schemeClr val="bg1"/>
                </a:solidFill>
                <a:latin typeface="Microsoft JhengHei"/>
                <a:ea typeface="Microsoft JhengHei"/>
              </a:rPr>
              <a:t> TR-002 </a:t>
            </a:r>
          </a:p>
        </p:txBody>
      </p:sp>
      <p:sp>
        <p:nvSpPr>
          <p:cNvPr id="2" name="Title 1">
            <a:extLst>
              <a:ext uri="{FF2B5EF4-FFF2-40B4-BE49-F238E27FC236}">
                <a16:creationId xmlns:a16="http://schemas.microsoft.com/office/drawing/2014/main" id="{EF45786D-EFD8-4D5F-A877-8E00DF8E3374}"/>
              </a:ext>
            </a:extLst>
          </p:cNvPr>
          <p:cNvSpPr txBox="1">
            <a:spLocks/>
          </p:cNvSpPr>
          <p:nvPr/>
        </p:nvSpPr>
        <p:spPr>
          <a:xfrm>
            <a:off x="321810" y="3211617"/>
            <a:ext cx="5990166" cy="523887"/>
          </a:xfrm>
          <a:prstGeom prst="rect">
            <a:avLst/>
          </a:prstGeom>
        </p:spPr>
        <p:txBody>
          <a:bodyPr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spcAft>
                <a:spcPts val="200"/>
              </a:spcAft>
            </a:pPr>
            <a:r>
              <a:rPr lang="zh-CN" altLang="en-US" sz="1800" b="1">
                <a:solidFill>
                  <a:srgbClr val="FFFFFF"/>
                </a:solidFill>
              </a:rPr>
              <a:t>透過QTS 內建的儲存空間管理</a:t>
            </a:r>
            <a:endParaRPr lang="zh-TW" altLang="en-US" sz="1200" b="1"/>
          </a:p>
          <a:p>
            <a:pPr>
              <a:spcAft>
                <a:spcPts val="200"/>
              </a:spcAft>
            </a:pPr>
            <a:r>
              <a:rPr lang="en-US" altLang="zh-CN" sz="1600" b="1">
                <a:solidFill>
                  <a:srgbClr val="FFFFFF"/>
                </a:solidFill>
              </a:rPr>
              <a:t>•</a:t>
            </a:r>
            <a:r>
              <a:rPr lang="zh-CN" altLang="en-US" sz="1600" b="1">
                <a:solidFill>
                  <a:srgbClr val="FFFFFF"/>
                </a:solidFill>
              </a:rPr>
              <a:t> 外接儲存裝置 </a:t>
            </a:r>
            <a:br>
              <a:rPr lang="zh-CN" sz="1600" b="1"/>
            </a:br>
            <a:r>
              <a:rPr lang="zh-CN" sz="1600" b="1">
                <a:solidFill>
                  <a:srgbClr val="FFFFFF"/>
                </a:solidFill>
              </a:rPr>
              <a:t>• </a:t>
            </a:r>
            <a:r>
              <a:rPr lang="zh-CN" altLang="en-US" sz="1600" b="1">
                <a:solidFill>
                  <a:srgbClr val="FFFFFF"/>
                </a:solidFill>
              </a:rPr>
              <a:t>擴充儲存空間</a:t>
            </a:r>
            <a:br>
              <a:rPr lang="zh-CN" altLang="en-US" sz="1600" b="1"/>
            </a:br>
            <a:endParaRPr lang="zh-CN" altLang="en-US" sz="1600" b="1">
              <a:solidFill>
                <a:srgbClr val="FFFFFF"/>
              </a:solidFill>
            </a:endParaRPr>
          </a:p>
        </p:txBody>
      </p:sp>
    </p:spTree>
    <p:extLst>
      <p:ext uri="{BB962C8B-B14F-4D97-AF65-F5344CB8AC3E}">
        <p14:creationId xmlns:p14="http://schemas.microsoft.com/office/powerpoint/2010/main" val="136251193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圖片 7" descr="一張含有 螢幕擷取畫面 的圖片&#10;&#10;描述是以非常高的可信度產生">
            <a:extLst>
              <a:ext uri="{FF2B5EF4-FFF2-40B4-BE49-F238E27FC236}">
                <a16:creationId xmlns:a16="http://schemas.microsoft.com/office/drawing/2014/main" id="{6AF132AA-F2B6-473A-9B44-AFAD023729B0}"/>
              </a:ext>
            </a:extLst>
          </p:cNvPr>
          <p:cNvPicPr>
            <a:picLocks noChangeAspect="1"/>
          </p:cNvPicPr>
          <p:nvPr/>
        </p:nvPicPr>
        <p:blipFill>
          <a:blip r:embed="rId3"/>
          <a:stretch>
            <a:fillRect/>
          </a:stretch>
        </p:blipFill>
        <p:spPr>
          <a:xfrm>
            <a:off x="3970684" y="2026191"/>
            <a:ext cx="5066470" cy="2563351"/>
          </a:xfrm>
          <a:prstGeom prst="rect">
            <a:avLst/>
          </a:prstGeom>
        </p:spPr>
      </p:pic>
      <p:sp>
        <p:nvSpPr>
          <p:cNvPr id="9" name="內容版面配置區 1">
            <a:extLst>
              <a:ext uri="{FF2B5EF4-FFF2-40B4-BE49-F238E27FC236}">
                <a16:creationId xmlns:a16="http://schemas.microsoft.com/office/drawing/2014/main" id="{9B1E05BC-1F31-4A8C-BB15-04D3777309DF}"/>
              </a:ext>
            </a:extLst>
          </p:cNvPr>
          <p:cNvSpPr txBox="1">
            <a:spLocks/>
          </p:cNvSpPr>
          <p:nvPr/>
        </p:nvSpPr>
        <p:spPr>
          <a:xfrm>
            <a:off x="116957" y="951196"/>
            <a:ext cx="8430383" cy="2446933"/>
          </a:xfrm>
          <a:prstGeom prst="rect">
            <a:avLst/>
          </a:prstGeom>
        </p:spPr>
        <p:txBody>
          <a:bodyPr vert="horz" lIns="91440" tIns="45720" rIns="91440" bIns="45720" rtlCol="0" anchor="t">
            <a:normAutofit/>
          </a:bodyPr>
          <a:lstStyle/>
          <a:p>
            <a:pPr marL="285750" indent="-285750">
              <a:buClr>
                <a:srgbClr val="3C0668"/>
              </a:buClr>
              <a:buFont typeface="Arial" panose="020B0604020202020204" pitchFamily="34" charset="0"/>
              <a:buChar char="•"/>
              <a:defRPr/>
            </a:pPr>
            <a:r>
              <a:rPr lang="zh-TW" altLang="en-US" sz="1800" b="1">
                <a:solidFill>
                  <a:srgbClr val="3C0668"/>
                </a:solidFill>
                <a:latin typeface="微軟正黑體"/>
                <a:ea typeface="微軟正黑體"/>
              </a:rPr>
              <a:t>當使用一般外接 RAID 裝置作為 NAS 擴充空間，無法監控磁碟健康狀態。</a:t>
            </a:r>
            <a:br>
              <a:rPr lang="en-US" altLang="zh-TW" sz="1800" b="1">
                <a:latin typeface="微軟正黑體" pitchFamily="34" charset="-120"/>
                <a:ea typeface="微軟正黑體" pitchFamily="34" charset="-120"/>
              </a:rPr>
            </a:br>
            <a:endParaRPr lang="zh-TW" altLang="en-US" sz="1800" b="1">
              <a:solidFill>
                <a:srgbClr val="3C0668"/>
              </a:solidFill>
              <a:latin typeface="微軟正黑體" pitchFamily="34" charset="-120"/>
              <a:ea typeface="微軟正黑體" pitchFamily="34" charset="-120"/>
            </a:endParaRPr>
          </a:p>
          <a:p>
            <a:pPr marL="285750" indent="-285750">
              <a:buClr>
                <a:srgbClr val="3C0668"/>
              </a:buClr>
              <a:buFont typeface="Arial" panose="020B0604020202020204" pitchFamily="34" charset="0"/>
              <a:buChar char="•"/>
              <a:defRPr/>
            </a:pPr>
            <a:r>
              <a:rPr lang="zh-TW" altLang="en-US" sz="1800" b="1">
                <a:solidFill>
                  <a:srgbClr val="3C0668"/>
                </a:solidFill>
                <a:latin typeface="微軟正黑體" pitchFamily="34" charset="-120"/>
                <a:ea typeface="微軟正黑體" pitchFamily="34" charset="-120"/>
              </a:rPr>
              <a:t>QNAP 官方外接 R</a:t>
            </a:r>
            <a:r>
              <a:rPr lang="en-US" altLang="zh-TW" sz="1800" b="1">
                <a:solidFill>
                  <a:srgbClr val="3C0668"/>
                </a:solidFill>
                <a:latin typeface="微軟正黑體" pitchFamily="34" charset="-120"/>
                <a:ea typeface="微軟正黑體" pitchFamily="34" charset="-120"/>
              </a:rPr>
              <a:t>AI</a:t>
            </a:r>
            <a:r>
              <a:rPr lang="zh-TW" altLang="en-US" sz="1800" b="1">
                <a:solidFill>
                  <a:srgbClr val="3C0668"/>
                </a:solidFill>
                <a:latin typeface="微軟正黑體" pitchFamily="34" charset="-120"/>
                <a:ea typeface="微軟正黑體" pitchFamily="34" charset="-120"/>
              </a:rPr>
              <a:t>D 裝置 TR-00</a:t>
            </a:r>
            <a:r>
              <a:rPr lang="en-US" altLang="zh-TW" sz="1800" b="1">
                <a:solidFill>
                  <a:srgbClr val="3C0668"/>
                </a:solidFill>
                <a:latin typeface="微軟正黑體" pitchFamily="34" charset="-120"/>
                <a:ea typeface="微軟正黑體" pitchFamily="34" charset="-120"/>
              </a:rPr>
              <a:t>2</a:t>
            </a:r>
            <a:r>
              <a:rPr lang="zh-TW" altLang="en-US" sz="1800" b="1">
                <a:solidFill>
                  <a:srgbClr val="3C0668"/>
                </a:solidFill>
                <a:latin typeface="微軟正黑體" pitchFamily="34" charset="-120"/>
                <a:ea typeface="微軟正黑體" pitchFamily="34" charset="-120"/>
              </a:rPr>
              <a:t> 搭配 QTS，獲得 QTS 全面磁碟保護！</a:t>
            </a:r>
            <a:br>
              <a:rPr lang="en-US" altLang="zh-TW" sz="1800" b="1">
                <a:solidFill>
                  <a:srgbClr val="3C0668"/>
                </a:solidFill>
                <a:latin typeface="微軟正黑體" pitchFamily="34" charset="-120"/>
                <a:ea typeface="微軟正黑體" pitchFamily="34" charset="-120"/>
              </a:rPr>
            </a:br>
            <a:r>
              <a:rPr lang="en-US" altLang="zh-TW" sz="1800" b="1">
                <a:solidFill>
                  <a:srgbClr val="3C0668"/>
                </a:solidFill>
                <a:latin typeface="微軟正黑體" pitchFamily="34" charset="-120"/>
                <a:ea typeface="微軟正黑體" pitchFamily="34" charset="-120"/>
              </a:rPr>
              <a:t>-</a:t>
            </a:r>
            <a:r>
              <a:rPr lang="zh-TW" altLang="en-US" sz="1800" b="1">
                <a:solidFill>
                  <a:srgbClr val="3C0668"/>
                </a:solidFill>
                <a:latin typeface="微軟正黑體" pitchFamily="34" charset="-120"/>
                <a:ea typeface="微軟正黑體" pitchFamily="34" charset="-120"/>
              </a:rPr>
              <a:t> QTS 磁碟監控</a:t>
            </a:r>
          </a:p>
          <a:p>
            <a:pPr>
              <a:defRPr/>
            </a:pPr>
            <a:r>
              <a:rPr lang="zh-TW" altLang="en-US" sz="1800" b="1">
                <a:solidFill>
                  <a:srgbClr val="3C0668"/>
                </a:solidFill>
                <a:latin typeface="微軟正黑體" pitchFamily="34" charset="-120"/>
                <a:ea typeface="微軟正黑體" pitchFamily="34" charset="-120"/>
              </a:rPr>
              <a:t>     </a:t>
            </a:r>
            <a:r>
              <a:rPr lang="en-US" altLang="zh-TW" sz="1800" b="1">
                <a:solidFill>
                  <a:srgbClr val="3C0668"/>
                </a:solidFill>
                <a:latin typeface="微軟正黑體" pitchFamily="34" charset="-120"/>
                <a:ea typeface="微軟正黑體" pitchFamily="34" charset="-120"/>
              </a:rPr>
              <a:t>-</a:t>
            </a:r>
            <a:r>
              <a:rPr lang="zh-TW" altLang="en-US" sz="1800" b="1">
                <a:solidFill>
                  <a:srgbClr val="3C0668"/>
                </a:solidFill>
                <a:latin typeface="微軟正黑體" pitchFamily="34" charset="-120"/>
                <a:ea typeface="微軟正黑體" pitchFamily="34" charset="-120"/>
              </a:rPr>
              <a:t> </a:t>
            </a:r>
            <a:r>
              <a:rPr lang="zh-TW" sz="1800" b="1">
                <a:solidFill>
                  <a:srgbClr val="3C0668"/>
                </a:solidFill>
                <a:latin typeface="微軟正黑體" pitchFamily="34" charset="-120"/>
                <a:ea typeface="微軟正黑體" pitchFamily="34" charset="-120"/>
              </a:rPr>
              <a:t>外接 RAID 裝置磁碟監控</a:t>
            </a:r>
            <a:endParaRPr lang="zh-TW" sz="1800">
              <a:solidFill>
                <a:srgbClr val="3C0668"/>
              </a:solidFill>
            </a:endParaRPr>
          </a:p>
          <a:p>
            <a:pPr>
              <a:defRPr/>
            </a:pPr>
            <a:r>
              <a:rPr lang="zh-TW" altLang="en-US" sz="1800" b="1">
                <a:solidFill>
                  <a:srgbClr val="3C0668"/>
                </a:solidFill>
                <a:latin typeface="微軟正黑體" pitchFamily="34" charset="-120"/>
                <a:ea typeface="微軟正黑體" pitchFamily="34" charset="-120"/>
              </a:rPr>
              <a:t>     </a:t>
            </a:r>
            <a:r>
              <a:rPr lang="en-US" altLang="zh-TW" sz="1800" b="1">
                <a:solidFill>
                  <a:srgbClr val="3C0668"/>
                </a:solidFill>
                <a:latin typeface="微軟正黑體" pitchFamily="34" charset="-120"/>
                <a:ea typeface="微軟正黑體" pitchFamily="34" charset="-120"/>
              </a:rPr>
              <a:t>-</a:t>
            </a:r>
            <a:r>
              <a:rPr lang="zh-TW" altLang="en-US" sz="1800" b="1">
                <a:solidFill>
                  <a:srgbClr val="3C0668"/>
                </a:solidFill>
                <a:latin typeface="微軟正黑體" pitchFamily="34" charset="-120"/>
                <a:ea typeface="微軟正黑體" pitchFamily="34" charset="-120"/>
              </a:rPr>
              <a:t> 磁碟 S.M.A.R.T. 監控</a:t>
            </a:r>
          </a:p>
          <a:p>
            <a:pPr>
              <a:defRPr/>
            </a:pPr>
            <a:r>
              <a:rPr lang="zh-TW" altLang="en-US" sz="1800" b="1">
                <a:solidFill>
                  <a:srgbClr val="3C0668"/>
                </a:solidFill>
                <a:latin typeface="微軟正黑體" pitchFamily="34" charset="-120"/>
                <a:ea typeface="微軟正黑體" pitchFamily="34" charset="-120"/>
              </a:rPr>
              <a:t>     </a:t>
            </a:r>
            <a:r>
              <a:rPr lang="en-US" altLang="zh-TW" sz="1800" b="1">
                <a:solidFill>
                  <a:srgbClr val="3C0668"/>
                </a:solidFill>
                <a:latin typeface="微軟正黑體" pitchFamily="34" charset="-120"/>
                <a:ea typeface="微軟正黑體" pitchFamily="34" charset="-120"/>
              </a:rPr>
              <a:t>-</a:t>
            </a:r>
            <a:r>
              <a:rPr lang="zh-TW" altLang="en-US" sz="1800" b="1">
                <a:solidFill>
                  <a:srgbClr val="3C0668"/>
                </a:solidFill>
                <a:latin typeface="微軟正黑體" pitchFamily="34" charset="-120"/>
                <a:ea typeface="微軟正黑體" pitchFamily="34" charset="-120"/>
              </a:rPr>
              <a:t> 磁碟客製溫度報警</a:t>
            </a:r>
          </a:p>
          <a:p>
            <a:pPr>
              <a:defRPr/>
            </a:pPr>
            <a:r>
              <a:rPr lang="zh-TW" altLang="en-US" sz="1800" b="1">
                <a:solidFill>
                  <a:srgbClr val="3C0668"/>
                </a:solidFill>
                <a:latin typeface="微軟正黑體" pitchFamily="34" charset="-120"/>
                <a:ea typeface="微軟正黑體" pitchFamily="34" charset="-120"/>
              </a:rPr>
              <a:t>     </a:t>
            </a:r>
            <a:r>
              <a:rPr lang="en-US" altLang="zh-TW" sz="1800" b="1">
                <a:solidFill>
                  <a:srgbClr val="3C0668"/>
                </a:solidFill>
                <a:latin typeface="微軟正黑體" pitchFamily="34" charset="-120"/>
                <a:ea typeface="微軟正黑體" pitchFamily="34" charset="-120"/>
              </a:rPr>
              <a:t>-</a:t>
            </a:r>
            <a:r>
              <a:rPr lang="zh-TW" altLang="en-US" sz="1800" b="1">
                <a:solidFill>
                  <a:srgbClr val="3C0668"/>
                </a:solidFill>
                <a:latin typeface="微軟正黑體" pitchFamily="34" charset="-120"/>
                <a:ea typeface="微軟正黑體" pitchFamily="34" charset="-120"/>
              </a:rPr>
              <a:t> 搭配通知中心即時推播</a:t>
            </a:r>
            <a:endParaRPr lang="zh-TW" sz="1800" b="1">
              <a:solidFill>
                <a:srgbClr val="3C0668"/>
              </a:solidFill>
              <a:latin typeface="微軟正黑體" pitchFamily="34" charset="-120"/>
              <a:ea typeface="微軟正黑體" pitchFamily="34" charset="-120"/>
            </a:endParaRPr>
          </a:p>
          <a:p>
            <a:pPr>
              <a:defRPr/>
            </a:pPr>
            <a:endParaRPr lang="zh-TW" altLang="en-US" sz="1800" b="1">
              <a:solidFill>
                <a:srgbClr val="3C0668"/>
              </a:solidFill>
              <a:latin typeface="微軟正黑體" pitchFamily="34" charset="-120"/>
              <a:ea typeface="微軟正黑體" pitchFamily="34" charset="-120"/>
            </a:endParaRPr>
          </a:p>
          <a:p>
            <a:pPr>
              <a:defRPr/>
            </a:pPr>
            <a:endParaRPr lang="zh-TW" altLang="en-US" sz="1800" b="1">
              <a:solidFill>
                <a:srgbClr val="3C0668"/>
              </a:solidFill>
              <a:latin typeface="微軟正黑體" pitchFamily="34" charset="-120"/>
              <a:ea typeface="微軟正黑體" pitchFamily="34" charset="-120"/>
            </a:endParaRPr>
          </a:p>
        </p:txBody>
      </p:sp>
      <p:sp>
        <p:nvSpPr>
          <p:cNvPr id="2" name="Title 1">
            <a:extLst>
              <a:ext uri="{FF2B5EF4-FFF2-40B4-BE49-F238E27FC236}">
                <a16:creationId xmlns:a16="http://schemas.microsoft.com/office/drawing/2014/main" id="{81D4585E-F321-BB4D-8653-2DD575B55854}"/>
              </a:ext>
            </a:extLst>
          </p:cNvPr>
          <p:cNvSpPr>
            <a:spLocks noGrp="1"/>
          </p:cNvSpPr>
          <p:nvPr>
            <p:ph type="ctrTitle"/>
          </p:nvPr>
        </p:nvSpPr>
        <p:spPr>
          <a:xfrm>
            <a:off x="408549" y="0"/>
            <a:ext cx="8046720" cy="862553"/>
          </a:xfrm>
        </p:spPr>
        <p:txBody>
          <a:bodyPr/>
          <a:lstStyle/>
          <a:p>
            <a:r>
              <a:rPr lang="zh-CN" altLang="en-US" sz="3200"/>
              <a:t>採用官方外接 RAID 裝置，保護更上層樓 </a:t>
            </a:r>
          </a:p>
        </p:txBody>
      </p:sp>
      <p:sp>
        <p:nvSpPr>
          <p:cNvPr id="7" name="橢圓 6">
            <a:extLst>
              <a:ext uri="{FF2B5EF4-FFF2-40B4-BE49-F238E27FC236}">
                <a16:creationId xmlns:a16="http://schemas.microsoft.com/office/drawing/2014/main" id="{B22C88AA-AF51-44CD-83DB-3E01C54A2E62}"/>
              </a:ext>
            </a:extLst>
          </p:cNvPr>
          <p:cNvSpPr/>
          <p:nvPr/>
        </p:nvSpPr>
        <p:spPr>
          <a:xfrm>
            <a:off x="5962239" y="3376891"/>
            <a:ext cx="1166196" cy="1166196"/>
          </a:xfrm>
          <a:prstGeom prst="ellipse">
            <a:avLst/>
          </a:prstGeom>
          <a:noFill/>
          <a:ln>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10" name="圖片 10">
            <a:extLst>
              <a:ext uri="{FF2B5EF4-FFF2-40B4-BE49-F238E27FC236}">
                <a16:creationId xmlns:a16="http://schemas.microsoft.com/office/drawing/2014/main" id="{7C95CA63-71AB-4A10-A29F-D59AD29750DB}"/>
              </a:ext>
            </a:extLst>
          </p:cNvPr>
          <p:cNvPicPr>
            <a:picLocks noChangeAspect="1"/>
          </p:cNvPicPr>
          <p:nvPr/>
        </p:nvPicPr>
        <p:blipFill>
          <a:blip r:embed="rId4"/>
          <a:stretch>
            <a:fillRect/>
          </a:stretch>
        </p:blipFill>
        <p:spPr>
          <a:xfrm>
            <a:off x="213821" y="3551247"/>
            <a:ext cx="1007452" cy="857251"/>
          </a:xfrm>
          <a:prstGeom prst="rect">
            <a:avLst/>
          </a:prstGeom>
        </p:spPr>
      </p:pic>
      <p:pic>
        <p:nvPicPr>
          <p:cNvPr id="12" name="圖片 12">
            <a:extLst>
              <a:ext uri="{FF2B5EF4-FFF2-40B4-BE49-F238E27FC236}">
                <a16:creationId xmlns:a16="http://schemas.microsoft.com/office/drawing/2014/main" id="{338C6EF4-368F-404F-8475-D176A7F4260D}"/>
              </a:ext>
            </a:extLst>
          </p:cNvPr>
          <p:cNvPicPr>
            <a:picLocks noChangeAspect="1"/>
          </p:cNvPicPr>
          <p:nvPr/>
        </p:nvPicPr>
        <p:blipFill>
          <a:blip r:embed="rId5"/>
          <a:stretch>
            <a:fillRect/>
          </a:stretch>
        </p:blipFill>
        <p:spPr>
          <a:xfrm>
            <a:off x="1224937" y="3536593"/>
            <a:ext cx="1036760" cy="901211"/>
          </a:xfrm>
          <a:prstGeom prst="rect">
            <a:avLst/>
          </a:prstGeom>
        </p:spPr>
      </p:pic>
      <p:pic>
        <p:nvPicPr>
          <p:cNvPr id="16" name="圖片 16">
            <a:extLst>
              <a:ext uri="{FF2B5EF4-FFF2-40B4-BE49-F238E27FC236}">
                <a16:creationId xmlns:a16="http://schemas.microsoft.com/office/drawing/2014/main" id="{B85BC167-AD7C-4FFF-A2F4-26577943D55E}"/>
              </a:ext>
            </a:extLst>
          </p:cNvPr>
          <p:cNvPicPr>
            <a:picLocks noChangeAspect="1"/>
          </p:cNvPicPr>
          <p:nvPr/>
        </p:nvPicPr>
        <p:blipFill>
          <a:blip r:embed="rId6"/>
          <a:stretch>
            <a:fillRect/>
          </a:stretch>
        </p:blipFill>
        <p:spPr>
          <a:xfrm>
            <a:off x="2265359" y="3529266"/>
            <a:ext cx="1036760" cy="886558"/>
          </a:xfrm>
          <a:prstGeom prst="rect">
            <a:avLst/>
          </a:prstGeom>
        </p:spPr>
      </p:pic>
      <p:pic>
        <p:nvPicPr>
          <p:cNvPr id="18" name="圖片 18" descr="一張含有 物件 的圖片&#10;&#10;描述是以高可信度產生">
            <a:extLst>
              <a:ext uri="{FF2B5EF4-FFF2-40B4-BE49-F238E27FC236}">
                <a16:creationId xmlns:a16="http://schemas.microsoft.com/office/drawing/2014/main" id="{29222EDD-2135-414B-BF86-745DD24318F0}"/>
              </a:ext>
            </a:extLst>
          </p:cNvPr>
          <p:cNvPicPr>
            <a:picLocks noChangeAspect="1"/>
          </p:cNvPicPr>
          <p:nvPr/>
        </p:nvPicPr>
        <p:blipFill>
          <a:blip r:embed="rId7"/>
          <a:stretch>
            <a:fillRect/>
          </a:stretch>
        </p:blipFill>
        <p:spPr>
          <a:xfrm>
            <a:off x="3305783" y="3536592"/>
            <a:ext cx="1073396" cy="901214"/>
          </a:xfrm>
          <a:prstGeom prst="rect">
            <a:avLst/>
          </a:prstGeom>
        </p:spPr>
      </p:pic>
      <p:cxnSp>
        <p:nvCxnSpPr>
          <p:cNvPr id="17" name="直線接點 16">
            <a:extLst>
              <a:ext uri="{FF2B5EF4-FFF2-40B4-BE49-F238E27FC236}">
                <a16:creationId xmlns:a16="http://schemas.microsoft.com/office/drawing/2014/main" id="{D2F8D234-50DE-47E7-92A0-9B43580B5C70}"/>
              </a:ext>
            </a:extLst>
          </p:cNvPr>
          <p:cNvCxnSpPr>
            <a:cxnSpLocks/>
          </p:cNvCxnSpPr>
          <p:nvPr/>
        </p:nvCxnSpPr>
        <p:spPr>
          <a:xfrm>
            <a:off x="5406729" y="4061467"/>
            <a:ext cx="851527" cy="414146"/>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23" name="直線接點 22">
            <a:extLst>
              <a:ext uri="{FF2B5EF4-FFF2-40B4-BE49-F238E27FC236}">
                <a16:creationId xmlns:a16="http://schemas.microsoft.com/office/drawing/2014/main" id="{BDF7BBAC-0284-42FB-9ED6-1902DB93C7E6}"/>
              </a:ext>
            </a:extLst>
          </p:cNvPr>
          <p:cNvCxnSpPr>
            <a:cxnSpLocks/>
          </p:cNvCxnSpPr>
          <p:nvPr/>
        </p:nvCxnSpPr>
        <p:spPr>
          <a:xfrm>
            <a:off x="6642134" y="2924130"/>
            <a:ext cx="419049" cy="776092"/>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nvGrpSpPr>
          <p:cNvPr id="4" name="群組 3">
            <a:extLst>
              <a:ext uri="{FF2B5EF4-FFF2-40B4-BE49-F238E27FC236}">
                <a16:creationId xmlns:a16="http://schemas.microsoft.com/office/drawing/2014/main" id="{8CDA187D-572A-4496-9738-9BCA85DEB677}"/>
              </a:ext>
            </a:extLst>
          </p:cNvPr>
          <p:cNvGrpSpPr/>
          <p:nvPr/>
        </p:nvGrpSpPr>
        <p:grpSpPr>
          <a:xfrm>
            <a:off x="4599711" y="2027453"/>
            <a:ext cx="2144326" cy="2144326"/>
            <a:chOff x="3027162" y="1809525"/>
            <a:chExt cx="1907719" cy="1907719"/>
          </a:xfrm>
        </p:grpSpPr>
        <p:sp>
          <p:nvSpPr>
            <p:cNvPr id="3" name="橢圓 2">
              <a:extLst>
                <a:ext uri="{FF2B5EF4-FFF2-40B4-BE49-F238E27FC236}">
                  <a16:creationId xmlns:a16="http://schemas.microsoft.com/office/drawing/2014/main" id="{B1F91768-DB61-44A3-9F20-0C2DD81D92DF}"/>
                </a:ext>
              </a:extLst>
            </p:cNvPr>
            <p:cNvSpPr/>
            <p:nvPr/>
          </p:nvSpPr>
          <p:spPr>
            <a:xfrm>
              <a:off x="3027162" y="1809525"/>
              <a:ext cx="1907719" cy="1907719"/>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13" name="圖片 5" descr="一張含有 螢幕擷取畫面 的圖片&#10;&#10;描述是以非常高的可信度產生">
              <a:extLst>
                <a:ext uri="{FF2B5EF4-FFF2-40B4-BE49-F238E27FC236}">
                  <a16:creationId xmlns:a16="http://schemas.microsoft.com/office/drawing/2014/main" id="{BA7EE844-D27E-40FE-8D1D-C9BED7E9F906}"/>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b="-13902"/>
            <a:stretch/>
          </p:blipFill>
          <p:spPr>
            <a:xfrm>
              <a:off x="3040090" y="1822453"/>
              <a:ext cx="1881862" cy="1881862"/>
            </a:xfrm>
            <a:prstGeom prst="ellipse">
              <a:avLst/>
            </a:prstGeom>
            <a:ln w="28575">
              <a:solidFill>
                <a:schemeClr val="bg2">
                  <a:lumMod val="75000"/>
                  <a:lumOff val="25000"/>
                </a:schemeClr>
              </a:solidFill>
            </a:ln>
          </p:spPr>
        </p:pic>
      </p:grpSp>
    </p:spTree>
    <p:extLst>
      <p:ext uri="{BB962C8B-B14F-4D97-AF65-F5344CB8AC3E}">
        <p14:creationId xmlns:p14="http://schemas.microsoft.com/office/powerpoint/2010/main" val="361325692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圖片 5" descr="一張含有 螢幕擷取畫面 的圖片&#10;&#10;描述是以非常高的可信度產生">
            <a:extLst>
              <a:ext uri="{FF2B5EF4-FFF2-40B4-BE49-F238E27FC236}">
                <a16:creationId xmlns:a16="http://schemas.microsoft.com/office/drawing/2014/main" id="{37AD2C15-E8C9-4C60-AA92-445B8F212465}"/>
              </a:ext>
            </a:extLst>
          </p:cNvPr>
          <p:cNvPicPr>
            <a:picLocks noChangeAspect="1"/>
          </p:cNvPicPr>
          <p:nvPr/>
        </p:nvPicPr>
        <p:blipFill>
          <a:blip r:embed="rId3"/>
          <a:stretch>
            <a:fillRect/>
          </a:stretch>
        </p:blipFill>
        <p:spPr>
          <a:xfrm>
            <a:off x="4262645" y="1667481"/>
            <a:ext cx="4339673" cy="2746544"/>
          </a:xfrm>
          <a:prstGeom prst="rect">
            <a:avLst/>
          </a:prstGeom>
        </p:spPr>
      </p:pic>
      <p:pic>
        <p:nvPicPr>
          <p:cNvPr id="24" name="圖片 23">
            <a:extLst>
              <a:ext uri="{FF2B5EF4-FFF2-40B4-BE49-F238E27FC236}">
                <a16:creationId xmlns:a16="http://schemas.microsoft.com/office/drawing/2014/main" id="{6DC521A8-92C7-4F92-9026-6B4DF190BFCC}"/>
              </a:ext>
            </a:extLst>
          </p:cNvPr>
          <p:cNvPicPr>
            <a:picLocks noChangeAspect="1"/>
          </p:cNvPicPr>
          <p:nvPr/>
        </p:nvPicPr>
        <p:blipFill>
          <a:blip r:embed="rId4"/>
          <a:stretch>
            <a:fillRect/>
          </a:stretch>
        </p:blipFill>
        <p:spPr>
          <a:xfrm>
            <a:off x="387" y="263376"/>
            <a:ext cx="2152338" cy="744447"/>
          </a:xfrm>
          <a:prstGeom prst="rect">
            <a:avLst/>
          </a:prstGeom>
        </p:spPr>
      </p:pic>
      <p:pic>
        <p:nvPicPr>
          <p:cNvPr id="34" name="圖片 33">
            <a:extLst>
              <a:ext uri="{FF2B5EF4-FFF2-40B4-BE49-F238E27FC236}">
                <a16:creationId xmlns:a16="http://schemas.microsoft.com/office/drawing/2014/main" id="{001F5A29-3344-4091-A36A-39038DC845A2}"/>
              </a:ext>
            </a:extLst>
          </p:cNvPr>
          <p:cNvPicPr>
            <a:picLocks noChangeAspect="1"/>
          </p:cNvPicPr>
          <p:nvPr/>
        </p:nvPicPr>
        <p:blipFill>
          <a:blip r:embed="rId5"/>
          <a:stretch>
            <a:fillRect/>
          </a:stretch>
        </p:blipFill>
        <p:spPr>
          <a:xfrm>
            <a:off x="292952" y="3511776"/>
            <a:ext cx="3650760" cy="682876"/>
          </a:xfrm>
          <a:prstGeom prst="rect">
            <a:avLst/>
          </a:prstGeom>
        </p:spPr>
      </p:pic>
      <p:pic>
        <p:nvPicPr>
          <p:cNvPr id="33" name="圖片 32">
            <a:extLst>
              <a:ext uri="{FF2B5EF4-FFF2-40B4-BE49-F238E27FC236}">
                <a16:creationId xmlns:a16="http://schemas.microsoft.com/office/drawing/2014/main" id="{B97AA85D-AEC2-4E66-8E1A-029BE3A69532}"/>
              </a:ext>
            </a:extLst>
          </p:cNvPr>
          <p:cNvPicPr>
            <a:picLocks noChangeAspect="1"/>
          </p:cNvPicPr>
          <p:nvPr/>
        </p:nvPicPr>
        <p:blipFill>
          <a:blip r:embed="rId5"/>
          <a:stretch>
            <a:fillRect/>
          </a:stretch>
        </p:blipFill>
        <p:spPr>
          <a:xfrm>
            <a:off x="292952" y="2655731"/>
            <a:ext cx="3650760" cy="682876"/>
          </a:xfrm>
          <a:prstGeom prst="rect">
            <a:avLst/>
          </a:prstGeom>
        </p:spPr>
      </p:pic>
      <p:sp>
        <p:nvSpPr>
          <p:cNvPr id="9" name="內容版面配置區 1">
            <a:extLst>
              <a:ext uri="{FF2B5EF4-FFF2-40B4-BE49-F238E27FC236}">
                <a16:creationId xmlns:a16="http://schemas.microsoft.com/office/drawing/2014/main" id="{9B1E05BC-1F31-4A8C-BB15-04D3777309DF}"/>
              </a:ext>
            </a:extLst>
          </p:cNvPr>
          <p:cNvSpPr txBox="1">
            <a:spLocks/>
          </p:cNvSpPr>
          <p:nvPr/>
        </p:nvSpPr>
        <p:spPr>
          <a:xfrm>
            <a:off x="177186" y="1008439"/>
            <a:ext cx="8430383" cy="1033411"/>
          </a:xfrm>
          <a:prstGeom prst="rect">
            <a:avLst/>
          </a:prstGeom>
        </p:spPr>
        <p:txBody>
          <a:bodyPr vert="horz" lIns="91440" tIns="45720" rIns="91440" bIns="45720" rtlCol="0" anchor="t">
            <a:normAutofit/>
          </a:bodyPr>
          <a:lstStyle/>
          <a:p>
            <a:pPr marL="342900" indent="-342900">
              <a:buClr>
                <a:srgbClr val="3C0668"/>
              </a:buClr>
              <a:buFont typeface="Arial" panose="020B0604020202020204" pitchFamily="34" charset="0"/>
              <a:buChar char="•"/>
              <a:defRPr/>
            </a:pPr>
            <a:r>
              <a:rPr lang="zh-TW" altLang="en-US" sz="1800" b="1">
                <a:solidFill>
                  <a:srgbClr val="3C0668"/>
                </a:solidFill>
                <a:latin typeface="微軟正黑體" pitchFamily="34" charset="-120"/>
                <a:ea typeface="微軟正黑體" pitchFamily="34" charset="-120"/>
              </a:rPr>
              <a:t>當外接 RAID 裝置插入時，將作為外接儲存裝置顯示，透過三步驟將其變更為 NAS 擴充儲存空間</a:t>
            </a:r>
          </a:p>
          <a:p>
            <a:pPr marL="342900" indent="-342900">
              <a:buClr>
                <a:srgbClr val="3C0668"/>
              </a:buClr>
              <a:buFont typeface="Arial" panose="020B0604020202020204" pitchFamily="34" charset="0"/>
              <a:buChar char="•"/>
              <a:defRPr/>
            </a:pPr>
            <a:endParaRPr lang="zh-TW" altLang="en-US" sz="1800" b="1">
              <a:solidFill>
                <a:srgbClr val="3C0668"/>
              </a:solidFill>
              <a:latin typeface="微軟正黑體" pitchFamily="34" charset="-120"/>
              <a:ea typeface="微軟正黑體" pitchFamily="34" charset="-120"/>
            </a:endParaRPr>
          </a:p>
          <a:p>
            <a:pPr marL="342900" indent="-342900">
              <a:buClr>
                <a:srgbClr val="3C0668"/>
              </a:buClr>
              <a:buFont typeface="Arial" panose="020B0604020202020204" pitchFamily="34" charset="0"/>
              <a:buChar char="•"/>
              <a:defRPr/>
            </a:pPr>
            <a:endParaRPr lang="zh-TW" altLang="en-US" sz="1800" b="1">
              <a:solidFill>
                <a:srgbClr val="3C0668"/>
              </a:solidFill>
              <a:latin typeface="微軟正黑體" pitchFamily="34" charset="-120"/>
              <a:ea typeface="微軟正黑體" pitchFamily="34" charset="-120"/>
            </a:endParaRPr>
          </a:p>
          <a:p>
            <a:pPr marL="342900" indent="-342900">
              <a:buClr>
                <a:srgbClr val="3C0668"/>
              </a:buClr>
              <a:buFont typeface="Arial" panose="020B0604020202020204" pitchFamily="34" charset="0"/>
              <a:buChar char="•"/>
              <a:defRPr/>
            </a:pPr>
            <a:endParaRPr lang="zh-TW" altLang="en-US" sz="1800" b="1">
              <a:solidFill>
                <a:srgbClr val="3C0668"/>
              </a:solidFill>
              <a:latin typeface="微軟正黑體" pitchFamily="34" charset="-120"/>
              <a:ea typeface="微軟正黑體" pitchFamily="34" charset="-120"/>
            </a:endParaRPr>
          </a:p>
        </p:txBody>
      </p:sp>
      <p:sp>
        <p:nvSpPr>
          <p:cNvPr id="2" name="Title 1">
            <a:extLst>
              <a:ext uri="{FF2B5EF4-FFF2-40B4-BE49-F238E27FC236}">
                <a16:creationId xmlns:a16="http://schemas.microsoft.com/office/drawing/2014/main" id="{81D4585E-F321-BB4D-8653-2DD575B55854}"/>
              </a:ext>
            </a:extLst>
          </p:cNvPr>
          <p:cNvSpPr>
            <a:spLocks noGrp="1"/>
          </p:cNvSpPr>
          <p:nvPr>
            <p:ph type="ctrTitle"/>
          </p:nvPr>
        </p:nvSpPr>
        <p:spPr/>
        <p:txBody>
          <a:bodyPr/>
          <a:lstStyle/>
          <a:p>
            <a:r>
              <a:rPr lang="zh-CN" altLang="en-US" sz="3200"/>
              <a:t>輕鬆在 QTS 建立儲存空間</a:t>
            </a:r>
          </a:p>
        </p:txBody>
      </p:sp>
      <p:sp>
        <p:nvSpPr>
          <p:cNvPr id="805" name="內容版面配置區 1">
            <a:extLst>
              <a:ext uri="{FF2B5EF4-FFF2-40B4-BE49-F238E27FC236}">
                <a16:creationId xmlns:a16="http://schemas.microsoft.com/office/drawing/2014/main" id="{8A0C69A8-31AF-4D0F-923C-3DBCEE060333}"/>
              </a:ext>
            </a:extLst>
          </p:cNvPr>
          <p:cNvSpPr txBox="1">
            <a:spLocks/>
          </p:cNvSpPr>
          <p:nvPr/>
        </p:nvSpPr>
        <p:spPr>
          <a:xfrm>
            <a:off x="493709" y="4521545"/>
            <a:ext cx="5540326" cy="327033"/>
          </a:xfrm>
          <a:prstGeom prst="rect">
            <a:avLst/>
          </a:prstGeom>
        </p:spPr>
        <p:txBody>
          <a:bodyPr vert="horz" lIns="91440" tIns="45720" rIns="91440" bIns="45720" rtlCol="0" anchor="t">
            <a:normAutofit/>
          </a:bodyPr>
          <a:lstStyle/>
          <a:p>
            <a:pPr>
              <a:defRPr/>
            </a:pPr>
            <a:r>
              <a:rPr lang="zh-TW" altLang="en-US" sz="1000" b="1">
                <a:solidFill>
                  <a:srgbClr val="3C0668"/>
                </a:solidFill>
                <a:latin typeface="微軟正黑體" pitchFamily="34" charset="-120"/>
                <a:ea typeface="微軟正黑體" pitchFamily="34" charset="-120"/>
              </a:rPr>
              <a:t>在進行 RAID 設定時，須先將 TR-00</a:t>
            </a:r>
            <a:r>
              <a:rPr lang="en-US" altLang="zh-TW" sz="1000" b="1">
                <a:solidFill>
                  <a:srgbClr val="3C0668"/>
                </a:solidFill>
                <a:latin typeface="微軟正黑體" pitchFamily="34" charset="-120"/>
                <a:ea typeface="微軟正黑體" pitchFamily="34" charset="-120"/>
              </a:rPr>
              <a:t>2</a:t>
            </a:r>
            <a:r>
              <a:rPr lang="zh-TW" altLang="en-US" sz="1000" b="1">
                <a:solidFill>
                  <a:srgbClr val="3C0668"/>
                </a:solidFill>
                <a:latin typeface="微軟正黑體" pitchFamily="34" charset="-120"/>
                <a:ea typeface="微軟正黑體" pitchFamily="34" charset="-120"/>
              </a:rPr>
              <a:t> 背後開關切換為 "軟體控制" 以避免誤操作及資料遺失！</a:t>
            </a:r>
          </a:p>
          <a:p>
            <a:pPr>
              <a:defRPr/>
            </a:pPr>
            <a:endParaRPr lang="zh-TW" altLang="en-US" sz="1000" b="1">
              <a:solidFill>
                <a:schemeClr val="bg1"/>
              </a:solidFill>
              <a:latin typeface="微軟正黑體" pitchFamily="34" charset="-120"/>
              <a:ea typeface="微軟正黑體" pitchFamily="34" charset="-120"/>
            </a:endParaRPr>
          </a:p>
        </p:txBody>
      </p:sp>
      <p:sp>
        <p:nvSpPr>
          <p:cNvPr id="11" name="矩形 10">
            <a:extLst>
              <a:ext uri="{FF2B5EF4-FFF2-40B4-BE49-F238E27FC236}">
                <a16:creationId xmlns:a16="http://schemas.microsoft.com/office/drawing/2014/main" id="{DA18DFD0-06FD-420F-874D-4D78469C642D}"/>
              </a:ext>
            </a:extLst>
          </p:cNvPr>
          <p:cNvSpPr/>
          <p:nvPr/>
        </p:nvSpPr>
        <p:spPr>
          <a:xfrm>
            <a:off x="598400" y="342546"/>
            <a:ext cx="1261884" cy="523220"/>
          </a:xfrm>
          <a:prstGeom prst="rect">
            <a:avLst/>
          </a:prstGeom>
        </p:spPr>
        <p:txBody>
          <a:bodyPr wrap="none">
            <a:spAutoFit/>
          </a:bodyPr>
          <a:lstStyle/>
          <a:p>
            <a:r>
              <a:rPr lang="zh-CN" altLang="en-US" sz="2800" b="1">
                <a:solidFill>
                  <a:schemeClr val="accent5">
                    <a:lumMod val="50000"/>
                  </a:schemeClr>
                </a:solidFill>
                <a:latin typeface="微軟正黑體" panose="020B0604030504040204" pitchFamily="34" charset="-120"/>
                <a:ea typeface="微軟正黑體" panose="020B0604030504040204" pitchFamily="34" charset="-120"/>
              </a:rPr>
              <a:t>三步驟</a:t>
            </a:r>
            <a:endParaRPr lang="zh-TW" altLang="en-US" sz="1200">
              <a:solidFill>
                <a:schemeClr val="accent5">
                  <a:lumMod val="50000"/>
                </a:schemeClr>
              </a:solidFill>
            </a:endParaRPr>
          </a:p>
        </p:txBody>
      </p:sp>
      <p:pic>
        <p:nvPicPr>
          <p:cNvPr id="14" name="圖片 13">
            <a:extLst>
              <a:ext uri="{FF2B5EF4-FFF2-40B4-BE49-F238E27FC236}">
                <a16:creationId xmlns:a16="http://schemas.microsoft.com/office/drawing/2014/main" id="{13EA09E6-F21D-4932-AF90-DF094AC28D1A}"/>
              </a:ext>
            </a:extLst>
          </p:cNvPr>
          <p:cNvPicPr>
            <a:picLocks noChangeAspect="1"/>
          </p:cNvPicPr>
          <p:nvPr/>
        </p:nvPicPr>
        <p:blipFill>
          <a:blip r:embed="rId6"/>
          <a:stretch>
            <a:fillRect/>
          </a:stretch>
        </p:blipFill>
        <p:spPr>
          <a:xfrm>
            <a:off x="292952" y="4521545"/>
            <a:ext cx="244561" cy="214600"/>
          </a:xfrm>
          <a:prstGeom prst="rect">
            <a:avLst/>
          </a:prstGeom>
        </p:spPr>
      </p:pic>
      <p:pic>
        <p:nvPicPr>
          <p:cNvPr id="17" name="圖片 16">
            <a:extLst>
              <a:ext uri="{FF2B5EF4-FFF2-40B4-BE49-F238E27FC236}">
                <a16:creationId xmlns:a16="http://schemas.microsoft.com/office/drawing/2014/main" id="{A0EB4B1E-FB0D-4BF2-8590-4BBDE326F9BD}"/>
              </a:ext>
            </a:extLst>
          </p:cNvPr>
          <p:cNvPicPr>
            <a:picLocks noChangeAspect="1"/>
          </p:cNvPicPr>
          <p:nvPr/>
        </p:nvPicPr>
        <p:blipFill>
          <a:blip r:embed="rId5"/>
          <a:stretch>
            <a:fillRect/>
          </a:stretch>
        </p:blipFill>
        <p:spPr>
          <a:xfrm>
            <a:off x="292952" y="1821638"/>
            <a:ext cx="3650760" cy="682876"/>
          </a:xfrm>
          <a:prstGeom prst="rect">
            <a:avLst/>
          </a:prstGeom>
        </p:spPr>
      </p:pic>
      <p:sp>
        <p:nvSpPr>
          <p:cNvPr id="18" name="文字方塊 17">
            <a:extLst>
              <a:ext uri="{FF2B5EF4-FFF2-40B4-BE49-F238E27FC236}">
                <a16:creationId xmlns:a16="http://schemas.microsoft.com/office/drawing/2014/main" id="{B53F2847-4B2F-4950-A667-2EFEAE57578B}"/>
              </a:ext>
            </a:extLst>
          </p:cNvPr>
          <p:cNvSpPr txBox="1"/>
          <p:nvPr/>
        </p:nvSpPr>
        <p:spPr>
          <a:xfrm>
            <a:off x="383094" y="1873183"/>
            <a:ext cx="794318" cy="523010"/>
          </a:xfrm>
          <a:prstGeom prst="rect">
            <a:avLst/>
          </a:prstGeom>
          <a:noFill/>
        </p:spPr>
        <p:txBody>
          <a:bodyPr wrap="square" rtlCol="0">
            <a:spAutoFit/>
          </a:bodyPr>
          <a:lstStyle/>
          <a:p>
            <a:r>
              <a:rPr lang="en-US" altLang="zh-TW" sz="3200" b="1">
                <a:solidFill>
                  <a:schemeClr val="bg1"/>
                </a:solidFill>
              </a:rPr>
              <a:t>01</a:t>
            </a:r>
            <a:endParaRPr lang="zh-TW" altLang="en-US" sz="3200" b="1">
              <a:solidFill>
                <a:schemeClr val="bg1"/>
              </a:solidFill>
            </a:endParaRPr>
          </a:p>
        </p:txBody>
      </p:sp>
      <p:sp>
        <p:nvSpPr>
          <p:cNvPr id="20" name="矩形 19">
            <a:extLst>
              <a:ext uri="{FF2B5EF4-FFF2-40B4-BE49-F238E27FC236}">
                <a16:creationId xmlns:a16="http://schemas.microsoft.com/office/drawing/2014/main" id="{C0209DF6-3E5F-4F3F-A505-B97BC096AFD0}"/>
              </a:ext>
            </a:extLst>
          </p:cNvPr>
          <p:cNvSpPr/>
          <p:nvPr/>
        </p:nvSpPr>
        <p:spPr>
          <a:xfrm>
            <a:off x="1003270" y="1911451"/>
            <a:ext cx="2204450" cy="523220"/>
          </a:xfrm>
          <a:prstGeom prst="rect">
            <a:avLst/>
          </a:prstGeom>
        </p:spPr>
        <p:txBody>
          <a:bodyPr wrap="none">
            <a:spAutoFit/>
          </a:bodyPr>
          <a:lstStyle/>
          <a:p>
            <a:pPr lvl="0"/>
            <a:r>
              <a:rPr lang="zh-TW" altLang="en-US" b="1">
                <a:solidFill>
                  <a:srgbClr val="3C0668"/>
                </a:solidFill>
                <a:latin typeface="Microsoft JhengHei"/>
                <a:ea typeface="Microsoft JhengHei"/>
              </a:rPr>
              <a:t>選定磁碟管理 </a:t>
            </a:r>
            <a:r>
              <a:rPr lang="en-US" altLang="en-US" b="1">
                <a:solidFill>
                  <a:srgbClr val="3C0668"/>
                </a:solidFill>
                <a:latin typeface="Microsoft JhengHei"/>
                <a:ea typeface="Microsoft JhengHei"/>
              </a:rPr>
              <a:t>&gt;</a:t>
            </a:r>
            <a:r>
              <a:rPr lang="zh-TW" altLang="en-US" b="1">
                <a:solidFill>
                  <a:srgbClr val="3C0668"/>
                </a:solidFill>
                <a:latin typeface="Microsoft JhengHei"/>
                <a:ea typeface="Microsoft JhengHei"/>
              </a:rPr>
              <a:t> 進入軟體</a:t>
            </a:r>
            <a:endParaRPr lang="en-US" altLang="zh-TW" b="1">
              <a:solidFill>
                <a:srgbClr val="3C0668"/>
              </a:solidFill>
              <a:latin typeface="Microsoft JhengHei"/>
              <a:ea typeface="Microsoft JhengHei"/>
            </a:endParaRPr>
          </a:p>
          <a:p>
            <a:pPr lvl="0"/>
            <a:r>
              <a:rPr lang="zh-TW" altLang="en-US" b="1">
                <a:solidFill>
                  <a:srgbClr val="3C0668"/>
                </a:solidFill>
                <a:latin typeface="Microsoft JhengHei"/>
                <a:ea typeface="Microsoft JhengHei"/>
              </a:rPr>
              <a:t>控制精靈</a:t>
            </a:r>
            <a:endParaRPr lang="zh-TW" altLang="en-US">
              <a:solidFill>
                <a:srgbClr val="3C0668"/>
              </a:solidFill>
            </a:endParaRPr>
          </a:p>
        </p:txBody>
      </p:sp>
      <p:sp>
        <p:nvSpPr>
          <p:cNvPr id="27" name="文字方塊 26">
            <a:extLst>
              <a:ext uri="{FF2B5EF4-FFF2-40B4-BE49-F238E27FC236}">
                <a16:creationId xmlns:a16="http://schemas.microsoft.com/office/drawing/2014/main" id="{4A34CA58-5D8F-418A-92DF-1DC910ED023E}"/>
              </a:ext>
            </a:extLst>
          </p:cNvPr>
          <p:cNvSpPr txBox="1"/>
          <p:nvPr/>
        </p:nvSpPr>
        <p:spPr>
          <a:xfrm>
            <a:off x="383094" y="2717953"/>
            <a:ext cx="794318" cy="584775"/>
          </a:xfrm>
          <a:prstGeom prst="rect">
            <a:avLst/>
          </a:prstGeom>
          <a:noFill/>
        </p:spPr>
        <p:txBody>
          <a:bodyPr wrap="square" rtlCol="0">
            <a:spAutoFit/>
          </a:bodyPr>
          <a:lstStyle/>
          <a:p>
            <a:r>
              <a:rPr lang="en-US" altLang="zh-TW" sz="3200" b="1">
                <a:solidFill>
                  <a:schemeClr val="bg1"/>
                </a:solidFill>
              </a:rPr>
              <a:t>02</a:t>
            </a:r>
            <a:endParaRPr lang="zh-TW" altLang="en-US" sz="3200" b="1">
              <a:solidFill>
                <a:schemeClr val="bg1"/>
              </a:solidFill>
            </a:endParaRPr>
          </a:p>
        </p:txBody>
      </p:sp>
      <p:sp>
        <p:nvSpPr>
          <p:cNvPr id="25" name="矩形 24">
            <a:extLst>
              <a:ext uri="{FF2B5EF4-FFF2-40B4-BE49-F238E27FC236}">
                <a16:creationId xmlns:a16="http://schemas.microsoft.com/office/drawing/2014/main" id="{8AA244F6-F252-40DA-9B41-31869A8478CD}"/>
              </a:ext>
            </a:extLst>
          </p:cNvPr>
          <p:cNvSpPr/>
          <p:nvPr/>
        </p:nvSpPr>
        <p:spPr>
          <a:xfrm>
            <a:off x="976093" y="2757651"/>
            <a:ext cx="2332690" cy="523220"/>
          </a:xfrm>
          <a:prstGeom prst="rect">
            <a:avLst/>
          </a:prstGeom>
        </p:spPr>
        <p:txBody>
          <a:bodyPr wrap="none">
            <a:spAutoFit/>
          </a:bodyPr>
          <a:lstStyle/>
          <a:p>
            <a:pPr lvl="0"/>
            <a:r>
              <a:rPr lang="zh-TW" altLang="en-US" b="1">
                <a:solidFill>
                  <a:srgbClr val="3C0668"/>
                </a:solidFill>
                <a:latin typeface="Microsoft JhengHei"/>
                <a:ea typeface="Microsoft JhengHei"/>
              </a:rPr>
              <a:t>調整需要的外接 </a:t>
            </a:r>
            <a:r>
              <a:rPr lang="af-ZA" altLang="en-US" b="1">
                <a:solidFill>
                  <a:srgbClr val="3C0668"/>
                </a:solidFill>
                <a:latin typeface="Microsoft JhengHei"/>
                <a:ea typeface="Microsoft JhengHei"/>
              </a:rPr>
              <a:t>RAID</a:t>
            </a:r>
            <a:r>
              <a:rPr lang="zh-TW" altLang="en-US" b="1">
                <a:solidFill>
                  <a:srgbClr val="3C0668"/>
                </a:solidFill>
                <a:latin typeface="Microsoft JhengHei"/>
                <a:ea typeface="Microsoft JhengHei"/>
              </a:rPr>
              <a:t> 類型</a:t>
            </a:r>
            <a:endParaRPr lang="en-US" altLang="zh-TW" b="1">
              <a:solidFill>
                <a:srgbClr val="3C0668"/>
              </a:solidFill>
              <a:latin typeface="Microsoft JhengHei"/>
              <a:ea typeface="Microsoft JhengHei"/>
            </a:endParaRPr>
          </a:p>
          <a:p>
            <a:pPr lvl="0"/>
            <a:r>
              <a:rPr lang="zh-TW" altLang="en-US" b="1">
                <a:solidFill>
                  <a:srgbClr val="3C0668"/>
                </a:solidFill>
                <a:latin typeface="Microsoft JhengHei"/>
                <a:ea typeface="Microsoft JhengHei"/>
              </a:rPr>
              <a:t>與磁碟成員</a:t>
            </a:r>
          </a:p>
        </p:txBody>
      </p:sp>
      <p:sp>
        <p:nvSpPr>
          <p:cNvPr id="32" name="文字方塊 31">
            <a:extLst>
              <a:ext uri="{FF2B5EF4-FFF2-40B4-BE49-F238E27FC236}">
                <a16:creationId xmlns:a16="http://schemas.microsoft.com/office/drawing/2014/main" id="{CC32A45C-426F-458B-AEFD-5162C0CF372D}"/>
              </a:ext>
            </a:extLst>
          </p:cNvPr>
          <p:cNvSpPr txBox="1"/>
          <p:nvPr/>
        </p:nvSpPr>
        <p:spPr>
          <a:xfrm>
            <a:off x="383094" y="3566058"/>
            <a:ext cx="794318" cy="584775"/>
          </a:xfrm>
          <a:prstGeom prst="rect">
            <a:avLst/>
          </a:prstGeom>
          <a:noFill/>
        </p:spPr>
        <p:txBody>
          <a:bodyPr wrap="square" rtlCol="0">
            <a:spAutoFit/>
          </a:bodyPr>
          <a:lstStyle/>
          <a:p>
            <a:r>
              <a:rPr lang="en-US" altLang="zh-TW" sz="3200" b="1">
                <a:solidFill>
                  <a:schemeClr val="bg1"/>
                </a:solidFill>
              </a:rPr>
              <a:t>03</a:t>
            </a:r>
            <a:endParaRPr lang="zh-TW" altLang="en-US" sz="3200" b="1">
              <a:solidFill>
                <a:schemeClr val="bg1"/>
              </a:solidFill>
            </a:endParaRPr>
          </a:p>
        </p:txBody>
      </p:sp>
      <p:sp>
        <p:nvSpPr>
          <p:cNvPr id="30" name="矩形 29">
            <a:extLst>
              <a:ext uri="{FF2B5EF4-FFF2-40B4-BE49-F238E27FC236}">
                <a16:creationId xmlns:a16="http://schemas.microsoft.com/office/drawing/2014/main" id="{EAD42045-77DB-4BAF-AC05-238C65696C9A}"/>
              </a:ext>
            </a:extLst>
          </p:cNvPr>
          <p:cNvSpPr/>
          <p:nvPr/>
        </p:nvSpPr>
        <p:spPr>
          <a:xfrm>
            <a:off x="976093" y="3611841"/>
            <a:ext cx="2518638" cy="523220"/>
          </a:xfrm>
          <a:prstGeom prst="rect">
            <a:avLst/>
          </a:prstGeom>
        </p:spPr>
        <p:txBody>
          <a:bodyPr wrap="none">
            <a:spAutoFit/>
          </a:bodyPr>
          <a:lstStyle/>
          <a:p>
            <a:pPr lvl="0"/>
            <a:r>
              <a:rPr lang="zh-TW" altLang="en-US" b="1">
                <a:solidFill>
                  <a:srgbClr val="3C0668"/>
                </a:solidFill>
                <a:latin typeface="Microsoft JhengHei"/>
                <a:ea typeface="Microsoft JhengHei"/>
              </a:rPr>
              <a:t>進入儲存與快照管理，選定新</a:t>
            </a:r>
            <a:endParaRPr lang="en-US" altLang="zh-TW" b="1">
              <a:solidFill>
                <a:srgbClr val="3C0668"/>
              </a:solidFill>
              <a:latin typeface="Microsoft JhengHei"/>
              <a:ea typeface="Microsoft JhengHei"/>
            </a:endParaRPr>
          </a:p>
          <a:p>
            <a:pPr lvl="0"/>
            <a:r>
              <a:rPr lang="zh-TW" altLang="en-US" b="1">
                <a:solidFill>
                  <a:srgbClr val="3C0668"/>
                </a:solidFill>
                <a:latin typeface="Microsoft JhengHei"/>
                <a:ea typeface="Microsoft JhengHei"/>
              </a:rPr>
              <a:t>建立的外接 </a:t>
            </a:r>
            <a:r>
              <a:rPr lang="af-ZA" altLang="en-US" b="1">
                <a:solidFill>
                  <a:srgbClr val="3C0668"/>
                </a:solidFill>
                <a:latin typeface="Microsoft JhengHei"/>
                <a:ea typeface="Microsoft JhengHei"/>
              </a:rPr>
              <a:t>RAID</a:t>
            </a:r>
            <a:r>
              <a:rPr lang="zh-TW" altLang="en-US" b="1">
                <a:solidFill>
                  <a:srgbClr val="3C0668"/>
                </a:solidFill>
                <a:latin typeface="Microsoft JhengHei"/>
                <a:ea typeface="Microsoft JhengHei"/>
              </a:rPr>
              <a:t> 建立儲存池</a:t>
            </a:r>
            <a:endParaRPr lang="zh-TW" altLang="en-US">
              <a:solidFill>
                <a:srgbClr val="3C0668"/>
              </a:solidFill>
            </a:endParaRPr>
          </a:p>
        </p:txBody>
      </p:sp>
      <p:grpSp>
        <p:nvGrpSpPr>
          <p:cNvPr id="4" name="群組 3">
            <a:extLst>
              <a:ext uri="{FF2B5EF4-FFF2-40B4-BE49-F238E27FC236}">
                <a16:creationId xmlns:a16="http://schemas.microsoft.com/office/drawing/2014/main" id="{CD01C830-9359-42D1-B9F0-92D91C22BF79}"/>
              </a:ext>
            </a:extLst>
          </p:cNvPr>
          <p:cNvGrpSpPr/>
          <p:nvPr/>
        </p:nvGrpSpPr>
        <p:grpSpPr>
          <a:xfrm rot="9575904">
            <a:off x="4483656" y="2008833"/>
            <a:ext cx="1721706" cy="1618957"/>
            <a:chOff x="4654030" y="1704308"/>
            <a:chExt cx="1721706" cy="1618957"/>
          </a:xfrm>
        </p:grpSpPr>
        <p:sp>
          <p:nvSpPr>
            <p:cNvPr id="19" name="橢圓 18">
              <a:extLst>
                <a:ext uri="{FF2B5EF4-FFF2-40B4-BE49-F238E27FC236}">
                  <a16:creationId xmlns:a16="http://schemas.microsoft.com/office/drawing/2014/main" id="{C02C0FE1-57B6-4E17-B531-2AFD13416957}"/>
                </a:ext>
              </a:extLst>
            </p:cNvPr>
            <p:cNvSpPr/>
            <p:nvPr/>
          </p:nvSpPr>
          <p:spPr>
            <a:xfrm>
              <a:off x="5209540" y="2157069"/>
              <a:ext cx="1166196" cy="1166196"/>
            </a:xfrm>
            <a:prstGeom prst="ellipse">
              <a:avLst/>
            </a:prstGeom>
            <a:noFill/>
            <a:ln>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cxnSp>
          <p:nvCxnSpPr>
            <p:cNvPr id="21" name="直線接點 20">
              <a:extLst>
                <a:ext uri="{FF2B5EF4-FFF2-40B4-BE49-F238E27FC236}">
                  <a16:creationId xmlns:a16="http://schemas.microsoft.com/office/drawing/2014/main" id="{2B30CD7D-3709-407F-88C5-72B35F17D455}"/>
                </a:ext>
              </a:extLst>
            </p:cNvPr>
            <p:cNvCxnSpPr>
              <a:cxnSpLocks/>
            </p:cNvCxnSpPr>
            <p:nvPr/>
          </p:nvCxnSpPr>
          <p:spPr>
            <a:xfrm>
              <a:off x="4654030" y="2841645"/>
              <a:ext cx="851527" cy="414146"/>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22" name="直線接點 21">
              <a:extLst>
                <a:ext uri="{FF2B5EF4-FFF2-40B4-BE49-F238E27FC236}">
                  <a16:creationId xmlns:a16="http://schemas.microsoft.com/office/drawing/2014/main" id="{62FDA806-5B23-4FE6-AEDA-870098AB861D}"/>
                </a:ext>
              </a:extLst>
            </p:cNvPr>
            <p:cNvCxnSpPr>
              <a:cxnSpLocks/>
            </p:cNvCxnSpPr>
            <p:nvPr/>
          </p:nvCxnSpPr>
          <p:spPr>
            <a:xfrm>
              <a:off x="5889435" y="1704308"/>
              <a:ext cx="419049" cy="776092"/>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pic>
        <p:nvPicPr>
          <p:cNvPr id="26" name="圖片 5" descr="一張含有 螢幕擷取畫面 的圖片&#10;&#10;描述是以非常高的可信度產生">
            <a:extLst>
              <a:ext uri="{FF2B5EF4-FFF2-40B4-BE49-F238E27FC236}">
                <a16:creationId xmlns:a16="http://schemas.microsoft.com/office/drawing/2014/main" id="{6C80FBE8-163F-4207-85A5-769AAE728FC4}"/>
              </a:ext>
            </a:extLst>
          </p:cNvPr>
          <p:cNvPicPr>
            <a:picLocks noChangeAspect="1"/>
          </p:cNvPicPr>
          <p:nvPr/>
        </p:nvPicPr>
        <p:blipFill rotWithShape="1">
          <a:blip r:embed="rId3"/>
          <a:srcRect l="2873" t="12491" r="65510" b="37556"/>
          <a:stretch/>
        </p:blipFill>
        <p:spPr>
          <a:xfrm>
            <a:off x="5159106" y="2214999"/>
            <a:ext cx="2019577" cy="2019577"/>
          </a:xfrm>
          <a:prstGeom prst="ellipse">
            <a:avLst/>
          </a:prstGeom>
          <a:ln w="28575">
            <a:solidFill>
              <a:schemeClr val="bg1">
                <a:lumMod val="50000"/>
              </a:schemeClr>
            </a:solidFill>
          </a:ln>
        </p:spPr>
      </p:pic>
    </p:spTree>
    <p:extLst>
      <p:ext uri="{BB962C8B-B14F-4D97-AF65-F5344CB8AC3E}">
        <p14:creationId xmlns:p14="http://schemas.microsoft.com/office/powerpoint/2010/main" val="289335459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圖片 4" descr="一張含有 螢幕擷取畫面 的圖片&#10;&#10;描述是以非常高的可信度產生">
            <a:extLst>
              <a:ext uri="{FF2B5EF4-FFF2-40B4-BE49-F238E27FC236}">
                <a16:creationId xmlns:a16="http://schemas.microsoft.com/office/drawing/2014/main" id="{27881448-A769-4DC4-96E8-A084D91EB70D}"/>
              </a:ext>
            </a:extLst>
          </p:cNvPr>
          <p:cNvPicPr>
            <a:picLocks noChangeAspect="1"/>
          </p:cNvPicPr>
          <p:nvPr/>
        </p:nvPicPr>
        <p:blipFill>
          <a:blip r:embed="rId3"/>
          <a:stretch>
            <a:fillRect/>
          </a:stretch>
        </p:blipFill>
        <p:spPr>
          <a:xfrm>
            <a:off x="3778112" y="1387279"/>
            <a:ext cx="5240406" cy="2642266"/>
          </a:xfrm>
          <a:prstGeom prst="rect">
            <a:avLst/>
          </a:prstGeom>
        </p:spPr>
      </p:pic>
      <p:sp>
        <p:nvSpPr>
          <p:cNvPr id="2" name="Title 1">
            <a:extLst>
              <a:ext uri="{FF2B5EF4-FFF2-40B4-BE49-F238E27FC236}">
                <a16:creationId xmlns:a16="http://schemas.microsoft.com/office/drawing/2014/main" id="{81D4585E-F321-BB4D-8653-2DD575B55854}"/>
              </a:ext>
            </a:extLst>
          </p:cNvPr>
          <p:cNvSpPr>
            <a:spLocks noGrp="1"/>
          </p:cNvSpPr>
          <p:nvPr>
            <p:ph type="ctrTitle"/>
          </p:nvPr>
        </p:nvSpPr>
        <p:spPr>
          <a:xfrm>
            <a:off x="408549" y="0"/>
            <a:ext cx="8046720" cy="862553"/>
          </a:xfrm>
        </p:spPr>
        <p:txBody>
          <a:bodyPr/>
          <a:lstStyle/>
          <a:p>
            <a:r>
              <a:rPr lang="zh-CN" altLang="en-US"/>
              <a:t>輕鬆管理外接 RAID 群組</a:t>
            </a:r>
          </a:p>
        </p:txBody>
      </p:sp>
      <p:sp>
        <p:nvSpPr>
          <p:cNvPr id="17" name="內容版面配置區 1">
            <a:extLst>
              <a:ext uri="{FF2B5EF4-FFF2-40B4-BE49-F238E27FC236}">
                <a16:creationId xmlns:a16="http://schemas.microsoft.com/office/drawing/2014/main" id="{BDE3AA99-4E03-42AE-8055-93DB0F587125}"/>
              </a:ext>
            </a:extLst>
          </p:cNvPr>
          <p:cNvSpPr txBox="1">
            <a:spLocks/>
          </p:cNvSpPr>
          <p:nvPr/>
        </p:nvSpPr>
        <p:spPr>
          <a:xfrm>
            <a:off x="104662" y="955523"/>
            <a:ext cx="8371768" cy="2312630"/>
          </a:xfrm>
          <a:prstGeom prst="rect">
            <a:avLst/>
          </a:prstGeom>
        </p:spPr>
        <p:txBody>
          <a:bodyPr vert="horz" lIns="91440" tIns="45720" rIns="91440" bIns="45720" rtlCol="0" anchor="t">
            <a:normAutofit/>
          </a:bodyPr>
          <a:lstStyle/>
          <a:p>
            <a:pPr marL="285750" indent="-285750">
              <a:buClr>
                <a:srgbClr val="3C0668"/>
              </a:buClr>
              <a:buFont typeface="Arial" panose="020B0604020202020204" pitchFamily="34" charset="0"/>
              <a:buChar char="•"/>
              <a:defRPr/>
            </a:pPr>
            <a:r>
              <a:rPr lang="zh-TW" altLang="en-US" sz="1800" b="1">
                <a:solidFill>
                  <a:srgbClr val="3C0668"/>
                </a:solidFill>
                <a:latin typeface="微軟正黑體" pitchFamily="34" charset="-120"/>
                <a:ea typeface="微軟正黑體" pitchFamily="34" charset="-120"/>
              </a:rPr>
              <a:t>透過 QTS 完整整合，外接 RAID 裝置可透過獨立的 RAID 管理介面設定：</a:t>
            </a:r>
          </a:p>
          <a:p>
            <a:pPr>
              <a:defRPr/>
            </a:pPr>
            <a:r>
              <a:rPr lang="zh-TW" altLang="en-US" sz="1800" b="1">
                <a:solidFill>
                  <a:srgbClr val="3C0668"/>
                </a:solidFill>
                <a:latin typeface="微軟正黑體" pitchFamily="34" charset="-120"/>
                <a:ea typeface="微軟正黑體" pitchFamily="34" charset="-120"/>
              </a:rPr>
              <a:t>     </a:t>
            </a:r>
            <a:r>
              <a:rPr lang="en-US" altLang="zh-TW" sz="1800" b="1">
                <a:solidFill>
                  <a:srgbClr val="3C0668"/>
                </a:solidFill>
                <a:latin typeface="微軟正黑體" pitchFamily="34" charset="-120"/>
                <a:ea typeface="微軟正黑體" pitchFamily="34" charset="-120"/>
              </a:rPr>
              <a:t>-</a:t>
            </a:r>
            <a:r>
              <a:rPr lang="zh-TW" altLang="en-US" sz="1800" b="1">
                <a:solidFill>
                  <a:srgbClr val="3C0668"/>
                </a:solidFill>
                <a:latin typeface="微軟正黑體" pitchFamily="34" charset="-120"/>
                <a:ea typeface="微軟正黑體" pitchFamily="34" charset="-120"/>
              </a:rPr>
              <a:t> 監控外接 RAID 群組狀態 </a:t>
            </a:r>
          </a:p>
          <a:p>
            <a:pPr>
              <a:defRPr/>
            </a:pPr>
            <a:r>
              <a:rPr lang="zh-TW" altLang="en-US" sz="1800" b="1">
                <a:solidFill>
                  <a:srgbClr val="3C0668"/>
                </a:solidFill>
                <a:latin typeface="微軟正黑體" pitchFamily="34" charset="-120"/>
                <a:ea typeface="微軟正黑體" pitchFamily="34" charset="-120"/>
              </a:rPr>
              <a:t>     </a:t>
            </a:r>
            <a:r>
              <a:rPr lang="en-US" altLang="zh-TW" sz="1800" b="1">
                <a:solidFill>
                  <a:srgbClr val="3C0668"/>
                </a:solidFill>
                <a:latin typeface="微軟正黑體" pitchFamily="34" charset="-120"/>
                <a:ea typeface="微軟正黑體" pitchFamily="34" charset="-120"/>
              </a:rPr>
              <a:t>-</a:t>
            </a:r>
            <a:r>
              <a:rPr lang="zh-TW" altLang="en-US" sz="1800" b="1">
                <a:solidFill>
                  <a:srgbClr val="3C0668"/>
                </a:solidFill>
                <a:latin typeface="微軟正黑體" pitchFamily="34" charset="-120"/>
                <a:ea typeface="微軟正黑體" pitchFamily="34" charset="-120"/>
              </a:rPr>
              <a:t> 設定備援指定磁碟</a:t>
            </a:r>
          </a:p>
          <a:p>
            <a:pPr>
              <a:defRPr/>
            </a:pPr>
            <a:r>
              <a:rPr lang="zh-TW" altLang="en-US" sz="1800" b="1">
                <a:solidFill>
                  <a:srgbClr val="3C0668"/>
                </a:solidFill>
                <a:latin typeface="微軟正黑體" pitchFamily="34" charset="-120"/>
                <a:ea typeface="微軟正黑體" pitchFamily="34" charset="-120"/>
              </a:rPr>
              <a:t>     </a:t>
            </a:r>
            <a:r>
              <a:rPr lang="en-US" altLang="zh-TW" sz="1800" b="1">
                <a:solidFill>
                  <a:srgbClr val="3C0668"/>
                </a:solidFill>
                <a:latin typeface="微軟正黑體" pitchFamily="34" charset="-120"/>
                <a:ea typeface="微軟正黑體" pitchFamily="34" charset="-120"/>
              </a:rPr>
              <a:t>-</a:t>
            </a:r>
            <a:r>
              <a:rPr lang="zh-TW" altLang="en-US" sz="1800" b="1">
                <a:solidFill>
                  <a:srgbClr val="3C0668"/>
                </a:solidFill>
                <a:latin typeface="微軟正黑體" pitchFamily="34" charset="-120"/>
                <a:ea typeface="微軟正黑體" pitchFamily="34" charset="-120"/>
              </a:rPr>
              <a:t> 設定 RAID 群組的同步優先權</a:t>
            </a:r>
          </a:p>
          <a:p>
            <a:pPr>
              <a:defRPr/>
            </a:pPr>
            <a:r>
              <a:rPr lang="zh-TW" altLang="en-US" sz="1800" b="1">
                <a:solidFill>
                  <a:srgbClr val="3C0668"/>
                </a:solidFill>
                <a:latin typeface="微軟正黑體" pitchFamily="34" charset="-120"/>
                <a:ea typeface="微軟正黑體" pitchFamily="34" charset="-120"/>
              </a:rPr>
              <a:t>     </a:t>
            </a:r>
            <a:r>
              <a:rPr lang="en-US" altLang="zh-TW" sz="1800" b="1">
                <a:solidFill>
                  <a:srgbClr val="3C0668"/>
                </a:solidFill>
                <a:latin typeface="微軟正黑體" pitchFamily="34" charset="-120"/>
                <a:ea typeface="微軟正黑體" pitchFamily="34" charset="-120"/>
              </a:rPr>
              <a:t>-</a:t>
            </a:r>
            <a:r>
              <a:rPr lang="zh-TW" altLang="en-US" sz="1800" b="1">
                <a:solidFill>
                  <a:srgbClr val="3C0668"/>
                </a:solidFill>
                <a:latin typeface="微軟正黑體" pitchFamily="34" charset="-120"/>
                <a:ea typeface="微軟正黑體" pitchFamily="34" charset="-120"/>
              </a:rPr>
              <a:t> 變更外接 RAID 群組狀態</a:t>
            </a:r>
          </a:p>
          <a:p>
            <a:pPr>
              <a:defRPr/>
            </a:pPr>
            <a:r>
              <a:rPr lang="zh-TW" altLang="en-US" sz="1800" b="1">
                <a:solidFill>
                  <a:srgbClr val="3C0668"/>
                </a:solidFill>
                <a:latin typeface="微軟正黑體" pitchFamily="34" charset="-120"/>
                <a:ea typeface="微軟正黑體" pitchFamily="34" charset="-120"/>
              </a:rPr>
              <a:t>     </a:t>
            </a:r>
            <a:r>
              <a:rPr lang="en-US" altLang="zh-TW" sz="1800" b="1">
                <a:solidFill>
                  <a:srgbClr val="3C0668"/>
                </a:solidFill>
                <a:latin typeface="微軟正黑體" pitchFamily="34" charset="-120"/>
                <a:ea typeface="微軟正黑體" pitchFamily="34" charset="-120"/>
              </a:rPr>
              <a:t>-</a:t>
            </a:r>
            <a:r>
              <a:rPr lang="zh-TW" altLang="en-US" sz="1800" b="1">
                <a:solidFill>
                  <a:srgbClr val="3C0668"/>
                </a:solidFill>
                <a:latin typeface="微軟正黑體" pitchFamily="34" charset="-120"/>
                <a:ea typeface="微軟正黑體" pitchFamily="34" charset="-120"/>
              </a:rPr>
              <a:t> 刪除外接 RAID 群組</a:t>
            </a:r>
          </a:p>
          <a:p>
            <a:pPr>
              <a:defRPr/>
            </a:pPr>
            <a:r>
              <a:rPr lang="zh-TW" altLang="en-US" sz="1800" b="1">
                <a:solidFill>
                  <a:srgbClr val="3C0668"/>
                </a:solidFill>
                <a:latin typeface="微軟正黑體" pitchFamily="34" charset="-120"/>
                <a:ea typeface="微軟正黑體" pitchFamily="34" charset="-120"/>
              </a:rPr>
              <a:t>     </a:t>
            </a:r>
            <a:r>
              <a:rPr lang="en-US" altLang="zh-TW" sz="1800" b="1">
                <a:solidFill>
                  <a:srgbClr val="3C0668"/>
                </a:solidFill>
                <a:latin typeface="微軟正黑體" pitchFamily="34" charset="-120"/>
                <a:ea typeface="微軟正黑體" pitchFamily="34" charset="-120"/>
              </a:rPr>
              <a:t>-</a:t>
            </a:r>
            <a:r>
              <a:rPr lang="zh-TW" altLang="en-US" sz="1800" b="1">
                <a:solidFill>
                  <a:srgbClr val="3C0668"/>
                </a:solidFill>
                <a:latin typeface="微軟正黑體" pitchFamily="34" charset="-120"/>
                <a:ea typeface="微軟正黑體" pitchFamily="34" charset="-120"/>
              </a:rPr>
              <a:t> 更新外接 RAID 裝置韌體等</a:t>
            </a:r>
          </a:p>
          <a:p>
            <a:pPr>
              <a:defRPr/>
            </a:pPr>
            <a:r>
              <a:rPr lang="zh-TW" altLang="en-US" sz="1800" b="1">
                <a:solidFill>
                  <a:srgbClr val="3C0668"/>
                </a:solidFill>
                <a:latin typeface="微軟正黑體" pitchFamily="34" charset="-120"/>
                <a:ea typeface="微軟正黑體" pitchFamily="34" charset="-120"/>
              </a:rPr>
              <a:t>  </a:t>
            </a:r>
          </a:p>
        </p:txBody>
      </p:sp>
      <p:sp>
        <p:nvSpPr>
          <p:cNvPr id="18" name="內容版面配置區 1">
            <a:extLst>
              <a:ext uri="{FF2B5EF4-FFF2-40B4-BE49-F238E27FC236}">
                <a16:creationId xmlns:a16="http://schemas.microsoft.com/office/drawing/2014/main" id="{F09E8172-9E10-428B-8B1A-7CD123D524AA}"/>
              </a:ext>
            </a:extLst>
          </p:cNvPr>
          <p:cNvSpPr txBox="1">
            <a:spLocks/>
          </p:cNvSpPr>
          <p:nvPr/>
        </p:nvSpPr>
        <p:spPr>
          <a:xfrm>
            <a:off x="755663" y="3646319"/>
            <a:ext cx="2549844" cy="431099"/>
          </a:xfrm>
          <a:prstGeom prst="rect">
            <a:avLst/>
          </a:prstGeom>
        </p:spPr>
        <p:txBody>
          <a:bodyPr vert="horz" lIns="91440" tIns="45720" rIns="91440" bIns="45720" rtlCol="0" anchor="t">
            <a:normAutofit/>
          </a:bodyPr>
          <a:lstStyle/>
          <a:p>
            <a:pPr>
              <a:defRPr/>
            </a:pPr>
            <a:r>
              <a:rPr lang="zh-TW" altLang="en-US" sz="1100" b="1">
                <a:solidFill>
                  <a:srgbClr val="3C0668"/>
                </a:solidFill>
                <a:latin typeface="微軟正黑體" pitchFamily="34" charset="-120"/>
                <a:ea typeface="微軟正黑體" pitchFamily="34" charset="-120"/>
              </a:rPr>
              <a:t>一個外接RAID群組僅有在其上不具備儲存池或靜態磁碟區時才可被刪除。</a:t>
            </a:r>
          </a:p>
          <a:p>
            <a:pPr>
              <a:defRPr/>
            </a:pPr>
            <a:endParaRPr lang="zh-TW" altLang="en-US" sz="1100" b="1">
              <a:solidFill>
                <a:srgbClr val="3C0668"/>
              </a:solidFill>
              <a:latin typeface="微軟正黑體" pitchFamily="34" charset="-120"/>
              <a:ea typeface="微軟正黑體" pitchFamily="34" charset="-120"/>
            </a:endParaRPr>
          </a:p>
        </p:txBody>
      </p:sp>
      <p:grpSp>
        <p:nvGrpSpPr>
          <p:cNvPr id="12" name="群組 11">
            <a:extLst>
              <a:ext uri="{FF2B5EF4-FFF2-40B4-BE49-F238E27FC236}">
                <a16:creationId xmlns:a16="http://schemas.microsoft.com/office/drawing/2014/main" id="{4310CCE5-4368-4A35-9BE2-C4DDF850BD41}"/>
              </a:ext>
            </a:extLst>
          </p:cNvPr>
          <p:cNvGrpSpPr/>
          <p:nvPr/>
        </p:nvGrpSpPr>
        <p:grpSpPr>
          <a:xfrm rot="17660176">
            <a:off x="5106039" y="678726"/>
            <a:ext cx="1805090" cy="2446218"/>
            <a:chOff x="4134901" y="402038"/>
            <a:chExt cx="2323902" cy="3149303"/>
          </a:xfrm>
        </p:grpSpPr>
        <p:sp>
          <p:nvSpPr>
            <p:cNvPr id="13" name="橢圓 12">
              <a:extLst>
                <a:ext uri="{FF2B5EF4-FFF2-40B4-BE49-F238E27FC236}">
                  <a16:creationId xmlns:a16="http://schemas.microsoft.com/office/drawing/2014/main" id="{CA7CE730-D835-4D48-816A-881C8AB52756}"/>
                </a:ext>
              </a:extLst>
            </p:cNvPr>
            <p:cNvSpPr/>
            <p:nvPr/>
          </p:nvSpPr>
          <p:spPr>
            <a:xfrm>
              <a:off x="5292607" y="2224408"/>
              <a:ext cx="1166196" cy="1166197"/>
            </a:xfrm>
            <a:prstGeom prst="ellipse">
              <a:avLst/>
            </a:prstGeom>
            <a:noFill/>
            <a:ln>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cxnSp>
          <p:nvCxnSpPr>
            <p:cNvPr id="15" name="直線接點 14">
              <a:extLst>
                <a:ext uri="{FF2B5EF4-FFF2-40B4-BE49-F238E27FC236}">
                  <a16:creationId xmlns:a16="http://schemas.microsoft.com/office/drawing/2014/main" id="{2BEFD243-C902-4F1C-845D-2214373AA3B2}"/>
                </a:ext>
              </a:extLst>
            </p:cNvPr>
            <p:cNvCxnSpPr>
              <a:cxnSpLocks/>
            </p:cNvCxnSpPr>
            <p:nvPr/>
          </p:nvCxnSpPr>
          <p:spPr>
            <a:xfrm rot="3939824" flipV="1">
              <a:off x="3969828" y="2264876"/>
              <a:ext cx="1451538" cy="1121392"/>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6" name="直線接點 15">
              <a:extLst>
                <a:ext uri="{FF2B5EF4-FFF2-40B4-BE49-F238E27FC236}">
                  <a16:creationId xmlns:a16="http://schemas.microsoft.com/office/drawing/2014/main" id="{0DE40DB5-B398-4796-A32A-2B100BB49DF9}"/>
                </a:ext>
              </a:extLst>
            </p:cNvPr>
            <p:cNvCxnSpPr>
              <a:cxnSpLocks/>
            </p:cNvCxnSpPr>
            <p:nvPr/>
          </p:nvCxnSpPr>
          <p:spPr>
            <a:xfrm rot="3939824" flipV="1">
              <a:off x="4787415" y="1457446"/>
              <a:ext cx="2174579" cy="63764"/>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pic>
        <p:nvPicPr>
          <p:cNvPr id="4" name="圖片 3">
            <a:extLst>
              <a:ext uri="{FF2B5EF4-FFF2-40B4-BE49-F238E27FC236}">
                <a16:creationId xmlns:a16="http://schemas.microsoft.com/office/drawing/2014/main" id="{A661581D-327A-4A6F-AD8E-A48CCE18C3D1}"/>
              </a:ext>
            </a:extLst>
          </p:cNvPr>
          <p:cNvPicPr>
            <a:picLocks noChangeAspect="1"/>
          </p:cNvPicPr>
          <p:nvPr/>
        </p:nvPicPr>
        <p:blipFill>
          <a:blip r:embed="rId4"/>
          <a:stretch>
            <a:fillRect/>
          </a:stretch>
        </p:blipFill>
        <p:spPr>
          <a:xfrm rot="5003145" flipV="1">
            <a:off x="5870846" y="2852071"/>
            <a:ext cx="559099" cy="926409"/>
          </a:xfrm>
          <a:prstGeom prst="rect">
            <a:avLst/>
          </a:prstGeom>
        </p:spPr>
      </p:pic>
      <p:pic>
        <p:nvPicPr>
          <p:cNvPr id="11" name="圖片 19" descr="一張含有 螢幕擷取畫面 的圖片&#10;&#10;描述是以非常高的可信度產生">
            <a:extLst>
              <a:ext uri="{FF2B5EF4-FFF2-40B4-BE49-F238E27FC236}">
                <a16:creationId xmlns:a16="http://schemas.microsoft.com/office/drawing/2014/main" id="{CD4A4619-7A40-4C89-8DA6-D3535045A020}"/>
              </a:ext>
            </a:extLst>
          </p:cNvPr>
          <p:cNvPicPr>
            <a:picLocks noChangeAspect="1"/>
          </p:cNvPicPr>
          <p:nvPr/>
        </p:nvPicPr>
        <p:blipFill rotWithShape="1">
          <a:blip r:embed="rId5" cstate="email">
            <a:extLst>
              <a:ext uri="{28A0092B-C50C-407E-A947-70E740481C1C}">
                <a14:useLocalDpi xmlns:a14="http://schemas.microsoft.com/office/drawing/2010/main"/>
              </a:ext>
            </a:extLst>
          </a:blip>
          <a:srcRect/>
          <a:stretch/>
        </p:blipFill>
        <p:spPr>
          <a:xfrm>
            <a:off x="3728766" y="1388256"/>
            <a:ext cx="2247900" cy="2247900"/>
          </a:xfrm>
          <a:prstGeom prst="ellipse">
            <a:avLst/>
          </a:prstGeom>
          <a:ln w="38100">
            <a:solidFill>
              <a:schemeClr val="bg1">
                <a:lumMod val="50000"/>
              </a:schemeClr>
            </a:solidFill>
          </a:ln>
        </p:spPr>
      </p:pic>
      <p:pic>
        <p:nvPicPr>
          <p:cNvPr id="20" name="圖片 13">
            <a:extLst>
              <a:ext uri="{FF2B5EF4-FFF2-40B4-BE49-F238E27FC236}">
                <a16:creationId xmlns:a16="http://schemas.microsoft.com/office/drawing/2014/main" id="{57BC209B-6DD1-DD4D-A2FB-4E55712A32DC}"/>
              </a:ext>
            </a:extLst>
          </p:cNvPr>
          <p:cNvPicPr>
            <a:picLocks noChangeAspect="1"/>
          </p:cNvPicPr>
          <p:nvPr/>
        </p:nvPicPr>
        <p:blipFill>
          <a:blip r:embed="rId6"/>
          <a:stretch>
            <a:fillRect/>
          </a:stretch>
        </p:blipFill>
        <p:spPr>
          <a:xfrm>
            <a:off x="577268" y="3646319"/>
            <a:ext cx="244561" cy="214600"/>
          </a:xfrm>
          <a:prstGeom prst="rect">
            <a:avLst/>
          </a:prstGeom>
        </p:spPr>
      </p:pic>
    </p:spTree>
    <p:extLst>
      <p:ext uri="{BB962C8B-B14F-4D97-AF65-F5344CB8AC3E}">
        <p14:creationId xmlns:p14="http://schemas.microsoft.com/office/powerpoint/2010/main" val="16708898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 name="圖片 15">
            <a:extLst>
              <a:ext uri="{FF2B5EF4-FFF2-40B4-BE49-F238E27FC236}">
                <a16:creationId xmlns:a16="http://schemas.microsoft.com/office/drawing/2014/main" id="{D15C8702-77BB-4402-B588-178A4F46A6EF}"/>
              </a:ext>
            </a:extLst>
          </p:cNvPr>
          <p:cNvPicPr>
            <a:picLocks noChangeAspect="1"/>
          </p:cNvPicPr>
          <p:nvPr/>
        </p:nvPicPr>
        <p:blipFill>
          <a:blip r:embed="rId3"/>
          <a:stretch>
            <a:fillRect/>
          </a:stretch>
        </p:blipFill>
        <p:spPr>
          <a:xfrm>
            <a:off x="1616123" y="2715537"/>
            <a:ext cx="1029617" cy="1727273"/>
          </a:xfrm>
          <a:prstGeom prst="rect">
            <a:avLst/>
          </a:prstGeom>
        </p:spPr>
      </p:pic>
      <p:pic>
        <p:nvPicPr>
          <p:cNvPr id="25" name="圖片 15">
            <a:extLst>
              <a:ext uri="{FF2B5EF4-FFF2-40B4-BE49-F238E27FC236}">
                <a16:creationId xmlns:a16="http://schemas.microsoft.com/office/drawing/2014/main" id="{48956CD0-0935-429F-9B68-07FD14C3886A}"/>
              </a:ext>
            </a:extLst>
          </p:cNvPr>
          <p:cNvPicPr>
            <a:picLocks noChangeAspect="1"/>
          </p:cNvPicPr>
          <p:nvPr/>
        </p:nvPicPr>
        <p:blipFill>
          <a:blip r:embed="rId3"/>
          <a:stretch>
            <a:fillRect/>
          </a:stretch>
        </p:blipFill>
        <p:spPr>
          <a:xfrm>
            <a:off x="6966956" y="2719809"/>
            <a:ext cx="1029617" cy="1727273"/>
          </a:xfrm>
          <a:prstGeom prst="rect">
            <a:avLst/>
          </a:prstGeom>
        </p:spPr>
      </p:pic>
      <p:pic>
        <p:nvPicPr>
          <p:cNvPr id="26" name="圖片 25">
            <a:extLst>
              <a:ext uri="{FF2B5EF4-FFF2-40B4-BE49-F238E27FC236}">
                <a16:creationId xmlns:a16="http://schemas.microsoft.com/office/drawing/2014/main" id="{7CF51A3F-920F-4372-9C90-6A4F96EBAA73}"/>
              </a:ext>
            </a:extLst>
          </p:cNvPr>
          <p:cNvPicPr>
            <a:picLocks noChangeAspect="1"/>
          </p:cNvPicPr>
          <p:nvPr/>
        </p:nvPicPr>
        <p:blipFill>
          <a:blip r:embed="rId4"/>
          <a:stretch>
            <a:fillRect/>
          </a:stretch>
        </p:blipFill>
        <p:spPr>
          <a:xfrm>
            <a:off x="387" y="263376"/>
            <a:ext cx="2152338" cy="744447"/>
          </a:xfrm>
          <a:prstGeom prst="rect">
            <a:avLst/>
          </a:prstGeom>
        </p:spPr>
      </p:pic>
      <p:sp>
        <p:nvSpPr>
          <p:cNvPr id="2" name="Title 1">
            <a:extLst>
              <a:ext uri="{FF2B5EF4-FFF2-40B4-BE49-F238E27FC236}">
                <a16:creationId xmlns:a16="http://schemas.microsoft.com/office/drawing/2014/main" id="{81D4585E-F321-BB4D-8653-2DD575B55854}"/>
              </a:ext>
            </a:extLst>
          </p:cNvPr>
          <p:cNvSpPr>
            <a:spLocks noGrp="1"/>
          </p:cNvSpPr>
          <p:nvPr>
            <p:ph type="ctrTitle"/>
          </p:nvPr>
        </p:nvSpPr>
        <p:spPr>
          <a:xfrm>
            <a:off x="400050" y="0"/>
            <a:ext cx="8743950" cy="862553"/>
          </a:xfrm>
        </p:spPr>
        <p:txBody>
          <a:bodyPr/>
          <a:lstStyle/>
          <a:p>
            <a:r>
              <a:rPr lang="zh-CN" sz="3200"/>
              <a:t>彈性擴充 NAS 儲存備用空間</a:t>
            </a:r>
            <a:endParaRPr lang="zh-CN" altLang="en-US" sz="3200"/>
          </a:p>
        </p:txBody>
      </p:sp>
      <p:sp>
        <p:nvSpPr>
          <p:cNvPr id="17" name="內容版面配置區 1">
            <a:extLst>
              <a:ext uri="{FF2B5EF4-FFF2-40B4-BE49-F238E27FC236}">
                <a16:creationId xmlns:a16="http://schemas.microsoft.com/office/drawing/2014/main" id="{BDE3AA99-4E03-42AE-8055-93DB0F587125}"/>
              </a:ext>
            </a:extLst>
          </p:cNvPr>
          <p:cNvSpPr txBox="1">
            <a:spLocks/>
          </p:cNvSpPr>
          <p:nvPr/>
        </p:nvSpPr>
        <p:spPr>
          <a:xfrm>
            <a:off x="415423" y="1178022"/>
            <a:ext cx="8313153" cy="1016402"/>
          </a:xfrm>
          <a:prstGeom prst="rect">
            <a:avLst/>
          </a:prstGeom>
        </p:spPr>
        <p:txBody>
          <a:bodyPr vert="horz" lIns="91440" tIns="45720" rIns="91440" bIns="45720" rtlCol="0" anchor="t">
            <a:normAutofit fontScale="92500" lnSpcReduction="20000"/>
          </a:bodyPr>
          <a:lstStyle/>
          <a:p>
            <a:pPr marL="285750" indent="-285750">
              <a:buClr>
                <a:srgbClr val="3C0668"/>
              </a:buClr>
              <a:buFont typeface="Arial" panose="020B0604020202020204" pitchFamily="34" charset="0"/>
              <a:buChar char="•"/>
              <a:defRPr/>
            </a:pPr>
            <a:r>
              <a:rPr lang="zh-TW" sz="1800" b="1">
                <a:solidFill>
                  <a:srgbClr val="3C0668"/>
                </a:solidFill>
                <a:latin typeface="微軟正黑體"/>
                <a:ea typeface="微軟正黑體"/>
              </a:rPr>
              <a:t>當不具傳輸大檔需求時，TR-00</a:t>
            </a:r>
            <a:r>
              <a:rPr lang="en-US" altLang="zh-TW" sz="1800" b="1">
                <a:solidFill>
                  <a:srgbClr val="3C0668"/>
                </a:solidFill>
                <a:latin typeface="微軟正黑體"/>
                <a:ea typeface="微軟正黑體"/>
              </a:rPr>
              <a:t>2</a:t>
            </a:r>
            <a:r>
              <a:rPr lang="zh-TW" sz="1800" b="1">
                <a:solidFill>
                  <a:srgbClr val="3C0668"/>
                </a:solidFill>
                <a:latin typeface="微軟正黑體"/>
                <a:ea typeface="微軟正黑體"/>
              </a:rPr>
              <a:t> 可有效作為 QNAP</a:t>
            </a:r>
            <a:r>
              <a:rPr lang="zh-TW" altLang="en-US" sz="1800" b="1">
                <a:solidFill>
                  <a:srgbClr val="3C0668"/>
                </a:solidFill>
                <a:latin typeface="微軟正黑體"/>
                <a:ea typeface="微軟正黑體"/>
              </a:rPr>
              <a:t> </a:t>
            </a:r>
            <a:r>
              <a:rPr lang="en-US" altLang="zh-TW" sz="1800" b="1">
                <a:solidFill>
                  <a:srgbClr val="3C0668"/>
                </a:solidFill>
                <a:latin typeface="微軟正黑體"/>
                <a:ea typeface="微軟正黑體"/>
              </a:rPr>
              <a:t>NAS</a:t>
            </a:r>
            <a:r>
              <a:rPr lang="zh-TW" altLang="en-US" sz="1800" b="1">
                <a:solidFill>
                  <a:srgbClr val="3C0668"/>
                </a:solidFill>
                <a:latin typeface="微軟正黑體"/>
                <a:ea typeface="微軟正黑體"/>
              </a:rPr>
              <a:t> 擴充空間。每台</a:t>
            </a:r>
            <a:r>
              <a:rPr lang="en-US" altLang="zh-TW" sz="1800" b="1">
                <a:solidFill>
                  <a:srgbClr val="3C0668"/>
                </a:solidFill>
                <a:latin typeface="微軟正黑體"/>
                <a:ea typeface="微軟正黑體"/>
              </a:rPr>
              <a:t> NAS </a:t>
            </a:r>
            <a:r>
              <a:rPr lang="zh-CN" altLang="en-US" sz="1800" b="1">
                <a:solidFill>
                  <a:srgbClr val="3C0668"/>
                </a:solidFill>
                <a:latin typeface="微軟正黑體"/>
                <a:ea typeface="微軟正黑體"/>
              </a:rPr>
              <a:t>支援兩台</a:t>
            </a:r>
            <a:r>
              <a:rPr lang="en-US" altLang="zh-CN" sz="1800" b="1">
                <a:solidFill>
                  <a:srgbClr val="3C0668"/>
                </a:solidFill>
                <a:latin typeface="微軟正黑體"/>
                <a:ea typeface="微軟正黑體"/>
              </a:rPr>
              <a:t> TR-002 </a:t>
            </a:r>
            <a:r>
              <a:rPr lang="zh-CN" altLang="en-US" sz="1800" b="1">
                <a:solidFill>
                  <a:srgbClr val="3C0668"/>
                </a:solidFill>
                <a:latin typeface="微軟正黑體"/>
                <a:ea typeface="微軟正黑體"/>
              </a:rPr>
              <a:t>裝置</a:t>
            </a:r>
            <a:r>
              <a:rPr lang="zh-TW" altLang="en-US" sz="1800" b="1">
                <a:solidFill>
                  <a:srgbClr val="3C0668"/>
                </a:solidFill>
                <a:ea typeface="微軟正黑體"/>
              </a:rPr>
              <a:t>。</a:t>
            </a:r>
            <a:endParaRPr lang="en-US" altLang="zh-TW" sz="1800">
              <a:solidFill>
                <a:srgbClr val="3C0668"/>
              </a:solidFill>
              <a:latin typeface="微軟正黑體"/>
              <a:ea typeface="微軟正黑體"/>
            </a:endParaRPr>
          </a:p>
          <a:p>
            <a:pPr marL="285750" indent="-285750">
              <a:buClr>
                <a:srgbClr val="3C0668"/>
              </a:buClr>
              <a:buFont typeface="Arial" panose="020B0604020202020204" pitchFamily="34" charset="0"/>
              <a:buChar char="•"/>
              <a:defRPr/>
            </a:pPr>
            <a:r>
              <a:rPr lang="zh-TW" altLang="en-US" sz="1800" b="1">
                <a:solidFill>
                  <a:srgbClr val="3C0668"/>
                </a:solidFill>
                <a:latin typeface="微軟正黑體"/>
                <a:ea typeface="微軟正黑體"/>
              </a:rPr>
              <a:t>支援所</a:t>
            </a:r>
            <a:r>
              <a:rPr lang="zh-TW" sz="1800" b="1">
                <a:solidFill>
                  <a:srgbClr val="3C0668"/>
                </a:solidFill>
                <a:latin typeface="微軟正黑體"/>
                <a:ea typeface="微軟正黑體"/>
              </a:rPr>
              <a:t>有一般儲存池可做的操作，例如</a:t>
            </a:r>
            <a:r>
              <a:rPr lang="zh-TW" altLang="en-US" sz="1800" b="1">
                <a:solidFill>
                  <a:srgbClr val="3C0668"/>
                </a:solidFill>
                <a:latin typeface="微軟正黑體"/>
                <a:ea typeface="微軟正黑體"/>
              </a:rPr>
              <a:t>建立磁碟區並且使用 Qfiling 進行檔案分類，或是建立</a:t>
            </a:r>
            <a:r>
              <a:rPr lang="zh-TW" sz="1800" b="1">
                <a:solidFill>
                  <a:srgbClr val="3C0668"/>
                </a:solidFill>
                <a:latin typeface="微軟正黑體"/>
                <a:ea typeface="微軟正黑體"/>
              </a:rPr>
              <a:t>快照備份任務將快照備份到 </a:t>
            </a:r>
            <a:r>
              <a:rPr lang="en-US" altLang="zh-TW" sz="1800" b="1">
                <a:solidFill>
                  <a:srgbClr val="3C0668"/>
                </a:solidFill>
                <a:latin typeface="微軟正黑體"/>
                <a:ea typeface="微軟正黑體"/>
              </a:rPr>
              <a:t>TR</a:t>
            </a:r>
            <a:r>
              <a:rPr lang="zh-TW" sz="1800" b="1">
                <a:solidFill>
                  <a:srgbClr val="3C0668"/>
                </a:solidFill>
                <a:latin typeface="微軟正黑體"/>
                <a:ea typeface="微軟正黑體"/>
              </a:rPr>
              <a:t>-00</a:t>
            </a:r>
            <a:r>
              <a:rPr lang="en-US" altLang="zh-TW" sz="1800" b="1">
                <a:solidFill>
                  <a:srgbClr val="3C0668"/>
                </a:solidFill>
                <a:latin typeface="微軟正黑體"/>
                <a:ea typeface="微軟正黑體"/>
              </a:rPr>
              <a:t>2</a:t>
            </a:r>
            <a:r>
              <a:rPr lang="zh-TW" sz="1800" b="1">
                <a:solidFill>
                  <a:srgbClr val="3C0668"/>
                </a:solidFill>
                <a:latin typeface="微軟正黑體"/>
                <a:ea typeface="微軟正黑體"/>
              </a:rPr>
              <a:t>。</a:t>
            </a:r>
          </a:p>
        </p:txBody>
      </p:sp>
      <p:sp>
        <p:nvSpPr>
          <p:cNvPr id="16" name="圓角矩形 28">
            <a:extLst>
              <a:ext uri="{FF2B5EF4-FFF2-40B4-BE49-F238E27FC236}">
                <a16:creationId xmlns:a16="http://schemas.microsoft.com/office/drawing/2014/main" id="{F5248310-C582-493F-BFCF-2E3D15D55BA1}"/>
              </a:ext>
            </a:extLst>
          </p:cNvPr>
          <p:cNvSpPr/>
          <p:nvPr/>
        </p:nvSpPr>
        <p:spPr>
          <a:xfrm>
            <a:off x="243244" y="2259818"/>
            <a:ext cx="4123267" cy="2136436"/>
          </a:xfrm>
          <a:prstGeom prst="roundRect">
            <a:avLst/>
          </a:prstGeom>
          <a:noFill/>
          <a:ln w="31750" cmpd="sng">
            <a:gradFill flip="none" rotWithShape="1">
              <a:gsLst>
                <a:gs pos="7000">
                  <a:schemeClr val="accent1">
                    <a:lumMod val="5000"/>
                    <a:lumOff val="95000"/>
                    <a:alpha val="0"/>
                  </a:schemeClr>
                </a:gs>
                <a:gs pos="52000">
                  <a:srgbClr val="2EAAD0">
                    <a:alpha val="64000"/>
                  </a:srgbClr>
                </a:gs>
                <a:gs pos="67000">
                  <a:srgbClr val="2EAAD0"/>
                </a:gs>
                <a:gs pos="100000">
                  <a:srgbClr val="0070C0"/>
                </a:gs>
              </a:gsLst>
              <a:lin ang="16200000" scaled="1"/>
              <a:tileRect/>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ctr"/>
            <a:endParaRPr kumimoji="1" lang="zh-TW" altLang="en-US"/>
          </a:p>
        </p:txBody>
      </p:sp>
      <p:sp>
        <p:nvSpPr>
          <p:cNvPr id="19" name="圓角矩形 28">
            <a:extLst>
              <a:ext uri="{FF2B5EF4-FFF2-40B4-BE49-F238E27FC236}">
                <a16:creationId xmlns:a16="http://schemas.microsoft.com/office/drawing/2014/main" id="{0917E44F-7D1D-43A1-B7DC-556260230DD8}"/>
              </a:ext>
            </a:extLst>
          </p:cNvPr>
          <p:cNvSpPr/>
          <p:nvPr/>
        </p:nvSpPr>
        <p:spPr>
          <a:xfrm>
            <a:off x="4540924" y="2274470"/>
            <a:ext cx="4365054" cy="1799399"/>
          </a:xfrm>
          <a:prstGeom prst="roundRect">
            <a:avLst/>
          </a:prstGeom>
          <a:noFill/>
          <a:ln w="31750" cmpd="sng">
            <a:gradFill flip="none" rotWithShape="1">
              <a:gsLst>
                <a:gs pos="7000">
                  <a:schemeClr val="accent1">
                    <a:lumMod val="5000"/>
                    <a:lumOff val="95000"/>
                    <a:alpha val="0"/>
                  </a:schemeClr>
                </a:gs>
                <a:gs pos="52000">
                  <a:srgbClr val="4E8F00"/>
                </a:gs>
                <a:gs pos="67000">
                  <a:srgbClr val="4E8F00"/>
                </a:gs>
                <a:gs pos="100000">
                  <a:srgbClr val="3C6E10"/>
                </a:gs>
              </a:gsLst>
              <a:lin ang="16200000" scaled="1"/>
              <a:tileRect/>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ctr"/>
            <a:endParaRPr kumimoji="1" lang="zh-TW" altLang="en-US"/>
          </a:p>
        </p:txBody>
      </p:sp>
      <p:sp>
        <p:nvSpPr>
          <p:cNvPr id="20" name="Shape 465">
            <a:extLst>
              <a:ext uri="{FF2B5EF4-FFF2-40B4-BE49-F238E27FC236}">
                <a16:creationId xmlns:a16="http://schemas.microsoft.com/office/drawing/2014/main" id="{D85570AE-9080-427D-8F9C-4A47BC56803E}"/>
              </a:ext>
            </a:extLst>
          </p:cNvPr>
          <p:cNvSpPr txBox="1"/>
          <p:nvPr/>
        </p:nvSpPr>
        <p:spPr>
          <a:xfrm>
            <a:off x="676532" y="2274049"/>
            <a:ext cx="3237910" cy="340296"/>
          </a:xfrm>
          <a:prstGeom prst="rect">
            <a:avLst/>
          </a:prstGeom>
          <a:solidFill>
            <a:srgbClr val="0070C0"/>
          </a:solid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zh-TW" b="1">
                <a:solidFill>
                  <a:schemeClr val="bg1"/>
                </a:solidFill>
                <a:latin typeface="Microsoft JhengHei"/>
                <a:ea typeface="Microsoft JhengHei"/>
                <a:cs typeface="Microsoft JhengHei"/>
                <a:sym typeface="Microsoft JhengHei"/>
              </a:rPr>
              <a:t>作為</a:t>
            </a:r>
            <a:r>
              <a:rPr lang="zh-TW" b="1">
                <a:solidFill>
                  <a:schemeClr val="bg1"/>
                </a:solidFill>
                <a:latin typeface="Microsoft JhengHei"/>
                <a:ea typeface="Microsoft JhengHei"/>
                <a:cs typeface="Microsoft JhengHei"/>
              </a:rPr>
              <a:t> </a:t>
            </a:r>
            <a:r>
              <a:rPr lang="en-US" altLang="zh-TW" b="1">
                <a:solidFill>
                  <a:schemeClr val="bg1"/>
                </a:solidFill>
                <a:latin typeface="Microsoft JhengHei"/>
                <a:ea typeface="Microsoft JhengHei"/>
                <a:cs typeface="Microsoft JhengHei"/>
              </a:rPr>
              <a:t>NAS</a:t>
            </a:r>
            <a:r>
              <a:rPr lang="zh-TW" b="1">
                <a:solidFill>
                  <a:schemeClr val="bg1"/>
                </a:solidFill>
                <a:latin typeface="Microsoft JhengHei"/>
                <a:ea typeface="Microsoft JhengHei"/>
                <a:cs typeface="Microsoft JhengHei"/>
              </a:rPr>
              <a:t> 擴充</a:t>
            </a:r>
            <a:r>
              <a:rPr lang="zh-TW" altLang="en-US" b="1">
                <a:solidFill>
                  <a:schemeClr val="bg1"/>
                </a:solidFill>
                <a:latin typeface="Microsoft JhengHei"/>
                <a:ea typeface="Microsoft JhengHei"/>
                <a:cs typeface="Microsoft JhengHei"/>
              </a:rPr>
              <a:t>儲存空間存放檔案</a:t>
            </a:r>
            <a:endParaRPr lang="zh-TW" sz="1400" b="1" i="0" u="none" strike="noStrike" cap="none">
              <a:solidFill>
                <a:schemeClr val="bg1"/>
              </a:solidFill>
              <a:latin typeface="Microsoft JhengHei"/>
              <a:ea typeface="Microsoft JhengHei"/>
              <a:cs typeface="Microsoft JhengHei"/>
            </a:endParaRPr>
          </a:p>
        </p:txBody>
      </p:sp>
      <p:sp>
        <p:nvSpPr>
          <p:cNvPr id="21" name="Shape 466">
            <a:extLst>
              <a:ext uri="{FF2B5EF4-FFF2-40B4-BE49-F238E27FC236}">
                <a16:creationId xmlns:a16="http://schemas.microsoft.com/office/drawing/2014/main" id="{04445FB4-2A7B-46DD-A2A6-2CEF883D2862}"/>
              </a:ext>
            </a:extLst>
          </p:cNvPr>
          <p:cNvSpPr txBox="1"/>
          <p:nvPr/>
        </p:nvSpPr>
        <p:spPr>
          <a:xfrm>
            <a:off x="5097434" y="2258509"/>
            <a:ext cx="3142220" cy="327491"/>
          </a:xfrm>
          <a:prstGeom prst="rect">
            <a:avLst/>
          </a:prstGeom>
          <a:solidFill>
            <a:srgbClr val="006600"/>
          </a:solid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zh-TW" b="1">
                <a:solidFill>
                  <a:schemeClr val="bg1"/>
                </a:solidFill>
                <a:latin typeface="Microsoft JhengHei"/>
                <a:ea typeface="Microsoft JhengHei"/>
                <a:cs typeface="Microsoft JhengHei"/>
              </a:rPr>
              <a:t>作為快照保</a:t>
            </a:r>
            <a:r>
              <a:rPr lang="zh-TW" altLang="en-US" b="1">
                <a:solidFill>
                  <a:schemeClr val="bg1"/>
                </a:solidFill>
                <a:latin typeface="Microsoft JhengHei"/>
                <a:ea typeface="Microsoft JhengHei"/>
                <a:cs typeface="Microsoft JhengHei"/>
              </a:rPr>
              <a:t>險庫備份本機快照</a:t>
            </a:r>
            <a:endParaRPr lang="zh-TW" sz="1400" b="1" i="0" u="none" strike="noStrike" cap="none">
              <a:solidFill>
                <a:schemeClr val="bg1"/>
              </a:solidFill>
              <a:latin typeface="Microsoft JhengHei"/>
              <a:ea typeface="Microsoft JhengHei"/>
              <a:cs typeface="Microsoft JhengHei"/>
            </a:endParaRPr>
          </a:p>
        </p:txBody>
      </p:sp>
      <p:pic>
        <p:nvPicPr>
          <p:cNvPr id="24" name="Shape 749">
            <a:extLst>
              <a:ext uri="{FF2B5EF4-FFF2-40B4-BE49-F238E27FC236}">
                <a16:creationId xmlns:a16="http://schemas.microsoft.com/office/drawing/2014/main" id="{F66AF92A-55D4-45CB-B040-EA649B8D601F}"/>
              </a:ext>
            </a:extLst>
          </p:cNvPr>
          <p:cNvPicPr preferRelativeResize="0"/>
          <p:nvPr/>
        </p:nvPicPr>
        <p:blipFill rotWithShape="1">
          <a:blip r:embed="rId5">
            <a:alphaModFix/>
          </a:blip>
          <a:srcRect/>
          <a:stretch/>
        </p:blipFill>
        <p:spPr>
          <a:xfrm>
            <a:off x="2537351" y="2903183"/>
            <a:ext cx="1064095" cy="792319"/>
          </a:xfrm>
          <a:prstGeom prst="rect">
            <a:avLst/>
          </a:prstGeom>
          <a:noFill/>
          <a:ln>
            <a:noFill/>
          </a:ln>
        </p:spPr>
      </p:pic>
      <p:pic>
        <p:nvPicPr>
          <p:cNvPr id="4" name="圖片 9">
            <a:extLst>
              <a:ext uri="{FF2B5EF4-FFF2-40B4-BE49-F238E27FC236}">
                <a16:creationId xmlns:a16="http://schemas.microsoft.com/office/drawing/2014/main" id="{B410B6B8-438C-426C-A57B-D2694515926A}"/>
              </a:ext>
            </a:extLst>
          </p:cNvPr>
          <p:cNvPicPr>
            <a:picLocks noChangeAspect="1"/>
          </p:cNvPicPr>
          <p:nvPr/>
        </p:nvPicPr>
        <p:blipFill>
          <a:blip r:embed="rId6"/>
          <a:stretch>
            <a:fillRect/>
          </a:stretch>
        </p:blipFill>
        <p:spPr>
          <a:xfrm>
            <a:off x="6091928" y="3243846"/>
            <a:ext cx="1098797" cy="1116463"/>
          </a:xfrm>
          <a:prstGeom prst="rect">
            <a:avLst/>
          </a:prstGeom>
        </p:spPr>
      </p:pic>
      <p:pic>
        <p:nvPicPr>
          <p:cNvPr id="31" name="Shape 758" descr="ãSnapshot Iconãçåçæå°çµæ">
            <a:extLst>
              <a:ext uri="{FF2B5EF4-FFF2-40B4-BE49-F238E27FC236}">
                <a16:creationId xmlns:a16="http://schemas.microsoft.com/office/drawing/2014/main" id="{95878FF6-5E87-4843-8804-A045F7F519F4}"/>
              </a:ext>
            </a:extLst>
          </p:cNvPr>
          <p:cNvPicPr preferRelativeResize="0"/>
          <p:nvPr/>
        </p:nvPicPr>
        <p:blipFill rotWithShape="1">
          <a:blip r:embed="rId7">
            <a:alphaModFix/>
          </a:blip>
          <a:srcRect/>
          <a:stretch/>
        </p:blipFill>
        <p:spPr>
          <a:xfrm>
            <a:off x="8083780" y="2676374"/>
            <a:ext cx="573773" cy="514259"/>
          </a:xfrm>
          <a:prstGeom prst="rect">
            <a:avLst/>
          </a:prstGeom>
          <a:noFill/>
          <a:ln>
            <a:noFill/>
          </a:ln>
        </p:spPr>
      </p:pic>
      <p:pic>
        <p:nvPicPr>
          <p:cNvPr id="32" name="Shape 758" descr="ãSnapshot Iconãçåçæå°çµæ">
            <a:extLst>
              <a:ext uri="{FF2B5EF4-FFF2-40B4-BE49-F238E27FC236}">
                <a16:creationId xmlns:a16="http://schemas.microsoft.com/office/drawing/2014/main" id="{7D818247-3ED4-4F42-8584-0F69D35757B8}"/>
              </a:ext>
            </a:extLst>
          </p:cNvPr>
          <p:cNvPicPr preferRelativeResize="0"/>
          <p:nvPr/>
        </p:nvPicPr>
        <p:blipFill rotWithShape="1">
          <a:blip r:embed="rId7">
            <a:alphaModFix/>
          </a:blip>
          <a:srcRect/>
          <a:stretch/>
        </p:blipFill>
        <p:spPr>
          <a:xfrm>
            <a:off x="8069126" y="3064701"/>
            <a:ext cx="573773" cy="514259"/>
          </a:xfrm>
          <a:prstGeom prst="rect">
            <a:avLst/>
          </a:prstGeom>
          <a:noFill/>
          <a:ln>
            <a:noFill/>
          </a:ln>
        </p:spPr>
      </p:pic>
      <p:pic>
        <p:nvPicPr>
          <p:cNvPr id="33" name="Shape 758" descr="ãSnapshot Iconãçåçæå°çµæ">
            <a:extLst>
              <a:ext uri="{FF2B5EF4-FFF2-40B4-BE49-F238E27FC236}">
                <a16:creationId xmlns:a16="http://schemas.microsoft.com/office/drawing/2014/main" id="{8FE79062-1F4A-43AD-AC1B-7CAEE835376F}"/>
              </a:ext>
            </a:extLst>
          </p:cNvPr>
          <p:cNvPicPr preferRelativeResize="0"/>
          <p:nvPr/>
        </p:nvPicPr>
        <p:blipFill rotWithShape="1">
          <a:blip r:embed="rId7">
            <a:alphaModFix/>
          </a:blip>
          <a:srcRect/>
          <a:stretch/>
        </p:blipFill>
        <p:spPr>
          <a:xfrm>
            <a:off x="8061798" y="3438373"/>
            <a:ext cx="573773" cy="514259"/>
          </a:xfrm>
          <a:prstGeom prst="rect">
            <a:avLst/>
          </a:prstGeom>
          <a:noFill/>
          <a:ln>
            <a:noFill/>
          </a:ln>
        </p:spPr>
      </p:pic>
      <p:grpSp>
        <p:nvGrpSpPr>
          <p:cNvPr id="3" name="群組 2">
            <a:extLst>
              <a:ext uri="{FF2B5EF4-FFF2-40B4-BE49-F238E27FC236}">
                <a16:creationId xmlns:a16="http://schemas.microsoft.com/office/drawing/2014/main" id="{0848F58E-A2C5-47A0-9D66-A791C58C2B45}"/>
              </a:ext>
            </a:extLst>
          </p:cNvPr>
          <p:cNvGrpSpPr/>
          <p:nvPr/>
        </p:nvGrpSpPr>
        <p:grpSpPr>
          <a:xfrm>
            <a:off x="598996" y="3799986"/>
            <a:ext cx="1096861" cy="532183"/>
            <a:chOff x="381471" y="4019218"/>
            <a:chExt cx="1320312" cy="640599"/>
          </a:xfrm>
        </p:grpSpPr>
        <p:pic>
          <p:nvPicPr>
            <p:cNvPr id="14" name="圖片 33">
              <a:extLst>
                <a:ext uri="{FF2B5EF4-FFF2-40B4-BE49-F238E27FC236}">
                  <a16:creationId xmlns:a16="http://schemas.microsoft.com/office/drawing/2014/main" id="{8319CCE6-4575-4B6D-9EAE-2F38FC142979}"/>
                </a:ext>
              </a:extLst>
            </p:cNvPr>
            <p:cNvPicPr>
              <a:picLocks noChangeAspect="1"/>
            </p:cNvPicPr>
            <p:nvPr/>
          </p:nvPicPr>
          <p:blipFill>
            <a:blip r:embed="rId8"/>
            <a:stretch>
              <a:fillRect/>
            </a:stretch>
          </p:blipFill>
          <p:spPr>
            <a:xfrm>
              <a:off x="1066539" y="4019218"/>
              <a:ext cx="635244" cy="635244"/>
            </a:xfrm>
            <a:prstGeom prst="rect">
              <a:avLst/>
            </a:prstGeom>
          </p:spPr>
        </p:pic>
        <p:pic>
          <p:nvPicPr>
            <p:cNvPr id="35" name="圖片 35">
              <a:extLst>
                <a:ext uri="{FF2B5EF4-FFF2-40B4-BE49-F238E27FC236}">
                  <a16:creationId xmlns:a16="http://schemas.microsoft.com/office/drawing/2014/main" id="{8D50E72A-7509-47D4-BA25-1058A1127C06}"/>
                </a:ext>
              </a:extLst>
            </p:cNvPr>
            <p:cNvPicPr>
              <a:picLocks noChangeAspect="1"/>
            </p:cNvPicPr>
            <p:nvPr/>
          </p:nvPicPr>
          <p:blipFill>
            <a:blip r:embed="rId9"/>
            <a:stretch>
              <a:fillRect/>
            </a:stretch>
          </p:blipFill>
          <p:spPr>
            <a:xfrm>
              <a:off x="381471" y="4021189"/>
              <a:ext cx="635244" cy="638628"/>
            </a:xfrm>
            <a:prstGeom prst="rect">
              <a:avLst/>
            </a:prstGeom>
          </p:spPr>
        </p:pic>
      </p:grpSp>
      <p:sp>
        <p:nvSpPr>
          <p:cNvPr id="23" name="矩形 22">
            <a:extLst>
              <a:ext uri="{FF2B5EF4-FFF2-40B4-BE49-F238E27FC236}">
                <a16:creationId xmlns:a16="http://schemas.microsoft.com/office/drawing/2014/main" id="{A2E0CE38-0F27-462C-A986-88594B6484D4}"/>
              </a:ext>
            </a:extLst>
          </p:cNvPr>
          <p:cNvSpPr/>
          <p:nvPr/>
        </p:nvSpPr>
        <p:spPr>
          <a:xfrm>
            <a:off x="0" y="317104"/>
            <a:ext cx="1980029" cy="523220"/>
          </a:xfrm>
          <a:prstGeom prst="rect">
            <a:avLst/>
          </a:prstGeom>
        </p:spPr>
        <p:txBody>
          <a:bodyPr wrap="none">
            <a:spAutoFit/>
          </a:bodyPr>
          <a:lstStyle/>
          <a:p>
            <a:r>
              <a:rPr lang="zh-CN" altLang="en-US" sz="2800" b="1">
                <a:solidFill>
                  <a:schemeClr val="accent5">
                    <a:lumMod val="50000"/>
                  </a:schemeClr>
                </a:solidFill>
                <a:latin typeface="微軟正黑體" panose="020B0604030504040204" pitchFamily="34" charset="-120"/>
                <a:ea typeface="微軟正黑體" panose="020B0604030504040204" pitchFamily="34" charset="-120"/>
              </a:rPr>
              <a:t>應用情境</a:t>
            </a:r>
            <a:r>
              <a:rPr lang="zh-TW" altLang="en-US" sz="2800" b="1">
                <a:solidFill>
                  <a:schemeClr val="accent5">
                    <a:lumMod val="50000"/>
                  </a:schemeClr>
                </a:solidFill>
                <a:latin typeface="微軟正黑體" panose="020B0604030504040204" pitchFamily="34" charset="-120"/>
                <a:ea typeface="微軟正黑體" panose="020B0604030504040204" pitchFamily="34" charset="-120"/>
              </a:rPr>
              <a:t>三</a:t>
            </a:r>
            <a:endParaRPr lang="zh-TW" altLang="en-US" sz="1200">
              <a:solidFill>
                <a:schemeClr val="accent5">
                  <a:lumMod val="50000"/>
                </a:schemeClr>
              </a:solidFill>
            </a:endParaRPr>
          </a:p>
        </p:txBody>
      </p:sp>
      <p:pic>
        <p:nvPicPr>
          <p:cNvPr id="27" name="Content Placeholder 4">
            <a:extLst>
              <a:ext uri="{FF2B5EF4-FFF2-40B4-BE49-F238E27FC236}">
                <a16:creationId xmlns:a16="http://schemas.microsoft.com/office/drawing/2014/main" id="{2DA3BE66-3D45-B843-BF8B-CFEF6DBB99C7}"/>
              </a:ext>
            </a:extLst>
          </p:cNvPr>
          <p:cNvPicPr>
            <a:picLocks noChangeAspect="1"/>
          </p:cNvPicPr>
          <p:nvPr/>
        </p:nvPicPr>
        <p:blipFill>
          <a:blip r:embed="rId10" cstate="print"/>
          <a:stretch>
            <a:fillRect/>
          </a:stretch>
        </p:blipFill>
        <p:spPr>
          <a:xfrm>
            <a:off x="4019869" y="2690804"/>
            <a:ext cx="976908" cy="1736332"/>
          </a:xfrm>
          <a:prstGeom prst="rect">
            <a:avLst/>
          </a:prstGeom>
          <a:effectLst>
            <a:outerShdw blurRad="127000" dir="2700000" algn="tl" rotWithShape="0">
              <a:schemeClr val="tx1">
                <a:lumMod val="75000"/>
                <a:lumOff val="25000"/>
                <a:alpha val="90000"/>
              </a:schemeClr>
            </a:outerShdw>
          </a:effectLst>
        </p:spPr>
      </p:pic>
      <p:pic>
        <p:nvPicPr>
          <p:cNvPr id="29" name="Shape 758" descr="ãSnapshot Iconãçåçæå°çµæ">
            <a:extLst>
              <a:ext uri="{FF2B5EF4-FFF2-40B4-BE49-F238E27FC236}">
                <a16:creationId xmlns:a16="http://schemas.microsoft.com/office/drawing/2014/main" id="{31C65B26-9723-40FB-B7B5-E0708AFBFABD}"/>
              </a:ext>
            </a:extLst>
          </p:cNvPr>
          <p:cNvPicPr preferRelativeResize="0"/>
          <p:nvPr/>
        </p:nvPicPr>
        <p:blipFill rotWithShape="1">
          <a:blip r:embed="rId7">
            <a:alphaModFix/>
          </a:blip>
          <a:srcRect/>
          <a:stretch/>
        </p:blipFill>
        <p:spPr>
          <a:xfrm>
            <a:off x="4918597" y="3845081"/>
            <a:ext cx="734965" cy="660797"/>
          </a:xfrm>
          <a:prstGeom prst="rect">
            <a:avLst/>
          </a:prstGeom>
          <a:noFill/>
          <a:ln>
            <a:noFill/>
          </a:ln>
        </p:spPr>
      </p:pic>
      <p:sp>
        <p:nvSpPr>
          <p:cNvPr id="28" name="Rectangle 27">
            <a:extLst>
              <a:ext uri="{FF2B5EF4-FFF2-40B4-BE49-F238E27FC236}">
                <a16:creationId xmlns:a16="http://schemas.microsoft.com/office/drawing/2014/main" id="{D9029ECA-9EAF-984A-A8E1-8B18453519ED}"/>
              </a:ext>
            </a:extLst>
          </p:cNvPr>
          <p:cNvSpPr/>
          <p:nvPr/>
        </p:nvSpPr>
        <p:spPr>
          <a:xfrm>
            <a:off x="1872173" y="4330312"/>
            <a:ext cx="615874" cy="246221"/>
          </a:xfrm>
          <a:prstGeom prst="rect">
            <a:avLst/>
          </a:prstGeom>
        </p:spPr>
        <p:txBody>
          <a:bodyPr wrap="none">
            <a:spAutoFit/>
          </a:bodyPr>
          <a:lstStyle/>
          <a:p>
            <a:r>
              <a:rPr lang="en-US" altLang="zh-CN" sz="1000" b="1">
                <a:solidFill>
                  <a:srgbClr val="3C0668"/>
                </a:solidFill>
                <a:latin typeface="+mj-lt"/>
                <a:ea typeface="Microsoft JhengHei" panose="020B0604030504040204" pitchFamily="34" charset="-120"/>
              </a:rPr>
              <a:t>TR-002</a:t>
            </a:r>
            <a:endParaRPr lang="en-US" sz="1000" b="1">
              <a:solidFill>
                <a:srgbClr val="3C0668"/>
              </a:solidFill>
              <a:latin typeface="+mj-lt"/>
              <a:ea typeface="Microsoft JhengHei" panose="020B0604030504040204" pitchFamily="34" charset="-120"/>
            </a:endParaRPr>
          </a:p>
        </p:txBody>
      </p:sp>
      <p:sp>
        <p:nvSpPr>
          <p:cNvPr id="34" name="Rectangle 33">
            <a:extLst>
              <a:ext uri="{FF2B5EF4-FFF2-40B4-BE49-F238E27FC236}">
                <a16:creationId xmlns:a16="http://schemas.microsoft.com/office/drawing/2014/main" id="{BD5B6DB7-B475-7E42-9E0F-7C47AC8EE847}"/>
              </a:ext>
            </a:extLst>
          </p:cNvPr>
          <p:cNvSpPr/>
          <p:nvPr/>
        </p:nvSpPr>
        <p:spPr>
          <a:xfrm>
            <a:off x="7173827" y="4330312"/>
            <a:ext cx="615874" cy="246221"/>
          </a:xfrm>
          <a:prstGeom prst="rect">
            <a:avLst/>
          </a:prstGeom>
        </p:spPr>
        <p:txBody>
          <a:bodyPr wrap="none">
            <a:spAutoFit/>
          </a:bodyPr>
          <a:lstStyle/>
          <a:p>
            <a:r>
              <a:rPr lang="en-US" altLang="zh-CN" sz="1000" b="1">
                <a:solidFill>
                  <a:srgbClr val="3C0668"/>
                </a:solidFill>
                <a:latin typeface="+mj-lt"/>
                <a:ea typeface="Microsoft JhengHei" panose="020B0604030504040204" pitchFamily="34" charset="-120"/>
              </a:rPr>
              <a:t>TR-002</a:t>
            </a:r>
            <a:endParaRPr lang="en-US" sz="1000" b="1">
              <a:solidFill>
                <a:srgbClr val="3C0668"/>
              </a:solidFill>
              <a:latin typeface="+mj-lt"/>
              <a:ea typeface="Microsoft JhengHei" panose="020B0604030504040204" pitchFamily="34" charset="-120"/>
            </a:endParaRPr>
          </a:p>
        </p:txBody>
      </p:sp>
      <p:sp>
        <p:nvSpPr>
          <p:cNvPr id="36" name="Rectangle 35">
            <a:extLst>
              <a:ext uri="{FF2B5EF4-FFF2-40B4-BE49-F238E27FC236}">
                <a16:creationId xmlns:a16="http://schemas.microsoft.com/office/drawing/2014/main" id="{DAA66358-79A8-A841-BD92-D7DEB21C715E}"/>
              </a:ext>
            </a:extLst>
          </p:cNvPr>
          <p:cNvSpPr/>
          <p:nvPr/>
        </p:nvSpPr>
        <p:spPr>
          <a:xfrm>
            <a:off x="4177562" y="4330312"/>
            <a:ext cx="696024" cy="246221"/>
          </a:xfrm>
          <a:prstGeom prst="rect">
            <a:avLst/>
          </a:prstGeom>
        </p:spPr>
        <p:txBody>
          <a:bodyPr wrap="none">
            <a:spAutoFit/>
          </a:bodyPr>
          <a:lstStyle/>
          <a:p>
            <a:r>
              <a:rPr lang="en-US" altLang="zh-CN" sz="1000" b="1">
                <a:solidFill>
                  <a:srgbClr val="3C0668"/>
                </a:solidFill>
                <a:latin typeface="+mj-lt"/>
                <a:ea typeface="Microsoft JhengHei" panose="020B0604030504040204" pitchFamily="34" charset="-120"/>
              </a:rPr>
              <a:t>TS-251B</a:t>
            </a:r>
            <a:endParaRPr lang="en-US" sz="1000" b="1">
              <a:solidFill>
                <a:srgbClr val="3C0668"/>
              </a:solidFill>
              <a:latin typeface="+mj-lt"/>
              <a:ea typeface="Microsoft JhengHei" panose="020B0604030504040204" pitchFamily="34" charset="-120"/>
            </a:endParaRPr>
          </a:p>
        </p:txBody>
      </p:sp>
    </p:spTree>
    <p:extLst>
      <p:ext uri="{BB962C8B-B14F-4D97-AF65-F5344CB8AC3E}">
        <p14:creationId xmlns:p14="http://schemas.microsoft.com/office/powerpoint/2010/main" val="30295120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40D07-8EA7-8346-B2C5-696E9E2D59DA}"/>
              </a:ext>
            </a:extLst>
          </p:cNvPr>
          <p:cNvSpPr>
            <a:spLocks noGrp="1"/>
          </p:cNvSpPr>
          <p:nvPr>
            <p:ph type="ctrTitle" idx="4294967295"/>
          </p:nvPr>
        </p:nvSpPr>
        <p:spPr>
          <a:xfrm>
            <a:off x="236236" y="4048392"/>
            <a:ext cx="6137709" cy="862012"/>
          </a:xfrm>
        </p:spPr>
        <p:txBody>
          <a:bodyPr/>
          <a:lstStyle/>
          <a:p>
            <a:pPr algn="l"/>
            <a:r>
              <a:rPr lang="zh-TW" altLang="en-US">
                <a:solidFill>
                  <a:srgbClr val="002060"/>
                </a:solidFill>
                <a:latin typeface="Microsoft JhengHei"/>
                <a:ea typeface="Microsoft JhengHei"/>
              </a:rPr>
              <a:t>將輸入 TR-00</a:t>
            </a:r>
            <a:r>
              <a:rPr lang="en-US" altLang="zh-TW">
                <a:solidFill>
                  <a:srgbClr val="002060"/>
                </a:solidFill>
                <a:latin typeface="Microsoft JhengHei"/>
                <a:ea typeface="Microsoft JhengHei"/>
              </a:rPr>
              <a:t>2</a:t>
            </a:r>
            <a:r>
              <a:rPr lang="zh-TW" altLang="en-US">
                <a:solidFill>
                  <a:srgbClr val="002060"/>
                </a:solidFill>
                <a:latin typeface="Microsoft JhengHei"/>
                <a:ea typeface="Microsoft JhengHei"/>
              </a:rPr>
              <a:t> 的影像檔上傳 NAS，再建立儲存池作為擴充空間</a:t>
            </a:r>
          </a:p>
        </p:txBody>
      </p:sp>
    </p:spTree>
    <p:extLst>
      <p:ext uri="{BB962C8B-B14F-4D97-AF65-F5344CB8AC3E}">
        <p14:creationId xmlns:p14="http://schemas.microsoft.com/office/powerpoint/2010/main" val="365172242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4585E-F321-BB4D-8653-2DD575B55854}"/>
              </a:ext>
            </a:extLst>
          </p:cNvPr>
          <p:cNvSpPr>
            <a:spLocks noGrp="1"/>
          </p:cNvSpPr>
          <p:nvPr>
            <p:ph type="ctrTitle"/>
          </p:nvPr>
        </p:nvSpPr>
        <p:spPr/>
        <p:txBody>
          <a:bodyPr/>
          <a:lstStyle/>
          <a:p>
            <a:r>
              <a:rPr lang="zh-TW" altLang="en-US"/>
              <a:t>用 </a:t>
            </a:r>
            <a:r>
              <a:rPr lang="zh-CN" altLang="en-US"/>
              <a:t>TR-00</a:t>
            </a:r>
            <a:r>
              <a:rPr lang="en-US" altLang="zh-CN"/>
              <a:t>2 </a:t>
            </a:r>
            <a:r>
              <a:rPr lang="zh-CN" altLang="en-US"/>
              <a:t>擴充</a:t>
            </a:r>
            <a:r>
              <a:rPr lang="en-US" altLang="zh-CN"/>
              <a:t> NAS </a:t>
            </a:r>
            <a:r>
              <a:rPr lang="zh-CN" altLang="en-US"/>
              <a:t>儲存空間</a:t>
            </a:r>
          </a:p>
        </p:txBody>
      </p:sp>
      <p:graphicFrame>
        <p:nvGraphicFramePr>
          <p:cNvPr id="4" name="表格 4">
            <a:extLst>
              <a:ext uri="{FF2B5EF4-FFF2-40B4-BE49-F238E27FC236}">
                <a16:creationId xmlns:a16="http://schemas.microsoft.com/office/drawing/2014/main" id="{D730117D-96F4-4DF6-AD89-5E18BBDF979F}"/>
              </a:ext>
            </a:extLst>
          </p:cNvPr>
          <p:cNvGraphicFramePr>
            <a:graphicFrameLocks noGrp="1"/>
          </p:cNvGraphicFramePr>
          <p:nvPr>
            <p:extLst>
              <p:ext uri="{D42A27DB-BD31-4B8C-83A1-F6EECF244321}">
                <p14:modId xmlns:p14="http://schemas.microsoft.com/office/powerpoint/2010/main" val="1975357742"/>
              </p:ext>
            </p:extLst>
          </p:nvPr>
        </p:nvGraphicFramePr>
        <p:xfrm>
          <a:off x="853722" y="1340555"/>
          <a:ext cx="7506042" cy="3248447"/>
        </p:xfrm>
        <a:graphic>
          <a:graphicData uri="http://schemas.openxmlformats.org/drawingml/2006/table">
            <a:tbl>
              <a:tblPr firstRow="1" bandRow="1">
                <a:tableStyleId>{7DF18680-E054-41AD-8BC1-D1AEF772440D}</a:tableStyleId>
              </a:tblPr>
              <a:tblGrid>
                <a:gridCol w="2539535">
                  <a:extLst>
                    <a:ext uri="{9D8B030D-6E8A-4147-A177-3AD203B41FA5}">
                      <a16:colId xmlns:a16="http://schemas.microsoft.com/office/drawing/2014/main" val="3186109705"/>
                    </a:ext>
                  </a:extLst>
                </a:gridCol>
                <a:gridCol w="2396935">
                  <a:extLst>
                    <a:ext uri="{9D8B030D-6E8A-4147-A177-3AD203B41FA5}">
                      <a16:colId xmlns:a16="http://schemas.microsoft.com/office/drawing/2014/main" val="4260918335"/>
                    </a:ext>
                  </a:extLst>
                </a:gridCol>
                <a:gridCol w="2569572">
                  <a:extLst>
                    <a:ext uri="{9D8B030D-6E8A-4147-A177-3AD203B41FA5}">
                      <a16:colId xmlns:a16="http://schemas.microsoft.com/office/drawing/2014/main" val="2801535869"/>
                    </a:ext>
                  </a:extLst>
                </a:gridCol>
              </a:tblGrid>
              <a:tr h="379438">
                <a:tc>
                  <a:txBody>
                    <a:bodyPr/>
                    <a:lstStyle/>
                    <a:p>
                      <a:pPr algn="ctr">
                        <a:buNone/>
                      </a:pPr>
                      <a:r>
                        <a:rPr lang="zh-TW" altLang="en-US">
                          <a:latin typeface="Microsoft JhengHei"/>
                          <a:ea typeface="Microsoft JhengHei"/>
                        </a:rPr>
                        <a:t>功能</a:t>
                      </a:r>
                      <a:endParaRPr lang="zh-TW">
                        <a:latin typeface="Microsoft JhengHei"/>
                        <a:ea typeface="Microsoft JhengHei"/>
                      </a:endParaRPr>
                    </a:p>
                  </a:txBody>
                  <a:tcPr anchor="ctr"/>
                </a:tc>
                <a:tc>
                  <a:txBody>
                    <a:bodyPr/>
                    <a:lstStyle/>
                    <a:p>
                      <a:pPr algn="ctr">
                        <a:buNone/>
                      </a:pPr>
                      <a:r>
                        <a:rPr lang="zh-TW" altLang="en-US">
                          <a:latin typeface="Microsoft JhengHei"/>
                          <a:ea typeface="Microsoft JhengHei"/>
                        </a:rPr>
                        <a:t>QNAP TR-00</a:t>
                      </a:r>
                      <a:r>
                        <a:rPr lang="en-US" altLang="zh-TW">
                          <a:latin typeface="Microsoft JhengHei"/>
                          <a:ea typeface="Microsoft JhengHei"/>
                        </a:rPr>
                        <a:t>2</a:t>
                      </a:r>
                      <a:endParaRPr lang="zh-TW">
                        <a:latin typeface="Microsoft JhengHei"/>
                        <a:ea typeface="Microsoft JhengHei"/>
                      </a:endParaRPr>
                    </a:p>
                  </a:txBody>
                  <a:tcPr anchor="ctr"/>
                </a:tc>
                <a:tc>
                  <a:txBody>
                    <a:bodyPr/>
                    <a:lstStyle/>
                    <a:p>
                      <a:pPr algn="ctr">
                        <a:buNone/>
                      </a:pPr>
                      <a:r>
                        <a:rPr lang="zh-TW" altLang="en-US">
                          <a:latin typeface="Microsoft JhengHei"/>
                          <a:ea typeface="Microsoft JhengHei"/>
                        </a:rPr>
                        <a:t>其他外接 RAID 裝置</a:t>
                      </a:r>
                    </a:p>
                  </a:txBody>
                  <a:tcPr anchor="ctr"/>
                </a:tc>
                <a:extLst>
                  <a:ext uri="{0D108BD9-81ED-4DB2-BD59-A6C34878D82A}">
                    <a16:rowId xmlns:a16="http://schemas.microsoft.com/office/drawing/2014/main" val="2875336872"/>
                  </a:ext>
                </a:extLst>
              </a:tr>
              <a:tr h="379438">
                <a:tc>
                  <a:txBody>
                    <a:bodyPr/>
                    <a:lstStyle/>
                    <a:p>
                      <a:pPr lvl="0" algn="ctr">
                        <a:buNone/>
                      </a:pPr>
                      <a:r>
                        <a:rPr lang="zh-TW" altLang="en-US" b="1">
                          <a:latin typeface="Microsoft JhengHei"/>
                          <a:ea typeface="Microsoft JhengHei"/>
                        </a:rPr>
                        <a:t>連線類型</a:t>
                      </a:r>
                      <a:endParaRPr lang="zh-TW" b="1">
                        <a:latin typeface="Microsoft JhengHei"/>
                        <a:ea typeface="Microsoft JhengHei"/>
                      </a:endParaRPr>
                    </a:p>
                  </a:txBody>
                  <a:tcPr anchor="ctr"/>
                </a:tc>
                <a:tc>
                  <a:txBody>
                    <a:bodyPr/>
                    <a:lstStyle/>
                    <a:p>
                      <a:pPr lvl="0" algn="ctr">
                        <a:buNone/>
                      </a:pPr>
                      <a:r>
                        <a:rPr lang="zh-TW" altLang="en-US" b="1">
                          <a:latin typeface="Microsoft JhengHei"/>
                          <a:ea typeface="Microsoft JhengHei"/>
                        </a:rPr>
                        <a:t>USB 3.</a:t>
                      </a:r>
                      <a:r>
                        <a:rPr lang="en-US" altLang="zh-TW" b="1">
                          <a:latin typeface="Microsoft JhengHei"/>
                          <a:ea typeface="Microsoft JhengHei"/>
                        </a:rPr>
                        <a:t>1 Gen2</a:t>
                      </a:r>
                      <a:endParaRPr lang="zh-TW" altLang="en-US" b="1">
                        <a:latin typeface="Microsoft JhengHei"/>
                        <a:ea typeface="Microsoft JhengHei"/>
                      </a:endParaRPr>
                    </a:p>
                  </a:txBody>
                  <a:tcPr anchor="ctr"/>
                </a:tc>
                <a:tc>
                  <a:txBody>
                    <a:bodyPr/>
                    <a:lstStyle/>
                    <a:p>
                      <a:pPr lvl="0" algn="ctr">
                        <a:buNone/>
                      </a:pPr>
                      <a:r>
                        <a:rPr lang="zh-TW" altLang="en-US" sz="1400" b="1" u="none" strike="noStrike" noProof="0">
                          <a:solidFill>
                            <a:srgbClr val="000000"/>
                          </a:solidFill>
                          <a:latin typeface="Microsoft JhengHei"/>
                          <a:ea typeface="Microsoft JhengHei"/>
                        </a:rPr>
                        <a:t>視</a:t>
                      </a:r>
                      <a:r>
                        <a:rPr lang="zh-TW" sz="1400" b="1" u="none" strike="noStrike" noProof="0">
                          <a:solidFill>
                            <a:srgbClr val="000000"/>
                          </a:solidFill>
                          <a:latin typeface="Microsoft JhengHei"/>
                          <a:ea typeface="Microsoft JhengHei"/>
                        </a:rPr>
                        <a:t>不同裝置而定</a:t>
                      </a:r>
                      <a:endParaRPr lang="zh-TW" b="1">
                        <a:solidFill>
                          <a:srgbClr val="000000"/>
                        </a:solidFill>
                        <a:latin typeface="Microsoft JhengHei"/>
                        <a:ea typeface="Microsoft JhengHei"/>
                      </a:endParaRPr>
                    </a:p>
                  </a:txBody>
                  <a:tcPr anchor="ctr"/>
                </a:tc>
                <a:extLst>
                  <a:ext uri="{0D108BD9-81ED-4DB2-BD59-A6C34878D82A}">
                    <a16:rowId xmlns:a16="http://schemas.microsoft.com/office/drawing/2014/main" val="1626577705"/>
                  </a:ext>
                </a:extLst>
              </a:tr>
              <a:tr h="379438">
                <a:tc>
                  <a:txBody>
                    <a:bodyPr/>
                    <a:lstStyle/>
                    <a:p>
                      <a:pPr lvl="0" algn="ctr">
                        <a:buNone/>
                      </a:pPr>
                      <a:r>
                        <a:rPr lang="zh-TW" altLang="en-US" b="1">
                          <a:latin typeface="Microsoft JhengHei"/>
                          <a:ea typeface="Microsoft JhengHei"/>
                        </a:rPr>
                        <a:t>槽位數</a:t>
                      </a:r>
                    </a:p>
                  </a:txBody>
                  <a:tcPr anchor="ctr"/>
                </a:tc>
                <a:tc>
                  <a:txBody>
                    <a:bodyPr/>
                    <a:lstStyle/>
                    <a:p>
                      <a:pPr lvl="0" algn="ctr">
                        <a:buNone/>
                      </a:pPr>
                      <a:r>
                        <a:rPr lang="en-US" altLang="zh-TW" b="1">
                          <a:latin typeface="Microsoft JhengHei"/>
                          <a:ea typeface="Microsoft JhengHei"/>
                        </a:rPr>
                        <a:t>2</a:t>
                      </a:r>
                      <a:endParaRPr lang="zh-TW" altLang="en-US" b="1">
                        <a:latin typeface="Microsoft JhengHei"/>
                        <a:ea typeface="Microsoft JhengHei"/>
                      </a:endParaRPr>
                    </a:p>
                  </a:txBody>
                  <a:tcPr anchor="ctr"/>
                </a:tc>
                <a:tc>
                  <a:txBody>
                    <a:bodyPr/>
                    <a:lstStyle/>
                    <a:p>
                      <a:pPr lvl="0" algn="ctr">
                        <a:buNone/>
                      </a:pPr>
                      <a:r>
                        <a:rPr lang="zh-TW" altLang="en-US" sz="1400" b="1" u="none" strike="noStrike" noProof="0">
                          <a:solidFill>
                            <a:srgbClr val="000000"/>
                          </a:solidFill>
                          <a:latin typeface="Microsoft JhengHei"/>
                          <a:ea typeface="Microsoft JhengHei"/>
                        </a:rPr>
                        <a:t>視</a:t>
                      </a:r>
                      <a:r>
                        <a:rPr lang="zh-TW" altLang="en-US" b="1">
                          <a:latin typeface="Microsoft JhengHei"/>
                          <a:ea typeface="Microsoft JhengHei"/>
                        </a:rPr>
                        <a:t>不同裝置而定</a:t>
                      </a:r>
                    </a:p>
                  </a:txBody>
                  <a:tcPr anchor="ctr"/>
                </a:tc>
                <a:extLst>
                  <a:ext uri="{0D108BD9-81ED-4DB2-BD59-A6C34878D82A}">
                    <a16:rowId xmlns:a16="http://schemas.microsoft.com/office/drawing/2014/main" val="2975003058"/>
                  </a:ext>
                </a:extLst>
              </a:tr>
              <a:tr h="592381">
                <a:tc>
                  <a:txBody>
                    <a:bodyPr/>
                    <a:lstStyle/>
                    <a:p>
                      <a:pPr lvl="0" algn="ctr">
                        <a:buNone/>
                      </a:pPr>
                      <a:r>
                        <a:rPr lang="zh-TW" sz="1400" b="1" u="none" strike="noStrike" noProof="0">
                          <a:solidFill>
                            <a:srgbClr val="000000"/>
                          </a:solidFill>
                          <a:latin typeface="Microsoft JhengHei"/>
                          <a:ea typeface="Microsoft JhengHei"/>
                        </a:rPr>
                        <a:t>分割</a:t>
                      </a:r>
                      <a:r>
                        <a:rPr lang="zh-TW" altLang="en-US" sz="1400" b="1" u="none" strike="noStrike" noProof="0">
                          <a:solidFill>
                            <a:srgbClr val="000000"/>
                          </a:solidFill>
                          <a:latin typeface="Microsoft JhengHei"/>
                          <a:ea typeface="Microsoft JhengHei"/>
                        </a:rPr>
                        <a:t>區</a:t>
                      </a:r>
                      <a:r>
                        <a:rPr lang="zh-TW" sz="1400" b="1" u="none" strike="noStrike" noProof="0">
                          <a:solidFill>
                            <a:srgbClr val="000000"/>
                          </a:solidFill>
                          <a:latin typeface="Microsoft JhengHei"/>
                          <a:ea typeface="Microsoft JhengHei"/>
                        </a:rPr>
                        <a:t>可使用系統</a:t>
                      </a:r>
                      <a:endParaRPr lang="zh-TW" b="1">
                        <a:solidFill>
                          <a:srgbClr val="000000"/>
                        </a:solidFill>
                        <a:latin typeface="Microsoft JhengHei"/>
                        <a:ea typeface="Microsoft JhengHei"/>
                      </a:endParaRPr>
                    </a:p>
                  </a:txBody>
                  <a:tcPr anchor="ctr"/>
                </a:tc>
                <a:tc>
                  <a:txBody>
                    <a:bodyPr/>
                    <a:lstStyle/>
                    <a:p>
                      <a:pPr lvl="0" algn="ctr">
                        <a:buNone/>
                      </a:pPr>
                      <a:r>
                        <a:rPr lang="zh-TW" altLang="en-US" b="1">
                          <a:latin typeface="Microsoft JhengHei"/>
                          <a:ea typeface="Microsoft JhengHei"/>
                        </a:rPr>
                        <a:t>QNAP QTS, Windows, Mac, Linux 等</a:t>
                      </a:r>
                      <a:endParaRPr lang="zh-TW" b="1">
                        <a:latin typeface="Microsoft JhengHei"/>
                        <a:ea typeface="Microsoft JhengHei"/>
                      </a:endParaRPr>
                    </a:p>
                  </a:txBody>
                  <a:tcPr anchor="ctr"/>
                </a:tc>
                <a:tc>
                  <a:txBody>
                    <a:bodyPr/>
                    <a:lstStyle/>
                    <a:p>
                      <a:pPr lvl="0" algn="ctr">
                        <a:buNone/>
                      </a:pPr>
                      <a:r>
                        <a:rPr lang="en-US" altLang="zh-TW" sz="1400" b="1" u="none" strike="noStrike" noProof="0">
                          <a:solidFill>
                            <a:srgbClr val="000000"/>
                          </a:solidFill>
                          <a:latin typeface="Microsoft JhengHei"/>
                        </a:rPr>
                        <a:t>QNAP QTS, Windows, Mac, Linux </a:t>
                      </a:r>
                      <a:r>
                        <a:rPr lang="zh-TW" altLang="en-US" sz="1400" b="1" u="none" strike="noStrike" noProof="0">
                          <a:solidFill>
                            <a:srgbClr val="000000"/>
                          </a:solidFill>
                          <a:latin typeface="Microsoft JhengHei"/>
                        </a:rPr>
                        <a:t>等</a:t>
                      </a:r>
                      <a:endParaRPr lang="zh-TW" sz="1400" b="1" u="none" strike="noStrike" noProof="0">
                        <a:solidFill>
                          <a:srgbClr val="000000"/>
                        </a:solidFill>
                        <a:latin typeface="Microsoft JhengHei"/>
                        <a:ea typeface="Microsoft JhengHei"/>
                      </a:endParaRPr>
                    </a:p>
                  </a:txBody>
                  <a:tcPr anchor="ctr"/>
                </a:tc>
                <a:extLst>
                  <a:ext uri="{0D108BD9-81ED-4DB2-BD59-A6C34878D82A}">
                    <a16:rowId xmlns:a16="http://schemas.microsoft.com/office/drawing/2014/main" val="4106159093"/>
                  </a:ext>
                </a:extLst>
              </a:tr>
              <a:tr h="379438">
                <a:tc>
                  <a:txBody>
                    <a:bodyPr/>
                    <a:lstStyle/>
                    <a:p>
                      <a:pPr lvl="0" algn="ctr">
                        <a:buNone/>
                      </a:pPr>
                      <a:r>
                        <a:rPr lang="zh-TW" altLang="en-US" b="1">
                          <a:latin typeface="Microsoft JhengHei"/>
                          <a:ea typeface="Microsoft JhengHei"/>
                        </a:rPr>
                        <a:t>QTS 磁碟健康偵測</a:t>
                      </a:r>
                      <a:endParaRPr lang="zh-TW" b="1">
                        <a:latin typeface="Microsoft JhengHei"/>
                        <a:ea typeface="Microsoft JhengHei"/>
                      </a:endParaRPr>
                    </a:p>
                  </a:txBody>
                  <a:tcPr anchor="ctr"/>
                </a:tc>
                <a:tc>
                  <a:txBody>
                    <a:bodyPr/>
                    <a:lstStyle/>
                    <a:p>
                      <a:pPr lvl="0" algn="ctr">
                        <a:buNone/>
                      </a:pPr>
                      <a:r>
                        <a:rPr lang="zh-TW" altLang="en-US" b="1">
                          <a:solidFill>
                            <a:schemeClr val="tx1"/>
                          </a:solidFill>
                          <a:latin typeface="Microsoft JhengHei"/>
                          <a:ea typeface="Microsoft JhengHei"/>
                        </a:rPr>
                        <a:t>支援</a:t>
                      </a:r>
                      <a:endParaRPr lang="zh-TW" b="1">
                        <a:solidFill>
                          <a:schemeClr val="tx1"/>
                        </a:solidFill>
                        <a:latin typeface="Microsoft JhengHei"/>
                        <a:ea typeface="Microsoft JhengHei"/>
                      </a:endParaRPr>
                    </a:p>
                  </a:txBody>
                  <a:tcPr anchor="ctr"/>
                </a:tc>
                <a:tc>
                  <a:txBody>
                    <a:bodyPr/>
                    <a:lstStyle/>
                    <a:p>
                      <a:pPr lvl="0" algn="ctr">
                        <a:buNone/>
                      </a:pPr>
                      <a:r>
                        <a:rPr lang="zh-TW" altLang="en-US" b="1">
                          <a:solidFill>
                            <a:srgbClr val="FF0000"/>
                          </a:solidFill>
                          <a:latin typeface="Microsoft JhengHei"/>
                          <a:ea typeface="Microsoft JhengHei"/>
                        </a:rPr>
                        <a:t>不支援</a:t>
                      </a:r>
                    </a:p>
                  </a:txBody>
                  <a:tcPr anchor="ctr"/>
                </a:tc>
                <a:extLst>
                  <a:ext uri="{0D108BD9-81ED-4DB2-BD59-A6C34878D82A}">
                    <a16:rowId xmlns:a16="http://schemas.microsoft.com/office/drawing/2014/main" val="1330498142"/>
                  </a:ext>
                </a:extLst>
              </a:tr>
              <a:tr h="379438">
                <a:tc>
                  <a:txBody>
                    <a:bodyPr/>
                    <a:lstStyle/>
                    <a:p>
                      <a:pPr algn="ctr">
                        <a:buNone/>
                      </a:pPr>
                      <a:r>
                        <a:rPr lang="zh-TW" altLang="en-US" b="1">
                          <a:latin typeface="Microsoft JhengHei"/>
                          <a:ea typeface="Microsoft JhengHei"/>
                        </a:rPr>
                        <a:t>外接 RAID 保護</a:t>
                      </a:r>
                      <a:endParaRPr lang="zh-TW" b="1">
                        <a:latin typeface="Microsoft JhengHei"/>
                        <a:ea typeface="Microsoft JhengHei"/>
                      </a:endParaRPr>
                    </a:p>
                  </a:txBody>
                  <a:tcPr anchor="ctr"/>
                </a:tc>
                <a:tc>
                  <a:txBody>
                    <a:bodyPr/>
                    <a:lstStyle/>
                    <a:p>
                      <a:pPr algn="ctr">
                        <a:buNone/>
                      </a:pPr>
                      <a:r>
                        <a:rPr lang="zh-TW" altLang="en-US" b="1">
                          <a:latin typeface="Microsoft JhengHei"/>
                          <a:ea typeface="Microsoft JhengHei"/>
                        </a:rPr>
                        <a:t>支援</a:t>
                      </a:r>
                    </a:p>
                  </a:txBody>
                  <a:tcPr anchor="ctr"/>
                </a:tc>
                <a:tc>
                  <a:txBody>
                    <a:bodyPr/>
                    <a:lstStyle/>
                    <a:p>
                      <a:pPr algn="ctr">
                        <a:buNone/>
                      </a:pPr>
                      <a:r>
                        <a:rPr lang="zh-TW" altLang="en-US" b="1">
                          <a:latin typeface="Microsoft JhengHei"/>
                          <a:ea typeface="Microsoft JhengHei"/>
                        </a:rPr>
                        <a:t>支援</a:t>
                      </a:r>
                    </a:p>
                  </a:txBody>
                  <a:tcPr anchor="ctr"/>
                </a:tc>
                <a:extLst>
                  <a:ext uri="{0D108BD9-81ED-4DB2-BD59-A6C34878D82A}">
                    <a16:rowId xmlns:a16="http://schemas.microsoft.com/office/drawing/2014/main" val="248474673"/>
                  </a:ext>
                </a:extLst>
              </a:tr>
              <a:tr h="379438">
                <a:tc>
                  <a:txBody>
                    <a:bodyPr/>
                    <a:lstStyle/>
                    <a:p>
                      <a:pPr lvl="0" algn="ctr">
                        <a:buNone/>
                      </a:pPr>
                      <a:r>
                        <a:rPr lang="zh-TW" altLang="en-US" b="1">
                          <a:latin typeface="Microsoft JhengHei"/>
                          <a:ea typeface="Microsoft JhengHei"/>
                        </a:rPr>
                        <a:t>建立 QTS 儲存池</a:t>
                      </a:r>
                    </a:p>
                  </a:txBody>
                  <a:tcPr anchor="ctr"/>
                </a:tc>
                <a:tc>
                  <a:txBody>
                    <a:bodyPr/>
                    <a:lstStyle/>
                    <a:p>
                      <a:pPr lvl="0" algn="ctr">
                        <a:buNone/>
                      </a:pPr>
                      <a:r>
                        <a:rPr lang="zh-TW" altLang="en-US" b="1">
                          <a:latin typeface="Microsoft JhengHei"/>
                          <a:ea typeface="Microsoft JhengHei"/>
                        </a:rPr>
                        <a:t>支援</a:t>
                      </a:r>
                      <a:endParaRPr lang="zh-TW" b="1">
                        <a:latin typeface="Microsoft JhengHei"/>
                        <a:ea typeface="Microsoft JhengHei"/>
                      </a:endParaRPr>
                    </a:p>
                  </a:txBody>
                  <a:tcPr anchor="ct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zh-TW" altLang="en-US" sz="1400" b="1" i="0" u="none" strike="noStrike" kern="0" cap="none" spc="0" normalizeH="0" baseline="0" noProof="0">
                          <a:ln>
                            <a:noFill/>
                          </a:ln>
                          <a:solidFill>
                            <a:srgbClr val="FF0000"/>
                          </a:solidFill>
                          <a:effectLst/>
                          <a:uLnTx/>
                          <a:uFillTx/>
                          <a:latin typeface="Microsoft JhengHei"/>
                          <a:ea typeface="Microsoft JhengHei"/>
                          <a:cs typeface="+mn-cs"/>
                          <a:sym typeface="Arial"/>
                        </a:rPr>
                        <a:t>不支援</a:t>
                      </a:r>
                    </a:p>
                  </a:txBody>
                  <a:tcPr anchor="ctr"/>
                </a:tc>
                <a:extLst>
                  <a:ext uri="{0D108BD9-81ED-4DB2-BD59-A6C34878D82A}">
                    <a16:rowId xmlns:a16="http://schemas.microsoft.com/office/drawing/2014/main" val="850840688"/>
                  </a:ext>
                </a:extLst>
              </a:tr>
              <a:tr h="379438">
                <a:tc>
                  <a:txBody>
                    <a:bodyPr/>
                    <a:lstStyle/>
                    <a:p>
                      <a:pPr lvl="0" algn="ctr">
                        <a:buNone/>
                      </a:pPr>
                      <a:r>
                        <a:rPr lang="zh-TW" altLang="en-US" b="1">
                          <a:latin typeface="Microsoft JhengHei"/>
                          <a:ea typeface="Microsoft JhengHei"/>
                        </a:rPr>
                        <a:t>RAID 遷移、替換磁碟</a:t>
                      </a:r>
                      <a:endParaRPr lang="zh-TW" b="1">
                        <a:latin typeface="Microsoft JhengHei"/>
                        <a:ea typeface="Microsoft JhengHei"/>
                      </a:endParaRPr>
                    </a:p>
                  </a:txBody>
                  <a:tcPr anchor="ctr"/>
                </a:tc>
                <a:tc>
                  <a:txBody>
                    <a:bodyPr/>
                    <a:lstStyle/>
                    <a:p>
                      <a:pPr lvl="0" algn="ctr">
                        <a:buNone/>
                      </a:pPr>
                      <a:r>
                        <a:rPr lang="zh-TW" altLang="en-US" b="1">
                          <a:solidFill>
                            <a:srgbClr val="FF0000"/>
                          </a:solidFill>
                          <a:latin typeface="Microsoft JhengHei"/>
                          <a:ea typeface="Microsoft JhengHei"/>
                        </a:rPr>
                        <a:t>不支援</a:t>
                      </a:r>
                    </a:p>
                  </a:txBody>
                  <a:tcPr anchor="ct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zh-TW" altLang="en-US" sz="1400" b="1" i="0" u="none" strike="noStrike" kern="0" cap="none" spc="0" normalizeH="0" baseline="0" noProof="0">
                          <a:ln>
                            <a:noFill/>
                          </a:ln>
                          <a:solidFill>
                            <a:srgbClr val="FF0000"/>
                          </a:solidFill>
                          <a:effectLst/>
                          <a:uLnTx/>
                          <a:uFillTx/>
                          <a:latin typeface="Microsoft JhengHei"/>
                          <a:ea typeface="Microsoft JhengHei"/>
                          <a:cs typeface="+mn-cs"/>
                          <a:sym typeface="Arial"/>
                        </a:rPr>
                        <a:t>不支援</a:t>
                      </a:r>
                    </a:p>
                  </a:txBody>
                  <a:tcPr anchor="ctr"/>
                </a:tc>
                <a:extLst>
                  <a:ext uri="{0D108BD9-81ED-4DB2-BD59-A6C34878D82A}">
                    <a16:rowId xmlns:a16="http://schemas.microsoft.com/office/drawing/2014/main" val="651518660"/>
                  </a:ext>
                </a:extLst>
              </a:tr>
            </a:tbl>
          </a:graphicData>
        </a:graphic>
      </p:graphicFrame>
      <p:pic>
        <p:nvPicPr>
          <p:cNvPr id="11" name="圖片 10">
            <a:extLst>
              <a:ext uri="{FF2B5EF4-FFF2-40B4-BE49-F238E27FC236}">
                <a16:creationId xmlns:a16="http://schemas.microsoft.com/office/drawing/2014/main" id="{1A506390-DE65-4429-842C-6B610DA1FA22}"/>
              </a:ext>
            </a:extLst>
          </p:cNvPr>
          <p:cNvPicPr>
            <a:picLocks noChangeAspect="1"/>
          </p:cNvPicPr>
          <p:nvPr/>
        </p:nvPicPr>
        <p:blipFill>
          <a:blip r:embed="rId3"/>
          <a:stretch>
            <a:fillRect/>
          </a:stretch>
        </p:blipFill>
        <p:spPr>
          <a:xfrm>
            <a:off x="3101812" y="1134108"/>
            <a:ext cx="927820" cy="564778"/>
          </a:xfrm>
          <a:prstGeom prst="rect">
            <a:avLst/>
          </a:prstGeom>
        </p:spPr>
      </p:pic>
      <p:pic>
        <p:nvPicPr>
          <p:cNvPr id="12" name="圖片 11">
            <a:extLst>
              <a:ext uri="{FF2B5EF4-FFF2-40B4-BE49-F238E27FC236}">
                <a16:creationId xmlns:a16="http://schemas.microsoft.com/office/drawing/2014/main" id="{F43D7D69-AA39-4F83-A01E-0CDF01546925}"/>
              </a:ext>
            </a:extLst>
          </p:cNvPr>
          <p:cNvPicPr>
            <a:picLocks noChangeAspect="1"/>
          </p:cNvPicPr>
          <p:nvPr/>
        </p:nvPicPr>
        <p:blipFill>
          <a:blip r:embed="rId4"/>
          <a:stretch>
            <a:fillRect/>
          </a:stretch>
        </p:blipFill>
        <p:spPr>
          <a:xfrm>
            <a:off x="3378301" y="1286549"/>
            <a:ext cx="374842" cy="362136"/>
          </a:xfrm>
          <a:prstGeom prst="rect">
            <a:avLst/>
          </a:prstGeom>
        </p:spPr>
      </p:pic>
    </p:spTree>
    <p:extLst>
      <p:ext uri="{BB962C8B-B14F-4D97-AF65-F5344CB8AC3E}">
        <p14:creationId xmlns:p14="http://schemas.microsoft.com/office/powerpoint/2010/main" val="403147431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圖片 7">
            <a:extLst>
              <a:ext uri="{FF2B5EF4-FFF2-40B4-BE49-F238E27FC236}">
                <a16:creationId xmlns:a16="http://schemas.microsoft.com/office/drawing/2014/main" id="{B7D75F0A-BFD6-440D-81CA-6DC1BEE1F718}"/>
              </a:ext>
            </a:extLst>
          </p:cNvPr>
          <p:cNvPicPr>
            <a:picLocks noChangeAspect="1"/>
          </p:cNvPicPr>
          <p:nvPr/>
        </p:nvPicPr>
        <p:blipFill rotWithShape="1">
          <a:blip r:embed="rId2"/>
          <a:srcRect l="10484"/>
          <a:stretch/>
        </p:blipFill>
        <p:spPr>
          <a:xfrm>
            <a:off x="-1" y="263376"/>
            <a:ext cx="1926693" cy="744447"/>
          </a:xfrm>
          <a:prstGeom prst="rect">
            <a:avLst/>
          </a:prstGeom>
        </p:spPr>
      </p:pic>
      <p:sp>
        <p:nvSpPr>
          <p:cNvPr id="9" name="矩形 8">
            <a:extLst>
              <a:ext uri="{FF2B5EF4-FFF2-40B4-BE49-F238E27FC236}">
                <a16:creationId xmlns:a16="http://schemas.microsoft.com/office/drawing/2014/main" id="{0F1D9037-2E4A-4681-9B9C-1C1674DE84CD}"/>
              </a:ext>
            </a:extLst>
          </p:cNvPr>
          <p:cNvSpPr/>
          <p:nvPr/>
        </p:nvSpPr>
        <p:spPr>
          <a:xfrm>
            <a:off x="117890" y="317104"/>
            <a:ext cx="1620957" cy="523220"/>
          </a:xfrm>
          <a:prstGeom prst="rect">
            <a:avLst/>
          </a:prstGeom>
        </p:spPr>
        <p:txBody>
          <a:bodyPr wrap="none" anchor="t">
            <a:spAutoFit/>
          </a:bodyPr>
          <a:lstStyle/>
          <a:p>
            <a:r>
              <a:rPr lang="zh-TW" altLang="en-US" sz="2800" b="1">
                <a:solidFill>
                  <a:schemeClr val="accent5">
                    <a:lumMod val="50000"/>
                  </a:schemeClr>
                </a:solidFill>
                <a:latin typeface="微軟正黑體"/>
                <a:ea typeface="微軟正黑體"/>
              </a:rPr>
              <a:t>同場加映</a:t>
            </a:r>
            <a:endParaRPr lang="zh-TW" altLang="en-US" sz="1200">
              <a:solidFill>
                <a:schemeClr val="accent5">
                  <a:lumMod val="50000"/>
                </a:schemeClr>
              </a:solidFill>
              <a:latin typeface="微軟正黑體"/>
              <a:ea typeface="微軟正黑體"/>
            </a:endParaRPr>
          </a:p>
        </p:txBody>
      </p:sp>
      <p:sp>
        <p:nvSpPr>
          <p:cNvPr id="2" name="Title 1">
            <a:extLst>
              <a:ext uri="{FF2B5EF4-FFF2-40B4-BE49-F238E27FC236}">
                <a16:creationId xmlns:a16="http://schemas.microsoft.com/office/drawing/2014/main" id="{C17D6B5D-4892-324B-ACF5-3BFC38D3FCF0}"/>
              </a:ext>
            </a:extLst>
          </p:cNvPr>
          <p:cNvSpPr>
            <a:spLocks noGrp="1"/>
          </p:cNvSpPr>
          <p:nvPr>
            <p:ph type="ctrTitle"/>
          </p:nvPr>
        </p:nvSpPr>
        <p:spPr>
          <a:xfrm>
            <a:off x="1140432" y="0"/>
            <a:ext cx="7844318" cy="862553"/>
          </a:xfrm>
        </p:spPr>
        <p:txBody>
          <a:bodyPr/>
          <a:lstStyle/>
          <a:p>
            <a:r>
              <a:rPr lang="en-US" altLang="zh-CN" sz="3200"/>
              <a:t>2-bay </a:t>
            </a:r>
            <a:r>
              <a:rPr lang="zh-CN" altLang="en-US" sz="3200"/>
              <a:t>與</a:t>
            </a:r>
            <a:r>
              <a:rPr lang="en-US" altLang="zh-CN" sz="3200"/>
              <a:t> 4-bay </a:t>
            </a:r>
            <a:r>
              <a:rPr lang="zh-CN" altLang="en-US" sz="3200"/>
              <a:t>硬體</a:t>
            </a:r>
            <a:r>
              <a:rPr lang="en-US" altLang="zh-CN" sz="3200"/>
              <a:t> RAID </a:t>
            </a:r>
            <a:r>
              <a:rPr lang="zh-CN" altLang="en-US" sz="3200"/>
              <a:t>外接盒</a:t>
            </a:r>
            <a:endParaRPr lang="en-US" sz="3200"/>
          </a:p>
        </p:txBody>
      </p:sp>
      <p:graphicFrame>
        <p:nvGraphicFramePr>
          <p:cNvPr id="3" name="Table 2">
            <a:extLst>
              <a:ext uri="{FF2B5EF4-FFF2-40B4-BE49-F238E27FC236}">
                <a16:creationId xmlns:a16="http://schemas.microsoft.com/office/drawing/2014/main" id="{81C9E229-4AA2-E64B-B8BB-3DE8D4BB8318}"/>
              </a:ext>
            </a:extLst>
          </p:cNvPr>
          <p:cNvGraphicFramePr>
            <a:graphicFrameLocks noGrp="1"/>
          </p:cNvGraphicFramePr>
          <p:nvPr>
            <p:extLst>
              <p:ext uri="{D42A27DB-BD31-4B8C-83A1-F6EECF244321}">
                <p14:modId xmlns:p14="http://schemas.microsoft.com/office/powerpoint/2010/main" val="1376495983"/>
              </p:ext>
            </p:extLst>
          </p:nvPr>
        </p:nvGraphicFramePr>
        <p:xfrm>
          <a:off x="804333" y="1015999"/>
          <a:ext cx="7704599" cy="3426621"/>
        </p:xfrm>
        <a:graphic>
          <a:graphicData uri="http://schemas.openxmlformats.org/drawingml/2006/table">
            <a:tbl>
              <a:tblPr firstRow="1" bandRow="1">
                <a:tableStyleId>{5C22544A-7EE6-4342-B048-85BDC9FD1C3A}</a:tableStyleId>
              </a:tblPr>
              <a:tblGrid>
                <a:gridCol w="1447817">
                  <a:extLst>
                    <a:ext uri="{9D8B030D-6E8A-4147-A177-3AD203B41FA5}">
                      <a16:colId xmlns:a16="http://schemas.microsoft.com/office/drawing/2014/main" val="3376862491"/>
                    </a:ext>
                  </a:extLst>
                </a:gridCol>
                <a:gridCol w="3051974">
                  <a:extLst>
                    <a:ext uri="{9D8B030D-6E8A-4147-A177-3AD203B41FA5}">
                      <a16:colId xmlns:a16="http://schemas.microsoft.com/office/drawing/2014/main" val="2790378436"/>
                    </a:ext>
                  </a:extLst>
                </a:gridCol>
                <a:gridCol w="3204808">
                  <a:extLst>
                    <a:ext uri="{9D8B030D-6E8A-4147-A177-3AD203B41FA5}">
                      <a16:colId xmlns:a16="http://schemas.microsoft.com/office/drawing/2014/main" val="1881483078"/>
                    </a:ext>
                  </a:extLst>
                </a:gridCol>
              </a:tblGrid>
              <a:tr h="777254">
                <a:tc>
                  <a:txBody>
                    <a:bodyPr/>
                    <a:lstStyle/>
                    <a:p>
                      <a:pPr algn="ctr"/>
                      <a:endParaRPr lang="en-US" sz="1200" b="1">
                        <a:latin typeface="微軟正黑體" panose="020B0604030504040204" pitchFamily="34" charset="-120"/>
                        <a:ea typeface="微軟正黑體" panose="020B0604030504040204" pitchFamily="34" charset="-120"/>
                      </a:endParaRPr>
                    </a:p>
                  </a:txBody>
                  <a:tcPr marL="81054" marR="81054" marT="40527" marB="40527" anchor="ctr"/>
                </a:tc>
                <a:tc>
                  <a:txBody>
                    <a:bodyPr/>
                    <a:lstStyle/>
                    <a:p>
                      <a:pPr algn="ctr"/>
                      <a:r>
                        <a:rPr lang="en-US" sz="1200">
                          <a:latin typeface="微軟正黑體"/>
                          <a:ea typeface="微軟正黑體"/>
                        </a:rPr>
                        <a:t>         TR-002</a:t>
                      </a:r>
                    </a:p>
                  </a:txBody>
                  <a:tcPr marL="81054" marR="81054" marT="40527" marB="40527" anchor="ctr"/>
                </a:tc>
                <a:tc>
                  <a:txBody>
                    <a:bodyPr/>
                    <a:lstStyle/>
                    <a:p>
                      <a:pPr algn="ctr"/>
                      <a:r>
                        <a:rPr lang="en-US" sz="1200">
                          <a:latin typeface="微軟正黑體"/>
                          <a:ea typeface="微軟正黑體"/>
                        </a:rPr>
                        <a:t>                TR-004</a:t>
                      </a:r>
                    </a:p>
                  </a:txBody>
                  <a:tcPr marL="81054" marR="81054" marT="40527" marB="40527" anchor="ctr"/>
                </a:tc>
                <a:extLst>
                  <a:ext uri="{0D108BD9-81ED-4DB2-BD59-A6C34878D82A}">
                    <a16:rowId xmlns:a16="http://schemas.microsoft.com/office/drawing/2014/main" val="855424279"/>
                  </a:ext>
                </a:extLst>
              </a:tr>
              <a:tr h="307760">
                <a:tc>
                  <a:txBody>
                    <a:bodyPr/>
                    <a:lstStyle/>
                    <a:p>
                      <a:pPr algn="ctr"/>
                      <a:r>
                        <a:rPr lang="zh-CN" altLang="en-US" sz="1200" b="1">
                          <a:latin typeface="微軟正黑體" panose="020B0604030504040204" pitchFamily="34" charset="-120"/>
                          <a:ea typeface="微軟正黑體" panose="020B0604030504040204" pitchFamily="34" charset="-120"/>
                        </a:rPr>
                        <a:t>磁碟槽</a:t>
                      </a:r>
                      <a:endParaRPr lang="en-US" sz="1200" b="1">
                        <a:solidFill>
                          <a:srgbClr val="3C0668"/>
                        </a:solidFill>
                        <a:latin typeface="微軟正黑體" panose="020B0604030504040204" pitchFamily="34" charset="-120"/>
                        <a:ea typeface="微軟正黑體" panose="020B0604030504040204" pitchFamily="34" charset="-120"/>
                      </a:endParaRPr>
                    </a:p>
                  </a:txBody>
                  <a:tcPr marL="81054" marR="81054" marT="40527" marB="40527" anchor="ctr"/>
                </a:tc>
                <a:tc>
                  <a:txBody>
                    <a:bodyPr/>
                    <a:lstStyle/>
                    <a:p>
                      <a:pPr algn="ctr"/>
                      <a:r>
                        <a:rPr lang="en-US" sz="1200">
                          <a:latin typeface="微軟正黑體"/>
                          <a:ea typeface="微軟正黑體"/>
                        </a:rPr>
                        <a:t>2 x 3.5”/ 2.5” SATA 6 Gb/s</a:t>
                      </a:r>
                      <a:endParaRPr lang="en-US" sz="1200">
                        <a:solidFill>
                          <a:srgbClr val="3C0668"/>
                        </a:solidFill>
                        <a:latin typeface="微軟正黑體"/>
                        <a:ea typeface="微軟正黑體"/>
                      </a:endParaRPr>
                    </a:p>
                  </a:txBody>
                  <a:tcPr marL="81054" marR="81054" marT="40527" marB="40527" anchor="ctr"/>
                </a:tc>
                <a:tc>
                  <a:txBody>
                    <a:bodyPr/>
                    <a:lstStyle/>
                    <a:p>
                      <a:pPr algn="ctr"/>
                      <a:r>
                        <a:rPr lang="en-US" sz="1200">
                          <a:latin typeface="微軟正黑體"/>
                          <a:ea typeface="微軟正黑體"/>
                        </a:rPr>
                        <a:t>4 x 3.5”/ 2.5” SATA 3 Gb/s</a:t>
                      </a:r>
                      <a:endParaRPr lang="en-US" sz="1200">
                        <a:solidFill>
                          <a:srgbClr val="3C0668"/>
                        </a:solidFill>
                        <a:latin typeface="微軟正黑體"/>
                        <a:ea typeface="微軟正黑體"/>
                      </a:endParaRPr>
                    </a:p>
                  </a:txBody>
                  <a:tcPr marL="81054" marR="81054" marT="40527" marB="40527" anchor="ctr"/>
                </a:tc>
                <a:extLst>
                  <a:ext uri="{0D108BD9-81ED-4DB2-BD59-A6C34878D82A}">
                    <a16:rowId xmlns:a16="http://schemas.microsoft.com/office/drawing/2014/main" val="2541274368"/>
                  </a:ext>
                </a:extLst>
              </a:tr>
              <a:tr h="286378">
                <a:tc>
                  <a:txBody>
                    <a:bodyPr/>
                    <a:lstStyle/>
                    <a:p>
                      <a:pPr marR="0" algn="ctr" rtl="0">
                        <a:lnSpc>
                          <a:spcPct val="100000"/>
                        </a:lnSpc>
                        <a:spcBef>
                          <a:spcPts val="0"/>
                        </a:spcBef>
                        <a:spcAft>
                          <a:spcPts val="0"/>
                        </a:spcAft>
                        <a:buClr>
                          <a:srgbClr val="000000"/>
                        </a:buClr>
                        <a:buFont typeface="Arial"/>
                      </a:pPr>
                      <a:r>
                        <a:rPr lang="en-US" sz="1200" b="1" i="0" u="none" strike="noStrike" cap="none">
                          <a:solidFill>
                            <a:schemeClr val="dk1"/>
                          </a:solidFill>
                          <a:latin typeface="微軟正黑體"/>
                          <a:ea typeface="微軟正黑體"/>
                          <a:cs typeface="+mn-cs"/>
                          <a:sym typeface="Arial"/>
                        </a:rPr>
                        <a:t>USB</a:t>
                      </a:r>
                    </a:p>
                  </a:txBody>
                  <a:tcPr marL="81054" marR="81054" marT="40527" marB="40527" anchor="ctr"/>
                </a:tc>
                <a:tc>
                  <a:txBody>
                    <a:bodyPr/>
                    <a:lstStyle/>
                    <a:p>
                      <a:pPr algn="ctr"/>
                      <a:r>
                        <a:rPr lang="en-US" sz="1200">
                          <a:latin typeface="微軟正黑體"/>
                          <a:ea typeface="微軟正黑體"/>
                        </a:rPr>
                        <a:t>USB 3.1 Gen</a:t>
                      </a:r>
                      <a:r>
                        <a:rPr lang="zh-TW" altLang="en-US" sz="1200">
                          <a:latin typeface="微軟正黑體"/>
                          <a:ea typeface="微軟正黑體"/>
                        </a:rPr>
                        <a:t> </a:t>
                      </a:r>
                      <a:r>
                        <a:rPr lang="en-US" sz="1200">
                          <a:latin typeface="微軟正黑體"/>
                          <a:ea typeface="微軟正黑體"/>
                        </a:rPr>
                        <a:t>2 Type-C</a:t>
                      </a:r>
                      <a:endParaRPr lang="en-US" sz="1200">
                        <a:solidFill>
                          <a:srgbClr val="3C0668"/>
                        </a:solidFill>
                        <a:latin typeface="微軟正黑體"/>
                        <a:ea typeface="微軟正黑體"/>
                      </a:endParaRPr>
                    </a:p>
                  </a:txBody>
                  <a:tcPr marL="81054" marR="81054" marT="40527" marB="40527" anchor="ctr"/>
                </a:tc>
                <a:tc>
                  <a:txBody>
                    <a:bodyPr/>
                    <a:lstStyle/>
                    <a:p>
                      <a:pPr algn="ctr"/>
                      <a:r>
                        <a:rPr lang="en-US" sz="1200">
                          <a:latin typeface="微軟正黑體"/>
                          <a:ea typeface="微軟正黑體"/>
                        </a:rPr>
                        <a:t>USB 3.0 Type-C</a:t>
                      </a:r>
                      <a:endParaRPr lang="en-US" sz="1200">
                        <a:solidFill>
                          <a:srgbClr val="3C0668"/>
                        </a:solidFill>
                        <a:latin typeface="微軟正黑體"/>
                        <a:ea typeface="微軟正黑體"/>
                      </a:endParaRPr>
                    </a:p>
                  </a:txBody>
                  <a:tcPr marL="81054" marR="81054" marT="40527" marB="40527" anchor="ctr"/>
                </a:tc>
                <a:extLst>
                  <a:ext uri="{0D108BD9-81ED-4DB2-BD59-A6C34878D82A}">
                    <a16:rowId xmlns:a16="http://schemas.microsoft.com/office/drawing/2014/main" val="1956289632"/>
                  </a:ext>
                </a:extLst>
              </a:tr>
              <a:tr h="291402">
                <a:tc>
                  <a:txBody>
                    <a:bodyPr/>
                    <a:lstStyle/>
                    <a:p>
                      <a:pPr algn="ctr"/>
                      <a:r>
                        <a:rPr lang="en-US" sz="1200" b="1">
                          <a:latin typeface="微軟正黑體"/>
                          <a:ea typeface="微軟正黑體"/>
                        </a:rPr>
                        <a:t>RAID 0</a:t>
                      </a:r>
                      <a:endParaRPr lang="en-US" sz="1200" b="1">
                        <a:solidFill>
                          <a:srgbClr val="3C0668"/>
                        </a:solidFill>
                        <a:latin typeface="微軟正黑體"/>
                        <a:ea typeface="微軟正黑體"/>
                      </a:endParaRPr>
                    </a:p>
                  </a:txBody>
                  <a:tcPr marL="81054" marR="81054" marT="40527" marB="40527" anchor="ctr"/>
                </a:tc>
                <a:tc gridSpan="2">
                  <a:txBody>
                    <a:bodyPr/>
                    <a:lstStyle/>
                    <a:p>
                      <a:pPr algn="ctr"/>
                      <a:r>
                        <a:rPr lang="zh-CN" altLang="en-US" sz="1200">
                          <a:latin typeface="微軟正黑體" panose="020B0604030504040204" pitchFamily="34" charset="-120"/>
                          <a:ea typeface="微軟正黑體" panose="020B0604030504040204" pitchFamily="34" charset="-120"/>
                        </a:rPr>
                        <a:t>支援</a:t>
                      </a:r>
                      <a:endParaRPr lang="en-US" sz="1200">
                        <a:solidFill>
                          <a:srgbClr val="3C0668"/>
                        </a:solidFill>
                        <a:latin typeface="微軟正黑體" panose="020B0604030504040204" pitchFamily="34" charset="-120"/>
                        <a:ea typeface="微軟正黑體" panose="020B0604030504040204" pitchFamily="34" charset="-120"/>
                      </a:endParaRPr>
                    </a:p>
                  </a:txBody>
                  <a:tcPr marL="81054" marR="81054" marT="40527" marB="40527" anchor="ctr"/>
                </a:tc>
                <a:tc hMerge="1">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200" b="0" i="0" u="none" strike="noStrike" kern="0" cap="none" spc="0" normalizeH="0" baseline="0" noProof="0">
                        <a:ln>
                          <a:noFill/>
                        </a:ln>
                        <a:solidFill>
                          <a:srgbClr val="000000"/>
                        </a:solidFill>
                        <a:effectLst/>
                        <a:uLnTx/>
                        <a:uFillTx/>
                        <a:latin typeface="微軟正黑體" panose="020B0604030504040204" pitchFamily="34" charset="-120"/>
                        <a:ea typeface="微軟正黑體" panose="020B0604030504040204" pitchFamily="34" charset="-120"/>
                        <a:cs typeface="+mn-cs"/>
                        <a:sym typeface="Arial"/>
                      </a:endParaRPr>
                    </a:p>
                  </a:txBody>
                  <a:tcPr marL="81054" marR="81054" marT="40527" marB="40527" anchor="ctr"/>
                </a:tc>
                <a:extLst>
                  <a:ext uri="{0D108BD9-81ED-4DB2-BD59-A6C34878D82A}">
                    <a16:rowId xmlns:a16="http://schemas.microsoft.com/office/drawing/2014/main" val="2095917733"/>
                  </a:ext>
                </a:extLst>
              </a:tr>
              <a:tr h="291876">
                <a:tc>
                  <a:txBody>
                    <a:bodyPr/>
                    <a:lstStyle/>
                    <a:p>
                      <a:pPr algn="ctr"/>
                      <a:r>
                        <a:rPr lang="en-US" sz="1200" b="1">
                          <a:latin typeface="微軟正黑體"/>
                          <a:ea typeface="微軟正黑體"/>
                        </a:rPr>
                        <a:t>RAID 1</a:t>
                      </a:r>
                      <a:endParaRPr lang="en-US" sz="1200" b="1">
                        <a:solidFill>
                          <a:srgbClr val="3C0668"/>
                        </a:solidFill>
                        <a:latin typeface="微軟正黑體"/>
                        <a:ea typeface="微軟正黑體"/>
                      </a:endParaRPr>
                    </a:p>
                  </a:txBody>
                  <a:tcPr marL="81054" marR="81054" marT="40527" marB="40527" anchor="ctr"/>
                </a:tc>
                <a:tc gridSpan="2">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zh-CN" altLang="en-US" sz="1200">
                          <a:latin typeface="微軟正黑體" panose="020B0604030504040204" pitchFamily="34" charset="-120"/>
                          <a:ea typeface="微軟正黑體" panose="020B0604030504040204" pitchFamily="34" charset="-120"/>
                        </a:rPr>
                        <a:t>支援</a:t>
                      </a:r>
                      <a:endParaRPr lang="en-US" sz="1200">
                        <a:solidFill>
                          <a:srgbClr val="3C0668"/>
                        </a:solidFill>
                        <a:latin typeface="微軟正黑體" panose="020B0604030504040204" pitchFamily="34" charset="-120"/>
                        <a:ea typeface="微軟正黑體" panose="020B0604030504040204" pitchFamily="34" charset="-120"/>
                      </a:endParaRPr>
                    </a:p>
                  </a:txBody>
                  <a:tcPr marL="81054" marR="81054" marT="40527" marB="40527" anchor="ctr"/>
                </a:tc>
                <a:tc hMerge="1">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200" b="0" i="0" u="none" strike="noStrike" kern="0" cap="none" spc="0" normalizeH="0" baseline="0" noProof="0">
                        <a:ln>
                          <a:noFill/>
                        </a:ln>
                        <a:solidFill>
                          <a:srgbClr val="000000"/>
                        </a:solidFill>
                        <a:effectLst/>
                        <a:uLnTx/>
                        <a:uFillTx/>
                        <a:latin typeface="微軟正黑體" panose="020B0604030504040204" pitchFamily="34" charset="-120"/>
                        <a:ea typeface="微軟正黑體" panose="020B0604030504040204" pitchFamily="34" charset="-120"/>
                        <a:cs typeface="+mn-cs"/>
                        <a:sym typeface="Arial"/>
                      </a:endParaRPr>
                    </a:p>
                  </a:txBody>
                  <a:tcPr marL="81054" marR="81054" marT="40527" marB="40527" anchor="ctr"/>
                </a:tc>
                <a:extLst>
                  <a:ext uri="{0D108BD9-81ED-4DB2-BD59-A6C34878D82A}">
                    <a16:rowId xmlns:a16="http://schemas.microsoft.com/office/drawing/2014/main" val="3454689815"/>
                  </a:ext>
                </a:extLst>
              </a:tr>
              <a:tr h="291482">
                <a:tc>
                  <a:txBody>
                    <a:bodyPr/>
                    <a:lstStyle/>
                    <a:p>
                      <a:pPr algn="ctr"/>
                      <a:r>
                        <a:rPr lang="en-US" sz="1200" b="1">
                          <a:latin typeface="微軟正黑體"/>
                          <a:ea typeface="微軟正黑體"/>
                        </a:rPr>
                        <a:t>RAID 5</a:t>
                      </a:r>
                      <a:endParaRPr lang="en-US" sz="1200" b="1">
                        <a:solidFill>
                          <a:srgbClr val="3C0668"/>
                        </a:solidFill>
                        <a:latin typeface="微軟正黑體"/>
                        <a:ea typeface="微軟正黑體"/>
                      </a:endParaRPr>
                    </a:p>
                  </a:txBody>
                  <a:tcPr marL="81054" marR="81054" marT="40527" marB="40527" anchor="ctr"/>
                </a:tc>
                <a:tc>
                  <a:txBody>
                    <a:bodyPr/>
                    <a:lstStyle/>
                    <a:p>
                      <a:pPr algn="ctr"/>
                      <a:r>
                        <a:rPr lang="en-US" sz="1200">
                          <a:latin typeface="微軟正黑體"/>
                          <a:ea typeface="微軟正黑體"/>
                        </a:rPr>
                        <a:t>---</a:t>
                      </a:r>
                      <a:endParaRPr lang="en-US" sz="1200">
                        <a:solidFill>
                          <a:srgbClr val="3C0668"/>
                        </a:solidFill>
                        <a:latin typeface="微軟正黑體"/>
                        <a:ea typeface="微軟正黑體"/>
                      </a:endParaRPr>
                    </a:p>
                  </a:txBody>
                  <a:tcPr marL="81054" marR="81054" marT="40527" marB="40527" anchor="ct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zh-CN" altLang="en-US" sz="1200">
                          <a:latin typeface="微軟正黑體" panose="020B0604030504040204" pitchFamily="34" charset="-120"/>
                          <a:ea typeface="微軟正黑體" panose="020B0604030504040204" pitchFamily="34" charset="-120"/>
                        </a:rPr>
                        <a:t>支援</a:t>
                      </a:r>
                      <a:endParaRPr lang="en-US" sz="1200">
                        <a:solidFill>
                          <a:srgbClr val="3C0668"/>
                        </a:solidFill>
                        <a:latin typeface="微軟正黑體" panose="020B0604030504040204" pitchFamily="34" charset="-120"/>
                        <a:ea typeface="微軟正黑體" panose="020B0604030504040204" pitchFamily="34" charset="-120"/>
                      </a:endParaRPr>
                    </a:p>
                  </a:txBody>
                  <a:tcPr marL="81054" marR="81054" marT="40527" marB="40527" anchor="ctr"/>
                </a:tc>
                <a:extLst>
                  <a:ext uri="{0D108BD9-81ED-4DB2-BD59-A6C34878D82A}">
                    <a16:rowId xmlns:a16="http://schemas.microsoft.com/office/drawing/2014/main" val="1748060933"/>
                  </a:ext>
                </a:extLst>
              </a:tr>
              <a:tr h="281353">
                <a:tc>
                  <a:txBody>
                    <a:bodyPr/>
                    <a:lstStyle/>
                    <a:p>
                      <a:pPr algn="ctr"/>
                      <a:r>
                        <a:rPr lang="en-US" sz="1200" b="1">
                          <a:latin typeface="微軟正黑體"/>
                          <a:ea typeface="微軟正黑體"/>
                        </a:rPr>
                        <a:t>RAID 10</a:t>
                      </a:r>
                      <a:endParaRPr lang="en-US" sz="1200" b="1">
                        <a:solidFill>
                          <a:srgbClr val="3C0668"/>
                        </a:solidFill>
                        <a:latin typeface="微軟正黑體"/>
                        <a:ea typeface="微軟正黑體"/>
                      </a:endParaRPr>
                    </a:p>
                  </a:txBody>
                  <a:tcPr marL="81054" marR="81054" marT="40527" marB="40527" anchor="ctr"/>
                </a:tc>
                <a:tc>
                  <a:txBody>
                    <a:bodyPr/>
                    <a:lstStyle/>
                    <a:p>
                      <a:pPr algn="ctr"/>
                      <a:r>
                        <a:rPr lang="en-US" sz="1200">
                          <a:latin typeface="微軟正黑體"/>
                          <a:ea typeface="微軟正黑體"/>
                        </a:rPr>
                        <a:t>---</a:t>
                      </a:r>
                      <a:endParaRPr lang="en-US" sz="1200">
                        <a:solidFill>
                          <a:srgbClr val="3C0668"/>
                        </a:solidFill>
                        <a:latin typeface="微軟正黑體"/>
                        <a:ea typeface="微軟正黑體"/>
                      </a:endParaRPr>
                    </a:p>
                  </a:txBody>
                  <a:tcPr marL="81054" marR="81054" marT="40527" marB="40527" anchor="ct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zh-CN" altLang="en-US" sz="1200">
                          <a:latin typeface="微軟正黑體" panose="020B0604030504040204" pitchFamily="34" charset="-120"/>
                          <a:ea typeface="微軟正黑體" panose="020B0604030504040204" pitchFamily="34" charset="-120"/>
                        </a:rPr>
                        <a:t>支援</a:t>
                      </a:r>
                      <a:endParaRPr lang="en-US" sz="1200">
                        <a:solidFill>
                          <a:srgbClr val="3C0668"/>
                        </a:solidFill>
                        <a:latin typeface="微軟正黑體" panose="020B0604030504040204" pitchFamily="34" charset="-120"/>
                        <a:ea typeface="微軟正黑體" panose="020B0604030504040204" pitchFamily="34" charset="-120"/>
                      </a:endParaRPr>
                    </a:p>
                  </a:txBody>
                  <a:tcPr marL="81054" marR="81054" marT="40527" marB="40527" anchor="ctr"/>
                </a:tc>
                <a:extLst>
                  <a:ext uri="{0D108BD9-81ED-4DB2-BD59-A6C34878D82A}">
                    <a16:rowId xmlns:a16="http://schemas.microsoft.com/office/drawing/2014/main" val="2199443965"/>
                  </a:ext>
                </a:extLst>
              </a:tr>
              <a:tr h="306263">
                <a:tc>
                  <a:txBody>
                    <a:bodyPr/>
                    <a:lstStyle/>
                    <a:p>
                      <a:pPr algn="ctr"/>
                      <a:r>
                        <a:rPr lang="en-US" sz="1200" b="1">
                          <a:latin typeface="微軟正黑體"/>
                          <a:ea typeface="微軟正黑體"/>
                        </a:rPr>
                        <a:t>JBOD</a:t>
                      </a:r>
                      <a:endParaRPr lang="en-US" sz="1200" b="1">
                        <a:solidFill>
                          <a:srgbClr val="3C0668"/>
                        </a:solidFill>
                        <a:latin typeface="微軟正黑體"/>
                        <a:ea typeface="微軟正黑體"/>
                      </a:endParaRPr>
                    </a:p>
                  </a:txBody>
                  <a:tcPr marL="81054" marR="81054" marT="40527" marB="40527" anchor="ctr"/>
                </a:tc>
                <a:tc gridSpan="2">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zh-CN" altLang="en-US" sz="1200" u="none" strike="noStrike" kern="0" cap="none" spc="0" normalizeH="0" baseline="0" noProof="0">
                          <a:ln>
                            <a:noFill/>
                          </a:ln>
                          <a:effectLst/>
                          <a:uLnTx/>
                          <a:uFillTx/>
                          <a:latin typeface="微軟正黑體" panose="020B0604030504040204" pitchFamily="34" charset="-120"/>
                          <a:ea typeface="微軟正黑體" panose="020B0604030504040204" pitchFamily="34" charset="-120"/>
                          <a:sym typeface="Arial"/>
                        </a:rPr>
                        <a:t>支援</a:t>
                      </a:r>
                      <a:endParaRPr kumimoji="0" lang="en-US" sz="1200" b="0" i="0" u="none" strike="noStrike" kern="0" cap="none" spc="0" normalizeH="0" baseline="0" noProof="0">
                        <a:ln>
                          <a:noFill/>
                        </a:ln>
                        <a:solidFill>
                          <a:srgbClr val="3C0668"/>
                        </a:solidFill>
                        <a:effectLst/>
                        <a:uLnTx/>
                        <a:uFillTx/>
                        <a:latin typeface="微軟正黑體" panose="020B0604030504040204" pitchFamily="34" charset="-120"/>
                        <a:ea typeface="微軟正黑體" panose="020B0604030504040204" pitchFamily="34" charset="-120"/>
                        <a:cs typeface="+mn-cs"/>
                        <a:sym typeface="Arial"/>
                      </a:endParaRPr>
                    </a:p>
                  </a:txBody>
                  <a:tcPr marL="81054" marR="81054" marT="40527" marB="40527" anchor="ctr"/>
                </a:tc>
                <a:tc hMerge="1">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200" b="0" i="0" u="none" strike="noStrike" kern="0" cap="none" spc="0" normalizeH="0" baseline="0" noProof="0">
                        <a:ln>
                          <a:noFill/>
                        </a:ln>
                        <a:solidFill>
                          <a:srgbClr val="000000"/>
                        </a:solidFill>
                        <a:effectLst/>
                        <a:uLnTx/>
                        <a:uFillTx/>
                        <a:latin typeface="微軟正黑體" panose="020B0604030504040204" pitchFamily="34" charset="-120"/>
                        <a:ea typeface="微軟正黑體" panose="020B0604030504040204" pitchFamily="34" charset="-120"/>
                        <a:cs typeface="+mn-cs"/>
                        <a:sym typeface="Arial"/>
                      </a:endParaRPr>
                    </a:p>
                  </a:txBody>
                  <a:tcPr marL="81054" marR="81054" marT="40527" marB="40527" anchor="ctr"/>
                </a:tc>
                <a:extLst>
                  <a:ext uri="{0D108BD9-81ED-4DB2-BD59-A6C34878D82A}">
                    <a16:rowId xmlns:a16="http://schemas.microsoft.com/office/drawing/2014/main" val="746775401"/>
                  </a:ext>
                </a:extLst>
              </a:tr>
              <a:tr h="291403">
                <a:tc>
                  <a:txBody>
                    <a:bodyPr/>
                    <a:lstStyle/>
                    <a:p>
                      <a:pPr algn="ctr"/>
                      <a:r>
                        <a:rPr lang="zh-CN" altLang="en-US" sz="1200" b="1">
                          <a:latin typeface="微軟正黑體" panose="020B0604030504040204" pitchFamily="34" charset="-120"/>
                          <a:ea typeface="微軟正黑體" panose="020B0604030504040204" pitchFamily="34" charset="-120"/>
                        </a:rPr>
                        <a:t>軟體控制模式</a:t>
                      </a:r>
                      <a:endParaRPr lang="en-US" sz="1200" b="1">
                        <a:solidFill>
                          <a:srgbClr val="3C0668"/>
                        </a:solidFill>
                        <a:latin typeface="微軟正黑體" panose="020B0604030504040204" pitchFamily="34" charset="-120"/>
                        <a:ea typeface="微軟正黑體" panose="020B0604030504040204" pitchFamily="34" charset="-120"/>
                      </a:endParaRPr>
                    </a:p>
                  </a:txBody>
                  <a:tcPr marL="81054" marR="81054" marT="40527" marB="40527" anchor="ctr"/>
                </a:tc>
                <a:tc gridSpan="2">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zh-CN" altLang="en-US" sz="1200" u="none" strike="noStrike" kern="0" cap="none" spc="0" normalizeH="0" baseline="0" noProof="0">
                          <a:ln>
                            <a:noFill/>
                          </a:ln>
                          <a:effectLst/>
                          <a:uLnTx/>
                          <a:uFillTx/>
                          <a:latin typeface="微軟正黑體" panose="020B0604030504040204" pitchFamily="34" charset="-120"/>
                          <a:ea typeface="微軟正黑體" panose="020B0604030504040204" pitchFamily="34" charset="-120"/>
                          <a:sym typeface="Arial"/>
                        </a:rPr>
                        <a:t>支援</a:t>
                      </a:r>
                      <a:endParaRPr kumimoji="0" lang="en-US" sz="1200" b="0" i="0" u="none" strike="noStrike" kern="0" cap="none" spc="0" normalizeH="0" baseline="0" noProof="0">
                        <a:ln>
                          <a:noFill/>
                        </a:ln>
                        <a:solidFill>
                          <a:srgbClr val="3C0668"/>
                        </a:solidFill>
                        <a:effectLst/>
                        <a:uLnTx/>
                        <a:uFillTx/>
                        <a:latin typeface="微軟正黑體" panose="020B0604030504040204" pitchFamily="34" charset="-120"/>
                        <a:ea typeface="微軟正黑體" panose="020B0604030504040204" pitchFamily="34" charset="-120"/>
                        <a:cs typeface="+mn-cs"/>
                        <a:sym typeface="Arial"/>
                      </a:endParaRPr>
                    </a:p>
                  </a:txBody>
                  <a:tcPr marL="81054" marR="81054" marT="40527" marB="40527" anchor="ctr"/>
                </a:tc>
                <a:tc hMerge="1">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200" b="0" i="0" u="none" strike="noStrike" kern="0" cap="none" spc="0" normalizeH="0" baseline="0" noProof="0">
                        <a:ln>
                          <a:noFill/>
                        </a:ln>
                        <a:solidFill>
                          <a:srgbClr val="000000"/>
                        </a:solidFill>
                        <a:effectLst/>
                        <a:uLnTx/>
                        <a:uFillTx/>
                        <a:latin typeface="微軟正黑體" panose="020B0604030504040204" pitchFamily="34" charset="-120"/>
                        <a:ea typeface="微軟正黑體" panose="020B0604030504040204" pitchFamily="34" charset="-120"/>
                        <a:cs typeface="+mn-cs"/>
                        <a:sym typeface="Arial"/>
                      </a:endParaRPr>
                    </a:p>
                  </a:txBody>
                  <a:tcPr marL="81054" marR="81054" marT="40527" marB="40527" anchor="ctr"/>
                </a:tc>
                <a:extLst>
                  <a:ext uri="{0D108BD9-81ED-4DB2-BD59-A6C34878D82A}">
                    <a16:rowId xmlns:a16="http://schemas.microsoft.com/office/drawing/2014/main" val="358212446"/>
                  </a:ext>
                </a:extLst>
              </a:tr>
              <a:tr h="301450">
                <a:tc>
                  <a:txBody>
                    <a:bodyPr/>
                    <a:lstStyle/>
                    <a:p>
                      <a:pPr algn="ctr"/>
                      <a:r>
                        <a:rPr lang="zh-CN" altLang="en-US" sz="1200" b="1">
                          <a:latin typeface="微軟正黑體" panose="020B0604030504040204" pitchFamily="34" charset="-120"/>
                          <a:ea typeface="微軟正黑體" panose="020B0604030504040204" pitchFamily="34" charset="-120"/>
                        </a:rPr>
                        <a:t>工具軟體</a:t>
                      </a:r>
                      <a:endParaRPr lang="en-US" sz="1200" b="1">
                        <a:solidFill>
                          <a:srgbClr val="3C0668"/>
                        </a:solidFill>
                        <a:latin typeface="微軟正黑體" panose="020B0604030504040204" pitchFamily="34" charset="-120"/>
                        <a:ea typeface="微軟正黑體" panose="020B0604030504040204" pitchFamily="34" charset="-120"/>
                      </a:endParaRPr>
                    </a:p>
                  </a:txBody>
                  <a:tcPr marL="81054" marR="81054" marT="40527" marB="40527" anchor="ctr"/>
                </a:tc>
                <a:tc gridSpan="2">
                  <a:txBody>
                    <a:bodyPr/>
                    <a:lstStyle/>
                    <a:p>
                      <a:pPr algn="ctr"/>
                      <a:r>
                        <a:rPr lang="en-US" sz="1200">
                          <a:latin typeface="微軟正黑體"/>
                          <a:ea typeface="微軟正黑體"/>
                        </a:rPr>
                        <a:t>Windows &amp; macOS External RAID Manager</a:t>
                      </a:r>
                      <a:endParaRPr lang="en-US" sz="1200">
                        <a:solidFill>
                          <a:srgbClr val="3C0668"/>
                        </a:solidFill>
                        <a:latin typeface="微軟正黑體"/>
                        <a:ea typeface="微軟正黑體"/>
                      </a:endParaRPr>
                    </a:p>
                  </a:txBody>
                  <a:tcPr marL="81054" marR="81054" marT="40527" marB="40527" anchor="ctr"/>
                </a:tc>
                <a:tc hMerge="1">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lang="en-US" sz="1200">
                        <a:latin typeface="微軟正黑體" panose="020B0604030504040204" pitchFamily="34" charset="-120"/>
                        <a:ea typeface="微軟正黑體" panose="020B0604030504040204" pitchFamily="34" charset="-120"/>
                      </a:endParaRPr>
                    </a:p>
                  </a:txBody>
                  <a:tcPr marL="81054" marR="81054" marT="40527" marB="40527" anchor="ctr"/>
                </a:tc>
                <a:extLst>
                  <a:ext uri="{0D108BD9-81ED-4DB2-BD59-A6C34878D82A}">
                    <a16:rowId xmlns:a16="http://schemas.microsoft.com/office/drawing/2014/main" val="2604270335"/>
                  </a:ext>
                </a:extLst>
              </a:tr>
            </a:tbl>
          </a:graphicData>
        </a:graphic>
      </p:graphicFrame>
      <p:pic>
        <p:nvPicPr>
          <p:cNvPr id="5" name="圖片 4" descr="一張含有 監視器, 室內, 電腦, 黑色 的圖片&#10;&#10;描述是以非常高的可信度產生">
            <a:extLst>
              <a:ext uri="{FF2B5EF4-FFF2-40B4-BE49-F238E27FC236}">
                <a16:creationId xmlns:a16="http://schemas.microsoft.com/office/drawing/2014/main" id="{26727D8C-B520-432F-B9C2-FEA4DE3A0367}"/>
              </a:ext>
            </a:extLst>
          </p:cNvPr>
          <p:cNvPicPr>
            <a:picLocks noChangeAspect="1"/>
          </p:cNvPicPr>
          <p:nvPr/>
        </p:nvPicPr>
        <p:blipFill>
          <a:blip r:embed="rId3"/>
          <a:stretch>
            <a:fillRect/>
          </a:stretch>
        </p:blipFill>
        <p:spPr>
          <a:xfrm>
            <a:off x="6236152" y="1057020"/>
            <a:ext cx="653844" cy="719882"/>
          </a:xfrm>
          <a:prstGeom prst="rect">
            <a:avLst/>
          </a:prstGeom>
        </p:spPr>
      </p:pic>
      <p:pic>
        <p:nvPicPr>
          <p:cNvPr id="6" name="Picture 3">
            <a:extLst>
              <a:ext uri="{FF2B5EF4-FFF2-40B4-BE49-F238E27FC236}">
                <a16:creationId xmlns:a16="http://schemas.microsoft.com/office/drawing/2014/main" id="{37AB8EB6-5326-475F-98F3-87D1BA6549E3}"/>
              </a:ext>
            </a:extLst>
          </p:cNvPr>
          <p:cNvPicPr>
            <a:picLocks noChangeAspect="1"/>
          </p:cNvPicPr>
          <p:nvPr/>
        </p:nvPicPr>
        <p:blipFill>
          <a:blip r:embed="rId4"/>
          <a:stretch>
            <a:fillRect/>
          </a:stretch>
        </p:blipFill>
        <p:spPr>
          <a:xfrm>
            <a:off x="3210056" y="1073196"/>
            <a:ext cx="419476" cy="703706"/>
          </a:xfrm>
          <a:prstGeom prst="rect">
            <a:avLst/>
          </a:prstGeom>
        </p:spPr>
      </p:pic>
    </p:spTree>
    <p:extLst>
      <p:ext uri="{BB962C8B-B14F-4D97-AF65-F5344CB8AC3E}">
        <p14:creationId xmlns:p14="http://schemas.microsoft.com/office/powerpoint/2010/main" val="16039772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503"/>
        <p:cNvGrpSpPr/>
        <p:nvPr/>
      </p:nvGrpSpPr>
      <p:grpSpPr>
        <a:xfrm>
          <a:off x="0" y="0"/>
          <a:ext cx="0" cy="0"/>
          <a:chOff x="0" y="0"/>
          <a:chExt cx="0" cy="0"/>
        </a:xfrm>
      </p:grpSpPr>
      <p:sp>
        <p:nvSpPr>
          <p:cNvPr id="7" name="副標題 16">
            <a:extLst>
              <a:ext uri="{FF2B5EF4-FFF2-40B4-BE49-F238E27FC236}">
                <a16:creationId xmlns:a16="http://schemas.microsoft.com/office/drawing/2014/main" id="{0088C354-D144-4F87-ADA2-15EF3C575EA0}"/>
              </a:ext>
            </a:extLst>
          </p:cNvPr>
          <p:cNvSpPr txBox="1">
            <a:spLocks/>
          </p:cNvSpPr>
          <p:nvPr/>
        </p:nvSpPr>
        <p:spPr>
          <a:xfrm>
            <a:off x="5039500" y="3877224"/>
            <a:ext cx="3442411" cy="360175"/>
          </a:xfrm>
          <a:prstGeom prst="rect">
            <a:avLst/>
          </a:prstGeom>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US" altLang="zh-TW" sz="600">
                <a:solidFill>
                  <a:schemeClr val="bg1"/>
                </a:solidFill>
                <a:latin typeface="微軟正黑體" panose="020B0604030504040204" pitchFamily="34" charset="-120"/>
                <a:ea typeface="微軟正黑體" panose="020B0604030504040204" pitchFamily="34" charset="-120"/>
              </a:rPr>
              <a:t>©2019</a:t>
            </a:r>
            <a:r>
              <a:rPr lang="zh-TW" altLang="en-US" sz="600">
                <a:solidFill>
                  <a:schemeClr val="bg1"/>
                </a:solidFill>
                <a:latin typeface="微軟正黑體" panose="020B0604030504040204" pitchFamily="34" charset="-120"/>
                <a:ea typeface="微軟正黑體" panose="020B0604030504040204" pitchFamily="34" charset="-120"/>
              </a:rPr>
              <a:t>著作權為威聯通科技股份有限公司所有。威聯通科技並保留所有權利。威聯通科技股份有限公司所使用或註冊之商標或標章。檔案中所提及之產品及公司名稱可能為其他公司所有之商標。</a:t>
            </a:r>
            <a:endParaRPr lang="zh-TW" sz="3200">
              <a:solidFill>
                <a:schemeClr val="bg1"/>
              </a:solidFill>
              <a:latin typeface="微軟正黑體" panose="020B0604030504040204" pitchFamily="34" charset="-120"/>
              <a:ea typeface="微軟正黑體" panose="020B0604030504040204" pitchFamily="34" charset="-120"/>
            </a:endParaRPr>
          </a:p>
        </p:txBody>
      </p:sp>
      <p:sp>
        <p:nvSpPr>
          <p:cNvPr id="2" name="標題 1">
            <a:extLst>
              <a:ext uri="{FF2B5EF4-FFF2-40B4-BE49-F238E27FC236}">
                <a16:creationId xmlns:a16="http://schemas.microsoft.com/office/drawing/2014/main" id="{763CB030-7E5F-4DB1-822F-82BADA4C5B48}"/>
              </a:ext>
            </a:extLst>
          </p:cNvPr>
          <p:cNvSpPr>
            <a:spLocks noGrp="1"/>
          </p:cNvSpPr>
          <p:nvPr>
            <p:ph type="ctrTitle"/>
          </p:nvPr>
        </p:nvSpPr>
        <p:spPr>
          <a:xfrm>
            <a:off x="5583604" y="2396397"/>
            <a:ext cx="2746155" cy="991954"/>
          </a:xfrm>
        </p:spPr>
        <p:txBody>
          <a:bodyPr/>
          <a:lstStyle/>
          <a:p>
            <a:r>
              <a:rPr lang="zh-TW" altLang="en-US" sz="2800">
                <a:ea typeface="Microsoft JhengHei"/>
              </a:rPr>
              <a:t>硬體 RAID，跨平台、快速擴充空間或備份資料</a:t>
            </a:r>
            <a:endParaRPr lang="en-US" altLang="zh-TW" sz="2800">
              <a:ea typeface="Microsoft JhengHei"/>
            </a:endParaRPr>
          </a:p>
        </p:txBody>
      </p:sp>
      <p:grpSp>
        <p:nvGrpSpPr>
          <p:cNvPr id="4" name="群組 3">
            <a:extLst>
              <a:ext uri="{FF2B5EF4-FFF2-40B4-BE49-F238E27FC236}">
                <a16:creationId xmlns:a16="http://schemas.microsoft.com/office/drawing/2014/main" id="{8056290E-7ECE-43B9-BBE8-2CEE41CD064C}"/>
              </a:ext>
            </a:extLst>
          </p:cNvPr>
          <p:cNvGrpSpPr/>
          <p:nvPr/>
        </p:nvGrpSpPr>
        <p:grpSpPr>
          <a:xfrm>
            <a:off x="4932363" y="2080826"/>
            <a:ext cx="560805" cy="560805"/>
            <a:chOff x="2287903" y="353168"/>
            <a:chExt cx="1037413" cy="1037413"/>
          </a:xfrm>
        </p:grpSpPr>
        <p:pic>
          <p:nvPicPr>
            <p:cNvPr id="5" name="圖片 4">
              <a:extLst>
                <a:ext uri="{FF2B5EF4-FFF2-40B4-BE49-F238E27FC236}">
                  <a16:creationId xmlns:a16="http://schemas.microsoft.com/office/drawing/2014/main" id="{34CDB174-8D10-4916-BC5E-1454D5D30AB7}"/>
                </a:ext>
              </a:extLst>
            </p:cNvPr>
            <p:cNvPicPr>
              <a:picLocks noChangeAspect="1"/>
            </p:cNvPicPr>
            <p:nvPr/>
          </p:nvPicPr>
          <p:blipFill>
            <a:blip r:embed="rId3"/>
            <a:stretch>
              <a:fillRect/>
            </a:stretch>
          </p:blipFill>
          <p:spPr>
            <a:xfrm>
              <a:off x="2287903" y="354023"/>
              <a:ext cx="1037413" cy="1035703"/>
            </a:xfrm>
            <a:prstGeom prst="rect">
              <a:avLst/>
            </a:prstGeom>
          </p:spPr>
        </p:pic>
        <p:sp>
          <p:nvSpPr>
            <p:cNvPr id="6" name="矩形: 圓角 5">
              <a:extLst>
                <a:ext uri="{FF2B5EF4-FFF2-40B4-BE49-F238E27FC236}">
                  <a16:creationId xmlns:a16="http://schemas.microsoft.com/office/drawing/2014/main" id="{1D635896-B212-413D-BB85-40422EE7811D}"/>
                </a:ext>
              </a:extLst>
            </p:cNvPr>
            <p:cNvSpPr/>
            <p:nvPr/>
          </p:nvSpPr>
          <p:spPr>
            <a:xfrm>
              <a:off x="2287903" y="353168"/>
              <a:ext cx="1037413" cy="1037413"/>
            </a:xfrm>
            <a:prstGeom prst="round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grpSp>
    </p:spTree>
  </p:cSld>
  <p:clrMapOvr>
    <a:masterClrMapping/>
  </p:clrMapOvr>
</p:sld>
</file>

<file path=ppt/theme/theme1.xml><?xml version="1.0" encoding="utf-8"?>
<a:theme xmlns:a="http://schemas.openxmlformats.org/drawingml/2006/main" name="Simple Light">
  <a:themeElements>
    <a:clrScheme name="觀點">
      <a:dk1>
        <a:srgbClr val="000000"/>
      </a:dk1>
      <a:lt1>
        <a:srgbClr val="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ustom Theme">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佈景主題">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2196</Words>
  <Application>Microsoft Office PowerPoint</Application>
  <PresentationFormat>如螢幕大小 (16:9)</PresentationFormat>
  <Paragraphs>390</Paragraphs>
  <Slides>44</Slides>
  <Notes>20</Notes>
  <HiddenSlides>0</HiddenSlides>
  <MMClips>0</MMClips>
  <ScaleCrop>false</ScaleCrop>
  <HeadingPairs>
    <vt:vector size="6" baseType="variant">
      <vt:variant>
        <vt:lpstr>使用字型</vt:lpstr>
      </vt:variant>
      <vt:variant>
        <vt:i4>6</vt:i4>
      </vt:variant>
      <vt:variant>
        <vt:lpstr>佈景主題</vt:lpstr>
      </vt:variant>
      <vt:variant>
        <vt:i4>1</vt:i4>
      </vt:variant>
      <vt:variant>
        <vt:lpstr>投影片標題</vt:lpstr>
      </vt:variant>
      <vt:variant>
        <vt:i4>44</vt:i4>
      </vt:variant>
    </vt:vector>
  </HeadingPairs>
  <TitlesOfParts>
    <vt:vector size="51" baseType="lpstr">
      <vt:lpstr>Microsoft JHengHei UI</vt:lpstr>
      <vt:lpstr>微軟正黑體</vt:lpstr>
      <vt:lpstr>微軟正黑體</vt:lpstr>
      <vt:lpstr>新細明體</vt:lpstr>
      <vt:lpstr>Arial</vt:lpstr>
      <vt:lpstr>Verdana</vt:lpstr>
      <vt:lpstr>Simple Light</vt:lpstr>
      <vt:lpstr>PowerPoint 簡報</vt:lpstr>
      <vt:lpstr>靈活擴充 NAS、桌機及筆電儲存空間</vt:lpstr>
      <vt:lpstr>PowerPoint 簡報</vt:lpstr>
      <vt:lpstr>  改變成真，如何無痛升級，讓資料繼續進來？</vt:lpstr>
      <vt:lpstr>PowerPoint 簡報</vt:lpstr>
      <vt:lpstr>玩轉 TR-002 外接 RAID 裝置</vt:lpstr>
      <vt:lpstr>什麼是外接 (硬體) RAID ? </vt:lpstr>
      <vt:lpstr>QNAP 為您跨界打造最佳擴充利器</vt:lpstr>
      <vt:lpstr>QNAP 為您跨界打造最佳擴充利器</vt:lpstr>
      <vt:lpstr>TR-002 Windows / Mac 傳輸效能</vt:lpstr>
      <vt:lpstr>PowerPoint 簡報</vt:lpstr>
      <vt:lpstr>TR-002 正面硬體配置</vt:lpstr>
      <vt:lpstr>硬碟安裝與可鎖式托盤</vt:lpstr>
      <vt:lpstr>TR-002 背面硬體配置</vt:lpstr>
      <vt:lpstr>安裝 USB 線材固定夾</vt:lpstr>
      <vt:lpstr>最新 USB Type-C 埠，支援更多主機種類</vt:lpstr>
      <vt:lpstr>向下相容 USB 3.0 與 2.0 主機</vt:lpstr>
      <vt:lpstr>機背指撥開關磁碟模式切換說明</vt:lpstr>
      <vt:lpstr>出廠預設模式使用硬體開關切換磁碟模式</vt:lpstr>
      <vt:lpstr>直接使用硬體開關切換磁碟模式</vt:lpstr>
      <vt:lpstr>智慧型節能省電，整機休眠機制</vt:lpstr>
      <vt:lpstr>PowerPoint 簡報</vt:lpstr>
      <vt:lpstr>替 PC &amp; NAS 新增高速 USB 3.1 Gen 2 埠</vt:lpstr>
      <vt:lpstr>電腦端建 RAID 幫手 - QNAP External RAID Manager</vt:lpstr>
      <vt:lpstr>監控磁碟健康狀態</vt:lpstr>
      <vt:lpstr>兩步驟快速建立 RAID 群組</vt:lpstr>
      <vt:lpstr>格式化 RAID 群組</vt:lpstr>
      <vt:lpstr>如何最佳化 TR-002 磁碟區格式？</vt:lpstr>
      <vt:lpstr>RAID 異常時即時通知</vt:lpstr>
      <vt:lpstr>外接 RAID 保護機制搭配歷史記錄</vt:lpstr>
      <vt:lpstr>韌體及應用程式新版本通知</vt:lpstr>
      <vt:lpstr>使用 TR-002 搭配 exFAT 執行跨平台影像檔傳輸</vt:lpstr>
      <vt:lpstr>使用 TR-002 為磁碟歸檔工具</vt:lpstr>
      <vt:lpstr>使用 RAID Manager 在 Windows 上 建立外接 RAID 群組並上傳 5GB 影像檔</vt:lpstr>
      <vt:lpstr>QNAP External RAID Manager 優勢大集合</vt:lpstr>
      <vt:lpstr>PowerPoint 簡報</vt:lpstr>
      <vt:lpstr>採用官方外接 RAID 裝置，保護更上層樓 </vt:lpstr>
      <vt:lpstr>輕鬆在 QTS 建立儲存空間</vt:lpstr>
      <vt:lpstr>輕鬆管理外接 RAID 群組</vt:lpstr>
      <vt:lpstr>彈性擴充 NAS 儲存備用空間</vt:lpstr>
      <vt:lpstr>將輸入 TR-002 的影像檔上傳 NAS，再建立儲存池作為擴充空間</vt:lpstr>
      <vt:lpstr>用 TR-002 擴充 NAS 儲存空間</vt:lpstr>
      <vt:lpstr>2-bay 與 4-bay 硬體 RAID 外接盒</vt:lpstr>
      <vt:lpstr>硬體 RAID，跨平台、快速擴充空間或備份資料</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Cynthia Yang</dc:creator>
  <cp:lastModifiedBy>QNAP_Yvonne Tsai</cp:lastModifiedBy>
  <cp:revision>13</cp:revision>
  <cp:lastPrinted>2018-10-15T12:26:59Z</cp:lastPrinted>
  <dcterms:modified xsi:type="dcterms:W3CDTF">2019-03-08T02:12:35Z</dcterms:modified>
</cp:coreProperties>
</file>