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1"/>
  </p:notesMasterIdLst>
  <p:sldIdLst>
    <p:sldId id="293" r:id="rId2"/>
    <p:sldId id="301" r:id="rId3"/>
    <p:sldId id="327" r:id="rId4"/>
    <p:sldId id="302" r:id="rId5"/>
    <p:sldId id="298" r:id="rId6"/>
    <p:sldId id="260" r:id="rId7"/>
    <p:sldId id="328" r:id="rId8"/>
    <p:sldId id="258" r:id="rId9"/>
    <p:sldId id="306" r:id="rId10"/>
    <p:sldId id="331" r:id="rId11"/>
    <p:sldId id="307" r:id="rId12"/>
    <p:sldId id="287" r:id="rId13"/>
    <p:sldId id="309" r:id="rId14"/>
    <p:sldId id="316" r:id="rId15"/>
    <p:sldId id="310" r:id="rId16"/>
    <p:sldId id="311" r:id="rId17"/>
    <p:sldId id="312" r:id="rId18"/>
    <p:sldId id="313" r:id="rId19"/>
    <p:sldId id="314" r:id="rId20"/>
    <p:sldId id="315" r:id="rId21"/>
    <p:sldId id="272" r:id="rId22"/>
    <p:sldId id="318" r:id="rId23"/>
    <p:sldId id="317" r:id="rId24"/>
    <p:sldId id="330" r:id="rId25"/>
    <p:sldId id="321" r:id="rId26"/>
    <p:sldId id="323" r:id="rId27"/>
    <p:sldId id="322" r:id="rId28"/>
    <p:sldId id="324" r:id="rId29"/>
    <p:sldId id="329" r:id="rId3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Ichung Tsai" initials="QT" lastIdx="5" clrIdx="0">
    <p:extLst>
      <p:ext uri="{19B8F6BF-5375-455C-9EA6-DF929625EA0E}">
        <p15:presenceInfo xmlns:p15="http://schemas.microsoft.com/office/powerpoint/2012/main" userId="S::ichungtsai@ieinet.onmicrosoft.com::dfac0fbd-260b-4bb6-99a5-cd67de5de6a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BFEDC7-1FF5-87D7-8182-548D383AB7CB}" v="1" dt="2019-01-31T06:26:31.579"/>
    <p1510:client id="{C2291E3D-CB9E-5548-8792-3D623730B36B}" v="24" dt="2019-01-30T12:08:17.970"/>
    <p1510:client id="{25FA8FAE-47A8-748B-0939-EEBFCA9B615E}" v="234" dt="2019-01-31T02:08:28.696"/>
    <p1510:client id="{BF27A730-71E6-4B88-B5B6-146AE5AEF71D}" v="1963" dt="2019-01-31T07:45:10.5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63" autoAdjust="0"/>
  </p:normalViewPr>
  <p:slideViewPr>
    <p:cSldViewPr snapToGrid="0">
      <p:cViewPr varScale="1">
        <p:scale>
          <a:sx n="140" d="100"/>
          <a:sy n="140" d="100"/>
        </p:scale>
        <p:origin x="9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76268-86B8-8141-9EEA-C94B939155EE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BABB4-2F7B-A842-9FE8-86BE52C4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42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你為什麼需要</a:t>
            </a:r>
            <a:r>
              <a:rPr lang="zh-TW" altLang="en-US" dirty="0"/>
              <a:t> </a:t>
            </a:r>
            <a:r>
              <a:rPr lang="en-US" altLang="zh-TW" dirty="0" err="1"/>
              <a:t>QuMagie</a:t>
            </a:r>
            <a:r>
              <a:rPr lang="en-US" altLang="zh-TW" dirty="0"/>
              <a:t>?</a:t>
            </a:r>
            <a:r>
              <a:rPr lang="zh-TW" altLang="en-US" dirty="0"/>
              <a:t> </a:t>
            </a:r>
            <a:r>
              <a:rPr lang="en-US" altLang="zh-TW" dirty="0"/>
              <a:t>P3~P9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err="1">
                <a:cs typeface="Calibri"/>
              </a:rPr>
              <a:t>QuMagie</a:t>
            </a:r>
            <a:r>
              <a:rPr lang="zh-TW" altLang="en-US" dirty="0">
                <a:cs typeface="Calibri"/>
              </a:rPr>
              <a:t> 可以怎麼幫你</a:t>
            </a:r>
            <a:r>
              <a:rPr lang="en-US" altLang="zh-TW" dirty="0">
                <a:cs typeface="Calibri"/>
              </a:rPr>
              <a:t>?</a:t>
            </a:r>
            <a:r>
              <a:rPr lang="zh-TW" altLang="en-US" dirty="0">
                <a:cs typeface="Calibri"/>
              </a:rPr>
              <a:t> </a:t>
            </a:r>
            <a:r>
              <a:rPr lang="en-US" altLang="zh-TW" dirty="0">
                <a:cs typeface="Calibri"/>
              </a:rPr>
              <a:t>P10~P26</a:t>
            </a:r>
            <a:endParaRPr lang="zh-CN" alt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97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84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Multimedia</a:t>
            </a:r>
            <a:r>
              <a:rPr lang="zh-TW" altLang="en-US"/>
              <a:t> </a:t>
            </a:r>
            <a:r>
              <a:rPr lang="en-US" altLang="zh-TW"/>
              <a:t>Console:</a:t>
            </a:r>
          </a:p>
          <a:p>
            <a:r>
              <a:rPr lang="en-US" altLang="zh-TW"/>
              <a:t>-</a:t>
            </a:r>
            <a:r>
              <a:rPr lang="zh-TW" altLang="en-US"/>
              <a:t> </a:t>
            </a:r>
            <a:r>
              <a:rPr lang="zh-CN" altLang="en-US"/>
              <a:t>多媒體服務管家</a:t>
            </a:r>
            <a:endParaRPr lang="en-US" altLang="zh-CN"/>
          </a:p>
          <a:p>
            <a:r>
              <a:rPr lang="en-US" altLang="zh-TW"/>
              <a:t>-</a:t>
            </a:r>
            <a:r>
              <a:rPr lang="zh-TW" altLang="en-US"/>
              <a:t> </a:t>
            </a:r>
            <a:r>
              <a:rPr lang="zh-CN" altLang="en-US"/>
              <a:t>整合所有多媒體服務設定介面</a:t>
            </a:r>
            <a:endParaRPr lang="en-US" altLang="zh-CN"/>
          </a:p>
          <a:p>
            <a:r>
              <a:rPr lang="en-US" altLang="zh-TW"/>
              <a:t>-</a:t>
            </a:r>
            <a:r>
              <a:rPr lang="zh-TW" altLang="en-US"/>
              <a:t> </a:t>
            </a:r>
            <a:r>
              <a:rPr lang="zh-CN" altLang="en-US"/>
              <a:t>輕鬆完成</a:t>
            </a:r>
            <a:r>
              <a:rPr lang="zh-TW" altLang="en-US"/>
              <a:t> </a:t>
            </a:r>
            <a:r>
              <a:rPr lang="en-US" altLang="zh-TW" err="1"/>
              <a:t>QuMagie</a:t>
            </a:r>
            <a:r>
              <a:rPr lang="zh-TW" altLang="en-US"/>
              <a:t> </a:t>
            </a:r>
            <a:r>
              <a:rPr lang="zh-CN" altLang="en-US"/>
              <a:t>的內容來源設定</a:t>
            </a:r>
            <a:endParaRPr lang="en-US" altLang="zh-CN"/>
          </a:p>
          <a:p>
            <a:r>
              <a:rPr lang="en-US" altLang="zh-TW"/>
              <a:t>-</a:t>
            </a:r>
            <a:r>
              <a:rPr lang="zh-TW" altLang="en-US"/>
              <a:t> </a:t>
            </a:r>
            <a:r>
              <a:rPr lang="zh-CN" altLang="en-US"/>
              <a:t>索引、縮圖以及辨識進度一目瞭然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3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// A user story as the opening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2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//</a:t>
            </a:r>
            <a:r>
              <a:rPr lang="zh-CN" altLang="en-US"/>
              <a:t>破題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32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//Opening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84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07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8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12</a:t>
            </a:r>
            <a:r>
              <a:rPr lang="zh-CN" altLang="en-US"/>
              <a:t>生肖除了龍沒有我們都有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09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53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9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5CC6334-CF91-4864-B34E-3B04DFCB5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1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8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27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BD2398-7939-4116-89FD-D2A1897B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D4A2CB4-3206-4D96-931E-47F11F31F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68BECD9-F1AB-4C2A-9972-A71974669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C97405D-B2D1-4C53-93C4-33B6D0D5C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4649A50-22EC-44D6-933B-1FDB73DED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93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65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66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28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167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0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9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63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70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59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81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5E2E900-1B79-47B9-B55F-076493B74A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6958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-231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2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sv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82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7F44427-36A9-4678-A56D-4AD2D91C45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B1C31695-26D2-4D2A-A680-76BCB5E57477}"/>
              </a:ext>
            </a:extLst>
          </p:cNvPr>
          <p:cNvSpPr/>
          <p:nvPr/>
        </p:nvSpPr>
        <p:spPr>
          <a:xfrm>
            <a:off x="1677374" y="823254"/>
            <a:ext cx="1241685" cy="315239"/>
          </a:xfrm>
          <a:prstGeom prst="roundRect">
            <a:avLst>
              <a:gd name="adj" fmla="val 50000"/>
            </a:avLst>
          </a:prstGeom>
          <a:gradFill>
            <a:gsLst>
              <a:gs pos="19000">
                <a:srgbClr val="01DAFF"/>
              </a:gs>
              <a:gs pos="0">
                <a:srgbClr val="01DAFF"/>
              </a:gs>
              <a:gs pos="58035">
                <a:srgbClr val="477CE5"/>
              </a:gs>
              <a:gs pos="45000">
                <a:srgbClr val="477CE5"/>
              </a:gs>
              <a:gs pos="81871">
                <a:srgbClr val="A103C4"/>
              </a:gs>
              <a:gs pos="100000">
                <a:srgbClr val="A103C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06D12F7D-E613-4BB9-8379-94BC0E5723CD}"/>
              </a:ext>
            </a:extLst>
          </p:cNvPr>
          <p:cNvSpPr/>
          <p:nvPr/>
        </p:nvSpPr>
        <p:spPr>
          <a:xfrm>
            <a:off x="1588192" y="767567"/>
            <a:ext cx="13935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How can</a:t>
            </a:r>
            <a:endParaRPr lang="zh-TW" altLang="en-US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B69DF05-B537-4B56-BFB5-53B9B13A1DF7}"/>
              </a:ext>
            </a:extLst>
          </p:cNvPr>
          <p:cNvSpPr/>
          <p:nvPr/>
        </p:nvSpPr>
        <p:spPr>
          <a:xfrm>
            <a:off x="581674" y="2744560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2E2C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Makes a personal album</a:t>
            </a:r>
            <a:endParaRPr lang="zh-TW" altLang="en-US" dirty="0">
              <a:solidFill>
                <a:srgbClr val="2E2C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1357641-61AF-4CCE-AE23-063DDC5F3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61" y="2884168"/>
            <a:ext cx="86932" cy="13909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D94CCD4-F5B7-4F89-AD82-26E87FA91206}"/>
              </a:ext>
            </a:extLst>
          </p:cNvPr>
          <p:cNvSpPr/>
          <p:nvPr/>
        </p:nvSpPr>
        <p:spPr>
          <a:xfrm>
            <a:off x="581674" y="3126750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2E2C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Makes a theme album</a:t>
            </a:r>
            <a:endParaRPr lang="zh-TW" altLang="en-US" dirty="0">
              <a:solidFill>
                <a:srgbClr val="2E2C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98EABDF-20CE-4CC8-83ED-7C72E3BA9F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61" y="3259732"/>
            <a:ext cx="86932" cy="13909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7E8BE473-E222-4CCB-AD8D-0CF78BEB6333}"/>
              </a:ext>
            </a:extLst>
          </p:cNvPr>
          <p:cNvSpPr/>
          <p:nvPr/>
        </p:nvSpPr>
        <p:spPr>
          <a:xfrm>
            <a:off x="581674" y="3510760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2E2C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Finds your old memories</a:t>
            </a:r>
            <a:endParaRPr lang="zh-TW" altLang="en-US" dirty="0">
              <a:solidFill>
                <a:srgbClr val="2E2C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8F9258DF-AB88-4DB2-9F8C-AF1DE6E47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61" y="3637116"/>
            <a:ext cx="86932" cy="139091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C4DEAEE5-647F-42E3-AB7E-BB934E6395CA}"/>
              </a:ext>
            </a:extLst>
          </p:cNvPr>
          <p:cNvSpPr/>
          <p:nvPr/>
        </p:nvSpPr>
        <p:spPr>
          <a:xfrm>
            <a:off x="581674" y="3889511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2E2C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Brings you back into your memories</a:t>
            </a:r>
            <a:endParaRPr lang="zh-TW" altLang="en-US" dirty="0">
              <a:solidFill>
                <a:srgbClr val="2E2C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BD50388C-28C3-477F-9BA5-474421746E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61" y="4022493"/>
            <a:ext cx="86932" cy="13909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05061FE-C0F4-4B00-B26B-A26A51EB86CE}"/>
              </a:ext>
            </a:extLst>
          </p:cNvPr>
          <p:cNvSpPr/>
          <p:nvPr/>
        </p:nvSpPr>
        <p:spPr>
          <a:xfrm>
            <a:off x="579479" y="4284953"/>
            <a:ext cx="3124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2E2C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</a:t>
            </a:r>
            <a:r>
              <a:rPr lang="en-US" altLang="zh-TW" dirty="0" err="1">
                <a:solidFill>
                  <a:srgbClr val="2E2C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QuMagie</a:t>
            </a:r>
            <a:r>
              <a:rPr lang="en-US" altLang="zh-TW" dirty="0">
                <a:solidFill>
                  <a:srgbClr val="2E2C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your family and friends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DA8CF7A3-D6A4-4ED2-BD00-60B9E7E41C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65" y="4398057"/>
            <a:ext cx="86932" cy="13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39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配件 的圖片&#10;&#10;描述是以高可信度產生">
            <a:extLst>
              <a:ext uri="{FF2B5EF4-FFF2-40B4-BE49-F238E27FC236}">
                <a16:creationId xmlns:a16="http://schemas.microsoft.com/office/drawing/2014/main" id="{999BED9F-00FA-4263-A2EB-699554D47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FCB33A0-5378-488A-86B8-521E83F7B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000" y="3471326"/>
            <a:ext cx="4473809" cy="40701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730FADB-7281-4E32-9A9B-2A4CF31FAF77}"/>
              </a:ext>
            </a:extLst>
          </p:cNvPr>
          <p:cNvSpPr/>
          <p:nvPr/>
        </p:nvSpPr>
        <p:spPr>
          <a:xfrm>
            <a:off x="811371" y="3459390"/>
            <a:ext cx="47177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Let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help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find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right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person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B23A47B-2629-469E-BE30-6AD6AFB62E02}"/>
              </a:ext>
            </a:extLst>
          </p:cNvPr>
          <p:cNvSpPr/>
          <p:nvPr/>
        </p:nvSpPr>
        <p:spPr>
          <a:xfrm>
            <a:off x="781876" y="1965063"/>
            <a:ext cx="18473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25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B386708-77FF-412B-8C1A-17B8C5BC6025}"/>
              </a:ext>
            </a:extLst>
          </p:cNvPr>
          <p:cNvSpPr/>
          <p:nvPr/>
        </p:nvSpPr>
        <p:spPr>
          <a:xfrm>
            <a:off x="860468" y="2653032"/>
            <a:ext cx="4647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Makes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personal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album</a:t>
            </a:r>
            <a:endParaRPr lang="zh-TW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BA1ED833-C4DE-4581-8559-8D187A57F0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202" y="1630018"/>
            <a:ext cx="3831506" cy="908352"/>
          </a:xfrm>
          <a:prstGeom prst="rect">
            <a:avLst/>
          </a:prstGeom>
        </p:spPr>
      </p:pic>
      <p:pic>
        <p:nvPicPr>
          <p:cNvPr id="23" name="圖片 22" descr="一張含有 傢俱 的圖片&#10;&#10;描述是以高可信度產生">
            <a:extLst>
              <a:ext uri="{FF2B5EF4-FFF2-40B4-BE49-F238E27FC236}">
                <a16:creationId xmlns:a16="http://schemas.microsoft.com/office/drawing/2014/main" id="{F72FC2B9-A66C-424E-B177-B05ECD0065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856" y="953912"/>
            <a:ext cx="1836529" cy="31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07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F20BEEE-6513-4B7F-8813-ADEA3CF827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F01898-78CA-694F-9053-AFE69CB73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52" y="-29714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How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make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personal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album?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3BCC80A-6AC1-4EC0-9D18-E5BAE8A62FFD}"/>
              </a:ext>
            </a:extLst>
          </p:cNvPr>
          <p:cNvSpPr txBox="1">
            <a:spLocks/>
          </p:cNvSpPr>
          <p:nvPr/>
        </p:nvSpPr>
        <p:spPr>
          <a:xfrm>
            <a:off x="1386853" y="3213930"/>
            <a:ext cx="2412596" cy="6179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8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Without</a:t>
            </a:r>
            <a:r>
              <a:rPr lang="zh-TW" altLang="en-US" sz="18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5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endParaRPr lang="en-US" sz="18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3A537696-3A3A-482F-851E-10DC8C0222C6}"/>
              </a:ext>
            </a:extLst>
          </p:cNvPr>
          <p:cNvSpPr txBox="1">
            <a:spLocks/>
          </p:cNvSpPr>
          <p:nvPr/>
        </p:nvSpPr>
        <p:spPr>
          <a:xfrm>
            <a:off x="1498037" y="4061530"/>
            <a:ext cx="1994159" cy="1236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None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Find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one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by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one.</a:t>
            </a:r>
            <a:endParaRPr lang="en-US" altLang="zh-CN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255133B-74D3-4A62-906C-0AB8DD2E7D0C}"/>
              </a:ext>
            </a:extLst>
          </p:cNvPr>
          <p:cNvSpPr txBox="1">
            <a:spLocks/>
          </p:cNvSpPr>
          <p:nvPr/>
        </p:nvSpPr>
        <p:spPr>
          <a:xfrm>
            <a:off x="5623616" y="3213930"/>
            <a:ext cx="1831419" cy="6179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8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TW" altLang="en-US" sz="18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endParaRPr lang="en-US" sz="18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678BF613-EAE9-4EFC-BCDF-D454A8EC18E0}"/>
              </a:ext>
            </a:extLst>
          </p:cNvPr>
          <p:cNvSpPr txBox="1">
            <a:spLocks/>
          </p:cNvSpPr>
          <p:nvPr/>
        </p:nvSpPr>
        <p:spPr>
          <a:xfrm>
            <a:off x="5522419" y="4074790"/>
            <a:ext cx="2123544" cy="112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None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Find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all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Facial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Recognition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B4CD335A-A25A-4D29-9A4F-009E74E3FA20}"/>
              </a:ext>
            </a:extLst>
          </p:cNvPr>
          <p:cNvCxnSpPr/>
          <p:nvPr/>
        </p:nvCxnSpPr>
        <p:spPr>
          <a:xfrm>
            <a:off x="1456742" y="3915013"/>
            <a:ext cx="19267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E4DA4ECD-0DDB-4755-B496-DF27EB5E6F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530" y="2377893"/>
            <a:ext cx="922177" cy="9221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8AA10B55-6329-4845-90AD-C94E7E6833A8}"/>
              </a:ext>
            </a:extLst>
          </p:cNvPr>
          <p:cNvCxnSpPr/>
          <p:nvPr/>
        </p:nvCxnSpPr>
        <p:spPr>
          <a:xfrm>
            <a:off x="5596002" y="3909114"/>
            <a:ext cx="19267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E1BCC614-7431-4AC1-B464-FCA9F081623D}"/>
              </a:ext>
            </a:extLst>
          </p:cNvPr>
          <p:cNvSpPr/>
          <p:nvPr/>
        </p:nvSpPr>
        <p:spPr>
          <a:xfrm>
            <a:off x="7316762" y="2358737"/>
            <a:ext cx="1286316" cy="438903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38DBB90-C6F8-4C32-B165-01B5076ECE62}"/>
              </a:ext>
            </a:extLst>
          </p:cNvPr>
          <p:cNvSpPr/>
          <p:nvPr/>
        </p:nvSpPr>
        <p:spPr>
          <a:xfrm>
            <a:off x="7449078" y="2346348"/>
            <a:ext cx="10342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2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Birthday</a:t>
            </a:r>
            <a:r>
              <a:rPr lang="zh-TW" altLang="en-US" sz="112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2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112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112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en-US" altLang="zh-TW" sz="112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Anniversary</a:t>
            </a:r>
            <a:endParaRPr lang="zh-TW" altLang="en-US" sz="112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3B43205C-4022-43CB-827D-BEB468996379}"/>
              </a:ext>
            </a:extLst>
          </p:cNvPr>
          <p:cNvSpPr/>
          <p:nvPr/>
        </p:nvSpPr>
        <p:spPr>
          <a:xfrm>
            <a:off x="3925088" y="2352247"/>
            <a:ext cx="1227964" cy="438903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98AF63D-068A-4A8E-B9E6-3DBAA9E2D93F}"/>
              </a:ext>
            </a:extLst>
          </p:cNvPr>
          <p:cNvSpPr/>
          <p:nvPr/>
        </p:nvSpPr>
        <p:spPr>
          <a:xfrm>
            <a:off x="3991403" y="2427696"/>
            <a:ext cx="1116011" cy="2695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TW" sz="112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Farewell</a:t>
            </a:r>
            <a:r>
              <a:rPr lang="zh-TW" altLang="en-US" sz="112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2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Party</a:t>
            </a:r>
            <a:endParaRPr lang="en-US" altLang="zh-CN" sz="112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72A03912-ADD3-4771-97CB-C57A96360D0C}"/>
              </a:ext>
            </a:extLst>
          </p:cNvPr>
          <p:cNvSpPr/>
          <p:nvPr/>
        </p:nvSpPr>
        <p:spPr>
          <a:xfrm>
            <a:off x="665729" y="2352247"/>
            <a:ext cx="1227964" cy="438903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78A5BE0-01F9-41DB-AC7D-19731C59EC44}"/>
              </a:ext>
            </a:extLst>
          </p:cNvPr>
          <p:cNvSpPr/>
          <p:nvPr/>
        </p:nvSpPr>
        <p:spPr>
          <a:xfrm>
            <a:off x="692387" y="2422054"/>
            <a:ext cx="1130438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2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Wedding</a:t>
            </a:r>
            <a:r>
              <a:rPr lang="zh-TW" altLang="en-US" sz="112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2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Party</a:t>
            </a:r>
            <a:endParaRPr lang="en-US" altLang="zh-CN" sz="112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63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E75124DF-2E3F-44F0-A123-4C13A29A85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85" y="-24005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People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Album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E3A7D4B9-7DEC-4C66-878C-8AC14E1E14D3}"/>
              </a:ext>
            </a:extLst>
          </p:cNvPr>
          <p:cNvSpPr/>
          <p:nvPr/>
        </p:nvSpPr>
        <p:spPr>
          <a:xfrm>
            <a:off x="-482600" y="1259631"/>
            <a:ext cx="4806950" cy="7385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1621F80B-6431-4956-8588-FCB55BC7C953}"/>
              </a:ext>
            </a:extLst>
          </p:cNvPr>
          <p:cNvSpPr/>
          <p:nvPr/>
        </p:nvSpPr>
        <p:spPr>
          <a:xfrm>
            <a:off x="-482600" y="1259631"/>
            <a:ext cx="4806950" cy="727925"/>
          </a:xfrm>
          <a:prstGeom prst="roundRect">
            <a:avLst>
              <a:gd name="adj" fmla="val 50000"/>
            </a:avLst>
          </a:prstGeom>
          <a:noFill/>
          <a:ln w="3810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A1DBD32-1F25-4A9E-9667-AF97B1B37461}"/>
              </a:ext>
            </a:extLst>
          </p:cNvPr>
          <p:cNvSpPr/>
          <p:nvPr/>
        </p:nvSpPr>
        <p:spPr>
          <a:xfrm>
            <a:off x="222250" y="1297731"/>
            <a:ext cx="3943350" cy="637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CN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Collect photos with similar face using Facial Recognition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3C66A130-C412-4848-A040-E7B8C0952817}"/>
              </a:ext>
            </a:extLst>
          </p:cNvPr>
          <p:cNvSpPr/>
          <p:nvPr/>
        </p:nvSpPr>
        <p:spPr>
          <a:xfrm>
            <a:off x="-482600" y="2134957"/>
            <a:ext cx="4806950" cy="7385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28D8C4BB-7A1F-46EE-8AD7-5DDBA1657A25}"/>
              </a:ext>
            </a:extLst>
          </p:cNvPr>
          <p:cNvSpPr/>
          <p:nvPr/>
        </p:nvSpPr>
        <p:spPr>
          <a:xfrm>
            <a:off x="-482600" y="2134957"/>
            <a:ext cx="4806950" cy="738527"/>
          </a:xfrm>
          <a:prstGeom prst="roundRect">
            <a:avLst>
              <a:gd name="adj" fmla="val 50000"/>
            </a:avLst>
          </a:prstGeom>
          <a:noFill/>
          <a:ln w="3810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1202971-DDC6-43D6-ACD9-63FB93E97B71}"/>
              </a:ext>
            </a:extLst>
          </p:cNvPr>
          <p:cNvSpPr/>
          <p:nvPr/>
        </p:nvSpPr>
        <p:spPr>
          <a:xfrm>
            <a:off x="222249" y="2185757"/>
            <a:ext cx="4149173" cy="9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Intuitive merge flow, gathering your</a:t>
            </a:r>
            <a:r>
              <a:rPr lang="zh-TW" altLang="en-US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different</a:t>
            </a:r>
            <a:r>
              <a:rPr lang="zh-TW" altLang="en-US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appearances.</a:t>
            </a:r>
            <a:endParaRPr lang="zh-TW" altLang="en-US" sz="17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endParaRPr lang="zh-TW" altLang="en-US" sz="17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58F1BB12-0BD6-4FB3-BEB4-E51A218C7A86}"/>
              </a:ext>
            </a:extLst>
          </p:cNvPr>
          <p:cNvSpPr/>
          <p:nvPr/>
        </p:nvSpPr>
        <p:spPr>
          <a:xfrm>
            <a:off x="-628650" y="3011263"/>
            <a:ext cx="3203575" cy="13093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1122F480-5B48-4E7D-93DC-C87BDE90033F}"/>
              </a:ext>
            </a:extLst>
          </p:cNvPr>
          <p:cNvSpPr/>
          <p:nvPr/>
        </p:nvSpPr>
        <p:spPr>
          <a:xfrm>
            <a:off x="-628650" y="3023956"/>
            <a:ext cx="3232151" cy="1296681"/>
          </a:xfrm>
          <a:prstGeom prst="roundRect">
            <a:avLst>
              <a:gd name="adj" fmla="val 50000"/>
            </a:avLst>
          </a:prstGeom>
          <a:noFill/>
          <a:ln w="3810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53733A7-4646-4DCB-8668-75680A00254B}"/>
              </a:ext>
            </a:extLst>
          </p:cNvPr>
          <p:cNvSpPr/>
          <p:nvPr/>
        </p:nvSpPr>
        <p:spPr>
          <a:xfrm>
            <a:off x="222249" y="3088745"/>
            <a:ext cx="2302675" cy="12014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7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Flexible</a:t>
            </a:r>
            <a:r>
              <a:rPr lang="zh-TW" altLang="en-US" sz="17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7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editing</a:t>
            </a:r>
            <a:r>
              <a:rPr lang="zh-TW" altLang="en-US" sz="17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7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option,</a:t>
            </a:r>
            <a:r>
              <a:rPr lang="zh-TW" altLang="en-US" sz="17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easily creating </a:t>
            </a:r>
            <a:r>
              <a:rPr lang="en-US" altLang="zh-TW" sz="17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your</a:t>
            </a:r>
            <a:r>
              <a:rPr lang="zh-TW" altLang="en-US" sz="17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7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People's</a:t>
            </a:r>
            <a:r>
              <a:rPr lang="zh-TW" altLang="en-US" sz="17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7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album.</a:t>
            </a:r>
            <a:endParaRPr lang="en-US" altLang="zh-CN" sz="175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BA0EBB7-99CB-45EF-ABAB-6FA26A6BD9BE}"/>
              </a:ext>
            </a:extLst>
          </p:cNvPr>
          <p:cNvSpPr/>
          <p:nvPr/>
        </p:nvSpPr>
        <p:spPr>
          <a:xfrm>
            <a:off x="-1066800" y="-57150"/>
            <a:ext cx="1066800" cy="520065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7779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3AA4A74-DE40-41B9-AFF0-2934E25904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D5329E-C949-F346-ACD9-A6108A4A3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948" y="136229"/>
            <a:ext cx="8679259" cy="654050"/>
          </a:xfrm>
        </p:spPr>
        <p:txBody>
          <a:bodyPr anchor="ctr">
            <a:noAutofit/>
          </a:bodyPr>
          <a:lstStyle/>
          <a:p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My</a:t>
            </a:r>
            <a:r>
              <a:rPr lang="zh-TW" altLang="en-US" sz="2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different</a:t>
            </a:r>
            <a:r>
              <a:rPr lang="zh-TW" altLang="en-US" sz="2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appearances</a:t>
            </a:r>
            <a:r>
              <a:rPr lang="zh-TW" altLang="en-US" sz="2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are</a:t>
            </a:r>
            <a:r>
              <a:rPr lang="zh-TW" altLang="en-US" sz="2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recognized</a:t>
            </a:r>
            <a:r>
              <a:rPr lang="zh-TW" altLang="en-US" sz="2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as</a:t>
            </a:r>
            <a:r>
              <a:rPr lang="zh-TW" altLang="en-US" sz="2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different</a:t>
            </a:r>
            <a:r>
              <a:rPr lang="zh-TW" altLang="en-US" sz="2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people?</a:t>
            </a:r>
            <a:endParaRPr lang="en-US" sz="2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68518A62-0E9D-4982-B886-D2832D9EB2C8}"/>
              </a:ext>
            </a:extLst>
          </p:cNvPr>
          <p:cNvSpPr/>
          <p:nvPr/>
        </p:nvSpPr>
        <p:spPr>
          <a:xfrm>
            <a:off x="-463549" y="1390650"/>
            <a:ext cx="3810000" cy="97155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74F3E88-4577-4F80-BEE7-B6830279904A}"/>
              </a:ext>
            </a:extLst>
          </p:cNvPr>
          <p:cNvSpPr/>
          <p:nvPr/>
        </p:nvSpPr>
        <p:spPr>
          <a:xfrm>
            <a:off x="208666" y="1408734"/>
            <a:ext cx="3222626" cy="95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If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face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with/without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glasses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are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recognized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as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different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people,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merge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them.</a:t>
            </a:r>
            <a:endParaRPr lang="en-US" altLang="zh-CN" sz="17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1BC0FEE-69AC-4131-8435-A7C4D57F0369}"/>
              </a:ext>
            </a:extLst>
          </p:cNvPr>
          <p:cNvSpPr/>
          <p:nvPr/>
        </p:nvSpPr>
        <p:spPr>
          <a:xfrm>
            <a:off x="-1066800" y="-57150"/>
            <a:ext cx="1066800" cy="520065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170116B-987F-4008-9566-2ED598ADD9D2}"/>
              </a:ext>
            </a:extLst>
          </p:cNvPr>
          <p:cNvSpPr/>
          <p:nvPr/>
        </p:nvSpPr>
        <p:spPr>
          <a:xfrm>
            <a:off x="202298" y="2543175"/>
            <a:ext cx="3187701" cy="186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Choose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different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appearances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“Merge”.</a:t>
            </a:r>
          </a:p>
          <a:p>
            <a:pPr marL="176213" indent="-176213">
              <a:lnSpc>
                <a:spcPts val="1000"/>
              </a:lnSpc>
              <a:buFont typeface="Arial" panose="020B0604020202020204" pitchFamily="34" charset="0"/>
              <a:buChar char="•"/>
            </a:pPr>
            <a:endParaRPr lang="en-US" altLang="zh-CN" sz="15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6213" indent="-176213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Name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this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person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when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merging.</a:t>
            </a:r>
          </a:p>
          <a:p>
            <a:pPr marL="176213" indent="-176213">
              <a:lnSpc>
                <a:spcPts val="1000"/>
              </a:lnSpc>
              <a:buFont typeface="Arial" panose="020B0604020202020204" pitchFamily="34" charset="0"/>
              <a:buChar char="•"/>
            </a:pPr>
            <a:endParaRPr lang="en-US" altLang="zh-CN" sz="15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6213" indent="-176213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5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will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suggest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similar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appearances,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check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them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merge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them.</a:t>
            </a:r>
            <a:endParaRPr lang="en-US" altLang="zh-CN" sz="15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607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68608009-274C-4AE1-B2E3-F57E2C117E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6CF92-396C-7F4F-8E31-6F6711241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88" y="127933"/>
            <a:ext cx="5390492" cy="673100"/>
          </a:xfrm>
        </p:spPr>
        <p:txBody>
          <a:bodyPr anchor="ctr">
            <a:noAutofit/>
          </a:bodyPr>
          <a:lstStyle/>
          <a:p>
            <a:r>
              <a:rPr lang="en-US" altLang="zh-TW" sz="3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zh-TW" altLang="en-US" sz="3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wrong</a:t>
            </a:r>
            <a:r>
              <a:rPr lang="zh-TW" altLang="en-US" sz="3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</a:t>
            </a:r>
            <a:r>
              <a:rPr lang="zh-TW" altLang="en-US" sz="3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shows</a:t>
            </a:r>
            <a:r>
              <a:rPr lang="zh-TW" altLang="en-US" sz="3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up?</a:t>
            </a:r>
            <a:endParaRPr lang="en-US" sz="3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A87F6F4D-0C25-4DA4-9889-A21AA8FCD9FF}"/>
              </a:ext>
            </a:extLst>
          </p:cNvPr>
          <p:cNvSpPr/>
          <p:nvPr/>
        </p:nvSpPr>
        <p:spPr>
          <a:xfrm>
            <a:off x="-414102" y="1393543"/>
            <a:ext cx="3810000" cy="97155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9B028D-142D-48C1-95F4-A2C6CDD3DEFB}"/>
              </a:ext>
            </a:extLst>
          </p:cNvPr>
          <p:cNvSpPr/>
          <p:nvPr/>
        </p:nvSpPr>
        <p:spPr>
          <a:xfrm>
            <a:off x="-1066800" y="-57150"/>
            <a:ext cx="1066800" cy="520065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1341532-B7FA-46CB-B11E-30564B005F78}"/>
              </a:ext>
            </a:extLst>
          </p:cNvPr>
          <p:cNvSpPr/>
          <p:nvPr/>
        </p:nvSpPr>
        <p:spPr>
          <a:xfrm>
            <a:off x="132328" y="1506311"/>
            <a:ext cx="3460378" cy="700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If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wrong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shows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up,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edit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it.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Select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“edit”:</a:t>
            </a:r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E7DB57E-86C7-47B1-8F39-7014A216A46D}"/>
              </a:ext>
            </a:extLst>
          </p:cNvPr>
          <p:cNvSpPr/>
          <p:nvPr/>
        </p:nvSpPr>
        <p:spPr>
          <a:xfrm>
            <a:off x="190500" y="2543175"/>
            <a:ext cx="3187701" cy="186737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13995" indent="-21399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This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is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not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face : 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ay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be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poster.</a:t>
            </a:r>
          </a:p>
          <a:p>
            <a:pPr marL="213995" indent="-213995">
              <a:lnSpc>
                <a:spcPts val="1000"/>
              </a:lnSpc>
              <a:buFont typeface="Arial" panose="020B0604020202020204" pitchFamily="34" charset="0"/>
              <a:buChar char="•"/>
            </a:pPr>
            <a:endParaRPr lang="zh-TW" altLang="en-US" sz="15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213995" indent="-21399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don't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know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this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person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：A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stranger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just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passing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by.</a:t>
            </a:r>
          </a:p>
          <a:p>
            <a:pPr marL="213995" indent="-213995">
              <a:lnSpc>
                <a:spcPts val="1000"/>
              </a:lnSpc>
              <a:buFont typeface="Arial" panose="020B0604020202020204" pitchFamily="34" charset="0"/>
              <a:buChar char="•"/>
            </a:pPr>
            <a:endParaRPr lang="en-US" altLang="zh-TW" sz="15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213995" indent="-21399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This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is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another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person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：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Similar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look.</a:t>
            </a:r>
            <a:endParaRPr lang="zh-TW" altLang="en-US" sz="15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141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9FB52BD-D396-4097-9226-AD4C4C7C8D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36EDF54-0FC3-4750-A67E-D3D6C09BE8F2}"/>
              </a:ext>
            </a:extLst>
          </p:cNvPr>
          <p:cNvSpPr/>
          <p:nvPr/>
        </p:nvSpPr>
        <p:spPr>
          <a:xfrm>
            <a:off x="1036124" y="2610016"/>
            <a:ext cx="44797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Makes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theme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album</a:t>
            </a:r>
            <a:endParaRPr lang="zh-TW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28950045-D6FA-4153-98A3-5878627A70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375" y="1630018"/>
            <a:ext cx="3831506" cy="908352"/>
          </a:xfrm>
          <a:prstGeom prst="rect">
            <a:avLst/>
          </a:prstGeom>
        </p:spPr>
      </p:pic>
      <p:pic>
        <p:nvPicPr>
          <p:cNvPr id="13" name="圖片 12" descr="一張含有 傢俱 的圖片&#10;&#10;描述是以高可信度產生">
            <a:extLst>
              <a:ext uri="{FF2B5EF4-FFF2-40B4-BE49-F238E27FC236}">
                <a16:creationId xmlns:a16="http://schemas.microsoft.com/office/drawing/2014/main" id="{BC8153A5-2503-4030-96F5-5C8228C972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555" y="953912"/>
            <a:ext cx="1836529" cy="312072"/>
          </a:xfrm>
          <a:prstGeom prst="rect">
            <a:avLst/>
          </a:prstGeom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FB94C12A-C5A3-4B9F-A9B6-4486A2926EEE}"/>
              </a:ext>
            </a:extLst>
          </p:cNvPr>
          <p:cNvSpPr/>
          <p:nvPr/>
        </p:nvSpPr>
        <p:spPr>
          <a:xfrm>
            <a:off x="1581028" y="3421873"/>
            <a:ext cx="3449961" cy="1102931"/>
          </a:xfrm>
          <a:prstGeom prst="roundRect">
            <a:avLst>
              <a:gd name="adj" fmla="val 50000"/>
            </a:avLst>
          </a:prstGeom>
          <a:gradFill>
            <a:gsLst>
              <a:gs pos="19000">
                <a:srgbClr val="01DAFF"/>
              </a:gs>
              <a:gs pos="0">
                <a:srgbClr val="01DAFF"/>
              </a:gs>
              <a:gs pos="58035">
                <a:srgbClr val="477CE5"/>
              </a:gs>
              <a:gs pos="45000">
                <a:srgbClr val="477CE5"/>
              </a:gs>
              <a:gs pos="81871">
                <a:srgbClr val="A103C4"/>
              </a:gs>
              <a:gs pos="100000">
                <a:srgbClr val="A103C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330E5B5-26C3-490F-A7A4-39D0BFA72EA7}"/>
              </a:ext>
            </a:extLst>
          </p:cNvPr>
          <p:cNvSpPr/>
          <p:nvPr/>
        </p:nvSpPr>
        <p:spPr>
          <a:xfrm>
            <a:off x="1525677" y="3416221"/>
            <a:ext cx="3525267" cy="1102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Your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own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“Sorting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Hat”</a:t>
            </a:r>
          </a:p>
          <a:p>
            <a:pPr algn="ctr">
              <a:lnSpc>
                <a:spcPts val="2700"/>
              </a:lnSpc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Classify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your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photos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into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different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themes.</a:t>
            </a:r>
          </a:p>
        </p:txBody>
      </p:sp>
    </p:spTree>
    <p:extLst>
      <p:ext uri="{BB962C8B-B14F-4D97-AF65-F5344CB8AC3E}">
        <p14:creationId xmlns:p14="http://schemas.microsoft.com/office/powerpoint/2010/main" val="1415043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0093C829-58A7-4D08-879D-F3EB175A2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88F83EE-EC55-47D9-BDE2-1D862AC860FC}"/>
              </a:ext>
            </a:extLst>
          </p:cNvPr>
          <p:cNvSpPr txBox="1">
            <a:spLocks/>
          </p:cNvSpPr>
          <p:nvPr/>
        </p:nvSpPr>
        <p:spPr>
          <a:xfrm>
            <a:off x="376169" y="-47212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How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find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every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sunset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have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seen?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6" name="圖片 15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4949402D-9A6F-46FD-B193-BF6C2FD1A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429" y="2377893"/>
            <a:ext cx="922177" cy="9221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9E0F1A9E-B2B8-4ACB-93F1-3B63DB28D3EB}"/>
              </a:ext>
            </a:extLst>
          </p:cNvPr>
          <p:cNvSpPr/>
          <p:nvPr/>
        </p:nvSpPr>
        <p:spPr>
          <a:xfrm>
            <a:off x="4170243" y="2341040"/>
            <a:ext cx="1744853" cy="438903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7ED3FB7-5E85-43AE-B823-9ED83CC399CE}"/>
              </a:ext>
            </a:extLst>
          </p:cNvPr>
          <p:cNvSpPr/>
          <p:nvPr/>
        </p:nvSpPr>
        <p:spPr>
          <a:xfrm>
            <a:off x="4245239" y="2411612"/>
            <a:ext cx="1571263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2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Find every good meal</a:t>
            </a:r>
            <a:endParaRPr lang="zh-TW" altLang="en-US" sz="112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ACEDEDE9-10D0-40BE-A6DF-8907A13BCC2C}"/>
              </a:ext>
            </a:extLst>
          </p:cNvPr>
          <p:cNvSpPr/>
          <p:nvPr/>
        </p:nvSpPr>
        <p:spPr>
          <a:xfrm>
            <a:off x="527232" y="2352247"/>
            <a:ext cx="1640161" cy="438903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4FB2DB5-95C7-402B-9C65-3A9A6D51FF98}"/>
              </a:ext>
            </a:extLst>
          </p:cNvPr>
          <p:cNvSpPr/>
          <p:nvPr/>
        </p:nvSpPr>
        <p:spPr>
          <a:xfrm>
            <a:off x="566704" y="2421600"/>
            <a:ext cx="1531188" cy="2695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CN" sz="112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Review every sunset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0CCDB841-9543-44E7-8CDF-E64AF280050D}"/>
              </a:ext>
            </a:extLst>
          </p:cNvPr>
          <p:cNvSpPr txBox="1">
            <a:spLocks/>
          </p:cNvSpPr>
          <p:nvPr/>
        </p:nvSpPr>
        <p:spPr>
          <a:xfrm>
            <a:off x="1386853" y="3143139"/>
            <a:ext cx="2412596" cy="6179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8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Without</a:t>
            </a:r>
            <a:r>
              <a:rPr lang="zh-TW" altLang="en-US" sz="18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5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endParaRPr lang="en-US" sz="18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466F0CFA-1BB0-45E6-87AC-B3ED699045B5}"/>
              </a:ext>
            </a:extLst>
          </p:cNvPr>
          <p:cNvSpPr txBox="1">
            <a:spLocks/>
          </p:cNvSpPr>
          <p:nvPr/>
        </p:nvSpPr>
        <p:spPr>
          <a:xfrm>
            <a:off x="1133014" y="3925910"/>
            <a:ext cx="2891368" cy="617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177800">
              <a:lnSpc>
                <a:spcPts val="2000"/>
              </a:lnSpc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Organize right after you took photos.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C805D0-F995-41D9-AC4D-DF57295990E7}"/>
              </a:ext>
            </a:extLst>
          </p:cNvPr>
          <p:cNvSpPr txBox="1">
            <a:spLocks/>
          </p:cNvSpPr>
          <p:nvPr/>
        </p:nvSpPr>
        <p:spPr>
          <a:xfrm>
            <a:off x="5623616" y="3143139"/>
            <a:ext cx="1831419" cy="6179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8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TW" altLang="en-US" sz="18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endParaRPr lang="en-US" sz="18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86939780-BF65-4486-BAF0-A9C09BD65B85}"/>
              </a:ext>
            </a:extLst>
          </p:cNvPr>
          <p:cNvSpPr txBox="1">
            <a:spLocks/>
          </p:cNvSpPr>
          <p:nvPr/>
        </p:nvSpPr>
        <p:spPr>
          <a:xfrm>
            <a:off x="5522419" y="3933271"/>
            <a:ext cx="2123544" cy="112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buNone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Find all in 1 click with Subject Detection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D66C8E9A-3CC0-4133-941B-284382DDFED6}"/>
              </a:ext>
            </a:extLst>
          </p:cNvPr>
          <p:cNvCxnSpPr/>
          <p:nvPr/>
        </p:nvCxnSpPr>
        <p:spPr>
          <a:xfrm>
            <a:off x="1456742" y="3844222"/>
            <a:ext cx="19267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9C4CEE0B-B67D-454E-92A4-16155A074BBE}"/>
              </a:ext>
            </a:extLst>
          </p:cNvPr>
          <p:cNvCxnSpPr/>
          <p:nvPr/>
        </p:nvCxnSpPr>
        <p:spPr>
          <a:xfrm>
            <a:off x="5596002" y="3838323"/>
            <a:ext cx="19267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7">
            <a:extLst>
              <a:ext uri="{FF2B5EF4-FFF2-40B4-BE49-F238E27FC236}">
                <a16:creationId xmlns:a16="http://schemas.microsoft.com/office/drawing/2014/main" id="{662DA13A-6FF8-421C-AB12-2C1A7815487A}"/>
              </a:ext>
            </a:extLst>
          </p:cNvPr>
          <p:cNvSpPr txBox="1">
            <a:spLocks/>
          </p:cNvSpPr>
          <p:nvPr/>
        </p:nvSpPr>
        <p:spPr>
          <a:xfrm>
            <a:off x="1135669" y="4472040"/>
            <a:ext cx="2891368" cy="814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177800">
              <a:lnSpc>
                <a:spcPts val="2000"/>
              </a:lnSpc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one by one among all albums.</a:t>
            </a:r>
            <a:endParaRPr lang="en-US" altLang="zh-CN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300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7699694-0E1F-4C31-9CB7-DD80E2ABFE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EE57E5-DD1F-A74E-8C97-36C49C410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95" y="-30934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Things Album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965CA06-27FC-42D1-A722-91046F18B02D}"/>
              </a:ext>
            </a:extLst>
          </p:cNvPr>
          <p:cNvSpPr/>
          <p:nvPr/>
        </p:nvSpPr>
        <p:spPr>
          <a:xfrm>
            <a:off x="-134755" y="2346484"/>
            <a:ext cx="4972264" cy="2471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Holidays</a:t>
            </a:r>
            <a:r>
              <a:rPr lang="zh-TW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Halloween, Christmas, New Years Eve, etc.</a:t>
            </a:r>
            <a:endParaRPr lang="zh-TW" altLang="en-US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Events</a:t>
            </a:r>
            <a:r>
              <a:rPr lang="zh-TW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Parties, concerts, weddings, etc.</a:t>
            </a:r>
            <a:endParaRPr lang="zh-TW" altLang="en-US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Scene</a:t>
            </a:r>
            <a:r>
              <a:rPr lang="zh-TW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Lakes, forests, piers, etc.</a:t>
            </a:r>
            <a:endParaRPr lang="zh-TW" altLang="en-US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Animals</a:t>
            </a:r>
            <a:r>
              <a:rPr lang="zh-TW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Mouse, cows, tigers, rabbits, etc.</a:t>
            </a:r>
            <a:endParaRPr lang="zh-TW" altLang="en-US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Foods</a:t>
            </a:r>
            <a:r>
              <a:rPr lang="zh-TW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Ice cream, bread, fruits, etc.</a:t>
            </a:r>
            <a:endParaRPr lang="zh-TW" altLang="en-US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Plants</a:t>
            </a:r>
            <a:r>
              <a:rPr lang="zh-TW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Roses, pine trees, etc.</a:t>
            </a:r>
            <a:endParaRPr lang="zh-TW" altLang="en-US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Carriers</a:t>
            </a:r>
            <a:r>
              <a:rPr lang="zh-TW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Cars, planes, boats, etc.</a:t>
            </a:r>
            <a:endParaRPr lang="zh-TW" altLang="en-US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Subjects</a:t>
            </a:r>
            <a:r>
              <a:rPr lang="zh-TW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Ties, skirts, car plate, etc.</a:t>
            </a:r>
            <a:endParaRPr lang="zh-TW" altLang="en-US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Sports</a:t>
            </a:r>
            <a:r>
              <a:rPr lang="zh-TW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Basketball, baseball, ski, etc.</a:t>
            </a:r>
            <a:endParaRPr lang="zh-TW" altLang="en-US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Instruments</a:t>
            </a:r>
            <a:r>
              <a:rPr lang="zh-TW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Cello, saxophone, etc.</a:t>
            </a:r>
            <a:endParaRPr lang="zh-TW" altLang="en-US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F38C9F4-A343-4D1B-A902-2F82CFB665AC}"/>
              </a:ext>
            </a:extLst>
          </p:cNvPr>
          <p:cNvSpPr/>
          <p:nvPr/>
        </p:nvSpPr>
        <p:spPr>
          <a:xfrm>
            <a:off x="-996902" y="1300994"/>
            <a:ext cx="4554213" cy="957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7F5510-A730-4F1C-B141-E3F01E429C51}"/>
              </a:ext>
            </a:extLst>
          </p:cNvPr>
          <p:cNvSpPr/>
          <p:nvPr/>
        </p:nvSpPr>
        <p:spPr>
          <a:xfrm>
            <a:off x="286797" y="1309985"/>
            <a:ext cx="2787509" cy="953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50"/>
              </a:lnSpc>
            </a:pP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Classify photos into 400 different themes using Subject Detection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endParaRPr lang="en-US" altLang="zh-CN" sz="17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0471C6C-6576-49B4-A25A-844A44B9D72B}"/>
              </a:ext>
            </a:extLst>
          </p:cNvPr>
          <p:cNvSpPr/>
          <p:nvPr/>
        </p:nvSpPr>
        <p:spPr>
          <a:xfrm>
            <a:off x="-1066800" y="-65813"/>
            <a:ext cx="1066800" cy="520065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11755156-461E-46C9-9FD5-7410EAB68A1E}"/>
              </a:ext>
            </a:extLst>
          </p:cNvPr>
          <p:cNvGrpSpPr/>
          <p:nvPr/>
        </p:nvGrpSpPr>
        <p:grpSpPr>
          <a:xfrm>
            <a:off x="3070947" y="1381283"/>
            <a:ext cx="790860" cy="790860"/>
            <a:chOff x="228678" y="3612186"/>
            <a:chExt cx="655970" cy="655970"/>
          </a:xfrm>
        </p:grpSpPr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FAA40310-BD52-45C9-9F65-E50A2FB09E62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7B6681AD-44EB-4925-BA22-EE9EF4BE956C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圖形 14">
            <a:extLst>
              <a:ext uri="{FF2B5EF4-FFF2-40B4-BE49-F238E27FC236}">
                <a16:creationId xmlns:a16="http://schemas.microsoft.com/office/drawing/2014/main" id="{D0DCD8D8-E8C6-4F14-BA9E-AEC991F8E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65728" y="1611350"/>
            <a:ext cx="401065" cy="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87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1087DB0-05F5-4E9C-B34B-DBB8FA7DF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15ADD-4C93-F74F-B107-D73AE2B4E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53" y="-29498"/>
            <a:ext cx="8279905" cy="994172"/>
          </a:xfrm>
        </p:spPr>
        <p:txBody>
          <a:bodyPr>
            <a:no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Let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find every sunset for you.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569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C285998-5405-435E-896A-EBDB66AE5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A5ECEBB9-1CB2-49E1-BBD6-E773B57B28CF}"/>
              </a:ext>
            </a:extLst>
          </p:cNvPr>
          <p:cNvSpPr/>
          <p:nvPr/>
        </p:nvSpPr>
        <p:spPr>
          <a:xfrm>
            <a:off x="670662" y="1257702"/>
            <a:ext cx="3674114" cy="50317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3AFD8-7870-1C4B-98FC-1EE18A9B2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49" y="-8134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 “Nice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meet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you!”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E5ADD6F-B01D-449D-9EF8-0EFE19CFDEB8}"/>
              </a:ext>
            </a:extLst>
          </p:cNvPr>
          <p:cNvSpPr/>
          <p:nvPr/>
        </p:nvSpPr>
        <p:spPr>
          <a:xfrm>
            <a:off x="801336" y="1083253"/>
            <a:ext cx="3752950" cy="612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Why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need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?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CA31F03A-C690-4449-BEF5-A4177FEE5AA8}"/>
              </a:ext>
            </a:extLst>
          </p:cNvPr>
          <p:cNvSpPr/>
          <p:nvPr/>
        </p:nvSpPr>
        <p:spPr>
          <a:xfrm>
            <a:off x="4968039" y="1273489"/>
            <a:ext cx="3832328" cy="50317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5771664-ADDA-458E-8CA3-A72E04964C1F}"/>
              </a:ext>
            </a:extLst>
          </p:cNvPr>
          <p:cNvSpPr/>
          <p:nvPr/>
        </p:nvSpPr>
        <p:spPr>
          <a:xfrm>
            <a:off x="5215102" y="1102175"/>
            <a:ext cx="3477234" cy="612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How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can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help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you?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EB3C8C9-1BCB-4C62-9465-C935628C96E4}"/>
              </a:ext>
            </a:extLst>
          </p:cNvPr>
          <p:cNvGrpSpPr/>
          <p:nvPr/>
        </p:nvGrpSpPr>
        <p:grpSpPr>
          <a:xfrm>
            <a:off x="248120" y="1239871"/>
            <a:ext cx="566480" cy="566480"/>
            <a:chOff x="228678" y="3612186"/>
            <a:chExt cx="655970" cy="655970"/>
          </a:xfrm>
        </p:grpSpPr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A9DF27BC-FB12-420E-8D67-8E117F96EF39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4BCF2CD0-A295-427B-BC7A-289725B6B01A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14EE063A-D8F2-4424-92C6-00AB5B577631}"/>
              </a:ext>
            </a:extLst>
          </p:cNvPr>
          <p:cNvGrpSpPr/>
          <p:nvPr/>
        </p:nvGrpSpPr>
        <p:grpSpPr>
          <a:xfrm>
            <a:off x="4602881" y="1235113"/>
            <a:ext cx="566480" cy="566480"/>
            <a:chOff x="228678" y="3612186"/>
            <a:chExt cx="655970" cy="655970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5CBD014E-1825-45CC-8A38-3C6AED923AFA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4A7ECF1F-C79D-4A61-9546-A25AB5E5CCE4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圖形 26">
            <a:extLst>
              <a:ext uri="{FF2B5EF4-FFF2-40B4-BE49-F238E27FC236}">
                <a16:creationId xmlns:a16="http://schemas.microsoft.com/office/drawing/2014/main" id="{8A080B1C-CC74-465F-A8A8-8270CACCE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052" y="1397604"/>
            <a:ext cx="142266" cy="245732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B9106A2B-34D1-468B-AC94-45527E8B5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4562" y="1386424"/>
            <a:ext cx="142266" cy="24573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9C22D62E-01CC-4041-9D44-9A66106172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522" y="2004570"/>
            <a:ext cx="52614" cy="8418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D0E45F89-698C-4489-B59E-12667D661306}"/>
              </a:ext>
            </a:extLst>
          </p:cNvPr>
          <p:cNvSpPr/>
          <p:nvPr/>
        </p:nvSpPr>
        <p:spPr>
          <a:xfrm>
            <a:off x="801336" y="1879998"/>
            <a:ext cx="15584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50" dirty="0">
                <a:latin typeface="Arial" panose="020B0604020202020204" pitchFamily="34" charset="0"/>
                <a:cs typeface="Arial" panose="020B0604020202020204" pitchFamily="34" charset="0"/>
              </a:rPr>
              <a:t>What is QuMagie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4073CF3D-F5C6-47BA-84F3-97B2B60D8D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08" y="2298788"/>
            <a:ext cx="52614" cy="84182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A3DB7A52-93F1-41B3-8C04-646974152328}"/>
              </a:ext>
            </a:extLst>
          </p:cNvPr>
          <p:cNvSpPr/>
          <p:nvPr/>
        </p:nvSpPr>
        <p:spPr>
          <a:xfrm>
            <a:off x="799522" y="2174216"/>
            <a:ext cx="19960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50" dirty="0"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lang="en-US" altLang="zh-TW" sz="1350" dirty="0" err="1">
                <a:latin typeface="Arial" panose="020B0604020202020204" pitchFamily="34" charset="0"/>
                <a:cs typeface="Arial" panose="020B0604020202020204" pitchFamily="34" charset="0"/>
              </a:rPr>
              <a:t>QuMagie</a:t>
            </a:r>
            <a:r>
              <a:rPr lang="en-US" altLang="zh-TW" sz="1350" dirty="0">
                <a:latin typeface="Arial" panose="020B0604020202020204" pitchFamily="34" charset="0"/>
                <a:cs typeface="Arial" panose="020B0604020202020204" pitchFamily="34" charset="0"/>
              </a:rPr>
              <a:t> Core</a:t>
            </a:r>
            <a:endParaRPr lang="zh-TW" alt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52D7D202-0D38-4DA8-82DD-6682664340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5478" y="2004570"/>
            <a:ext cx="52614" cy="84182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2399BEA0-8DC8-4A6F-80C0-61EFC90641A4}"/>
              </a:ext>
            </a:extLst>
          </p:cNvPr>
          <p:cNvSpPr/>
          <p:nvPr/>
        </p:nvSpPr>
        <p:spPr>
          <a:xfrm>
            <a:off x="4894587" y="1879998"/>
            <a:ext cx="21339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50" dirty="0">
                <a:latin typeface="Arial" panose="020B0604020202020204" pitchFamily="34" charset="0"/>
                <a:cs typeface="Arial" panose="020B0604020202020204" pitchFamily="34" charset="0"/>
              </a:rPr>
              <a:t>Makes a personal album</a:t>
            </a:r>
            <a:endParaRPr lang="zh-TW" alt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B6427AA5-CD41-425B-B633-852A1EBD93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664" y="2298788"/>
            <a:ext cx="52614" cy="84182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CE2EA5FD-75DF-45A2-A53F-268B35A30092}"/>
              </a:ext>
            </a:extLst>
          </p:cNvPr>
          <p:cNvSpPr/>
          <p:nvPr/>
        </p:nvSpPr>
        <p:spPr>
          <a:xfrm>
            <a:off x="4892773" y="2174216"/>
            <a:ext cx="19447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50" dirty="0">
                <a:latin typeface="Arial" panose="020B0604020202020204" pitchFamily="34" charset="0"/>
                <a:cs typeface="Arial" panose="020B0604020202020204" pitchFamily="34" charset="0"/>
              </a:rPr>
              <a:t>Makes a theme album</a:t>
            </a:r>
            <a:endParaRPr lang="zh-TW" alt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C2CF33D3-7ECA-49B0-90DD-F806ADF93A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528" y="2004889"/>
            <a:ext cx="52614" cy="84182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96A28349-2EE3-4DEC-B3B7-2543145E8EE8}"/>
              </a:ext>
            </a:extLst>
          </p:cNvPr>
          <p:cNvSpPr/>
          <p:nvPr/>
        </p:nvSpPr>
        <p:spPr>
          <a:xfrm>
            <a:off x="7125836" y="1880317"/>
            <a:ext cx="1828248" cy="535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TW" sz="1350" dirty="0">
                <a:latin typeface="Arial" panose="020B0604020202020204" pitchFamily="34" charset="0"/>
                <a:cs typeface="Arial" panose="020B0604020202020204" pitchFamily="34" charset="0"/>
              </a:rPr>
              <a:t>Brings you back into your memories</a:t>
            </a:r>
            <a:endParaRPr lang="zh-TW" alt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4CCC63C0-01C7-4551-9C16-0D4020938C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671" y="2529659"/>
            <a:ext cx="52614" cy="84182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49E05379-EB62-482A-BEA7-7E598B945004}"/>
              </a:ext>
            </a:extLst>
          </p:cNvPr>
          <p:cNvSpPr/>
          <p:nvPr/>
        </p:nvSpPr>
        <p:spPr>
          <a:xfrm>
            <a:off x="7137978" y="2405715"/>
            <a:ext cx="1666502" cy="766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TW" sz="1350" dirty="0">
                <a:latin typeface="Arial" panose="020B0604020202020204" pitchFamily="34" charset="0"/>
                <a:cs typeface="Arial" panose="020B0604020202020204" pitchFamily="34" charset="0"/>
              </a:rPr>
              <a:t>Share </a:t>
            </a:r>
            <a:r>
              <a:rPr lang="en-US" altLang="zh-TW" sz="1350" dirty="0" err="1">
                <a:latin typeface="Arial" panose="020B0604020202020204" pitchFamily="34" charset="0"/>
                <a:cs typeface="Arial" panose="020B0604020202020204" pitchFamily="34" charset="0"/>
              </a:rPr>
              <a:t>QuMagie</a:t>
            </a:r>
            <a:r>
              <a:rPr lang="en-US" altLang="zh-TW" sz="1350" dirty="0">
                <a:latin typeface="Arial" panose="020B0604020202020204" pitchFamily="34" charset="0"/>
                <a:cs typeface="Arial" panose="020B0604020202020204" pitchFamily="34" charset="0"/>
              </a:rPr>
              <a:t> With your family and friends</a:t>
            </a:r>
            <a:endParaRPr lang="zh-TW" alt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81E3A08B-CDDF-4213-8D72-503163EF1E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664" y="2603167"/>
            <a:ext cx="52614" cy="84182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F7C55310-5894-46CF-942E-F3E01DD69210}"/>
              </a:ext>
            </a:extLst>
          </p:cNvPr>
          <p:cNvSpPr/>
          <p:nvPr/>
        </p:nvSpPr>
        <p:spPr>
          <a:xfrm>
            <a:off x="4892773" y="2478595"/>
            <a:ext cx="21435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50" dirty="0">
                <a:latin typeface="Arial" panose="020B0604020202020204" pitchFamily="34" charset="0"/>
                <a:cs typeface="Arial" panose="020B0604020202020204" pitchFamily="34" charset="0"/>
              </a:rPr>
              <a:t>Finds your old memories</a:t>
            </a:r>
            <a:endParaRPr lang="zh-TW" alt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25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47B6A6A-3574-4399-B12A-57B3371310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FD7CB93-FFB7-4768-86C0-5D05A42B8ACC}"/>
              </a:ext>
            </a:extLst>
          </p:cNvPr>
          <p:cNvSpPr/>
          <p:nvPr/>
        </p:nvSpPr>
        <p:spPr>
          <a:xfrm>
            <a:off x="876577" y="2662596"/>
            <a:ext cx="4967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Finds your old memories</a:t>
            </a:r>
            <a:endParaRPr lang="zh-TW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B50D549-5E88-480E-944A-2ADF8752B3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221" y="1630018"/>
            <a:ext cx="3831506" cy="908352"/>
          </a:xfrm>
          <a:prstGeom prst="rect">
            <a:avLst/>
          </a:prstGeom>
        </p:spPr>
      </p:pic>
      <p:pic>
        <p:nvPicPr>
          <p:cNvPr id="11" name="圖片 10" descr="一張含有 傢俱 的圖片&#10;&#10;描述是以高可信度產生">
            <a:extLst>
              <a:ext uri="{FF2B5EF4-FFF2-40B4-BE49-F238E27FC236}">
                <a16:creationId xmlns:a16="http://schemas.microsoft.com/office/drawing/2014/main" id="{55A091E9-E0D6-4A17-8C0F-3B37F2D672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970" y="953912"/>
            <a:ext cx="1836529" cy="312072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E58A53D-C98B-4008-9030-B055843F7BEE}"/>
              </a:ext>
            </a:extLst>
          </p:cNvPr>
          <p:cNvSpPr/>
          <p:nvPr/>
        </p:nvSpPr>
        <p:spPr>
          <a:xfrm>
            <a:off x="1594543" y="3470762"/>
            <a:ext cx="3065934" cy="436794"/>
          </a:xfrm>
          <a:prstGeom prst="roundRect">
            <a:avLst>
              <a:gd name="adj" fmla="val 50000"/>
            </a:avLst>
          </a:prstGeom>
          <a:gradFill>
            <a:gsLst>
              <a:gs pos="19000">
                <a:srgbClr val="01DAFF"/>
              </a:gs>
              <a:gs pos="0">
                <a:srgbClr val="01DAFF"/>
              </a:gs>
              <a:gs pos="58035">
                <a:srgbClr val="477CE5"/>
              </a:gs>
              <a:gs pos="45000">
                <a:srgbClr val="477CE5"/>
              </a:gs>
              <a:gs pos="81871">
                <a:srgbClr val="A103C4"/>
              </a:gs>
              <a:gs pos="100000">
                <a:srgbClr val="A103C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D4EFC64-1278-4AED-8F32-BBE934DBC4AE}"/>
              </a:ext>
            </a:extLst>
          </p:cNvPr>
          <p:cNvSpPr/>
          <p:nvPr/>
        </p:nvSpPr>
        <p:spPr>
          <a:xfrm>
            <a:off x="1627387" y="3460905"/>
            <a:ext cx="300024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Flexible search criteria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950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C0563D5-143F-41BD-B39D-4DF52A3613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C1B95A-22D1-D742-AFB1-1EBD542CB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77" y="119097"/>
            <a:ext cx="8462278" cy="635000"/>
          </a:xfrm>
        </p:spPr>
        <p:txBody>
          <a:bodyPr>
            <a:noAutofit/>
          </a:bodyPr>
          <a:lstStyle/>
          <a:p>
            <a:r>
              <a:rPr lang="en-US" altLang="zh-TW" sz="3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Looking for a needle in a haystack?</a:t>
            </a:r>
            <a:endParaRPr lang="en-US" sz="3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ECA73838-C739-422B-BDB2-FECD3127C4B9}"/>
              </a:ext>
            </a:extLst>
          </p:cNvPr>
          <p:cNvSpPr/>
          <p:nvPr/>
        </p:nvSpPr>
        <p:spPr>
          <a:xfrm>
            <a:off x="777727" y="1258986"/>
            <a:ext cx="4160033" cy="500915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D3E7005-6709-48C1-8A69-C8F09462E4C3}"/>
              </a:ext>
            </a:extLst>
          </p:cNvPr>
          <p:cNvSpPr/>
          <p:nvPr/>
        </p:nvSpPr>
        <p:spPr>
          <a:xfrm>
            <a:off x="1023308" y="1312497"/>
            <a:ext cx="372342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Flexible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criteria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</a:t>
            </a:r>
            <a:endParaRPr lang="zh-TW" altLang="en-US" sz="17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9301967D-DED4-4C97-97B2-73C4C65190EA}"/>
              </a:ext>
            </a:extLst>
          </p:cNvPr>
          <p:cNvSpPr/>
          <p:nvPr/>
        </p:nvSpPr>
        <p:spPr>
          <a:xfrm>
            <a:off x="244241" y="1186839"/>
            <a:ext cx="655970" cy="6559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8D6A578A-CAD2-4316-8BA8-51AD25FC8A56}"/>
              </a:ext>
            </a:extLst>
          </p:cNvPr>
          <p:cNvSpPr/>
          <p:nvPr/>
        </p:nvSpPr>
        <p:spPr>
          <a:xfrm>
            <a:off x="310580" y="1251310"/>
            <a:ext cx="517999" cy="517999"/>
          </a:xfrm>
          <a:prstGeom prst="ellipse">
            <a:avLst/>
          </a:prstGeom>
          <a:noFill/>
          <a:ln w="50800">
            <a:gradFill>
              <a:gsLst>
                <a:gs pos="0">
                  <a:srgbClr val="E55095"/>
                </a:gs>
                <a:gs pos="100000">
                  <a:srgbClr val="933ED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EBD15781-2593-4A05-A1F4-F26CC24E5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4009" y="1322230"/>
            <a:ext cx="371475" cy="371475"/>
          </a:xfrm>
          <a:prstGeom prst="rect">
            <a:avLst/>
          </a:prstGeom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A6BCC39D-20E8-4C07-A06C-C99276FFD9E4}"/>
              </a:ext>
            </a:extLst>
          </p:cNvPr>
          <p:cNvSpPr/>
          <p:nvPr/>
        </p:nvSpPr>
        <p:spPr>
          <a:xfrm>
            <a:off x="392110" y="4132257"/>
            <a:ext cx="4820405" cy="377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488F"/>
              </a:gs>
              <a:gs pos="100000">
                <a:srgbClr val="8C3DD7"/>
              </a:gs>
            </a:gsLst>
            <a:lin ang="0" scaled="0"/>
          </a:gradFill>
          <a:ln w="3810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D78E450E-43A8-44C9-8F15-1BA77DDFECE1}"/>
              </a:ext>
            </a:extLst>
          </p:cNvPr>
          <p:cNvSpPr/>
          <p:nvPr/>
        </p:nvSpPr>
        <p:spPr>
          <a:xfrm>
            <a:off x="136083" y="2095900"/>
            <a:ext cx="1710555" cy="1710555"/>
          </a:xfrm>
          <a:prstGeom prst="ellipse">
            <a:avLst/>
          </a:prstGeom>
          <a:solidFill>
            <a:srgbClr val="1A20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4FEA66D0-AE25-49C1-8BE9-F9AEC75A228E}"/>
              </a:ext>
            </a:extLst>
          </p:cNvPr>
          <p:cNvSpPr/>
          <p:nvPr/>
        </p:nvSpPr>
        <p:spPr>
          <a:xfrm>
            <a:off x="193539" y="2157362"/>
            <a:ext cx="1594592" cy="1594592"/>
          </a:xfrm>
          <a:prstGeom prst="ellipse">
            <a:avLst/>
          </a:prstGeom>
          <a:gradFill>
            <a:gsLst>
              <a:gs pos="0">
                <a:srgbClr val="843D95"/>
              </a:gs>
              <a:gs pos="100000">
                <a:srgbClr val="A04AB4"/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83EB8780-A80C-4339-B339-28D3AF4E65F7}"/>
              </a:ext>
            </a:extLst>
          </p:cNvPr>
          <p:cNvSpPr/>
          <p:nvPr/>
        </p:nvSpPr>
        <p:spPr>
          <a:xfrm>
            <a:off x="1908339" y="2095900"/>
            <a:ext cx="1710555" cy="1710555"/>
          </a:xfrm>
          <a:prstGeom prst="ellipse">
            <a:avLst/>
          </a:prstGeom>
          <a:solidFill>
            <a:srgbClr val="1A20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AFD3A248-3E73-46D2-A399-B01DFC42CCED}"/>
              </a:ext>
            </a:extLst>
          </p:cNvPr>
          <p:cNvSpPr/>
          <p:nvPr/>
        </p:nvSpPr>
        <p:spPr>
          <a:xfrm>
            <a:off x="1965795" y="2157362"/>
            <a:ext cx="1594592" cy="1594592"/>
          </a:xfrm>
          <a:prstGeom prst="ellipse">
            <a:avLst/>
          </a:prstGeom>
          <a:gradFill>
            <a:gsLst>
              <a:gs pos="0">
                <a:srgbClr val="843D95"/>
              </a:gs>
              <a:gs pos="100000">
                <a:srgbClr val="A04AB4"/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2FD5CA76-0777-47CB-970A-15A3AB26A08A}"/>
              </a:ext>
            </a:extLst>
          </p:cNvPr>
          <p:cNvSpPr/>
          <p:nvPr/>
        </p:nvSpPr>
        <p:spPr>
          <a:xfrm>
            <a:off x="3684387" y="2085506"/>
            <a:ext cx="1710555" cy="1710555"/>
          </a:xfrm>
          <a:prstGeom prst="ellipse">
            <a:avLst/>
          </a:prstGeom>
          <a:solidFill>
            <a:srgbClr val="1A20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D26CEA18-9078-4DA4-AF8E-389A74F26A9E}"/>
              </a:ext>
            </a:extLst>
          </p:cNvPr>
          <p:cNvSpPr/>
          <p:nvPr/>
        </p:nvSpPr>
        <p:spPr>
          <a:xfrm>
            <a:off x="3741843" y="2139838"/>
            <a:ext cx="1594592" cy="1594592"/>
          </a:xfrm>
          <a:prstGeom prst="ellipse">
            <a:avLst/>
          </a:prstGeom>
          <a:gradFill>
            <a:gsLst>
              <a:gs pos="0">
                <a:srgbClr val="843D95"/>
              </a:gs>
              <a:gs pos="100000">
                <a:srgbClr val="A04AB4"/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6158CCB-BEAC-4AB9-9E14-5E70F5C9A607}"/>
              </a:ext>
            </a:extLst>
          </p:cNvPr>
          <p:cNvSpPr/>
          <p:nvPr/>
        </p:nvSpPr>
        <p:spPr>
          <a:xfrm>
            <a:off x="534906" y="2540752"/>
            <a:ext cx="902811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People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F12CF42-56D9-49EC-9011-B8913005D8D8}"/>
              </a:ext>
            </a:extLst>
          </p:cNvPr>
          <p:cNvSpPr/>
          <p:nvPr/>
        </p:nvSpPr>
        <p:spPr>
          <a:xfrm>
            <a:off x="2167501" y="2536479"/>
            <a:ext cx="1197764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Keywords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15575C6-E8A2-45D2-B823-01D37EB57FC4}"/>
              </a:ext>
            </a:extLst>
          </p:cNvPr>
          <p:cNvSpPr/>
          <p:nvPr/>
        </p:nvSpPr>
        <p:spPr>
          <a:xfrm>
            <a:off x="3876910" y="2530196"/>
            <a:ext cx="1347548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Date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Taken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D687975-DB84-462B-A486-32961E8513B4}"/>
              </a:ext>
            </a:extLst>
          </p:cNvPr>
          <p:cNvSpPr/>
          <p:nvPr/>
        </p:nvSpPr>
        <p:spPr>
          <a:xfrm>
            <a:off x="-60689" y="2941664"/>
            <a:ext cx="2035095" cy="53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lvl="1" indent="-1079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Include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this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person</a:t>
            </a:r>
          </a:p>
          <a:p>
            <a:pPr marL="450850" lvl="1" indent="-1079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Exclude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that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person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FFF57788-B509-4EFF-9FB6-29382F72654A}"/>
              </a:ext>
            </a:extLst>
          </p:cNvPr>
          <p:cNvSpPr/>
          <p:nvPr/>
        </p:nvSpPr>
        <p:spPr>
          <a:xfrm>
            <a:off x="1665480" y="2939274"/>
            <a:ext cx="2088161" cy="53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lvl="1" indent="-1079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Satisfy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all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keywords</a:t>
            </a:r>
          </a:p>
          <a:p>
            <a:pPr marL="450850" lvl="1" indent="-1079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Satisfy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any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keywords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3C471875-17C7-44AB-A51C-E3610B0BB8E2}"/>
              </a:ext>
            </a:extLst>
          </p:cNvPr>
          <p:cNvSpPr/>
          <p:nvPr/>
        </p:nvSpPr>
        <p:spPr>
          <a:xfrm>
            <a:off x="3617843" y="2940568"/>
            <a:ext cx="1476686" cy="294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0850" lvl="1" indent="-1079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Specific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period</a:t>
            </a: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95F7B70B-6A4D-4D81-8F9C-956D974BEA03}"/>
              </a:ext>
            </a:extLst>
          </p:cNvPr>
          <p:cNvSpPr/>
          <p:nvPr/>
        </p:nvSpPr>
        <p:spPr>
          <a:xfrm>
            <a:off x="5682876" y="2257499"/>
            <a:ext cx="852393" cy="320975"/>
          </a:xfrm>
          <a:prstGeom prst="roundRect">
            <a:avLst>
              <a:gd name="adj" fmla="val 50000"/>
            </a:avLst>
          </a:prstGeom>
          <a:noFill/>
          <a:ln w="3810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2412DF-0F02-444B-A463-236BDBB41D53}"/>
              </a:ext>
            </a:extLst>
          </p:cNvPr>
          <p:cNvSpPr txBox="1"/>
          <p:nvPr/>
        </p:nvSpPr>
        <p:spPr>
          <a:xfrm>
            <a:off x="395620" y="4136909"/>
            <a:ext cx="479329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Let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help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find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photos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haystack</a:t>
            </a:r>
            <a:endParaRPr lang="en-US" sz="17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DE4DBFD7-9C96-40AE-929A-04C0278504DB}"/>
              </a:ext>
            </a:extLst>
          </p:cNvPr>
          <p:cNvSpPr/>
          <p:nvPr/>
        </p:nvSpPr>
        <p:spPr>
          <a:xfrm>
            <a:off x="5682876" y="4040484"/>
            <a:ext cx="852393" cy="320975"/>
          </a:xfrm>
          <a:prstGeom prst="roundRect">
            <a:avLst>
              <a:gd name="adj" fmla="val 50000"/>
            </a:avLst>
          </a:prstGeom>
          <a:noFill/>
          <a:ln w="3810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2EDDD6B9-8E1C-465C-B5D4-1D5AF2F384F1}"/>
              </a:ext>
            </a:extLst>
          </p:cNvPr>
          <p:cNvSpPr/>
          <p:nvPr/>
        </p:nvSpPr>
        <p:spPr>
          <a:xfrm>
            <a:off x="5682875" y="1628845"/>
            <a:ext cx="852393" cy="320975"/>
          </a:xfrm>
          <a:prstGeom prst="roundRect">
            <a:avLst>
              <a:gd name="adj" fmla="val 50000"/>
            </a:avLst>
          </a:prstGeom>
          <a:noFill/>
          <a:ln w="3810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478BA537-57B7-4842-807D-A24C0FDC7FD2}"/>
              </a:ext>
            </a:extLst>
          </p:cNvPr>
          <p:cNvSpPr/>
          <p:nvPr/>
        </p:nvSpPr>
        <p:spPr>
          <a:xfrm>
            <a:off x="827100" y="225682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橢圓 52">
            <a:extLst>
              <a:ext uri="{FF2B5EF4-FFF2-40B4-BE49-F238E27FC236}">
                <a16:creationId xmlns:a16="http://schemas.microsoft.com/office/drawing/2014/main" id="{AA0D7F7A-61EE-420F-B3BE-FEE2C4D52EB8}"/>
              </a:ext>
            </a:extLst>
          </p:cNvPr>
          <p:cNvSpPr/>
          <p:nvPr/>
        </p:nvSpPr>
        <p:spPr>
          <a:xfrm>
            <a:off x="851498" y="2307620"/>
            <a:ext cx="276848" cy="27684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FA7113EA-DD5E-4589-A700-BD321FEB4365}"/>
              </a:ext>
            </a:extLst>
          </p:cNvPr>
          <p:cNvSpPr/>
          <p:nvPr/>
        </p:nvSpPr>
        <p:spPr>
          <a:xfrm>
            <a:off x="2605585" y="224384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橢圓 54">
            <a:extLst>
              <a:ext uri="{FF2B5EF4-FFF2-40B4-BE49-F238E27FC236}">
                <a16:creationId xmlns:a16="http://schemas.microsoft.com/office/drawing/2014/main" id="{D8CDD9CE-EEEB-4CB1-AD82-93E55D3D3B1F}"/>
              </a:ext>
            </a:extLst>
          </p:cNvPr>
          <p:cNvSpPr/>
          <p:nvPr/>
        </p:nvSpPr>
        <p:spPr>
          <a:xfrm>
            <a:off x="2624667" y="2294637"/>
            <a:ext cx="276848" cy="27684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433360B5-BF1C-4BDA-8401-CAEDED55E07D}"/>
              </a:ext>
            </a:extLst>
          </p:cNvPr>
          <p:cNvSpPr/>
          <p:nvPr/>
        </p:nvSpPr>
        <p:spPr>
          <a:xfrm>
            <a:off x="4381633" y="2228984"/>
            <a:ext cx="312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橢圓 56">
            <a:extLst>
              <a:ext uri="{FF2B5EF4-FFF2-40B4-BE49-F238E27FC236}">
                <a16:creationId xmlns:a16="http://schemas.microsoft.com/office/drawing/2014/main" id="{4486E074-9EDA-446A-A577-6BFCBF42EDD9}"/>
              </a:ext>
            </a:extLst>
          </p:cNvPr>
          <p:cNvSpPr/>
          <p:nvPr/>
        </p:nvSpPr>
        <p:spPr>
          <a:xfrm>
            <a:off x="4400715" y="2279776"/>
            <a:ext cx="276848" cy="27684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9F428635-F523-40EB-B4D5-111D1D23E60F}"/>
              </a:ext>
            </a:extLst>
          </p:cNvPr>
          <p:cNvGrpSpPr/>
          <p:nvPr/>
        </p:nvGrpSpPr>
        <p:grpSpPr>
          <a:xfrm>
            <a:off x="6140041" y="2181624"/>
            <a:ext cx="453678" cy="453678"/>
            <a:chOff x="3555910" y="5295269"/>
            <a:chExt cx="655970" cy="655970"/>
          </a:xfrm>
        </p:grpSpPr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3AA119ED-328F-4685-8F8D-5A58A6CD450A}"/>
                </a:ext>
              </a:extLst>
            </p:cNvPr>
            <p:cNvSpPr/>
            <p:nvPr/>
          </p:nvSpPr>
          <p:spPr>
            <a:xfrm>
              <a:off x="3555910" y="5295269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1E914C2E-C8FA-438B-8505-8FD0B3229CD8}"/>
                </a:ext>
              </a:extLst>
            </p:cNvPr>
            <p:cNvSpPr/>
            <p:nvPr/>
          </p:nvSpPr>
          <p:spPr>
            <a:xfrm>
              <a:off x="3646784" y="5334515"/>
              <a:ext cx="473290" cy="5785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40729936-05B3-448B-9192-E04E8DA369A9}"/>
                </a:ext>
              </a:extLst>
            </p:cNvPr>
            <p:cNvSpPr/>
            <p:nvPr/>
          </p:nvSpPr>
          <p:spPr>
            <a:xfrm>
              <a:off x="3622249" y="5359740"/>
              <a:ext cx="517999" cy="517999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1D081FF8-247D-40EC-8987-32AFB292FC04}"/>
              </a:ext>
            </a:extLst>
          </p:cNvPr>
          <p:cNvGrpSpPr/>
          <p:nvPr/>
        </p:nvGrpSpPr>
        <p:grpSpPr>
          <a:xfrm>
            <a:off x="6129996" y="1541376"/>
            <a:ext cx="453678" cy="453678"/>
            <a:chOff x="3555910" y="5295269"/>
            <a:chExt cx="655970" cy="655970"/>
          </a:xfrm>
        </p:grpSpPr>
        <p:sp>
          <p:nvSpPr>
            <p:cNvPr id="63" name="橢圓 62">
              <a:extLst>
                <a:ext uri="{FF2B5EF4-FFF2-40B4-BE49-F238E27FC236}">
                  <a16:creationId xmlns:a16="http://schemas.microsoft.com/office/drawing/2014/main" id="{E5D7B6DD-C991-432B-A402-59610536B08E}"/>
                </a:ext>
              </a:extLst>
            </p:cNvPr>
            <p:cNvSpPr/>
            <p:nvPr/>
          </p:nvSpPr>
          <p:spPr>
            <a:xfrm>
              <a:off x="3555910" y="5295269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5535B235-4089-4918-A831-667617C7937F}"/>
                </a:ext>
              </a:extLst>
            </p:cNvPr>
            <p:cNvSpPr/>
            <p:nvPr/>
          </p:nvSpPr>
          <p:spPr>
            <a:xfrm>
              <a:off x="3646784" y="5334515"/>
              <a:ext cx="473290" cy="5785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橢圓 64">
              <a:extLst>
                <a:ext uri="{FF2B5EF4-FFF2-40B4-BE49-F238E27FC236}">
                  <a16:creationId xmlns:a16="http://schemas.microsoft.com/office/drawing/2014/main" id="{A37514E9-0A01-4769-BE4B-C0DBA3E9C69C}"/>
                </a:ext>
              </a:extLst>
            </p:cNvPr>
            <p:cNvSpPr/>
            <p:nvPr/>
          </p:nvSpPr>
          <p:spPr>
            <a:xfrm>
              <a:off x="3622249" y="5359740"/>
              <a:ext cx="517999" cy="517999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1BAB7CC6-DE8C-441A-B177-2BC43BD02DAB}"/>
              </a:ext>
            </a:extLst>
          </p:cNvPr>
          <p:cNvGrpSpPr/>
          <p:nvPr/>
        </p:nvGrpSpPr>
        <p:grpSpPr>
          <a:xfrm>
            <a:off x="6202891" y="3974132"/>
            <a:ext cx="453678" cy="453678"/>
            <a:chOff x="3555910" y="5295269"/>
            <a:chExt cx="655970" cy="655970"/>
          </a:xfrm>
        </p:grpSpPr>
        <p:sp>
          <p:nvSpPr>
            <p:cNvPr id="67" name="橢圓 66">
              <a:extLst>
                <a:ext uri="{FF2B5EF4-FFF2-40B4-BE49-F238E27FC236}">
                  <a16:creationId xmlns:a16="http://schemas.microsoft.com/office/drawing/2014/main" id="{AF14BF9D-B70C-4EAF-B796-90BC1EBA28DA}"/>
                </a:ext>
              </a:extLst>
            </p:cNvPr>
            <p:cNvSpPr/>
            <p:nvPr/>
          </p:nvSpPr>
          <p:spPr>
            <a:xfrm>
              <a:off x="3555910" y="5295269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8629FB05-02CD-44E9-9265-7003B94FB2EB}"/>
                </a:ext>
              </a:extLst>
            </p:cNvPr>
            <p:cNvSpPr/>
            <p:nvPr/>
          </p:nvSpPr>
          <p:spPr>
            <a:xfrm>
              <a:off x="3646784" y="5334515"/>
              <a:ext cx="473290" cy="5785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橢圓 68">
              <a:extLst>
                <a:ext uri="{FF2B5EF4-FFF2-40B4-BE49-F238E27FC236}">
                  <a16:creationId xmlns:a16="http://schemas.microsoft.com/office/drawing/2014/main" id="{B925CD70-6B55-4477-BD4F-F080DC895B0D}"/>
                </a:ext>
              </a:extLst>
            </p:cNvPr>
            <p:cNvSpPr/>
            <p:nvPr/>
          </p:nvSpPr>
          <p:spPr>
            <a:xfrm>
              <a:off x="3622249" y="5359740"/>
              <a:ext cx="517999" cy="517999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66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D873D-F4A5-7241-985E-D54C08B0C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240" y="3442098"/>
            <a:ext cx="7886700" cy="1125140"/>
          </a:xfrm>
        </p:spPr>
        <p:txBody>
          <a:bodyPr/>
          <a:lstStyle/>
          <a:p>
            <a:r>
              <a:rPr lang="zh-CN" altLang="en-US"/>
              <a:t>如時光機般的時間軸瀏覽模式</a:t>
            </a:r>
            <a:endParaRPr 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FFD7F08-71B0-45E5-8B13-6017681A7A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BEB7104A-E723-44EF-9182-88728F180807}"/>
              </a:ext>
            </a:extLst>
          </p:cNvPr>
          <p:cNvSpPr/>
          <p:nvPr/>
        </p:nvSpPr>
        <p:spPr>
          <a:xfrm>
            <a:off x="968410" y="2552804"/>
            <a:ext cx="45238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altLang="zh-TW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Brings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into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your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memories</a:t>
            </a:r>
            <a:endParaRPr lang="zh-TW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CCF50B4C-1016-4878-B3B3-F8D0A1F63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366" y="1579445"/>
            <a:ext cx="3831506" cy="908352"/>
          </a:xfrm>
          <a:prstGeom prst="rect">
            <a:avLst/>
          </a:prstGeom>
        </p:spPr>
      </p:pic>
      <p:pic>
        <p:nvPicPr>
          <p:cNvPr id="21" name="圖片 20" descr="一張含有 傢俱 的圖片&#10;&#10;描述是以高可信度產生">
            <a:extLst>
              <a:ext uri="{FF2B5EF4-FFF2-40B4-BE49-F238E27FC236}">
                <a16:creationId xmlns:a16="http://schemas.microsoft.com/office/drawing/2014/main" id="{1B4D0F2E-AB73-4F36-AD8B-071688711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880" y="936915"/>
            <a:ext cx="1836529" cy="312072"/>
          </a:xfrm>
          <a:prstGeom prst="rect">
            <a:avLst/>
          </a:prstGeom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256A0A05-F270-4061-BCD4-5F4E9E5EE132}"/>
              </a:ext>
            </a:extLst>
          </p:cNvPr>
          <p:cNvSpPr/>
          <p:nvPr/>
        </p:nvSpPr>
        <p:spPr>
          <a:xfrm>
            <a:off x="964799" y="3767357"/>
            <a:ext cx="4568795" cy="461492"/>
          </a:xfrm>
          <a:prstGeom prst="roundRect">
            <a:avLst>
              <a:gd name="adj" fmla="val 50000"/>
            </a:avLst>
          </a:prstGeom>
          <a:gradFill>
            <a:gsLst>
              <a:gs pos="19000">
                <a:srgbClr val="01DAFF"/>
              </a:gs>
              <a:gs pos="0">
                <a:srgbClr val="01DAFF"/>
              </a:gs>
              <a:gs pos="58035">
                <a:srgbClr val="477CE5"/>
              </a:gs>
              <a:gs pos="45000">
                <a:srgbClr val="477CE5"/>
              </a:gs>
              <a:gs pos="81871">
                <a:srgbClr val="A103C4"/>
              </a:gs>
              <a:gs pos="100000">
                <a:srgbClr val="A103C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DFEE516-DC15-4B48-9AC7-F3C9D78D1628}"/>
              </a:ext>
            </a:extLst>
          </p:cNvPr>
          <p:cNvSpPr/>
          <p:nvPr/>
        </p:nvSpPr>
        <p:spPr>
          <a:xfrm>
            <a:off x="935304" y="3785054"/>
            <a:ext cx="4616616" cy="410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Timeline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view,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just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like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time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machine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C0C2CEC-32FF-4873-A78B-5B88A977B0D3}"/>
              </a:ext>
            </a:extLst>
          </p:cNvPr>
          <p:cNvSpPr/>
          <p:nvPr/>
        </p:nvSpPr>
        <p:spPr>
          <a:xfrm>
            <a:off x="7206825" y="3136446"/>
            <a:ext cx="7540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2016/3/23</a:t>
            </a:r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72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F7672B6-7AFE-4387-830A-CAE379626F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EB715D-CD4C-4345-B454-D6EF68F26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65" y="58993"/>
            <a:ext cx="9056228" cy="768350"/>
          </a:xfrm>
        </p:spPr>
        <p:txBody>
          <a:bodyPr anchor="ctr">
            <a:noAutofit/>
          </a:bodyPr>
          <a:lstStyle/>
          <a:p>
            <a:r>
              <a:rPr lang="en-US" altLang="zh-TW" sz="3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Scroll</a:t>
            </a:r>
            <a:r>
              <a:rPr lang="zh-TW" altLang="en-US" sz="3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</a:t>
            </a:r>
            <a:r>
              <a:rPr lang="zh-TW" altLang="en-US" sz="3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 sz="3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</a:t>
            </a:r>
            <a:r>
              <a:rPr lang="zh-TW" altLang="en-US" sz="3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day</a:t>
            </a:r>
            <a:r>
              <a:rPr lang="zh-TW" altLang="en-US" sz="3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TW" altLang="en-US" sz="3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your</a:t>
            </a:r>
            <a:r>
              <a:rPr lang="zh-TW" altLang="en-US" sz="3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history</a:t>
            </a:r>
            <a:endParaRPr lang="en-US" sz="33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FB9B9D60-858D-475B-B31B-8702F095C0CE}"/>
              </a:ext>
            </a:extLst>
          </p:cNvPr>
          <p:cNvSpPr/>
          <p:nvPr/>
        </p:nvSpPr>
        <p:spPr>
          <a:xfrm>
            <a:off x="6601377" y="1320740"/>
            <a:ext cx="1563329" cy="2848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FDB6A-E336-2049-9DF4-F9201D4F1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3777" y="1308942"/>
            <a:ext cx="1539131" cy="276896"/>
          </a:xfrm>
        </p:spPr>
        <p:txBody>
          <a:bodyPr>
            <a:no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Timeline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view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301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3D6AB5B-B036-4A1F-B82D-0D82A5DA4E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76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74CB8C8B-82B1-4A0E-A4A7-4938C56312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圖片 4" descr="一張含有 配件, 飛行器, 汽球, 向量圖形 的圖片&#10;&#10;描述是以非常高的可信度產生">
            <a:extLst>
              <a:ext uri="{FF2B5EF4-FFF2-40B4-BE49-F238E27FC236}">
                <a16:creationId xmlns:a16="http://schemas.microsoft.com/office/drawing/2014/main" id="{2118A3DE-0F04-4E90-B940-8A1EC276F9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428" y="3530709"/>
            <a:ext cx="964023" cy="9640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8199F24-100C-4F85-9BC5-33CC519859E0}"/>
              </a:ext>
            </a:extLst>
          </p:cNvPr>
          <p:cNvSpPr/>
          <p:nvPr/>
        </p:nvSpPr>
        <p:spPr>
          <a:xfrm>
            <a:off x="907022" y="2731183"/>
            <a:ext cx="46826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TW" altLang="en-US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your</a:t>
            </a:r>
            <a:r>
              <a:rPr lang="zh-TW" altLang="en-US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family</a:t>
            </a:r>
            <a:r>
              <a:rPr lang="zh-TW" altLang="en-US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friends</a:t>
            </a:r>
            <a:endParaRPr lang="zh-TW" altLang="en-US" sz="27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5900B8F-0A59-4246-A877-4B1732673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649" y="1754366"/>
            <a:ext cx="3831506" cy="908352"/>
          </a:xfrm>
          <a:prstGeom prst="rect">
            <a:avLst/>
          </a:prstGeom>
        </p:spPr>
      </p:pic>
      <p:pic>
        <p:nvPicPr>
          <p:cNvPr id="12" name="圖片 11" descr="一張含有 傢俱 的圖片&#10;&#10;描述是以高可信度產生">
            <a:extLst>
              <a:ext uri="{FF2B5EF4-FFF2-40B4-BE49-F238E27FC236}">
                <a16:creationId xmlns:a16="http://schemas.microsoft.com/office/drawing/2014/main" id="{2F0DCD4F-5B24-40C6-A78B-92F2745D47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766" y="627092"/>
            <a:ext cx="1836529" cy="312072"/>
          </a:xfrm>
          <a:prstGeom prst="rect">
            <a:avLst/>
          </a:prstGeo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ADCB5D4-F1C7-440B-89AE-02FB1A0C772C}"/>
              </a:ext>
            </a:extLst>
          </p:cNvPr>
          <p:cNvSpPr/>
          <p:nvPr/>
        </p:nvSpPr>
        <p:spPr>
          <a:xfrm>
            <a:off x="2506417" y="3548405"/>
            <a:ext cx="2500238" cy="351177"/>
          </a:xfrm>
          <a:prstGeom prst="roundRect">
            <a:avLst>
              <a:gd name="adj" fmla="val 50000"/>
            </a:avLst>
          </a:prstGeom>
          <a:gradFill>
            <a:gsLst>
              <a:gs pos="19000">
                <a:srgbClr val="01DAFF"/>
              </a:gs>
              <a:gs pos="0">
                <a:srgbClr val="01DAFF"/>
              </a:gs>
              <a:gs pos="58035">
                <a:srgbClr val="477CE5"/>
              </a:gs>
              <a:gs pos="45000">
                <a:srgbClr val="477CE5"/>
              </a:gs>
              <a:gs pos="81871">
                <a:srgbClr val="A103C4"/>
              </a:gs>
              <a:gs pos="100000">
                <a:srgbClr val="A103C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05AAB48-888B-4C42-9D25-8EBA0DD2F3A3}"/>
              </a:ext>
            </a:extLst>
          </p:cNvPr>
          <p:cNvSpPr/>
          <p:nvPr/>
        </p:nvSpPr>
        <p:spPr>
          <a:xfrm>
            <a:off x="2597083" y="3532558"/>
            <a:ext cx="2378207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Multimedia</a:t>
            </a:r>
            <a:r>
              <a:rPr lang="zh-TW" altLang="en-US" sz="1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Console</a:t>
            </a:r>
            <a:endParaRPr lang="en-US" altLang="zh-CN" sz="19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FD29E9C-CADD-494B-AEF2-34CC59D532DA}"/>
              </a:ext>
            </a:extLst>
          </p:cNvPr>
          <p:cNvSpPr/>
          <p:nvPr/>
        </p:nvSpPr>
        <p:spPr>
          <a:xfrm>
            <a:off x="2541768" y="3923179"/>
            <a:ext cx="2544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Private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Collections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</a:p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Shared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Photos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FB47472-B470-48B4-A55A-DD089F3625D2}"/>
              </a:ext>
            </a:extLst>
          </p:cNvPr>
          <p:cNvSpPr/>
          <p:nvPr/>
        </p:nvSpPr>
        <p:spPr>
          <a:xfrm>
            <a:off x="2655846" y="1269241"/>
            <a:ext cx="895268" cy="356096"/>
          </a:xfrm>
          <a:prstGeom prst="roundRect">
            <a:avLst>
              <a:gd name="adj" fmla="val 50000"/>
            </a:avLst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9">
            <a:extLst>
              <a:ext uri="{FF2B5EF4-FFF2-40B4-BE49-F238E27FC236}">
                <a16:creationId xmlns:a16="http://schemas.microsoft.com/office/drawing/2014/main" id="{9A0D4B99-1297-1045-B660-457CF6809B71}"/>
              </a:ext>
            </a:extLst>
          </p:cNvPr>
          <p:cNvSpPr/>
          <p:nvPr/>
        </p:nvSpPr>
        <p:spPr>
          <a:xfrm>
            <a:off x="2575480" y="1238019"/>
            <a:ext cx="1047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Share</a:t>
            </a:r>
            <a:endParaRPr lang="zh-TW" altLang="en-US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912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4D5233DE-7FAF-452A-B1D5-AA3F888BC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582B325-819E-E448-949E-D6C36F029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4" y="-29498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Private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Collections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v.s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Shared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Photos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BB67-C6E8-AD4E-A615-542746061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90" y="2066777"/>
            <a:ext cx="4474510" cy="1370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lnSpc>
                <a:spcPts val="2200"/>
              </a:lnSpc>
            </a:pP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"Home"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：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Private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Collection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800"/>
              </a:lnSpc>
            </a:pP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Shared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Folders</a:t>
            </a:r>
            <a:r>
              <a:rPr lang="zh-CN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：</a:t>
            </a:r>
            <a:endParaRPr lang="en-US" altLang="zh-CN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342900" lvl="1" indent="0">
              <a:lnSpc>
                <a:spcPts val="2200"/>
              </a:lnSpc>
              <a:buNone/>
            </a:pP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   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Shared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Photos</a:t>
            </a:r>
            <a:endParaRPr 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187577D4-B99F-4D4E-943C-8F089C93E513}"/>
              </a:ext>
            </a:extLst>
          </p:cNvPr>
          <p:cNvSpPr/>
          <p:nvPr/>
        </p:nvSpPr>
        <p:spPr>
          <a:xfrm>
            <a:off x="306679" y="1204382"/>
            <a:ext cx="3976254" cy="73424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CB4D2D2-3A38-49FC-B704-160DEC8108D5}"/>
              </a:ext>
            </a:extLst>
          </p:cNvPr>
          <p:cNvSpPr/>
          <p:nvPr/>
        </p:nvSpPr>
        <p:spPr>
          <a:xfrm>
            <a:off x="615332" y="1198483"/>
            <a:ext cx="3896285" cy="734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Set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content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source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folders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600"/>
              </a:lnSpc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Multimedia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Console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09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E9922EA0-AEF6-452C-B092-F0D2ACC181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E66B00-C9F4-4546-B854-50302BCCB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67" y="-44396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Organize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Albums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Folders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8259C56D-7685-42A6-8797-7267A1C9DD1A}"/>
              </a:ext>
            </a:extLst>
          </p:cNvPr>
          <p:cNvSpPr/>
          <p:nvPr/>
        </p:nvSpPr>
        <p:spPr>
          <a:xfrm>
            <a:off x="5612994" y="1047670"/>
            <a:ext cx="1681796" cy="38831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F1F6E06-29C7-4E4D-AB80-B13F669D0750}"/>
              </a:ext>
            </a:extLst>
          </p:cNvPr>
          <p:cNvSpPr/>
          <p:nvPr/>
        </p:nvSpPr>
        <p:spPr>
          <a:xfrm>
            <a:off x="5642971" y="1041771"/>
            <a:ext cx="1628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Folder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View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59003869-7538-45EE-B4D9-FB205A0260D1}"/>
              </a:ext>
            </a:extLst>
          </p:cNvPr>
          <p:cNvSpPr/>
          <p:nvPr/>
        </p:nvSpPr>
        <p:spPr>
          <a:xfrm>
            <a:off x="390922" y="1261679"/>
            <a:ext cx="3349265" cy="73509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2B9F239-7FD0-44C9-852F-68C139571581}"/>
              </a:ext>
            </a:extLst>
          </p:cNvPr>
          <p:cNvSpPr/>
          <p:nvPr/>
        </p:nvSpPr>
        <p:spPr>
          <a:xfrm>
            <a:off x="610947" y="1273119"/>
            <a:ext cx="3075666" cy="70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50"/>
              </a:lnSpc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Album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View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450"/>
              </a:lnSpc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Albums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Smart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Albums</a:t>
            </a:r>
            <a:endParaRPr lang="en-US" altLang="zh-CN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120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32CA8C2-4F68-45C8-A040-F2DCBCA2A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E3AC7C-80CB-4743-AEDF-E773995D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742" y="76032"/>
            <a:ext cx="2324649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Highlight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942A2-3144-E84B-AE3C-3B8E799CAB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1" y="1879996"/>
            <a:ext cx="2766733" cy="32635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lnSpc>
                <a:spcPts val="2000"/>
              </a:lnSpc>
            </a:pPr>
            <a:r>
              <a:rPr lang="en-US" altLang="zh-TW" sz="15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 Photo Organizer</a:t>
            </a:r>
            <a:endParaRPr lang="zh-TW" altLang="en-US" sz="15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2">
              <a:lnSpc>
                <a:spcPts val="2000"/>
              </a:lnSpc>
              <a:buFont typeface="Wingdings" panose="05000000000000000000" pitchFamily="2" charset="2"/>
              <a:buChar char="ü"/>
            </a:pPr>
            <a:r>
              <a:rPr lang="en-US" altLang="zh-TW" sz="13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People's</a:t>
            </a:r>
            <a:r>
              <a:rPr lang="zh-TW" altLang="en-US" sz="13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3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Album</a:t>
            </a:r>
          </a:p>
          <a:p>
            <a:pPr lvl="2">
              <a:lnSpc>
                <a:spcPts val="2000"/>
              </a:lnSpc>
              <a:buFont typeface="Wingdings" panose="05000000000000000000" pitchFamily="2" charset="2"/>
              <a:buChar char="ü"/>
            </a:pPr>
            <a:r>
              <a:rPr lang="en-US" altLang="zh-TW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Things</a:t>
            </a:r>
            <a:r>
              <a:rPr lang="zh-TW" altLang="en-US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Album</a:t>
            </a:r>
            <a:endParaRPr lang="en-US" altLang="zh-CN" sz="13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1">
              <a:lnSpc>
                <a:spcPts val="2500"/>
              </a:lnSpc>
            </a:pPr>
            <a:r>
              <a:rPr lang="en-US" altLang="zh-TW" sz="15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Flexible</a:t>
            </a:r>
            <a:r>
              <a:rPr lang="zh-TW" altLang="en-US" sz="15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</a:t>
            </a:r>
            <a:endParaRPr lang="en-US" altLang="zh-CN" sz="15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1">
              <a:lnSpc>
                <a:spcPts val="2500"/>
              </a:lnSpc>
            </a:pPr>
            <a:r>
              <a:rPr lang="en-US" altLang="zh-TW" sz="15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Timeline</a:t>
            </a:r>
            <a:r>
              <a:rPr lang="zh-TW" altLang="en-US" sz="15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View</a:t>
            </a:r>
            <a:endParaRPr lang="zh-CN" altLang="en-US" sz="15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4FE87C5-7394-40B1-9F39-5D15ACF9F1F7}"/>
              </a:ext>
            </a:extLst>
          </p:cNvPr>
          <p:cNvSpPr/>
          <p:nvPr/>
        </p:nvSpPr>
        <p:spPr>
          <a:xfrm>
            <a:off x="634706" y="1204278"/>
            <a:ext cx="1519968" cy="57785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err="1">
                <a:latin typeface="Arial" panose="020B0604020202020204" pitchFamily="34" charset="0"/>
                <a:cs typeface="Arial" panose="020B0604020202020204" pitchFamily="34" charset="0"/>
              </a:rPr>
              <a:t>QuMagie</a:t>
            </a:r>
            <a:r>
              <a:rPr lang="en-US" altLang="zh-TW" sz="24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zh-TW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BC39C1C-1DAE-4468-9664-ADDE859BF1DC}"/>
              </a:ext>
            </a:extLst>
          </p:cNvPr>
          <p:cNvSpPr/>
          <p:nvPr/>
        </p:nvSpPr>
        <p:spPr>
          <a:xfrm>
            <a:off x="3663084" y="1797745"/>
            <a:ext cx="2324649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TW" sz="2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QuMagie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Core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F335922-B358-49D8-A1CC-A29DAEE04C4F}"/>
              </a:ext>
            </a:extLst>
          </p:cNvPr>
          <p:cNvSpPr/>
          <p:nvPr/>
        </p:nvSpPr>
        <p:spPr>
          <a:xfrm>
            <a:off x="3030972" y="3548440"/>
            <a:ext cx="3405223" cy="838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TW" sz="2400">
                <a:latin typeface="Arial" panose="020B0604020202020204" pitchFamily="34" charset="0"/>
                <a:cs typeface="Arial" panose="020B0604020202020204" pitchFamily="34" charset="0"/>
              </a:rPr>
              <a:t>Multimedia </a:t>
            </a:r>
          </a:p>
          <a:p>
            <a:pPr>
              <a:lnSpc>
                <a:spcPts val="3000"/>
              </a:lnSpc>
            </a:pPr>
            <a:r>
              <a:rPr lang="en-US" altLang="zh-TW" sz="2400">
                <a:latin typeface="Arial" panose="020B0604020202020204" pitchFamily="34" charset="0"/>
                <a:cs typeface="Arial" panose="020B0604020202020204" pitchFamily="34" charset="0"/>
              </a:rPr>
              <a:t>Console</a:t>
            </a:r>
            <a:r>
              <a:rPr lang="zh-TW" altLang="en-US" sz="240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3C3C31E-8291-4EA8-9E16-AE96E53EFAE7}"/>
              </a:ext>
            </a:extLst>
          </p:cNvPr>
          <p:cNvSpPr/>
          <p:nvPr/>
        </p:nvSpPr>
        <p:spPr>
          <a:xfrm>
            <a:off x="3241787" y="2489358"/>
            <a:ext cx="3405223" cy="328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ts val="2000"/>
              </a:lnSpc>
            </a:pP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Engine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endParaRPr lang="en-US" altLang="zh-TW" sz="15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8DB64C5-648B-420F-B30A-D442022B085C}"/>
              </a:ext>
            </a:extLst>
          </p:cNvPr>
          <p:cNvSpPr/>
          <p:nvPr/>
        </p:nvSpPr>
        <p:spPr>
          <a:xfrm>
            <a:off x="2271524" y="4338522"/>
            <a:ext cx="2973003" cy="58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ts val="2000"/>
              </a:lnSpc>
            </a:pPr>
            <a:r>
              <a:rPr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Integrated</a:t>
            </a: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control</a:t>
            </a: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interface</a:t>
            </a: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</a:t>
            </a: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multimedia</a:t>
            </a: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2272084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07ABD016-63ED-4906-BC21-154FCAE36C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副標題 16">
            <a:extLst>
              <a:ext uri="{FF2B5EF4-FFF2-40B4-BE49-F238E27FC236}">
                <a16:creationId xmlns:a16="http://schemas.microsoft.com/office/drawing/2014/main" id="{4F120E05-8585-4FE9-B8F6-833AA201D502}"/>
              </a:ext>
            </a:extLst>
          </p:cNvPr>
          <p:cNvSpPr txBox="1">
            <a:spLocks/>
          </p:cNvSpPr>
          <p:nvPr/>
        </p:nvSpPr>
        <p:spPr>
          <a:xfrm>
            <a:off x="1" y="4503256"/>
            <a:ext cx="1550504" cy="466725"/>
          </a:xfrm>
          <a:prstGeom prst="rect">
            <a:avLst/>
          </a:prstGeom>
        </p:spPr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650"/>
              </a:lnSpc>
            </a:pPr>
            <a:r>
              <a:rPr lang="en-US" altLang="zh-TW" sz="60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60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319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4873C53-71DB-4ADE-BE7A-7AD3549B9B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D11FDDD-EB46-4264-A3DE-900A0FBBC463}"/>
              </a:ext>
            </a:extLst>
          </p:cNvPr>
          <p:cNvSpPr/>
          <p:nvPr/>
        </p:nvSpPr>
        <p:spPr>
          <a:xfrm>
            <a:off x="541918" y="3031684"/>
            <a:ext cx="21499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rgbClr val="2E2C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QuMagie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EC3EB1E-E014-4078-B704-11030184C4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05" y="3171292"/>
            <a:ext cx="86932" cy="13909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0753350-C930-4C86-A838-F66DBA592C0D}"/>
              </a:ext>
            </a:extLst>
          </p:cNvPr>
          <p:cNvSpPr/>
          <p:nvPr/>
        </p:nvSpPr>
        <p:spPr>
          <a:xfrm>
            <a:off x="541918" y="3466882"/>
            <a:ext cx="27767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rgbClr val="2E2C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lang="en-US" altLang="zh-TW" sz="2000" dirty="0" err="1">
                <a:solidFill>
                  <a:srgbClr val="2E2C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QuMagie</a:t>
            </a:r>
            <a:r>
              <a:rPr lang="en-US" altLang="zh-TW" sz="2000" dirty="0">
                <a:solidFill>
                  <a:srgbClr val="2E2C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Core</a:t>
            </a:r>
            <a:endParaRPr lang="zh-TW" altLang="en-US" sz="2000" dirty="0">
              <a:solidFill>
                <a:srgbClr val="2E2C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A71E2A9-321C-43BC-8055-162D3090AF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05" y="3606490"/>
            <a:ext cx="86932" cy="13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66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C42ACA17-B660-4586-9E09-D41DCABDAEB4}"/>
              </a:ext>
            </a:extLst>
          </p:cNvPr>
          <p:cNvSpPr/>
          <p:nvPr/>
        </p:nvSpPr>
        <p:spPr>
          <a:xfrm>
            <a:off x="370341" y="2257427"/>
            <a:ext cx="3710680" cy="765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0DDDBE-06B6-EF42-A289-0EEF59BE130F}"/>
              </a:ext>
            </a:extLst>
          </p:cNvPr>
          <p:cNvSpPr txBox="1"/>
          <p:nvPr/>
        </p:nvSpPr>
        <p:spPr>
          <a:xfrm>
            <a:off x="284776" y="182266"/>
            <a:ext cx="5871607" cy="5057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altLang="zh-TW" sz="2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We</a:t>
            </a:r>
            <a:r>
              <a:rPr lang="zh-TW" altLang="en-US" sz="2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take</a:t>
            </a:r>
            <a:r>
              <a:rPr lang="zh-TW" altLang="en-US" sz="2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a large amount of photos everyday</a:t>
            </a:r>
            <a:endParaRPr lang="en-US" altLang="zh-TW" sz="23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88D9C6-0DB4-064A-913C-986FBAF2D821}"/>
              </a:ext>
            </a:extLst>
          </p:cNvPr>
          <p:cNvSpPr txBox="1"/>
          <p:nvPr/>
        </p:nvSpPr>
        <p:spPr>
          <a:xfrm>
            <a:off x="720400" y="2308222"/>
            <a:ext cx="3577222" cy="6551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CN" sz="1600">
                <a:solidFill>
                  <a:srgbClr val="FF2E8C"/>
                </a:solidFill>
                <a:latin typeface="Arial"/>
                <a:ea typeface="微軟正黑體"/>
                <a:cs typeface="Arial"/>
              </a:rPr>
              <a:t>Children's photos, lovers' photos, travel photos, food photos</a:t>
            </a:r>
            <a:endParaRPr lang="en-US" altLang="zh-CN" sz="1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43A26860-4422-4CE8-866B-F7F0642ED5A3}"/>
              </a:ext>
            </a:extLst>
          </p:cNvPr>
          <p:cNvSpPr txBox="1"/>
          <p:nvPr/>
        </p:nvSpPr>
        <p:spPr>
          <a:xfrm>
            <a:off x="370341" y="3246530"/>
            <a:ext cx="3959706" cy="12792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Without sharing or</a:t>
            </a:r>
            <a:r>
              <a:rPr lang="zh-TW" altLang="en-US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enjoying them </a:t>
            </a:r>
            <a:r>
              <a:rPr lang="en-US" altLang="zh-TW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again,</a:t>
            </a:r>
            <a:r>
              <a:rPr lang="zh-TW" altLang="en-US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these</a:t>
            </a:r>
            <a:r>
              <a:rPr lang="zh-TW" altLang="en-US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photos</a:t>
            </a:r>
            <a:r>
              <a:rPr lang="zh-TW" altLang="en-US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are</a:t>
            </a:r>
            <a:r>
              <a:rPr lang="zh-TW" altLang="en-US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just</a:t>
            </a:r>
            <a:r>
              <a:rPr lang="zh-TW" altLang="en-US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wasting</a:t>
            </a:r>
            <a:r>
              <a:rPr lang="zh-TW" altLang="en-US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your</a:t>
            </a:r>
            <a:r>
              <a:rPr lang="zh-TW" altLang="en-US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time</a:t>
            </a:r>
            <a:r>
              <a:rPr lang="zh-TW" altLang="en-US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storage.</a:t>
            </a:r>
            <a:endParaRPr lang="zh-TW" altLang="en-US" sz="17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48DCFAA2-507F-4C07-9869-B0087E3BC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624" y="2108114"/>
            <a:ext cx="264359" cy="216000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B2620237-68FB-431B-9999-374EF26E6B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3624463" y="2947925"/>
            <a:ext cx="264359" cy="2160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9CF601F-43FF-4E59-AB2B-30F8D31E00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447" y="0"/>
            <a:ext cx="700553" cy="462067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E934F65-A079-46D6-9E28-BD4619920063}"/>
              </a:ext>
            </a:extLst>
          </p:cNvPr>
          <p:cNvSpPr txBox="1"/>
          <p:nvPr/>
        </p:nvSpPr>
        <p:spPr>
          <a:xfrm>
            <a:off x="337779" y="1044868"/>
            <a:ext cx="4269117" cy="86158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sz="1750">
                <a:latin typeface="Arial"/>
                <a:ea typeface="微軟正黑體" panose="020B0604030504040204" pitchFamily="34" charset="-120"/>
                <a:cs typeface="Arial"/>
              </a:rPr>
              <a:t>Except</a:t>
            </a:r>
            <a:r>
              <a:rPr lang="zh-TW" altLang="en-US" sz="175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1750">
                <a:latin typeface="Arial"/>
                <a:ea typeface="微軟正黑體" panose="020B0604030504040204" pitchFamily="34" charset="-120"/>
                <a:cs typeface="Arial"/>
              </a:rPr>
              <a:t>stock them</a:t>
            </a:r>
            <a:r>
              <a:rPr lang="zh-TW" altLang="en-US" sz="175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1750">
                <a:latin typeface="Arial"/>
                <a:ea typeface="微軟正黑體" panose="020B0604030504040204" pitchFamily="34" charset="-120"/>
                <a:cs typeface="Arial"/>
              </a:rPr>
              <a:t>in</a:t>
            </a:r>
            <a:r>
              <a:rPr lang="zh-TW" altLang="en-US" sz="175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1750">
                <a:latin typeface="Arial"/>
                <a:ea typeface="微軟正黑體" panose="020B0604030504040204" pitchFamily="34" charset="-120"/>
                <a:cs typeface="Arial"/>
              </a:rPr>
              <a:t>the</a:t>
            </a:r>
            <a:r>
              <a:rPr lang="zh-TW" altLang="en-US" sz="175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1750">
                <a:latin typeface="Arial"/>
                <a:ea typeface="微軟正黑體" panose="020B0604030504040204" pitchFamily="34" charset="-120"/>
                <a:cs typeface="Arial"/>
              </a:rPr>
              <a:t>drive,</a:t>
            </a:r>
          </a:p>
          <a:p>
            <a:pPr>
              <a:lnSpc>
                <a:spcPts val="3200"/>
              </a:lnSpc>
            </a:pPr>
            <a:r>
              <a:rPr lang="en-US" altLang="zh-TW" sz="1750">
                <a:latin typeface="Arial"/>
                <a:ea typeface="微軟正黑體" panose="020B0604030504040204" pitchFamily="34" charset="-120"/>
                <a:cs typeface="Arial"/>
              </a:rPr>
              <a:t>What else</a:t>
            </a:r>
            <a:r>
              <a:rPr lang="zh-TW" altLang="en-US" sz="175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1750">
                <a:latin typeface="Arial"/>
                <a:ea typeface="微軟正黑體" panose="020B0604030504040204" pitchFamily="34" charset="-120"/>
                <a:cs typeface="Arial"/>
              </a:rPr>
              <a:t>can</a:t>
            </a:r>
            <a:r>
              <a:rPr lang="zh-TW" altLang="en-US" sz="175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1750">
                <a:latin typeface="Arial"/>
                <a:ea typeface="微軟正黑體" panose="020B0604030504040204" pitchFamily="34" charset="-120"/>
                <a:cs typeface="Arial"/>
              </a:rPr>
              <a:t>we</a:t>
            </a:r>
            <a:r>
              <a:rPr lang="zh-TW" altLang="en-US" sz="175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1750">
                <a:latin typeface="Arial"/>
                <a:ea typeface="微軟正黑體" panose="020B0604030504040204" pitchFamily="34" charset="-120"/>
                <a:cs typeface="Arial"/>
              </a:rPr>
              <a:t>do</a:t>
            </a:r>
            <a:r>
              <a:rPr lang="zh-TW" altLang="en-US" sz="175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1750">
                <a:latin typeface="Arial"/>
                <a:ea typeface="微軟正黑體" panose="020B0604030504040204" pitchFamily="34" charset="-120"/>
                <a:cs typeface="Arial"/>
              </a:rPr>
              <a:t>with</a:t>
            </a:r>
            <a:r>
              <a:rPr lang="zh-TW" altLang="en-US" sz="175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1750">
                <a:latin typeface="Arial"/>
                <a:ea typeface="微軟正黑體" panose="020B0604030504040204" pitchFamily="34" charset="-120"/>
                <a:cs typeface="Arial"/>
              </a:rPr>
              <a:t>these</a:t>
            </a:r>
            <a:r>
              <a:rPr lang="zh-TW" altLang="en-US" sz="175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1750">
                <a:latin typeface="Arial"/>
                <a:ea typeface="微軟正黑體" panose="020B0604030504040204" pitchFamily="34" charset="-120"/>
                <a:cs typeface="Arial"/>
              </a:rPr>
              <a:t>photos?</a:t>
            </a:r>
            <a:endParaRPr lang="en-US" sz="1750">
              <a:latin typeface="Arial"/>
              <a:cs typeface="Arial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6E246B34-46CC-4CAC-A843-832B66A37B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0692"/>
            <a:ext cx="5059391" cy="80703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D5F126F-B362-4937-A095-B982918A1B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638" y="61839"/>
            <a:ext cx="50854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35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20ED443-0658-4C71-82E9-DF57B68173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252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958461-7631-5E49-955A-FB8E5A6DC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85" y="25997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TW" sz="28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Let</a:t>
            </a:r>
            <a:r>
              <a:rPr lang="zh-TW" altLang="en-US" sz="28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5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TW" altLang="en-US" sz="28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bring</a:t>
            </a:r>
            <a:r>
              <a:rPr lang="zh-TW" altLang="en-US" sz="28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your</a:t>
            </a:r>
            <a:r>
              <a:rPr lang="zh-TW" altLang="en-US" sz="28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memories</a:t>
            </a:r>
            <a:r>
              <a:rPr lang="zh-TW" altLang="en-US" sz="28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</a:t>
            </a:r>
            <a:r>
              <a:rPr lang="zh-TW" altLang="en-US" sz="28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 sz="28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life</a:t>
            </a:r>
            <a:endParaRPr lang="en-US" sz="28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9177CD4-6862-4F3A-9209-C4D7C4B43EF9}"/>
              </a:ext>
            </a:extLst>
          </p:cNvPr>
          <p:cNvSpPr/>
          <p:nvPr/>
        </p:nvSpPr>
        <p:spPr>
          <a:xfrm>
            <a:off x="2601381" y="1669267"/>
            <a:ext cx="2249334" cy="4532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Organizer</a:t>
            </a: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endParaRPr lang="en-US" altLang="zh-CN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3A18DE1-190F-43BE-B14B-FC84A5E48CAE}"/>
              </a:ext>
            </a:extLst>
          </p:cNvPr>
          <p:cNvSpPr/>
          <p:nvPr/>
        </p:nvSpPr>
        <p:spPr>
          <a:xfrm>
            <a:off x="2006979" y="2142274"/>
            <a:ext cx="3102332" cy="534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TW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Facial</a:t>
            </a:r>
            <a:r>
              <a:rPr lang="zh-TW" altLang="en-US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recognition,</a:t>
            </a:r>
            <a:r>
              <a:rPr lang="zh-TW" altLang="en-US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gathering</a:t>
            </a:r>
            <a:r>
              <a:rPr lang="zh-TW" altLang="en-US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photos</a:t>
            </a:r>
            <a:r>
              <a:rPr lang="zh-TW" altLang="en-US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</a:t>
            </a:r>
            <a:r>
              <a:rPr lang="zh-TW" altLang="en-US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each</a:t>
            </a:r>
            <a:r>
              <a:rPr lang="zh-TW" altLang="en-US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person.</a:t>
            </a:r>
            <a:endParaRPr lang="en-US" altLang="zh-CN" sz="5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0438759-D190-48B6-8C2E-BDB6D6D97BE9}"/>
              </a:ext>
            </a:extLst>
          </p:cNvPr>
          <p:cNvSpPr/>
          <p:nvPr/>
        </p:nvSpPr>
        <p:spPr>
          <a:xfrm>
            <a:off x="4884587" y="3775137"/>
            <a:ext cx="1829795" cy="700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Flexible search criteria</a:t>
            </a:r>
            <a:endParaRPr lang="en-US" altLang="zh-CN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7C00A54-E534-46BA-9045-81DB68C52A0E}"/>
              </a:ext>
            </a:extLst>
          </p:cNvPr>
          <p:cNvSpPr/>
          <p:nvPr/>
        </p:nvSpPr>
        <p:spPr>
          <a:xfrm>
            <a:off x="6189218" y="1974728"/>
            <a:ext cx="1760221" cy="1020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Timeline view, taking you back to the day.</a:t>
            </a:r>
            <a:endParaRPr lang="en-US" altLang="zh-CN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A1E2065E-00C8-46DB-8EA2-37C12C07F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61742" y="1308438"/>
            <a:ext cx="459011" cy="459011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9B758E83-777A-4725-907E-D8F8BCB267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19358" y="3307764"/>
            <a:ext cx="447536" cy="447536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20612FE0-0C39-4DAE-B173-48819EB37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63256" y="1484370"/>
            <a:ext cx="491037" cy="45326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AE6A210-EEBE-4439-B68B-4906A6932A91}"/>
              </a:ext>
            </a:extLst>
          </p:cNvPr>
          <p:cNvSpPr/>
          <p:nvPr/>
        </p:nvSpPr>
        <p:spPr>
          <a:xfrm>
            <a:off x="2006979" y="2698772"/>
            <a:ext cx="2940486" cy="765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TW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Subject</a:t>
            </a:r>
            <a:r>
              <a:rPr lang="zh-TW" altLang="en-US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detection,</a:t>
            </a:r>
            <a:r>
              <a:rPr lang="zh-TW" altLang="en-US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classifying</a:t>
            </a:r>
            <a:r>
              <a:rPr lang="zh-TW" altLang="en-US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photos</a:t>
            </a:r>
            <a:r>
              <a:rPr lang="zh-TW" altLang="en-US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TW" altLang="en-US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different</a:t>
            </a:r>
            <a:r>
              <a:rPr lang="zh-TW" altLang="en-US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13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625475" lvl="1">
              <a:lnSpc>
                <a:spcPts val="1800"/>
              </a:lnSpc>
            </a:pPr>
            <a:r>
              <a:rPr lang="en-US" altLang="zh-TW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themes.</a:t>
            </a:r>
            <a:endParaRPr lang="en-US" altLang="zh-CN" sz="13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011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A731135-78F4-4869-AB55-9DDBD1986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353819-7DFD-D24E-AD92-BC093200C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4324" y="1877911"/>
            <a:ext cx="2196641" cy="617934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CN" sz="18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Without</a:t>
            </a:r>
            <a:r>
              <a:rPr lang="zh-TW" altLang="en-US" sz="18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5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endParaRPr lang="en-US" sz="18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6F0EDA9-A7CC-EC44-9953-9C6717D8F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6883" y="2611942"/>
            <a:ext cx="2573278" cy="15176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2500"/>
              </a:lnSpc>
              <a:buNone/>
            </a:pPr>
            <a:r>
              <a:rPr lang="en-US" altLang="zh-CN" sz="1600">
                <a:latin typeface="Arial"/>
                <a:ea typeface="微軟正黑體" panose="020B0604030504040204" pitchFamily="34" charset="-120"/>
                <a:cs typeface="Arial"/>
              </a:rPr>
              <a:t>No organizing, no sharing, not enjoying them </a:t>
            </a:r>
            <a:r>
              <a:rPr lang="en-US" altLang="zh-TW" sz="1600">
                <a:latin typeface="Arial"/>
                <a:ea typeface="微軟正黑體" panose="020B0604030504040204" pitchFamily="34" charset="-120"/>
                <a:cs typeface="Arial"/>
              </a:rPr>
              <a:t>again,</a:t>
            </a:r>
            <a:r>
              <a:rPr lang="zh-TW" altLang="en-US" sz="160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1600">
                <a:latin typeface="Arial"/>
                <a:ea typeface="微軟正黑體" panose="020B0604030504040204" pitchFamily="34" charset="-120"/>
                <a:cs typeface="Arial"/>
              </a:rPr>
              <a:t>beautiful</a:t>
            </a:r>
            <a:r>
              <a:rPr lang="zh-TW" altLang="en-US" sz="160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1600">
                <a:latin typeface="Arial"/>
                <a:ea typeface="微軟正黑體" panose="020B0604030504040204" pitchFamily="34" charset="-120"/>
                <a:cs typeface="Arial"/>
              </a:rPr>
              <a:t>photos</a:t>
            </a:r>
            <a:r>
              <a:rPr lang="zh-TW" altLang="en-US" sz="160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1600">
                <a:latin typeface="Arial"/>
                <a:ea typeface="微軟正黑體" panose="020B0604030504040204" pitchFamily="34" charset="-120"/>
                <a:cs typeface="Arial"/>
              </a:rPr>
              <a:t>are</a:t>
            </a:r>
            <a:r>
              <a:rPr lang="zh-TW" altLang="en-US" sz="160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1600">
                <a:latin typeface="Arial"/>
                <a:ea typeface="微軟正黑體" panose="020B0604030504040204" pitchFamily="34" charset="-120"/>
                <a:cs typeface="Arial"/>
              </a:rPr>
              <a:t>just</a:t>
            </a:r>
            <a:r>
              <a:rPr lang="zh-TW" altLang="en-US" sz="160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1600">
                <a:latin typeface="Arial"/>
                <a:ea typeface="微軟正黑體" panose="020B0604030504040204" pitchFamily="34" charset="-120"/>
                <a:cs typeface="Arial"/>
              </a:rPr>
              <a:t>a</a:t>
            </a:r>
            <a:r>
              <a:rPr lang="zh-TW" altLang="en-US" sz="160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1600">
                <a:latin typeface="Arial"/>
                <a:ea typeface="微軟正黑體" panose="020B0604030504040204" pitchFamily="34" charset="-120"/>
                <a:cs typeface="Arial"/>
              </a:rPr>
              <a:t>waste.</a:t>
            </a:r>
            <a:endParaRPr lang="en-US" altLang="zh-CN" sz="1600"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6EF916-974F-F74B-9C95-729AA0DDF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16727" y="1743971"/>
            <a:ext cx="1831419" cy="617934"/>
          </a:xfrm>
        </p:spPr>
        <p:txBody>
          <a:bodyPr>
            <a:normAutofit/>
          </a:bodyPr>
          <a:lstStyle/>
          <a:p>
            <a:pPr algn="ctr"/>
            <a:r>
              <a:rPr lang="en-US" altLang="zh-CN" sz="18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 </a:t>
            </a:r>
            <a:r>
              <a:rPr lang="en-US" altLang="zh-TW" sz="18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endParaRPr lang="en-US" sz="18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1339FDE-7E4D-1D49-8EE6-127F9DE1F3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69767" y="2611942"/>
            <a:ext cx="2885713" cy="2591198"/>
          </a:xfrm>
        </p:spPr>
        <p:txBody>
          <a:bodyPr>
            <a:normAutofit/>
          </a:bodyPr>
          <a:lstStyle/>
          <a:p>
            <a:pPr marL="0" indent="0">
              <a:lnSpc>
                <a:spcPts val="2500"/>
              </a:lnSpc>
              <a:buNone/>
            </a:pP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organizes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People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albums,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Things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albums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automatically,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bring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your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memories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life.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A8A77050-B0D2-4227-BFD7-5A9C20F4EAFB}"/>
              </a:ext>
            </a:extLst>
          </p:cNvPr>
          <p:cNvCxnSpPr/>
          <p:nvPr/>
        </p:nvCxnSpPr>
        <p:spPr>
          <a:xfrm>
            <a:off x="1529252" y="2487561"/>
            <a:ext cx="19267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4B65585B-A965-442D-93CC-80EDB4AD13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444" y="985836"/>
            <a:ext cx="922177" cy="9221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EFDB07C6-1020-4094-AD38-2E8CF513DF56}"/>
              </a:ext>
            </a:extLst>
          </p:cNvPr>
          <p:cNvCxnSpPr/>
          <p:nvPr/>
        </p:nvCxnSpPr>
        <p:spPr>
          <a:xfrm>
            <a:off x="5621320" y="2487561"/>
            <a:ext cx="19267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9F453102-5C59-4990-9C5A-A6A104F28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5684" y="21161"/>
            <a:ext cx="9018104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CN" sz="2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Let </a:t>
            </a:r>
            <a:r>
              <a:rPr lang="en-US" altLang="zh-CN" sz="29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en-US" altLang="zh-CN" sz="2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bring</a:t>
            </a:r>
            <a:r>
              <a:rPr lang="en-US" altLang="zh-CN" sz="2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you</a:t>
            </a:r>
            <a:r>
              <a:rPr lang="en-US" altLang="zh-TW" sz="2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</a:t>
            </a:r>
            <a:r>
              <a:rPr lang="en-US" altLang="zh-CN" sz="2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memories back to life</a:t>
            </a:r>
            <a:endParaRPr lang="en-US" sz="29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8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71F968D-879B-4230-9352-77535549E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21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個人, 服飾, 笑臉 的圖片&#10;&#10;描述是以非常高的可信度產生">
            <a:extLst>
              <a:ext uri="{FF2B5EF4-FFF2-40B4-BE49-F238E27FC236}">
                <a16:creationId xmlns:a16="http://schemas.microsoft.com/office/drawing/2014/main" id="{5425F1C2-AB6D-4F45-A625-FFDF3E9DF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A3AFD8-7870-1C4B-98FC-1EE18A9B2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221" y="9360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QuMagie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40B5DACF-EA44-4CB8-AED4-32E9798A532C}"/>
              </a:ext>
            </a:extLst>
          </p:cNvPr>
          <p:cNvSpPr/>
          <p:nvPr/>
        </p:nvSpPr>
        <p:spPr>
          <a:xfrm>
            <a:off x="306678" y="1509987"/>
            <a:ext cx="4986539" cy="6905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AE1B472C-03F7-4E20-A528-E8BE91E73734}"/>
              </a:ext>
            </a:extLst>
          </p:cNvPr>
          <p:cNvSpPr/>
          <p:nvPr/>
        </p:nvSpPr>
        <p:spPr>
          <a:xfrm>
            <a:off x="306678" y="1515886"/>
            <a:ext cx="4986539" cy="690558"/>
          </a:xfrm>
          <a:prstGeom prst="roundRect">
            <a:avLst>
              <a:gd name="adj" fmla="val 50000"/>
            </a:avLst>
          </a:prstGeom>
          <a:noFill/>
          <a:ln w="3810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9C8A7F1-E4D4-41F2-A509-EE88FEE8A73B}"/>
              </a:ext>
            </a:extLst>
          </p:cNvPr>
          <p:cNvSpPr/>
          <p:nvPr/>
        </p:nvSpPr>
        <p:spPr>
          <a:xfrm>
            <a:off x="1078787" y="1547099"/>
            <a:ext cx="3608680" cy="6386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Featured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Facial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Recognition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Subject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Detection.</a:t>
            </a:r>
            <a:endParaRPr lang="en-US" altLang="zh-CN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EE37E1B3-BD12-48F7-A482-8F7F130EAC3F}"/>
              </a:ext>
            </a:extLst>
          </p:cNvPr>
          <p:cNvGrpSpPr/>
          <p:nvPr/>
        </p:nvGrpSpPr>
        <p:grpSpPr>
          <a:xfrm>
            <a:off x="219746" y="1455966"/>
            <a:ext cx="790860" cy="790860"/>
            <a:chOff x="228678" y="3612186"/>
            <a:chExt cx="655970" cy="655970"/>
          </a:xfrm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F4128ED9-913E-49AD-8177-D699DBE12535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2EA716BD-FDE3-4D54-9D02-91FE505072CF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DA1D8864-135C-44AF-82D1-61B18E1C1738}"/>
              </a:ext>
            </a:extLst>
          </p:cNvPr>
          <p:cNvSpPr/>
          <p:nvPr/>
        </p:nvSpPr>
        <p:spPr>
          <a:xfrm>
            <a:off x="306678" y="2649339"/>
            <a:ext cx="4986539" cy="6905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0A05C9C-9D8B-42C3-B15E-BF46E4E7E17B}"/>
              </a:ext>
            </a:extLst>
          </p:cNvPr>
          <p:cNvSpPr/>
          <p:nvPr/>
        </p:nvSpPr>
        <p:spPr>
          <a:xfrm>
            <a:off x="306678" y="2643440"/>
            <a:ext cx="4986539" cy="690558"/>
          </a:xfrm>
          <a:prstGeom prst="roundRect">
            <a:avLst>
              <a:gd name="adj" fmla="val 50000"/>
            </a:avLst>
          </a:prstGeom>
          <a:noFill/>
          <a:ln w="3810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7184E99-6AFB-4D0E-A41A-202428E2048C}"/>
              </a:ext>
            </a:extLst>
          </p:cNvPr>
          <p:cNvSpPr/>
          <p:nvPr/>
        </p:nvSpPr>
        <p:spPr>
          <a:xfrm>
            <a:off x="984889" y="2802710"/>
            <a:ext cx="4198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core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which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makes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smart.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FF2F3372-7F47-45A1-A8CB-F777ABE6DE31}"/>
              </a:ext>
            </a:extLst>
          </p:cNvPr>
          <p:cNvGrpSpPr/>
          <p:nvPr/>
        </p:nvGrpSpPr>
        <p:grpSpPr>
          <a:xfrm>
            <a:off x="219746" y="2583520"/>
            <a:ext cx="790860" cy="790860"/>
            <a:chOff x="228678" y="3612186"/>
            <a:chExt cx="655970" cy="655970"/>
          </a:xfrm>
        </p:grpSpPr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9F15D850-2FA5-422F-9D7B-0BCD40D9F4E8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B2239E8F-CC38-4ED3-856E-4894C3963DC0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69AD74CE-3BB0-4099-9E9B-ABCD54BC8F86}"/>
              </a:ext>
            </a:extLst>
          </p:cNvPr>
          <p:cNvSpPr/>
          <p:nvPr/>
        </p:nvSpPr>
        <p:spPr>
          <a:xfrm>
            <a:off x="306678" y="3770994"/>
            <a:ext cx="4986539" cy="6905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8F6F39DF-0EA2-4769-84CA-4D0F747FD225}"/>
              </a:ext>
            </a:extLst>
          </p:cNvPr>
          <p:cNvSpPr/>
          <p:nvPr/>
        </p:nvSpPr>
        <p:spPr>
          <a:xfrm>
            <a:off x="306678" y="3770994"/>
            <a:ext cx="4986539" cy="690558"/>
          </a:xfrm>
          <a:prstGeom prst="roundRect">
            <a:avLst>
              <a:gd name="adj" fmla="val 50000"/>
            </a:avLst>
          </a:prstGeom>
          <a:noFill/>
          <a:ln w="3810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2F1C398-99E8-4393-B6C1-07AE6058A492}"/>
              </a:ext>
            </a:extLst>
          </p:cNvPr>
          <p:cNvSpPr/>
          <p:nvPr/>
        </p:nvSpPr>
        <p:spPr>
          <a:xfrm>
            <a:off x="1060218" y="3903956"/>
            <a:ext cx="4134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Intel,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AMD,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ARM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CPU.</a:t>
            </a:r>
            <a:endParaRPr lang="en-US" altLang="zh-CN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9A20FC67-5E62-4ED8-8528-8CEED693FFFD}"/>
              </a:ext>
            </a:extLst>
          </p:cNvPr>
          <p:cNvGrpSpPr/>
          <p:nvPr/>
        </p:nvGrpSpPr>
        <p:grpSpPr>
          <a:xfrm>
            <a:off x="219746" y="3711074"/>
            <a:ext cx="790860" cy="790860"/>
            <a:chOff x="228678" y="3612186"/>
            <a:chExt cx="655970" cy="655970"/>
          </a:xfrm>
        </p:grpSpPr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B355E2A1-CD07-457B-A9C0-820EFE3E6D13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0BB45675-BE29-4A89-B60C-FCE91C708CE4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圖形 28">
            <a:extLst>
              <a:ext uri="{FF2B5EF4-FFF2-40B4-BE49-F238E27FC236}">
                <a16:creationId xmlns:a16="http://schemas.microsoft.com/office/drawing/2014/main" id="{F6EB2FBA-B420-49F1-ABFF-ABAF82F4B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221" y="1686553"/>
            <a:ext cx="305071" cy="305071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D52D83F3-ECC4-4996-B1B8-AF8742536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9709" y="2813536"/>
            <a:ext cx="401065" cy="319837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912B78E7-5570-41DA-BF3D-8A87553D4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2652" y="3915754"/>
            <a:ext cx="342957" cy="342957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8384EC2A-BB2B-4057-8619-AC1AF3E17A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2816307" y="2297341"/>
            <a:ext cx="158459" cy="273702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A750DF57-AD50-4C14-9FF1-19BCCC4C83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2816306" y="3420827"/>
            <a:ext cx="158459" cy="27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47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EEC87A14-E18D-48CA-8137-E04E6D0DF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3525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88E429A-F608-46C8-900B-69E164ABD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68" y="72107"/>
            <a:ext cx="2820348" cy="994172"/>
          </a:xfrm>
        </p:spPr>
        <p:txBody>
          <a:bodyPr>
            <a:normAutofit/>
          </a:bodyPr>
          <a:lstStyle/>
          <a:p>
            <a:r>
              <a:rPr lang="en-US" altLang="zh-TW">
                <a:solidFill>
                  <a:srgbClr val="1A202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How</a:t>
            </a:r>
            <a:r>
              <a:rPr lang="zh-TW" altLang="en-US">
                <a:solidFill>
                  <a:srgbClr val="1A202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1A202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>
                <a:solidFill>
                  <a:srgbClr val="1A202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1A202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start?</a:t>
            </a:r>
            <a:endParaRPr lang="en-US">
              <a:solidFill>
                <a:srgbClr val="1A2028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521F694C-CA58-4038-8AAE-7ECA7A59DCAE}"/>
              </a:ext>
            </a:extLst>
          </p:cNvPr>
          <p:cNvSpPr/>
          <p:nvPr/>
        </p:nvSpPr>
        <p:spPr>
          <a:xfrm>
            <a:off x="531372" y="3706945"/>
            <a:ext cx="4296568" cy="500915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E59DD7C-9AA4-42B6-AFD9-7CB070B719FA}"/>
              </a:ext>
            </a:extLst>
          </p:cNvPr>
          <p:cNvSpPr/>
          <p:nvPr/>
        </p:nvSpPr>
        <p:spPr>
          <a:xfrm>
            <a:off x="1039476" y="3777842"/>
            <a:ext cx="33645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Buy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4.4.1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214D78A7-3E88-4CAC-A30C-F371E7BF4D52}"/>
              </a:ext>
            </a:extLst>
          </p:cNvPr>
          <p:cNvSpPr/>
          <p:nvPr/>
        </p:nvSpPr>
        <p:spPr>
          <a:xfrm>
            <a:off x="531372" y="4285113"/>
            <a:ext cx="4296568" cy="708327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3C80857-DE5C-423D-9476-6FF2AAA4BCE0}"/>
              </a:ext>
            </a:extLst>
          </p:cNvPr>
          <p:cNvSpPr/>
          <p:nvPr/>
        </p:nvSpPr>
        <p:spPr>
          <a:xfrm>
            <a:off x="1007479" y="4289801"/>
            <a:ext cx="4025026" cy="632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Install</a:t>
            </a:r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Container Station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Core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are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installed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automatically</a:t>
            </a:r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FE79A785-912C-43D0-BC83-FE6E137DCB92}"/>
              </a:ext>
            </a:extLst>
          </p:cNvPr>
          <p:cNvSpPr/>
          <p:nvPr/>
        </p:nvSpPr>
        <p:spPr>
          <a:xfrm>
            <a:off x="5393470" y="3706945"/>
            <a:ext cx="3319446" cy="1286495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977455E-7257-4F5B-AC11-1536AED1BAB2}"/>
              </a:ext>
            </a:extLst>
          </p:cNvPr>
          <p:cNvSpPr/>
          <p:nvPr/>
        </p:nvSpPr>
        <p:spPr>
          <a:xfrm>
            <a:off x="5804713" y="3933280"/>
            <a:ext cx="4025026" cy="677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Multimedia Console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</a:p>
          <a:p>
            <a:pPr>
              <a:lnSpc>
                <a:spcPts val="2400"/>
              </a:lnSpc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Set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content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source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folders.</a:t>
            </a:r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6158F1BB-AC44-464F-8F7A-29BC5BE0EB63}"/>
              </a:ext>
            </a:extLst>
          </p:cNvPr>
          <p:cNvSpPr/>
          <p:nvPr/>
        </p:nvSpPr>
        <p:spPr>
          <a:xfrm>
            <a:off x="392803" y="3594489"/>
            <a:ext cx="655970" cy="6559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1D550FB-F4C8-414D-B506-E521533B8945}"/>
              </a:ext>
            </a:extLst>
          </p:cNvPr>
          <p:cNvSpPr/>
          <p:nvPr/>
        </p:nvSpPr>
        <p:spPr>
          <a:xfrm>
            <a:off x="541243" y="3670205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05BBD324-3B10-439A-BE11-9A6391E9A498}"/>
              </a:ext>
            </a:extLst>
          </p:cNvPr>
          <p:cNvSpPr/>
          <p:nvPr/>
        </p:nvSpPr>
        <p:spPr>
          <a:xfrm>
            <a:off x="459142" y="3658960"/>
            <a:ext cx="517999" cy="517999"/>
          </a:xfrm>
          <a:prstGeom prst="ellipse">
            <a:avLst/>
          </a:prstGeom>
          <a:noFill/>
          <a:ln w="50800">
            <a:gradFill>
              <a:gsLst>
                <a:gs pos="0">
                  <a:srgbClr val="E55095"/>
                </a:gs>
                <a:gs pos="100000">
                  <a:srgbClr val="933ED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5FAA2E9F-50FB-4E3A-AD51-FED21C0F75DC}"/>
              </a:ext>
            </a:extLst>
          </p:cNvPr>
          <p:cNvSpPr/>
          <p:nvPr/>
        </p:nvSpPr>
        <p:spPr>
          <a:xfrm>
            <a:off x="385093" y="4324600"/>
            <a:ext cx="655970" cy="6559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9F021BF-5DF6-4013-A59E-B119D295BF29}"/>
              </a:ext>
            </a:extLst>
          </p:cNvPr>
          <p:cNvSpPr/>
          <p:nvPr/>
        </p:nvSpPr>
        <p:spPr>
          <a:xfrm>
            <a:off x="527396" y="4394179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906967EB-16FD-4238-867E-DDF45531EAA6}"/>
              </a:ext>
            </a:extLst>
          </p:cNvPr>
          <p:cNvSpPr/>
          <p:nvPr/>
        </p:nvSpPr>
        <p:spPr>
          <a:xfrm>
            <a:off x="451432" y="4389071"/>
            <a:ext cx="517999" cy="517999"/>
          </a:xfrm>
          <a:prstGeom prst="ellipse">
            <a:avLst/>
          </a:prstGeom>
          <a:noFill/>
          <a:ln w="50800">
            <a:gradFill>
              <a:gsLst>
                <a:gs pos="100000">
                  <a:srgbClr val="9B40D7"/>
                </a:gs>
                <a:gs pos="0">
                  <a:srgbClr val="E5509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81C5EA82-DF6F-4CC8-8664-7483C7896A18}"/>
              </a:ext>
            </a:extLst>
          </p:cNvPr>
          <p:cNvSpPr/>
          <p:nvPr/>
        </p:nvSpPr>
        <p:spPr>
          <a:xfrm>
            <a:off x="5124148" y="3977881"/>
            <a:ext cx="655970" cy="6559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712C0F6-454C-477B-AB7E-9029E9A147C6}"/>
              </a:ext>
            </a:extLst>
          </p:cNvPr>
          <p:cNvSpPr/>
          <p:nvPr/>
        </p:nvSpPr>
        <p:spPr>
          <a:xfrm>
            <a:off x="5272588" y="4053597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zh-TW" alt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F7BA9A4F-FEAC-461E-8657-225B06DBAD06}"/>
              </a:ext>
            </a:extLst>
          </p:cNvPr>
          <p:cNvSpPr/>
          <p:nvPr/>
        </p:nvSpPr>
        <p:spPr>
          <a:xfrm>
            <a:off x="5190487" y="4042352"/>
            <a:ext cx="517999" cy="517999"/>
          </a:xfrm>
          <a:prstGeom prst="ellipse">
            <a:avLst/>
          </a:prstGeom>
          <a:noFill/>
          <a:ln w="50800">
            <a:gradFill>
              <a:gsLst>
                <a:gs pos="0">
                  <a:srgbClr val="E55099"/>
                </a:gs>
                <a:gs pos="100000">
                  <a:srgbClr val="983FD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63924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890</Words>
  <Application>Microsoft Office PowerPoint</Application>
  <PresentationFormat>如螢幕大小 (16:9)</PresentationFormat>
  <Paragraphs>177</Paragraphs>
  <Slides>29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7" baseType="lpstr">
      <vt:lpstr>等线</vt:lpstr>
      <vt:lpstr>微軟正黑體</vt:lpstr>
      <vt:lpstr>新細明體</vt:lpstr>
      <vt:lpstr>Arial</vt:lpstr>
      <vt:lpstr>Calibri</vt:lpstr>
      <vt:lpstr>Calibri Light</vt:lpstr>
      <vt:lpstr>Wingdings</vt:lpstr>
      <vt:lpstr>1_Office Theme</vt:lpstr>
      <vt:lpstr>PowerPoint 簡報</vt:lpstr>
      <vt:lpstr>QuMagie: “Nice to meet you!”</vt:lpstr>
      <vt:lpstr>PowerPoint 簡報</vt:lpstr>
      <vt:lpstr>PowerPoint 簡報</vt:lpstr>
      <vt:lpstr>Let QuMagie bring your memories back to life</vt:lpstr>
      <vt:lpstr>Let QuMagie bring your memories back to life</vt:lpstr>
      <vt:lpstr>PowerPoint 簡報</vt:lpstr>
      <vt:lpstr>QuMagie Core</vt:lpstr>
      <vt:lpstr>How to start?</vt:lpstr>
      <vt:lpstr>PowerPoint 簡報</vt:lpstr>
      <vt:lpstr>PowerPoint 簡報</vt:lpstr>
      <vt:lpstr>How to make a personal album?</vt:lpstr>
      <vt:lpstr>QuMagie People Album</vt:lpstr>
      <vt:lpstr>My different appearances are recognized as different people?</vt:lpstr>
      <vt:lpstr>A wrong photo shows up?</vt:lpstr>
      <vt:lpstr>PowerPoint 簡報</vt:lpstr>
      <vt:lpstr>PowerPoint 簡報</vt:lpstr>
      <vt:lpstr>QuMagie Things Album</vt:lpstr>
      <vt:lpstr>Let QuMagie find every sunset for you.</vt:lpstr>
      <vt:lpstr>PowerPoint 簡報</vt:lpstr>
      <vt:lpstr>Looking for a needle in a haystack?</vt:lpstr>
      <vt:lpstr>PowerPoint 簡報</vt:lpstr>
      <vt:lpstr>Scroll back to the day in your history</vt:lpstr>
      <vt:lpstr>PowerPoint 簡報</vt:lpstr>
      <vt:lpstr>PowerPoint 簡報</vt:lpstr>
      <vt:lpstr>Private Collections v.s. Shared Photos</vt:lpstr>
      <vt:lpstr>Organize with Albums and Folders</vt:lpstr>
      <vt:lpstr>Highlight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QNAP_Ichung Tsai</dc:creator>
  <cp:lastModifiedBy>明翰 蔡</cp:lastModifiedBy>
  <cp:revision>2</cp:revision>
  <dcterms:created xsi:type="dcterms:W3CDTF">2018-12-27T07:39:45Z</dcterms:created>
  <dcterms:modified xsi:type="dcterms:W3CDTF">2019-01-31T08:31:20Z</dcterms:modified>
</cp:coreProperties>
</file>