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6" r:id="rId1"/>
  </p:sldMasterIdLst>
  <p:notesMasterIdLst>
    <p:notesMasterId r:id="rId40"/>
  </p:notesMasterIdLst>
  <p:handoutMasterIdLst>
    <p:handoutMasterId r:id="rId41"/>
  </p:handoutMasterIdLst>
  <p:sldIdLst>
    <p:sldId id="381" r:id="rId2"/>
    <p:sldId id="395" r:id="rId3"/>
    <p:sldId id="398" r:id="rId4"/>
    <p:sldId id="359" r:id="rId5"/>
    <p:sldId id="370" r:id="rId6"/>
    <p:sldId id="371" r:id="rId7"/>
    <p:sldId id="373" r:id="rId8"/>
    <p:sldId id="396" r:id="rId9"/>
    <p:sldId id="401" r:id="rId10"/>
    <p:sldId id="375" r:id="rId11"/>
    <p:sldId id="376" r:id="rId12"/>
    <p:sldId id="339" r:id="rId13"/>
    <p:sldId id="402" r:id="rId14"/>
    <p:sldId id="418" r:id="rId15"/>
    <p:sldId id="393" r:id="rId16"/>
    <p:sldId id="403" r:id="rId17"/>
    <p:sldId id="404" r:id="rId18"/>
    <p:sldId id="405" r:id="rId19"/>
    <p:sldId id="350" r:id="rId20"/>
    <p:sldId id="378" r:id="rId21"/>
    <p:sldId id="406" r:id="rId22"/>
    <p:sldId id="344" r:id="rId23"/>
    <p:sldId id="407" r:id="rId24"/>
    <p:sldId id="419" r:id="rId25"/>
    <p:sldId id="408" r:id="rId26"/>
    <p:sldId id="417" r:id="rId27"/>
    <p:sldId id="399" r:id="rId28"/>
    <p:sldId id="409" r:id="rId29"/>
    <p:sldId id="410" r:id="rId30"/>
    <p:sldId id="411" r:id="rId31"/>
    <p:sldId id="413" r:id="rId32"/>
    <p:sldId id="414" r:id="rId33"/>
    <p:sldId id="415" r:id="rId34"/>
    <p:sldId id="416" r:id="rId35"/>
    <p:sldId id="380" r:id="rId36"/>
    <p:sldId id="397" r:id="rId37"/>
    <p:sldId id="420" r:id="rId38"/>
    <p:sldId id="307" r:id="rId39"/>
  </p:sldIdLst>
  <p:sldSz cx="24384000" cy="13716000"/>
  <p:notesSz cx="6858000" cy="23431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A3D2"/>
    <a:srgbClr val="DF00EE"/>
    <a:srgbClr val="DF00EF"/>
    <a:srgbClr val="404040"/>
    <a:srgbClr val="1C8CFE"/>
    <a:srgbClr val="5FFFBF"/>
    <a:srgbClr val="FF43BC"/>
    <a:srgbClr val="000000"/>
    <a:srgbClr val="8DA2D1"/>
    <a:srgbClr val="909B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EC675-7EB3-4A1D-84A9-5ED84C5ACC90}" v="8" dt="2019-01-13T09:06:11.496"/>
    <p1510:client id="{5265B4F3-F362-43DE-B3FC-0FE1C9A164C6}" v="4" dt="2019-01-14T01:41:10.68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20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NAP_Michael Wang" userId="S::michaelwang@ieinet.onmicrosoft.com::24f6d3ac-b521-4ab1-807f-c66c6142572e" providerId="AD" clId="Web-{55A7300D-03BE-2F79-8A58-1052D6F33800}"/>
    <pc:docChg chg="modSld">
      <pc:chgData name="QNAP_Michael Wang" userId="S::michaelwang@ieinet.onmicrosoft.com::24f6d3ac-b521-4ab1-807f-c66c6142572e" providerId="AD" clId="Web-{55A7300D-03BE-2F79-8A58-1052D6F33800}" dt="2019-01-04T06:31:42.151" v="307" actId="20577"/>
      <pc:docMkLst>
        <pc:docMk/>
      </pc:docMkLst>
      <pc:sldChg chg="modSp">
        <pc:chgData name="QNAP_Michael Wang" userId="S::michaelwang@ieinet.onmicrosoft.com::24f6d3ac-b521-4ab1-807f-c66c6142572e" providerId="AD" clId="Web-{55A7300D-03BE-2F79-8A58-1052D6F33800}" dt="2019-01-04T06:09:42.009" v="133" actId="20577"/>
        <pc:sldMkLst>
          <pc:docMk/>
          <pc:sldMk cId="1341819211" sldId="339"/>
        </pc:sldMkLst>
        <pc:spChg chg="mod">
          <ac:chgData name="QNAP_Michael Wang" userId="S::michaelwang@ieinet.onmicrosoft.com::24f6d3ac-b521-4ab1-807f-c66c6142572e" providerId="AD" clId="Web-{55A7300D-03BE-2F79-8A58-1052D6F33800}" dt="2019-01-04T06:09:42.009" v="133" actId="20577"/>
          <ac:spMkLst>
            <pc:docMk/>
            <pc:sldMk cId="1341819211" sldId="339"/>
            <ac:spMk id="46" creationId="{9E49BAE0-C18F-4A1A-83A4-A73CBA71B267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9:34.775" v="128" actId="20577"/>
          <ac:spMkLst>
            <pc:docMk/>
            <pc:sldMk cId="1341819211" sldId="339"/>
            <ac:spMk id="47" creationId="{D1689AEF-AB53-404D-B5AF-9ACAD1B2C7F4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11:50.415" v="171" actId="20577"/>
        <pc:sldMkLst>
          <pc:docMk/>
          <pc:sldMk cId="1900880958" sldId="344"/>
        </pc:sldMkLst>
        <pc:spChg chg="mod">
          <ac:chgData name="QNAP_Michael Wang" userId="S::michaelwang@ieinet.onmicrosoft.com::24f6d3ac-b521-4ab1-807f-c66c6142572e" providerId="AD" clId="Web-{55A7300D-03BE-2F79-8A58-1052D6F33800}" dt="2019-01-04T06:11:50.415" v="171" actId="20577"/>
          <ac:spMkLst>
            <pc:docMk/>
            <pc:sldMk cId="1900880958" sldId="344"/>
            <ac:spMk id="11" creationId="{E836D5DA-1A59-4704-9D4B-3790ABE6916C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10:51.119" v="138" actId="20577"/>
        <pc:sldMkLst>
          <pc:docMk/>
          <pc:sldMk cId="2096684129" sldId="350"/>
        </pc:sldMkLst>
        <pc:spChg chg="mod">
          <ac:chgData name="QNAP_Michael Wang" userId="S::michaelwang@ieinet.onmicrosoft.com::24f6d3ac-b521-4ab1-807f-c66c6142572e" providerId="AD" clId="Web-{55A7300D-03BE-2F79-8A58-1052D6F33800}" dt="2019-01-04T06:10:51.119" v="138" actId="20577"/>
          <ac:spMkLst>
            <pc:docMk/>
            <pc:sldMk cId="2096684129" sldId="350"/>
            <ac:spMk id="10" creationId="{229B58B6-D690-4297-8BA0-372F5A828804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05:00.509" v="40" actId="20577"/>
        <pc:sldMkLst>
          <pc:docMk/>
          <pc:sldMk cId="3999985581" sldId="370"/>
        </pc:sldMkLst>
        <pc:spChg chg="mod">
          <ac:chgData name="QNAP_Michael Wang" userId="S::michaelwang@ieinet.onmicrosoft.com::24f6d3ac-b521-4ab1-807f-c66c6142572e" providerId="AD" clId="Web-{55A7300D-03BE-2F79-8A58-1052D6F33800}" dt="2019-01-04T06:05:00.509" v="40" actId="20577"/>
          <ac:spMkLst>
            <pc:docMk/>
            <pc:sldMk cId="3999985581" sldId="370"/>
            <ac:spMk id="30" creationId="{486022DC-C879-4549-93C9-1590EFB1A177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05:50.337" v="51" actId="20577"/>
        <pc:sldMkLst>
          <pc:docMk/>
          <pc:sldMk cId="248118008" sldId="371"/>
        </pc:sldMkLst>
        <pc:spChg chg="mod">
          <ac:chgData name="QNAP_Michael Wang" userId="S::michaelwang@ieinet.onmicrosoft.com::24f6d3ac-b521-4ab1-807f-c66c6142572e" providerId="AD" clId="Web-{55A7300D-03BE-2F79-8A58-1052D6F33800}" dt="2019-01-04T06:05:50.337" v="51" actId="20577"/>
          <ac:spMkLst>
            <pc:docMk/>
            <pc:sldMk cId="248118008" sldId="371"/>
            <ac:spMk id="84" creationId="{4A203CD7-CB9C-460D-9532-E0AC217004CE}"/>
          </ac:spMkLst>
        </pc:spChg>
        <pc:graphicFrameChg chg="mod modGraphic">
          <ac:chgData name="QNAP_Michael Wang" userId="S::michaelwang@ieinet.onmicrosoft.com::24f6d3ac-b521-4ab1-807f-c66c6142572e" providerId="AD" clId="Web-{55A7300D-03BE-2F79-8A58-1052D6F33800}" dt="2019-01-04T06:05:33.244" v="48" actId="20577"/>
          <ac:graphicFrameMkLst>
            <pc:docMk/>
            <pc:sldMk cId="248118008" sldId="371"/>
            <ac:graphicFrameMk id="75" creationId="{09BDBB02-32D7-4EDB-B46D-1095468AE91A}"/>
          </ac:graphicFrameMkLst>
        </pc:graphicFrameChg>
      </pc:sldChg>
      <pc:sldChg chg="modSp">
        <pc:chgData name="QNAP_Michael Wang" userId="S::michaelwang@ieinet.onmicrosoft.com::24f6d3ac-b521-4ab1-807f-c66c6142572e" providerId="AD" clId="Web-{55A7300D-03BE-2F79-8A58-1052D6F33800}" dt="2019-01-04T06:06:51.556" v="78" actId="20577"/>
        <pc:sldMkLst>
          <pc:docMk/>
          <pc:sldMk cId="332596372" sldId="373"/>
        </pc:sldMkLst>
        <pc:spChg chg="mod">
          <ac:chgData name="QNAP_Michael Wang" userId="S::michaelwang@ieinet.onmicrosoft.com::24f6d3ac-b521-4ab1-807f-c66c6142572e" providerId="AD" clId="Web-{55A7300D-03BE-2F79-8A58-1052D6F33800}" dt="2019-01-04T06:06:48.447" v="74" actId="20577"/>
          <ac:spMkLst>
            <pc:docMk/>
            <pc:sldMk cId="332596372" sldId="373"/>
            <ac:spMk id="4" creationId="{74C629C0-86B9-0349-989F-1EA2AE3222BE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6:51.556" v="78" actId="20577"/>
          <ac:spMkLst>
            <pc:docMk/>
            <pc:sldMk cId="332596372" sldId="373"/>
            <ac:spMk id="20" creationId="{1E2C4E4B-AFC5-42DF-9F3D-FD78E4ECF671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09:23.400" v="127" actId="20577"/>
        <pc:sldMkLst>
          <pc:docMk/>
          <pc:sldMk cId="1756817420" sldId="376"/>
        </pc:sldMkLst>
        <pc:spChg chg="mod">
          <ac:chgData name="QNAP_Michael Wang" userId="S::michaelwang@ieinet.onmicrosoft.com::24f6d3ac-b521-4ab1-807f-c66c6142572e" providerId="AD" clId="Web-{55A7300D-03BE-2F79-8A58-1052D6F33800}" dt="2019-01-04T06:08:08.275" v="104" actId="20577"/>
          <ac:spMkLst>
            <pc:docMk/>
            <pc:sldMk cId="1756817420" sldId="376"/>
            <ac:spMk id="4" creationId="{74C629C0-86B9-0349-989F-1EA2AE3222BE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9:23.400" v="127" actId="20577"/>
          <ac:spMkLst>
            <pc:docMk/>
            <pc:sldMk cId="1756817420" sldId="376"/>
            <ac:spMk id="10" creationId="{A7D9A8B7-F0B4-497A-98D8-0EEA7B5D53B1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8:13.072" v="107" actId="20577"/>
          <ac:spMkLst>
            <pc:docMk/>
            <pc:sldMk cId="1756817420" sldId="376"/>
            <ac:spMk id="11" creationId="{505F4615-6089-440F-A0C7-2826A340D280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10:58.353" v="143" actId="20577"/>
        <pc:sldMkLst>
          <pc:docMk/>
          <pc:sldMk cId="2827642756" sldId="378"/>
        </pc:sldMkLst>
        <pc:spChg chg="mod">
          <ac:chgData name="QNAP_Michael Wang" userId="S::michaelwang@ieinet.onmicrosoft.com::24f6d3ac-b521-4ab1-807f-c66c6142572e" providerId="AD" clId="Web-{55A7300D-03BE-2F79-8A58-1052D6F33800}" dt="2019-01-04T06:10:58.353" v="143" actId="20577"/>
          <ac:spMkLst>
            <pc:docMk/>
            <pc:sldMk cId="2827642756" sldId="378"/>
            <ac:spMk id="4" creationId="{E55C8B66-4FA7-4A1E-94F8-24E085CE63AD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07:57.525" v="99" actId="20577"/>
        <pc:sldMkLst>
          <pc:docMk/>
          <pc:sldMk cId="2564350857" sldId="396"/>
        </pc:sldMkLst>
        <pc:spChg chg="mod">
          <ac:chgData name="QNAP_Michael Wang" userId="S::michaelwang@ieinet.onmicrosoft.com::24f6d3ac-b521-4ab1-807f-c66c6142572e" providerId="AD" clId="Web-{55A7300D-03BE-2F79-8A58-1052D6F33800}" dt="2019-01-04T06:07:09.025" v="81" actId="20577"/>
          <ac:spMkLst>
            <pc:docMk/>
            <pc:sldMk cId="2564350857" sldId="396"/>
            <ac:spMk id="13" creationId="{4B5EA065-DCCA-47FF-8E90-4ACFC9184AE0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7:57.525" v="99" actId="20577"/>
          <ac:spMkLst>
            <pc:docMk/>
            <pc:sldMk cId="2564350857" sldId="396"/>
            <ac:spMk id="19" creationId="{89F9E39C-FC25-4A09-9C35-B2F188B48827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7:16.572" v="84" actId="20577"/>
          <ac:spMkLst>
            <pc:docMk/>
            <pc:sldMk cId="2564350857" sldId="396"/>
            <ac:spMk id="20" creationId="{558800E4-05C2-4540-9C90-8A3EF768EC11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7:49.681" v="90" actId="20577"/>
          <ac:spMkLst>
            <pc:docMk/>
            <pc:sldMk cId="2564350857" sldId="396"/>
            <ac:spMk id="76" creationId="{A23F7C96-33CB-4DA4-AFB2-96A427B10EBD}"/>
          </ac:spMkLst>
        </pc:spChg>
        <pc:spChg chg="mod">
          <ac:chgData name="QNAP_Michael Wang" userId="S::michaelwang@ieinet.onmicrosoft.com::24f6d3ac-b521-4ab1-807f-c66c6142572e" providerId="AD" clId="Web-{55A7300D-03BE-2F79-8A58-1052D6F33800}" dt="2019-01-04T06:07:13.369" v="83" actId="20577"/>
          <ac:spMkLst>
            <pc:docMk/>
            <pc:sldMk cId="2564350857" sldId="396"/>
            <ac:spMk id="79" creationId="{15C61C38-9892-409B-AB32-BC1C0F7B9781}"/>
          </ac:spMkLst>
        </pc:spChg>
      </pc:sldChg>
      <pc:sldChg chg="modSp">
        <pc:chgData name="QNAP_Michael Wang" userId="S::michaelwang@ieinet.onmicrosoft.com::24f6d3ac-b521-4ab1-807f-c66c6142572e" providerId="AD" clId="Web-{55A7300D-03BE-2F79-8A58-1052D6F33800}" dt="2019-01-04T06:19:34.774" v="286" actId="20577"/>
        <pc:sldMkLst>
          <pc:docMk/>
          <pc:sldMk cId="1747059757" sldId="399"/>
        </pc:sldMkLst>
        <pc:spChg chg="mod">
          <ac:chgData name="QNAP_Michael Wang" userId="S::michaelwang@ieinet.onmicrosoft.com::24f6d3ac-b521-4ab1-807f-c66c6142572e" providerId="AD" clId="Web-{55A7300D-03BE-2F79-8A58-1052D6F33800}" dt="2019-01-04T06:19:34.774" v="286" actId="20577"/>
          <ac:spMkLst>
            <pc:docMk/>
            <pc:sldMk cId="1747059757" sldId="399"/>
            <ac:spMk id="4" creationId="{E55C8B66-4FA7-4A1E-94F8-24E085CE63AD}"/>
          </ac:spMkLst>
        </pc:spChg>
      </pc:sldChg>
    </pc:docChg>
  </pc:docChgLst>
  <pc:docChgLst>
    <pc:chgData name="來賓使用者" userId="S::urn:spo:anon#a1eacc327734e018b811f001d0d7974dcb2f0734a4402315d56fbc9ee648d8a6::" providerId="AD" clId="Web-{BE98A77B-2EE3-3CF3-B8E5-8F800B49712E}"/>
    <pc:docChg chg="modSld">
      <pc:chgData name="來賓使用者" userId="S::urn:spo:anon#a1eacc327734e018b811f001d0d7974dcb2f0734a4402315d56fbc9ee648d8a6::" providerId="AD" clId="Web-{BE98A77B-2EE3-3CF3-B8E5-8F800B49712E}" dt="2019-01-15T01:55:21.050" v="5"/>
      <pc:docMkLst>
        <pc:docMk/>
      </pc:docMkLst>
      <pc:sldChg chg="modSp">
        <pc:chgData name="來賓使用者" userId="S::urn:spo:anon#a1eacc327734e018b811f001d0d7974dcb2f0734a4402315d56fbc9ee648d8a6::" providerId="AD" clId="Web-{BE98A77B-2EE3-3CF3-B8E5-8F800B49712E}" dt="2019-01-15T01:55:21.050" v="5"/>
        <pc:sldMkLst>
          <pc:docMk/>
          <pc:sldMk cId="2781277017" sldId="420"/>
        </pc:sldMkLst>
        <pc:graphicFrameChg chg="mod modGraphic">
          <ac:chgData name="來賓使用者" userId="S::urn:spo:anon#a1eacc327734e018b811f001d0d7974dcb2f0734a4402315d56fbc9ee648d8a6::" providerId="AD" clId="Web-{BE98A77B-2EE3-3CF3-B8E5-8F800B49712E}" dt="2019-01-15T01:55:21.050" v="5"/>
          <ac:graphicFrameMkLst>
            <pc:docMk/>
            <pc:sldMk cId="2781277017" sldId="420"/>
            <ac:graphicFrameMk id="5" creationId="{4626E044-CD7C-4D3C-9176-947E9558A4BB}"/>
          </ac:graphicFrameMkLst>
        </pc:graphicFrameChg>
      </pc:sldChg>
    </pc:docChg>
  </pc:docChgLst>
  <pc:docChgLst>
    <pc:chgData name="QNAP_Copy Su" userId="1126be78-0e4b-4fc6-8d80-fa9b94be460a" providerId="ADAL" clId="{5265B4F3-F362-43DE-B3FC-0FE1C9A164C6}"/>
    <pc:docChg chg="undo custSel addSld delSld modSld sldOrd modMainMaster">
      <pc:chgData name="QNAP_Copy Su" userId="1126be78-0e4b-4fc6-8d80-fa9b94be460a" providerId="ADAL" clId="{5265B4F3-F362-43DE-B3FC-0FE1C9A164C6}" dt="2019-01-14T06:43:12.960" v="4933"/>
      <pc:docMkLst>
        <pc:docMk/>
      </pc:docMkLst>
      <pc:sldChg chg="addSp delSp modSp modTransition">
        <pc:chgData name="QNAP_Copy Su" userId="1126be78-0e4b-4fc6-8d80-fa9b94be460a" providerId="ADAL" clId="{5265B4F3-F362-43DE-B3FC-0FE1C9A164C6}" dt="2019-01-11T07:13:43.125" v="4762" actId="1076"/>
        <pc:sldMkLst>
          <pc:docMk/>
          <pc:sldMk cId="0" sldId="307"/>
        </pc:sldMkLst>
        <pc:spChg chg="add del mod">
          <ac:chgData name="QNAP_Copy Su" userId="1126be78-0e4b-4fc6-8d80-fa9b94be460a" providerId="ADAL" clId="{5265B4F3-F362-43DE-B3FC-0FE1C9A164C6}" dt="2019-01-09T10:40:04.672" v="3676" actId="478"/>
          <ac:spMkLst>
            <pc:docMk/>
            <pc:sldMk cId="0" sldId="307"/>
            <ac:spMk id="2" creationId="{CE6A9771-00A0-466D-837D-9F80337949B4}"/>
          </ac:spMkLst>
        </pc:spChg>
        <pc:spChg chg="add mod">
          <ac:chgData name="QNAP_Copy Su" userId="1126be78-0e4b-4fc6-8d80-fa9b94be460a" providerId="ADAL" clId="{5265B4F3-F362-43DE-B3FC-0FE1C9A164C6}" dt="2019-01-11T07:13:43.125" v="4762" actId="1076"/>
          <ac:spMkLst>
            <pc:docMk/>
            <pc:sldMk cId="0" sldId="307"/>
            <ac:spMk id="3" creationId="{B3526C1C-0E50-4858-B4D5-FDD81AF01E14}"/>
          </ac:spMkLst>
        </pc:spChg>
        <pc:spChg chg="add del mod">
          <ac:chgData name="QNAP_Copy Su" userId="1126be78-0e4b-4fc6-8d80-fa9b94be460a" providerId="ADAL" clId="{5265B4F3-F362-43DE-B3FC-0FE1C9A164C6}" dt="2019-01-09T10:35:03.280" v="3659" actId="478"/>
          <ac:spMkLst>
            <pc:docMk/>
            <pc:sldMk cId="0" sldId="307"/>
            <ac:spMk id="4" creationId="{647E2AA3-6CC6-4F54-8615-BF9DD348253E}"/>
          </ac:spMkLst>
        </pc:spChg>
        <pc:spChg chg="del mod">
          <ac:chgData name="QNAP_Copy Su" userId="1126be78-0e4b-4fc6-8d80-fa9b94be460a" providerId="ADAL" clId="{5265B4F3-F362-43DE-B3FC-0FE1C9A164C6}" dt="2019-01-09T10:35:01.189" v="3658" actId="478"/>
          <ac:spMkLst>
            <pc:docMk/>
            <pc:sldMk cId="0" sldId="307"/>
            <ac:spMk id="6" creationId="{92719421-671D-441E-9C0F-4864DD34C562}"/>
          </ac:spMkLst>
        </pc:spChg>
        <pc:spChg chg="add del mod">
          <ac:chgData name="QNAP_Copy Su" userId="1126be78-0e4b-4fc6-8d80-fa9b94be460a" providerId="ADAL" clId="{5265B4F3-F362-43DE-B3FC-0FE1C9A164C6}" dt="2019-01-09T10:41:54.414" v="3701" actId="478"/>
          <ac:spMkLst>
            <pc:docMk/>
            <pc:sldMk cId="0" sldId="307"/>
            <ac:spMk id="7" creationId="{58C8526F-8BED-40DF-ADEB-7E02437A3CA9}"/>
          </ac:spMkLst>
        </pc:spChg>
        <pc:spChg chg="del">
          <ac:chgData name="QNAP_Copy Su" userId="1126be78-0e4b-4fc6-8d80-fa9b94be460a" providerId="ADAL" clId="{5265B4F3-F362-43DE-B3FC-0FE1C9A164C6}" dt="2019-01-09T10:31:43.766" v="3610" actId="478"/>
          <ac:spMkLst>
            <pc:docMk/>
            <pc:sldMk cId="0" sldId="307"/>
            <ac:spMk id="8" creationId="{D25BD12E-CA1C-4501-A841-CFD581FAA18E}"/>
          </ac:spMkLst>
        </pc:spChg>
        <pc:spChg chg="add mod">
          <ac:chgData name="QNAP_Copy Su" userId="1126be78-0e4b-4fc6-8d80-fa9b94be460a" providerId="ADAL" clId="{5265B4F3-F362-43DE-B3FC-0FE1C9A164C6}" dt="2019-01-09T10:44:40.949" v="3714" actId="1076"/>
          <ac:spMkLst>
            <pc:docMk/>
            <pc:sldMk cId="0" sldId="307"/>
            <ac:spMk id="9" creationId="{070259F9-EE25-4DAA-B426-AD5E97C2C840}"/>
          </ac:spMkLst>
        </pc:spChg>
        <pc:picChg chg="add">
          <ac:chgData name="QNAP_Copy Su" userId="1126be78-0e4b-4fc6-8d80-fa9b94be460a" providerId="ADAL" clId="{5265B4F3-F362-43DE-B3FC-0FE1C9A164C6}" dt="2019-01-11T07:09:42.633" v="4761" actId="1076"/>
          <ac:picMkLst>
            <pc:docMk/>
            <pc:sldMk cId="0" sldId="307"/>
            <ac:picMk id="4" creationId="{D2D796AF-986B-4B24-8F1D-FB1B72A68FE1}"/>
          </ac:picMkLst>
        </pc:picChg>
      </pc:sldChg>
      <pc:sldChg chg="addSp delSp modSp modTransition">
        <pc:chgData name="QNAP_Copy Su" userId="1126be78-0e4b-4fc6-8d80-fa9b94be460a" providerId="ADAL" clId="{5265B4F3-F362-43DE-B3FC-0FE1C9A164C6}" dt="2019-01-10T08:55:46.149" v="4673" actId="1076"/>
        <pc:sldMkLst>
          <pc:docMk/>
          <pc:sldMk cId="1341819211" sldId="339"/>
        </pc:sldMkLst>
        <pc:spChg chg="mod">
          <ac:chgData name="QNAP_Copy Su" userId="1126be78-0e4b-4fc6-8d80-fa9b94be460a" providerId="ADAL" clId="{5265B4F3-F362-43DE-B3FC-0FE1C9A164C6}" dt="2019-01-09T10:54:57.761" v="3788" actId="1035"/>
          <ac:spMkLst>
            <pc:docMk/>
            <pc:sldMk cId="1341819211" sldId="339"/>
            <ac:spMk id="3" creationId="{E8D7B4F3-035B-42DF-8DF9-731DF99AC5CA}"/>
          </ac:spMkLst>
        </pc:spChg>
        <pc:spChg chg="mod">
          <ac:chgData name="QNAP_Copy Su" userId="1126be78-0e4b-4fc6-8d80-fa9b94be460a" providerId="ADAL" clId="{5265B4F3-F362-43DE-B3FC-0FE1C9A164C6}" dt="2019-01-09T10:54:57.761" v="3788" actId="1035"/>
          <ac:spMkLst>
            <pc:docMk/>
            <pc:sldMk cId="1341819211" sldId="339"/>
            <ac:spMk id="46" creationId="{9E49BAE0-C18F-4A1A-83A4-A73CBA71B267}"/>
          </ac:spMkLst>
        </pc:spChg>
        <pc:spChg chg="del mod">
          <ac:chgData name="QNAP_Copy Su" userId="1126be78-0e4b-4fc6-8d80-fa9b94be460a" providerId="ADAL" clId="{5265B4F3-F362-43DE-B3FC-0FE1C9A164C6}" dt="2019-01-09T03:37:14.210" v="1576" actId="478"/>
          <ac:spMkLst>
            <pc:docMk/>
            <pc:sldMk cId="1341819211" sldId="339"/>
            <ac:spMk id="47" creationId="{D1689AEF-AB53-404D-B5AF-9ACAD1B2C7F4}"/>
          </ac:spMkLst>
        </pc:spChg>
        <pc:spChg chg="add mod">
          <ac:chgData name="QNAP_Copy Su" userId="1126be78-0e4b-4fc6-8d80-fa9b94be460a" providerId="ADAL" clId="{5265B4F3-F362-43DE-B3FC-0FE1C9A164C6}" dt="2019-01-10T08:55:46.149" v="4673" actId="1076"/>
          <ac:spMkLst>
            <pc:docMk/>
            <pc:sldMk cId="1341819211" sldId="339"/>
            <ac:spMk id="48" creationId="{72016DCE-0DAE-4318-918C-DA117F0DFA47}"/>
          </ac:spMkLst>
        </pc:spChg>
        <pc:spChg chg="del">
          <ac:chgData name="QNAP_Copy Su" userId="1126be78-0e4b-4fc6-8d80-fa9b94be460a" providerId="ADAL" clId="{5265B4F3-F362-43DE-B3FC-0FE1C9A164C6}" dt="2019-01-09T03:46:42.429" v="1594" actId="478"/>
          <ac:spMkLst>
            <pc:docMk/>
            <pc:sldMk cId="1341819211" sldId="339"/>
            <ac:spMk id="49" creationId="{BE3FEBD9-7361-4003-9D12-C1235AEAAF7B}"/>
          </ac:spMkLst>
        </pc:spChg>
        <pc:spChg chg="add del">
          <ac:chgData name="QNAP_Copy Su" userId="1126be78-0e4b-4fc6-8d80-fa9b94be460a" providerId="ADAL" clId="{5265B4F3-F362-43DE-B3FC-0FE1C9A164C6}" dt="2019-01-09T03:37:05.636" v="1573" actId="1035"/>
          <ac:spMkLst>
            <pc:docMk/>
            <pc:sldMk cId="1341819211" sldId="339"/>
            <ac:spMk id="50" creationId="{6A98C9F2-5BCC-443B-BA03-B6E620E170AE}"/>
          </ac:spMkLst>
        </pc:spChg>
        <pc:spChg chg="add mod ord">
          <ac:chgData name="QNAP_Copy Su" userId="1126be78-0e4b-4fc6-8d80-fa9b94be460a" providerId="ADAL" clId="{5265B4F3-F362-43DE-B3FC-0FE1C9A164C6}" dt="2019-01-09T10:54:57.761" v="3788" actId="1035"/>
          <ac:spMkLst>
            <pc:docMk/>
            <pc:sldMk cId="1341819211" sldId="339"/>
            <ac:spMk id="51" creationId="{5BAA9D0A-5852-4AC2-B87B-BEF9E0FF0705}"/>
          </ac:spMkLst>
        </pc:spChg>
        <pc:spChg chg="mod">
          <ac:chgData name="QNAP_Copy Su" userId="1126be78-0e4b-4fc6-8d80-fa9b94be460a" providerId="ADAL" clId="{5265B4F3-F362-43DE-B3FC-0FE1C9A164C6}" dt="2019-01-09T10:54:57.761" v="3788" actId="1035"/>
          <ac:spMkLst>
            <pc:docMk/>
            <pc:sldMk cId="1341819211" sldId="339"/>
            <ac:spMk id="170" creationId="{22C0AFAF-278D-48AB-BDAF-7C65CCAF38E3}"/>
          </ac:spMkLst>
        </pc:spChg>
        <pc:grpChg chg="del mod">
          <ac:chgData name="QNAP_Copy Su" userId="1126be78-0e4b-4fc6-8d80-fa9b94be460a" providerId="ADAL" clId="{5265B4F3-F362-43DE-B3FC-0FE1C9A164C6}" dt="2019-01-09T03:48:01.909" v="1610" actId="478"/>
          <ac:grpSpMkLst>
            <pc:docMk/>
            <pc:sldMk cId="1341819211" sldId="339"/>
            <ac:grpSpMk id="2" creationId="{53764D78-7B8E-4583-9263-6B3FC950D25D}"/>
          </ac:grpSpMkLst>
        </pc:grpChg>
        <pc:grpChg chg="del">
          <ac:chgData name="QNAP_Copy Su" userId="1126be78-0e4b-4fc6-8d80-fa9b94be460a" providerId="ADAL" clId="{5265B4F3-F362-43DE-B3FC-0FE1C9A164C6}" dt="2019-01-09T03:46:03.677" v="1578" actId="478"/>
          <ac:grpSpMkLst>
            <pc:docMk/>
            <pc:sldMk cId="1341819211" sldId="339"/>
            <ac:grpSpMk id="30" creationId="{F7935124-F172-4B92-932C-1505FD6DB216}"/>
          </ac:grpSpMkLst>
        </pc:grpChg>
        <pc:picChg chg="add mod">
          <ac:chgData name="QNAP_Copy Su" userId="1126be78-0e4b-4fc6-8d80-fa9b94be460a" providerId="ADAL" clId="{5265B4F3-F362-43DE-B3FC-0FE1C9A164C6}" dt="2019-01-09T10:54:57.761" v="3788" actId="1035"/>
          <ac:picMkLst>
            <pc:docMk/>
            <pc:sldMk cId="1341819211" sldId="339"/>
            <ac:picMk id="4" creationId="{42E1A801-4E11-4B74-B09D-1031644DD3D3}"/>
          </ac:picMkLst>
        </pc:picChg>
        <pc:picChg chg="add mod ord">
          <ac:chgData name="QNAP_Copy Su" userId="1126be78-0e4b-4fc6-8d80-fa9b94be460a" providerId="ADAL" clId="{5265B4F3-F362-43DE-B3FC-0FE1C9A164C6}" dt="2019-01-09T10:54:57.761" v="3788" actId="1035"/>
          <ac:picMkLst>
            <pc:docMk/>
            <pc:sldMk cId="1341819211" sldId="339"/>
            <ac:picMk id="5" creationId="{E506DBCA-BEC4-4F63-B293-58861984C5EB}"/>
          </ac:picMkLst>
        </pc:picChg>
        <pc:picChg chg="del">
          <ac:chgData name="QNAP_Copy Su" userId="1126be78-0e4b-4fc6-8d80-fa9b94be460a" providerId="ADAL" clId="{5265B4F3-F362-43DE-B3FC-0FE1C9A164C6}" dt="2019-01-09T03:46:02.910" v="1577" actId="478"/>
          <ac:picMkLst>
            <pc:docMk/>
            <pc:sldMk cId="1341819211" sldId="339"/>
            <ac:picMk id="31" creationId="{77BEF318-0468-4BBD-9341-03AF8FB66977}"/>
          </ac:picMkLst>
        </pc:pic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36" creationId="{1F4E1996-3923-4E86-A249-ABF42FECBCF4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37" creationId="{FE5239D8-04C0-4B50-B0B2-C575F92E3AAC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38" creationId="{5F1CB1DC-DF10-42BE-A4C5-0AA19DEB4EAA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39" creationId="{1E6D61D0-93C8-4025-A6B4-FB534E58CBF3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40" creationId="{C013E11E-4C7F-493B-A9B7-A3E49946A6C9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41" creationId="{E8AE3060-7E96-427F-A74B-E575CABA34F1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42" creationId="{B57ABCFD-F08D-44EC-9495-44769E861AAF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43" creationId="{62B6FB73-D42D-4803-87B8-071FFB202D9C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44" creationId="{E34470C1-8D60-4226-B3B9-380AACCC6675}"/>
          </ac:cxnSpMkLst>
        </pc:cxnChg>
        <pc:cxnChg chg="mod">
          <ac:chgData name="QNAP_Copy Su" userId="1126be78-0e4b-4fc6-8d80-fa9b94be460a" providerId="ADAL" clId="{5265B4F3-F362-43DE-B3FC-0FE1C9A164C6}" dt="2019-01-09T03:46:03.677" v="1578" actId="478"/>
          <ac:cxnSpMkLst>
            <pc:docMk/>
            <pc:sldMk cId="1341819211" sldId="339"/>
            <ac:cxnSpMk id="45" creationId="{C26CCBFC-671C-479D-9033-5422191E91F4}"/>
          </ac:cxnSpMkLst>
        </pc:cxnChg>
        <pc:cxnChg chg="mod">
          <ac:chgData name="QNAP_Copy Su" userId="1126be78-0e4b-4fc6-8d80-fa9b94be460a" providerId="ADAL" clId="{5265B4F3-F362-43DE-B3FC-0FE1C9A164C6}" dt="2019-01-09T03:48:01.909" v="1610" actId="478"/>
          <ac:cxnSpMkLst>
            <pc:docMk/>
            <pc:sldMk cId="1341819211" sldId="339"/>
            <ac:cxnSpMk id="158" creationId="{36AF2939-891E-48A8-8820-A211734BF0E9}"/>
          </ac:cxnSpMkLst>
        </pc:cxnChg>
        <pc:cxnChg chg="mod">
          <ac:chgData name="QNAP_Copy Su" userId="1126be78-0e4b-4fc6-8d80-fa9b94be460a" providerId="ADAL" clId="{5265B4F3-F362-43DE-B3FC-0FE1C9A164C6}" dt="2019-01-09T03:48:01.909" v="1610" actId="478"/>
          <ac:cxnSpMkLst>
            <pc:docMk/>
            <pc:sldMk cId="1341819211" sldId="339"/>
            <ac:cxnSpMk id="159" creationId="{3B84D746-5188-49B9-B30A-B46DBA6F3F69}"/>
          </ac:cxnSpMkLst>
        </pc:cxnChg>
        <pc:cxnChg chg="mod">
          <ac:chgData name="QNAP_Copy Su" userId="1126be78-0e4b-4fc6-8d80-fa9b94be460a" providerId="ADAL" clId="{5265B4F3-F362-43DE-B3FC-0FE1C9A164C6}" dt="2019-01-09T03:48:01.909" v="1610" actId="478"/>
          <ac:cxnSpMkLst>
            <pc:docMk/>
            <pc:sldMk cId="1341819211" sldId="339"/>
            <ac:cxnSpMk id="160" creationId="{69DACF71-6E93-4C86-8A33-63902B440B5D}"/>
          </ac:cxnSpMkLst>
        </pc:cxnChg>
        <pc:cxnChg chg="mod">
          <ac:chgData name="QNAP_Copy Su" userId="1126be78-0e4b-4fc6-8d80-fa9b94be460a" providerId="ADAL" clId="{5265B4F3-F362-43DE-B3FC-0FE1C9A164C6}" dt="2019-01-09T03:48:01.909" v="1610" actId="478"/>
          <ac:cxnSpMkLst>
            <pc:docMk/>
            <pc:sldMk cId="1341819211" sldId="339"/>
            <ac:cxnSpMk id="161" creationId="{FF5A2909-AD39-4C46-800F-CD70936D06D2}"/>
          </ac:cxnSpMkLst>
        </pc:cxnChg>
      </pc:sldChg>
      <pc:sldChg chg="addSp delSp modSp modTransition">
        <pc:chgData name="QNAP_Copy Su" userId="1126be78-0e4b-4fc6-8d80-fa9b94be460a" providerId="ADAL" clId="{5265B4F3-F362-43DE-B3FC-0FE1C9A164C6}" dt="2019-01-10T08:56:40.584" v="4680" actId="1076"/>
        <pc:sldMkLst>
          <pc:docMk/>
          <pc:sldMk cId="1900880958" sldId="344"/>
        </pc:sldMkLst>
        <pc:spChg chg="add mod">
          <ac:chgData name="QNAP_Copy Su" userId="1126be78-0e4b-4fc6-8d80-fa9b94be460a" providerId="ADAL" clId="{5265B4F3-F362-43DE-B3FC-0FE1C9A164C6}" dt="2019-01-09T08:25:28.534" v="2537" actId="1582"/>
          <ac:spMkLst>
            <pc:docMk/>
            <pc:sldMk cId="1900880958" sldId="344"/>
            <ac:spMk id="9" creationId="{1DAFCB50-E82E-4E25-8C2D-B934FB32B947}"/>
          </ac:spMkLst>
        </pc:spChg>
        <pc:spChg chg="mod">
          <ac:chgData name="QNAP_Copy Su" userId="1126be78-0e4b-4fc6-8d80-fa9b94be460a" providerId="ADAL" clId="{5265B4F3-F362-43DE-B3FC-0FE1C9A164C6}" dt="2019-01-09T08:29:16.353" v="2584" actId="14100"/>
          <ac:spMkLst>
            <pc:docMk/>
            <pc:sldMk cId="1900880958" sldId="344"/>
            <ac:spMk id="10" creationId="{A08466A4-FD32-4256-AB32-08A49218CA42}"/>
          </ac:spMkLst>
        </pc:spChg>
        <pc:spChg chg="mod">
          <ac:chgData name="QNAP_Copy Su" userId="1126be78-0e4b-4fc6-8d80-fa9b94be460a" providerId="ADAL" clId="{5265B4F3-F362-43DE-B3FC-0FE1C9A164C6}" dt="2019-01-09T08:31:24.289" v="2605" actId="20577"/>
          <ac:spMkLst>
            <pc:docMk/>
            <pc:sldMk cId="1900880958" sldId="344"/>
            <ac:spMk id="11" creationId="{E836D5DA-1A59-4704-9D4B-3790ABE6916C}"/>
          </ac:spMkLst>
        </pc:spChg>
        <pc:spChg chg="add mod">
          <ac:chgData name="QNAP_Copy Su" userId="1126be78-0e4b-4fc6-8d80-fa9b94be460a" providerId="ADAL" clId="{5265B4F3-F362-43DE-B3FC-0FE1C9A164C6}" dt="2019-01-10T08:56:40.584" v="4680" actId="1076"/>
          <ac:spMkLst>
            <pc:docMk/>
            <pc:sldMk cId="1900880958" sldId="344"/>
            <ac:spMk id="12" creationId="{8C86AD6A-A778-43CC-8B9F-D60A02146D7E}"/>
          </ac:spMkLst>
        </pc:spChg>
        <pc:spChg chg="del mod">
          <ac:chgData name="QNAP_Copy Su" userId="1126be78-0e4b-4fc6-8d80-fa9b94be460a" providerId="ADAL" clId="{5265B4F3-F362-43DE-B3FC-0FE1C9A164C6}" dt="2019-01-09T08:20:36.042" v="2494" actId="478"/>
          <ac:spMkLst>
            <pc:docMk/>
            <pc:sldMk cId="1900880958" sldId="344"/>
            <ac:spMk id="13" creationId="{5B526DE2-CE26-4A56-BF90-AB50A099693F}"/>
          </ac:spMkLst>
        </pc:spChg>
        <pc:spChg chg="del mod">
          <ac:chgData name="QNAP_Copy Su" userId="1126be78-0e4b-4fc6-8d80-fa9b94be460a" providerId="ADAL" clId="{5265B4F3-F362-43DE-B3FC-0FE1C9A164C6}" dt="2019-01-09T08:30:43.306" v="2600" actId="478"/>
          <ac:spMkLst>
            <pc:docMk/>
            <pc:sldMk cId="1900880958" sldId="344"/>
            <ac:spMk id="14" creationId="{FE223AA4-FA13-4B29-9159-973CE031654D}"/>
          </ac:spMkLst>
        </pc:spChg>
        <pc:spChg chg="del mod">
          <ac:chgData name="QNAP_Copy Su" userId="1126be78-0e4b-4fc6-8d80-fa9b94be460a" providerId="ADAL" clId="{5265B4F3-F362-43DE-B3FC-0FE1C9A164C6}" dt="2019-01-09T08:29:31.230" v="2588" actId="478"/>
          <ac:spMkLst>
            <pc:docMk/>
            <pc:sldMk cId="1900880958" sldId="344"/>
            <ac:spMk id="15" creationId="{27D7CC31-6C21-4FC3-A4B8-AD1657FA7EF1}"/>
          </ac:spMkLst>
        </pc:spChg>
        <pc:spChg chg="add mod">
          <ac:chgData name="QNAP_Copy Su" userId="1126be78-0e4b-4fc6-8d80-fa9b94be460a" providerId="ADAL" clId="{5265B4F3-F362-43DE-B3FC-0FE1C9A164C6}" dt="2019-01-09T08:29:25.465" v="2587" actId="1076"/>
          <ac:spMkLst>
            <pc:docMk/>
            <pc:sldMk cId="1900880958" sldId="344"/>
            <ac:spMk id="18" creationId="{13C48E9C-9FCC-4C9F-92BA-E17F21019BCF}"/>
          </ac:spMkLst>
        </pc:spChg>
        <pc:spChg chg="add mod">
          <ac:chgData name="QNAP_Copy Su" userId="1126be78-0e4b-4fc6-8d80-fa9b94be460a" providerId="ADAL" clId="{5265B4F3-F362-43DE-B3FC-0FE1C9A164C6}" dt="2019-01-09T08:26:08.200" v="2548" actId="14100"/>
          <ac:spMkLst>
            <pc:docMk/>
            <pc:sldMk cId="1900880958" sldId="344"/>
            <ac:spMk id="19" creationId="{5C8FF975-4E76-40E5-9580-D1D513E4ED45}"/>
          </ac:spMkLst>
        </pc:spChg>
        <pc:grpChg chg="mod">
          <ac:chgData name="QNAP_Copy Su" userId="1126be78-0e4b-4fc6-8d80-fa9b94be460a" providerId="ADAL" clId="{5265B4F3-F362-43DE-B3FC-0FE1C9A164C6}" dt="2019-01-09T08:21:01.927" v="2500" actId="1076"/>
          <ac:grpSpMkLst>
            <pc:docMk/>
            <pc:sldMk cId="1900880958" sldId="344"/>
            <ac:grpSpMk id="8" creationId="{45B963D9-3F9A-41F6-A205-9CB405F2CC45}"/>
          </ac:grpSpMkLst>
        </pc:grpChg>
        <pc:picChg chg="add del mod modCrop">
          <ac:chgData name="QNAP_Copy Su" userId="1126be78-0e4b-4fc6-8d80-fa9b94be460a" providerId="ADAL" clId="{5265B4F3-F362-43DE-B3FC-0FE1C9A164C6}" dt="2019-01-09T08:24:02.897" v="2523" actId="478"/>
          <ac:picMkLst>
            <pc:docMk/>
            <pc:sldMk cId="1900880958" sldId="344"/>
            <ac:picMk id="2" creationId="{AD44E012-0CD3-4C5B-9377-26E19846AB79}"/>
          </ac:picMkLst>
        </pc:picChg>
        <pc:picChg chg="mod modCrop">
          <ac:chgData name="QNAP_Copy Su" userId="1126be78-0e4b-4fc6-8d80-fa9b94be460a" providerId="ADAL" clId="{5265B4F3-F362-43DE-B3FC-0FE1C9A164C6}" dt="2019-01-09T08:20:58.554" v="2499" actId="732"/>
          <ac:picMkLst>
            <pc:docMk/>
            <pc:sldMk cId="1900880958" sldId="344"/>
            <ac:picMk id="4" creationId="{33EB6BC2-083C-44B0-9335-C761B6B801AE}"/>
          </ac:picMkLst>
        </pc:picChg>
        <pc:picChg chg="add del mod">
          <ac:chgData name="QNAP_Copy Su" userId="1126be78-0e4b-4fc6-8d80-fa9b94be460a" providerId="ADAL" clId="{5265B4F3-F362-43DE-B3FC-0FE1C9A164C6}" dt="2019-01-09T08:24:33.537" v="2526" actId="478"/>
          <ac:picMkLst>
            <pc:docMk/>
            <pc:sldMk cId="1900880958" sldId="344"/>
            <ac:picMk id="5" creationId="{503A950E-91C6-42B4-A7CD-B7FAD4F39FD3}"/>
          </ac:picMkLst>
        </pc:picChg>
        <pc:picChg chg="del mod">
          <ac:chgData name="QNAP_Copy Su" userId="1126be78-0e4b-4fc6-8d80-fa9b94be460a" providerId="ADAL" clId="{5265B4F3-F362-43DE-B3FC-0FE1C9A164C6}" dt="2019-01-09T08:25:20.304" v="2535" actId="20577"/>
          <ac:picMkLst>
            <pc:docMk/>
            <pc:sldMk cId="1900880958" sldId="344"/>
            <ac:picMk id="6" creationId="{DDE710EB-A1A1-4D4D-86CE-7B333003477F}"/>
          </ac:picMkLst>
        </pc:picChg>
        <pc:picChg chg="add del mod">
          <ac:chgData name="QNAP_Copy Su" userId="1126be78-0e4b-4fc6-8d80-fa9b94be460a" providerId="ADAL" clId="{5265B4F3-F362-43DE-B3FC-0FE1C9A164C6}" dt="2019-01-09T08:26:13.308" v="2549" actId="20577"/>
          <ac:picMkLst>
            <pc:docMk/>
            <pc:sldMk cId="1900880958" sldId="344"/>
            <ac:picMk id="7" creationId="{C65CE48F-4D13-403F-9487-427A6CF5B038}"/>
          </ac:picMkLst>
        </pc:picChg>
        <pc:picChg chg="del mod">
          <ac:chgData name="QNAP_Copy Su" userId="1126be78-0e4b-4fc6-8d80-fa9b94be460a" providerId="ADAL" clId="{5265B4F3-F362-43DE-B3FC-0FE1C9A164C6}" dt="2019-01-09T08:21:56.727" v="2517" actId="478"/>
          <ac:picMkLst>
            <pc:docMk/>
            <pc:sldMk cId="1900880958" sldId="344"/>
            <ac:picMk id="16" creationId="{3C1E7131-01D1-4C13-B3F2-3ED05A4967F7}"/>
          </ac:picMkLst>
        </pc:picChg>
        <pc:picChg chg="add mod">
          <ac:chgData name="QNAP_Copy Su" userId="1126be78-0e4b-4fc6-8d80-fa9b94be460a" providerId="ADAL" clId="{5265B4F3-F362-43DE-B3FC-0FE1C9A164C6}" dt="2019-01-09T08:29:25.465" v="2587" actId="1076"/>
          <ac:picMkLst>
            <pc:docMk/>
            <pc:sldMk cId="1900880958" sldId="344"/>
            <ac:picMk id="17" creationId="{948FD228-236C-4EFF-95A7-B4ABB6D988A6}"/>
          </ac:picMkLst>
        </pc:picChg>
        <pc:picChg chg="add del mod">
          <ac:chgData name="QNAP_Copy Su" userId="1126be78-0e4b-4fc6-8d80-fa9b94be460a" providerId="ADAL" clId="{5265B4F3-F362-43DE-B3FC-0FE1C9A164C6}" dt="2019-01-09T08:26:21.465" v="2553" actId="478"/>
          <ac:picMkLst>
            <pc:docMk/>
            <pc:sldMk cId="1900880958" sldId="344"/>
            <ac:picMk id="20" creationId="{87EDC0A6-AE1A-4D79-8F5F-7E4445D453E0}"/>
          </ac:picMkLst>
        </pc:picChg>
        <pc:picChg chg="add mod">
          <ac:chgData name="QNAP_Copy Su" userId="1126be78-0e4b-4fc6-8d80-fa9b94be460a" providerId="ADAL" clId="{5265B4F3-F362-43DE-B3FC-0FE1C9A164C6}" dt="2019-01-09T08:26:39.361" v="2555" actId="1076"/>
          <ac:picMkLst>
            <pc:docMk/>
            <pc:sldMk cId="1900880958" sldId="344"/>
            <ac:picMk id="21" creationId="{9E4D3F0C-0DAB-415C-8594-516FCA4F1ED3}"/>
          </ac:picMkLst>
        </pc:picChg>
        <pc:picChg chg="add mod ord">
          <ac:chgData name="QNAP_Copy Su" userId="1126be78-0e4b-4fc6-8d80-fa9b94be460a" providerId="ADAL" clId="{5265B4F3-F362-43DE-B3FC-0FE1C9A164C6}" dt="2019-01-09T08:27:50.544" v="2564" actId="1076"/>
          <ac:picMkLst>
            <pc:docMk/>
            <pc:sldMk cId="1900880958" sldId="344"/>
            <ac:picMk id="22" creationId="{F0421ED2-D200-4ED0-927F-172F275E5C61}"/>
          </ac:picMkLst>
        </pc:picChg>
      </pc:sldChg>
      <pc:sldChg chg="addSp delSp modSp modTransition">
        <pc:chgData name="QNAP_Copy Su" userId="1126be78-0e4b-4fc6-8d80-fa9b94be460a" providerId="ADAL" clId="{5265B4F3-F362-43DE-B3FC-0FE1C9A164C6}" dt="2019-01-10T08:51:24.676" v="4644" actId="1076"/>
        <pc:sldMkLst>
          <pc:docMk/>
          <pc:sldMk cId="2096684129" sldId="350"/>
        </pc:sldMkLst>
        <pc:spChg chg="add mod ord">
          <ac:chgData name="QNAP_Copy Su" userId="1126be78-0e4b-4fc6-8d80-fa9b94be460a" providerId="ADAL" clId="{5265B4F3-F362-43DE-B3FC-0FE1C9A164C6}" dt="2019-01-09T07:50:51.739" v="2393" actId="208"/>
          <ac:spMkLst>
            <pc:docMk/>
            <pc:sldMk cId="2096684129" sldId="350"/>
            <ac:spMk id="2" creationId="{D0098DD1-0378-49BE-90E4-399B82AD2D80}"/>
          </ac:spMkLst>
        </pc:spChg>
        <pc:spChg chg="del mod">
          <ac:chgData name="QNAP_Copy Su" userId="1126be78-0e4b-4fc6-8d80-fa9b94be460a" providerId="ADAL" clId="{5265B4F3-F362-43DE-B3FC-0FE1C9A164C6}" dt="2019-01-09T07:41:18.918" v="2296" actId="478"/>
          <ac:spMkLst>
            <pc:docMk/>
            <pc:sldMk cId="2096684129" sldId="350"/>
            <ac:spMk id="10" creationId="{229B58B6-D690-4297-8BA0-372F5A828804}"/>
          </ac:spMkLst>
        </pc:spChg>
        <pc:spChg chg="del">
          <ac:chgData name="QNAP_Copy Su" userId="1126be78-0e4b-4fc6-8d80-fa9b94be460a" providerId="ADAL" clId="{5265B4F3-F362-43DE-B3FC-0FE1C9A164C6}" dt="2019-01-09T07:41:26.030" v="2297" actId="478"/>
          <ac:spMkLst>
            <pc:docMk/>
            <pc:sldMk cId="2096684129" sldId="350"/>
            <ac:spMk id="11" creationId="{2625317E-E41E-4963-B07A-8EA5D3C9DDC2}"/>
          </ac:spMkLst>
        </pc:spChg>
        <pc:spChg chg="add del">
          <ac:chgData name="QNAP_Copy Su" userId="1126be78-0e4b-4fc6-8d80-fa9b94be460a" providerId="ADAL" clId="{5265B4F3-F362-43DE-B3FC-0FE1C9A164C6}" dt="2019-01-09T07:40:52.933" v="2289" actId="478"/>
          <ac:spMkLst>
            <pc:docMk/>
            <pc:sldMk cId="2096684129" sldId="350"/>
            <ac:spMk id="12" creationId="{53BAFAB5-18A7-4AC5-B9E9-AD63986BF734}"/>
          </ac:spMkLst>
        </pc:spChg>
        <pc:spChg chg="add mod">
          <ac:chgData name="QNAP_Copy Su" userId="1126be78-0e4b-4fc6-8d80-fa9b94be460a" providerId="ADAL" clId="{5265B4F3-F362-43DE-B3FC-0FE1C9A164C6}" dt="2019-01-10T08:51:24.676" v="4644" actId="1076"/>
          <ac:spMkLst>
            <pc:docMk/>
            <pc:sldMk cId="2096684129" sldId="350"/>
            <ac:spMk id="14" creationId="{A67636D5-5A22-4B62-86F1-3954561AC566}"/>
          </ac:spMkLst>
        </pc:spChg>
        <pc:graphicFrameChg chg="mod modGraphic">
          <ac:chgData name="QNAP_Copy Su" userId="1126be78-0e4b-4fc6-8d80-fa9b94be460a" providerId="ADAL" clId="{5265B4F3-F362-43DE-B3FC-0FE1C9A164C6}" dt="2019-01-09T07:51:07.108" v="2405" actId="1076"/>
          <ac:graphicFrameMkLst>
            <pc:docMk/>
            <pc:sldMk cId="2096684129" sldId="350"/>
            <ac:graphicFrameMk id="24" creationId="{CAABC41A-3FCA-4801-8344-EAF171095036}"/>
          </ac:graphicFrameMkLst>
        </pc:graphicFrameChg>
        <pc:picChg chg="add del mod">
          <ac:chgData name="QNAP_Copy Su" userId="1126be78-0e4b-4fc6-8d80-fa9b94be460a" providerId="ADAL" clId="{5265B4F3-F362-43DE-B3FC-0FE1C9A164C6}" dt="2019-01-09T07:47:46.655" v="2343" actId="478"/>
          <ac:picMkLst>
            <pc:docMk/>
            <pc:sldMk cId="2096684129" sldId="350"/>
            <ac:picMk id="3" creationId="{AFD0E4E4-B7A4-46A2-BF52-8B41906F4FEC}"/>
          </ac:picMkLst>
        </pc:picChg>
        <pc:picChg chg="add mod">
          <ac:chgData name="QNAP_Copy Su" userId="1126be78-0e4b-4fc6-8d80-fa9b94be460a" providerId="ADAL" clId="{5265B4F3-F362-43DE-B3FC-0FE1C9A164C6}" dt="2019-01-09T07:50:12.159" v="2380" actId="1076"/>
          <ac:picMkLst>
            <pc:docMk/>
            <pc:sldMk cId="2096684129" sldId="350"/>
            <ac:picMk id="4" creationId="{F9AD3D1C-E0F2-4D26-82FA-2927E474BB2A}"/>
          </ac:picMkLst>
        </pc:picChg>
        <pc:picChg chg="del">
          <ac:chgData name="QNAP_Copy Su" userId="1126be78-0e4b-4fc6-8d80-fa9b94be460a" providerId="ADAL" clId="{5265B4F3-F362-43DE-B3FC-0FE1C9A164C6}" dt="2019-01-09T07:45:58.303" v="2329" actId="478"/>
          <ac:picMkLst>
            <pc:docMk/>
            <pc:sldMk cId="2096684129" sldId="350"/>
            <ac:picMk id="13" creationId="{57DA374B-2A5D-419C-B41A-38A49117FDBE}"/>
          </ac:picMkLst>
        </pc:picChg>
        <pc:picChg chg="del">
          <ac:chgData name="QNAP_Copy Su" userId="1126be78-0e4b-4fc6-8d80-fa9b94be460a" providerId="ADAL" clId="{5265B4F3-F362-43DE-B3FC-0FE1C9A164C6}" dt="2019-01-09T07:45:58.303" v="2329" actId="478"/>
          <ac:picMkLst>
            <pc:docMk/>
            <pc:sldMk cId="2096684129" sldId="350"/>
            <ac:picMk id="15" creationId="{6FE01A84-C240-4E2B-AD7E-B26C0418F176}"/>
          </ac:picMkLst>
        </pc:picChg>
        <pc:picChg chg="del">
          <ac:chgData name="QNAP_Copy Su" userId="1126be78-0e4b-4fc6-8d80-fa9b94be460a" providerId="ADAL" clId="{5265B4F3-F362-43DE-B3FC-0FE1C9A164C6}" dt="2019-01-09T07:45:59.950" v="2330" actId="478"/>
          <ac:picMkLst>
            <pc:docMk/>
            <pc:sldMk cId="2096684129" sldId="350"/>
            <ac:picMk id="16" creationId="{B9E80D89-58A2-4A3F-9406-A5BA0936679D}"/>
          </ac:picMkLst>
        </pc:picChg>
        <pc:picChg chg="del">
          <ac:chgData name="QNAP_Copy Su" userId="1126be78-0e4b-4fc6-8d80-fa9b94be460a" providerId="ADAL" clId="{5265B4F3-F362-43DE-B3FC-0FE1C9A164C6}" dt="2019-01-09T07:45:58.303" v="2329" actId="478"/>
          <ac:picMkLst>
            <pc:docMk/>
            <pc:sldMk cId="2096684129" sldId="350"/>
            <ac:picMk id="17" creationId="{AC7E8166-05F9-4256-A725-30416C5BADB0}"/>
          </ac:picMkLst>
        </pc:picChg>
        <pc:picChg chg="add mod">
          <ac:chgData name="QNAP_Copy Su" userId="1126be78-0e4b-4fc6-8d80-fa9b94be460a" providerId="ADAL" clId="{5265B4F3-F362-43DE-B3FC-0FE1C9A164C6}" dt="2019-01-09T07:50:37.183" v="2392" actId="465"/>
          <ac:picMkLst>
            <pc:docMk/>
            <pc:sldMk cId="2096684129" sldId="350"/>
            <ac:picMk id="18" creationId="{6CD474C7-8CCB-447B-B981-0FCD539CBE93}"/>
          </ac:picMkLst>
        </pc:picChg>
        <pc:picChg chg="del">
          <ac:chgData name="QNAP_Copy Su" userId="1126be78-0e4b-4fc6-8d80-fa9b94be460a" providerId="ADAL" clId="{5265B4F3-F362-43DE-B3FC-0FE1C9A164C6}" dt="2019-01-09T07:46:01.990" v="2331" actId="478"/>
          <ac:picMkLst>
            <pc:docMk/>
            <pc:sldMk cId="2096684129" sldId="350"/>
            <ac:picMk id="19" creationId="{5491092E-94BD-4224-AB86-7C9A1CAED3A7}"/>
          </ac:picMkLst>
        </pc:picChg>
        <pc:picChg chg="add mod">
          <ac:chgData name="QNAP_Copy Su" userId="1126be78-0e4b-4fc6-8d80-fa9b94be460a" providerId="ADAL" clId="{5265B4F3-F362-43DE-B3FC-0FE1C9A164C6}" dt="2019-01-09T07:50:37.183" v="2392" actId="465"/>
          <ac:picMkLst>
            <pc:docMk/>
            <pc:sldMk cId="2096684129" sldId="350"/>
            <ac:picMk id="20" creationId="{E13B0FD7-7D53-4AA4-B56B-98BB8821AA4B}"/>
          </ac:picMkLst>
        </pc:picChg>
        <pc:picChg chg="del">
          <ac:chgData name="QNAP_Copy Su" userId="1126be78-0e4b-4fc6-8d80-fa9b94be460a" providerId="ADAL" clId="{5265B4F3-F362-43DE-B3FC-0FE1C9A164C6}" dt="2019-01-09T07:45:58.303" v="2329" actId="478"/>
          <ac:picMkLst>
            <pc:docMk/>
            <pc:sldMk cId="2096684129" sldId="350"/>
            <ac:picMk id="21" creationId="{ECEE1A52-68D6-46E4-AA07-E125934B30BA}"/>
          </ac:picMkLst>
        </pc:picChg>
        <pc:picChg chg="add mod">
          <ac:chgData name="QNAP_Copy Su" userId="1126be78-0e4b-4fc6-8d80-fa9b94be460a" providerId="ADAL" clId="{5265B4F3-F362-43DE-B3FC-0FE1C9A164C6}" dt="2019-01-09T07:50:37.183" v="2392" actId="465"/>
          <ac:picMkLst>
            <pc:docMk/>
            <pc:sldMk cId="2096684129" sldId="350"/>
            <ac:picMk id="22" creationId="{DF2ED550-9FFF-43C7-B620-BFF407E0EB16}"/>
          </ac:picMkLst>
        </pc:picChg>
        <pc:picChg chg="add mod">
          <ac:chgData name="QNAP_Copy Su" userId="1126be78-0e4b-4fc6-8d80-fa9b94be460a" providerId="ADAL" clId="{5265B4F3-F362-43DE-B3FC-0FE1C9A164C6}" dt="2019-01-09T07:50:37.183" v="2392" actId="465"/>
          <ac:picMkLst>
            <pc:docMk/>
            <pc:sldMk cId="2096684129" sldId="350"/>
            <ac:picMk id="23" creationId="{519D77E9-E935-4062-B4B9-CAC5411EF77B}"/>
          </ac:picMkLst>
        </pc:picChg>
        <pc:picChg chg="add mod">
          <ac:chgData name="QNAP_Copy Su" userId="1126be78-0e4b-4fc6-8d80-fa9b94be460a" providerId="ADAL" clId="{5265B4F3-F362-43DE-B3FC-0FE1C9A164C6}" dt="2019-01-09T07:50:37.183" v="2392" actId="465"/>
          <ac:picMkLst>
            <pc:docMk/>
            <pc:sldMk cId="2096684129" sldId="350"/>
            <ac:picMk id="25" creationId="{C5B88ABB-FA2F-4662-9B97-685E8989EFF1}"/>
          </ac:picMkLst>
        </pc:picChg>
      </pc:sldChg>
      <pc:sldChg chg="addSp delSp modSp">
        <pc:chgData name="QNAP_Copy Su" userId="1126be78-0e4b-4fc6-8d80-fa9b94be460a" providerId="ADAL" clId="{5265B4F3-F362-43DE-B3FC-0FE1C9A164C6}" dt="2019-01-10T08:54:52.371" v="4666" actId="1076"/>
        <pc:sldMkLst>
          <pc:docMk/>
          <pc:sldMk cId="920838129" sldId="359"/>
        </pc:sldMkLst>
        <pc:spChg chg="add del mod ord">
          <ac:chgData name="QNAP_Copy Su" userId="1126be78-0e4b-4fc6-8d80-fa9b94be460a" providerId="ADAL" clId="{5265B4F3-F362-43DE-B3FC-0FE1C9A164C6}" dt="2019-01-08T09:38:20.816" v="118" actId="478"/>
          <ac:spMkLst>
            <pc:docMk/>
            <pc:sldMk cId="920838129" sldId="359"/>
            <ac:spMk id="2" creationId="{881075CC-CF66-4321-A51B-B453BC2D4343}"/>
          </ac:spMkLst>
        </pc:spChg>
        <pc:spChg chg="add mod">
          <ac:chgData name="QNAP_Copy Su" userId="1126be78-0e4b-4fc6-8d80-fa9b94be460a" providerId="ADAL" clId="{5265B4F3-F362-43DE-B3FC-0FE1C9A164C6}" dt="2019-01-08T11:10:33.471" v="898" actId="113"/>
          <ac:spMkLst>
            <pc:docMk/>
            <pc:sldMk cId="920838129" sldId="359"/>
            <ac:spMk id="4" creationId="{654A0318-8E61-4C38-901D-9ED2267606CC}"/>
          </ac:spMkLst>
        </pc:spChg>
        <pc:spChg chg="mod">
          <ac:chgData name="QNAP_Copy Su" userId="1126be78-0e4b-4fc6-8d80-fa9b94be460a" providerId="ADAL" clId="{5265B4F3-F362-43DE-B3FC-0FE1C9A164C6}" dt="2019-01-10T08:54:52.371" v="4666" actId="1076"/>
          <ac:spMkLst>
            <pc:docMk/>
            <pc:sldMk cId="920838129" sldId="359"/>
            <ac:spMk id="6" creationId="{44F379F2-21BE-5645-9DFB-C1EE0D3E76D6}"/>
          </ac:spMkLst>
        </pc:spChg>
        <pc:spChg chg="add mod">
          <ac:chgData name="QNAP_Copy Su" userId="1126be78-0e4b-4fc6-8d80-fa9b94be460a" providerId="ADAL" clId="{5265B4F3-F362-43DE-B3FC-0FE1C9A164C6}" dt="2019-01-08T11:10:33.471" v="898" actId="113"/>
          <ac:spMkLst>
            <pc:docMk/>
            <pc:sldMk cId="920838129" sldId="359"/>
            <ac:spMk id="60" creationId="{B417D150-A1BE-4592-9B52-D8E8E516EB1A}"/>
          </ac:spMkLst>
        </pc:spChg>
        <pc:spChg chg="add mod">
          <ac:chgData name="QNAP_Copy Su" userId="1126be78-0e4b-4fc6-8d80-fa9b94be460a" providerId="ADAL" clId="{5265B4F3-F362-43DE-B3FC-0FE1C9A164C6}" dt="2019-01-08T11:10:33.471" v="898" actId="113"/>
          <ac:spMkLst>
            <pc:docMk/>
            <pc:sldMk cId="920838129" sldId="359"/>
            <ac:spMk id="61" creationId="{1928BEBF-FC93-4BB6-AEBC-6BE72A48994A}"/>
          </ac:spMkLst>
        </pc:spChg>
        <pc:spChg chg="add mod">
          <ac:chgData name="QNAP_Copy Su" userId="1126be78-0e4b-4fc6-8d80-fa9b94be460a" providerId="ADAL" clId="{5265B4F3-F362-43DE-B3FC-0FE1C9A164C6}" dt="2019-01-08T11:10:33.471" v="898" actId="113"/>
          <ac:spMkLst>
            <pc:docMk/>
            <pc:sldMk cId="920838129" sldId="359"/>
            <ac:spMk id="62" creationId="{88E4B06D-D86A-4121-B83C-3ED8BA5A57B0}"/>
          </ac:spMkLst>
        </pc:spChg>
        <pc:spChg chg="add mod">
          <ac:chgData name="QNAP_Copy Su" userId="1126be78-0e4b-4fc6-8d80-fa9b94be460a" providerId="ADAL" clId="{5265B4F3-F362-43DE-B3FC-0FE1C9A164C6}" dt="2019-01-08T11:10:33.471" v="898" actId="113"/>
          <ac:spMkLst>
            <pc:docMk/>
            <pc:sldMk cId="920838129" sldId="359"/>
            <ac:spMk id="63" creationId="{2A16DC37-B937-4960-8472-4777D5398179}"/>
          </ac:spMkLst>
        </pc:spChg>
        <pc:spChg chg="mod topLvl">
          <ac:chgData name="QNAP_Copy Su" userId="1126be78-0e4b-4fc6-8d80-fa9b94be460a" providerId="ADAL" clId="{5265B4F3-F362-43DE-B3FC-0FE1C9A164C6}" dt="2019-01-08T09:52:33.105" v="243" actId="1036"/>
          <ac:spMkLst>
            <pc:docMk/>
            <pc:sldMk cId="920838129" sldId="359"/>
            <ac:spMk id="166" creationId="{903B7517-D323-41FB-AE65-F1A6A89C3642}"/>
          </ac:spMkLst>
        </pc:spChg>
        <pc:spChg chg="add del mod topLvl">
          <ac:chgData name="QNAP_Copy Su" userId="1126be78-0e4b-4fc6-8d80-fa9b94be460a" providerId="ADAL" clId="{5265B4F3-F362-43DE-B3FC-0FE1C9A164C6}" dt="2019-01-08T09:52:07.337" v="233" actId="1076"/>
          <ac:spMkLst>
            <pc:docMk/>
            <pc:sldMk cId="920838129" sldId="359"/>
            <ac:spMk id="168" creationId="{7B9EFFC4-6B99-497D-ACC6-69B66D8DBE56}"/>
          </ac:spMkLst>
        </pc:spChg>
        <pc:spChg chg="mod topLvl">
          <ac:chgData name="QNAP_Copy Su" userId="1126be78-0e4b-4fc6-8d80-fa9b94be460a" providerId="ADAL" clId="{5265B4F3-F362-43DE-B3FC-0FE1C9A164C6}" dt="2019-01-08T09:52:33.105" v="243" actId="1036"/>
          <ac:spMkLst>
            <pc:docMk/>
            <pc:sldMk cId="920838129" sldId="359"/>
            <ac:spMk id="171" creationId="{DC5F9BA4-4286-4531-8282-BBBCD0DC4BE0}"/>
          </ac:spMkLst>
        </pc:spChg>
        <pc:spChg chg="del mod topLvl">
          <ac:chgData name="QNAP_Copy Su" userId="1126be78-0e4b-4fc6-8d80-fa9b94be460a" providerId="ADAL" clId="{5265B4F3-F362-43DE-B3FC-0FE1C9A164C6}" dt="2019-01-08T09:39:01.609" v="130" actId="478"/>
          <ac:spMkLst>
            <pc:docMk/>
            <pc:sldMk cId="920838129" sldId="359"/>
            <ac:spMk id="172" creationId="{D682A378-4A72-424D-B0D1-AA64E8AC5C62}"/>
          </ac:spMkLst>
        </pc:spChg>
        <pc:spChg chg="mod topLvl">
          <ac:chgData name="QNAP_Copy Su" userId="1126be78-0e4b-4fc6-8d80-fa9b94be460a" providerId="ADAL" clId="{5265B4F3-F362-43DE-B3FC-0FE1C9A164C6}" dt="2019-01-08T09:52:33.105" v="243" actId="1036"/>
          <ac:spMkLst>
            <pc:docMk/>
            <pc:sldMk cId="920838129" sldId="359"/>
            <ac:spMk id="185" creationId="{C7E4192D-0B62-4837-9621-90CCB02BE8D6}"/>
          </ac:spMkLst>
        </pc:spChg>
        <pc:spChg chg="mod topLvl">
          <ac:chgData name="QNAP_Copy Su" userId="1126be78-0e4b-4fc6-8d80-fa9b94be460a" providerId="ADAL" clId="{5265B4F3-F362-43DE-B3FC-0FE1C9A164C6}" dt="2019-01-08T09:52:38.336" v="246" actId="1037"/>
          <ac:spMkLst>
            <pc:docMk/>
            <pc:sldMk cId="920838129" sldId="359"/>
            <ac:spMk id="189" creationId="{AF997164-539B-4C11-8490-0AAE7A93799F}"/>
          </ac:spMkLst>
        </pc:spChg>
        <pc:spChg chg="mod topLvl">
          <ac:chgData name="QNAP_Copy Su" userId="1126be78-0e4b-4fc6-8d80-fa9b94be460a" providerId="ADAL" clId="{5265B4F3-F362-43DE-B3FC-0FE1C9A164C6}" dt="2019-01-08T09:52:33.105" v="243" actId="1036"/>
          <ac:spMkLst>
            <pc:docMk/>
            <pc:sldMk cId="920838129" sldId="359"/>
            <ac:spMk id="193" creationId="{A3EACB25-E43D-4834-A713-3902353660C7}"/>
          </ac:spMkLst>
        </pc:spChg>
        <pc:spChg chg="mod topLvl">
          <ac:chgData name="QNAP_Copy Su" userId="1126be78-0e4b-4fc6-8d80-fa9b94be460a" providerId="ADAL" clId="{5265B4F3-F362-43DE-B3FC-0FE1C9A164C6}" dt="2019-01-08T09:52:33.105" v="243" actId="1036"/>
          <ac:spMkLst>
            <pc:docMk/>
            <pc:sldMk cId="920838129" sldId="359"/>
            <ac:spMk id="196" creationId="{C39FD88E-2956-4734-89C7-55D867A584C0}"/>
          </ac:spMkLst>
        </pc:spChg>
        <pc:grpChg chg="del">
          <ac:chgData name="QNAP_Copy Su" userId="1126be78-0e4b-4fc6-8d80-fa9b94be460a" providerId="ADAL" clId="{5265B4F3-F362-43DE-B3FC-0FE1C9A164C6}" dt="2019-01-08T08:57:31.841" v="98" actId="165"/>
          <ac:grpSpMkLst>
            <pc:docMk/>
            <pc:sldMk cId="920838129" sldId="359"/>
            <ac:grpSpMk id="9" creationId="{BC0CC7F2-DBF1-47F7-A62F-72D21BEE9253}"/>
          </ac:grpSpMkLst>
        </pc:grpChg>
        <pc:grpChg chg="add del mod">
          <ac:chgData name="QNAP_Copy Su" userId="1126be78-0e4b-4fc6-8d80-fa9b94be460a" providerId="ADAL" clId="{5265B4F3-F362-43DE-B3FC-0FE1C9A164C6}" dt="2019-01-08T11:10:59.981" v="901" actId="478"/>
          <ac:grpSpMkLst>
            <pc:docMk/>
            <pc:sldMk cId="920838129" sldId="359"/>
            <ac:grpSpMk id="64" creationId="{1E3CB8A9-0192-4E5E-BE37-44674C42CB65}"/>
          </ac:grpSpMkLst>
        </pc:grpChg>
        <pc:grpChg chg="del mod topLvl">
          <ac:chgData name="QNAP_Copy Su" userId="1126be78-0e4b-4fc6-8d80-fa9b94be460a" providerId="ADAL" clId="{5265B4F3-F362-43DE-B3FC-0FE1C9A164C6}" dt="2019-01-08T09:40:00.777" v="152" actId="165"/>
          <ac:grpSpMkLst>
            <pc:docMk/>
            <pc:sldMk cId="920838129" sldId="359"/>
            <ac:grpSpMk id="150" creationId="{E7333728-C2C0-4AE6-9DB1-F8DF1F906FAE}"/>
          </ac:grpSpMkLst>
        </pc:grpChg>
        <pc:grpChg chg="add del mod topLvl">
          <ac:chgData name="QNAP_Copy Su" userId="1126be78-0e4b-4fc6-8d80-fa9b94be460a" providerId="ADAL" clId="{5265B4F3-F362-43DE-B3FC-0FE1C9A164C6}" dt="2019-01-08T09:39:44.065" v="145" actId="165"/>
          <ac:grpSpMkLst>
            <pc:docMk/>
            <pc:sldMk cId="920838129" sldId="359"/>
            <ac:grpSpMk id="151" creationId="{67FF3B54-9FB6-48F3-A7B2-2A7B59AAAB27}"/>
          </ac:grpSpMkLst>
        </pc:grpChg>
        <pc:grpChg chg="del mod topLvl">
          <ac:chgData name="QNAP_Copy Su" userId="1126be78-0e4b-4fc6-8d80-fa9b94be460a" providerId="ADAL" clId="{5265B4F3-F362-43DE-B3FC-0FE1C9A164C6}" dt="2019-01-08T09:39:31.643" v="138" actId="165"/>
          <ac:grpSpMkLst>
            <pc:docMk/>
            <pc:sldMk cId="920838129" sldId="359"/>
            <ac:grpSpMk id="152" creationId="{49BB7186-3E7A-4EE0-AD96-D3F1EC3A8C09}"/>
          </ac:grpSpMkLst>
        </pc:grpChg>
        <pc:grpChg chg="del mod topLvl">
          <ac:chgData name="QNAP_Copy Su" userId="1126be78-0e4b-4fc6-8d80-fa9b94be460a" providerId="ADAL" clId="{5265B4F3-F362-43DE-B3FC-0FE1C9A164C6}" dt="2019-01-08T09:40:07.494" v="156" actId="165"/>
          <ac:grpSpMkLst>
            <pc:docMk/>
            <pc:sldMk cId="920838129" sldId="359"/>
            <ac:grpSpMk id="153" creationId="{C55E77F7-5FF0-4EF3-9B4C-E219E360F2D6}"/>
          </ac:grpSpMkLst>
        </pc:grpChg>
        <pc:grpChg chg="del mod topLvl">
          <ac:chgData name="QNAP_Copy Su" userId="1126be78-0e4b-4fc6-8d80-fa9b94be460a" providerId="ADAL" clId="{5265B4F3-F362-43DE-B3FC-0FE1C9A164C6}" dt="2019-01-08T09:38:17.775" v="117" actId="478"/>
          <ac:grpSpMkLst>
            <pc:docMk/>
            <pc:sldMk cId="920838129" sldId="359"/>
            <ac:grpSpMk id="154" creationId="{3253D819-2ECC-44B4-9DAA-AAFC888BADEC}"/>
          </ac:grpSpMkLst>
        </pc:grpChg>
        <pc:grpChg chg="del mod topLvl">
          <ac:chgData name="QNAP_Copy Su" userId="1126be78-0e4b-4fc6-8d80-fa9b94be460a" providerId="ADAL" clId="{5265B4F3-F362-43DE-B3FC-0FE1C9A164C6}" dt="2019-01-08T09:38:55.573" v="128" actId="165"/>
          <ac:grpSpMkLst>
            <pc:docMk/>
            <pc:sldMk cId="920838129" sldId="359"/>
            <ac:grpSpMk id="158" creationId="{B86CDE8A-5BE1-4089-8CBE-B606358140FF}"/>
          </ac:grpSpMkLst>
        </pc:grpChg>
        <pc:grpChg chg="del mod topLvl">
          <ac:chgData name="QNAP_Copy Su" userId="1126be78-0e4b-4fc6-8d80-fa9b94be460a" providerId="ADAL" clId="{5265B4F3-F362-43DE-B3FC-0FE1C9A164C6}" dt="2019-01-08T09:38:43.147" v="122" actId="165"/>
          <ac:grpSpMkLst>
            <pc:docMk/>
            <pc:sldMk cId="920838129" sldId="359"/>
            <ac:grpSpMk id="159" creationId="{C442215B-9364-4D97-B149-E17B3A4555F2}"/>
          </ac:grpSpMkLst>
        </pc:grpChg>
        <pc:grpChg chg="add del mod topLvl">
          <ac:chgData name="QNAP_Copy Su" userId="1126be78-0e4b-4fc6-8d80-fa9b94be460a" providerId="ADAL" clId="{5265B4F3-F362-43DE-B3FC-0FE1C9A164C6}" dt="2019-01-08T09:40:13.090" v="160" actId="165"/>
          <ac:grpSpMkLst>
            <pc:docMk/>
            <pc:sldMk cId="920838129" sldId="359"/>
            <ac:grpSpMk id="182" creationId="{E8BC88B0-D5D7-4410-B92B-06A5A210C58A}"/>
          </ac:grpSpMkLst>
        </pc:grpChg>
        <pc:grpChg chg="add del mod topLvl">
          <ac:chgData name="QNAP_Copy Su" userId="1126be78-0e4b-4fc6-8d80-fa9b94be460a" providerId="ADAL" clId="{5265B4F3-F362-43DE-B3FC-0FE1C9A164C6}" dt="2019-01-08T09:39:39.569" v="143" actId="165"/>
          <ac:grpSpMkLst>
            <pc:docMk/>
            <pc:sldMk cId="920838129" sldId="359"/>
            <ac:grpSpMk id="186" creationId="{60CA7307-0DAA-40C0-81AE-C8D7BE598376}"/>
          </ac:grpSpMkLst>
        </pc:grpChg>
        <pc:grpChg chg="add del mod topLvl">
          <ac:chgData name="QNAP_Copy Su" userId="1126be78-0e4b-4fc6-8d80-fa9b94be460a" providerId="ADAL" clId="{5265B4F3-F362-43DE-B3FC-0FE1C9A164C6}" dt="2019-01-08T09:39:52.962" v="148" actId="165"/>
          <ac:grpSpMkLst>
            <pc:docMk/>
            <pc:sldMk cId="920838129" sldId="359"/>
            <ac:grpSpMk id="190" creationId="{C12E6559-801C-43E8-B0A7-FC01557982F8}"/>
          </ac:grpSpMkLst>
        </pc:grpChg>
        <pc:graphicFrameChg chg="del mod">
          <ac:chgData name="QNAP_Copy Su" userId="1126be78-0e4b-4fc6-8d80-fa9b94be460a" providerId="ADAL" clId="{5265B4F3-F362-43DE-B3FC-0FE1C9A164C6}" dt="2019-01-08T09:43:49.786" v="206" actId="478"/>
          <ac:graphicFrameMkLst>
            <pc:docMk/>
            <pc:sldMk cId="920838129" sldId="359"/>
            <ac:graphicFrameMk id="45" creationId="{200C6993-E596-4BB7-91E5-25AF9AD2B01A}"/>
          </ac:graphicFrameMkLst>
        </pc:graphicFrameChg>
        <pc:picChg chg="del mod topLvl">
          <ac:chgData name="QNAP_Copy Su" userId="1126be78-0e4b-4fc6-8d80-fa9b94be460a" providerId="ADAL" clId="{5265B4F3-F362-43DE-B3FC-0FE1C9A164C6}" dt="2019-01-08T09:38:30.465" v="119" actId="478"/>
          <ac:picMkLst>
            <pc:docMk/>
            <pc:sldMk cId="920838129" sldId="359"/>
            <ac:picMk id="156" creationId="{63F372B5-D1C6-4E1C-836A-D6CDA0050D81}"/>
          </ac:picMkLst>
        </pc:picChg>
        <pc:picChg chg="del mod topLvl">
          <ac:chgData name="QNAP_Copy Su" userId="1126be78-0e4b-4fc6-8d80-fa9b94be460a" providerId="ADAL" clId="{5265B4F3-F362-43DE-B3FC-0FE1C9A164C6}" dt="2019-01-08T09:38:30.465" v="119" actId="478"/>
          <ac:picMkLst>
            <pc:docMk/>
            <pc:sldMk cId="920838129" sldId="359"/>
            <ac:picMk id="157" creationId="{BEAEFF91-C944-4567-B8EA-1AE80F73E011}"/>
          </ac:picMkLst>
        </pc:picChg>
        <pc:picChg chg="del mod topLvl">
          <ac:chgData name="QNAP_Copy Su" userId="1126be78-0e4b-4fc6-8d80-fa9b94be460a" providerId="ADAL" clId="{5265B4F3-F362-43DE-B3FC-0FE1C9A164C6}" dt="2019-01-08T09:38:30.465" v="119" actId="478"/>
          <ac:picMkLst>
            <pc:docMk/>
            <pc:sldMk cId="920838129" sldId="359"/>
            <ac:picMk id="162" creationId="{AD357017-7BC7-42E6-83A8-538A1918022C}"/>
          </ac:picMkLst>
        </pc:picChg>
        <pc:picChg chg="del mod topLvl">
          <ac:chgData name="QNAP_Copy Su" userId="1126be78-0e4b-4fc6-8d80-fa9b94be460a" providerId="ADAL" clId="{5265B4F3-F362-43DE-B3FC-0FE1C9A164C6}" dt="2019-01-08T09:38:30.465" v="119" actId="478"/>
          <ac:picMkLst>
            <pc:docMk/>
            <pc:sldMk cId="920838129" sldId="359"/>
            <ac:picMk id="163" creationId="{437EF765-2425-40F6-809A-7BA57A493293}"/>
          </ac:picMkLst>
        </pc:picChg>
        <pc:picChg chg="del mod topLvl">
          <ac:chgData name="QNAP_Copy Su" userId="1126be78-0e4b-4fc6-8d80-fa9b94be460a" providerId="ADAL" clId="{5265B4F3-F362-43DE-B3FC-0FE1C9A164C6}" dt="2019-01-08T09:38:30.465" v="119" actId="478"/>
          <ac:picMkLst>
            <pc:docMk/>
            <pc:sldMk cId="920838129" sldId="359"/>
            <ac:picMk id="164" creationId="{050C77C4-0667-4B7A-888D-11DD1819A4B2}"/>
          </ac:picMkLst>
        </pc:picChg>
        <pc:picChg chg="del mod topLvl">
          <ac:chgData name="QNAP_Copy Su" userId="1126be78-0e4b-4fc6-8d80-fa9b94be460a" providerId="ADAL" clId="{5265B4F3-F362-43DE-B3FC-0FE1C9A164C6}" dt="2019-01-08T09:38:45.913" v="123" actId="478"/>
          <ac:picMkLst>
            <pc:docMk/>
            <pc:sldMk cId="920838129" sldId="359"/>
            <ac:picMk id="165" creationId="{E2FA6EAF-E9EE-4598-A315-1372F19607FA}"/>
          </ac:picMkLst>
        </pc:picChg>
        <pc:picChg chg="del mod topLvl">
          <ac:chgData name="QNAP_Copy Su" userId="1126be78-0e4b-4fc6-8d80-fa9b94be460a" providerId="ADAL" clId="{5265B4F3-F362-43DE-B3FC-0FE1C9A164C6}" dt="2019-01-08T09:38:46.712" v="124" actId="478"/>
          <ac:picMkLst>
            <pc:docMk/>
            <pc:sldMk cId="920838129" sldId="359"/>
            <ac:picMk id="167" creationId="{1AC87EEB-378B-40E5-9FDD-66103B9EB200}"/>
          </ac:picMkLst>
        </pc:picChg>
        <pc:picChg chg="del mod topLvl">
          <ac:chgData name="QNAP_Copy Su" userId="1126be78-0e4b-4fc6-8d80-fa9b94be460a" providerId="ADAL" clId="{5265B4F3-F362-43DE-B3FC-0FE1C9A164C6}" dt="2019-01-08T09:44:45.409" v="223" actId="478"/>
          <ac:picMkLst>
            <pc:docMk/>
            <pc:sldMk cId="920838129" sldId="359"/>
            <ac:picMk id="169" creationId="{1F6FAB5E-5C3E-43E6-A4E9-6F29C20255DC}"/>
          </ac:picMkLst>
        </pc:picChg>
        <pc:picChg chg="del mod topLvl">
          <ac:chgData name="QNAP_Copy Su" userId="1126be78-0e4b-4fc6-8d80-fa9b94be460a" providerId="ADAL" clId="{5265B4F3-F362-43DE-B3FC-0FE1C9A164C6}" dt="2019-01-08T09:38:59.240" v="129" actId="478"/>
          <ac:picMkLst>
            <pc:docMk/>
            <pc:sldMk cId="920838129" sldId="359"/>
            <ac:picMk id="170" creationId="{EE804F5C-C9C1-4030-927C-015531A508BD}"/>
          </ac:picMkLst>
        </pc:picChg>
        <pc:picChg chg="del mod topLvl">
          <ac:chgData name="QNAP_Copy Su" userId="1126be78-0e4b-4fc6-8d80-fa9b94be460a" providerId="ADAL" clId="{5265B4F3-F362-43DE-B3FC-0FE1C9A164C6}" dt="2019-01-08T09:40:08.825" v="157" actId="478"/>
          <ac:picMkLst>
            <pc:docMk/>
            <pc:sldMk cId="920838129" sldId="359"/>
            <ac:picMk id="183" creationId="{062C0C46-8CBE-4045-826B-5869F081BCEB}"/>
          </ac:picMkLst>
        </pc:picChg>
        <pc:picChg chg="del mod topLvl">
          <ac:chgData name="QNAP_Copy Su" userId="1126be78-0e4b-4fc6-8d80-fa9b94be460a" providerId="ADAL" clId="{5265B4F3-F362-43DE-B3FC-0FE1C9A164C6}" dt="2019-01-08T09:40:14.640" v="161" actId="478"/>
          <ac:picMkLst>
            <pc:docMk/>
            <pc:sldMk cId="920838129" sldId="359"/>
            <ac:picMk id="184" creationId="{5210D0D3-7048-4BCC-8643-9CBC79291CD7}"/>
          </ac:picMkLst>
        </pc:picChg>
        <pc:picChg chg="del mod topLvl">
          <ac:chgData name="QNAP_Copy Su" userId="1126be78-0e4b-4fc6-8d80-fa9b94be460a" providerId="ADAL" clId="{5265B4F3-F362-43DE-B3FC-0FE1C9A164C6}" dt="2019-01-08T09:39:56.320" v="151" actId="478"/>
          <ac:picMkLst>
            <pc:docMk/>
            <pc:sldMk cId="920838129" sldId="359"/>
            <ac:picMk id="187" creationId="{C29E8119-9400-43E6-8F5E-267AEC8F4C52}"/>
          </ac:picMkLst>
        </pc:picChg>
        <pc:picChg chg="del mod topLvl">
          <ac:chgData name="QNAP_Copy Su" userId="1126be78-0e4b-4fc6-8d80-fa9b94be460a" providerId="ADAL" clId="{5265B4F3-F362-43DE-B3FC-0FE1C9A164C6}" dt="2019-01-08T09:39:41.487" v="144" actId="478"/>
          <ac:picMkLst>
            <pc:docMk/>
            <pc:sldMk cId="920838129" sldId="359"/>
            <ac:picMk id="188" creationId="{BFFAD001-8A0F-4530-9448-E06C5EDDFF6A}"/>
          </ac:picMkLst>
        </pc:picChg>
        <pc:picChg chg="del mod topLvl">
          <ac:chgData name="QNAP_Copy Su" userId="1126be78-0e4b-4fc6-8d80-fa9b94be460a" providerId="ADAL" clId="{5265B4F3-F362-43DE-B3FC-0FE1C9A164C6}" dt="2019-01-08T09:39:55.623" v="150" actId="478"/>
          <ac:picMkLst>
            <pc:docMk/>
            <pc:sldMk cId="920838129" sldId="359"/>
            <ac:picMk id="191" creationId="{5BECA33C-2B66-4895-A828-7373129AC467}"/>
          </ac:picMkLst>
        </pc:picChg>
        <pc:picChg chg="del mod topLvl">
          <ac:chgData name="QNAP_Copy Su" userId="1126be78-0e4b-4fc6-8d80-fa9b94be460a" providerId="ADAL" clId="{5265B4F3-F362-43DE-B3FC-0FE1C9A164C6}" dt="2019-01-08T09:39:54.743" v="149" actId="478"/>
          <ac:picMkLst>
            <pc:docMk/>
            <pc:sldMk cId="920838129" sldId="359"/>
            <ac:picMk id="192" creationId="{E9316B07-DA53-4BDA-834A-6BFBC190D919}"/>
          </ac:picMkLst>
        </pc:picChg>
        <pc:picChg chg="del mod topLvl">
          <ac:chgData name="QNAP_Copy Su" userId="1126be78-0e4b-4fc6-8d80-fa9b94be460a" providerId="ADAL" clId="{5265B4F3-F362-43DE-B3FC-0FE1C9A164C6}" dt="2019-01-08T09:40:02.927" v="154" actId="478"/>
          <ac:picMkLst>
            <pc:docMk/>
            <pc:sldMk cId="920838129" sldId="359"/>
            <ac:picMk id="194" creationId="{7FCDE327-55C9-4D94-8FED-4A2208AC3EF2}"/>
          </ac:picMkLst>
        </pc:picChg>
        <pc:picChg chg="del mod topLvl">
          <ac:chgData name="QNAP_Copy Su" userId="1126be78-0e4b-4fc6-8d80-fa9b94be460a" providerId="ADAL" clId="{5265B4F3-F362-43DE-B3FC-0FE1C9A164C6}" dt="2019-01-08T09:40:02.359" v="153" actId="478"/>
          <ac:picMkLst>
            <pc:docMk/>
            <pc:sldMk cId="920838129" sldId="359"/>
            <ac:picMk id="195" creationId="{98C6E6AA-E27F-4E14-81DE-7F3193ACC249}"/>
          </ac:picMkLst>
        </pc:picChg>
        <pc:picChg chg="del mod topLvl">
          <ac:chgData name="QNAP_Copy Su" userId="1126be78-0e4b-4fc6-8d80-fa9b94be460a" providerId="ADAL" clId="{5265B4F3-F362-43DE-B3FC-0FE1C9A164C6}" dt="2019-01-08T09:40:03.577" v="155" actId="478"/>
          <ac:picMkLst>
            <pc:docMk/>
            <pc:sldMk cId="920838129" sldId="359"/>
            <ac:picMk id="197" creationId="{A734151F-4F9A-421A-AA44-F178A609B9FD}"/>
          </ac:picMkLst>
        </pc:picChg>
        <pc:cxnChg chg="del mod topLvl">
          <ac:chgData name="QNAP_Copy Su" userId="1126be78-0e4b-4fc6-8d80-fa9b94be460a" providerId="ADAL" clId="{5265B4F3-F362-43DE-B3FC-0FE1C9A164C6}" dt="2019-01-08T09:38:30.465" v="119" actId="478"/>
          <ac:cxnSpMkLst>
            <pc:docMk/>
            <pc:sldMk cId="920838129" sldId="359"/>
            <ac:cxnSpMk id="57" creationId="{A96D1C07-18DC-404E-B94B-B606292DAB8C}"/>
          </ac:cxnSpMkLst>
        </pc:cxnChg>
        <pc:cxnChg chg="del mod topLvl">
          <ac:chgData name="QNAP_Copy Su" userId="1126be78-0e4b-4fc6-8d80-fa9b94be460a" providerId="ADAL" clId="{5265B4F3-F362-43DE-B3FC-0FE1C9A164C6}" dt="2019-01-08T09:38:30.465" v="119" actId="478"/>
          <ac:cxnSpMkLst>
            <pc:docMk/>
            <pc:sldMk cId="920838129" sldId="359"/>
            <ac:cxnSpMk id="59" creationId="{E3E4BCFB-C605-40C8-8112-25FD878D2BB8}"/>
          </ac:cxnSpMkLst>
        </pc:cxnChg>
        <pc:cxnChg chg="del mod topLvl">
          <ac:chgData name="QNAP_Copy Su" userId="1126be78-0e4b-4fc6-8d80-fa9b94be460a" providerId="ADAL" clId="{5265B4F3-F362-43DE-B3FC-0FE1C9A164C6}" dt="2019-01-08T09:38:30.465" v="119" actId="478"/>
          <ac:cxnSpMkLst>
            <pc:docMk/>
            <pc:sldMk cId="920838129" sldId="359"/>
            <ac:cxnSpMk id="147" creationId="{0F855E1A-6EAF-4C88-8D93-1304EFEACD28}"/>
          </ac:cxnSpMkLst>
        </pc:cxnChg>
        <pc:cxnChg chg="del mod topLvl">
          <ac:chgData name="QNAP_Copy Su" userId="1126be78-0e4b-4fc6-8d80-fa9b94be460a" providerId="ADAL" clId="{5265B4F3-F362-43DE-B3FC-0FE1C9A164C6}" dt="2019-01-08T09:38:30.465" v="119" actId="478"/>
          <ac:cxnSpMkLst>
            <pc:docMk/>
            <pc:sldMk cId="920838129" sldId="359"/>
            <ac:cxnSpMk id="148" creationId="{B93191B8-B31B-43C9-BA90-8C62F8FAF7A6}"/>
          </ac:cxnSpMkLst>
        </pc:cxnChg>
        <pc:cxnChg chg="del mod topLvl">
          <ac:chgData name="QNAP_Copy Su" userId="1126be78-0e4b-4fc6-8d80-fa9b94be460a" providerId="ADAL" clId="{5265B4F3-F362-43DE-B3FC-0FE1C9A164C6}" dt="2019-01-08T09:38:30.465" v="119" actId="478"/>
          <ac:cxnSpMkLst>
            <pc:docMk/>
            <pc:sldMk cId="920838129" sldId="359"/>
            <ac:cxnSpMk id="160" creationId="{4971AD84-D6BF-43F8-B0E8-25F20C6CC65B}"/>
          </ac:cxnSpMkLst>
        </pc:cxnChg>
        <pc:cxnChg chg="del mod topLvl">
          <ac:chgData name="QNAP_Copy Su" userId="1126be78-0e4b-4fc6-8d80-fa9b94be460a" providerId="ADAL" clId="{5265B4F3-F362-43DE-B3FC-0FE1C9A164C6}" dt="2019-01-08T09:38:30.465" v="119" actId="478"/>
          <ac:cxnSpMkLst>
            <pc:docMk/>
            <pc:sldMk cId="920838129" sldId="359"/>
            <ac:cxnSpMk id="161" creationId="{0B0492A4-9543-4B5F-8AE7-52715ABF86B4}"/>
          </ac:cxnSpMkLst>
        </pc:cxnChg>
      </pc:sldChg>
      <pc:sldChg chg="addSp delSp modSp">
        <pc:chgData name="QNAP_Copy Su" userId="1126be78-0e4b-4fc6-8d80-fa9b94be460a" providerId="ADAL" clId="{5265B4F3-F362-43DE-B3FC-0FE1C9A164C6}" dt="2019-01-10T08:54:58.358" v="4667" actId="1076"/>
        <pc:sldMkLst>
          <pc:docMk/>
          <pc:sldMk cId="3999985581" sldId="370"/>
        </pc:sldMkLst>
        <pc:spChg chg="del">
          <ac:chgData name="QNAP_Copy Su" userId="1126be78-0e4b-4fc6-8d80-fa9b94be460a" providerId="ADAL" clId="{5265B4F3-F362-43DE-B3FC-0FE1C9A164C6}" dt="2019-01-08T10:57:17.197" v="629" actId="478"/>
          <ac:spMkLst>
            <pc:docMk/>
            <pc:sldMk cId="3999985581" sldId="370"/>
            <ac:spMk id="2" creationId="{058F1013-8752-4F3F-8EA2-8282B6413986}"/>
          </ac:spMkLst>
        </pc:spChg>
        <pc:spChg chg="add del mod">
          <ac:chgData name="QNAP_Copy Su" userId="1126be78-0e4b-4fc6-8d80-fa9b94be460a" providerId="ADAL" clId="{5265B4F3-F362-43DE-B3FC-0FE1C9A164C6}" dt="2019-01-08T10:57:44.740" v="642" actId="11529"/>
          <ac:spMkLst>
            <pc:docMk/>
            <pc:sldMk cId="3999985581" sldId="370"/>
            <ac:spMk id="8" creationId="{8C5807C2-1F42-418C-AD1A-BBC45ACD2061}"/>
          </ac:spMkLst>
        </pc:spChg>
        <pc:spChg chg="add mod ord topLvl">
          <ac:chgData name="QNAP_Copy Su" userId="1126be78-0e4b-4fc6-8d80-fa9b94be460a" providerId="ADAL" clId="{5265B4F3-F362-43DE-B3FC-0FE1C9A164C6}" dt="2019-01-10T03:23:16.486" v="4187" actId="165"/>
          <ac:spMkLst>
            <pc:docMk/>
            <pc:sldMk cId="3999985581" sldId="370"/>
            <ac:spMk id="10" creationId="{68EF75EA-B25B-40EC-921F-C77AABFF8661}"/>
          </ac:spMkLst>
        </pc:spChg>
        <pc:spChg chg="mod topLvl">
          <ac:chgData name="QNAP_Copy Su" userId="1126be78-0e4b-4fc6-8d80-fa9b94be460a" providerId="ADAL" clId="{5265B4F3-F362-43DE-B3FC-0FE1C9A164C6}" dt="2019-01-10T03:23:16.486" v="4187" actId="165"/>
          <ac:spMkLst>
            <pc:docMk/>
            <pc:sldMk cId="3999985581" sldId="370"/>
            <ac:spMk id="14" creationId="{6A3167C7-F422-6448-BA10-72FC97B93DD3}"/>
          </ac:spMkLst>
        </pc:spChg>
        <pc:spChg chg="del mod">
          <ac:chgData name="QNAP_Copy Su" userId="1126be78-0e4b-4fc6-8d80-fa9b94be460a" providerId="ADAL" clId="{5265B4F3-F362-43DE-B3FC-0FE1C9A164C6}" dt="2019-01-08T10:59:07.564" v="676" actId="478"/>
          <ac:spMkLst>
            <pc:docMk/>
            <pc:sldMk cId="3999985581" sldId="370"/>
            <ac:spMk id="18" creationId="{3749CC5C-5096-B548-9DC8-75B2E2CF7313}"/>
          </ac:spMkLst>
        </pc:spChg>
        <pc:spChg chg="add mod">
          <ac:chgData name="QNAP_Copy Su" userId="1126be78-0e4b-4fc6-8d80-fa9b94be460a" providerId="ADAL" clId="{5265B4F3-F362-43DE-B3FC-0FE1C9A164C6}" dt="2019-01-10T08:54:58.358" v="4667" actId="1076"/>
          <ac:spMkLst>
            <pc:docMk/>
            <pc:sldMk cId="3999985581" sldId="370"/>
            <ac:spMk id="27" creationId="{E9927A60-59B7-4634-A65D-6D83A515DCCC}"/>
          </ac:spMkLst>
        </pc:spChg>
        <pc:spChg chg="add del mod">
          <ac:chgData name="QNAP_Copy Su" userId="1126be78-0e4b-4fc6-8d80-fa9b94be460a" providerId="ADAL" clId="{5265B4F3-F362-43DE-B3FC-0FE1C9A164C6}" dt="2019-01-08T10:58:22.451" v="658" actId="478"/>
          <ac:spMkLst>
            <pc:docMk/>
            <pc:sldMk cId="3999985581" sldId="370"/>
            <ac:spMk id="29" creationId="{0C2C5120-A6C5-4FC7-AA56-112FCBAB92DF}"/>
          </ac:spMkLst>
        </pc:spChg>
        <pc:spChg chg="del mod">
          <ac:chgData name="QNAP_Copy Su" userId="1126be78-0e4b-4fc6-8d80-fa9b94be460a" providerId="ADAL" clId="{5265B4F3-F362-43DE-B3FC-0FE1C9A164C6}" dt="2019-01-08T10:59:04.573" v="675" actId="478"/>
          <ac:spMkLst>
            <pc:docMk/>
            <pc:sldMk cId="3999985581" sldId="370"/>
            <ac:spMk id="30" creationId="{486022DC-C879-4549-93C9-1590EFB1A177}"/>
          </ac:spMkLst>
        </pc:spChg>
        <pc:spChg chg="del mod">
          <ac:chgData name="QNAP_Copy Su" userId="1126be78-0e4b-4fc6-8d80-fa9b94be460a" providerId="ADAL" clId="{5265B4F3-F362-43DE-B3FC-0FE1C9A164C6}" dt="2019-01-08T09:12:03.600" v="114" actId="478"/>
          <ac:spMkLst>
            <pc:docMk/>
            <pc:sldMk cId="3999985581" sldId="370"/>
            <ac:spMk id="32" creationId="{0A7DC071-07AD-6E47-BDDA-07A1A1DB1DDB}"/>
          </ac:spMkLst>
        </pc:spChg>
        <pc:spChg chg="mod topLvl">
          <ac:chgData name="QNAP_Copy Su" userId="1126be78-0e4b-4fc6-8d80-fa9b94be460a" providerId="ADAL" clId="{5265B4F3-F362-43DE-B3FC-0FE1C9A164C6}" dt="2019-01-10T03:23:16.486" v="4187" actId="165"/>
          <ac:spMkLst>
            <pc:docMk/>
            <pc:sldMk cId="3999985581" sldId="370"/>
            <ac:spMk id="33" creationId="{45D08F35-D53E-418F-A39C-F151B804D13F}"/>
          </ac:spMkLst>
        </pc:spChg>
        <pc:spChg chg="mod topLvl">
          <ac:chgData name="QNAP_Copy Su" userId="1126be78-0e4b-4fc6-8d80-fa9b94be460a" providerId="ADAL" clId="{5265B4F3-F362-43DE-B3FC-0FE1C9A164C6}" dt="2019-01-10T03:23:16.486" v="4187" actId="165"/>
          <ac:spMkLst>
            <pc:docMk/>
            <pc:sldMk cId="3999985581" sldId="370"/>
            <ac:spMk id="34" creationId="{A4E60D64-5C2E-4832-8FC1-A40E3B4EAFFA}"/>
          </ac:spMkLst>
        </pc:spChg>
        <pc:spChg chg="mod topLvl">
          <ac:chgData name="QNAP_Copy Su" userId="1126be78-0e4b-4fc6-8d80-fa9b94be460a" providerId="ADAL" clId="{5265B4F3-F362-43DE-B3FC-0FE1C9A164C6}" dt="2019-01-10T03:23:16.486" v="4187" actId="165"/>
          <ac:spMkLst>
            <pc:docMk/>
            <pc:sldMk cId="3999985581" sldId="370"/>
            <ac:spMk id="36" creationId="{79E52D81-62F3-4209-BE78-B8B41D1479A9}"/>
          </ac:spMkLst>
        </pc:spChg>
        <pc:spChg chg="mod topLvl">
          <ac:chgData name="QNAP_Copy Su" userId="1126be78-0e4b-4fc6-8d80-fa9b94be460a" providerId="ADAL" clId="{5265B4F3-F362-43DE-B3FC-0FE1C9A164C6}" dt="2019-01-10T03:23:16.486" v="4187" actId="165"/>
          <ac:spMkLst>
            <pc:docMk/>
            <pc:sldMk cId="3999985581" sldId="370"/>
            <ac:spMk id="38" creationId="{D2728F7F-519C-4817-A89D-28E0C50ADC64}"/>
          </ac:spMkLst>
        </pc:spChg>
        <pc:spChg chg="add del mod ord">
          <ac:chgData name="QNAP_Copy Su" userId="1126be78-0e4b-4fc6-8d80-fa9b94be460a" providerId="ADAL" clId="{5265B4F3-F362-43DE-B3FC-0FE1C9A164C6}" dt="2019-01-08T11:03:47.739" v="759" actId="478"/>
          <ac:spMkLst>
            <pc:docMk/>
            <pc:sldMk cId="3999985581" sldId="370"/>
            <ac:spMk id="41" creationId="{70B07EEF-E082-4024-BBAC-D341ECB31904}"/>
          </ac:spMkLst>
        </pc:spChg>
        <pc:spChg chg="del">
          <ac:chgData name="QNAP_Copy Su" userId="1126be78-0e4b-4fc6-8d80-fa9b94be460a" providerId="ADAL" clId="{5265B4F3-F362-43DE-B3FC-0FE1C9A164C6}" dt="2019-01-08T10:57:17.973" v="630" actId="478"/>
          <ac:spMkLst>
            <pc:docMk/>
            <pc:sldMk cId="3999985581" sldId="370"/>
            <ac:spMk id="43" creationId="{585F08AC-F3B3-4D58-9EBB-1E00A983F600}"/>
          </ac:spMkLst>
        </pc:spChg>
        <pc:spChg chg="add del mod ord">
          <ac:chgData name="QNAP_Copy Su" userId="1126be78-0e4b-4fc6-8d80-fa9b94be460a" providerId="ADAL" clId="{5265B4F3-F362-43DE-B3FC-0FE1C9A164C6}" dt="2019-01-09T03:02:06.897" v="1247" actId="207"/>
          <ac:spMkLst>
            <pc:docMk/>
            <pc:sldMk cId="3999985581" sldId="370"/>
            <ac:spMk id="45" creationId="{0107CF37-1D8E-448B-ACAA-6435DDF8A99F}"/>
          </ac:spMkLst>
        </pc:spChg>
        <pc:spChg chg="add del mod ord">
          <ac:chgData name="QNAP_Copy Su" userId="1126be78-0e4b-4fc6-8d80-fa9b94be460a" providerId="ADAL" clId="{5265B4F3-F362-43DE-B3FC-0FE1C9A164C6}" dt="2019-01-08T11:07:00.237" v="832" actId="478"/>
          <ac:spMkLst>
            <pc:docMk/>
            <pc:sldMk cId="3999985581" sldId="370"/>
            <ac:spMk id="46" creationId="{50EE78AB-A63A-4805-A9C9-FF63EC5FFF8C}"/>
          </ac:spMkLst>
        </pc:spChg>
        <pc:spChg chg="add del mod ord">
          <ac:chgData name="QNAP_Copy Su" userId="1126be78-0e4b-4fc6-8d80-fa9b94be460a" providerId="ADAL" clId="{5265B4F3-F362-43DE-B3FC-0FE1C9A164C6}" dt="2019-01-08T11:07:02.072" v="833" actId="478"/>
          <ac:spMkLst>
            <pc:docMk/>
            <pc:sldMk cId="3999985581" sldId="370"/>
            <ac:spMk id="47" creationId="{7BA76E77-7121-4A40-B56E-3683C505ABD5}"/>
          </ac:spMkLst>
        </pc:spChg>
        <pc:spChg chg="add mod">
          <ac:chgData name="QNAP_Copy Su" userId="1126be78-0e4b-4fc6-8d80-fa9b94be460a" providerId="ADAL" clId="{5265B4F3-F362-43DE-B3FC-0FE1C9A164C6}" dt="2019-01-08T11:19:06.383" v="914" actId="164"/>
          <ac:spMkLst>
            <pc:docMk/>
            <pc:sldMk cId="3999985581" sldId="370"/>
            <ac:spMk id="49" creationId="{DC5A1184-62A7-42CE-A27F-EAE80FE173FC}"/>
          </ac:spMkLst>
        </pc:spChg>
        <pc:grpChg chg="add mod">
          <ac:chgData name="QNAP_Copy Su" userId="1126be78-0e4b-4fc6-8d80-fa9b94be460a" providerId="ADAL" clId="{5265B4F3-F362-43DE-B3FC-0FE1C9A164C6}" dt="2019-01-08T11:09:30.631" v="897" actId="1037"/>
          <ac:grpSpMkLst>
            <pc:docMk/>
            <pc:sldMk cId="3999985581" sldId="370"/>
            <ac:grpSpMk id="4" creationId="{5CF78000-7409-4BA4-9193-05233190EDED}"/>
          </ac:grpSpMkLst>
        </pc:grpChg>
        <pc:grpChg chg="add del mod">
          <ac:chgData name="QNAP_Copy Su" userId="1126be78-0e4b-4fc6-8d80-fa9b94be460a" providerId="ADAL" clId="{5265B4F3-F362-43DE-B3FC-0FE1C9A164C6}" dt="2019-01-10T03:23:16.486" v="4187" actId="165"/>
          <ac:grpSpMkLst>
            <pc:docMk/>
            <pc:sldMk cId="3999985581" sldId="370"/>
            <ac:grpSpMk id="11" creationId="{E8A8D9A4-85CB-472F-9C19-18DF1B704212}"/>
          </ac:grpSpMkLst>
        </pc:grpChg>
        <pc:grpChg chg="del">
          <ac:chgData name="QNAP_Copy Su" userId="1126be78-0e4b-4fc6-8d80-fa9b94be460a" providerId="ADAL" clId="{5265B4F3-F362-43DE-B3FC-0FE1C9A164C6}" dt="2019-01-08T10:57:19.132" v="631" actId="478"/>
          <ac:grpSpMkLst>
            <pc:docMk/>
            <pc:sldMk cId="3999985581" sldId="370"/>
            <ac:grpSpMk id="23" creationId="{DFEA85BE-EB44-49A0-8248-1140B6EB4F2B}"/>
          </ac:grpSpMkLst>
        </pc:grpChg>
        <pc:grpChg chg="del mod">
          <ac:chgData name="QNAP_Copy Su" userId="1126be78-0e4b-4fc6-8d80-fa9b94be460a" providerId="ADAL" clId="{5265B4F3-F362-43DE-B3FC-0FE1C9A164C6}" dt="2019-01-08T10:57:23.978" v="635" actId="478"/>
          <ac:grpSpMkLst>
            <pc:docMk/>
            <pc:sldMk cId="3999985581" sldId="370"/>
            <ac:grpSpMk id="24" creationId="{CDC22212-4279-4AE5-854F-7D5731B6044A}"/>
          </ac:grpSpMkLst>
        </pc:grpChg>
        <pc:grpChg chg="add del mod">
          <ac:chgData name="QNAP_Copy Su" userId="1126be78-0e4b-4fc6-8d80-fa9b94be460a" providerId="ADAL" clId="{5265B4F3-F362-43DE-B3FC-0FE1C9A164C6}" dt="2019-01-10T03:23:16.486" v="4187" actId="165"/>
          <ac:grpSpMkLst>
            <pc:docMk/>
            <pc:sldMk cId="3999985581" sldId="370"/>
            <ac:grpSpMk id="31" creationId="{FF870674-A31B-4692-8963-7808C3C953BA}"/>
          </ac:grpSpMkLst>
        </pc:grpChg>
        <pc:grpChg chg="add del mod">
          <ac:chgData name="QNAP_Copy Su" userId="1126be78-0e4b-4fc6-8d80-fa9b94be460a" providerId="ADAL" clId="{5265B4F3-F362-43DE-B3FC-0FE1C9A164C6}" dt="2019-01-10T03:23:16.486" v="4187" actId="165"/>
          <ac:grpSpMkLst>
            <pc:docMk/>
            <pc:sldMk cId="3999985581" sldId="370"/>
            <ac:grpSpMk id="35" creationId="{5556EB82-4313-44AA-81B4-04DB7CEFE87C}"/>
          </ac:grpSpMkLst>
        </pc:grpChg>
        <pc:grpChg chg="del">
          <ac:chgData name="QNAP_Copy Su" userId="1126be78-0e4b-4fc6-8d80-fa9b94be460a" providerId="ADAL" clId="{5265B4F3-F362-43DE-B3FC-0FE1C9A164C6}" dt="2019-01-08T10:57:22.384" v="633" actId="478"/>
          <ac:grpSpMkLst>
            <pc:docMk/>
            <pc:sldMk cId="3999985581" sldId="370"/>
            <ac:grpSpMk id="37" creationId="{92A48B57-3533-466C-95C9-40DEE50F8196}"/>
          </ac:grpSpMkLst>
        </pc:grpChg>
        <pc:grpChg chg="add mod ord">
          <ac:chgData name="QNAP_Copy Su" userId="1126be78-0e4b-4fc6-8d80-fa9b94be460a" providerId="ADAL" clId="{5265B4F3-F362-43DE-B3FC-0FE1C9A164C6}" dt="2019-01-09T03:11:24.050" v="1298" actId="14100"/>
          <ac:grpSpMkLst>
            <pc:docMk/>
            <pc:sldMk cId="3999985581" sldId="370"/>
            <ac:grpSpMk id="50" creationId="{062196D9-5B31-4E8E-BDDA-229CDAAD5E64}"/>
          </ac:grpSpMkLst>
        </pc:grpChg>
        <pc:picChg chg="add mod ord">
          <ac:chgData name="QNAP_Copy Su" userId="1126be78-0e4b-4fc6-8d80-fa9b94be460a" providerId="ADAL" clId="{5265B4F3-F362-43DE-B3FC-0FE1C9A164C6}" dt="2019-01-08T11:04:39.181" v="780" actId="164"/>
          <ac:picMkLst>
            <pc:docMk/>
            <pc:sldMk cId="3999985581" sldId="370"/>
            <ac:picMk id="2" creationId="{713916E6-3A4E-4E0B-827E-CBFB41F5B4EA}"/>
          </ac:picMkLst>
        </pc:picChg>
        <pc:picChg chg="add mod">
          <ac:chgData name="QNAP_Copy Su" userId="1126be78-0e4b-4fc6-8d80-fa9b94be460a" providerId="ADAL" clId="{5265B4F3-F362-43DE-B3FC-0FE1C9A164C6}" dt="2019-01-08T11:04:39.181" v="780" actId="164"/>
          <ac:picMkLst>
            <pc:docMk/>
            <pc:sldMk cId="3999985581" sldId="370"/>
            <ac:picMk id="3" creationId="{DC0407A9-10E7-4069-B5D3-60144ED5F596}"/>
          </ac:picMkLst>
        </pc:picChg>
        <pc:picChg chg="add mod modCrop">
          <ac:chgData name="QNAP_Copy Su" userId="1126be78-0e4b-4fc6-8d80-fa9b94be460a" providerId="ADAL" clId="{5265B4F3-F362-43DE-B3FC-0FE1C9A164C6}" dt="2019-01-08T11:04:39.181" v="780" actId="164"/>
          <ac:picMkLst>
            <pc:docMk/>
            <pc:sldMk cId="3999985581" sldId="370"/>
            <ac:picMk id="5" creationId="{9A8ED8E0-5B2E-4D4B-BE6B-360B3EE2F078}"/>
          </ac:picMkLst>
        </pc:picChg>
        <pc:picChg chg="del">
          <ac:chgData name="QNAP_Copy Su" userId="1126be78-0e4b-4fc6-8d80-fa9b94be460a" providerId="ADAL" clId="{5265B4F3-F362-43DE-B3FC-0FE1C9A164C6}" dt="2019-01-08T10:57:20.675" v="632" actId="478"/>
          <ac:picMkLst>
            <pc:docMk/>
            <pc:sldMk cId="3999985581" sldId="370"/>
            <ac:picMk id="5" creationId="{9A9B30E6-2F77-A540-94B2-5C95A7F9D553}"/>
          </ac:picMkLst>
        </pc:picChg>
        <pc:picChg chg="add mod modCrop">
          <ac:chgData name="QNAP_Copy Su" userId="1126be78-0e4b-4fc6-8d80-fa9b94be460a" providerId="ADAL" clId="{5265B4F3-F362-43DE-B3FC-0FE1C9A164C6}" dt="2019-01-08T11:04:39.181" v="780" actId="164"/>
          <ac:picMkLst>
            <pc:docMk/>
            <pc:sldMk cId="3999985581" sldId="370"/>
            <ac:picMk id="6" creationId="{785068D8-47E4-4F76-B90F-47784149F05A}"/>
          </ac:picMkLst>
        </pc:picChg>
        <pc:picChg chg="add del mod ord">
          <ac:chgData name="QNAP_Copy Su" userId="1126be78-0e4b-4fc6-8d80-fa9b94be460a" providerId="ADAL" clId="{5265B4F3-F362-43DE-B3FC-0FE1C9A164C6}" dt="2019-01-08T11:04:07.356" v="761" actId="478"/>
          <ac:picMkLst>
            <pc:docMk/>
            <pc:sldMk cId="3999985581" sldId="370"/>
            <ac:picMk id="6" creationId="{9EF97C12-2C3A-45A1-A75A-6355672DD174}"/>
          </ac:picMkLst>
        </pc:picChg>
        <pc:picChg chg="add mod ord modCrop">
          <ac:chgData name="QNAP_Copy Su" userId="1126be78-0e4b-4fc6-8d80-fa9b94be460a" providerId="ADAL" clId="{5265B4F3-F362-43DE-B3FC-0FE1C9A164C6}" dt="2019-01-09T03:11:35.559" v="1299" actId="732"/>
          <ac:picMkLst>
            <pc:docMk/>
            <pc:sldMk cId="3999985581" sldId="370"/>
            <ac:picMk id="48" creationId="{433C9E5C-2887-4603-926C-03095BA809AD}"/>
          </ac:picMkLst>
        </pc:picChg>
        <pc:cxnChg chg="mod">
          <ac:chgData name="QNAP_Copy Su" userId="1126be78-0e4b-4fc6-8d80-fa9b94be460a" providerId="ADAL" clId="{5265B4F3-F362-43DE-B3FC-0FE1C9A164C6}" dt="2019-01-08T10:57:22.384" v="633" actId="478"/>
          <ac:cxnSpMkLst>
            <pc:docMk/>
            <pc:sldMk cId="3999985581" sldId="370"/>
            <ac:cxnSpMk id="7" creationId="{19EF162C-4496-5047-854E-3D2B3A4B50F1}"/>
          </ac:cxnSpMkLst>
        </pc:cxnChg>
        <pc:cxnChg chg="mod">
          <ac:chgData name="QNAP_Copy Su" userId="1126be78-0e4b-4fc6-8d80-fa9b94be460a" providerId="ADAL" clId="{5265B4F3-F362-43DE-B3FC-0FE1C9A164C6}" dt="2019-01-08T10:57:22.384" v="633" actId="478"/>
          <ac:cxnSpMkLst>
            <pc:docMk/>
            <pc:sldMk cId="3999985581" sldId="370"/>
            <ac:cxnSpMk id="9" creationId="{CB4ACC18-2550-2247-BA54-84051CFCFF1D}"/>
          </ac:cxnSpMkLst>
        </pc:cxnChg>
        <pc:cxnChg chg="mod">
          <ac:chgData name="QNAP_Copy Su" userId="1126be78-0e4b-4fc6-8d80-fa9b94be460a" providerId="ADAL" clId="{5265B4F3-F362-43DE-B3FC-0FE1C9A164C6}" dt="2019-01-08T10:57:19.132" v="631" actId="478"/>
          <ac:cxnSpMkLst>
            <pc:docMk/>
            <pc:sldMk cId="3999985581" sldId="370"/>
            <ac:cxnSpMk id="19" creationId="{269079BB-8F6E-874A-B824-188F2C2C79BD}"/>
          </ac:cxnSpMkLst>
        </pc:cxnChg>
        <pc:cxnChg chg="mod">
          <ac:chgData name="QNAP_Copy Su" userId="1126be78-0e4b-4fc6-8d80-fa9b94be460a" providerId="ADAL" clId="{5265B4F3-F362-43DE-B3FC-0FE1C9A164C6}" dt="2019-01-08T10:57:19.132" v="631" actId="478"/>
          <ac:cxnSpMkLst>
            <pc:docMk/>
            <pc:sldMk cId="3999985581" sldId="370"/>
            <ac:cxnSpMk id="22" creationId="{F5BEA315-FB12-D844-94EF-285540F36329}"/>
          </ac:cxnSpMkLst>
        </pc:cxnChg>
        <pc:cxnChg chg="mod">
          <ac:chgData name="QNAP_Copy Su" userId="1126be78-0e4b-4fc6-8d80-fa9b94be460a" providerId="ADAL" clId="{5265B4F3-F362-43DE-B3FC-0FE1C9A164C6}" dt="2019-01-08T10:57:23.978" v="635" actId="478"/>
          <ac:cxnSpMkLst>
            <pc:docMk/>
            <pc:sldMk cId="3999985581" sldId="370"/>
            <ac:cxnSpMk id="28" creationId="{19753BC2-B211-48DE-8DC6-50DAFC73C5D2}"/>
          </ac:cxnSpMkLst>
        </pc:cxnChg>
      </pc:sldChg>
      <pc:sldChg chg="addSp delSp modSp">
        <pc:chgData name="QNAP_Copy Su" userId="1126be78-0e4b-4fc6-8d80-fa9b94be460a" providerId="ADAL" clId="{5265B4F3-F362-43DE-B3FC-0FE1C9A164C6}" dt="2019-01-10T08:55:02.665" v="4668" actId="1076"/>
        <pc:sldMkLst>
          <pc:docMk/>
          <pc:sldMk cId="248118008" sldId="371"/>
        </pc:sldMkLst>
        <pc:spChg chg="del mod">
          <ac:chgData name="QNAP_Copy Su" userId="1126be78-0e4b-4fc6-8d80-fa9b94be460a" providerId="ADAL" clId="{5265B4F3-F362-43DE-B3FC-0FE1C9A164C6}" dt="2019-01-09T01:39:36.650" v="939" actId="478"/>
          <ac:spMkLst>
            <pc:docMk/>
            <pc:sldMk cId="248118008" sldId="371"/>
            <ac:spMk id="6" creationId="{7983F9DC-F896-F940-936F-B6F976CBDA96}"/>
          </ac:spMkLst>
        </pc:spChg>
        <pc:spChg chg="add mod ord">
          <ac:chgData name="QNAP_Copy Su" userId="1126be78-0e4b-4fc6-8d80-fa9b94be460a" providerId="ADAL" clId="{5265B4F3-F362-43DE-B3FC-0FE1C9A164C6}" dt="2019-01-09T01:45:10.447" v="1010" actId="1076"/>
          <ac:spMkLst>
            <pc:docMk/>
            <pc:sldMk cId="248118008" sldId="371"/>
            <ac:spMk id="6" creationId="{D6B5E463-5C7B-4E7F-BE28-CFEE066DE871}"/>
          </ac:spMkLst>
        </pc:spChg>
        <pc:spChg chg="del">
          <ac:chgData name="QNAP_Copy Su" userId="1126be78-0e4b-4fc6-8d80-fa9b94be460a" providerId="ADAL" clId="{5265B4F3-F362-43DE-B3FC-0FE1C9A164C6}" dt="2019-01-09T01:42:01.983" v="955" actId="478"/>
          <ac:spMkLst>
            <pc:docMk/>
            <pc:sldMk cId="248118008" sldId="371"/>
            <ac:spMk id="10" creationId="{D42822D8-F484-42F9-8CA4-727F9DBA8260}"/>
          </ac:spMkLst>
        </pc:spChg>
        <pc:spChg chg="del mod">
          <ac:chgData name="QNAP_Copy Su" userId="1126be78-0e4b-4fc6-8d80-fa9b94be460a" providerId="ADAL" clId="{5265B4F3-F362-43DE-B3FC-0FE1C9A164C6}" dt="2019-01-09T01:36:57.391" v="919" actId="478"/>
          <ac:spMkLst>
            <pc:docMk/>
            <pc:sldMk cId="248118008" sldId="371"/>
            <ac:spMk id="12" creationId="{5D5775F3-EAAA-4BF9-A42B-B3BBFC90E229}"/>
          </ac:spMkLst>
        </pc:spChg>
        <pc:spChg chg="add mod">
          <ac:chgData name="QNAP_Copy Su" userId="1126be78-0e4b-4fc6-8d80-fa9b94be460a" providerId="ADAL" clId="{5265B4F3-F362-43DE-B3FC-0FE1C9A164C6}" dt="2019-01-10T08:55:02.665" v="4668" actId="1076"/>
          <ac:spMkLst>
            <pc:docMk/>
            <pc:sldMk cId="248118008" sldId="371"/>
            <ac:spMk id="13" creationId="{2F8CBDE5-47F2-4EF2-8189-F1262B406BF9}"/>
          </ac:spMkLst>
        </pc:spChg>
        <pc:spChg chg="mod topLvl">
          <ac:chgData name="QNAP_Copy Su" userId="1126be78-0e4b-4fc6-8d80-fa9b94be460a" providerId="ADAL" clId="{5265B4F3-F362-43DE-B3FC-0FE1C9A164C6}" dt="2019-01-10T03:23:35.359" v="4188" actId="165"/>
          <ac:spMkLst>
            <pc:docMk/>
            <pc:sldMk cId="248118008" sldId="371"/>
            <ac:spMk id="15" creationId="{B4D84B74-E1D5-4547-808D-5E6520613563}"/>
          </ac:spMkLst>
        </pc:spChg>
        <pc:spChg chg="mod topLvl">
          <ac:chgData name="QNAP_Copy Su" userId="1126be78-0e4b-4fc6-8d80-fa9b94be460a" providerId="ADAL" clId="{5265B4F3-F362-43DE-B3FC-0FE1C9A164C6}" dt="2019-01-10T03:23:35.359" v="4188" actId="165"/>
          <ac:spMkLst>
            <pc:docMk/>
            <pc:sldMk cId="248118008" sldId="371"/>
            <ac:spMk id="16" creationId="{9FFA3FFB-8525-4643-8670-D358AB01A1F0}"/>
          </ac:spMkLst>
        </pc:spChg>
        <pc:spChg chg="add mod">
          <ac:chgData name="QNAP_Copy Su" userId="1126be78-0e4b-4fc6-8d80-fa9b94be460a" providerId="ADAL" clId="{5265B4F3-F362-43DE-B3FC-0FE1C9A164C6}" dt="2019-01-09T02:56:40.941" v="1218" actId="255"/>
          <ac:spMkLst>
            <pc:docMk/>
            <pc:sldMk cId="248118008" sldId="371"/>
            <ac:spMk id="17" creationId="{1224EEC8-0CEB-4B24-8310-DB6D5498F98F}"/>
          </ac:spMkLst>
        </pc:spChg>
        <pc:spChg chg="del mod">
          <ac:chgData name="QNAP_Copy Su" userId="1126be78-0e4b-4fc6-8d80-fa9b94be460a" providerId="ADAL" clId="{5265B4F3-F362-43DE-B3FC-0FE1C9A164C6}" dt="2019-01-09T01:37:27.551" v="925" actId="478"/>
          <ac:spMkLst>
            <pc:docMk/>
            <pc:sldMk cId="248118008" sldId="371"/>
            <ac:spMk id="32" creationId="{0A7DC071-07AD-6E47-BDDA-07A1A1DB1DDB}"/>
          </ac:spMkLst>
        </pc:spChg>
        <pc:spChg chg="del mod">
          <ac:chgData name="QNAP_Copy Su" userId="1126be78-0e4b-4fc6-8d80-fa9b94be460a" providerId="ADAL" clId="{5265B4F3-F362-43DE-B3FC-0FE1C9A164C6}" dt="2019-01-09T01:41:56.640" v="952" actId="1076"/>
          <ac:spMkLst>
            <pc:docMk/>
            <pc:sldMk cId="248118008" sldId="371"/>
            <ac:spMk id="84" creationId="{4A203CD7-CB9C-460D-9532-E0AC217004CE}"/>
          </ac:spMkLst>
        </pc:spChg>
        <pc:grpChg chg="add mod">
          <ac:chgData name="QNAP_Copy Su" userId="1126be78-0e4b-4fc6-8d80-fa9b94be460a" providerId="ADAL" clId="{5265B4F3-F362-43DE-B3FC-0FE1C9A164C6}" dt="2019-01-09T01:46:29.336" v="1020" actId="1076"/>
          <ac:grpSpMkLst>
            <pc:docMk/>
            <pc:sldMk cId="248118008" sldId="371"/>
            <ac:grpSpMk id="7" creationId="{CA9979AF-FEC3-4C02-B442-BF491593A16F}"/>
          </ac:grpSpMkLst>
        </pc:grpChg>
        <pc:grpChg chg="add del mod">
          <ac:chgData name="QNAP_Copy Su" userId="1126be78-0e4b-4fc6-8d80-fa9b94be460a" providerId="ADAL" clId="{5265B4F3-F362-43DE-B3FC-0FE1C9A164C6}" dt="2019-01-10T03:23:35.359" v="4188" actId="165"/>
          <ac:grpSpMkLst>
            <pc:docMk/>
            <pc:sldMk cId="248118008" sldId="371"/>
            <ac:grpSpMk id="14" creationId="{6D1BEECE-5A26-4A2A-B4B9-21D111CBA2D7}"/>
          </ac:grpSpMkLst>
        </pc:grpChg>
        <pc:graphicFrameChg chg="mod modGraphic">
          <ac:chgData name="QNAP_Copy Su" userId="1126be78-0e4b-4fc6-8d80-fa9b94be460a" providerId="ADAL" clId="{5265B4F3-F362-43DE-B3FC-0FE1C9A164C6}" dt="2019-01-09T08:33:28.107" v="2612" actId="1076"/>
          <ac:graphicFrameMkLst>
            <pc:docMk/>
            <pc:sldMk cId="248118008" sldId="371"/>
            <ac:graphicFrameMk id="75" creationId="{09BDBB02-32D7-4EDB-B46D-1095468AE91A}"/>
          </ac:graphicFrameMkLst>
        </pc:graphicFrameChg>
        <pc:picChg chg="add mod ord modCrop">
          <ac:chgData name="QNAP_Copy Su" userId="1126be78-0e4b-4fc6-8d80-fa9b94be460a" providerId="ADAL" clId="{5265B4F3-F362-43DE-B3FC-0FE1C9A164C6}" dt="2019-01-09T01:45:05.899" v="1009" actId="164"/>
          <ac:picMkLst>
            <pc:docMk/>
            <pc:sldMk cId="248118008" sldId="371"/>
            <ac:picMk id="5" creationId="{4FC71989-2AD7-4B71-B5AB-E4E3C17EACED}"/>
          </ac:picMkLst>
        </pc:picChg>
        <pc:picChg chg="add del mod">
          <ac:chgData name="QNAP_Copy Su" userId="1126be78-0e4b-4fc6-8d80-fa9b94be460a" providerId="ADAL" clId="{5265B4F3-F362-43DE-B3FC-0FE1C9A164C6}" dt="2019-01-09T11:07:00.254" v="3910" actId="478"/>
          <ac:picMkLst>
            <pc:docMk/>
            <pc:sldMk cId="248118008" sldId="371"/>
            <ac:picMk id="5" creationId="{C16BC28C-2867-4662-B7AE-5A0C9C489963}"/>
          </ac:picMkLst>
        </pc:picChg>
        <pc:picChg chg="add del mod ord">
          <ac:chgData name="QNAP_Copy Su" userId="1126be78-0e4b-4fc6-8d80-fa9b94be460a" providerId="ADAL" clId="{5265B4F3-F362-43DE-B3FC-0FE1C9A164C6}" dt="2019-01-09T11:06:59.728" v="3909" actId="478"/>
          <ac:picMkLst>
            <pc:docMk/>
            <pc:sldMk cId="248118008" sldId="371"/>
            <ac:picMk id="7" creationId="{BB82D85B-C6F1-48F6-BD8B-6B281B543C9C}"/>
          </ac:picMkLst>
        </pc:picChg>
        <pc:picChg chg="add mod ord">
          <ac:chgData name="QNAP_Copy Su" userId="1126be78-0e4b-4fc6-8d80-fa9b94be460a" providerId="ADAL" clId="{5265B4F3-F362-43DE-B3FC-0FE1C9A164C6}" dt="2019-01-09T11:07:31.768" v="3923" actId="1076"/>
          <ac:picMkLst>
            <pc:docMk/>
            <pc:sldMk cId="248118008" sldId="371"/>
            <ac:picMk id="9" creationId="{749C6A32-4269-4C3E-BE3D-F7074B70FA81}"/>
          </ac:picMkLst>
        </pc:picChg>
        <pc:picChg chg="add mod">
          <ac:chgData name="QNAP_Copy Su" userId="1126be78-0e4b-4fc6-8d80-fa9b94be460a" providerId="ADAL" clId="{5265B4F3-F362-43DE-B3FC-0FE1C9A164C6}" dt="2019-01-09T11:07:22.137" v="3919" actId="1076"/>
          <ac:picMkLst>
            <pc:docMk/>
            <pc:sldMk cId="248118008" sldId="371"/>
            <ac:picMk id="24" creationId="{52F08573-86D1-41FE-83E8-B0A2693EB895}"/>
          </ac:picMkLst>
        </pc:picChg>
        <pc:picChg chg="mod">
          <ac:chgData name="QNAP_Copy Su" userId="1126be78-0e4b-4fc6-8d80-fa9b94be460a" providerId="ADAL" clId="{5265B4F3-F362-43DE-B3FC-0FE1C9A164C6}" dt="2019-01-09T01:46:29.336" v="1020" actId="1076"/>
          <ac:picMkLst>
            <pc:docMk/>
            <pc:sldMk cId="248118008" sldId="371"/>
            <ac:picMk id="80" creationId="{6D714F65-9555-44BA-BCCC-3AE231C1E678}"/>
          </ac:picMkLst>
        </pc:picChg>
        <pc:picChg chg="mod">
          <ac:chgData name="QNAP_Copy Su" userId="1126be78-0e4b-4fc6-8d80-fa9b94be460a" providerId="ADAL" clId="{5265B4F3-F362-43DE-B3FC-0FE1C9A164C6}" dt="2019-01-09T01:46:29.336" v="1020" actId="1076"/>
          <ac:picMkLst>
            <pc:docMk/>
            <pc:sldMk cId="248118008" sldId="371"/>
            <ac:picMk id="81" creationId="{48BBE46E-961C-4BFD-A786-09FF6928A0CA}"/>
          </ac:picMkLst>
        </pc:picChg>
        <pc:picChg chg="mod">
          <ac:chgData name="QNAP_Copy Su" userId="1126be78-0e4b-4fc6-8d80-fa9b94be460a" providerId="ADAL" clId="{5265B4F3-F362-43DE-B3FC-0FE1C9A164C6}" dt="2019-01-09T01:46:35.510" v="1024" actId="1076"/>
          <ac:picMkLst>
            <pc:docMk/>
            <pc:sldMk cId="248118008" sldId="371"/>
            <ac:picMk id="82" creationId="{411D8A5E-09F3-4C25-90CB-DE9DF68B4E22}"/>
          </ac:picMkLst>
        </pc:picChg>
        <pc:picChg chg="mod">
          <ac:chgData name="QNAP_Copy Su" userId="1126be78-0e4b-4fc6-8d80-fa9b94be460a" providerId="ADAL" clId="{5265B4F3-F362-43DE-B3FC-0FE1C9A164C6}" dt="2019-01-09T01:46:33.951" v="1022" actId="1076"/>
          <ac:picMkLst>
            <pc:docMk/>
            <pc:sldMk cId="248118008" sldId="371"/>
            <ac:picMk id="83" creationId="{F0826EA8-A8BC-48E9-805D-FE4D987B209B}"/>
          </ac:picMkLst>
        </pc:picChg>
      </pc:sldChg>
      <pc:sldChg chg="addSp delSp modSp">
        <pc:chgData name="QNAP_Copy Su" userId="1126be78-0e4b-4fc6-8d80-fa9b94be460a" providerId="ADAL" clId="{5265B4F3-F362-43DE-B3FC-0FE1C9A164C6}" dt="2019-01-10T08:55:10.862" v="4669" actId="1076"/>
        <pc:sldMkLst>
          <pc:docMk/>
          <pc:sldMk cId="332596372" sldId="373"/>
        </pc:sldMkLst>
        <pc:spChg chg="del mod">
          <ac:chgData name="QNAP_Copy Su" userId="1126be78-0e4b-4fc6-8d80-fa9b94be460a" providerId="ADAL" clId="{5265B4F3-F362-43DE-B3FC-0FE1C9A164C6}" dt="2019-01-09T01:51:23.415" v="1063" actId="478"/>
          <ac:spMkLst>
            <pc:docMk/>
            <pc:sldMk cId="332596372" sldId="373"/>
            <ac:spMk id="4" creationId="{74C629C0-86B9-0349-989F-1EA2AE3222BE}"/>
          </ac:spMkLst>
        </pc:spChg>
        <pc:spChg chg="add del mod">
          <ac:chgData name="QNAP_Copy Su" userId="1126be78-0e4b-4fc6-8d80-fa9b94be460a" providerId="ADAL" clId="{5265B4F3-F362-43DE-B3FC-0FE1C9A164C6}" dt="2019-01-09T02:50:28.415" v="1173" actId="1076"/>
          <ac:spMkLst>
            <pc:docMk/>
            <pc:sldMk cId="332596372" sldId="373"/>
            <ac:spMk id="9" creationId="{E48FD125-D489-44FE-848E-5E5A726041EB}"/>
          </ac:spMkLst>
        </pc:spChg>
        <pc:spChg chg="add del mod ord">
          <ac:chgData name="QNAP_Copy Su" userId="1126be78-0e4b-4fc6-8d80-fa9b94be460a" providerId="ADAL" clId="{5265B4F3-F362-43DE-B3FC-0FE1C9A164C6}" dt="2019-01-09T02:53:00.665" v="1208" actId="478"/>
          <ac:spMkLst>
            <pc:docMk/>
            <pc:sldMk cId="332596372" sldId="373"/>
            <ac:spMk id="14" creationId="{4184D326-A3CB-43A5-9C68-4DC877344D6B}"/>
          </ac:spMkLst>
        </pc:spChg>
        <pc:spChg chg="del mod">
          <ac:chgData name="QNAP_Copy Su" userId="1126be78-0e4b-4fc6-8d80-fa9b94be460a" providerId="ADAL" clId="{5265B4F3-F362-43DE-B3FC-0FE1C9A164C6}" dt="2019-01-09T01:58:37.039" v="1132" actId="478"/>
          <ac:spMkLst>
            <pc:docMk/>
            <pc:sldMk cId="332596372" sldId="373"/>
            <ac:spMk id="16" creationId="{87D38681-9A5B-994D-993F-498E51317F76}"/>
          </ac:spMkLst>
        </pc:spChg>
        <pc:spChg chg="del">
          <ac:chgData name="QNAP_Copy Su" userId="1126be78-0e4b-4fc6-8d80-fa9b94be460a" providerId="ADAL" clId="{5265B4F3-F362-43DE-B3FC-0FE1C9A164C6}" dt="2019-01-09T01:49:40.087" v="1037" actId="478"/>
          <ac:spMkLst>
            <pc:docMk/>
            <pc:sldMk cId="332596372" sldId="373"/>
            <ac:spMk id="19" creationId="{BB10B2F0-84B9-4FB2-85B8-44DAAC165849}"/>
          </ac:spMkLst>
        </pc:spChg>
        <pc:spChg chg="mod">
          <ac:chgData name="QNAP_Copy Su" userId="1126be78-0e4b-4fc6-8d80-fa9b94be460a" providerId="ADAL" clId="{5265B4F3-F362-43DE-B3FC-0FE1C9A164C6}" dt="2019-01-09T02:56:19.397" v="1216" actId="207"/>
          <ac:spMkLst>
            <pc:docMk/>
            <pc:sldMk cId="332596372" sldId="373"/>
            <ac:spMk id="20" creationId="{1E2C4E4B-AFC5-42DF-9F3D-FD78E4ECF671}"/>
          </ac:spMkLst>
        </pc:spChg>
        <pc:spChg chg="del mod">
          <ac:chgData name="QNAP_Copy Su" userId="1126be78-0e4b-4fc6-8d80-fa9b94be460a" providerId="ADAL" clId="{5265B4F3-F362-43DE-B3FC-0FE1C9A164C6}" dt="2019-01-09T01:53:31.016" v="1094" actId="478"/>
          <ac:spMkLst>
            <pc:docMk/>
            <pc:sldMk cId="332596372" sldId="373"/>
            <ac:spMk id="21" creationId="{342BFB53-F53A-4297-8308-9D7FC2381D27}"/>
          </ac:spMkLst>
        </pc:spChg>
        <pc:spChg chg="add mod">
          <ac:chgData name="QNAP_Copy Su" userId="1126be78-0e4b-4fc6-8d80-fa9b94be460a" providerId="ADAL" clId="{5265B4F3-F362-43DE-B3FC-0FE1C9A164C6}" dt="2019-01-10T08:55:10.862" v="4669" actId="1076"/>
          <ac:spMkLst>
            <pc:docMk/>
            <pc:sldMk cId="332596372" sldId="373"/>
            <ac:spMk id="24" creationId="{4C5DAEBF-D5E8-44B4-8C7F-C3FEC652BE22}"/>
          </ac:spMkLst>
        </pc:spChg>
        <pc:spChg chg="del mod">
          <ac:chgData name="QNAP_Copy Su" userId="1126be78-0e4b-4fc6-8d80-fa9b94be460a" providerId="ADAL" clId="{5265B4F3-F362-43DE-B3FC-0FE1C9A164C6}" dt="2019-01-09T01:50:54.424" v="1055" actId="478"/>
          <ac:spMkLst>
            <pc:docMk/>
            <pc:sldMk cId="332596372" sldId="373"/>
            <ac:spMk id="31" creationId="{C430BAE8-1A4F-4EF8-A68A-3DC1047EBFB5}"/>
          </ac:spMkLst>
        </pc:spChg>
        <pc:spChg chg="del mod">
          <ac:chgData name="QNAP_Copy Su" userId="1126be78-0e4b-4fc6-8d80-fa9b94be460a" providerId="ADAL" clId="{5265B4F3-F362-43DE-B3FC-0FE1C9A164C6}" dt="2019-01-09T02:49:05.178" v="1167" actId="478"/>
          <ac:spMkLst>
            <pc:docMk/>
            <pc:sldMk cId="332596372" sldId="373"/>
            <ac:spMk id="37" creationId="{E945DD4D-BB46-4AF8-BA9E-1DF521D83E0B}"/>
          </ac:spMkLst>
        </pc:spChg>
        <pc:spChg chg="mod topLvl">
          <ac:chgData name="QNAP_Copy Su" userId="1126be78-0e4b-4fc6-8d80-fa9b94be460a" providerId="ADAL" clId="{5265B4F3-F362-43DE-B3FC-0FE1C9A164C6}" dt="2019-01-10T03:23:49.008" v="4189" actId="165"/>
          <ac:spMkLst>
            <pc:docMk/>
            <pc:sldMk cId="332596372" sldId="373"/>
            <ac:spMk id="42" creationId="{EA22F40B-A7AC-414C-85E8-B138BF53BBA0}"/>
          </ac:spMkLst>
        </pc:spChg>
        <pc:spChg chg="mod topLvl">
          <ac:chgData name="QNAP_Copy Su" userId="1126be78-0e4b-4fc6-8d80-fa9b94be460a" providerId="ADAL" clId="{5265B4F3-F362-43DE-B3FC-0FE1C9A164C6}" dt="2019-01-10T03:23:49.008" v="4189" actId="165"/>
          <ac:spMkLst>
            <pc:docMk/>
            <pc:sldMk cId="332596372" sldId="373"/>
            <ac:spMk id="43" creationId="{C624926A-720C-4030-B4D3-5FC77338865F}"/>
          </ac:spMkLst>
        </pc:spChg>
        <pc:spChg chg="add mod">
          <ac:chgData name="QNAP_Copy Su" userId="1126be78-0e4b-4fc6-8d80-fa9b94be460a" providerId="ADAL" clId="{5265B4F3-F362-43DE-B3FC-0FE1C9A164C6}" dt="2019-01-09T03:28:47.237" v="1471" actId="1076"/>
          <ac:spMkLst>
            <pc:docMk/>
            <pc:sldMk cId="332596372" sldId="373"/>
            <ac:spMk id="44" creationId="{375E559E-AF47-445E-9AAB-7EE16AA3AACC}"/>
          </ac:spMkLst>
        </pc:spChg>
        <pc:grpChg chg="del">
          <ac:chgData name="QNAP_Copy Su" userId="1126be78-0e4b-4fc6-8d80-fa9b94be460a" providerId="ADAL" clId="{5265B4F3-F362-43DE-B3FC-0FE1C9A164C6}" dt="2019-01-09T01:49:00.159" v="1027" actId="478"/>
          <ac:grpSpMkLst>
            <pc:docMk/>
            <pc:sldMk cId="332596372" sldId="373"/>
            <ac:grpSpMk id="3" creationId="{6A3F5A50-4FCC-48C7-9535-0DAC7905A09C}"/>
          </ac:grpSpMkLst>
        </pc:grpChg>
        <pc:grpChg chg="mod">
          <ac:chgData name="QNAP_Copy Su" userId="1126be78-0e4b-4fc6-8d80-fa9b94be460a" providerId="ADAL" clId="{5265B4F3-F362-43DE-B3FC-0FE1C9A164C6}" dt="2019-01-09T03:28:30.675" v="1467" actId="1036"/>
          <ac:grpSpMkLst>
            <pc:docMk/>
            <pc:sldMk cId="332596372" sldId="373"/>
            <ac:grpSpMk id="28" creationId="{C115F691-EC22-481F-A148-15C1AD1CA57C}"/>
          </ac:grpSpMkLst>
        </pc:grpChg>
        <pc:grpChg chg="add del mod ord">
          <ac:chgData name="QNAP_Copy Su" userId="1126be78-0e4b-4fc6-8d80-fa9b94be460a" providerId="ADAL" clId="{5265B4F3-F362-43DE-B3FC-0FE1C9A164C6}" dt="2019-01-10T03:23:49.008" v="4189" actId="165"/>
          <ac:grpSpMkLst>
            <pc:docMk/>
            <pc:sldMk cId="332596372" sldId="373"/>
            <ac:grpSpMk id="41" creationId="{A5142898-EFC8-43B6-9F10-EAE952559328}"/>
          </ac:grpSpMkLst>
        </pc:grpChg>
        <pc:picChg chg="add del mod">
          <ac:chgData name="QNAP_Copy Su" userId="1126be78-0e4b-4fc6-8d80-fa9b94be460a" providerId="ADAL" clId="{5265B4F3-F362-43DE-B3FC-0FE1C9A164C6}" dt="2019-01-09T02:47:46.842" v="1153" actId="478"/>
          <ac:picMkLst>
            <pc:docMk/>
            <pc:sldMk cId="332596372" sldId="373"/>
            <ac:picMk id="2" creationId="{C4BE37E9-DDD8-4456-B835-A4E3DBAAE76C}"/>
          </ac:picMkLst>
        </pc:picChg>
        <pc:picChg chg="add del mod">
          <ac:chgData name="QNAP_Copy Su" userId="1126be78-0e4b-4fc6-8d80-fa9b94be460a" providerId="ADAL" clId="{5265B4F3-F362-43DE-B3FC-0FE1C9A164C6}" dt="2019-01-09T01:49:45.400" v="1041" actId="478"/>
          <ac:picMkLst>
            <pc:docMk/>
            <pc:sldMk cId="332596372" sldId="373"/>
            <ac:picMk id="5" creationId="{DB73524A-D869-4E66-BBDA-22318C0EC547}"/>
          </ac:picMkLst>
        </pc:picChg>
        <pc:picChg chg="add del mod ord modCrop">
          <ac:chgData name="QNAP_Copy Su" userId="1126be78-0e4b-4fc6-8d80-fa9b94be460a" providerId="ADAL" clId="{5265B4F3-F362-43DE-B3FC-0FE1C9A164C6}" dt="2019-01-09T01:55:00.626" v="1099" actId="478"/>
          <ac:picMkLst>
            <pc:docMk/>
            <pc:sldMk cId="332596372" sldId="373"/>
            <ac:picMk id="6" creationId="{C0D63CF2-A2FD-4ED5-A5CF-B18FBB64D18E}"/>
          </ac:picMkLst>
        </pc:picChg>
        <pc:picChg chg="add del mod ord">
          <ac:chgData name="QNAP_Copy Su" userId="1126be78-0e4b-4fc6-8d80-fa9b94be460a" providerId="ADAL" clId="{5265B4F3-F362-43DE-B3FC-0FE1C9A164C6}" dt="2019-01-09T01:55:53.729" v="1108" actId="478"/>
          <ac:picMkLst>
            <pc:docMk/>
            <pc:sldMk cId="332596372" sldId="373"/>
            <ac:picMk id="7" creationId="{1A6DCE97-E669-4A0D-952F-976FC4D3BBB1}"/>
          </ac:picMkLst>
        </pc:picChg>
        <pc:picChg chg="add del mod ord">
          <ac:chgData name="QNAP_Copy Su" userId="1126be78-0e4b-4fc6-8d80-fa9b94be460a" providerId="ADAL" clId="{5265B4F3-F362-43DE-B3FC-0FE1C9A164C6}" dt="2019-01-09T02:47:22.234" v="1144" actId="478"/>
          <ac:picMkLst>
            <pc:docMk/>
            <pc:sldMk cId="332596372" sldId="373"/>
            <ac:picMk id="8" creationId="{A3AB697C-CF9C-45FD-952E-DC78BF2A065B}"/>
          </ac:picMkLst>
        </pc:picChg>
        <pc:picChg chg="add del mod ord">
          <ac:chgData name="QNAP_Copy Su" userId="1126be78-0e4b-4fc6-8d80-fa9b94be460a" providerId="ADAL" clId="{5265B4F3-F362-43DE-B3FC-0FE1C9A164C6}" dt="2019-01-09T02:59:07.883" v="1219" actId="478"/>
          <ac:picMkLst>
            <pc:docMk/>
            <pc:sldMk cId="332596372" sldId="373"/>
            <ac:picMk id="10" creationId="{95AF7686-B9C0-41BC-A59A-42D2F1AC625A}"/>
          </ac:picMkLst>
        </pc:picChg>
        <pc:picChg chg="add mod">
          <ac:chgData name="QNAP_Copy Su" userId="1126be78-0e4b-4fc6-8d80-fa9b94be460a" providerId="ADAL" clId="{5265B4F3-F362-43DE-B3FC-0FE1C9A164C6}" dt="2019-01-09T03:28:39.738" v="1468" actId="1076"/>
          <ac:picMkLst>
            <pc:docMk/>
            <pc:sldMk cId="332596372" sldId="373"/>
            <ac:picMk id="11" creationId="{D4C2851E-5A12-4F54-AD6B-BCB57D2E8229}"/>
          </ac:picMkLst>
        </pc:picChg>
        <pc:picChg chg="add mod">
          <ac:chgData name="QNAP_Copy Su" userId="1126be78-0e4b-4fc6-8d80-fa9b94be460a" providerId="ADAL" clId="{5265B4F3-F362-43DE-B3FC-0FE1C9A164C6}" dt="2019-01-09T03:28:47.237" v="1471" actId="1076"/>
          <ac:picMkLst>
            <pc:docMk/>
            <pc:sldMk cId="332596372" sldId="373"/>
            <ac:picMk id="12" creationId="{84E0CEC6-A9BD-4328-83DF-95664BDCDCFA}"/>
          </ac:picMkLst>
        </pc:picChg>
        <pc:picChg chg="add del mod ord">
          <ac:chgData name="QNAP_Copy Su" userId="1126be78-0e4b-4fc6-8d80-fa9b94be460a" providerId="ADAL" clId="{5265B4F3-F362-43DE-B3FC-0FE1C9A164C6}" dt="2019-01-09T02:52:10.324" v="1196" actId="478"/>
          <ac:picMkLst>
            <pc:docMk/>
            <pc:sldMk cId="332596372" sldId="373"/>
            <ac:picMk id="13" creationId="{AF03A17D-8A6B-4345-86D0-30D3E2116D06}"/>
          </ac:picMkLst>
        </pc:picChg>
        <pc:picChg chg="add mod ord">
          <ac:chgData name="QNAP_Copy Su" userId="1126be78-0e4b-4fc6-8d80-fa9b94be460a" providerId="ADAL" clId="{5265B4F3-F362-43DE-B3FC-0FE1C9A164C6}" dt="2019-01-09T02:55:51.598" v="1212" actId="167"/>
          <ac:picMkLst>
            <pc:docMk/>
            <pc:sldMk cId="332596372" sldId="373"/>
            <ac:picMk id="15" creationId="{08F72692-5055-4382-91E3-B1F39AEFC383}"/>
          </ac:picMkLst>
        </pc:picChg>
        <pc:picChg chg="add mod ord">
          <ac:chgData name="QNAP_Copy Su" userId="1126be78-0e4b-4fc6-8d80-fa9b94be460a" providerId="ADAL" clId="{5265B4F3-F362-43DE-B3FC-0FE1C9A164C6}" dt="2019-01-09T02:59:30.051" v="1226" actId="14100"/>
          <ac:picMkLst>
            <pc:docMk/>
            <pc:sldMk cId="332596372" sldId="373"/>
            <ac:picMk id="17" creationId="{82BEDB95-2CA4-47CE-96C5-B5A3640481D5}"/>
          </ac:picMkLst>
        </pc:picChg>
        <pc:picChg chg="mod">
          <ac:chgData name="QNAP_Copy Su" userId="1126be78-0e4b-4fc6-8d80-fa9b94be460a" providerId="ADAL" clId="{5265B4F3-F362-43DE-B3FC-0FE1C9A164C6}" dt="2019-01-09T01:50:45.568" v="1052" actId="1076"/>
          <ac:picMkLst>
            <pc:docMk/>
            <pc:sldMk cId="332596372" sldId="373"/>
            <ac:picMk id="33" creationId="{29DC5F90-C5B4-42AF-9E64-CE6B66D1B230}"/>
          </ac:picMkLst>
        </pc:picChg>
        <pc:picChg chg="mod">
          <ac:chgData name="QNAP_Copy Su" userId="1126be78-0e4b-4fc6-8d80-fa9b94be460a" providerId="ADAL" clId="{5265B4F3-F362-43DE-B3FC-0FE1C9A164C6}" dt="2019-01-09T01:50:48.071" v="1053" actId="1076"/>
          <ac:picMkLst>
            <pc:docMk/>
            <pc:sldMk cId="332596372" sldId="373"/>
            <ac:picMk id="35" creationId="{A4793D49-CA94-45C6-81A5-A41905F4F730}"/>
          </ac:picMkLst>
        </pc:picChg>
      </pc:sldChg>
      <pc:sldChg chg="addSp delSp modSp">
        <pc:chgData name="QNAP_Copy Su" userId="1126be78-0e4b-4fc6-8d80-fa9b94be460a" providerId="ADAL" clId="{5265B4F3-F362-43DE-B3FC-0FE1C9A164C6}" dt="2019-01-10T08:55:35.873" v="4672" actId="1076"/>
        <pc:sldMkLst>
          <pc:docMk/>
          <pc:sldMk cId="1267334834" sldId="375"/>
        </pc:sldMkLst>
        <pc:spChg chg="add del">
          <ac:chgData name="QNAP_Copy Su" userId="1126be78-0e4b-4fc6-8d80-fa9b94be460a" providerId="ADAL" clId="{5265B4F3-F362-43DE-B3FC-0FE1C9A164C6}" dt="2019-01-08T10:29:35.880" v="616" actId="120"/>
          <ac:spMkLst>
            <pc:docMk/>
            <pc:sldMk cId="1267334834" sldId="375"/>
            <ac:spMk id="2" creationId="{CFAB3663-37C6-408D-9B03-D102236326DE}"/>
          </ac:spMkLst>
        </pc:spChg>
        <pc:spChg chg="del mod">
          <ac:chgData name="QNAP_Copy Su" userId="1126be78-0e4b-4fc6-8d80-fa9b94be460a" providerId="ADAL" clId="{5265B4F3-F362-43DE-B3FC-0FE1C9A164C6}" dt="2019-01-08T10:30:11.150" v="624" actId="478"/>
          <ac:spMkLst>
            <pc:docMk/>
            <pc:sldMk cId="1267334834" sldId="375"/>
            <ac:spMk id="4" creationId="{2F6D5311-1F0D-4E85-8E2D-5610341AFC48}"/>
          </ac:spMkLst>
        </pc:spChg>
        <pc:spChg chg="add mod">
          <ac:chgData name="QNAP_Copy Su" userId="1126be78-0e4b-4fc6-8d80-fa9b94be460a" providerId="ADAL" clId="{5265B4F3-F362-43DE-B3FC-0FE1C9A164C6}" dt="2019-01-10T08:55:35.873" v="4672" actId="1076"/>
          <ac:spMkLst>
            <pc:docMk/>
            <pc:sldMk cId="1267334834" sldId="375"/>
            <ac:spMk id="5" creationId="{AC8EF0C6-D751-4473-A54B-D883792161C0}"/>
          </ac:spMkLst>
        </pc:spChg>
        <pc:spChg chg="del">
          <ac:chgData name="QNAP_Copy Su" userId="1126be78-0e4b-4fc6-8d80-fa9b94be460a" providerId="ADAL" clId="{5265B4F3-F362-43DE-B3FC-0FE1C9A164C6}" dt="2019-01-08T10:30:01.003" v="617" actId="478"/>
          <ac:spMkLst>
            <pc:docMk/>
            <pc:sldMk cId="1267334834" sldId="375"/>
            <ac:spMk id="19" creationId="{ABF66B77-6875-4A6E-A110-C174A05873D0}"/>
          </ac:spMkLst>
        </pc:spChg>
      </pc:sldChg>
      <pc:sldChg chg="addSp delSp modSp">
        <pc:chgData name="QNAP_Copy Su" userId="1126be78-0e4b-4fc6-8d80-fa9b94be460a" providerId="ADAL" clId="{5265B4F3-F362-43DE-B3FC-0FE1C9A164C6}" dt="2019-01-10T08:50:21.347" v="4642" actId="1076"/>
        <pc:sldMkLst>
          <pc:docMk/>
          <pc:sldMk cId="1756817420" sldId="376"/>
        </pc:sldMkLst>
        <pc:spChg chg="del mod">
          <ac:chgData name="QNAP_Copy Su" userId="1126be78-0e4b-4fc6-8d80-fa9b94be460a" providerId="ADAL" clId="{5265B4F3-F362-43DE-B3FC-0FE1C9A164C6}" dt="2019-01-09T03:31:22.428" v="1485" actId="478"/>
          <ac:spMkLst>
            <pc:docMk/>
            <pc:sldMk cId="1756817420" sldId="376"/>
            <ac:spMk id="4" creationId="{74C629C0-86B9-0349-989F-1EA2AE3222BE}"/>
          </ac:spMkLst>
        </pc:spChg>
        <pc:spChg chg="mod">
          <ac:chgData name="QNAP_Copy Su" userId="1126be78-0e4b-4fc6-8d80-fa9b94be460a" providerId="ADAL" clId="{5265B4F3-F362-43DE-B3FC-0FE1C9A164C6}" dt="2019-01-09T03:36:43.541" v="1568" actId="1076"/>
          <ac:spMkLst>
            <pc:docMk/>
            <pc:sldMk cId="1756817420" sldId="376"/>
            <ac:spMk id="6" creationId="{DF1D7EFA-8127-4647-9919-42D8CD39CA13}"/>
          </ac:spMkLst>
        </pc:spChg>
        <pc:spChg chg="mod topLvl">
          <ac:chgData name="QNAP_Copy Su" userId="1126be78-0e4b-4fc6-8d80-fa9b94be460a" providerId="ADAL" clId="{5265B4F3-F362-43DE-B3FC-0FE1C9A164C6}" dt="2019-01-09T03:33:22.941" v="1512" actId="165"/>
          <ac:spMkLst>
            <pc:docMk/>
            <pc:sldMk cId="1756817420" sldId="376"/>
            <ac:spMk id="7" creationId="{EF585AAC-6AC3-4C24-A615-DF1973A419A2}"/>
          </ac:spMkLst>
        </pc:spChg>
        <pc:spChg chg="add mod">
          <ac:chgData name="QNAP_Copy Su" userId="1126be78-0e4b-4fc6-8d80-fa9b94be460a" providerId="ADAL" clId="{5265B4F3-F362-43DE-B3FC-0FE1C9A164C6}" dt="2019-01-10T08:50:21.347" v="4642" actId="1076"/>
          <ac:spMkLst>
            <pc:docMk/>
            <pc:sldMk cId="1756817420" sldId="376"/>
            <ac:spMk id="8" creationId="{38E53442-8CAC-4F88-B0C4-4728F690AA60}"/>
          </ac:spMkLst>
        </pc:spChg>
        <pc:spChg chg="add mod">
          <ac:chgData name="QNAP_Copy Su" userId="1126be78-0e4b-4fc6-8d80-fa9b94be460a" providerId="ADAL" clId="{5265B4F3-F362-43DE-B3FC-0FE1C9A164C6}" dt="2019-01-09T03:33:33.112" v="1516" actId="164"/>
          <ac:spMkLst>
            <pc:docMk/>
            <pc:sldMk cId="1756817420" sldId="376"/>
            <ac:spMk id="9" creationId="{1F39E895-61C3-443B-B681-79A6F5A370C9}"/>
          </ac:spMkLst>
        </pc:spChg>
        <pc:spChg chg="del mod">
          <ac:chgData name="QNAP_Copy Su" userId="1126be78-0e4b-4fc6-8d80-fa9b94be460a" providerId="ADAL" clId="{5265B4F3-F362-43DE-B3FC-0FE1C9A164C6}" dt="2019-01-09T03:35:41.228" v="1553" actId="478"/>
          <ac:spMkLst>
            <pc:docMk/>
            <pc:sldMk cId="1756817420" sldId="376"/>
            <ac:spMk id="9" creationId="{82FF1101-AE4C-42C5-883F-B525B60E9347}"/>
          </ac:spMkLst>
        </pc:spChg>
        <pc:spChg chg="del mod">
          <ac:chgData name="QNAP_Copy Su" userId="1126be78-0e4b-4fc6-8d80-fa9b94be460a" providerId="ADAL" clId="{5265B4F3-F362-43DE-B3FC-0FE1C9A164C6}" dt="2019-01-09T03:35:41.228" v="1553" actId="478"/>
          <ac:spMkLst>
            <pc:docMk/>
            <pc:sldMk cId="1756817420" sldId="376"/>
            <ac:spMk id="10" creationId="{A7D9A8B7-F0B4-497A-98D8-0EEA7B5D53B1}"/>
          </ac:spMkLst>
        </pc:spChg>
        <pc:spChg chg="del mod">
          <ac:chgData name="QNAP_Copy Su" userId="1126be78-0e4b-4fc6-8d80-fa9b94be460a" providerId="ADAL" clId="{5265B4F3-F362-43DE-B3FC-0FE1C9A164C6}" dt="2019-01-09T03:35:41.228" v="1553" actId="478"/>
          <ac:spMkLst>
            <pc:docMk/>
            <pc:sldMk cId="1756817420" sldId="376"/>
            <ac:spMk id="11" creationId="{505F4615-6089-440F-A0C7-2826A340D280}"/>
          </ac:spMkLst>
        </pc:spChg>
        <pc:spChg chg="mod topLvl">
          <ac:chgData name="QNAP_Copy Su" userId="1126be78-0e4b-4fc6-8d80-fa9b94be460a" providerId="ADAL" clId="{5265B4F3-F362-43DE-B3FC-0FE1C9A164C6}" dt="2019-01-10T03:24:13.468" v="4192" actId="165"/>
          <ac:spMkLst>
            <pc:docMk/>
            <pc:sldMk cId="1756817420" sldId="376"/>
            <ac:spMk id="16" creationId="{1F39E895-61C3-443B-B681-79A6F5A370C9}"/>
          </ac:spMkLst>
        </pc:spChg>
        <pc:spChg chg="mod topLvl">
          <ac:chgData name="QNAP_Copy Su" userId="1126be78-0e4b-4fc6-8d80-fa9b94be460a" providerId="ADAL" clId="{5265B4F3-F362-43DE-B3FC-0FE1C9A164C6}" dt="2019-01-09T03:33:27.635" v="1513" actId="14100"/>
          <ac:spMkLst>
            <pc:docMk/>
            <pc:sldMk cId="1756817420" sldId="376"/>
            <ac:spMk id="17" creationId="{D3B8C7BE-CCCB-401E-A8EA-66953120D13B}"/>
          </ac:spMkLst>
        </pc:spChg>
        <pc:spChg chg="mod topLvl">
          <ac:chgData name="QNAP_Copy Su" userId="1126be78-0e4b-4fc6-8d80-fa9b94be460a" providerId="ADAL" clId="{5265B4F3-F362-43DE-B3FC-0FE1C9A164C6}" dt="2019-01-10T03:24:21.254" v="4194" actId="1076"/>
          <ac:spMkLst>
            <pc:docMk/>
            <pc:sldMk cId="1756817420" sldId="376"/>
            <ac:spMk id="19" creationId="{A2B0B6AA-ED3B-4D7B-866D-9433292C3B5A}"/>
          </ac:spMkLst>
        </pc:spChg>
        <pc:spChg chg="mod topLvl">
          <ac:chgData name="QNAP_Copy Su" userId="1126be78-0e4b-4fc6-8d80-fa9b94be460a" providerId="ADAL" clId="{5265B4F3-F362-43DE-B3FC-0FE1C9A164C6}" dt="2019-01-10T03:24:13.468" v="4192" actId="165"/>
          <ac:spMkLst>
            <pc:docMk/>
            <pc:sldMk cId="1756817420" sldId="376"/>
            <ac:spMk id="25" creationId="{FEFFCF17-0B73-48EF-B8C1-60F75EE54975}"/>
          </ac:spMkLst>
        </pc:spChg>
        <pc:spChg chg="mod">
          <ac:chgData name="QNAP_Copy Su" userId="1126be78-0e4b-4fc6-8d80-fa9b94be460a" providerId="ADAL" clId="{5265B4F3-F362-43DE-B3FC-0FE1C9A164C6}" dt="2019-01-09T03:34:45.731" v="1536" actId="1076"/>
          <ac:spMkLst>
            <pc:docMk/>
            <pc:sldMk cId="1756817420" sldId="376"/>
            <ac:spMk id="30" creationId="{CC836643-5304-43DD-B0B3-E4A1E3C711FD}"/>
          </ac:spMkLst>
        </pc:spChg>
        <pc:spChg chg="mod topLvl">
          <ac:chgData name="QNAP_Copy Su" userId="1126be78-0e4b-4fc6-8d80-fa9b94be460a" providerId="ADAL" clId="{5265B4F3-F362-43DE-B3FC-0FE1C9A164C6}" dt="2019-01-09T03:35:52.181" v="1557" actId="164"/>
          <ac:spMkLst>
            <pc:docMk/>
            <pc:sldMk cId="1756817420" sldId="376"/>
            <ac:spMk id="32" creationId="{A2B0B6AA-ED3B-4D7B-866D-9433292C3B5A}"/>
          </ac:spMkLst>
        </pc:spChg>
        <pc:spChg chg="mod">
          <ac:chgData name="QNAP_Copy Su" userId="1126be78-0e4b-4fc6-8d80-fa9b94be460a" providerId="ADAL" clId="{5265B4F3-F362-43DE-B3FC-0FE1C9A164C6}" dt="2019-01-09T03:34:55.214" v="1540" actId="14100"/>
          <ac:spMkLst>
            <pc:docMk/>
            <pc:sldMk cId="1756817420" sldId="376"/>
            <ac:spMk id="34" creationId="{F22AA7C2-9268-4E9D-8718-0C9294B18D58}"/>
          </ac:spMkLst>
        </pc:spChg>
        <pc:spChg chg="mod">
          <ac:chgData name="QNAP_Copy Su" userId="1126be78-0e4b-4fc6-8d80-fa9b94be460a" providerId="ADAL" clId="{5265B4F3-F362-43DE-B3FC-0FE1C9A164C6}" dt="2019-01-09T03:35:16.607" v="1547" actId="20577"/>
          <ac:spMkLst>
            <pc:docMk/>
            <pc:sldMk cId="1756817420" sldId="376"/>
            <ac:spMk id="35" creationId="{6E40677E-D1A5-431D-B651-54BD976A5D36}"/>
          </ac:spMkLst>
        </pc:spChg>
        <pc:spChg chg="mod">
          <ac:chgData name="QNAP_Copy Su" userId="1126be78-0e4b-4fc6-8d80-fa9b94be460a" providerId="ADAL" clId="{5265B4F3-F362-43DE-B3FC-0FE1C9A164C6}" dt="2019-01-09T03:35:25.923" v="1551" actId="1076"/>
          <ac:spMkLst>
            <pc:docMk/>
            <pc:sldMk cId="1756817420" sldId="376"/>
            <ac:spMk id="38" creationId="{FEFFCF17-0B73-48EF-B8C1-60F75EE54975}"/>
          </ac:spMkLst>
        </pc:spChg>
        <pc:spChg chg="mod">
          <ac:chgData name="QNAP_Copy Su" userId="1126be78-0e4b-4fc6-8d80-fa9b94be460a" providerId="ADAL" clId="{5265B4F3-F362-43DE-B3FC-0FE1C9A164C6}" dt="2019-01-09T03:35:19.820" v="1548" actId="14100"/>
          <ac:spMkLst>
            <pc:docMk/>
            <pc:sldMk cId="1756817420" sldId="376"/>
            <ac:spMk id="39" creationId="{840F32C3-3852-4378-86C8-7036A224FFA9}"/>
          </ac:spMkLst>
        </pc:spChg>
        <pc:grpChg chg="del">
          <ac:chgData name="QNAP_Copy Su" userId="1126be78-0e4b-4fc6-8d80-fa9b94be460a" providerId="ADAL" clId="{5265B4F3-F362-43DE-B3FC-0FE1C9A164C6}" dt="2019-01-10T03:24:13.468" v="4192" actId="165"/>
          <ac:grpSpMkLst>
            <pc:docMk/>
            <pc:sldMk cId="1756817420" sldId="376"/>
            <ac:grpSpMk id="3" creationId="{79419C71-8955-40E7-8014-905CB543F08A}"/>
          </ac:grpSpMkLst>
        </pc:grpChg>
        <pc:grpChg chg="del">
          <ac:chgData name="QNAP_Copy Su" userId="1126be78-0e4b-4fc6-8d80-fa9b94be460a" providerId="ADAL" clId="{5265B4F3-F362-43DE-B3FC-0FE1C9A164C6}" dt="2019-01-10T03:24:13.468" v="4192" actId="165"/>
          <ac:grpSpMkLst>
            <pc:docMk/>
            <pc:sldMk cId="1756817420" sldId="376"/>
            <ac:grpSpMk id="5" creationId="{DACE6CA6-0341-41B7-BCC5-9E4625C2C1A5}"/>
          </ac:grpSpMkLst>
        </pc:grpChg>
        <pc:grpChg chg="mod topLvl">
          <ac:chgData name="QNAP_Copy Su" userId="1126be78-0e4b-4fc6-8d80-fa9b94be460a" providerId="ADAL" clId="{5265B4F3-F362-43DE-B3FC-0FE1C9A164C6}" dt="2019-01-10T03:24:37.694" v="4196" actId="1076"/>
          <ac:grpSpMkLst>
            <pc:docMk/>
            <pc:sldMk cId="1756817420" sldId="376"/>
            <ac:grpSpMk id="5" creationId="{F2EEA329-E8A8-492D-B3AD-C6BE902179EE}"/>
          </ac:grpSpMkLst>
        </pc:grpChg>
        <pc:grpChg chg="add mod">
          <ac:chgData name="QNAP_Copy Su" userId="1126be78-0e4b-4fc6-8d80-fa9b94be460a" providerId="ADAL" clId="{5265B4F3-F362-43DE-B3FC-0FE1C9A164C6}" dt="2019-01-09T03:36:22.606" v="1565" actId="1076"/>
          <ac:grpSpMkLst>
            <pc:docMk/>
            <pc:sldMk cId="1756817420" sldId="376"/>
            <ac:grpSpMk id="10" creationId="{79419C71-8955-40E7-8014-905CB543F08A}"/>
          </ac:grpSpMkLst>
        </pc:grpChg>
        <pc:grpChg chg="mod topLvl">
          <ac:chgData name="QNAP_Copy Su" userId="1126be78-0e4b-4fc6-8d80-fa9b94be460a" providerId="ADAL" clId="{5265B4F3-F362-43DE-B3FC-0FE1C9A164C6}" dt="2019-01-10T03:24:13.468" v="4192" actId="165"/>
          <ac:grpSpMkLst>
            <pc:docMk/>
            <pc:sldMk cId="1756817420" sldId="376"/>
            <ac:grpSpMk id="11" creationId="{1B52F56F-52EC-4AB4-B224-CB4BDCDFEFE8}"/>
          </ac:grpSpMkLst>
        </pc:grpChg>
        <pc:grpChg chg="add del mod">
          <ac:chgData name="QNAP_Copy Su" userId="1126be78-0e4b-4fc6-8d80-fa9b94be460a" providerId="ADAL" clId="{5265B4F3-F362-43DE-B3FC-0FE1C9A164C6}" dt="2019-01-09T03:33:33.112" v="1516" actId="164"/>
          <ac:grpSpMkLst>
            <pc:docMk/>
            <pc:sldMk cId="1756817420" sldId="376"/>
            <ac:grpSpMk id="11" creationId="{F2EEA329-E8A8-492D-B3AD-C6BE902179EE}"/>
          </ac:grpSpMkLst>
        </pc:grpChg>
        <pc:grpChg chg="add del mod">
          <ac:chgData name="QNAP_Copy Su" userId="1126be78-0e4b-4fc6-8d80-fa9b94be460a" providerId="ADAL" clId="{5265B4F3-F362-43DE-B3FC-0FE1C9A164C6}" dt="2019-01-09T03:34:28.856" v="1528" actId="165"/>
          <ac:grpSpMkLst>
            <pc:docMk/>
            <pc:sldMk cId="1756817420" sldId="376"/>
            <ac:grpSpMk id="17" creationId="{D6DA2AC3-99CF-4165-AD34-9B7F2CCC9445}"/>
          </ac:grpSpMkLst>
        </pc:grpChg>
        <pc:grpChg chg="del">
          <ac:chgData name="QNAP_Copy Su" userId="1126be78-0e4b-4fc6-8d80-fa9b94be460a" providerId="ADAL" clId="{5265B4F3-F362-43DE-B3FC-0FE1C9A164C6}" dt="2019-01-10T03:24:13.468" v="4192" actId="165"/>
          <ac:grpSpMkLst>
            <pc:docMk/>
            <pc:sldMk cId="1756817420" sldId="376"/>
            <ac:grpSpMk id="23" creationId="{19566ED7-9392-4528-B274-A4C0A9CDD475}"/>
          </ac:grpSpMkLst>
        </pc:grpChg>
        <pc:grpChg chg="mod topLvl">
          <ac:chgData name="QNAP_Copy Su" userId="1126be78-0e4b-4fc6-8d80-fa9b94be460a" providerId="ADAL" clId="{5265B4F3-F362-43DE-B3FC-0FE1C9A164C6}" dt="2019-01-10T03:24:13.468" v="4192" actId="165"/>
          <ac:grpSpMkLst>
            <pc:docMk/>
            <pc:sldMk cId="1756817420" sldId="376"/>
            <ac:grpSpMk id="29" creationId="{7366C5C9-0DC8-45EB-A0BA-591F75AA3074}"/>
          </ac:grpSpMkLst>
        </pc:grpChg>
        <pc:grpChg chg="mod topLvl">
          <ac:chgData name="QNAP_Copy Su" userId="1126be78-0e4b-4fc6-8d80-fa9b94be460a" providerId="ADAL" clId="{5265B4F3-F362-43DE-B3FC-0FE1C9A164C6}" dt="2019-01-09T03:35:52.181" v="1557" actId="164"/>
          <ac:grpSpMkLst>
            <pc:docMk/>
            <pc:sldMk cId="1756817420" sldId="376"/>
            <ac:grpSpMk id="31" creationId="{1B52F56F-52EC-4AB4-B224-CB4BDCDFEFE8}"/>
          </ac:grpSpMkLst>
        </pc:grpChg>
        <pc:grpChg chg="add mod">
          <ac:chgData name="QNAP_Copy Su" userId="1126be78-0e4b-4fc6-8d80-fa9b94be460a" providerId="ADAL" clId="{5265B4F3-F362-43DE-B3FC-0FE1C9A164C6}" dt="2019-01-09T03:36:25.260" v="1566" actId="1076"/>
          <ac:grpSpMkLst>
            <pc:docMk/>
            <pc:sldMk cId="1756817420" sldId="376"/>
            <ac:grpSpMk id="33" creationId="{DACE6CA6-0341-41B7-BCC5-9E4625C2C1A5}"/>
          </ac:grpSpMkLst>
        </pc:grpChg>
        <pc:grpChg chg="add mod">
          <ac:chgData name="QNAP_Copy Su" userId="1126be78-0e4b-4fc6-8d80-fa9b94be460a" providerId="ADAL" clId="{5265B4F3-F362-43DE-B3FC-0FE1C9A164C6}" dt="2019-01-09T03:36:09.791" v="1562" actId="1036"/>
          <ac:grpSpMkLst>
            <pc:docMk/>
            <pc:sldMk cId="1756817420" sldId="376"/>
            <ac:grpSpMk id="36" creationId="{19566ED7-9392-4528-B274-A4C0A9CDD475}"/>
          </ac:grpSpMkLst>
        </pc:grpChg>
        <pc:grpChg chg="mod">
          <ac:chgData name="QNAP_Copy Su" userId="1126be78-0e4b-4fc6-8d80-fa9b94be460a" providerId="ADAL" clId="{5265B4F3-F362-43DE-B3FC-0FE1C9A164C6}" dt="2019-01-09T03:35:09.006" v="1543" actId="1076"/>
          <ac:grpSpMkLst>
            <pc:docMk/>
            <pc:sldMk cId="1756817420" sldId="376"/>
            <ac:grpSpMk id="37" creationId="{7366C5C9-0DC8-45EB-A0BA-591F75AA3074}"/>
          </ac:grpSpMkLst>
        </pc:grpChg>
        <pc:picChg chg="add mod">
          <ac:chgData name="QNAP_Copy Su" userId="1126be78-0e4b-4fc6-8d80-fa9b94be460a" providerId="ADAL" clId="{5265B4F3-F362-43DE-B3FC-0FE1C9A164C6}" dt="2019-01-09T03:31:04.868" v="1481" actId="1076"/>
          <ac:picMkLst>
            <pc:docMk/>
            <pc:sldMk cId="1756817420" sldId="376"/>
            <ac:picMk id="2" creationId="{63ED3343-8409-4994-855E-5D2E6DA01B17}"/>
          </ac:picMkLst>
        </pc:picChg>
        <pc:picChg chg="mod topLvl">
          <ac:chgData name="QNAP_Copy Su" userId="1126be78-0e4b-4fc6-8d80-fa9b94be460a" providerId="ADAL" clId="{5265B4F3-F362-43DE-B3FC-0FE1C9A164C6}" dt="2019-01-09T03:33:22.941" v="1512" actId="165"/>
          <ac:picMkLst>
            <pc:docMk/>
            <pc:sldMk cId="1756817420" sldId="376"/>
            <ac:picMk id="4" creationId="{401DE42B-982B-4DCF-9669-71C571CC0243}"/>
          </ac:picMkLst>
        </pc:picChg>
        <pc:picChg chg="mod">
          <ac:chgData name="QNAP_Copy Su" userId="1126be78-0e4b-4fc6-8d80-fa9b94be460a" providerId="ADAL" clId="{5265B4F3-F362-43DE-B3FC-0FE1C9A164C6}" dt="2019-01-09T03:34:43.309" v="1535" actId="1076"/>
          <ac:picMkLst>
            <pc:docMk/>
            <pc:sldMk cId="1756817420" sldId="376"/>
            <ac:picMk id="29" creationId="{D2AC2580-990E-488E-B0B8-72665D3D892B}"/>
          </ac:picMkLst>
        </pc:picChg>
      </pc:sldChg>
      <pc:sldChg chg="addSp delSp modSp">
        <pc:chgData name="QNAP_Copy Su" userId="1126be78-0e4b-4fc6-8d80-fa9b94be460a" providerId="ADAL" clId="{5265B4F3-F362-43DE-B3FC-0FE1C9A164C6}" dt="2019-01-10T08:51:48.534" v="4645" actId="1076"/>
        <pc:sldMkLst>
          <pc:docMk/>
          <pc:sldMk cId="2827642756" sldId="378"/>
        </pc:sldMkLst>
        <pc:spChg chg="del mod">
          <ac:chgData name="QNAP_Copy Su" userId="1126be78-0e4b-4fc6-8d80-fa9b94be460a" providerId="ADAL" clId="{5265B4F3-F362-43DE-B3FC-0FE1C9A164C6}" dt="2019-01-08T10:23:29.025" v="579" actId="478"/>
          <ac:spMkLst>
            <pc:docMk/>
            <pc:sldMk cId="2827642756" sldId="378"/>
            <ac:spMk id="4" creationId="{E55C8B66-4FA7-4A1E-94F8-24E085CE63AD}"/>
          </ac:spMkLst>
        </pc:spChg>
        <pc:spChg chg="add mod">
          <ac:chgData name="QNAP_Copy Su" userId="1126be78-0e4b-4fc6-8d80-fa9b94be460a" providerId="ADAL" clId="{5265B4F3-F362-43DE-B3FC-0FE1C9A164C6}" dt="2019-01-10T08:51:48.534" v="4645" actId="1076"/>
          <ac:spMkLst>
            <pc:docMk/>
            <pc:sldMk cId="2827642756" sldId="378"/>
            <ac:spMk id="5" creationId="{C164808F-2E6B-4B11-A335-C620FF7AACAE}"/>
          </ac:spMkLst>
        </pc:spChg>
        <pc:spChg chg="del">
          <ac:chgData name="QNAP_Copy Su" userId="1126be78-0e4b-4fc6-8d80-fa9b94be460a" providerId="ADAL" clId="{5265B4F3-F362-43DE-B3FC-0FE1C9A164C6}" dt="2019-01-08T10:23:05.986" v="571" actId="478"/>
          <ac:spMkLst>
            <pc:docMk/>
            <pc:sldMk cId="2827642756" sldId="378"/>
            <ac:spMk id="19" creationId="{ABF66B77-6875-4A6E-A110-C174A05873D0}"/>
          </ac:spMkLst>
        </pc:spChg>
      </pc:sldChg>
      <pc:sldChg chg="addSp delSp modSp">
        <pc:chgData name="QNAP_Copy Su" userId="1126be78-0e4b-4fc6-8d80-fa9b94be460a" providerId="ADAL" clId="{5265B4F3-F362-43DE-B3FC-0FE1C9A164C6}" dt="2019-01-10T08:58:02.421" v="4700" actId="1076"/>
        <pc:sldMkLst>
          <pc:docMk/>
          <pc:sldMk cId="301904658" sldId="380"/>
        </pc:sldMkLst>
        <pc:spChg chg="del mod">
          <ac:chgData name="QNAP_Copy Su" userId="1126be78-0e4b-4fc6-8d80-fa9b94be460a" providerId="ADAL" clId="{5265B4F3-F362-43DE-B3FC-0FE1C9A164C6}" dt="2019-01-08T10:26:03.427" v="611" actId="478"/>
          <ac:spMkLst>
            <pc:docMk/>
            <pc:sldMk cId="301904658" sldId="380"/>
            <ac:spMk id="4" creationId="{6A7304AC-EE5F-49EB-99BC-AFAE6FA0CF5B}"/>
          </ac:spMkLst>
        </pc:spChg>
        <pc:spChg chg="add mod">
          <ac:chgData name="QNAP_Copy Su" userId="1126be78-0e4b-4fc6-8d80-fa9b94be460a" providerId="ADAL" clId="{5265B4F3-F362-43DE-B3FC-0FE1C9A164C6}" dt="2019-01-10T08:58:02.421" v="4700" actId="1076"/>
          <ac:spMkLst>
            <pc:docMk/>
            <pc:sldMk cId="301904658" sldId="380"/>
            <ac:spMk id="5" creationId="{FCC8ECB7-5D59-46E0-A327-EC9D68C66A0C}"/>
          </ac:spMkLst>
        </pc:spChg>
        <pc:spChg chg="del">
          <ac:chgData name="QNAP_Copy Su" userId="1126be78-0e4b-4fc6-8d80-fa9b94be460a" providerId="ADAL" clId="{5265B4F3-F362-43DE-B3FC-0FE1C9A164C6}" dt="2019-01-08T10:25:52.811" v="604" actId="478"/>
          <ac:spMkLst>
            <pc:docMk/>
            <pc:sldMk cId="301904658" sldId="380"/>
            <ac:spMk id="19" creationId="{ABF66B77-6875-4A6E-A110-C174A05873D0}"/>
          </ac:spMkLst>
        </pc:spChg>
        <pc:picChg chg="add mod">
          <ac:chgData name="QNAP_Copy Su" userId="1126be78-0e4b-4fc6-8d80-fa9b94be460a" providerId="ADAL" clId="{5265B4F3-F362-43DE-B3FC-0FE1C9A164C6}" dt="2019-01-09T10:31:15.437" v="3608" actId="1076"/>
          <ac:picMkLst>
            <pc:docMk/>
            <pc:sldMk cId="301904658" sldId="380"/>
            <ac:picMk id="2" creationId="{51A4B89F-C1D9-4D1D-BE9C-0C158571AFB9}"/>
          </ac:picMkLst>
        </pc:picChg>
      </pc:sldChg>
      <pc:sldChg chg="addSp delSp modSp">
        <pc:chgData name="QNAP_Copy Su" userId="1126be78-0e4b-4fc6-8d80-fa9b94be460a" providerId="ADAL" clId="{5265B4F3-F362-43DE-B3FC-0FE1C9A164C6}" dt="2019-01-10T05:31:32.619" v="4590" actId="27614"/>
        <pc:sldMkLst>
          <pc:docMk/>
          <pc:sldMk cId="627091424" sldId="381"/>
        </pc:sldMkLst>
        <pc:spChg chg="add del mod">
          <ac:chgData name="QNAP_Copy Su" userId="1126be78-0e4b-4fc6-8d80-fa9b94be460a" providerId="ADAL" clId="{5265B4F3-F362-43DE-B3FC-0FE1C9A164C6}" dt="2019-01-08T10:02:07.585" v="251" actId="478"/>
          <ac:spMkLst>
            <pc:docMk/>
            <pc:sldMk cId="627091424" sldId="381"/>
            <ac:spMk id="3" creationId="{655D0302-7608-48D7-B367-5A7E21858D0A}"/>
          </ac:spMkLst>
        </pc:spChg>
        <pc:spChg chg="del">
          <ac:chgData name="QNAP_Copy Su" userId="1126be78-0e4b-4fc6-8d80-fa9b94be460a" providerId="ADAL" clId="{5265B4F3-F362-43DE-B3FC-0FE1C9A164C6}" dt="2019-01-08T10:02:01.627" v="248" actId="478"/>
          <ac:spMkLst>
            <pc:docMk/>
            <pc:sldMk cId="627091424" sldId="381"/>
            <ac:spMk id="5" creationId="{C0B0C8EE-F1CF-7343-B148-F3B5120DAE1B}"/>
          </ac:spMkLst>
        </pc:spChg>
        <pc:spChg chg="del">
          <ac:chgData name="QNAP_Copy Su" userId="1126be78-0e4b-4fc6-8d80-fa9b94be460a" providerId="ADAL" clId="{5265B4F3-F362-43DE-B3FC-0FE1C9A164C6}" dt="2019-01-08T10:02:00.263" v="247" actId="478"/>
          <ac:spMkLst>
            <pc:docMk/>
            <pc:sldMk cId="627091424" sldId="381"/>
            <ac:spMk id="6" creationId="{098C0A08-7520-E04A-855D-492894750268}"/>
          </ac:spMkLst>
        </pc:spChg>
        <pc:spChg chg="add del mod">
          <ac:chgData name="QNAP_Copy Su" userId="1126be78-0e4b-4fc6-8d80-fa9b94be460a" providerId="ADAL" clId="{5265B4F3-F362-43DE-B3FC-0FE1C9A164C6}" dt="2019-01-08T10:02:06.369" v="250" actId="478"/>
          <ac:spMkLst>
            <pc:docMk/>
            <pc:sldMk cId="627091424" sldId="381"/>
            <ac:spMk id="11" creationId="{49F42C6D-F364-4E54-B5CD-2CAA2303E6B2}"/>
          </ac:spMkLst>
        </pc:spChg>
        <pc:spChg chg="del">
          <ac:chgData name="QNAP_Copy Su" userId="1126be78-0e4b-4fc6-8d80-fa9b94be460a" providerId="ADAL" clId="{5265B4F3-F362-43DE-B3FC-0FE1C9A164C6}" dt="2019-01-08T10:02:04.746" v="249" actId="478"/>
          <ac:spMkLst>
            <pc:docMk/>
            <pc:sldMk cId="627091424" sldId="381"/>
            <ac:spMk id="24" creationId="{4827683B-3C2D-4A8D-8950-3D23A0E882DA}"/>
          </ac:spMkLst>
        </pc:spChg>
        <pc:grpChg chg="del mod">
          <ac:chgData name="QNAP_Copy Su" userId="1126be78-0e4b-4fc6-8d80-fa9b94be460a" providerId="ADAL" clId="{5265B4F3-F362-43DE-B3FC-0FE1C9A164C6}" dt="2019-01-08T10:02:11.209" v="256" actId="478"/>
          <ac:grpSpMkLst>
            <pc:docMk/>
            <pc:sldMk cId="627091424" sldId="381"/>
            <ac:grpSpMk id="10" creationId="{BCA044A6-33B1-477E-8158-B95003BC4CD6}"/>
          </ac:grpSpMkLst>
        </pc:grpChg>
        <pc:grpChg chg="del">
          <ac:chgData name="QNAP_Copy Su" userId="1126be78-0e4b-4fc6-8d80-fa9b94be460a" providerId="ADAL" clId="{5265B4F3-F362-43DE-B3FC-0FE1C9A164C6}" dt="2019-01-08T10:02:08.370" v="252" actId="478"/>
          <ac:grpSpMkLst>
            <pc:docMk/>
            <pc:sldMk cId="627091424" sldId="381"/>
            <ac:grpSpMk id="36" creationId="{5A534CC4-10DC-4A9F-9450-000BB560B7BA}"/>
          </ac:grpSpMkLst>
        </pc:grpChg>
        <pc:picChg chg="del">
          <ac:chgData name="QNAP_Copy Su" userId="1126be78-0e4b-4fc6-8d80-fa9b94be460a" providerId="ADAL" clId="{5265B4F3-F362-43DE-B3FC-0FE1C9A164C6}" dt="2019-01-08T10:02:09.058" v="253" actId="478"/>
          <ac:picMkLst>
            <pc:docMk/>
            <pc:sldMk cId="627091424" sldId="381"/>
            <ac:picMk id="4" creationId="{E57B939C-EE34-4CAE-A58B-4E7EB597F386}"/>
          </ac:picMkLst>
        </pc:picChg>
        <pc:picChg chg="add del mod">
          <ac:chgData name="QNAP_Copy Su" userId="1126be78-0e4b-4fc6-8d80-fa9b94be460a" providerId="ADAL" clId="{5265B4F3-F362-43DE-B3FC-0FE1C9A164C6}" dt="2019-01-10T04:04:28.066" v="4582" actId="478"/>
          <ac:picMkLst>
            <pc:docMk/>
            <pc:sldMk cId="627091424" sldId="381"/>
            <ac:picMk id="14" creationId="{18135EC2-823E-4826-9E2C-61BB159E2F72}"/>
          </ac:picMkLst>
        </pc:picChg>
        <pc:picChg chg="add del mod">
          <ac:chgData name="QNAP_Copy Su" userId="1126be78-0e4b-4fc6-8d80-fa9b94be460a" providerId="ADAL" clId="{5265B4F3-F362-43DE-B3FC-0FE1C9A164C6}" dt="2019-01-10T04:04:43.273" v="4585" actId="478"/>
          <ac:picMkLst>
            <pc:docMk/>
            <pc:sldMk cId="627091424" sldId="381"/>
            <ac:picMk id="16" creationId="{D7DF8CB2-55D3-4521-84B2-3F7D8F7480FE}"/>
          </ac:picMkLst>
        </pc:picChg>
        <pc:picChg chg="add del mod">
          <ac:chgData name="QNAP_Copy Su" userId="1126be78-0e4b-4fc6-8d80-fa9b94be460a" providerId="ADAL" clId="{5265B4F3-F362-43DE-B3FC-0FE1C9A164C6}" dt="2019-01-10T05:31:19.022" v="4588" actId="478"/>
          <ac:picMkLst>
            <pc:docMk/>
            <pc:sldMk cId="627091424" sldId="381"/>
            <ac:picMk id="18" creationId="{70263168-3543-43BF-8EC9-97A4372142E1}"/>
          </ac:picMkLst>
        </pc:picChg>
        <pc:picChg chg="add mod">
          <ac:chgData name="QNAP_Copy Su" userId="1126be78-0e4b-4fc6-8d80-fa9b94be460a" providerId="ADAL" clId="{5265B4F3-F362-43DE-B3FC-0FE1C9A164C6}" dt="2019-01-10T05:31:32.619" v="4590" actId="27614"/>
          <ac:picMkLst>
            <pc:docMk/>
            <pc:sldMk cId="627091424" sldId="381"/>
            <ac:picMk id="20" creationId="{99C84A60-66C4-4E72-8AB0-718A536876EA}"/>
          </ac:picMkLst>
        </pc:picChg>
        <pc:picChg chg="del">
          <ac:chgData name="QNAP_Copy Su" userId="1126be78-0e4b-4fc6-8d80-fa9b94be460a" providerId="ADAL" clId="{5265B4F3-F362-43DE-B3FC-0FE1C9A164C6}" dt="2019-01-08T10:02:09.586" v="254" actId="478"/>
          <ac:picMkLst>
            <pc:docMk/>
            <pc:sldMk cId="627091424" sldId="381"/>
            <ac:picMk id="37" creationId="{BC80CEF3-DD30-4291-906D-3B44458FFFBF}"/>
          </ac:picMkLst>
        </pc:picChg>
      </pc:sldChg>
      <pc:sldChg chg="addSp delSp modSp modTransition">
        <pc:chgData name="QNAP_Copy Su" userId="1126be78-0e4b-4fc6-8d80-fa9b94be460a" providerId="ADAL" clId="{5265B4F3-F362-43DE-B3FC-0FE1C9A164C6}" dt="2019-01-10T08:56:03.961" v="4676" actId="1076"/>
        <pc:sldMkLst>
          <pc:docMk/>
          <pc:sldMk cId="1749394473" sldId="393"/>
        </pc:sldMkLst>
        <pc:spChg chg="mod">
          <ac:chgData name="QNAP_Copy Su" userId="1126be78-0e4b-4fc6-8d80-fa9b94be460a" providerId="ADAL" clId="{5265B4F3-F362-43DE-B3FC-0FE1C9A164C6}" dt="2019-01-09T06:05:12.923" v="1853" actId="14100"/>
          <ac:spMkLst>
            <pc:docMk/>
            <pc:sldMk cId="1749394473" sldId="393"/>
            <ac:spMk id="2" creationId="{4B995587-EC83-4E76-9640-9C696FF6DD7E}"/>
          </ac:spMkLst>
        </pc:spChg>
        <pc:spChg chg="mod">
          <ac:chgData name="QNAP_Copy Su" userId="1126be78-0e4b-4fc6-8d80-fa9b94be460a" providerId="ADAL" clId="{5265B4F3-F362-43DE-B3FC-0FE1C9A164C6}" dt="2019-01-09T06:05:38.611" v="1860" actId="20577"/>
          <ac:spMkLst>
            <pc:docMk/>
            <pc:sldMk cId="1749394473" sldId="393"/>
            <ac:spMk id="4" creationId="{D90C3E2E-4CFC-4565-B3D6-A708C1D77F4E}"/>
          </ac:spMkLst>
        </pc:spChg>
        <pc:spChg chg="mod">
          <ac:chgData name="QNAP_Copy Su" userId="1126be78-0e4b-4fc6-8d80-fa9b94be460a" providerId="ADAL" clId="{5265B4F3-F362-43DE-B3FC-0FE1C9A164C6}" dt="2019-01-09T06:05:20.852" v="1855" actId="1076"/>
          <ac:spMkLst>
            <pc:docMk/>
            <pc:sldMk cId="1749394473" sldId="393"/>
            <ac:spMk id="8" creationId="{8FE126A1-6898-45FC-9E72-9CAB3FA54C87}"/>
          </ac:spMkLst>
        </pc:spChg>
        <pc:spChg chg="mod">
          <ac:chgData name="QNAP_Copy Su" userId="1126be78-0e4b-4fc6-8d80-fa9b94be460a" providerId="ADAL" clId="{5265B4F3-F362-43DE-B3FC-0FE1C9A164C6}" dt="2019-01-09T06:05:50.854" v="1864" actId="14100"/>
          <ac:spMkLst>
            <pc:docMk/>
            <pc:sldMk cId="1749394473" sldId="393"/>
            <ac:spMk id="10" creationId="{5AFBB461-349E-40DF-AECC-C823EE504CB9}"/>
          </ac:spMkLst>
        </pc:spChg>
        <pc:spChg chg="mod">
          <ac:chgData name="QNAP_Copy Su" userId="1126be78-0e4b-4fc6-8d80-fa9b94be460a" providerId="ADAL" clId="{5265B4F3-F362-43DE-B3FC-0FE1C9A164C6}" dt="2019-01-09T06:05:59.636" v="1867" actId="20577"/>
          <ac:spMkLst>
            <pc:docMk/>
            <pc:sldMk cId="1749394473" sldId="393"/>
            <ac:spMk id="16" creationId="{80ACB057-E866-4043-8FF4-BFF456B66694}"/>
          </ac:spMkLst>
        </pc:spChg>
        <pc:spChg chg="mod">
          <ac:chgData name="QNAP_Copy Su" userId="1126be78-0e4b-4fc6-8d80-fa9b94be460a" providerId="ADAL" clId="{5265B4F3-F362-43DE-B3FC-0FE1C9A164C6}" dt="2019-01-09T06:06:06.590" v="1870" actId="1076"/>
          <ac:spMkLst>
            <pc:docMk/>
            <pc:sldMk cId="1749394473" sldId="393"/>
            <ac:spMk id="19" creationId="{CEF6329A-6D5A-4509-BB12-DA7C0969F8F4}"/>
          </ac:spMkLst>
        </pc:spChg>
        <pc:spChg chg="del mod">
          <ac:chgData name="QNAP_Copy Su" userId="1126be78-0e4b-4fc6-8d80-fa9b94be460a" providerId="ADAL" clId="{5265B4F3-F362-43DE-B3FC-0FE1C9A164C6}" dt="2019-01-09T06:01:19.459" v="1818" actId="478"/>
          <ac:spMkLst>
            <pc:docMk/>
            <pc:sldMk cId="1749394473" sldId="393"/>
            <ac:spMk id="33" creationId="{4FE9E61A-B08A-4D56-AD30-F353E5D0F5A1}"/>
          </ac:spMkLst>
        </pc:spChg>
        <pc:spChg chg="del mod">
          <ac:chgData name="QNAP_Copy Su" userId="1126be78-0e4b-4fc6-8d80-fa9b94be460a" providerId="ADAL" clId="{5265B4F3-F362-43DE-B3FC-0FE1C9A164C6}" dt="2019-01-09T06:06:13.187" v="1871" actId="478"/>
          <ac:spMkLst>
            <pc:docMk/>
            <pc:sldMk cId="1749394473" sldId="393"/>
            <ac:spMk id="35" creationId="{64096FC0-34AD-4FBC-B790-F12E2CE14F8D}"/>
          </ac:spMkLst>
        </pc:spChg>
        <pc:spChg chg="del mod">
          <ac:chgData name="QNAP_Copy Su" userId="1126be78-0e4b-4fc6-8d80-fa9b94be460a" providerId="ADAL" clId="{5265B4F3-F362-43DE-B3FC-0FE1C9A164C6}" dt="2019-01-09T06:06:14.511" v="1872" actId="478"/>
          <ac:spMkLst>
            <pc:docMk/>
            <pc:sldMk cId="1749394473" sldId="393"/>
            <ac:spMk id="37" creationId="{A02237B7-E92B-468C-9F29-1C512529B352}"/>
          </ac:spMkLst>
        </pc:spChg>
        <pc:spChg chg="add mod">
          <ac:chgData name="QNAP_Copy Su" userId="1126be78-0e4b-4fc6-8d80-fa9b94be460a" providerId="ADAL" clId="{5265B4F3-F362-43DE-B3FC-0FE1C9A164C6}" dt="2019-01-10T08:56:03.961" v="4676" actId="1076"/>
          <ac:spMkLst>
            <pc:docMk/>
            <pc:sldMk cId="1749394473" sldId="393"/>
            <ac:spMk id="38" creationId="{4121AA0C-45CC-462C-BCDA-8BD741B3008E}"/>
          </ac:spMkLst>
        </pc:spChg>
        <pc:spChg chg="mod topLvl">
          <ac:chgData name="QNAP_Copy Su" userId="1126be78-0e4b-4fc6-8d80-fa9b94be460a" providerId="ADAL" clId="{5265B4F3-F362-43DE-B3FC-0FE1C9A164C6}" dt="2019-01-10T03:28:42.822" v="4214" actId="165"/>
          <ac:spMkLst>
            <pc:docMk/>
            <pc:sldMk cId="1749394473" sldId="393"/>
            <ac:spMk id="41" creationId="{8FE126A1-6898-45FC-9E72-9CAB3FA54C87}"/>
          </ac:spMkLst>
        </pc:spChg>
        <pc:spChg chg="del">
          <ac:chgData name="QNAP_Copy Su" userId="1126be78-0e4b-4fc6-8d80-fa9b94be460a" providerId="ADAL" clId="{5265B4F3-F362-43DE-B3FC-0FE1C9A164C6}" dt="2019-01-09T06:00:08.171" v="1801" actId="478"/>
          <ac:spMkLst>
            <pc:docMk/>
            <pc:sldMk cId="1749394473" sldId="393"/>
            <ac:spMk id="57" creationId="{5079F01B-CE4F-493E-904E-B2586C4F8FA4}"/>
          </ac:spMkLst>
        </pc:spChg>
        <pc:spChg chg="mod topLvl">
          <ac:chgData name="QNAP_Copy Su" userId="1126be78-0e4b-4fc6-8d80-fa9b94be460a" providerId="ADAL" clId="{5265B4F3-F362-43DE-B3FC-0FE1C9A164C6}" dt="2019-01-10T03:28:42.822" v="4214" actId="165"/>
          <ac:spMkLst>
            <pc:docMk/>
            <pc:sldMk cId="1749394473" sldId="393"/>
            <ac:spMk id="58" creationId="{5AFBB461-349E-40DF-AECC-C823EE504CB9}"/>
          </ac:spMkLst>
        </pc:spChg>
        <pc:spChg chg="del">
          <ac:chgData name="QNAP_Copy Su" userId="1126be78-0e4b-4fc6-8d80-fa9b94be460a" providerId="ADAL" clId="{5265B4F3-F362-43DE-B3FC-0FE1C9A164C6}" dt="2019-01-09T06:00:08.171" v="1801" actId="478"/>
          <ac:spMkLst>
            <pc:docMk/>
            <pc:sldMk cId="1749394473" sldId="393"/>
            <ac:spMk id="61" creationId="{C8EC858E-C0FD-442C-9E63-09B0BEC5E8BE}"/>
          </ac:spMkLst>
        </pc:spChg>
        <pc:spChg chg="del">
          <ac:chgData name="QNAP_Copy Su" userId="1126be78-0e4b-4fc6-8d80-fa9b94be460a" providerId="ADAL" clId="{5265B4F3-F362-43DE-B3FC-0FE1C9A164C6}" dt="2019-01-09T06:00:11.112" v="1802" actId="478"/>
          <ac:spMkLst>
            <pc:docMk/>
            <pc:sldMk cId="1749394473" sldId="393"/>
            <ac:spMk id="62" creationId="{4CB0E3FF-8357-420F-AB6C-055983DF4785}"/>
          </ac:spMkLst>
        </pc:spChg>
        <pc:spChg chg="del">
          <ac:chgData name="QNAP_Copy Su" userId="1126be78-0e4b-4fc6-8d80-fa9b94be460a" providerId="ADAL" clId="{5265B4F3-F362-43DE-B3FC-0FE1C9A164C6}" dt="2019-01-09T06:00:11.112" v="1802" actId="478"/>
          <ac:spMkLst>
            <pc:docMk/>
            <pc:sldMk cId="1749394473" sldId="393"/>
            <ac:spMk id="63" creationId="{7E8B5478-7EB7-4F8F-8034-1F128A659B9C}"/>
          </ac:spMkLst>
        </pc:spChg>
        <pc:spChg chg="mod topLvl">
          <ac:chgData name="QNAP_Copy Su" userId="1126be78-0e4b-4fc6-8d80-fa9b94be460a" providerId="ADAL" clId="{5265B4F3-F362-43DE-B3FC-0FE1C9A164C6}" dt="2019-01-10T03:28:42.822" v="4214" actId="165"/>
          <ac:spMkLst>
            <pc:docMk/>
            <pc:sldMk cId="1749394473" sldId="393"/>
            <ac:spMk id="68" creationId="{CEF6329A-6D5A-4509-BB12-DA7C0969F8F4}"/>
          </ac:spMkLst>
        </pc:spChg>
        <pc:grpChg chg="del mod">
          <ac:chgData name="QNAP_Copy Su" userId="1126be78-0e4b-4fc6-8d80-fa9b94be460a" providerId="ADAL" clId="{5265B4F3-F362-43DE-B3FC-0FE1C9A164C6}" dt="2019-01-09T06:06:13.187" v="1871" actId="478"/>
          <ac:grpSpMkLst>
            <pc:docMk/>
            <pc:sldMk cId="1749394473" sldId="393"/>
            <ac:grpSpMk id="2" creationId="{00D2E2E8-FCC2-499E-B0C8-A155993B4094}"/>
          </ac:grpSpMkLst>
        </pc:grpChg>
        <pc:grpChg chg="del mod">
          <ac:chgData name="QNAP_Copy Su" userId="1126be78-0e4b-4fc6-8d80-fa9b94be460a" providerId="ADAL" clId="{5265B4F3-F362-43DE-B3FC-0FE1C9A164C6}" dt="2019-01-09T06:06:13.187" v="1871" actId="478"/>
          <ac:grpSpMkLst>
            <pc:docMk/>
            <pc:sldMk cId="1749394473" sldId="393"/>
            <ac:grpSpMk id="5" creationId="{65D23B96-DE29-4186-8075-64C7B73B9F67}"/>
          </ac:grpSpMkLst>
        </pc:grpChg>
        <pc:grpChg chg="add mod">
          <ac:chgData name="QNAP_Copy Su" userId="1126be78-0e4b-4fc6-8d80-fa9b94be460a" providerId="ADAL" clId="{5265B4F3-F362-43DE-B3FC-0FE1C9A164C6}" dt="2019-01-09T06:06:28.659" v="1875" actId="1076"/>
          <ac:grpSpMkLst>
            <pc:docMk/>
            <pc:sldMk cId="1749394473" sldId="393"/>
            <ac:grpSpMk id="5" creationId="{7D3611A8-421C-4B49-9410-59943F05FA89}"/>
          </ac:grpSpMkLst>
        </pc:grpChg>
        <pc:grpChg chg="mod topLvl">
          <ac:chgData name="QNAP_Copy Su" userId="1126be78-0e4b-4fc6-8d80-fa9b94be460a" providerId="ADAL" clId="{5265B4F3-F362-43DE-B3FC-0FE1C9A164C6}" dt="2019-01-10T03:28:42.822" v="4214" actId="165"/>
          <ac:grpSpMkLst>
            <pc:docMk/>
            <pc:sldMk cId="1749394473" sldId="393"/>
            <ac:grpSpMk id="5" creationId="{82DB80E6-BF23-46A0-8CFF-4995A89B5242}"/>
          </ac:grpSpMkLst>
        </pc:grpChg>
        <pc:grpChg chg="mod">
          <ac:chgData name="QNAP_Copy Su" userId="1126be78-0e4b-4fc6-8d80-fa9b94be460a" providerId="ADAL" clId="{5265B4F3-F362-43DE-B3FC-0FE1C9A164C6}" dt="2019-01-09T06:06:20.312" v="1873" actId="552"/>
          <ac:grpSpMkLst>
            <pc:docMk/>
            <pc:sldMk cId="1749394473" sldId="393"/>
            <ac:grpSpMk id="7" creationId="{82DB80E6-BF23-46A0-8CFF-4995A89B5242}"/>
          </ac:grpSpMkLst>
        </pc:grpChg>
        <pc:grpChg chg="mod topLvl">
          <ac:chgData name="QNAP_Copy Su" userId="1126be78-0e4b-4fc6-8d80-fa9b94be460a" providerId="ADAL" clId="{5265B4F3-F362-43DE-B3FC-0FE1C9A164C6}" dt="2019-01-10T03:28:42.822" v="4214" actId="165"/>
          <ac:grpSpMkLst>
            <pc:docMk/>
            <pc:sldMk cId="1749394473" sldId="393"/>
            <ac:grpSpMk id="10" creationId="{95B7E08F-4F30-45AE-99A4-F97A3E76C9B5}"/>
          </ac:grpSpMkLst>
        </pc:grpChg>
        <pc:grpChg chg="add mod">
          <ac:chgData name="QNAP_Copy Su" userId="1126be78-0e4b-4fc6-8d80-fa9b94be460a" providerId="ADAL" clId="{5265B4F3-F362-43DE-B3FC-0FE1C9A164C6}" dt="2019-01-09T06:06:28.659" v="1875" actId="1076"/>
          <ac:grpSpMkLst>
            <pc:docMk/>
            <pc:sldMk cId="1749394473" sldId="393"/>
            <ac:grpSpMk id="12" creationId="{DD7BCAF3-7ACE-40C5-94A6-177F9568C0DF}"/>
          </ac:grpSpMkLst>
        </pc:grpChg>
        <pc:grpChg chg="mod topLvl">
          <ac:chgData name="QNAP_Copy Su" userId="1126be78-0e4b-4fc6-8d80-fa9b94be460a" providerId="ADAL" clId="{5265B4F3-F362-43DE-B3FC-0FE1C9A164C6}" dt="2019-01-10T03:28:42.822" v="4214" actId="165"/>
          <ac:grpSpMkLst>
            <pc:docMk/>
            <pc:sldMk cId="1749394473" sldId="393"/>
            <ac:grpSpMk id="13" creationId="{6427DE5F-6940-4DB9-A833-0FC53A79CAE4}"/>
          </ac:grpSpMkLst>
        </pc:grpChg>
        <pc:grpChg chg="mod">
          <ac:chgData name="QNAP_Copy Su" userId="1126be78-0e4b-4fc6-8d80-fa9b94be460a" providerId="ADAL" clId="{5265B4F3-F362-43DE-B3FC-0FE1C9A164C6}" dt="2019-01-09T06:06:23.880" v="1874" actId="465"/>
          <ac:grpSpMkLst>
            <pc:docMk/>
            <pc:sldMk cId="1749394473" sldId="393"/>
            <ac:grpSpMk id="14" creationId="{95B7E08F-4F30-45AE-99A4-F97A3E76C9B5}"/>
          </ac:grpSpMkLst>
        </pc:grpChg>
        <pc:grpChg chg="add mod">
          <ac:chgData name="QNAP_Copy Su" userId="1126be78-0e4b-4fc6-8d80-fa9b94be460a" providerId="ADAL" clId="{5265B4F3-F362-43DE-B3FC-0FE1C9A164C6}" dt="2019-01-09T06:06:28.659" v="1875" actId="1076"/>
          <ac:grpSpMkLst>
            <pc:docMk/>
            <pc:sldMk cId="1749394473" sldId="393"/>
            <ac:grpSpMk id="17" creationId="{C0975B78-EFA2-4F42-AC4A-FB4981E369AC}"/>
          </ac:grpSpMkLst>
        </pc:grpChg>
        <pc:grpChg chg="mod">
          <ac:chgData name="QNAP_Copy Su" userId="1126be78-0e4b-4fc6-8d80-fa9b94be460a" providerId="ADAL" clId="{5265B4F3-F362-43DE-B3FC-0FE1C9A164C6}" dt="2019-01-09T06:06:20.312" v="1873" actId="552"/>
          <ac:grpSpMkLst>
            <pc:docMk/>
            <pc:sldMk cId="1749394473" sldId="393"/>
            <ac:grpSpMk id="18" creationId="{6427DE5F-6940-4DB9-A833-0FC53A79CAE4}"/>
          </ac:grpSpMkLst>
        </pc:grpChg>
        <pc:grpChg chg="del">
          <ac:chgData name="QNAP_Copy Su" userId="1126be78-0e4b-4fc6-8d80-fa9b94be460a" providerId="ADAL" clId="{5265B4F3-F362-43DE-B3FC-0FE1C9A164C6}" dt="2019-01-09T06:00:11.112" v="1802" actId="478"/>
          <ac:grpSpMkLst>
            <pc:docMk/>
            <pc:sldMk cId="1749394473" sldId="393"/>
            <ac:grpSpMk id="22" creationId="{3A35C2DF-E71D-4579-8B7B-0D8711194688}"/>
          </ac:grpSpMkLst>
        </pc:grpChg>
        <pc:grpChg chg="del">
          <ac:chgData name="QNAP_Copy Su" userId="1126be78-0e4b-4fc6-8d80-fa9b94be460a" providerId="ADAL" clId="{5265B4F3-F362-43DE-B3FC-0FE1C9A164C6}" dt="2019-01-10T03:28:42.822" v="4214" actId="165"/>
          <ac:grpSpMkLst>
            <pc:docMk/>
            <pc:sldMk cId="1749394473" sldId="393"/>
            <ac:grpSpMk id="39" creationId="{7D3611A8-421C-4B49-9410-59943F05FA89}"/>
          </ac:grpSpMkLst>
        </pc:grpChg>
        <pc:grpChg chg="del">
          <ac:chgData name="QNAP_Copy Su" userId="1126be78-0e4b-4fc6-8d80-fa9b94be460a" providerId="ADAL" clId="{5265B4F3-F362-43DE-B3FC-0FE1C9A164C6}" dt="2019-01-10T03:28:42.822" v="4214" actId="165"/>
          <ac:grpSpMkLst>
            <pc:docMk/>
            <pc:sldMk cId="1749394473" sldId="393"/>
            <ac:grpSpMk id="45" creationId="{DD7BCAF3-7ACE-40C5-94A6-177F9568C0DF}"/>
          </ac:grpSpMkLst>
        </pc:grpChg>
        <pc:grpChg chg="del">
          <ac:chgData name="QNAP_Copy Su" userId="1126be78-0e4b-4fc6-8d80-fa9b94be460a" providerId="ADAL" clId="{5265B4F3-F362-43DE-B3FC-0FE1C9A164C6}" dt="2019-01-10T03:28:42.822" v="4214" actId="165"/>
          <ac:grpSpMkLst>
            <pc:docMk/>
            <pc:sldMk cId="1749394473" sldId="393"/>
            <ac:grpSpMk id="66" creationId="{C0975B78-EFA2-4F42-AC4A-FB4981E369AC}"/>
          </ac:grpSpMkLst>
        </pc:grpChg>
        <pc:picChg chg="del">
          <ac:chgData name="QNAP_Copy Su" userId="1126be78-0e4b-4fc6-8d80-fa9b94be460a" providerId="ADAL" clId="{5265B4F3-F362-43DE-B3FC-0FE1C9A164C6}" dt="2019-01-09T06:00:08.171" v="1801" actId="478"/>
          <ac:picMkLst>
            <pc:docMk/>
            <pc:sldMk cId="1749394473" sldId="393"/>
            <ac:picMk id="3" creationId="{BD4DEDDE-EBD9-472B-ABF8-D3348E6C0B21}"/>
          </ac:picMkLst>
        </pc:picChg>
        <pc:picChg chg="add del mod">
          <ac:chgData name="QNAP_Copy Su" userId="1126be78-0e4b-4fc6-8d80-fa9b94be460a" providerId="ADAL" clId="{5265B4F3-F362-43DE-B3FC-0FE1C9A164C6}" dt="2019-01-09T06:00:16.761" v="1806" actId="478"/>
          <ac:picMkLst>
            <pc:docMk/>
            <pc:sldMk cId="1749394473" sldId="393"/>
            <ac:picMk id="4" creationId="{D6A03EA1-6C1C-46EB-B515-3BC1E966C8CC}"/>
          </ac:picMkLst>
        </pc:picChg>
        <pc:picChg chg="add mod">
          <ac:chgData name="QNAP_Copy Su" userId="1126be78-0e4b-4fc6-8d80-fa9b94be460a" providerId="ADAL" clId="{5265B4F3-F362-43DE-B3FC-0FE1C9A164C6}" dt="2019-01-09T06:06:36.602" v="1880" actId="1076"/>
          <ac:picMkLst>
            <pc:docMk/>
            <pc:sldMk cId="1749394473" sldId="393"/>
            <ac:picMk id="6" creationId="{082DFB28-67D6-4287-875A-F301954BE170}"/>
          </ac:picMkLst>
        </pc:picChg>
        <pc:picChg chg="del">
          <ac:chgData name="QNAP_Copy Su" userId="1126be78-0e4b-4fc6-8d80-fa9b94be460a" providerId="ADAL" clId="{5265B4F3-F362-43DE-B3FC-0FE1C9A164C6}" dt="2019-01-09T06:00:11.112" v="1802" actId="478"/>
          <ac:picMkLst>
            <pc:docMk/>
            <pc:sldMk cId="1749394473" sldId="393"/>
            <ac:picMk id="53" creationId="{63490682-71EE-4D76-8FE4-31F7D1AD0DB0}"/>
          </ac:picMkLst>
        </pc:picChg>
        <pc:picChg chg="del">
          <ac:chgData name="QNAP_Copy Su" userId="1126be78-0e4b-4fc6-8d80-fa9b94be460a" providerId="ADAL" clId="{5265B4F3-F362-43DE-B3FC-0FE1C9A164C6}" dt="2019-01-09T06:00:08.171" v="1801" actId="478"/>
          <ac:picMkLst>
            <pc:docMk/>
            <pc:sldMk cId="1749394473" sldId="393"/>
            <ac:picMk id="54" creationId="{D1EDCF50-3EFF-4DCF-8C51-1857FEA55FB1}"/>
          </ac:picMkLst>
        </pc:picChg>
        <pc:picChg chg="del">
          <ac:chgData name="QNAP_Copy Su" userId="1126be78-0e4b-4fc6-8d80-fa9b94be460a" providerId="ADAL" clId="{5265B4F3-F362-43DE-B3FC-0FE1C9A164C6}" dt="2019-01-09T06:00:11.112" v="1802" actId="478"/>
          <ac:picMkLst>
            <pc:docMk/>
            <pc:sldMk cId="1749394473" sldId="393"/>
            <ac:picMk id="55" creationId="{8C11C625-CFFD-4E64-B02F-8D73C0E48F0D}"/>
          </ac:picMkLst>
        </pc:picChg>
        <pc:picChg chg="del">
          <ac:chgData name="QNAP_Copy Su" userId="1126be78-0e4b-4fc6-8d80-fa9b94be460a" providerId="ADAL" clId="{5265B4F3-F362-43DE-B3FC-0FE1C9A164C6}" dt="2019-01-09T06:00:11.112" v="1802" actId="478"/>
          <ac:picMkLst>
            <pc:docMk/>
            <pc:sldMk cId="1749394473" sldId="393"/>
            <ac:picMk id="56" creationId="{F60934DE-BEEE-40C0-A875-02586B6975CA}"/>
          </ac:picMkLst>
        </pc:pic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28" creationId="{C15F1819-7ECF-480A-8982-01D1D95ABBDE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29" creationId="{3BA00645-9084-4E80-8B3C-18C38CB098EA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30" creationId="{E75D875A-942D-4A1A-BF5D-14F971983C64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31" creationId="{AA2F6818-E739-4626-B912-723F15A14E97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47" creationId="{282B2587-0F57-4477-A4CE-095066CA3575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48" creationId="{2FD86938-7B91-4366-B8B8-98E6FCA01619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49" creationId="{CE5997E3-45E3-4F89-B6ED-44F7E27235CF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50" creationId="{A5676322-DC2A-44EC-A1E5-8852B95D91EF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51" creationId="{E5A1DDAE-B68F-4C22-9E17-84AA733F9B5B}"/>
          </ac:cxnSpMkLst>
        </pc:cxnChg>
        <pc:cxnChg chg="mod">
          <ac:chgData name="QNAP_Copy Su" userId="1126be78-0e4b-4fc6-8d80-fa9b94be460a" providerId="ADAL" clId="{5265B4F3-F362-43DE-B3FC-0FE1C9A164C6}" dt="2019-01-09T06:00:11.112" v="1802" actId="478"/>
          <ac:cxnSpMkLst>
            <pc:docMk/>
            <pc:sldMk cId="1749394473" sldId="393"/>
            <ac:cxnSpMk id="52" creationId="{E5982913-D277-4992-B889-7DE57138B6BD}"/>
          </ac:cxnSpMkLst>
        </pc:cxnChg>
      </pc:sldChg>
      <pc:sldChg chg="addSp delSp modSp">
        <pc:chgData name="QNAP_Copy Su" userId="1126be78-0e4b-4fc6-8d80-fa9b94be460a" providerId="ADAL" clId="{5265B4F3-F362-43DE-B3FC-0FE1C9A164C6}" dt="2019-01-10T08:54:40.513" v="4664" actId="1076"/>
        <pc:sldMkLst>
          <pc:docMk/>
          <pc:sldMk cId="3458977945" sldId="395"/>
        </pc:sldMkLst>
        <pc:spChg chg="del mod">
          <ac:chgData name="QNAP_Copy Su" userId="1126be78-0e4b-4fc6-8d80-fa9b94be460a" providerId="ADAL" clId="{5265B4F3-F362-43DE-B3FC-0FE1C9A164C6}" dt="2019-01-08T10:03:11.810" v="263" actId="478"/>
          <ac:spMkLst>
            <pc:docMk/>
            <pc:sldMk cId="3458977945" sldId="395"/>
            <ac:spMk id="2" creationId="{6B4BEA70-AFC4-1648-8B79-4D5A88FB86FC}"/>
          </ac:spMkLst>
        </pc:spChg>
        <pc:spChg chg="add mod ord">
          <ac:chgData name="QNAP_Copy Su" userId="1126be78-0e4b-4fc6-8d80-fa9b94be460a" providerId="ADAL" clId="{5265B4F3-F362-43DE-B3FC-0FE1C9A164C6}" dt="2019-01-10T08:54:40.513" v="4664" actId="1076"/>
          <ac:spMkLst>
            <pc:docMk/>
            <pc:sldMk cId="3458977945" sldId="395"/>
            <ac:spMk id="6" creationId="{FB56E4D5-650B-4A66-B38A-5ED1D1854979}"/>
          </ac:spMkLst>
        </pc:spChg>
        <pc:spChg chg="add mod topLvl">
          <ac:chgData name="QNAP_Copy Su" userId="1126be78-0e4b-4fc6-8d80-fa9b94be460a" providerId="ADAL" clId="{5265B4F3-F362-43DE-B3FC-0FE1C9A164C6}" dt="2019-01-10T03:22:19.077" v="4186" actId="1076"/>
          <ac:spMkLst>
            <pc:docMk/>
            <pc:sldMk cId="3458977945" sldId="395"/>
            <ac:spMk id="9" creationId="{EE324DCA-D7A4-4806-B133-50FE68F0ACCF}"/>
          </ac:spMkLst>
        </pc:spChg>
        <pc:spChg chg="add mod topLvl">
          <ac:chgData name="QNAP_Copy Su" userId="1126be78-0e4b-4fc6-8d80-fa9b94be460a" providerId="ADAL" clId="{5265B4F3-F362-43DE-B3FC-0FE1C9A164C6}" dt="2019-01-08T10:19:03.740" v="534" actId="164"/>
          <ac:spMkLst>
            <pc:docMk/>
            <pc:sldMk cId="3458977945" sldId="395"/>
            <ac:spMk id="11" creationId="{4B1B6ED3-CD27-4C97-AAD5-BB7BE006B1DC}"/>
          </ac:spMkLst>
        </pc:spChg>
        <pc:spChg chg="add mod topLvl">
          <ac:chgData name="QNAP_Copy Su" userId="1126be78-0e4b-4fc6-8d80-fa9b94be460a" providerId="ADAL" clId="{5265B4F3-F362-43DE-B3FC-0FE1C9A164C6}" dt="2019-01-08T10:19:03.740" v="534" actId="164"/>
          <ac:spMkLst>
            <pc:docMk/>
            <pc:sldMk cId="3458977945" sldId="395"/>
            <ac:spMk id="15" creationId="{C3636BDF-90F4-4F80-9F75-9E28B02C23EC}"/>
          </ac:spMkLst>
        </pc:spChg>
        <pc:spChg chg="mod topLvl">
          <ac:chgData name="QNAP_Copy Su" userId="1126be78-0e4b-4fc6-8d80-fa9b94be460a" providerId="ADAL" clId="{5265B4F3-F362-43DE-B3FC-0FE1C9A164C6}" dt="2019-01-08T10:19:08.269" v="535" actId="164"/>
          <ac:spMkLst>
            <pc:docMk/>
            <pc:sldMk cId="3458977945" sldId="395"/>
            <ac:spMk id="21" creationId="{BB23AC1D-CF27-4F6F-B99D-0CEF489A32F2}"/>
          </ac:spMkLst>
        </pc:spChg>
        <pc:spChg chg="mod topLvl">
          <ac:chgData name="QNAP_Copy Su" userId="1126be78-0e4b-4fc6-8d80-fa9b94be460a" providerId="ADAL" clId="{5265B4F3-F362-43DE-B3FC-0FE1C9A164C6}" dt="2019-01-08T10:19:08.269" v="535" actId="164"/>
          <ac:spMkLst>
            <pc:docMk/>
            <pc:sldMk cId="3458977945" sldId="395"/>
            <ac:spMk id="25" creationId="{1E7CC626-CF15-4162-BFA2-2048E6DAF910}"/>
          </ac:spMkLst>
        </pc:spChg>
        <pc:spChg chg="add mod topLvl">
          <ac:chgData name="QNAP_Copy Su" userId="1126be78-0e4b-4fc6-8d80-fa9b94be460a" providerId="ADAL" clId="{5265B4F3-F362-43DE-B3FC-0FE1C9A164C6}" dt="2019-01-09T03:32:37.017" v="1500" actId="165"/>
          <ac:spMkLst>
            <pc:docMk/>
            <pc:sldMk cId="3458977945" sldId="395"/>
            <ac:spMk id="29" creationId="{DC3977B7-BB7D-4671-B62C-2BDF7D05CE51}"/>
          </ac:spMkLst>
        </pc:spChg>
        <pc:spChg chg="add mod topLvl">
          <ac:chgData name="QNAP_Copy Su" userId="1126be78-0e4b-4fc6-8d80-fa9b94be460a" providerId="ADAL" clId="{5265B4F3-F362-43DE-B3FC-0FE1C9A164C6}" dt="2019-01-09T03:32:37.017" v="1500" actId="165"/>
          <ac:spMkLst>
            <pc:docMk/>
            <pc:sldMk cId="3458977945" sldId="395"/>
            <ac:spMk id="30" creationId="{7D5F9ACC-C910-47FE-A99A-C162BD7B798E}"/>
          </ac:spMkLst>
        </pc:spChg>
        <pc:spChg chg="add mod topLvl">
          <ac:chgData name="QNAP_Copy Su" userId="1126be78-0e4b-4fc6-8d80-fa9b94be460a" providerId="ADAL" clId="{5265B4F3-F362-43DE-B3FC-0FE1C9A164C6}" dt="2019-01-09T03:32:37.017" v="1500" actId="165"/>
          <ac:spMkLst>
            <pc:docMk/>
            <pc:sldMk cId="3458977945" sldId="395"/>
            <ac:spMk id="31" creationId="{61600D9C-1366-4A25-AF55-3B94EF19C029}"/>
          </ac:spMkLst>
        </pc:spChg>
        <pc:spChg chg="add mod topLvl">
          <ac:chgData name="QNAP_Copy Su" userId="1126be78-0e4b-4fc6-8d80-fa9b94be460a" providerId="ADAL" clId="{5265B4F3-F362-43DE-B3FC-0FE1C9A164C6}" dt="2019-01-09T03:32:37.017" v="1500" actId="165"/>
          <ac:spMkLst>
            <pc:docMk/>
            <pc:sldMk cId="3458977945" sldId="395"/>
            <ac:spMk id="32" creationId="{350FA10C-E35A-4EB7-92BD-C8880A73C78B}"/>
          </ac:spMkLst>
        </pc:spChg>
        <pc:spChg chg="add del mod">
          <ac:chgData name="QNAP_Copy Su" userId="1126be78-0e4b-4fc6-8d80-fa9b94be460a" providerId="ADAL" clId="{5265B4F3-F362-43DE-B3FC-0FE1C9A164C6}" dt="2019-01-08T10:14:25.642" v="485" actId="11529"/>
          <ac:spMkLst>
            <pc:docMk/>
            <pc:sldMk cId="3458977945" sldId="395"/>
            <ac:spMk id="34" creationId="{EB24F82C-3838-4C57-B557-602BA7029898}"/>
          </ac:spMkLst>
        </pc:spChg>
        <pc:spChg chg="add del mod ord">
          <ac:chgData name="QNAP_Copy Su" userId="1126be78-0e4b-4fc6-8d80-fa9b94be460a" providerId="ADAL" clId="{5265B4F3-F362-43DE-B3FC-0FE1C9A164C6}" dt="2019-01-08T10:22:12.447" v="569" actId="478"/>
          <ac:spMkLst>
            <pc:docMk/>
            <pc:sldMk cId="3458977945" sldId="395"/>
            <ac:spMk id="35" creationId="{7E90550B-8D04-4A65-8FFA-3AAA0AE59E74}"/>
          </ac:spMkLst>
        </pc:spChg>
        <pc:spChg chg="mod topLvl">
          <ac:chgData name="QNAP_Copy Su" userId="1126be78-0e4b-4fc6-8d80-fa9b94be460a" providerId="ADAL" clId="{5265B4F3-F362-43DE-B3FC-0FE1C9A164C6}" dt="2019-01-08T10:19:13.410" v="536" actId="164"/>
          <ac:spMkLst>
            <pc:docMk/>
            <pc:sldMk cId="3458977945" sldId="395"/>
            <ac:spMk id="36" creationId="{3531EE72-6C02-4A77-997B-D3BF3E169C78}"/>
          </ac:spMkLst>
        </pc:spChg>
        <pc:spChg chg="mod topLvl">
          <ac:chgData name="QNAP_Copy Su" userId="1126be78-0e4b-4fc6-8d80-fa9b94be460a" providerId="ADAL" clId="{5265B4F3-F362-43DE-B3FC-0FE1C9A164C6}" dt="2019-01-08T10:19:13.410" v="536" actId="164"/>
          <ac:spMkLst>
            <pc:docMk/>
            <pc:sldMk cId="3458977945" sldId="395"/>
            <ac:spMk id="38" creationId="{865A7EB4-F260-44B4-85EE-1ECF623B5DD3}"/>
          </ac:spMkLst>
        </pc:spChg>
        <pc:spChg chg="mod topLvl">
          <ac:chgData name="QNAP_Copy Su" userId="1126be78-0e4b-4fc6-8d80-fa9b94be460a" providerId="ADAL" clId="{5265B4F3-F362-43DE-B3FC-0FE1C9A164C6}" dt="2019-01-08T10:19:17.691" v="537" actId="164"/>
          <ac:spMkLst>
            <pc:docMk/>
            <pc:sldMk cId="3458977945" sldId="395"/>
            <ac:spMk id="39" creationId="{E3B6CCA0-9730-4556-BBCB-C0ECE64C3FB3}"/>
          </ac:spMkLst>
        </pc:spChg>
        <pc:spChg chg="mod topLvl">
          <ac:chgData name="QNAP_Copy Su" userId="1126be78-0e4b-4fc6-8d80-fa9b94be460a" providerId="ADAL" clId="{5265B4F3-F362-43DE-B3FC-0FE1C9A164C6}" dt="2019-01-08T10:19:17.691" v="537" actId="164"/>
          <ac:spMkLst>
            <pc:docMk/>
            <pc:sldMk cId="3458977945" sldId="395"/>
            <ac:spMk id="50" creationId="{B8799895-A372-4EFC-B7EB-D8D5AF95448E}"/>
          </ac:spMkLst>
        </pc:spChg>
        <pc:spChg chg="mod topLvl">
          <ac:chgData name="QNAP_Copy Su" userId="1126be78-0e4b-4fc6-8d80-fa9b94be460a" providerId="ADAL" clId="{5265B4F3-F362-43DE-B3FC-0FE1C9A164C6}" dt="2019-01-08T10:19:21.836" v="538" actId="164"/>
          <ac:spMkLst>
            <pc:docMk/>
            <pc:sldMk cId="3458977945" sldId="395"/>
            <ac:spMk id="51" creationId="{4D21BA9F-E424-4B49-9B54-FEFD20C0E611}"/>
          </ac:spMkLst>
        </pc:spChg>
        <pc:spChg chg="mod topLvl">
          <ac:chgData name="QNAP_Copy Su" userId="1126be78-0e4b-4fc6-8d80-fa9b94be460a" providerId="ADAL" clId="{5265B4F3-F362-43DE-B3FC-0FE1C9A164C6}" dt="2019-01-08T10:19:21.836" v="538" actId="164"/>
          <ac:spMkLst>
            <pc:docMk/>
            <pc:sldMk cId="3458977945" sldId="395"/>
            <ac:spMk id="53" creationId="{B4D1B58A-BE2B-487F-9880-0688144A3645}"/>
          </ac:spMkLst>
        </pc:spChg>
        <pc:grpChg chg="add del mod">
          <ac:chgData name="QNAP_Copy Su" userId="1126be78-0e4b-4fc6-8d80-fa9b94be460a" providerId="ADAL" clId="{5265B4F3-F362-43DE-B3FC-0FE1C9A164C6}" dt="2019-01-08T10:13:26.135" v="469" actId="165"/>
          <ac:grpSpMkLst>
            <pc:docMk/>
            <pc:sldMk cId="3458977945" sldId="395"/>
            <ac:grpSpMk id="7" creationId="{32BCA8D5-0682-4D2A-BEC4-E032FBF1039F}"/>
          </ac:grpSpMkLst>
        </pc:grpChg>
        <pc:grpChg chg="add mod ord">
          <ac:chgData name="QNAP_Copy Su" userId="1126be78-0e4b-4fc6-8d80-fa9b94be460a" providerId="ADAL" clId="{5265B4F3-F362-43DE-B3FC-0FE1C9A164C6}" dt="2019-01-08T10:21:27.420" v="564" actId="1076"/>
          <ac:grpSpMkLst>
            <pc:docMk/>
            <pc:sldMk cId="3458977945" sldId="395"/>
            <ac:grpSpMk id="10" creationId="{28A79FFF-6F95-447C-8B72-0746549ED172}"/>
          </ac:grpSpMkLst>
        </pc:grpChg>
        <pc:grpChg chg="add del mod">
          <ac:chgData name="QNAP_Copy Su" userId="1126be78-0e4b-4fc6-8d80-fa9b94be460a" providerId="ADAL" clId="{5265B4F3-F362-43DE-B3FC-0FE1C9A164C6}" dt="2019-01-08T10:13:26.135" v="469" actId="165"/>
          <ac:grpSpMkLst>
            <pc:docMk/>
            <pc:sldMk cId="3458977945" sldId="395"/>
            <ac:grpSpMk id="11" creationId="{EFC9442A-7043-4C88-949B-41BB769909A0}"/>
          </ac:grpSpMkLst>
        </pc:grpChg>
        <pc:grpChg chg="add del mod">
          <ac:chgData name="QNAP_Copy Su" userId="1126be78-0e4b-4fc6-8d80-fa9b94be460a" providerId="ADAL" clId="{5265B4F3-F362-43DE-B3FC-0FE1C9A164C6}" dt="2019-01-08T10:13:26.135" v="469" actId="165"/>
          <ac:grpSpMkLst>
            <pc:docMk/>
            <pc:sldMk cId="3458977945" sldId="395"/>
            <ac:grpSpMk id="17" creationId="{7B3F33BA-949E-4BB9-9789-C2CD745AF048}"/>
          </ac:grpSpMkLst>
        </pc:grpChg>
        <pc:grpChg chg="add mod topLvl">
          <ac:chgData name="QNAP_Copy Su" userId="1126be78-0e4b-4fc6-8d80-fa9b94be460a" providerId="ADAL" clId="{5265B4F3-F362-43DE-B3FC-0FE1C9A164C6}" dt="2019-01-09T03:32:37.017" v="1500" actId="165"/>
          <ac:grpSpMkLst>
            <pc:docMk/>
            <pc:sldMk cId="3458977945" sldId="395"/>
            <ac:grpSpMk id="17" creationId="{9F42CFBB-4CC5-4D76-83B3-9D66E758D379}"/>
          </ac:grpSpMkLst>
        </pc:grpChg>
        <pc:grpChg chg="add del mod">
          <ac:chgData name="QNAP_Copy Su" userId="1126be78-0e4b-4fc6-8d80-fa9b94be460a" providerId="ADAL" clId="{5265B4F3-F362-43DE-B3FC-0FE1C9A164C6}" dt="2019-01-08T10:13:26.135" v="469" actId="165"/>
          <ac:grpSpMkLst>
            <pc:docMk/>
            <pc:sldMk cId="3458977945" sldId="395"/>
            <ac:grpSpMk id="21" creationId="{6F9AB244-D75C-4DD7-BBD9-60E34BCF1AE3}"/>
          </ac:grpSpMkLst>
        </pc:grpChg>
        <pc:grpChg chg="add del mod">
          <ac:chgData name="QNAP_Copy Su" userId="1126be78-0e4b-4fc6-8d80-fa9b94be460a" providerId="ADAL" clId="{5265B4F3-F362-43DE-B3FC-0FE1C9A164C6}" dt="2019-01-08T10:13:26.135" v="469" actId="165"/>
          <ac:grpSpMkLst>
            <pc:docMk/>
            <pc:sldMk cId="3458977945" sldId="395"/>
            <ac:grpSpMk id="25" creationId="{27A12DD4-22DA-4B53-AFEF-C403A3089F65}"/>
          </ac:grpSpMkLst>
        </pc:grpChg>
        <pc:grpChg chg="add mod">
          <ac:chgData name="QNAP_Copy Su" userId="1126be78-0e4b-4fc6-8d80-fa9b94be460a" providerId="ADAL" clId="{5265B4F3-F362-43DE-B3FC-0FE1C9A164C6}" dt="2019-01-08T10:13:23.012" v="468" actId="164"/>
          <ac:grpSpMkLst>
            <pc:docMk/>
            <pc:sldMk cId="3458977945" sldId="395"/>
            <ac:grpSpMk id="33" creationId="{E0EA89FC-FE5A-4514-8613-E9DE1417FC33}"/>
          </ac:grpSpMkLst>
        </pc:grpChg>
        <pc:grpChg chg="add mod topLvl">
          <ac:chgData name="QNAP_Copy Su" userId="1126be78-0e4b-4fc6-8d80-fa9b94be460a" providerId="ADAL" clId="{5265B4F3-F362-43DE-B3FC-0FE1C9A164C6}" dt="2019-01-09T03:32:37.017" v="1500" actId="165"/>
          <ac:grpSpMkLst>
            <pc:docMk/>
            <pc:sldMk cId="3458977945" sldId="395"/>
            <ac:grpSpMk id="34" creationId="{7E40C5CD-E00C-46ED-8434-EB0E11E0C9DC}"/>
          </ac:grpSpMkLst>
        </pc:grpChg>
        <pc:grpChg chg="add mod topLvl">
          <ac:chgData name="QNAP_Copy Su" userId="1126be78-0e4b-4fc6-8d80-fa9b94be460a" providerId="ADAL" clId="{5265B4F3-F362-43DE-B3FC-0FE1C9A164C6}" dt="2019-01-09T03:32:37.017" v="1500" actId="165"/>
          <ac:grpSpMkLst>
            <pc:docMk/>
            <pc:sldMk cId="3458977945" sldId="395"/>
            <ac:grpSpMk id="35" creationId="{0B19A379-5A49-49C0-8B17-61DF52F1924D}"/>
          </ac:grpSpMkLst>
        </pc:grpChg>
        <pc:grpChg chg="add del mod">
          <ac:chgData name="QNAP_Copy Su" userId="1126be78-0e4b-4fc6-8d80-fa9b94be460a" providerId="ADAL" clId="{5265B4F3-F362-43DE-B3FC-0FE1C9A164C6}" dt="2019-01-09T03:32:37.017" v="1500" actId="165"/>
          <ac:grpSpMkLst>
            <pc:docMk/>
            <pc:sldMk cId="3458977945" sldId="395"/>
            <ac:grpSpMk id="46" creationId="{2DFE7B9A-C57D-442C-BC97-512E5840D214}"/>
          </ac:grpSpMkLst>
        </pc:grpChg>
        <pc:grpChg chg="add mod topLvl">
          <ac:chgData name="QNAP_Copy Su" userId="1126be78-0e4b-4fc6-8d80-fa9b94be460a" providerId="ADAL" clId="{5265B4F3-F362-43DE-B3FC-0FE1C9A164C6}" dt="2019-01-09T03:32:37.017" v="1500" actId="165"/>
          <ac:grpSpMkLst>
            <pc:docMk/>
            <pc:sldMk cId="3458977945" sldId="395"/>
            <ac:grpSpMk id="46" creationId="{96B1437D-BAC3-4062-9E24-E350226CDE38}"/>
          </ac:grpSpMkLst>
        </pc:grpChg>
        <pc:grpChg chg="add mod topLvl">
          <ac:chgData name="QNAP_Copy Su" userId="1126be78-0e4b-4fc6-8d80-fa9b94be460a" providerId="ADAL" clId="{5265B4F3-F362-43DE-B3FC-0FE1C9A164C6}" dt="2019-01-09T03:32:37.017" v="1500" actId="165"/>
          <ac:grpSpMkLst>
            <pc:docMk/>
            <pc:sldMk cId="3458977945" sldId="395"/>
            <ac:grpSpMk id="52" creationId="{2F972EE7-E902-4E18-8529-015CE2EFB4E6}"/>
          </ac:grpSpMkLst>
        </pc:grpChg>
        <pc:graphicFrameChg chg="del mod">
          <ac:chgData name="QNAP_Copy Su" userId="1126be78-0e4b-4fc6-8d80-fa9b94be460a" providerId="ADAL" clId="{5265B4F3-F362-43DE-B3FC-0FE1C9A164C6}" dt="2019-01-08T10:11:46.516" v="455" actId="478"/>
          <ac:graphicFrameMkLst>
            <pc:docMk/>
            <pc:sldMk cId="3458977945" sldId="395"/>
            <ac:graphicFrameMk id="14" creationId="{88F10757-8FF0-4739-A233-1A435A261833}"/>
          </ac:graphicFrameMkLst>
        </pc:graphicFrameChg>
        <pc:graphicFrameChg chg="del mod">
          <ac:chgData name="QNAP_Copy Su" userId="1126be78-0e4b-4fc6-8d80-fa9b94be460a" providerId="ADAL" clId="{5265B4F3-F362-43DE-B3FC-0FE1C9A164C6}" dt="2019-01-08T10:08:17.028" v="390" actId="478"/>
          <ac:graphicFrameMkLst>
            <pc:docMk/>
            <pc:sldMk cId="3458977945" sldId="395"/>
            <ac:graphicFrameMk id="15" creationId="{2C297106-6575-453A-BB42-AAE20F2BE879}"/>
          </ac:graphicFrameMkLst>
        </pc:graphicFrameChg>
        <pc:picChg chg="add mod ord">
          <ac:chgData name="QNAP_Copy Su" userId="1126be78-0e4b-4fc6-8d80-fa9b94be460a" providerId="ADAL" clId="{5265B4F3-F362-43DE-B3FC-0FE1C9A164C6}" dt="2019-01-08T10:21:29.835" v="565" actId="688"/>
          <ac:picMkLst>
            <pc:docMk/>
            <pc:sldMk cId="3458977945" sldId="395"/>
            <ac:picMk id="2" creationId="{A50D86A9-5FED-48B4-B6D1-3BEC961BF7E1}"/>
          </ac:picMkLst>
        </pc:picChg>
        <pc:picChg chg="add mod">
          <ac:chgData name="QNAP_Copy Su" userId="1126be78-0e4b-4fc6-8d80-fa9b94be460a" providerId="ADAL" clId="{5265B4F3-F362-43DE-B3FC-0FE1C9A164C6}" dt="2019-01-08T10:21:03.795" v="558" actId="164"/>
          <ac:picMkLst>
            <pc:docMk/>
            <pc:sldMk cId="3458977945" sldId="395"/>
            <ac:picMk id="7" creationId="{933D60FA-EEEC-4740-8FD2-FD217C4EE589}"/>
          </ac:picMkLst>
        </pc:picChg>
        <pc:picChg chg="add del mod">
          <ac:chgData name="QNAP_Copy Su" userId="1126be78-0e4b-4fc6-8d80-fa9b94be460a" providerId="ADAL" clId="{5265B4F3-F362-43DE-B3FC-0FE1C9A164C6}" dt="2019-01-08T10:12:44.642" v="466" actId="478"/>
          <ac:picMkLst>
            <pc:docMk/>
            <pc:sldMk cId="3458977945" sldId="395"/>
            <ac:picMk id="10" creationId="{D93F9AAD-2F07-4B72-B74B-C53B36BE56E9}"/>
          </ac:picMkLst>
        </pc:picChg>
        <pc:picChg chg="add mod topLvl">
          <ac:chgData name="QNAP_Copy Su" userId="1126be78-0e4b-4fc6-8d80-fa9b94be460a" providerId="ADAL" clId="{5265B4F3-F362-43DE-B3FC-0FE1C9A164C6}" dt="2019-01-08T10:19:03.740" v="534" actId="164"/>
          <ac:picMkLst>
            <pc:docMk/>
            <pc:sldMk cId="3458977945" sldId="395"/>
            <ac:picMk id="14" creationId="{6DFBE22A-C6C5-4150-871F-897C7C5C8373}"/>
          </ac:picMkLst>
        </pc:picChg>
        <pc:picChg chg="mod topLvl">
          <ac:chgData name="QNAP_Copy Su" userId="1126be78-0e4b-4fc6-8d80-fa9b94be460a" providerId="ADAL" clId="{5265B4F3-F362-43DE-B3FC-0FE1C9A164C6}" dt="2019-01-08T10:19:08.269" v="535" actId="164"/>
          <ac:picMkLst>
            <pc:docMk/>
            <pc:sldMk cId="3458977945" sldId="395"/>
            <ac:picMk id="33" creationId="{8D7181FD-5BB5-43EE-8312-40C7B72BD4F2}"/>
          </ac:picMkLst>
        </pc:picChg>
        <pc:picChg chg="add del mod">
          <ac:chgData name="QNAP_Copy Su" userId="1126be78-0e4b-4fc6-8d80-fa9b94be460a" providerId="ADAL" clId="{5265B4F3-F362-43DE-B3FC-0FE1C9A164C6}" dt="2019-01-08T10:17:54.090" v="526" actId="478"/>
          <ac:picMkLst>
            <pc:docMk/>
            <pc:sldMk cId="3458977945" sldId="395"/>
            <ac:picMk id="37" creationId="{5764BAC8-8F50-4DBE-829F-137939FBB27C}"/>
          </ac:picMkLst>
        </pc:picChg>
        <pc:picChg chg="mod topLvl">
          <ac:chgData name="QNAP_Copy Su" userId="1126be78-0e4b-4fc6-8d80-fa9b94be460a" providerId="ADAL" clId="{5265B4F3-F362-43DE-B3FC-0FE1C9A164C6}" dt="2019-01-08T10:19:13.410" v="536" actId="164"/>
          <ac:picMkLst>
            <pc:docMk/>
            <pc:sldMk cId="3458977945" sldId="395"/>
            <ac:picMk id="37" creationId="{9989FB77-E2AE-49FD-80D0-7E4EF02C441E}"/>
          </ac:picMkLst>
        </pc:picChg>
        <pc:picChg chg="add del mod ord modCrop">
          <ac:chgData name="QNAP_Copy Su" userId="1126be78-0e4b-4fc6-8d80-fa9b94be460a" providerId="ADAL" clId="{5265B4F3-F362-43DE-B3FC-0FE1C9A164C6}" dt="2019-01-08T10:22:11.265" v="568" actId="478"/>
          <ac:picMkLst>
            <pc:docMk/>
            <pc:sldMk cId="3458977945" sldId="395"/>
            <ac:picMk id="39" creationId="{3957F599-4A06-4CD1-A0AD-5AD884CD99DB}"/>
          </ac:picMkLst>
        </pc:picChg>
        <pc:picChg chg="mod topLvl">
          <ac:chgData name="QNAP_Copy Su" userId="1126be78-0e4b-4fc6-8d80-fa9b94be460a" providerId="ADAL" clId="{5265B4F3-F362-43DE-B3FC-0FE1C9A164C6}" dt="2019-01-08T10:19:17.691" v="537" actId="164"/>
          <ac:picMkLst>
            <pc:docMk/>
            <pc:sldMk cId="3458977945" sldId="395"/>
            <ac:picMk id="49" creationId="{3614D118-1E26-492A-9A88-B005E056F358}"/>
          </ac:picMkLst>
        </pc:picChg>
        <pc:picChg chg="mod topLvl">
          <ac:chgData name="QNAP_Copy Su" userId="1126be78-0e4b-4fc6-8d80-fa9b94be460a" providerId="ADAL" clId="{5265B4F3-F362-43DE-B3FC-0FE1C9A164C6}" dt="2019-01-08T10:19:21.836" v="538" actId="164"/>
          <ac:picMkLst>
            <pc:docMk/>
            <pc:sldMk cId="3458977945" sldId="395"/>
            <ac:picMk id="54" creationId="{367DB8FA-EB54-4099-B4CD-097D55603F90}"/>
          </ac:picMkLst>
        </pc:picChg>
      </pc:sldChg>
      <pc:sldChg chg="addSp delSp modSp modTransition">
        <pc:chgData name="QNAP_Copy Su" userId="1126be78-0e4b-4fc6-8d80-fa9b94be460a" providerId="ADAL" clId="{5265B4F3-F362-43DE-B3FC-0FE1C9A164C6}" dt="2019-01-11T01:48:20.670" v="4713" actId="207"/>
        <pc:sldMkLst>
          <pc:docMk/>
          <pc:sldMk cId="2564350857" sldId="396"/>
        </pc:sldMkLst>
        <pc:spChg chg="add del mod">
          <ac:chgData name="QNAP_Copy Su" userId="1126be78-0e4b-4fc6-8d80-fa9b94be460a" providerId="ADAL" clId="{5265B4F3-F362-43DE-B3FC-0FE1C9A164C6}" dt="2019-01-09T03:11:52.673" v="1304" actId="478"/>
          <ac:spMkLst>
            <pc:docMk/>
            <pc:sldMk cId="2564350857" sldId="396"/>
            <ac:spMk id="3" creationId="{6DE0D131-E26E-4A8E-BD03-FFD4DF1FBC86}"/>
          </ac:spMkLst>
        </pc:spChg>
        <pc:spChg chg="del mod">
          <ac:chgData name="QNAP_Copy Su" userId="1126be78-0e4b-4fc6-8d80-fa9b94be460a" providerId="ADAL" clId="{5265B4F3-F362-43DE-B3FC-0FE1C9A164C6}" dt="2019-01-09T03:09:06.044" v="1274" actId="478"/>
          <ac:spMkLst>
            <pc:docMk/>
            <pc:sldMk cId="2564350857" sldId="396"/>
            <ac:spMk id="4" creationId="{0824D6A3-B158-4409-87DF-B2DE429C33E3}"/>
          </ac:spMkLst>
        </pc:spChg>
        <pc:spChg chg="add del mod">
          <ac:chgData name="QNAP_Copy Su" userId="1126be78-0e4b-4fc6-8d80-fa9b94be460a" providerId="ADAL" clId="{5265B4F3-F362-43DE-B3FC-0FE1C9A164C6}" dt="2019-01-09T03:12:25.129" v="1315" actId="478"/>
          <ac:spMkLst>
            <pc:docMk/>
            <pc:sldMk cId="2564350857" sldId="396"/>
            <ac:spMk id="7" creationId="{6C1AC7C5-0235-442A-B15C-74BC683A5330}"/>
          </ac:spMkLst>
        </pc:spChg>
        <pc:spChg chg="del mod">
          <ac:chgData name="QNAP_Copy Su" userId="1126be78-0e4b-4fc6-8d80-fa9b94be460a" providerId="ADAL" clId="{5265B4F3-F362-43DE-B3FC-0FE1C9A164C6}" dt="2019-01-09T03:09:06.044" v="1274" actId="478"/>
          <ac:spMkLst>
            <pc:docMk/>
            <pc:sldMk cId="2564350857" sldId="396"/>
            <ac:spMk id="13" creationId="{4B5EA065-DCCA-47FF-8E90-4ACFC9184AE0}"/>
          </ac:spMkLst>
        </pc:spChg>
        <pc:spChg chg="add del mod">
          <ac:chgData name="QNAP_Copy Su" userId="1126be78-0e4b-4fc6-8d80-fa9b94be460a" providerId="ADAL" clId="{5265B4F3-F362-43DE-B3FC-0FE1C9A164C6}" dt="2019-01-09T03:01:29.509" v="1243" actId="478"/>
          <ac:spMkLst>
            <pc:docMk/>
            <pc:sldMk cId="2564350857" sldId="396"/>
            <ac:spMk id="14" creationId="{D99EB038-2F1F-4510-B02A-49A3391C109D}"/>
          </ac:spMkLst>
        </pc:spChg>
        <pc:spChg chg="add mod">
          <ac:chgData name="QNAP_Copy Su" userId="1126be78-0e4b-4fc6-8d80-fa9b94be460a" providerId="ADAL" clId="{5265B4F3-F362-43DE-B3FC-0FE1C9A164C6}" dt="2019-01-10T08:55:19.037" v="4670" actId="207"/>
          <ac:spMkLst>
            <pc:docMk/>
            <pc:sldMk cId="2564350857" sldId="396"/>
            <ac:spMk id="15" creationId="{3E04B265-C10B-446F-AF21-A63807FF62EB}"/>
          </ac:spMkLst>
        </pc:spChg>
        <pc:spChg chg="del mod">
          <ac:chgData name="QNAP_Copy Su" userId="1126be78-0e4b-4fc6-8d80-fa9b94be460a" providerId="ADAL" clId="{5265B4F3-F362-43DE-B3FC-0FE1C9A164C6}" dt="2019-01-09T03:08:53.666" v="1273" actId="478"/>
          <ac:spMkLst>
            <pc:docMk/>
            <pc:sldMk cId="2564350857" sldId="396"/>
            <ac:spMk id="19" creationId="{89F9E39C-FC25-4A09-9C35-B2F188B48827}"/>
          </ac:spMkLst>
        </pc:spChg>
        <pc:spChg chg="del mod">
          <ac:chgData name="QNAP_Copy Su" userId="1126be78-0e4b-4fc6-8d80-fa9b94be460a" providerId="ADAL" clId="{5265B4F3-F362-43DE-B3FC-0FE1C9A164C6}" dt="2019-01-09T03:08:30.913" v="1266" actId="478"/>
          <ac:spMkLst>
            <pc:docMk/>
            <pc:sldMk cId="2564350857" sldId="396"/>
            <ac:spMk id="20" creationId="{558800E4-05C2-4540-9C90-8A3EF768EC11}"/>
          </ac:spMkLst>
        </pc:spChg>
        <pc:spChg chg="add mod">
          <ac:chgData name="QNAP_Copy Su" userId="1126be78-0e4b-4fc6-8d80-fa9b94be460a" providerId="ADAL" clId="{5265B4F3-F362-43DE-B3FC-0FE1C9A164C6}" dt="2019-01-09T03:08:27.157" v="1265" actId="1076"/>
          <ac:spMkLst>
            <pc:docMk/>
            <pc:sldMk cId="2564350857" sldId="396"/>
            <ac:spMk id="21" creationId="{AABBBED9-C907-46C8-ABA2-75C24AC8954D}"/>
          </ac:spMkLst>
        </pc:spChg>
        <pc:spChg chg="mod topLvl">
          <ac:chgData name="QNAP_Copy Su" userId="1126be78-0e4b-4fc6-8d80-fa9b94be460a" providerId="ADAL" clId="{5265B4F3-F362-43DE-B3FC-0FE1C9A164C6}" dt="2019-01-10T03:23:54.628" v="4190" actId="165"/>
          <ac:spMkLst>
            <pc:docMk/>
            <pc:sldMk cId="2564350857" sldId="396"/>
            <ac:spMk id="24" creationId="{A2B22888-104A-4C7F-BE16-92B05CB0301D}"/>
          </ac:spMkLst>
        </pc:spChg>
        <pc:spChg chg="mod topLvl">
          <ac:chgData name="QNAP_Copy Su" userId="1126be78-0e4b-4fc6-8d80-fa9b94be460a" providerId="ADAL" clId="{5265B4F3-F362-43DE-B3FC-0FE1C9A164C6}" dt="2019-01-10T03:23:54.628" v="4190" actId="165"/>
          <ac:spMkLst>
            <pc:docMk/>
            <pc:sldMk cId="2564350857" sldId="396"/>
            <ac:spMk id="25" creationId="{75013825-A2B4-4E37-8D29-865D7A143D1C}"/>
          </ac:spMkLst>
        </pc:spChg>
        <pc:spChg chg="add mod">
          <ac:chgData name="QNAP_Copy Su" userId="1126be78-0e4b-4fc6-8d80-fa9b94be460a" providerId="ADAL" clId="{5265B4F3-F362-43DE-B3FC-0FE1C9A164C6}" dt="2019-01-11T01:48:20.670" v="4713" actId="207"/>
          <ac:spMkLst>
            <pc:docMk/>
            <pc:sldMk cId="2564350857" sldId="396"/>
            <ac:spMk id="27" creationId="{E39ED4B5-E7F9-4D46-B539-0D8FDBC6063E}"/>
          </ac:spMkLst>
        </pc:spChg>
        <pc:spChg chg="add mod">
          <ac:chgData name="QNAP_Copy Su" userId="1126be78-0e4b-4fc6-8d80-fa9b94be460a" providerId="ADAL" clId="{5265B4F3-F362-43DE-B3FC-0FE1C9A164C6}" dt="2019-01-11T01:48:15.377" v="4712" actId="207"/>
          <ac:spMkLst>
            <pc:docMk/>
            <pc:sldMk cId="2564350857" sldId="396"/>
            <ac:spMk id="28" creationId="{2E8FDAC7-5078-4CE6-8861-AF0A5078A774}"/>
          </ac:spMkLst>
        </pc:spChg>
        <pc:spChg chg="del mod">
          <ac:chgData name="QNAP_Copy Su" userId="1126be78-0e4b-4fc6-8d80-fa9b94be460a" providerId="ADAL" clId="{5265B4F3-F362-43DE-B3FC-0FE1C9A164C6}" dt="2019-01-09T03:02:34.489" v="1251" actId="478"/>
          <ac:spMkLst>
            <pc:docMk/>
            <pc:sldMk cId="2564350857" sldId="396"/>
            <ac:spMk id="59" creationId="{BC63CC08-C014-4F9F-A671-E3D197AD71BE}"/>
          </ac:spMkLst>
        </pc:spChg>
        <pc:spChg chg="del mod">
          <ac:chgData name="QNAP_Copy Su" userId="1126be78-0e4b-4fc6-8d80-fa9b94be460a" providerId="ADAL" clId="{5265B4F3-F362-43DE-B3FC-0FE1C9A164C6}" dt="2019-01-09T03:09:06.044" v="1274" actId="478"/>
          <ac:spMkLst>
            <pc:docMk/>
            <pc:sldMk cId="2564350857" sldId="396"/>
            <ac:spMk id="67" creationId="{675EAEC9-75F1-4BF6-BEE5-5780B7A6E3D5}"/>
          </ac:spMkLst>
        </pc:spChg>
        <pc:spChg chg="del">
          <ac:chgData name="QNAP_Copy Su" userId="1126be78-0e4b-4fc6-8d80-fa9b94be460a" providerId="ADAL" clId="{5265B4F3-F362-43DE-B3FC-0FE1C9A164C6}" dt="2019-01-09T03:00:06.708" v="1234" actId="478"/>
          <ac:spMkLst>
            <pc:docMk/>
            <pc:sldMk cId="2564350857" sldId="396"/>
            <ac:spMk id="68" creationId="{2B19B050-D2AB-4D28-B128-7301947D197F}"/>
          </ac:spMkLst>
        </pc:spChg>
        <pc:spChg chg="del">
          <ac:chgData name="QNAP_Copy Su" userId="1126be78-0e4b-4fc6-8d80-fa9b94be460a" providerId="ADAL" clId="{5265B4F3-F362-43DE-B3FC-0FE1C9A164C6}" dt="2019-01-09T03:00:05.483" v="1233" actId="478"/>
          <ac:spMkLst>
            <pc:docMk/>
            <pc:sldMk cId="2564350857" sldId="396"/>
            <ac:spMk id="70" creationId="{7F45F6D1-0D97-4753-B0B2-3570D7D4C6D0}"/>
          </ac:spMkLst>
        </pc:spChg>
        <pc:spChg chg="del">
          <ac:chgData name="QNAP_Copy Su" userId="1126be78-0e4b-4fc6-8d80-fa9b94be460a" providerId="ADAL" clId="{5265B4F3-F362-43DE-B3FC-0FE1C9A164C6}" dt="2019-01-09T03:00:07.033" v="1235" actId="478"/>
          <ac:spMkLst>
            <pc:docMk/>
            <pc:sldMk cId="2564350857" sldId="396"/>
            <ac:spMk id="73" creationId="{F5EA827A-30D9-4222-AF4D-2139BF5F2775}"/>
          </ac:spMkLst>
        </pc:spChg>
        <pc:spChg chg="del">
          <ac:chgData name="QNAP_Copy Su" userId="1126be78-0e4b-4fc6-8d80-fa9b94be460a" providerId="ADAL" clId="{5265B4F3-F362-43DE-B3FC-0FE1C9A164C6}" dt="2019-01-09T03:00:05.483" v="1233" actId="478"/>
          <ac:spMkLst>
            <pc:docMk/>
            <pc:sldMk cId="2564350857" sldId="396"/>
            <ac:spMk id="75" creationId="{3D7F1A14-238E-4745-981D-EBE0F896515A}"/>
          </ac:spMkLst>
        </pc:spChg>
        <pc:spChg chg="del">
          <ac:chgData name="QNAP_Copy Su" userId="1126be78-0e4b-4fc6-8d80-fa9b94be460a" providerId="ADAL" clId="{5265B4F3-F362-43DE-B3FC-0FE1C9A164C6}" dt="2019-01-09T03:00:05.483" v="1233" actId="478"/>
          <ac:spMkLst>
            <pc:docMk/>
            <pc:sldMk cId="2564350857" sldId="396"/>
            <ac:spMk id="76" creationId="{A23F7C96-33CB-4DA4-AFB2-96A427B10EBD}"/>
          </ac:spMkLst>
        </pc:spChg>
        <pc:spChg chg="del">
          <ac:chgData name="QNAP_Copy Su" userId="1126be78-0e4b-4fc6-8d80-fa9b94be460a" providerId="ADAL" clId="{5265B4F3-F362-43DE-B3FC-0FE1C9A164C6}" dt="2019-01-09T03:00:05.483" v="1233" actId="478"/>
          <ac:spMkLst>
            <pc:docMk/>
            <pc:sldMk cId="2564350857" sldId="396"/>
            <ac:spMk id="79" creationId="{15C61C38-9892-409B-AB32-BC1C0F7B9781}"/>
          </ac:spMkLst>
        </pc:spChg>
        <pc:grpChg chg="add del mod">
          <ac:chgData name="QNAP_Copy Su" userId="1126be78-0e4b-4fc6-8d80-fa9b94be460a" providerId="ADAL" clId="{5265B4F3-F362-43DE-B3FC-0FE1C9A164C6}" dt="2019-01-10T03:23:54.628" v="4190" actId="165"/>
          <ac:grpSpMkLst>
            <pc:docMk/>
            <pc:sldMk cId="2564350857" sldId="396"/>
            <ac:grpSpMk id="23" creationId="{55548DEB-6DA3-4DF1-913D-BEE8DAF91E07}"/>
          </ac:grpSpMkLst>
        </pc:grpChg>
        <pc:picChg chg="add del mod">
          <ac:chgData name="QNAP_Copy Su" userId="1126be78-0e4b-4fc6-8d80-fa9b94be460a" providerId="ADAL" clId="{5265B4F3-F362-43DE-B3FC-0FE1C9A164C6}" dt="2019-01-09T03:07:56.267" v="1259" actId="1076"/>
          <ac:picMkLst>
            <pc:docMk/>
            <pc:sldMk cId="2564350857" sldId="396"/>
            <ac:picMk id="2" creationId="{0A302B94-264C-4EBF-8C36-90F5E3A518D5}"/>
          </ac:picMkLst>
        </pc:picChg>
        <pc:picChg chg="add del mod">
          <ac:chgData name="QNAP_Copy Su" userId="1126be78-0e4b-4fc6-8d80-fa9b94be460a" providerId="ADAL" clId="{5265B4F3-F362-43DE-B3FC-0FE1C9A164C6}" dt="2019-01-09T03:11:02.338" v="1289" actId="478"/>
          <ac:picMkLst>
            <pc:docMk/>
            <pc:sldMk cId="2564350857" sldId="396"/>
            <ac:picMk id="5" creationId="{FDF38A50-8527-4A34-84A5-0B15E865DB66}"/>
          </ac:picMkLst>
        </pc:picChg>
        <pc:picChg chg="add del mod">
          <ac:chgData name="QNAP_Copy Su" userId="1126be78-0e4b-4fc6-8d80-fa9b94be460a" providerId="ADAL" clId="{5265B4F3-F362-43DE-B3FC-0FE1C9A164C6}" dt="2019-01-09T03:15:52.972" v="1361" actId="478"/>
          <ac:picMkLst>
            <pc:docMk/>
            <pc:sldMk cId="2564350857" sldId="396"/>
            <ac:picMk id="6" creationId="{CAC8343F-23FE-40BA-822B-E3DE7EC41B5E}"/>
          </ac:picMkLst>
        </pc:picChg>
        <pc:picChg chg="add mod">
          <ac:chgData name="QNAP_Copy Su" userId="1126be78-0e4b-4fc6-8d80-fa9b94be460a" providerId="ADAL" clId="{5265B4F3-F362-43DE-B3FC-0FE1C9A164C6}" dt="2019-01-09T03:28:58.818" v="1474" actId="1076"/>
          <ac:picMkLst>
            <pc:docMk/>
            <pc:sldMk cId="2564350857" sldId="396"/>
            <ac:picMk id="8" creationId="{9507B3C7-F89B-445D-940C-9CC8549B2032}"/>
          </ac:picMkLst>
        </pc:picChg>
        <pc:picChg chg="add">
          <ac:chgData name="QNAP_Copy Su" userId="1126be78-0e4b-4fc6-8d80-fa9b94be460a" providerId="ADAL" clId="{5265B4F3-F362-43DE-B3FC-0FE1C9A164C6}" dt="2019-01-09T03:07:50.619" v="1256" actId="1076"/>
          <ac:picMkLst>
            <pc:docMk/>
            <pc:sldMk cId="2564350857" sldId="396"/>
            <ac:picMk id="17" creationId="{9295CDDB-1341-452E-9FB6-0F7581852209}"/>
          </ac:picMkLst>
        </pc:picChg>
        <pc:picChg chg="add del mod">
          <ac:chgData name="QNAP_Copy Su" userId="1126be78-0e4b-4fc6-8d80-fa9b94be460a" providerId="ADAL" clId="{5265B4F3-F362-43DE-B3FC-0FE1C9A164C6}" dt="2019-01-09T03:09:58.435" v="1281" actId="478"/>
          <ac:picMkLst>
            <pc:docMk/>
            <pc:sldMk cId="2564350857" sldId="396"/>
            <ac:picMk id="18" creationId="{C35E03F3-FD29-4F36-A080-2A5193C4684A}"/>
          </ac:picMkLst>
        </pc:picChg>
      </pc:sldChg>
      <pc:sldChg chg="addSp delSp modSp modTransition">
        <pc:chgData name="QNAP_Copy Su" userId="1126be78-0e4b-4fc6-8d80-fa9b94be460a" providerId="ADAL" clId="{5265B4F3-F362-43DE-B3FC-0FE1C9A164C6}" dt="2019-01-11T09:26:19.715" v="4795" actId="1076"/>
        <pc:sldMkLst>
          <pc:docMk/>
          <pc:sldMk cId="2399431392" sldId="397"/>
        </pc:sldMkLst>
        <pc:spChg chg="add del mod ord">
          <ac:chgData name="QNAP_Copy Su" userId="1126be78-0e4b-4fc6-8d80-fa9b94be460a" providerId="ADAL" clId="{5265B4F3-F362-43DE-B3FC-0FE1C9A164C6}" dt="2019-01-10T03:39:59.006" v="4249" actId="478"/>
          <ac:spMkLst>
            <pc:docMk/>
            <pc:sldMk cId="2399431392" sldId="397"/>
            <ac:spMk id="3" creationId="{B3EB540D-5158-44F9-AC6B-262618F4D87B}"/>
          </ac:spMkLst>
        </pc:spChg>
        <pc:spChg chg="add mod">
          <ac:chgData name="QNAP_Copy Su" userId="1126be78-0e4b-4fc6-8d80-fa9b94be460a" providerId="ADAL" clId="{5265B4F3-F362-43DE-B3FC-0FE1C9A164C6}" dt="2019-01-11T09:24:54.857" v="4784" actId="1076"/>
          <ac:spMkLst>
            <pc:docMk/>
            <pc:sldMk cId="2399431392" sldId="397"/>
            <ac:spMk id="4" creationId="{138C8DBD-55B7-4E9A-8482-FFBD1FC36A2B}"/>
          </ac:spMkLst>
        </pc:spChg>
        <pc:spChg chg="del mod">
          <ac:chgData name="QNAP_Copy Su" userId="1126be78-0e4b-4fc6-8d80-fa9b94be460a" providerId="ADAL" clId="{5265B4F3-F362-43DE-B3FC-0FE1C9A164C6}" dt="2019-01-10T03:33:08.795" v="4230" actId="478"/>
          <ac:spMkLst>
            <pc:docMk/>
            <pc:sldMk cId="2399431392" sldId="397"/>
            <ac:spMk id="8" creationId="{D13778EE-3DF6-4D73-AC99-E2488A71405D}"/>
          </ac:spMkLst>
        </pc:spChg>
        <pc:spChg chg="add mod">
          <ac:chgData name="QNAP_Copy Su" userId="1126be78-0e4b-4fc6-8d80-fa9b94be460a" providerId="ADAL" clId="{5265B4F3-F362-43DE-B3FC-0FE1C9A164C6}" dt="2019-01-10T08:58:12.695" v="4701" actId="1076"/>
          <ac:spMkLst>
            <pc:docMk/>
            <pc:sldMk cId="2399431392" sldId="397"/>
            <ac:spMk id="19" creationId="{58A77BEC-2A52-401D-8A57-053CBA519BD5}"/>
          </ac:spMkLst>
        </pc:spChg>
        <pc:spChg chg="mod">
          <ac:chgData name="QNAP_Copy Su" userId="1126be78-0e4b-4fc6-8d80-fa9b94be460a" providerId="ADAL" clId="{5265B4F3-F362-43DE-B3FC-0FE1C9A164C6}" dt="2019-01-10T03:40:58.248" v="4262" actId="14100"/>
          <ac:spMkLst>
            <pc:docMk/>
            <pc:sldMk cId="2399431392" sldId="397"/>
            <ac:spMk id="23" creationId="{AE10C49C-9A9C-4835-A5CF-C6C1DA2037B4}"/>
          </ac:spMkLst>
        </pc:spChg>
        <pc:spChg chg="mod">
          <ac:chgData name="QNAP_Copy Su" userId="1126be78-0e4b-4fc6-8d80-fa9b94be460a" providerId="ADAL" clId="{5265B4F3-F362-43DE-B3FC-0FE1C9A164C6}" dt="2019-01-10T03:41:12.232" v="4270" actId="1036"/>
          <ac:spMkLst>
            <pc:docMk/>
            <pc:sldMk cId="2399431392" sldId="397"/>
            <ac:spMk id="25" creationId="{8AC20522-F5B1-4599-942D-99077B235E9A}"/>
          </ac:spMkLst>
        </pc:spChg>
        <pc:spChg chg="mod">
          <ac:chgData name="QNAP_Copy Su" userId="1126be78-0e4b-4fc6-8d80-fa9b94be460a" providerId="ADAL" clId="{5265B4F3-F362-43DE-B3FC-0FE1C9A164C6}" dt="2019-01-10T03:42:23.196" v="4295" actId="1076"/>
          <ac:spMkLst>
            <pc:docMk/>
            <pc:sldMk cId="2399431392" sldId="397"/>
            <ac:spMk id="30" creationId="{45F129F5-4746-4318-950B-18AB1174DD2A}"/>
          </ac:spMkLst>
        </pc:spChg>
        <pc:spChg chg="add mod ord">
          <ac:chgData name="QNAP_Copy Su" userId="1126be78-0e4b-4fc6-8d80-fa9b94be460a" providerId="ADAL" clId="{5265B4F3-F362-43DE-B3FC-0FE1C9A164C6}" dt="2019-01-11T09:26:05.123" v="4793" actId="207"/>
          <ac:spMkLst>
            <pc:docMk/>
            <pc:sldMk cId="2399431392" sldId="397"/>
            <ac:spMk id="32" creationId="{83294557-4B92-48A5-AD30-CA709C6894E4}"/>
          </ac:spMkLst>
        </pc:spChg>
        <pc:spChg chg="add del">
          <ac:chgData name="QNAP_Copy Su" userId="1126be78-0e4b-4fc6-8d80-fa9b94be460a" providerId="ADAL" clId="{5265B4F3-F362-43DE-B3FC-0FE1C9A164C6}" dt="2019-01-10T03:41:37.748" v="4279" actId="1076"/>
          <ac:spMkLst>
            <pc:docMk/>
            <pc:sldMk cId="2399431392" sldId="397"/>
            <ac:spMk id="41" creationId="{3D31423D-7E57-4B91-BACF-D5C7BC36C09B}"/>
          </ac:spMkLst>
        </pc:spChg>
        <pc:spChg chg="del mod">
          <ac:chgData name="QNAP_Copy Su" userId="1126be78-0e4b-4fc6-8d80-fa9b94be460a" providerId="ADAL" clId="{5265B4F3-F362-43DE-B3FC-0FE1C9A164C6}" dt="2019-01-10T03:42:20.049" v="4293" actId="478"/>
          <ac:spMkLst>
            <pc:docMk/>
            <pc:sldMk cId="2399431392" sldId="397"/>
            <ac:spMk id="44" creationId="{FB74EEBD-B020-4BBA-87B5-F7E55B85F284}"/>
          </ac:spMkLst>
        </pc:spChg>
        <pc:spChg chg="mod">
          <ac:chgData name="QNAP_Copy Su" userId="1126be78-0e4b-4fc6-8d80-fa9b94be460a" providerId="ADAL" clId="{5265B4F3-F362-43DE-B3FC-0FE1C9A164C6}" dt="2019-01-10T03:42:24.985" v="4297" actId="1076"/>
          <ac:spMkLst>
            <pc:docMk/>
            <pc:sldMk cId="2399431392" sldId="397"/>
            <ac:spMk id="46" creationId="{9E35B12E-D1A5-43B9-8B65-D38F59D3E0FB}"/>
          </ac:spMkLst>
        </pc:spChg>
        <pc:spChg chg="add mod ord">
          <ac:chgData name="QNAP_Copy Su" userId="1126be78-0e4b-4fc6-8d80-fa9b94be460a" providerId="ADAL" clId="{5265B4F3-F362-43DE-B3FC-0FE1C9A164C6}" dt="2019-01-11T09:26:09.380" v="4794" actId="207"/>
          <ac:spMkLst>
            <pc:docMk/>
            <pc:sldMk cId="2399431392" sldId="397"/>
            <ac:spMk id="47" creationId="{EA3AECF4-4075-4476-8610-0EFFCE3EF9A4}"/>
          </ac:spMkLst>
        </pc:spChg>
        <pc:spChg chg="del mod">
          <ac:chgData name="QNAP_Copy Su" userId="1126be78-0e4b-4fc6-8d80-fa9b94be460a" providerId="ADAL" clId="{5265B4F3-F362-43DE-B3FC-0FE1C9A164C6}" dt="2019-01-10T03:42:20.049" v="4293" actId="478"/>
          <ac:spMkLst>
            <pc:docMk/>
            <pc:sldMk cId="2399431392" sldId="397"/>
            <ac:spMk id="57" creationId="{FF061544-AC23-42AC-9EBE-13261A2C8957}"/>
          </ac:spMkLst>
        </pc:spChg>
        <pc:spChg chg="del mod">
          <ac:chgData name="QNAP_Copy Su" userId="1126be78-0e4b-4fc6-8d80-fa9b94be460a" providerId="ADAL" clId="{5265B4F3-F362-43DE-B3FC-0FE1C9A164C6}" dt="2019-01-10T03:39:04.708" v="4232" actId="478"/>
          <ac:spMkLst>
            <pc:docMk/>
            <pc:sldMk cId="2399431392" sldId="397"/>
            <ac:spMk id="67" creationId="{27523AF1-84AE-4098-AACE-76FB438ECA04}"/>
          </ac:spMkLst>
        </pc:spChg>
        <pc:spChg chg="del mod">
          <ac:chgData name="QNAP_Copy Su" userId="1126be78-0e4b-4fc6-8d80-fa9b94be460a" providerId="ADAL" clId="{5265B4F3-F362-43DE-B3FC-0FE1C9A164C6}" dt="2019-01-10T03:42:20.049" v="4293" actId="478"/>
          <ac:spMkLst>
            <pc:docMk/>
            <pc:sldMk cId="2399431392" sldId="397"/>
            <ac:spMk id="140" creationId="{BBA95C7C-C1C8-493F-89D7-7AEE81B55A80}"/>
          </ac:spMkLst>
        </pc:spChg>
        <pc:grpChg chg="add mod ord">
          <ac:chgData name="QNAP_Copy Su" userId="1126be78-0e4b-4fc6-8d80-fa9b94be460a" providerId="ADAL" clId="{5265B4F3-F362-43DE-B3FC-0FE1C9A164C6}" dt="2019-01-10T03:41:15.569" v="4272" actId="167"/>
          <ac:grpSpMkLst>
            <pc:docMk/>
            <pc:sldMk cId="2399431392" sldId="397"/>
            <ac:grpSpMk id="22" creationId="{572BE133-98A6-47E0-8013-EF523F8F5CC7}"/>
          </ac:grpSpMkLst>
        </pc:grpChg>
        <pc:grpChg chg="add mod ord">
          <ac:chgData name="QNAP_Copy Su" userId="1126be78-0e4b-4fc6-8d80-fa9b94be460a" providerId="ADAL" clId="{5265B4F3-F362-43DE-B3FC-0FE1C9A164C6}" dt="2019-01-10T03:41:31.874" v="4277" actId="167"/>
          <ac:grpSpMkLst>
            <pc:docMk/>
            <pc:sldMk cId="2399431392" sldId="397"/>
            <ac:grpSpMk id="27" creationId="{AB30D490-E804-43FA-BAA6-FE0BBC646470}"/>
          </ac:grpSpMkLst>
        </pc:grpChg>
        <pc:grpChg chg="add del mod">
          <ac:chgData name="QNAP_Copy Su" userId="1126be78-0e4b-4fc6-8d80-fa9b94be460a" providerId="ADAL" clId="{5265B4F3-F362-43DE-B3FC-0FE1C9A164C6}" dt="2019-01-10T03:41:37.748" v="4279" actId="1076"/>
          <ac:grpSpMkLst>
            <pc:docMk/>
            <pc:sldMk cId="2399431392" sldId="397"/>
            <ac:grpSpMk id="34" creationId="{C590CC59-0EDB-4374-BA5A-888BE4F7E463}"/>
          </ac:grpSpMkLst>
        </pc:grpChg>
        <pc:grpChg chg="add mod ord">
          <ac:chgData name="QNAP_Copy Su" userId="1126be78-0e4b-4fc6-8d80-fa9b94be460a" providerId="ADAL" clId="{5265B4F3-F362-43DE-B3FC-0FE1C9A164C6}" dt="2019-01-10T03:41:46.129" v="4282" actId="167"/>
          <ac:grpSpMkLst>
            <pc:docMk/>
            <pc:sldMk cId="2399431392" sldId="397"/>
            <ac:grpSpMk id="42" creationId="{3B5F3747-47CC-4B30-BA48-363B14E46598}"/>
          </ac:grpSpMkLst>
        </pc:grpChg>
        <pc:picChg chg="add del mod">
          <ac:chgData name="QNAP_Copy Su" userId="1126be78-0e4b-4fc6-8d80-fa9b94be460a" providerId="ADAL" clId="{5265B4F3-F362-43DE-B3FC-0FE1C9A164C6}" dt="2019-01-11T09:23:18.174" v="4768" actId="478"/>
          <ac:picMkLst>
            <pc:docMk/>
            <pc:sldMk cId="2399431392" sldId="397"/>
            <ac:picMk id="2" creationId="{BAA289AD-501A-4A3F-8189-3DAD166E554B}"/>
          </ac:picMkLst>
        </pc:picChg>
        <pc:picChg chg="add mod">
          <ac:chgData name="QNAP_Copy Su" userId="1126be78-0e4b-4fc6-8d80-fa9b94be460a" providerId="ADAL" clId="{5265B4F3-F362-43DE-B3FC-0FE1C9A164C6}" dt="2019-01-11T09:26:19.715" v="4795" actId="1076"/>
          <ac:picMkLst>
            <pc:docMk/>
            <pc:sldMk cId="2399431392" sldId="397"/>
            <ac:picMk id="3" creationId="{12E1D4B8-6767-427B-BF4A-4B7F30C218CA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31" creationId="{E6E00292-E764-41E3-A5C0-1053F29FFCDD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33" creationId="{EB7C6E73-009E-40AA-82A1-C9D3F74918F8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35" creationId="{4F9F784D-FE58-446A-A242-886514998811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36" creationId="{E5074CB4-A2AC-400B-8CED-1734E7A529FC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58" creationId="{047B7F0E-68CF-446D-8209-609D1A57B755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59" creationId="{5739BD6B-0C95-48CA-8951-1BAFFB10800E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73" creationId="{593E23AB-0567-4741-8BFA-B78125091040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80" creationId="{424F76B9-0C64-49BA-B571-EAA760016D8D}"/>
          </ac:picMkLst>
        </pc:picChg>
        <pc:picChg chg="del">
          <ac:chgData name="QNAP_Copy Su" userId="1126be78-0e4b-4fc6-8d80-fa9b94be460a" providerId="ADAL" clId="{5265B4F3-F362-43DE-B3FC-0FE1C9A164C6}" dt="2019-01-10T03:39:03.202" v="4231" actId="478"/>
          <ac:picMkLst>
            <pc:docMk/>
            <pc:sldMk cId="2399431392" sldId="397"/>
            <ac:picMk id="81" creationId="{F2D2DD87-BBE9-43FD-8447-5A3247F2A645}"/>
          </ac:picMkLst>
        </pc:picChg>
        <pc:cxnChg chg="del mod">
          <ac:chgData name="QNAP_Copy Su" userId="1126be78-0e4b-4fc6-8d80-fa9b94be460a" providerId="ADAL" clId="{5265B4F3-F362-43DE-B3FC-0FE1C9A164C6}" dt="2019-01-10T03:39:03.202" v="4231" actId="478"/>
          <ac:cxnSpMkLst>
            <pc:docMk/>
            <pc:sldMk cId="2399431392" sldId="397"/>
            <ac:cxnSpMk id="38" creationId="{BBC513DE-06A9-414D-9ECA-D23ABC324CEF}"/>
          </ac:cxnSpMkLst>
        </pc:cxnChg>
        <pc:cxnChg chg="del mod">
          <ac:chgData name="QNAP_Copy Su" userId="1126be78-0e4b-4fc6-8d80-fa9b94be460a" providerId="ADAL" clId="{5265B4F3-F362-43DE-B3FC-0FE1C9A164C6}" dt="2019-01-10T03:39:03.202" v="4231" actId="478"/>
          <ac:cxnSpMkLst>
            <pc:docMk/>
            <pc:sldMk cId="2399431392" sldId="397"/>
            <ac:cxnSpMk id="60" creationId="{F0805449-0078-4063-8EDA-9F19AF18B63A}"/>
          </ac:cxnSpMkLst>
        </pc:cxnChg>
        <pc:cxnChg chg="del mod">
          <ac:chgData name="QNAP_Copy Su" userId="1126be78-0e4b-4fc6-8d80-fa9b94be460a" providerId="ADAL" clId="{5265B4F3-F362-43DE-B3FC-0FE1C9A164C6}" dt="2019-01-10T03:39:03.202" v="4231" actId="478"/>
          <ac:cxnSpMkLst>
            <pc:docMk/>
            <pc:sldMk cId="2399431392" sldId="397"/>
            <ac:cxnSpMk id="82" creationId="{BC8B15E3-654C-4EE0-B5B7-83F9A460717C}"/>
          </ac:cxnSpMkLst>
        </pc:cxnChg>
      </pc:sldChg>
      <pc:sldChg chg="addSp delSp modSp">
        <pc:chgData name="QNAP_Copy Su" userId="1126be78-0e4b-4fc6-8d80-fa9b94be460a" providerId="ADAL" clId="{5265B4F3-F362-43DE-B3FC-0FE1C9A164C6}" dt="2019-01-10T08:54:45.293" v="4665" actId="1076"/>
        <pc:sldMkLst>
          <pc:docMk/>
          <pc:sldMk cId="2564814608" sldId="398"/>
        </pc:sldMkLst>
        <pc:spChg chg="add del mod">
          <ac:chgData name="QNAP_Copy Su" userId="1126be78-0e4b-4fc6-8d80-fa9b94be460a" providerId="ADAL" clId="{5265B4F3-F362-43DE-B3FC-0FE1C9A164C6}" dt="2019-01-08T08:51:06.856" v="44" actId="478"/>
          <ac:spMkLst>
            <pc:docMk/>
            <pc:sldMk cId="2564814608" sldId="398"/>
            <ac:spMk id="2" creationId="{033CE700-3F73-4595-A7D9-BB639372C5DA}"/>
          </ac:spMkLst>
        </pc:spChg>
        <pc:spChg chg="add del mod">
          <ac:chgData name="QNAP_Copy Su" userId="1126be78-0e4b-4fc6-8d80-fa9b94be460a" providerId="ADAL" clId="{5265B4F3-F362-43DE-B3FC-0FE1C9A164C6}" dt="2019-01-08T08:51:51.574" v="57" actId="478"/>
          <ac:spMkLst>
            <pc:docMk/>
            <pc:sldMk cId="2564814608" sldId="398"/>
            <ac:spMk id="3" creationId="{28E1B4CC-7BAD-4AB1-A05B-E54C5DADF2FD}"/>
          </ac:spMkLst>
        </pc:spChg>
        <pc:spChg chg="del mod">
          <ac:chgData name="QNAP_Copy Su" userId="1126be78-0e4b-4fc6-8d80-fa9b94be460a" providerId="ADAL" clId="{5265B4F3-F362-43DE-B3FC-0FE1C9A164C6}" dt="2019-01-08T08:50:16.976" v="22" actId="1076"/>
          <ac:spMkLst>
            <pc:docMk/>
            <pc:sldMk cId="2564814608" sldId="398"/>
            <ac:spMk id="5" creationId="{C0B0C8EE-F1CF-7343-B148-F3B5120DAE1B}"/>
          </ac:spMkLst>
        </pc:spChg>
        <pc:spChg chg="add mod">
          <ac:chgData name="QNAP_Copy Su" userId="1126be78-0e4b-4fc6-8d80-fa9b94be460a" providerId="ADAL" clId="{5265B4F3-F362-43DE-B3FC-0FE1C9A164C6}" dt="2019-01-10T08:54:45.293" v="4665" actId="1076"/>
          <ac:spMkLst>
            <pc:docMk/>
            <pc:sldMk cId="2564814608" sldId="398"/>
            <ac:spMk id="6" creationId="{95B8FF0A-3116-4740-A7FE-225E7F32C373}"/>
          </ac:spMkLst>
        </pc:spChg>
        <pc:spChg chg="del">
          <ac:chgData name="QNAP_Copy Su" userId="1126be78-0e4b-4fc6-8d80-fa9b94be460a" providerId="ADAL" clId="{5265B4F3-F362-43DE-B3FC-0FE1C9A164C6}" dt="2019-01-08T08:49:31.566" v="14" actId="478"/>
          <ac:spMkLst>
            <pc:docMk/>
            <pc:sldMk cId="2564814608" sldId="398"/>
            <ac:spMk id="24" creationId="{4827683B-3C2D-4A8D-8950-3D23A0E882DA}"/>
          </ac:spMkLst>
        </pc:spChg>
      </pc:sldChg>
      <pc:sldChg chg="addSp delSp modSp">
        <pc:chgData name="QNAP_Copy Su" userId="1126be78-0e4b-4fc6-8d80-fa9b94be460a" providerId="ADAL" clId="{5265B4F3-F362-43DE-B3FC-0FE1C9A164C6}" dt="2019-01-10T08:54:03.073" v="4660" actId="14100"/>
        <pc:sldMkLst>
          <pc:docMk/>
          <pc:sldMk cId="1747059757" sldId="399"/>
        </pc:sldMkLst>
        <pc:spChg chg="del mod">
          <ac:chgData name="QNAP_Copy Su" userId="1126be78-0e4b-4fc6-8d80-fa9b94be460a" providerId="ADAL" clId="{5265B4F3-F362-43DE-B3FC-0FE1C9A164C6}" dt="2019-01-08T10:25:30.315" v="602" actId="478"/>
          <ac:spMkLst>
            <pc:docMk/>
            <pc:sldMk cId="1747059757" sldId="399"/>
            <ac:spMk id="4" creationId="{E55C8B66-4FA7-4A1E-94F8-24E085CE63AD}"/>
          </ac:spMkLst>
        </pc:spChg>
        <pc:spChg chg="add mod">
          <ac:chgData name="QNAP_Copy Su" userId="1126be78-0e4b-4fc6-8d80-fa9b94be460a" providerId="ADAL" clId="{5265B4F3-F362-43DE-B3FC-0FE1C9A164C6}" dt="2019-01-10T08:54:03.073" v="4660" actId="14100"/>
          <ac:spMkLst>
            <pc:docMk/>
            <pc:sldMk cId="1747059757" sldId="399"/>
            <ac:spMk id="5" creationId="{FC7A7111-B3EB-49F6-8DFC-B0052A5BEA6D}"/>
          </ac:spMkLst>
        </pc:spChg>
        <pc:spChg chg="del">
          <ac:chgData name="QNAP_Copy Su" userId="1126be78-0e4b-4fc6-8d80-fa9b94be460a" providerId="ADAL" clId="{5265B4F3-F362-43DE-B3FC-0FE1C9A164C6}" dt="2019-01-08T10:25:19.859" v="598" actId="478"/>
          <ac:spMkLst>
            <pc:docMk/>
            <pc:sldMk cId="1747059757" sldId="399"/>
            <ac:spMk id="19" creationId="{ABF66B77-6875-4A6E-A110-C174A05873D0}"/>
          </ac:spMkLst>
        </pc:spChg>
      </pc:sldChg>
      <pc:sldChg chg="addSp delSp modSp add">
        <pc:chgData name="QNAP_Copy Su" userId="1126be78-0e4b-4fc6-8d80-fa9b94be460a" providerId="ADAL" clId="{5265B4F3-F362-43DE-B3FC-0FE1C9A164C6}" dt="2019-01-11T01:48:01.810" v="4711" actId="207"/>
        <pc:sldMkLst>
          <pc:docMk/>
          <pc:sldMk cId="1739469799" sldId="401"/>
        </pc:sldMkLst>
        <pc:spChg chg="mod">
          <ac:chgData name="QNAP_Copy Su" userId="1126be78-0e4b-4fc6-8d80-fa9b94be460a" providerId="ADAL" clId="{5265B4F3-F362-43DE-B3FC-0FE1C9A164C6}" dt="2019-01-10T08:55:24.572" v="4671" actId="207"/>
          <ac:spMkLst>
            <pc:docMk/>
            <pc:sldMk cId="1739469799" sldId="401"/>
            <ac:spMk id="15" creationId="{3E04B265-C10B-446F-AF21-A63807FF62EB}"/>
          </ac:spMkLst>
        </pc:spChg>
        <pc:spChg chg="add del">
          <ac:chgData name="QNAP_Copy Su" userId="1126be78-0e4b-4fc6-8d80-fa9b94be460a" providerId="ADAL" clId="{5265B4F3-F362-43DE-B3FC-0FE1C9A164C6}" dt="2019-01-09T03:25:03.251" v="1419" actId="1035"/>
          <ac:spMkLst>
            <pc:docMk/>
            <pc:sldMk cId="1739469799" sldId="401"/>
            <ac:spMk id="18" creationId="{E7F6CC3F-3E66-4CDB-B2A4-2BE46867371B}"/>
          </ac:spMkLst>
        </pc:spChg>
        <pc:spChg chg="mod topLvl">
          <ac:chgData name="QNAP_Copy Su" userId="1126be78-0e4b-4fc6-8d80-fa9b94be460a" providerId="ADAL" clId="{5265B4F3-F362-43DE-B3FC-0FE1C9A164C6}" dt="2019-01-10T03:24:03.131" v="4191" actId="165"/>
          <ac:spMkLst>
            <pc:docMk/>
            <pc:sldMk cId="1739469799" sldId="401"/>
            <ac:spMk id="20" creationId="{723CF6A8-B509-4AED-9BD5-D7483E10F16C}"/>
          </ac:spMkLst>
        </pc:spChg>
        <pc:spChg chg="mod">
          <ac:chgData name="QNAP_Copy Su" userId="1126be78-0e4b-4fc6-8d80-fa9b94be460a" providerId="ADAL" clId="{5265B4F3-F362-43DE-B3FC-0FE1C9A164C6}" dt="2019-01-09T03:29:08.093" v="1475" actId="1076"/>
          <ac:spMkLst>
            <pc:docMk/>
            <pc:sldMk cId="1739469799" sldId="401"/>
            <ac:spMk id="21" creationId="{AABBBED9-C907-46C8-ABA2-75C24AC8954D}"/>
          </ac:spMkLst>
        </pc:spChg>
        <pc:spChg chg="mod topLvl">
          <ac:chgData name="QNAP_Copy Su" userId="1126be78-0e4b-4fc6-8d80-fa9b94be460a" providerId="ADAL" clId="{5265B4F3-F362-43DE-B3FC-0FE1C9A164C6}" dt="2019-01-10T03:24:03.131" v="4191" actId="165"/>
          <ac:spMkLst>
            <pc:docMk/>
            <pc:sldMk cId="1739469799" sldId="401"/>
            <ac:spMk id="22" creationId="{5594426F-C3C1-4C09-A9EA-A50C896D058B}"/>
          </ac:spMkLst>
        </pc:spChg>
        <pc:spChg chg="mod topLvl">
          <ac:chgData name="QNAP_Copy Su" userId="1126be78-0e4b-4fc6-8d80-fa9b94be460a" providerId="ADAL" clId="{5265B4F3-F362-43DE-B3FC-0FE1C9A164C6}" dt="2019-01-10T03:24:03.131" v="4191" actId="165"/>
          <ac:spMkLst>
            <pc:docMk/>
            <pc:sldMk cId="1739469799" sldId="401"/>
            <ac:spMk id="24" creationId="{A2B22888-104A-4C7F-BE16-92B05CB0301D}"/>
          </ac:spMkLst>
        </pc:spChg>
        <pc:spChg chg="mod topLvl">
          <ac:chgData name="QNAP_Copy Su" userId="1126be78-0e4b-4fc6-8d80-fa9b94be460a" providerId="ADAL" clId="{5265B4F3-F362-43DE-B3FC-0FE1C9A164C6}" dt="2019-01-10T03:24:03.131" v="4191" actId="165"/>
          <ac:spMkLst>
            <pc:docMk/>
            <pc:sldMk cId="1739469799" sldId="401"/>
            <ac:spMk id="25" creationId="{75013825-A2B4-4E37-8D29-865D7A143D1C}"/>
          </ac:spMkLst>
        </pc:spChg>
        <pc:spChg chg="add mod">
          <ac:chgData name="QNAP_Copy Su" userId="1126be78-0e4b-4fc6-8d80-fa9b94be460a" providerId="ADAL" clId="{5265B4F3-F362-43DE-B3FC-0FE1C9A164C6}" dt="2019-01-11T01:47:44.700" v="4708" actId="20577"/>
          <ac:spMkLst>
            <pc:docMk/>
            <pc:sldMk cId="1739469799" sldId="401"/>
            <ac:spMk id="26" creationId="{F0503574-FA29-41E9-BB97-BCCB1354E5E1}"/>
          </ac:spMkLst>
        </pc:spChg>
        <pc:spChg chg="mod">
          <ac:chgData name="QNAP_Copy Su" userId="1126be78-0e4b-4fc6-8d80-fa9b94be460a" providerId="ADAL" clId="{5265B4F3-F362-43DE-B3FC-0FE1C9A164C6}" dt="2019-01-11T01:47:50.401" v="4709" actId="207"/>
          <ac:spMkLst>
            <pc:docMk/>
            <pc:sldMk cId="1739469799" sldId="401"/>
            <ac:spMk id="27" creationId="{E39ED4B5-E7F9-4D46-B539-0D8FDBC6063E}"/>
          </ac:spMkLst>
        </pc:spChg>
        <pc:spChg chg="mod">
          <ac:chgData name="QNAP_Copy Su" userId="1126be78-0e4b-4fc6-8d80-fa9b94be460a" providerId="ADAL" clId="{5265B4F3-F362-43DE-B3FC-0FE1C9A164C6}" dt="2019-01-11T01:47:57.740" v="4710" actId="207"/>
          <ac:spMkLst>
            <pc:docMk/>
            <pc:sldMk cId="1739469799" sldId="401"/>
            <ac:spMk id="28" creationId="{2E8FDAC7-5078-4CE6-8861-AF0A5078A774}"/>
          </ac:spMkLst>
        </pc:spChg>
        <pc:spChg chg="add mod">
          <ac:chgData name="QNAP_Copy Su" userId="1126be78-0e4b-4fc6-8d80-fa9b94be460a" providerId="ADAL" clId="{5265B4F3-F362-43DE-B3FC-0FE1C9A164C6}" dt="2019-01-11T01:48:01.810" v="4711" actId="207"/>
          <ac:spMkLst>
            <pc:docMk/>
            <pc:sldMk cId="1739469799" sldId="401"/>
            <ac:spMk id="29" creationId="{F8A9C689-F8B6-4417-BE55-03EBCAD179E9}"/>
          </ac:spMkLst>
        </pc:spChg>
        <pc:grpChg chg="add del mod">
          <ac:chgData name="QNAP_Copy Su" userId="1126be78-0e4b-4fc6-8d80-fa9b94be460a" providerId="ADAL" clId="{5265B4F3-F362-43DE-B3FC-0FE1C9A164C6}" dt="2019-01-09T03:25:03.251" v="1419" actId="1035"/>
          <ac:grpSpMkLst>
            <pc:docMk/>
            <pc:sldMk cId="1739469799" sldId="401"/>
            <ac:grpSpMk id="13" creationId="{B93AD52F-2376-49C5-9910-63D936CC9919}"/>
          </ac:grpSpMkLst>
        </pc:grpChg>
        <pc:grpChg chg="add del mod">
          <ac:chgData name="QNAP_Copy Su" userId="1126be78-0e4b-4fc6-8d80-fa9b94be460a" providerId="ADAL" clId="{5265B4F3-F362-43DE-B3FC-0FE1C9A164C6}" dt="2019-01-10T03:24:03.131" v="4191" actId="165"/>
          <ac:grpSpMkLst>
            <pc:docMk/>
            <pc:sldMk cId="1739469799" sldId="401"/>
            <ac:grpSpMk id="19" creationId="{B4B01AED-1749-4C7A-8178-56B367F1B173}"/>
          </ac:grpSpMkLst>
        </pc:grpChg>
        <pc:grpChg chg="del mod">
          <ac:chgData name="QNAP_Copy Su" userId="1126be78-0e4b-4fc6-8d80-fa9b94be460a" providerId="ADAL" clId="{5265B4F3-F362-43DE-B3FC-0FE1C9A164C6}" dt="2019-01-10T03:24:03.131" v="4191" actId="165"/>
          <ac:grpSpMkLst>
            <pc:docMk/>
            <pc:sldMk cId="1739469799" sldId="401"/>
            <ac:grpSpMk id="23" creationId="{55548DEB-6DA3-4DF1-913D-BEE8DAF91E07}"/>
          </ac:grpSpMkLst>
        </pc:grpChg>
        <pc:picChg chg="add del mod">
          <ac:chgData name="QNAP_Copy Su" userId="1126be78-0e4b-4fc6-8d80-fa9b94be460a" providerId="ADAL" clId="{5265B4F3-F362-43DE-B3FC-0FE1C9A164C6}" dt="2019-01-09T03:20:53.995" v="1370" actId="478"/>
          <ac:picMkLst>
            <pc:docMk/>
            <pc:sldMk cId="1739469799" sldId="401"/>
            <ac:picMk id="2" creationId="{A0D93078-2B0C-400A-A5ED-44D67146A7EA}"/>
          </ac:picMkLst>
        </pc:picChg>
        <pc:picChg chg="add mod">
          <ac:chgData name="QNAP_Copy Su" userId="1126be78-0e4b-4fc6-8d80-fa9b94be460a" providerId="ADAL" clId="{5265B4F3-F362-43DE-B3FC-0FE1C9A164C6}" dt="2019-01-09T10:55:47.042" v="3792" actId="1035"/>
          <ac:picMkLst>
            <pc:docMk/>
            <pc:sldMk cId="1739469799" sldId="401"/>
            <ac:picMk id="3" creationId="{17F90D40-AFCE-47A5-9216-504F2B5AFB75}"/>
          </ac:picMkLst>
        </pc:picChg>
        <pc:picChg chg="del">
          <ac:chgData name="QNAP_Copy Su" userId="1126be78-0e4b-4fc6-8d80-fa9b94be460a" providerId="ADAL" clId="{5265B4F3-F362-43DE-B3FC-0FE1C9A164C6}" dt="2019-01-09T03:20:46.445" v="1366" actId="478"/>
          <ac:picMkLst>
            <pc:docMk/>
            <pc:sldMk cId="1739469799" sldId="401"/>
            <ac:picMk id="8" creationId="{9507B3C7-F89B-445D-940C-9CC8549B2032}"/>
          </ac:picMkLst>
        </pc:picChg>
        <pc:picChg chg="mod">
          <ac:chgData name="QNAP_Copy Su" userId="1126be78-0e4b-4fc6-8d80-fa9b94be460a" providerId="ADAL" clId="{5265B4F3-F362-43DE-B3FC-0FE1C9A164C6}" dt="2019-01-09T03:27:55.258" v="1455" actId="14100"/>
          <ac:picMkLst>
            <pc:docMk/>
            <pc:sldMk cId="1739469799" sldId="401"/>
            <ac:picMk id="17" creationId="{9295CDDB-1341-452E-9FB6-0F7581852209}"/>
          </ac:picMkLst>
        </pc:picChg>
      </pc:sldChg>
      <pc:sldChg chg="addSp delSp modSp add ord">
        <pc:chgData name="QNAP_Copy Su" userId="1126be78-0e4b-4fc6-8d80-fa9b94be460a" providerId="ADAL" clId="{5265B4F3-F362-43DE-B3FC-0FE1C9A164C6}" dt="2019-01-10T08:55:53.111" v="4674" actId="1076"/>
        <pc:sldMkLst>
          <pc:docMk/>
          <pc:sldMk cId="1561138850" sldId="402"/>
        </pc:sldMkLst>
        <pc:spChg chg="del">
          <ac:chgData name="QNAP_Copy Su" userId="1126be78-0e4b-4fc6-8d80-fa9b94be460a" providerId="ADAL" clId="{5265B4F3-F362-43DE-B3FC-0FE1C9A164C6}" dt="2019-01-09T05:41:24.850" v="1721" actId="478"/>
          <ac:spMkLst>
            <pc:docMk/>
            <pc:sldMk cId="1561138850" sldId="402"/>
            <ac:spMk id="6" creationId="{DF1D7EFA-8127-4647-9919-42D8CD39CA13}"/>
          </ac:spMkLst>
        </pc:spChg>
        <pc:spChg chg="mod">
          <ac:chgData name="QNAP_Copy Su" userId="1126be78-0e4b-4fc6-8d80-fa9b94be460a" providerId="ADAL" clId="{5265B4F3-F362-43DE-B3FC-0FE1C9A164C6}" dt="2019-01-10T08:55:53.111" v="4674" actId="1076"/>
          <ac:spMkLst>
            <pc:docMk/>
            <pc:sldMk cId="1561138850" sldId="402"/>
            <ac:spMk id="8" creationId="{38E53442-8CAC-4F88-B0C4-4728F690AA60}"/>
          </ac:spMkLst>
        </pc:spChg>
        <pc:spChg chg="mod">
          <ac:chgData name="QNAP_Copy Su" userId="1126be78-0e4b-4fc6-8d80-fa9b94be460a" providerId="ADAL" clId="{5265B4F3-F362-43DE-B3FC-0FE1C9A164C6}" dt="2019-01-09T06:04:36.278" v="1845" actId="207"/>
          <ac:spMkLst>
            <pc:docMk/>
            <pc:sldMk cId="1561138850" sldId="402"/>
            <ac:spMk id="30" creationId="{27902F3D-7E03-4BB7-BA1F-0635C2678046}"/>
          </ac:spMkLst>
        </pc:spChg>
        <pc:spChg chg="mod">
          <ac:chgData name="QNAP_Copy Su" userId="1126be78-0e4b-4fc6-8d80-fa9b94be460a" providerId="ADAL" clId="{5265B4F3-F362-43DE-B3FC-0FE1C9A164C6}" dt="2019-01-09T05:44:45.230" v="1767" actId="207"/>
          <ac:spMkLst>
            <pc:docMk/>
            <pc:sldMk cId="1561138850" sldId="402"/>
            <ac:spMk id="31" creationId="{00FBE2D6-5C7B-4AB1-B1E0-E1B21982D8EF}"/>
          </ac:spMkLst>
        </pc:spChg>
        <pc:spChg chg="mod">
          <ac:chgData name="QNAP_Copy Su" userId="1126be78-0e4b-4fc6-8d80-fa9b94be460a" providerId="ADAL" clId="{5265B4F3-F362-43DE-B3FC-0FE1C9A164C6}" dt="2019-01-09T07:00:01.944" v="2213" actId="207"/>
          <ac:spMkLst>
            <pc:docMk/>
            <pc:sldMk cId="1561138850" sldId="402"/>
            <ac:spMk id="34" creationId="{0F32403A-1085-4195-B245-E35BAA3FFCC9}"/>
          </ac:spMkLst>
        </pc:spChg>
        <pc:spChg chg="mod">
          <ac:chgData name="QNAP_Copy Su" userId="1126be78-0e4b-4fc6-8d80-fa9b94be460a" providerId="ADAL" clId="{5265B4F3-F362-43DE-B3FC-0FE1C9A164C6}" dt="2019-01-09T06:02:22.723" v="1825" actId="207"/>
          <ac:spMkLst>
            <pc:docMk/>
            <pc:sldMk cId="1561138850" sldId="402"/>
            <ac:spMk id="36" creationId="{2DE40A5E-C22E-4D85-8F24-8696E0E6DE6C}"/>
          </ac:spMkLst>
        </pc:spChg>
        <pc:spChg chg="mod">
          <ac:chgData name="QNAP_Copy Su" userId="1126be78-0e4b-4fc6-8d80-fa9b94be460a" providerId="ADAL" clId="{5265B4F3-F362-43DE-B3FC-0FE1C9A164C6}" dt="2019-01-09T05:46:19.711" v="1794" actId="478"/>
          <ac:spMkLst>
            <pc:docMk/>
            <pc:sldMk cId="1561138850" sldId="402"/>
            <ac:spMk id="37" creationId="{4BEF82E3-AA23-4B95-84F6-409EEDC31660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48" creationId="{386D1EF0-4B45-43C6-813C-A962F46E8BFF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49" creationId="{782102B0-CD86-48D9-BC2B-5A33DF6536AF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51" creationId="{58EAA8C7-F4B5-4CE2-9220-4CB55B2474EF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52" creationId="{0E59EE59-D91E-4BB7-B9F3-B7D98C835599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54" creationId="{97B4BAEE-8091-427A-8D17-4DB8C73817D4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55" creationId="{C7249FD8-4DF3-4F55-95E8-2DA450F322E1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57" creationId="{8CC00F36-83E5-4205-9A7E-9461690AE94D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58" creationId="{52727593-C544-4871-A2D9-E74A7C1B7660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60" creationId="{1F2012B5-F4F6-484E-B21C-EDE6F6EA2DB1}"/>
          </ac:spMkLst>
        </pc:spChg>
        <pc:spChg chg="mod topLvl">
          <ac:chgData name="QNAP_Copy Su" userId="1126be78-0e4b-4fc6-8d80-fa9b94be460a" providerId="ADAL" clId="{5265B4F3-F362-43DE-B3FC-0FE1C9A164C6}" dt="2019-01-10T03:25:14.378" v="4202" actId="165"/>
          <ac:spMkLst>
            <pc:docMk/>
            <pc:sldMk cId="1561138850" sldId="402"/>
            <ac:spMk id="61" creationId="{DAD8DB53-4B49-486B-866A-A5AC9CF50C92}"/>
          </ac:spMkLst>
        </pc:spChg>
        <pc:grpChg chg="del">
          <ac:chgData name="QNAP_Copy Su" userId="1126be78-0e4b-4fc6-8d80-fa9b94be460a" providerId="ADAL" clId="{5265B4F3-F362-43DE-B3FC-0FE1C9A164C6}" dt="2019-01-09T05:41:24.850" v="1721" actId="478"/>
          <ac:grpSpMkLst>
            <pc:docMk/>
            <pc:sldMk cId="1561138850" sldId="402"/>
            <ac:grpSpMk id="3" creationId="{79419C71-8955-40E7-8014-905CB543F08A}"/>
          </ac:grpSpMkLst>
        </pc:grpChg>
        <pc:grpChg chg="del">
          <ac:chgData name="QNAP_Copy Su" userId="1126be78-0e4b-4fc6-8d80-fa9b94be460a" providerId="ADAL" clId="{5265B4F3-F362-43DE-B3FC-0FE1C9A164C6}" dt="2019-01-09T05:41:24.850" v="1721" actId="478"/>
          <ac:grpSpMkLst>
            <pc:docMk/>
            <pc:sldMk cId="1561138850" sldId="402"/>
            <ac:grpSpMk id="5" creationId="{DACE6CA6-0341-41B7-BCC5-9E4625C2C1A5}"/>
          </ac:grpSpMkLst>
        </pc:grpChg>
        <pc:grpChg chg="del">
          <ac:chgData name="QNAP_Copy Su" userId="1126be78-0e4b-4fc6-8d80-fa9b94be460a" providerId="ADAL" clId="{5265B4F3-F362-43DE-B3FC-0FE1C9A164C6}" dt="2019-01-09T05:41:24.850" v="1721" actId="478"/>
          <ac:grpSpMkLst>
            <pc:docMk/>
            <pc:sldMk cId="1561138850" sldId="402"/>
            <ac:grpSpMk id="23" creationId="{19566ED7-9392-4528-B274-A4C0A9CDD475}"/>
          </ac:grpSpMkLst>
        </pc:grpChg>
        <pc:grpChg chg="add del mod">
          <ac:chgData name="QNAP_Copy Su" userId="1126be78-0e4b-4fc6-8d80-fa9b94be460a" providerId="ADAL" clId="{5265B4F3-F362-43DE-B3FC-0FE1C9A164C6}" dt="2019-01-10T01:41:47.306" v="3925" actId="478"/>
          <ac:grpSpMkLst>
            <pc:docMk/>
            <pc:sldMk cId="1561138850" sldId="402"/>
            <ac:grpSpMk id="29" creationId="{2ECBCED8-7734-4991-A746-698C79AA0603}"/>
          </ac:grpSpMkLst>
        </pc:grpChg>
        <pc:grpChg chg="add del mod">
          <ac:chgData name="QNAP_Copy Su" userId="1126be78-0e4b-4fc6-8d80-fa9b94be460a" providerId="ADAL" clId="{5265B4F3-F362-43DE-B3FC-0FE1C9A164C6}" dt="2019-01-10T01:41:47.306" v="3925" actId="478"/>
          <ac:grpSpMkLst>
            <pc:docMk/>
            <pc:sldMk cId="1561138850" sldId="402"/>
            <ac:grpSpMk id="32" creationId="{525880C7-9196-4C0E-86E2-4719EBCA405B}"/>
          </ac:grpSpMkLst>
        </pc:grpChg>
        <pc:grpChg chg="add del mod">
          <ac:chgData name="QNAP_Copy Su" userId="1126be78-0e4b-4fc6-8d80-fa9b94be460a" providerId="ADAL" clId="{5265B4F3-F362-43DE-B3FC-0FE1C9A164C6}" dt="2019-01-10T01:41:47.306" v="3925" actId="478"/>
          <ac:grpSpMkLst>
            <pc:docMk/>
            <pc:sldMk cId="1561138850" sldId="402"/>
            <ac:grpSpMk id="35" creationId="{C9782DDB-77C7-446F-B5BA-8D8CB40D2A36}"/>
          </ac:grpSpMkLst>
        </pc:grpChg>
        <pc:grpChg chg="add del mod">
          <ac:chgData name="QNAP_Copy Su" userId="1126be78-0e4b-4fc6-8d80-fa9b94be460a" providerId="ADAL" clId="{5265B4F3-F362-43DE-B3FC-0FE1C9A164C6}" dt="2019-01-10T03:25:14.378" v="4202" actId="165"/>
          <ac:grpSpMkLst>
            <pc:docMk/>
            <pc:sldMk cId="1561138850" sldId="402"/>
            <ac:grpSpMk id="47" creationId="{E5D9F306-6740-4AD0-8C1F-AEF3137009AC}"/>
          </ac:grpSpMkLst>
        </pc:grpChg>
        <pc:grpChg chg="add del mod">
          <ac:chgData name="QNAP_Copy Su" userId="1126be78-0e4b-4fc6-8d80-fa9b94be460a" providerId="ADAL" clId="{5265B4F3-F362-43DE-B3FC-0FE1C9A164C6}" dt="2019-01-10T03:25:14.378" v="4202" actId="165"/>
          <ac:grpSpMkLst>
            <pc:docMk/>
            <pc:sldMk cId="1561138850" sldId="402"/>
            <ac:grpSpMk id="50" creationId="{A8FCD121-837E-4978-B1C6-F556D7696A12}"/>
          </ac:grpSpMkLst>
        </pc:grpChg>
        <pc:grpChg chg="add del mod">
          <ac:chgData name="QNAP_Copy Su" userId="1126be78-0e4b-4fc6-8d80-fa9b94be460a" providerId="ADAL" clId="{5265B4F3-F362-43DE-B3FC-0FE1C9A164C6}" dt="2019-01-10T03:25:14.378" v="4202" actId="165"/>
          <ac:grpSpMkLst>
            <pc:docMk/>
            <pc:sldMk cId="1561138850" sldId="402"/>
            <ac:grpSpMk id="53" creationId="{3CDB307A-4985-47EF-896E-FAF2BA689A09}"/>
          </ac:grpSpMkLst>
        </pc:grpChg>
        <pc:grpChg chg="add del mod">
          <ac:chgData name="QNAP_Copy Su" userId="1126be78-0e4b-4fc6-8d80-fa9b94be460a" providerId="ADAL" clId="{5265B4F3-F362-43DE-B3FC-0FE1C9A164C6}" dt="2019-01-10T03:25:14.378" v="4202" actId="165"/>
          <ac:grpSpMkLst>
            <pc:docMk/>
            <pc:sldMk cId="1561138850" sldId="402"/>
            <ac:grpSpMk id="56" creationId="{5917ACC1-AE4A-45FF-B385-A76A680809C7}"/>
          </ac:grpSpMkLst>
        </pc:grpChg>
        <pc:grpChg chg="add del mod">
          <ac:chgData name="QNAP_Copy Su" userId="1126be78-0e4b-4fc6-8d80-fa9b94be460a" providerId="ADAL" clId="{5265B4F3-F362-43DE-B3FC-0FE1C9A164C6}" dt="2019-01-10T03:25:14.378" v="4202" actId="165"/>
          <ac:grpSpMkLst>
            <pc:docMk/>
            <pc:sldMk cId="1561138850" sldId="402"/>
            <ac:grpSpMk id="59" creationId="{A362FF12-5BE5-4C84-B104-D7E0EE47B3F7}"/>
          </ac:grpSpMkLst>
        </pc:grpChg>
        <pc:picChg chg="del">
          <ac:chgData name="QNAP_Copy Su" userId="1126be78-0e4b-4fc6-8d80-fa9b94be460a" providerId="ADAL" clId="{5265B4F3-F362-43DE-B3FC-0FE1C9A164C6}" dt="2019-01-09T05:41:24.850" v="1721" actId="478"/>
          <ac:picMkLst>
            <pc:docMk/>
            <pc:sldMk cId="1561138850" sldId="402"/>
            <ac:picMk id="2" creationId="{63ED3343-8409-4994-855E-5D2E6DA01B17}"/>
          </ac:picMkLst>
        </pc:picChg>
        <pc:picChg chg="add del mod">
          <ac:chgData name="QNAP_Copy Su" userId="1126be78-0e4b-4fc6-8d80-fa9b94be460a" providerId="ADAL" clId="{5265B4F3-F362-43DE-B3FC-0FE1C9A164C6}" dt="2019-01-09T05:42:47.497" v="1735" actId="478"/>
          <ac:picMkLst>
            <pc:docMk/>
            <pc:sldMk cId="1561138850" sldId="402"/>
            <ac:picMk id="4" creationId="{621D8574-FA6F-45F2-8F80-4588D930BC10}"/>
          </ac:picMkLst>
        </pc:picChg>
        <pc:picChg chg="add del mod ord">
          <ac:chgData name="QNAP_Copy Su" userId="1126be78-0e4b-4fc6-8d80-fa9b94be460a" providerId="ADAL" clId="{5265B4F3-F362-43DE-B3FC-0FE1C9A164C6}" dt="2019-01-10T01:41:47.306" v="3925" actId="478"/>
          <ac:picMkLst>
            <pc:docMk/>
            <pc:sldMk cId="1561138850" sldId="402"/>
            <ac:picMk id="7" creationId="{AD2C6AD3-89FC-4FD4-B9C5-E3CDEDA3807B}"/>
          </ac:picMkLst>
        </pc:picChg>
        <pc:picChg chg="add del mod ord modCrop">
          <ac:chgData name="QNAP_Copy Su" userId="1126be78-0e4b-4fc6-8d80-fa9b94be460a" providerId="ADAL" clId="{5265B4F3-F362-43DE-B3FC-0FE1C9A164C6}" dt="2019-01-09T11:04:15.215" v="3908" actId="478"/>
          <ac:picMkLst>
            <pc:docMk/>
            <pc:sldMk cId="1561138850" sldId="402"/>
            <ac:picMk id="9" creationId="{A360ECFB-5289-4C44-B8B6-08860869EB9A}"/>
          </ac:picMkLst>
        </pc:picChg>
        <pc:picChg chg="add del mod">
          <ac:chgData name="QNAP_Copy Su" userId="1126be78-0e4b-4fc6-8d80-fa9b94be460a" providerId="ADAL" clId="{5265B4F3-F362-43DE-B3FC-0FE1C9A164C6}" dt="2019-01-10T01:42:05.546" v="3930" actId="478"/>
          <ac:picMkLst>
            <pc:docMk/>
            <pc:sldMk cId="1561138850" sldId="402"/>
            <ac:picMk id="10" creationId="{4028274A-6C12-454F-8A76-B27381618819}"/>
          </ac:picMkLst>
        </pc:picChg>
        <pc:picChg chg="add del mod">
          <ac:chgData name="QNAP_Copy Su" userId="1126be78-0e4b-4fc6-8d80-fa9b94be460a" providerId="ADAL" clId="{5265B4F3-F362-43DE-B3FC-0FE1C9A164C6}" dt="2019-01-10T02:50:25.485" v="4013" actId="1076"/>
          <ac:picMkLst>
            <pc:docMk/>
            <pc:sldMk cId="1561138850" sldId="402"/>
            <ac:picMk id="11" creationId="{3931CC68-23C9-4730-AD51-1C33747D103B}"/>
          </ac:picMkLst>
        </pc:picChg>
        <pc:picChg chg="add del mod">
          <ac:chgData name="QNAP_Copy Su" userId="1126be78-0e4b-4fc6-8d80-fa9b94be460a" providerId="ADAL" clId="{5265B4F3-F362-43DE-B3FC-0FE1C9A164C6}" dt="2019-01-10T02:45:58.495" v="3953" actId="478"/>
          <ac:picMkLst>
            <pc:docMk/>
            <pc:sldMk cId="1561138850" sldId="402"/>
            <ac:picMk id="17" creationId="{82EA5B6D-5D19-42FC-91DB-79C86664FEF6}"/>
          </ac:picMkLst>
        </pc:picChg>
        <pc:picChg chg="add del mod">
          <ac:chgData name="QNAP_Copy Su" userId="1126be78-0e4b-4fc6-8d80-fa9b94be460a" providerId="ADAL" clId="{5265B4F3-F362-43DE-B3FC-0FE1C9A164C6}" dt="2019-01-10T01:41:47.306" v="3925" actId="478"/>
          <ac:picMkLst>
            <pc:docMk/>
            <pc:sldMk cId="1561138850" sldId="402"/>
            <ac:picMk id="38" creationId="{E0DD36C1-93B1-4B8E-9C81-4498400BE8CE}"/>
          </ac:picMkLst>
        </pc:picChg>
        <pc:picChg chg="add del mod">
          <ac:chgData name="QNAP_Copy Su" userId="1126be78-0e4b-4fc6-8d80-fa9b94be460a" providerId="ADAL" clId="{5265B4F3-F362-43DE-B3FC-0FE1C9A164C6}" dt="2019-01-10T01:41:47.306" v="3925" actId="478"/>
          <ac:picMkLst>
            <pc:docMk/>
            <pc:sldMk cId="1561138850" sldId="402"/>
            <ac:picMk id="39" creationId="{7A624B7E-38B3-4BD1-982F-A976B095815A}"/>
          </ac:picMkLst>
        </pc:picChg>
        <pc:picChg chg="add del mod">
          <ac:chgData name="QNAP_Copy Su" userId="1126be78-0e4b-4fc6-8d80-fa9b94be460a" providerId="ADAL" clId="{5265B4F3-F362-43DE-B3FC-0FE1C9A164C6}" dt="2019-01-10T01:41:47.306" v="3925" actId="478"/>
          <ac:picMkLst>
            <pc:docMk/>
            <pc:sldMk cId="1561138850" sldId="402"/>
            <ac:picMk id="40" creationId="{18AD96AF-BFA4-4069-BAEF-91EEB12451E8}"/>
          </ac:picMkLst>
        </pc:picChg>
        <pc:picChg chg="add del mod ord">
          <ac:chgData name="QNAP_Copy Su" userId="1126be78-0e4b-4fc6-8d80-fa9b94be460a" providerId="ADAL" clId="{5265B4F3-F362-43DE-B3FC-0FE1C9A164C6}" dt="2019-01-09T11:04:15.215" v="3908" actId="478"/>
          <ac:picMkLst>
            <pc:docMk/>
            <pc:sldMk cId="1561138850" sldId="402"/>
            <ac:picMk id="41" creationId="{EDBA6130-D14A-4546-8859-377F98EAF3DD}"/>
          </ac:picMkLst>
        </pc:picChg>
        <pc:picChg chg="add del mod ord modCrop">
          <ac:chgData name="QNAP_Copy Su" userId="1126be78-0e4b-4fc6-8d80-fa9b94be460a" providerId="ADAL" clId="{5265B4F3-F362-43DE-B3FC-0FE1C9A164C6}" dt="2019-01-10T02:48:53.948" v="3993" actId="478"/>
          <ac:picMkLst>
            <pc:docMk/>
            <pc:sldMk cId="1561138850" sldId="402"/>
            <ac:picMk id="42" creationId="{F49501B0-65CC-4FBD-87D4-4405DB65AF1B}"/>
          </ac:picMkLst>
        </pc:picChg>
        <pc:picChg chg="add del mod">
          <ac:chgData name="QNAP_Copy Su" userId="1126be78-0e4b-4fc6-8d80-fa9b94be460a" providerId="ADAL" clId="{5265B4F3-F362-43DE-B3FC-0FE1C9A164C6}" dt="2019-01-10T02:47:16.597" v="3974" actId="478"/>
          <ac:picMkLst>
            <pc:docMk/>
            <pc:sldMk cId="1561138850" sldId="402"/>
            <ac:picMk id="43" creationId="{C6A1A961-9AB9-4196-AFA9-26EF270B0865}"/>
          </ac:picMkLst>
        </pc:picChg>
        <pc:picChg chg="add del mod">
          <ac:chgData name="QNAP_Copy Su" userId="1126be78-0e4b-4fc6-8d80-fa9b94be460a" providerId="ADAL" clId="{5265B4F3-F362-43DE-B3FC-0FE1C9A164C6}" dt="2019-01-10T02:48:07.965" v="3986" actId="478"/>
          <ac:picMkLst>
            <pc:docMk/>
            <pc:sldMk cId="1561138850" sldId="402"/>
            <ac:picMk id="44" creationId="{80722E3E-BA1F-4609-ACC4-65BEDF22203F}"/>
          </ac:picMkLst>
        </pc:picChg>
        <pc:picChg chg="add del mod ord modCrop">
          <ac:chgData name="QNAP_Copy Su" userId="1126be78-0e4b-4fc6-8d80-fa9b94be460a" providerId="ADAL" clId="{5265B4F3-F362-43DE-B3FC-0FE1C9A164C6}" dt="2019-01-10T03:25:22.371" v="4203" actId="165"/>
          <ac:picMkLst>
            <pc:docMk/>
            <pc:sldMk cId="1561138850" sldId="402"/>
            <ac:picMk id="45" creationId="{7A8F1C5A-8B32-4608-88C4-0258EA93F264}"/>
          </ac:picMkLst>
        </pc:picChg>
        <pc:picChg chg="add ord">
          <ac:chgData name="QNAP_Copy Su" userId="1126be78-0e4b-4fc6-8d80-fa9b94be460a" providerId="ADAL" clId="{5265B4F3-F362-43DE-B3FC-0FE1C9A164C6}" dt="2019-01-10T02:50:21.210" v="4012" actId="167"/>
          <ac:picMkLst>
            <pc:docMk/>
            <pc:sldMk cId="1561138850" sldId="402"/>
            <ac:picMk id="46" creationId="{C2A68CB9-377F-4B6E-9F6B-8B193900FA26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6:10.250" v="4677" actId="1076"/>
        <pc:sldMkLst>
          <pc:docMk/>
          <pc:sldMk cId="3717505605" sldId="403"/>
        </pc:sldMkLst>
        <pc:spChg chg="add mod ord">
          <ac:chgData name="QNAP_Copy Su" userId="1126be78-0e4b-4fc6-8d80-fa9b94be460a" providerId="ADAL" clId="{5265B4F3-F362-43DE-B3FC-0FE1C9A164C6}" dt="2019-01-09T06:46:59.037" v="2105" actId="14861"/>
          <ac:spMkLst>
            <pc:docMk/>
            <pc:sldMk cId="3717505605" sldId="403"/>
            <ac:spMk id="10" creationId="{9BD9DFF0-F5A9-411B-AE52-CB4B2A846D8A}"/>
          </ac:spMkLst>
        </pc:spChg>
        <pc:spChg chg="mod topLvl">
          <ac:chgData name="QNAP_Copy Su" userId="1126be78-0e4b-4fc6-8d80-fa9b94be460a" providerId="ADAL" clId="{5265B4F3-F362-43DE-B3FC-0FE1C9A164C6}" dt="2019-01-10T03:28:56.202" v="4215" actId="165"/>
          <ac:spMkLst>
            <pc:docMk/>
            <pc:sldMk cId="3717505605" sldId="403"/>
            <ac:spMk id="26" creationId="{F1EE3773-1135-4240-A080-61300C6E5773}"/>
          </ac:spMkLst>
        </pc:spChg>
        <pc:spChg chg="mod topLvl">
          <ac:chgData name="QNAP_Copy Su" userId="1126be78-0e4b-4fc6-8d80-fa9b94be460a" providerId="ADAL" clId="{5265B4F3-F362-43DE-B3FC-0FE1C9A164C6}" dt="2019-01-10T03:28:56.202" v="4215" actId="165"/>
          <ac:spMkLst>
            <pc:docMk/>
            <pc:sldMk cId="3717505605" sldId="403"/>
            <ac:spMk id="27" creationId="{B65FC1A0-AF12-4002-B4D3-F1D17D31F43C}"/>
          </ac:spMkLst>
        </pc:spChg>
        <pc:spChg chg="mod topLvl">
          <ac:chgData name="QNAP_Copy Su" userId="1126be78-0e4b-4fc6-8d80-fa9b94be460a" providerId="ADAL" clId="{5265B4F3-F362-43DE-B3FC-0FE1C9A164C6}" dt="2019-01-10T03:28:56.202" v="4215" actId="165"/>
          <ac:spMkLst>
            <pc:docMk/>
            <pc:sldMk cId="3717505605" sldId="403"/>
            <ac:spMk id="29" creationId="{E17E2FCC-9D99-43F3-874B-2BEA4A0A88BB}"/>
          </ac:spMkLst>
        </pc:spChg>
        <pc:spChg chg="mod topLvl">
          <ac:chgData name="QNAP_Copy Su" userId="1126be78-0e4b-4fc6-8d80-fa9b94be460a" providerId="ADAL" clId="{5265B4F3-F362-43DE-B3FC-0FE1C9A164C6}" dt="2019-01-10T03:28:56.202" v="4215" actId="165"/>
          <ac:spMkLst>
            <pc:docMk/>
            <pc:sldMk cId="3717505605" sldId="403"/>
            <ac:spMk id="30" creationId="{AF84AA0D-E749-4001-9DEA-7A569300E711}"/>
          </ac:spMkLst>
        </pc:spChg>
        <pc:spChg chg="add mod ord">
          <ac:chgData name="QNAP_Copy Su" userId="1126be78-0e4b-4fc6-8d80-fa9b94be460a" providerId="ADAL" clId="{5265B4F3-F362-43DE-B3FC-0FE1C9A164C6}" dt="2019-01-09T06:46:59.037" v="2105" actId="14861"/>
          <ac:spMkLst>
            <pc:docMk/>
            <pc:sldMk cId="3717505605" sldId="403"/>
            <ac:spMk id="36" creationId="{46175E2A-E64E-4248-8985-C9F9DD2CC18D}"/>
          </ac:spMkLst>
        </pc:spChg>
        <pc:spChg chg="mod">
          <ac:chgData name="QNAP_Copy Su" userId="1126be78-0e4b-4fc6-8d80-fa9b94be460a" providerId="ADAL" clId="{5265B4F3-F362-43DE-B3FC-0FE1C9A164C6}" dt="2019-01-10T08:56:10.250" v="4677" actId="1076"/>
          <ac:spMkLst>
            <pc:docMk/>
            <pc:sldMk cId="3717505605" sldId="403"/>
            <ac:spMk id="38" creationId="{4121AA0C-45CC-462C-BCDA-8BD741B3008E}"/>
          </ac:spMkLst>
        </pc:spChg>
        <pc:grpChg chg="add del mod">
          <ac:chgData name="QNAP_Copy Su" userId="1126be78-0e4b-4fc6-8d80-fa9b94be460a" providerId="ADAL" clId="{5265B4F3-F362-43DE-B3FC-0FE1C9A164C6}" dt="2019-01-10T03:28:56.202" v="4215" actId="165"/>
          <ac:grpSpMkLst>
            <pc:docMk/>
            <pc:sldMk cId="3717505605" sldId="403"/>
            <ac:grpSpMk id="25" creationId="{72BD96F7-69B3-4F96-96AB-403B1037B08D}"/>
          </ac:grpSpMkLst>
        </pc:grpChg>
        <pc:grpChg chg="add del mod">
          <ac:chgData name="QNAP_Copy Su" userId="1126be78-0e4b-4fc6-8d80-fa9b94be460a" providerId="ADAL" clId="{5265B4F3-F362-43DE-B3FC-0FE1C9A164C6}" dt="2019-01-10T03:28:56.202" v="4215" actId="165"/>
          <ac:grpSpMkLst>
            <pc:docMk/>
            <pc:sldMk cId="3717505605" sldId="403"/>
            <ac:grpSpMk id="28" creationId="{27D1ACBC-7364-4DEA-A993-3D4E1E762E68}"/>
          </ac:grpSpMkLst>
        </pc:grpChg>
        <pc:grpChg chg="del">
          <ac:chgData name="QNAP_Copy Su" userId="1126be78-0e4b-4fc6-8d80-fa9b94be460a" providerId="ADAL" clId="{5265B4F3-F362-43DE-B3FC-0FE1C9A164C6}" dt="2019-01-09T06:22:38.130" v="1898" actId="478"/>
          <ac:grpSpMkLst>
            <pc:docMk/>
            <pc:sldMk cId="3717505605" sldId="403"/>
            <ac:grpSpMk id="39" creationId="{7D3611A8-421C-4B49-9410-59943F05FA89}"/>
          </ac:grpSpMkLst>
        </pc:grpChg>
        <pc:grpChg chg="del">
          <ac:chgData name="QNAP_Copy Su" userId="1126be78-0e4b-4fc6-8d80-fa9b94be460a" providerId="ADAL" clId="{5265B4F3-F362-43DE-B3FC-0FE1C9A164C6}" dt="2019-01-09T06:22:38.130" v="1898" actId="478"/>
          <ac:grpSpMkLst>
            <pc:docMk/>
            <pc:sldMk cId="3717505605" sldId="403"/>
            <ac:grpSpMk id="45" creationId="{DD7BCAF3-7ACE-40C5-94A6-177F9568C0DF}"/>
          </ac:grpSpMkLst>
        </pc:grpChg>
        <pc:grpChg chg="del">
          <ac:chgData name="QNAP_Copy Su" userId="1126be78-0e4b-4fc6-8d80-fa9b94be460a" providerId="ADAL" clId="{5265B4F3-F362-43DE-B3FC-0FE1C9A164C6}" dt="2019-01-09T06:22:38.130" v="1898" actId="478"/>
          <ac:grpSpMkLst>
            <pc:docMk/>
            <pc:sldMk cId="3717505605" sldId="403"/>
            <ac:grpSpMk id="66" creationId="{C0975B78-EFA2-4F42-AC4A-FB4981E369AC}"/>
          </ac:grpSpMkLst>
        </pc:grpChg>
        <pc:picChg chg="add del mod">
          <ac:chgData name="QNAP_Copy Su" userId="1126be78-0e4b-4fc6-8d80-fa9b94be460a" providerId="ADAL" clId="{5265B4F3-F362-43DE-B3FC-0FE1C9A164C6}" dt="2019-01-09T06:22:49.636" v="1904" actId="478"/>
          <ac:picMkLst>
            <pc:docMk/>
            <pc:sldMk cId="3717505605" sldId="403"/>
            <ac:picMk id="2" creationId="{DBC2B52B-4334-4755-8194-5F75483F38B4}"/>
          </ac:picMkLst>
        </pc:picChg>
        <pc:picChg chg="add del mod">
          <ac:chgData name="QNAP_Copy Su" userId="1126be78-0e4b-4fc6-8d80-fa9b94be460a" providerId="ADAL" clId="{5265B4F3-F362-43DE-B3FC-0FE1C9A164C6}" dt="2019-01-09T06:40:31.052" v="1984" actId="478"/>
          <ac:picMkLst>
            <pc:docMk/>
            <pc:sldMk cId="3717505605" sldId="403"/>
            <ac:picMk id="3" creationId="{839B5FBF-2317-4AD0-BC06-1D884280FB87}"/>
          </ac:picMkLst>
        </pc:picChg>
        <pc:picChg chg="add del mod">
          <ac:chgData name="QNAP_Copy Su" userId="1126be78-0e4b-4fc6-8d80-fa9b94be460a" providerId="ADAL" clId="{5265B4F3-F362-43DE-B3FC-0FE1C9A164C6}" dt="2019-01-09T06:42:15.556" v="1985" actId="478"/>
          <ac:picMkLst>
            <pc:docMk/>
            <pc:sldMk cId="3717505605" sldId="403"/>
            <ac:picMk id="4" creationId="{679950F8-C583-46AF-BDB3-2567A9890BB5}"/>
          </ac:picMkLst>
        </pc:picChg>
        <pc:picChg chg="add del mod">
          <ac:chgData name="QNAP_Copy Su" userId="1126be78-0e4b-4fc6-8d80-fa9b94be460a" providerId="ADAL" clId="{5265B4F3-F362-43DE-B3FC-0FE1C9A164C6}" dt="2019-01-09T06:36:35.308" v="1961" actId="478"/>
          <ac:picMkLst>
            <pc:docMk/>
            <pc:sldMk cId="3717505605" sldId="403"/>
            <ac:picMk id="5" creationId="{BDDAD55A-1666-40A3-915B-F862B76DD45B}"/>
          </ac:picMkLst>
        </pc:picChg>
        <pc:picChg chg="del">
          <ac:chgData name="QNAP_Copy Su" userId="1126be78-0e4b-4fc6-8d80-fa9b94be460a" providerId="ADAL" clId="{5265B4F3-F362-43DE-B3FC-0FE1C9A164C6}" dt="2019-01-09T06:22:35.939" v="1897" actId="478"/>
          <ac:picMkLst>
            <pc:docMk/>
            <pc:sldMk cId="3717505605" sldId="403"/>
            <ac:picMk id="6" creationId="{082DFB28-67D6-4287-875A-F301954BE170}"/>
          </ac:picMkLst>
        </pc:picChg>
        <pc:picChg chg="add del mod">
          <ac:chgData name="QNAP_Copy Su" userId="1126be78-0e4b-4fc6-8d80-fa9b94be460a" providerId="ADAL" clId="{5265B4F3-F362-43DE-B3FC-0FE1C9A164C6}" dt="2019-01-09T08:34:40.032" v="2626" actId="478"/>
          <ac:picMkLst>
            <pc:docMk/>
            <pc:sldMk cId="3717505605" sldId="403"/>
            <ac:picMk id="7" creationId="{4B03CB6E-8E4B-4A22-B259-741EB3A3E6B0}"/>
          </ac:picMkLst>
        </pc:picChg>
        <pc:picChg chg="add mod ord">
          <ac:chgData name="QNAP_Copy Su" userId="1126be78-0e4b-4fc6-8d80-fa9b94be460a" providerId="ADAL" clId="{5265B4F3-F362-43DE-B3FC-0FE1C9A164C6}" dt="2019-01-09T06:47:38.221" v="2110" actId="1076"/>
          <ac:picMkLst>
            <pc:docMk/>
            <pc:sldMk cId="3717505605" sldId="403"/>
            <ac:picMk id="8" creationId="{4066AE98-0C99-404F-8921-857BADA6F711}"/>
          </ac:picMkLst>
        </pc:picChg>
        <pc:picChg chg="add mod">
          <ac:chgData name="QNAP_Copy Su" userId="1126be78-0e4b-4fc6-8d80-fa9b94be460a" providerId="ADAL" clId="{5265B4F3-F362-43DE-B3FC-0FE1C9A164C6}" dt="2019-01-09T06:47:43.408" v="2116" actId="1036"/>
          <ac:picMkLst>
            <pc:docMk/>
            <pc:sldMk cId="3717505605" sldId="403"/>
            <ac:picMk id="9" creationId="{13194EAE-ABD2-4268-9C63-3EAE92F698B4}"/>
          </ac:picMkLst>
        </pc:picChg>
        <pc:picChg chg="add mod">
          <ac:chgData name="QNAP_Copy Su" userId="1126be78-0e4b-4fc6-8d80-fa9b94be460a" providerId="ADAL" clId="{5265B4F3-F362-43DE-B3FC-0FE1C9A164C6}" dt="2019-01-09T08:34:42.951" v="2627" actId="1076"/>
          <ac:picMkLst>
            <pc:docMk/>
            <pc:sldMk cId="3717505605" sldId="403"/>
            <ac:picMk id="37" creationId="{56858E3B-883B-473D-8C81-03DDB1ACC694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6:19.188" v="4678" actId="1076"/>
        <pc:sldMkLst>
          <pc:docMk/>
          <pc:sldMk cId="3371830390" sldId="404"/>
        </pc:sldMkLst>
        <pc:spChg chg="mod">
          <ac:chgData name="QNAP_Copy Su" userId="1126be78-0e4b-4fc6-8d80-fa9b94be460a" providerId="ADAL" clId="{5265B4F3-F362-43DE-B3FC-0FE1C9A164C6}" dt="2019-01-09T06:54:17.431" v="2166" actId="1037"/>
          <ac:spMkLst>
            <pc:docMk/>
            <pc:sldMk cId="3371830390" sldId="404"/>
            <ac:spMk id="10" creationId="{9BD9DFF0-F5A9-411B-AE52-CB4B2A846D8A}"/>
          </ac:spMkLst>
        </pc:spChg>
        <pc:spChg chg="add mod">
          <ac:chgData name="QNAP_Copy Su" userId="1126be78-0e4b-4fc6-8d80-fa9b94be460a" providerId="ADAL" clId="{5265B4F3-F362-43DE-B3FC-0FE1C9A164C6}" dt="2019-01-09T06:56:24.813" v="2192" actId="1076"/>
          <ac:spMkLst>
            <pc:docMk/>
            <pc:sldMk cId="3371830390" sldId="404"/>
            <ac:spMk id="16" creationId="{37DBF428-E6D4-4FB4-B1BB-D585CCCE6C62}"/>
          </ac:spMkLst>
        </pc:spChg>
        <pc:spChg chg="add mod">
          <ac:chgData name="QNAP_Copy Su" userId="1126be78-0e4b-4fc6-8d80-fa9b94be460a" providerId="ADAL" clId="{5265B4F3-F362-43DE-B3FC-0FE1C9A164C6}" dt="2019-01-09T06:56:24.813" v="2192" actId="1076"/>
          <ac:spMkLst>
            <pc:docMk/>
            <pc:sldMk cId="3371830390" sldId="404"/>
            <ac:spMk id="17" creationId="{A0C75C53-7947-4212-B050-079469CB147D}"/>
          </ac:spMkLst>
        </pc:spChg>
        <pc:spChg chg="add mod">
          <ac:chgData name="QNAP_Copy Su" userId="1126be78-0e4b-4fc6-8d80-fa9b94be460a" providerId="ADAL" clId="{5265B4F3-F362-43DE-B3FC-0FE1C9A164C6}" dt="2019-01-09T06:55:44.567" v="2184" actId="20577"/>
          <ac:spMkLst>
            <pc:docMk/>
            <pc:sldMk cId="3371830390" sldId="404"/>
            <ac:spMk id="18" creationId="{41A9FDEE-906A-4370-BEE6-2CFD30BE3630}"/>
          </ac:spMkLst>
        </pc:spChg>
        <pc:spChg chg="add mod">
          <ac:chgData name="QNAP_Copy Su" userId="1126be78-0e4b-4fc6-8d80-fa9b94be460a" providerId="ADAL" clId="{5265B4F3-F362-43DE-B3FC-0FE1C9A164C6}" dt="2019-01-09T06:55:46.943" v="2185" actId="20577"/>
          <ac:spMkLst>
            <pc:docMk/>
            <pc:sldMk cId="3371830390" sldId="404"/>
            <ac:spMk id="19" creationId="{4CBFB1F2-48FA-4DC8-BEFA-3D93C58D8984}"/>
          </ac:spMkLst>
        </pc:spChg>
        <pc:spChg chg="add mod">
          <ac:chgData name="QNAP_Copy Su" userId="1126be78-0e4b-4fc6-8d80-fa9b94be460a" providerId="ADAL" clId="{5265B4F3-F362-43DE-B3FC-0FE1C9A164C6}" dt="2019-01-09T06:55:49.375" v="2186" actId="20577"/>
          <ac:spMkLst>
            <pc:docMk/>
            <pc:sldMk cId="3371830390" sldId="404"/>
            <ac:spMk id="20" creationId="{91EDB39E-3A21-4554-8318-707A401AB3D7}"/>
          </ac:spMkLst>
        </pc:spChg>
        <pc:spChg chg="add mod">
          <ac:chgData name="QNAP_Copy Su" userId="1126be78-0e4b-4fc6-8d80-fa9b94be460a" providerId="ADAL" clId="{5265B4F3-F362-43DE-B3FC-0FE1C9A164C6}" dt="2019-01-09T06:55:52.926" v="2187" actId="20577"/>
          <ac:spMkLst>
            <pc:docMk/>
            <pc:sldMk cId="3371830390" sldId="404"/>
            <ac:spMk id="21" creationId="{6C7D85A1-B8D5-4401-97BC-B24EE0F01780}"/>
          </ac:spMkLst>
        </pc:spChg>
        <pc:spChg chg="add mod">
          <ac:chgData name="QNAP_Copy Su" userId="1126be78-0e4b-4fc6-8d80-fa9b94be460a" providerId="ADAL" clId="{5265B4F3-F362-43DE-B3FC-0FE1C9A164C6}" dt="2019-01-09T06:55:55.159" v="2188" actId="20577"/>
          <ac:spMkLst>
            <pc:docMk/>
            <pc:sldMk cId="3371830390" sldId="404"/>
            <ac:spMk id="22" creationId="{2A1770CB-4C9E-49D6-9E0B-3AF88959A817}"/>
          </ac:spMkLst>
        </pc:spChg>
        <pc:spChg chg="add mod">
          <ac:chgData name="QNAP_Copy Su" userId="1126be78-0e4b-4fc6-8d80-fa9b94be460a" providerId="ADAL" clId="{5265B4F3-F362-43DE-B3FC-0FE1C9A164C6}" dt="2019-01-09T06:55:57.350" v="2189" actId="20577"/>
          <ac:spMkLst>
            <pc:docMk/>
            <pc:sldMk cId="3371830390" sldId="404"/>
            <ac:spMk id="23" creationId="{488584A8-A040-4CC3-BCC5-388DBB56BB04}"/>
          </ac:spMkLst>
        </pc:spChg>
        <pc:spChg chg="add mod">
          <ac:chgData name="QNAP_Copy Su" userId="1126be78-0e4b-4fc6-8d80-fa9b94be460a" providerId="ADAL" clId="{5265B4F3-F362-43DE-B3FC-0FE1C9A164C6}" dt="2019-01-09T06:56:00.647" v="2190" actId="20577"/>
          <ac:spMkLst>
            <pc:docMk/>
            <pc:sldMk cId="3371830390" sldId="404"/>
            <ac:spMk id="24" creationId="{659A5E94-B2CA-4A62-9EEF-3CE5DBE8A623}"/>
          </ac:spMkLst>
        </pc:spChg>
        <pc:spChg chg="mod topLvl">
          <ac:chgData name="QNAP_Copy Su" userId="1126be78-0e4b-4fc6-8d80-fa9b94be460a" providerId="ADAL" clId="{5265B4F3-F362-43DE-B3FC-0FE1C9A164C6}" dt="2019-01-10T03:29:48.872" v="4218" actId="165"/>
          <ac:spMkLst>
            <pc:docMk/>
            <pc:sldMk cId="3371830390" sldId="404"/>
            <ac:spMk id="26" creationId="{F1EE3773-1135-4240-A080-61300C6E5773}"/>
          </ac:spMkLst>
        </pc:spChg>
        <pc:spChg chg="mod topLvl">
          <ac:chgData name="QNAP_Copy Su" userId="1126be78-0e4b-4fc6-8d80-fa9b94be460a" providerId="ADAL" clId="{5265B4F3-F362-43DE-B3FC-0FE1C9A164C6}" dt="2019-01-10T03:29:48.872" v="4218" actId="165"/>
          <ac:spMkLst>
            <pc:docMk/>
            <pc:sldMk cId="3371830390" sldId="404"/>
            <ac:spMk id="27" creationId="{B65FC1A0-AF12-4002-B4D3-F1D17D31F43C}"/>
          </ac:spMkLst>
        </pc:spChg>
        <pc:spChg chg="mod topLvl">
          <ac:chgData name="QNAP_Copy Su" userId="1126be78-0e4b-4fc6-8d80-fa9b94be460a" providerId="ADAL" clId="{5265B4F3-F362-43DE-B3FC-0FE1C9A164C6}" dt="2019-01-10T03:29:48.872" v="4218" actId="165"/>
          <ac:spMkLst>
            <pc:docMk/>
            <pc:sldMk cId="3371830390" sldId="404"/>
            <ac:spMk id="29" creationId="{E17E2FCC-9D99-43F3-874B-2BEA4A0A88BB}"/>
          </ac:spMkLst>
        </pc:spChg>
        <pc:spChg chg="mod topLvl">
          <ac:chgData name="QNAP_Copy Su" userId="1126be78-0e4b-4fc6-8d80-fa9b94be460a" providerId="ADAL" clId="{5265B4F3-F362-43DE-B3FC-0FE1C9A164C6}" dt="2019-01-10T03:29:48.872" v="4218" actId="165"/>
          <ac:spMkLst>
            <pc:docMk/>
            <pc:sldMk cId="3371830390" sldId="404"/>
            <ac:spMk id="30" creationId="{AF84AA0D-E749-4001-9DEA-7A569300E711}"/>
          </ac:spMkLst>
        </pc:spChg>
        <pc:spChg chg="add mod">
          <ac:chgData name="QNAP_Copy Su" userId="1126be78-0e4b-4fc6-8d80-fa9b94be460a" providerId="ADAL" clId="{5265B4F3-F362-43DE-B3FC-0FE1C9A164C6}" dt="2019-01-09T06:56:03.408" v="2191" actId="20577"/>
          <ac:spMkLst>
            <pc:docMk/>
            <pc:sldMk cId="3371830390" sldId="404"/>
            <ac:spMk id="31" creationId="{C3E7DA74-DFF7-4749-BDB7-AB15789FC0F0}"/>
          </ac:spMkLst>
        </pc:spChg>
        <pc:spChg chg="add mod">
          <ac:chgData name="QNAP_Copy Su" userId="1126be78-0e4b-4fc6-8d80-fa9b94be460a" providerId="ADAL" clId="{5265B4F3-F362-43DE-B3FC-0FE1C9A164C6}" dt="2019-01-09T06:56:33.117" v="2195" actId="1076"/>
          <ac:spMkLst>
            <pc:docMk/>
            <pc:sldMk cId="3371830390" sldId="404"/>
            <ac:spMk id="32" creationId="{B47FB5C0-03F1-434A-8CF9-51AA46E2FDF2}"/>
          </ac:spMkLst>
        </pc:spChg>
        <pc:spChg chg="add mod">
          <ac:chgData name="QNAP_Copy Su" userId="1126be78-0e4b-4fc6-8d80-fa9b94be460a" providerId="ADAL" clId="{5265B4F3-F362-43DE-B3FC-0FE1C9A164C6}" dt="2019-01-09T06:57:18.917" v="2208" actId="20577"/>
          <ac:spMkLst>
            <pc:docMk/>
            <pc:sldMk cId="3371830390" sldId="404"/>
            <ac:spMk id="33" creationId="{BD68C425-4E0D-4D99-A439-A2BBDC5C3F2B}"/>
          </ac:spMkLst>
        </pc:spChg>
        <pc:spChg chg="add mod">
          <ac:chgData name="QNAP_Copy Su" userId="1126be78-0e4b-4fc6-8d80-fa9b94be460a" providerId="ADAL" clId="{5265B4F3-F362-43DE-B3FC-0FE1C9A164C6}" dt="2019-01-09T06:57:21.255" v="2209" actId="20577"/>
          <ac:spMkLst>
            <pc:docMk/>
            <pc:sldMk cId="3371830390" sldId="404"/>
            <ac:spMk id="34" creationId="{EB868AAE-CC82-4202-9E52-7695FA480C7B}"/>
          </ac:spMkLst>
        </pc:spChg>
        <pc:spChg chg="add mod">
          <ac:chgData name="QNAP_Copy Su" userId="1126be78-0e4b-4fc6-8d80-fa9b94be460a" providerId="ADAL" clId="{5265B4F3-F362-43DE-B3FC-0FE1C9A164C6}" dt="2019-01-09T06:57:23.372" v="2210" actId="20577"/>
          <ac:spMkLst>
            <pc:docMk/>
            <pc:sldMk cId="3371830390" sldId="404"/>
            <ac:spMk id="35" creationId="{922ABF08-84E3-4AF9-A2A2-FD615B403E87}"/>
          </ac:spMkLst>
        </pc:spChg>
        <pc:spChg chg="mod">
          <ac:chgData name="QNAP_Copy Su" userId="1126be78-0e4b-4fc6-8d80-fa9b94be460a" providerId="ADAL" clId="{5265B4F3-F362-43DE-B3FC-0FE1C9A164C6}" dt="2019-01-09T06:54:17.431" v="2166" actId="1037"/>
          <ac:spMkLst>
            <pc:docMk/>
            <pc:sldMk cId="3371830390" sldId="404"/>
            <ac:spMk id="36" creationId="{46175E2A-E64E-4248-8985-C9F9DD2CC18D}"/>
          </ac:spMkLst>
        </pc:spChg>
        <pc:spChg chg="add mod">
          <ac:chgData name="QNAP_Copy Su" userId="1126be78-0e4b-4fc6-8d80-fa9b94be460a" providerId="ADAL" clId="{5265B4F3-F362-43DE-B3FC-0FE1C9A164C6}" dt="2019-01-09T06:57:25.637" v="2211" actId="20577"/>
          <ac:spMkLst>
            <pc:docMk/>
            <pc:sldMk cId="3371830390" sldId="404"/>
            <ac:spMk id="37" creationId="{1931DF79-67D4-420D-9C54-CC1D2097306B}"/>
          </ac:spMkLst>
        </pc:spChg>
        <pc:spChg chg="mod">
          <ac:chgData name="QNAP_Copy Su" userId="1126be78-0e4b-4fc6-8d80-fa9b94be460a" providerId="ADAL" clId="{5265B4F3-F362-43DE-B3FC-0FE1C9A164C6}" dt="2019-01-10T08:56:19.188" v="4678" actId="1076"/>
          <ac:spMkLst>
            <pc:docMk/>
            <pc:sldMk cId="3371830390" sldId="404"/>
            <ac:spMk id="38" creationId="{4121AA0C-45CC-462C-BCDA-8BD741B3008E}"/>
          </ac:spMkLst>
        </pc:spChg>
        <pc:grpChg chg="del mod">
          <ac:chgData name="QNAP_Copy Su" userId="1126be78-0e4b-4fc6-8d80-fa9b94be460a" providerId="ADAL" clId="{5265B4F3-F362-43DE-B3FC-0FE1C9A164C6}" dt="2019-01-10T03:29:48.872" v="4218" actId="165"/>
          <ac:grpSpMkLst>
            <pc:docMk/>
            <pc:sldMk cId="3371830390" sldId="404"/>
            <ac:grpSpMk id="25" creationId="{72BD96F7-69B3-4F96-96AB-403B1037B08D}"/>
          </ac:grpSpMkLst>
        </pc:grpChg>
        <pc:grpChg chg="del mod">
          <ac:chgData name="QNAP_Copy Su" userId="1126be78-0e4b-4fc6-8d80-fa9b94be460a" providerId="ADAL" clId="{5265B4F3-F362-43DE-B3FC-0FE1C9A164C6}" dt="2019-01-10T03:29:48.872" v="4218" actId="165"/>
          <ac:grpSpMkLst>
            <pc:docMk/>
            <pc:sldMk cId="3371830390" sldId="404"/>
            <ac:grpSpMk id="28" creationId="{27D1ACBC-7364-4DEA-A993-3D4E1E762E68}"/>
          </ac:grpSpMkLst>
        </pc:grpChg>
        <pc:picChg chg="add mod">
          <ac:chgData name="QNAP_Copy Su" userId="1126be78-0e4b-4fc6-8d80-fa9b94be460a" providerId="ADAL" clId="{5265B4F3-F362-43DE-B3FC-0FE1C9A164C6}" dt="2019-01-09T06:54:23.861" v="2168" actId="1037"/>
          <ac:picMkLst>
            <pc:docMk/>
            <pc:sldMk cId="3371830390" sldId="404"/>
            <ac:picMk id="2" creationId="{B9B87614-61B9-4713-AE7B-44630C7FD598}"/>
          </ac:picMkLst>
        </pc:picChg>
        <pc:picChg chg="add mod">
          <ac:chgData name="QNAP_Copy Su" userId="1126be78-0e4b-4fc6-8d80-fa9b94be460a" providerId="ADAL" clId="{5265B4F3-F362-43DE-B3FC-0FE1C9A164C6}" dt="2019-01-09T06:56:58.636" v="2202" actId="1076"/>
          <ac:picMkLst>
            <pc:docMk/>
            <pc:sldMk cId="3371830390" sldId="404"/>
            <ac:picMk id="3" creationId="{75BCE505-6F38-4FB8-A80D-D90E315B74FB}"/>
          </ac:picMkLst>
        </pc:picChg>
        <pc:picChg chg="mod">
          <ac:chgData name="QNAP_Copy Su" userId="1126be78-0e4b-4fc6-8d80-fa9b94be460a" providerId="ADAL" clId="{5265B4F3-F362-43DE-B3FC-0FE1C9A164C6}" dt="2019-01-09T08:34:25.536" v="2624" actId="1076"/>
          <ac:picMkLst>
            <pc:docMk/>
            <pc:sldMk cId="3371830390" sldId="404"/>
            <ac:picMk id="7" creationId="{4B03CB6E-8E4B-4A22-B259-741EB3A3E6B0}"/>
          </ac:picMkLst>
        </pc:picChg>
        <pc:picChg chg="del">
          <ac:chgData name="QNAP_Copy Su" userId="1126be78-0e4b-4fc6-8d80-fa9b94be460a" providerId="ADAL" clId="{5265B4F3-F362-43DE-B3FC-0FE1C9A164C6}" dt="2019-01-09T06:52:32.517" v="2136" actId="478"/>
          <ac:picMkLst>
            <pc:docMk/>
            <pc:sldMk cId="3371830390" sldId="404"/>
            <ac:picMk id="8" creationId="{4066AE98-0C99-404F-8921-857BADA6F711}"/>
          </ac:picMkLst>
        </pc:picChg>
        <pc:picChg chg="del">
          <ac:chgData name="QNAP_Copy Su" userId="1126be78-0e4b-4fc6-8d80-fa9b94be460a" providerId="ADAL" clId="{5265B4F3-F362-43DE-B3FC-0FE1C9A164C6}" dt="2019-01-09T06:52:32.517" v="2136" actId="478"/>
          <ac:picMkLst>
            <pc:docMk/>
            <pc:sldMk cId="3371830390" sldId="404"/>
            <ac:picMk id="9" creationId="{13194EAE-ABD2-4268-9C63-3EAE92F698B4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1:08.746" v="4643" actId="1076"/>
        <pc:sldMkLst>
          <pc:docMk/>
          <pc:sldMk cId="1599148656" sldId="405"/>
        </pc:sldMkLst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10" creationId="{9BD9DFF0-F5A9-411B-AE52-CB4B2A846D8A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16" creationId="{37DBF428-E6D4-4FB4-B1BB-D585CCCE6C62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17" creationId="{A0C75C53-7947-4212-B050-079469CB147D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18" creationId="{41A9FDEE-906A-4370-BEE6-2CFD30BE3630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19" creationId="{4CBFB1F2-48FA-4DC8-BEFA-3D93C58D8984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20" creationId="{91EDB39E-3A21-4554-8318-707A401AB3D7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21" creationId="{6C7D85A1-B8D5-4401-97BC-B24EE0F01780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22" creationId="{2A1770CB-4C9E-49D6-9E0B-3AF88959A817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23" creationId="{488584A8-A040-4CC3-BCC5-388DBB56BB04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24" creationId="{659A5E94-B2CA-4A62-9EEF-3CE5DBE8A623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1" creationId="{C3E7DA74-DFF7-4749-BDB7-AB15789FC0F0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2" creationId="{B47FB5C0-03F1-434A-8CF9-51AA46E2FDF2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3" creationId="{BD68C425-4E0D-4D99-A439-A2BBDC5C3F2B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4" creationId="{EB868AAE-CC82-4202-9E52-7695FA480C7B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5" creationId="{922ABF08-84E3-4AF9-A2A2-FD615B403E87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6" creationId="{46175E2A-E64E-4248-8985-C9F9DD2CC18D}"/>
          </ac:spMkLst>
        </pc:spChg>
        <pc:spChg chg="del">
          <ac:chgData name="QNAP_Copy Su" userId="1126be78-0e4b-4fc6-8d80-fa9b94be460a" providerId="ADAL" clId="{5265B4F3-F362-43DE-B3FC-0FE1C9A164C6}" dt="2019-01-09T07:00:59.832" v="2217" actId="478"/>
          <ac:spMkLst>
            <pc:docMk/>
            <pc:sldMk cId="1599148656" sldId="405"/>
            <ac:spMk id="37" creationId="{1931DF79-67D4-420D-9C54-CC1D2097306B}"/>
          </ac:spMkLst>
        </pc:spChg>
        <pc:spChg chg="mod">
          <ac:chgData name="QNAP_Copy Su" userId="1126be78-0e4b-4fc6-8d80-fa9b94be460a" providerId="ADAL" clId="{5265B4F3-F362-43DE-B3FC-0FE1C9A164C6}" dt="2019-01-10T08:51:08.746" v="4643" actId="1076"/>
          <ac:spMkLst>
            <pc:docMk/>
            <pc:sldMk cId="1599148656" sldId="405"/>
            <ac:spMk id="38" creationId="{4121AA0C-45CC-462C-BCDA-8BD741B3008E}"/>
          </ac:spMkLst>
        </pc:spChg>
        <pc:spChg chg="del mod topLvl">
          <ac:chgData name="QNAP_Copy Su" userId="1126be78-0e4b-4fc6-8d80-fa9b94be460a" providerId="ADAL" clId="{5265B4F3-F362-43DE-B3FC-0FE1C9A164C6}" dt="2019-01-09T07:13:21.006" v="2258" actId="478"/>
          <ac:spMkLst>
            <pc:docMk/>
            <pc:sldMk cId="1599148656" sldId="405"/>
            <ac:spMk id="40" creationId="{4F3665D0-FFBF-4199-9E67-FE1BD7E75735}"/>
          </ac:spMkLst>
        </pc:spChg>
        <pc:spChg chg="del mod topLvl">
          <ac:chgData name="QNAP_Copy Su" userId="1126be78-0e4b-4fc6-8d80-fa9b94be460a" providerId="ADAL" clId="{5265B4F3-F362-43DE-B3FC-0FE1C9A164C6}" dt="2019-01-09T07:13:24.086" v="2260" actId="478"/>
          <ac:spMkLst>
            <pc:docMk/>
            <pc:sldMk cId="1599148656" sldId="405"/>
            <ac:spMk id="43" creationId="{359F7F7B-DD76-4BCB-85D3-3E12EFE4A59E}"/>
          </ac:spMkLst>
        </pc:spChg>
        <pc:spChg chg="del mod topLvl">
          <ac:chgData name="QNAP_Copy Su" userId="1126be78-0e4b-4fc6-8d80-fa9b94be460a" providerId="ADAL" clId="{5265B4F3-F362-43DE-B3FC-0FE1C9A164C6}" dt="2019-01-09T07:13:27.745" v="2263" actId="478"/>
          <ac:spMkLst>
            <pc:docMk/>
            <pc:sldMk cId="1599148656" sldId="405"/>
            <ac:spMk id="46" creationId="{EB4E7CF5-8652-4A8A-AFC0-48133FED0F8E}"/>
          </ac:spMkLst>
        </pc:spChg>
        <pc:spChg chg="del mod topLvl">
          <ac:chgData name="QNAP_Copy Su" userId="1126be78-0e4b-4fc6-8d80-fa9b94be460a" providerId="ADAL" clId="{5265B4F3-F362-43DE-B3FC-0FE1C9A164C6}" dt="2019-01-09T07:13:25.680" v="2261" actId="478"/>
          <ac:spMkLst>
            <pc:docMk/>
            <pc:sldMk cId="1599148656" sldId="405"/>
            <ac:spMk id="49" creationId="{64432553-8AB9-4A0E-95DF-1F597FCDD41B}"/>
          </ac:spMkLst>
        </pc:spChg>
        <pc:spChg chg="del mod topLvl">
          <ac:chgData name="QNAP_Copy Su" userId="1126be78-0e4b-4fc6-8d80-fa9b94be460a" providerId="ADAL" clId="{5265B4F3-F362-43DE-B3FC-0FE1C9A164C6}" dt="2019-01-09T07:13:29.395" v="2264" actId="478"/>
          <ac:spMkLst>
            <pc:docMk/>
            <pc:sldMk cId="1599148656" sldId="405"/>
            <ac:spMk id="52" creationId="{7C02017A-ED50-48A4-B72B-8AA02C5DF906}"/>
          </ac:spMkLst>
        </pc:spChg>
        <pc:spChg chg="del mod topLvl">
          <ac:chgData name="QNAP_Copy Su" userId="1126be78-0e4b-4fc6-8d80-fa9b94be460a" providerId="ADAL" clId="{5265B4F3-F362-43DE-B3FC-0FE1C9A164C6}" dt="2019-01-09T07:13:26.229" v="2262" actId="478"/>
          <ac:spMkLst>
            <pc:docMk/>
            <pc:sldMk cId="1599148656" sldId="405"/>
            <ac:spMk id="55" creationId="{F18ED5C2-C1F8-4719-AE3F-C4E4DC801BDE}"/>
          </ac:spMkLst>
        </pc:spChg>
        <pc:spChg chg="del mod topLvl">
          <ac:chgData name="QNAP_Copy Su" userId="1126be78-0e4b-4fc6-8d80-fa9b94be460a" providerId="ADAL" clId="{5265B4F3-F362-43DE-B3FC-0FE1C9A164C6}" dt="2019-01-09T07:13:22.485" v="2259" actId="478"/>
          <ac:spMkLst>
            <pc:docMk/>
            <pc:sldMk cId="1599148656" sldId="405"/>
            <ac:spMk id="58" creationId="{EE0709DC-19BC-4AF5-97FF-EE0FADA5BDBB}"/>
          </ac:spMkLst>
        </pc:spChg>
        <pc:grpChg chg="del">
          <ac:chgData name="QNAP_Copy Su" userId="1126be78-0e4b-4fc6-8d80-fa9b94be460a" providerId="ADAL" clId="{5265B4F3-F362-43DE-B3FC-0FE1C9A164C6}" dt="2019-01-09T07:00:59.832" v="2217" actId="478"/>
          <ac:grpSpMkLst>
            <pc:docMk/>
            <pc:sldMk cId="1599148656" sldId="405"/>
            <ac:grpSpMk id="25" creationId="{72BD96F7-69B3-4F96-96AB-403B1037B08D}"/>
          </ac:grpSpMkLst>
        </pc:grpChg>
        <pc:grpChg chg="del">
          <ac:chgData name="QNAP_Copy Su" userId="1126be78-0e4b-4fc6-8d80-fa9b94be460a" providerId="ADAL" clId="{5265B4F3-F362-43DE-B3FC-0FE1C9A164C6}" dt="2019-01-09T07:00:59.832" v="2217" actId="478"/>
          <ac:grpSpMkLst>
            <pc:docMk/>
            <pc:sldMk cId="1599148656" sldId="405"/>
            <ac:grpSpMk id="28" creationId="{27D1ACBC-7364-4DEA-A993-3D4E1E762E68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39" creationId="{6C1E82B5-0F85-4FA2-BC6E-15493CC964EE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42" creationId="{34B023C1-9891-4E50-98A0-26DF2C09F675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45" creationId="{E9B869DB-2848-406C-B80E-A450190B1A7B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48" creationId="{229989B7-157F-4DA3-8999-95AFEFDB6271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51" creationId="{EF7C6CD9-87C2-452C-98E5-964133970883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54" creationId="{739713A7-855E-4EB0-AF4D-FF2A21E3200C}"/>
          </ac:grpSpMkLst>
        </pc:grpChg>
        <pc:grpChg chg="add del mod">
          <ac:chgData name="QNAP_Copy Su" userId="1126be78-0e4b-4fc6-8d80-fa9b94be460a" providerId="ADAL" clId="{5265B4F3-F362-43DE-B3FC-0FE1C9A164C6}" dt="2019-01-09T07:13:15.271" v="2256" actId="165"/>
          <ac:grpSpMkLst>
            <pc:docMk/>
            <pc:sldMk cId="1599148656" sldId="405"/>
            <ac:grpSpMk id="57" creationId="{8AC068D8-2A1C-491D-8FE2-07D3083589BA}"/>
          </ac:grpSpMkLst>
        </pc:grpChg>
        <pc:picChg chg="del">
          <ac:chgData name="QNAP_Copy Su" userId="1126be78-0e4b-4fc6-8d80-fa9b94be460a" providerId="ADAL" clId="{5265B4F3-F362-43DE-B3FC-0FE1C9A164C6}" dt="2019-01-09T07:00:59.832" v="2217" actId="478"/>
          <ac:picMkLst>
            <pc:docMk/>
            <pc:sldMk cId="1599148656" sldId="405"/>
            <ac:picMk id="2" creationId="{B9B87614-61B9-4713-AE7B-44630C7FD598}"/>
          </ac:picMkLst>
        </pc:picChg>
        <pc:picChg chg="del">
          <ac:chgData name="QNAP_Copy Su" userId="1126be78-0e4b-4fc6-8d80-fa9b94be460a" providerId="ADAL" clId="{5265B4F3-F362-43DE-B3FC-0FE1C9A164C6}" dt="2019-01-09T07:00:59.832" v="2217" actId="478"/>
          <ac:picMkLst>
            <pc:docMk/>
            <pc:sldMk cId="1599148656" sldId="405"/>
            <ac:picMk id="3" creationId="{75BCE505-6F38-4FB8-A80D-D90E315B74FB}"/>
          </ac:picMkLst>
        </pc:picChg>
        <pc:picChg chg="del">
          <ac:chgData name="QNAP_Copy Su" userId="1126be78-0e4b-4fc6-8d80-fa9b94be460a" providerId="ADAL" clId="{5265B4F3-F362-43DE-B3FC-0FE1C9A164C6}" dt="2019-01-09T07:00:59.832" v="2217" actId="478"/>
          <ac:picMkLst>
            <pc:docMk/>
            <pc:sldMk cId="1599148656" sldId="405"/>
            <ac:picMk id="7" creationId="{4B03CB6E-8E4B-4A22-B259-741EB3A3E6B0}"/>
          </ac:picMkLst>
        </pc:picChg>
        <pc:picChg chg="mod topLvl">
          <ac:chgData name="QNAP_Copy Su" userId="1126be78-0e4b-4fc6-8d80-fa9b94be460a" providerId="ADAL" clId="{5265B4F3-F362-43DE-B3FC-0FE1C9A164C6}" dt="2019-01-09T07:14:08.454" v="2282" actId="1076"/>
          <ac:picMkLst>
            <pc:docMk/>
            <pc:sldMk cId="1599148656" sldId="405"/>
            <ac:picMk id="41" creationId="{724F3FE4-B308-4A28-923C-6EB8025C2440}"/>
          </ac:picMkLst>
        </pc:picChg>
        <pc:picChg chg="mod topLvl">
          <ac:chgData name="QNAP_Copy Su" userId="1126be78-0e4b-4fc6-8d80-fa9b94be460a" providerId="ADAL" clId="{5265B4F3-F362-43DE-B3FC-0FE1C9A164C6}" dt="2019-01-09T07:14:07.117" v="2281" actId="1076"/>
          <ac:picMkLst>
            <pc:docMk/>
            <pc:sldMk cId="1599148656" sldId="405"/>
            <ac:picMk id="44" creationId="{E30430B4-26A0-4412-9102-27514D6AA9FB}"/>
          </ac:picMkLst>
        </pc:picChg>
        <pc:picChg chg="mod topLvl">
          <ac:chgData name="QNAP_Copy Su" userId="1126be78-0e4b-4fc6-8d80-fa9b94be460a" providerId="ADAL" clId="{5265B4F3-F362-43DE-B3FC-0FE1C9A164C6}" dt="2019-01-09T07:13:59.117" v="2276" actId="1076"/>
          <ac:picMkLst>
            <pc:docMk/>
            <pc:sldMk cId="1599148656" sldId="405"/>
            <ac:picMk id="47" creationId="{1FD6F7C2-A44C-4B8F-82AB-B31E226C904D}"/>
          </ac:picMkLst>
        </pc:picChg>
        <pc:picChg chg="mod topLvl">
          <ac:chgData name="QNAP_Copy Su" userId="1126be78-0e4b-4fc6-8d80-fa9b94be460a" providerId="ADAL" clId="{5265B4F3-F362-43DE-B3FC-0FE1C9A164C6}" dt="2019-01-09T07:14:03.719" v="2280" actId="1038"/>
          <ac:picMkLst>
            <pc:docMk/>
            <pc:sldMk cId="1599148656" sldId="405"/>
            <ac:picMk id="50" creationId="{3797B68D-F785-4CB5-96CD-D1DC8220B6EA}"/>
          </ac:picMkLst>
        </pc:picChg>
        <pc:picChg chg="mod topLvl">
          <ac:chgData name="QNAP_Copy Su" userId="1126be78-0e4b-4fc6-8d80-fa9b94be460a" providerId="ADAL" clId="{5265B4F3-F362-43DE-B3FC-0FE1C9A164C6}" dt="2019-01-09T07:13:51.486" v="2271" actId="1076"/>
          <ac:picMkLst>
            <pc:docMk/>
            <pc:sldMk cId="1599148656" sldId="405"/>
            <ac:picMk id="53" creationId="{E21D9224-28DC-4E58-B56C-4E805E144301}"/>
          </ac:picMkLst>
        </pc:picChg>
        <pc:picChg chg="mod topLvl">
          <ac:chgData name="QNAP_Copy Su" userId="1126be78-0e4b-4fc6-8d80-fa9b94be460a" providerId="ADAL" clId="{5265B4F3-F362-43DE-B3FC-0FE1C9A164C6}" dt="2019-01-09T07:13:55.206" v="2273" actId="1076"/>
          <ac:picMkLst>
            <pc:docMk/>
            <pc:sldMk cId="1599148656" sldId="405"/>
            <ac:picMk id="56" creationId="{752365B6-5CC1-4E13-BF48-EEC88CE126EA}"/>
          </ac:picMkLst>
        </pc:picChg>
        <pc:picChg chg="mod topLvl">
          <ac:chgData name="QNAP_Copy Su" userId="1126be78-0e4b-4fc6-8d80-fa9b94be460a" providerId="ADAL" clId="{5265B4F3-F362-43DE-B3FC-0FE1C9A164C6}" dt="2019-01-09T07:14:12.254" v="2284" actId="1076"/>
          <ac:picMkLst>
            <pc:docMk/>
            <pc:sldMk cId="1599148656" sldId="405"/>
            <ac:picMk id="59" creationId="{11255537-D63E-46DE-835D-65E164F40639}"/>
          </ac:picMkLst>
        </pc:picChg>
      </pc:sldChg>
      <pc:sldChg chg="addSp delSp modSp add ord">
        <pc:chgData name="QNAP_Copy Su" userId="1126be78-0e4b-4fc6-8d80-fa9b94be460a" providerId="ADAL" clId="{5265B4F3-F362-43DE-B3FC-0FE1C9A164C6}" dt="2019-01-10T08:56:34.144" v="4679" actId="1076"/>
        <pc:sldMkLst>
          <pc:docMk/>
          <pc:sldMk cId="2982658339" sldId="406"/>
        </pc:sldMkLst>
        <pc:spChg chg="mod">
          <ac:chgData name="QNAP_Copy Su" userId="1126be78-0e4b-4fc6-8d80-fa9b94be460a" providerId="ADAL" clId="{5265B4F3-F362-43DE-B3FC-0FE1C9A164C6}" dt="2019-01-09T07:55:56.831" v="2425" actId="14100"/>
          <ac:spMkLst>
            <pc:docMk/>
            <pc:sldMk cId="2982658339" sldId="406"/>
            <ac:spMk id="2" creationId="{D3D1CCA0-A44E-45A6-82CF-3E798F0B63C4}"/>
          </ac:spMkLst>
        </pc:spChg>
        <pc:spChg chg="mod">
          <ac:chgData name="QNAP_Copy Su" userId="1126be78-0e4b-4fc6-8d80-fa9b94be460a" providerId="ADAL" clId="{5265B4F3-F362-43DE-B3FC-0FE1C9A164C6}" dt="2019-01-09T07:55:59.010" v="2426" actId="14100"/>
          <ac:spMkLst>
            <pc:docMk/>
            <pc:sldMk cId="2982658339" sldId="406"/>
            <ac:spMk id="9" creationId="{27FEC8E7-6A9C-45FE-A285-5A6BC87C5B64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10" creationId="{9BD9DFF0-F5A9-411B-AE52-CB4B2A846D8A}"/>
          </ac:spMkLst>
        </pc:spChg>
        <pc:spChg chg="mod">
          <ac:chgData name="QNAP_Copy Su" userId="1126be78-0e4b-4fc6-8d80-fa9b94be460a" providerId="ADAL" clId="{5265B4F3-F362-43DE-B3FC-0FE1C9A164C6}" dt="2019-01-09T07:56:11.659" v="2431" actId="1076"/>
          <ac:spMkLst>
            <pc:docMk/>
            <pc:sldMk cId="2982658339" sldId="406"/>
            <ac:spMk id="10" creationId="{E9491C0F-9234-4C54-AE86-11C749E20319}"/>
          </ac:spMkLst>
        </pc:spChg>
        <pc:spChg chg="mod">
          <ac:chgData name="QNAP_Copy Su" userId="1126be78-0e4b-4fc6-8d80-fa9b94be460a" providerId="ADAL" clId="{5265B4F3-F362-43DE-B3FC-0FE1C9A164C6}" dt="2019-01-09T07:56:30.589" v="2434" actId="1076"/>
          <ac:spMkLst>
            <pc:docMk/>
            <pc:sldMk cId="2982658339" sldId="406"/>
            <ac:spMk id="13" creationId="{F30AC045-D8EB-4AC7-AE81-F0857217FC10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16" creationId="{37DBF428-E6D4-4FB4-B1BB-D585CCCE6C62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17" creationId="{A0C75C53-7947-4212-B050-079469CB147D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18" creationId="{41A9FDEE-906A-4370-BEE6-2CFD30BE3630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19" creationId="{4CBFB1F2-48FA-4DC8-BEFA-3D93C58D8984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20" creationId="{91EDB39E-3A21-4554-8318-707A401AB3D7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21" creationId="{6C7D85A1-B8D5-4401-97BC-B24EE0F01780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22" creationId="{2A1770CB-4C9E-49D6-9E0B-3AF88959A817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23" creationId="{488584A8-A040-4CC3-BCC5-388DBB56BB04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24" creationId="{659A5E94-B2CA-4A62-9EEF-3CE5DBE8A623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1" creationId="{C3E7DA74-DFF7-4749-BDB7-AB15789FC0F0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2" creationId="{B47FB5C0-03F1-434A-8CF9-51AA46E2FDF2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3" creationId="{BD68C425-4E0D-4D99-A439-A2BBDC5C3F2B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4" creationId="{EB868AAE-CC82-4202-9E52-7695FA480C7B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5" creationId="{922ABF08-84E3-4AF9-A2A2-FD615B403E87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6" creationId="{46175E2A-E64E-4248-8985-C9F9DD2CC18D}"/>
          </ac:spMkLst>
        </pc:spChg>
        <pc:spChg chg="del">
          <ac:chgData name="QNAP_Copy Su" userId="1126be78-0e4b-4fc6-8d80-fa9b94be460a" providerId="ADAL" clId="{5265B4F3-F362-43DE-B3FC-0FE1C9A164C6}" dt="2019-01-09T07:51:42.352" v="2408" actId="478"/>
          <ac:spMkLst>
            <pc:docMk/>
            <pc:sldMk cId="2982658339" sldId="406"/>
            <ac:spMk id="37" creationId="{1931DF79-67D4-420D-9C54-CC1D2097306B}"/>
          </ac:spMkLst>
        </pc:spChg>
        <pc:spChg chg="mod">
          <ac:chgData name="QNAP_Copy Su" userId="1126be78-0e4b-4fc6-8d80-fa9b94be460a" providerId="ADAL" clId="{5265B4F3-F362-43DE-B3FC-0FE1C9A164C6}" dt="2019-01-10T08:56:34.144" v="4679" actId="1076"/>
          <ac:spMkLst>
            <pc:docMk/>
            <pc:sldMk cId="2982658339" sldId="406"/>
            <ac:spMk id="38" creationId="{4121AA0C-45CC-462C-BCDA-8BD741B3008E}"/>
          </ac:spMkLst>
        </pc:spChg>
        <pc:spChg chg="mod topLvl">
          <ac:chgData name="QNAP_Copy Su" userId="1126be78-0e4b-4fc6-8d80-fa9b94be460a" providerId="ADAL" clId="{5265B4F3-F362-43DE-B3FC-0FE1C9A164C6}" dt="2019-01-10T03:30:12.791" v="4219" actId="165"/>
          <ac:spMkLst>
            <pc:docMk/>
            <pc:sldMk cId="2982658339" sldId="406"/>
            <ac:spMk id="41" creationId="{27FEC8E7-6A9C-45FE-A285-5A6BC87C5B64}"/>
          </ac:spMkLst>
        </pc:spChg>
        <pc:spChg chg="mod topLvl">
          <ac:chgData name="QNAP_Copy Su" userId="1126be78-0e4b-4fc6-8d80-fa9b94be460a" providerId="ADAL" clId="{5265B4F3-F362-43DE-B3FC-0FE1C9A164C6}" dt="2019-01-10T03:30:12.791" v="4219" actId="165"/>
          <ac:spMkLst>
            <pc:docMk/>
            <pc:sldMk cId="2982658339" sldId="406"/>
            <ac:spMk id="53" creationId="{F30AC045-D8EB-4AC7-AE81-F0857217FC10}"/>
          </ac:spMkLst>
        </pc:spChg>
        <pc:grpChg chg="add mod">
          <ac:chgData name="QNAP_Copy Su" userId="1126be78-0e4b-4fc6-8d80-fa9b94be460a" providerId="ADAL" clId="{5265B4F3-F362-43DE-B3FC-0FE1C9A164C6}" dt="2019-01-09T08:19:35.087" v="2487" actId="14100"/>
          <ac:grpSpMkLst>
            <pc:docMk/>
            <pc:sldMk cId="2982658339" sldId="406"/>
            <ac:grpSpMk id="6" creationId="{3BB627C0-8162-4AE1-A46F-A17D28147F5D}"/>
          </ac:grpSpMkLst>
        </pc:grpChg>
        <pc:grpChg chg="add mod">
          <ac:chgData name="QNAP_Copy Su" userId="1126be78-0e4b-4fc6-8d80-fa9b94be460a" providerId="ADAL" clId="{5265B4F3-F362-43DE-B3FC-0FE1C9A164C6}" dt="2019-01-09T08:19:35.087" v="2487" actId="14100"/>
          <ac:grpSpMkLst>
            <pc:docMk/>
            <pc:sldMk cId="2982658339" sldId="406"/>
            <ac:grpSpMk id="11" creationId="{C76B39D1-5CC2-4E30-8B5F-F2D0F9D0D174}"/>
          </ac:grpSpMkLst>
        </pc:grpChg>
        <pc:grpChg chg="mod">
          <ac:chgData name="QNAP_Copy Su" userId="1126be78-0e4b-4fc6-8d80-fa9b94be460a" providerId="ADAL" clId="{5265B4F3-F362-43DE-B3FC-0FE1C9A164C6}" dt="2019-01-09T07:56:06.425" v="2428" actId="1076"/>
          <ac:grpSpMkLst>
            <pc:docMk/>
            <pc:sldMk cId="2982658339" sldId="406"/>
            <ac:grpSpMk id="12" creationId="{18114661-C9E6-4F60-A6AA-9F7A6711616B}"/>
          </ac:grpSpMkLst>
        </pc:grpChg>
        <pc:grpChg chg="del">
          <ac:chgData name="QNAP_Copy Su" userId="1126be78-0e4b-4fc6-8d80-fa9b94be460a" providerId="ADAL" clId="{5265B4F3-F362-43DE-B3FC-0FE1C9A164C6}" dt="2019-01-09T07:51:42.352" v="2408" actId="478"/>
          <ac:grpSpMkLst>
            <pc:docMk/>
            <pc:sldMk cId="2982658339" sldId="406"/>
            <ac:grpSpMk id="25" creationId="{72BD96F7-69B3-4F96-96AB-403B1037B08D}"/>
          </ac:grpSpMkLst>
        </pc:grpChg>
        <pc:grpChg chg="del">
          <ac:chgData name="QNAP_Copy Su" userId="1126be78-0e4b-4fc6-8d80-fa9b94be460a" providerId="ADAL" clId="{5265B4F3-F362-43DE-B3FC-0FE1C9A164C6}" dt="2019-01-09T07:51:42.352" v="2408" actId="478"/>
          <ac:grpSpMkLst>
            <pc:docMk/>
            <pc:sldMk cId="2982658339" sldId="406"/>
            <ac:grpSpMk id="28" creationId="{27D1ACBC-7364-4DEA-A993-3D4E1E762E68}"/>
          </ac:grpSpMkLst>
        </pc:grpChg>
        <pc:grpChg chg="del">
          <ac:chgData name="QNAP_Copy Su" userId="1126be78-0e4b-4fc6-8d80-fa9b94be460a" providerId="ADAL" clId="{5265B4F3-F362-43DE-B3FC-0FE1C9A164C6}" dt="2019-01-10T03:30:12.791" v="4219" actId="165"/>
          <ac:grpSpMkLst>
            <pc:docMk/>
            <pc:sldMk cId="2982658339" sldId="406"/>
            <ac:grpSpMk id="39" creationId="{3BB627C0-8162-4AE1-A46F-A17D28147F5D}"/>
          </ac:grpSpMkLst>
        </pc:grpChg>
        <pc:grpChg chg="mod topLvl">
          <ac:chgData name="QNAP_Copy Su" userId="1126be78-0e4b-4fc6-8d80-fa9b94be460a" providerId="ADAL" clId="{5265B4F3-F362-43DE-B3FC-0FE1C9A164C6}" dt="2019-01-10T03:30:12.791" v="4219" actId="165"/>
          <ac:grpSpMkLst>
            <pc:docMk/>
            <pc:sldMk cId="2982658339" sldId="406"/>
            <ac:grpSpMk id="40" creationId="{939D1DF5-5D95-4EC2-AE58-DD33F8E632CB}"/>
          </ac:grpSpMkLst>
        </pc:grpChg>
        <pc:grpChg chg="add del">
          <ac:chgData name="QNAP_Copy Su" userId="1126be78-0e4b-4fc6-8d80-fa9b94be460a" providerId="ADAL" clId="{5265B4F3-F362-43DE-B3FC-0FE1C9A164C6}" dt="2019-01-09T07:56:04.199" v="2427" actId="478"/>
          <ac:grpSpMkLst>
            <pc:docMk/>
            <pc:sldMk cId="2982658339" sldId="406"/>
            <ac:grpSpMk id="45" creationId="{307EB61B-587D-491A-BDBD-3A154D0E537B}"/>
          </ac:grpSpMkLst>
        </pc:grpChg>
        <pc:grpChg chg="del">
          <ac:chgData name="QNAP_Copy Su" userId="1126be78-0e4b-4fc6-8d80-fa9b94be460a" providerId="ADAL" clId="{5265B4F3-F362-43DE-B3FC-0FE1C9A164C6}" dt="2019-01-10T03:30:12.791" v="4219" actId="165"/>
          <ac:grpSpMkLst>
            <pc:docMk/>
            <pc:sldMk cId="2982658339" sldId="406"/>
            <ac:grpSpMk id="51" creationId="{C76B39D1-5CC2-4E30-8B5F-F2D0F9D0D174}"/>
          </ac:grpSpMkLst>
        </pc:grpChg>
        <pc:grpChg chg="mod topLvl">
          <ac:chgData name="QNAP_Copy Su" userId="1126be78-0e4b-4fc6-8d80-fa9b94be460a" providerId="ADAL" clId="{5265B4F3-F362-43DE-B3FC-0FE1C9A164C6}" dt="2019-01-10T03:30:12.791" v="4219" actId="165"/>
          <ac:grpSpMkLst>
            <pc:docMk/>
            <pc:sldMk cId="2982658339" sldId="406"/>
            <ac:grpSpMk id="52" creationId="{18114661-C9E6-4F60-A6AA-9F7A6711616B}"/>
          </ac:grpSpMkLst>
        </pc:grpChg>
        <pc:picChg chg="del">
          <ac:chgData name="QNAP_Copy Su" userId="1126be78-0e4b-4fc6-8d80-fa9b94be460a" providerId="ADAL" clId="{5265B4F3-F362-43DE-B3FC-0FE1C9A164C6}" dt="2019-01-09T07:51:42.352" v="2408" actId="478"/>
          <ac:picMkLst>
            <pc:docMk/>
            <pc:sldMk cId="2982658339" sldId="406"/>
            <ac:picMk id="2" creationId="{B9B87614-61B9-4713-AE7B-44630C7FD598}"/>
          </ac:picMkLst>
        </pc:picChg>
        <pc:picChg chg="del">
          <ac:chgData name="QNAP_Copy Su" userId="1126be78-0e4b-4fc6-8d80-fa9b94be460a" providerId="ADAL" clId="{5265B4F3-F362-43DE-B3FC-0FE1C9A164C6}" dt="2019-01-09T07:51:42.352" v="2408" actId="478"/>
          <ac:picMkLst>
            <pc:docMk/>
            <pc:sldMk cId="2982658339" sldId="406"/>
            <ac:picMk id="3" creationId="{75BCE505-6F38-4FB8-A80D-D90E315B74FB}"/>
          </ac:picMkLst>
        </pc:picChg>
        <pc:picChg chg="add mod">
          <ac:chgData name="QNAP_Copy Su" userId="1126be78-0e4b-4fc6-8d80-fa9b94be460a" providerId="ADAL" clId="{5265B4F3-F362-43DE-B3FC-0FE1C9A164C6}" dt="2019-01-09T10:47:30.087" v="3717" actId="14100"/>
          <ac:picMkLst>
            <pc:docMk/>
            <pc:sldMk cId="2982658339" sldId="406"/>
            <ac:picMk id="4" creationId="{0C5E447B-CD6D-44FB-8FA3-080A407A8D9E}"/>
          </ac:picMkLst>
        </pc:picChg>
        <pc:picChg chg="add del mod">
          <ac:chgData name="QNAP_Copy Su" userId="1126be78-0e4b-4fc6-8d80-fa9b94be460a" providerId="ADAL" clId="{5265B4F3-F362-43DE-B3FC-0FE1C9A164C6}" dt="2019-01-09T08:19:12.284" v="2476" actId="1076"/>
          <ac:picMkLst>
            <pc:docMk/>
            <pc:sldMk cId="2982658339" sldId="406"/>
            <ac:picMk id="6" creationId="{94001E24-E040-408F-800F-961D35C433F9}"/>
          </ac:picMkLst>
        </pc:picChg>
        <pc:picChg chg="del">
          <ac:chgData name="QNAP_Copy Su" userId="1126be78-0e4b-4fc6-8d80-fa9b94be460a" providerId="ADAL" clId="{5265B4F3-F362-43DE-B3FC-0FE1C9A164C6}" dt="2019-01-09T07:51:42.352" v="2408" actId="478"/>
          <ac:picMkLst>
            <pc:docMk/>
            <pc:sldMk cId="2982658339" sldId="406"/>
            <ac:picMk id="7" creationId="{4B03CB6E-8E4B-4A22-B259-741EB3A3E6B0}"/>
          </ac:picMkLst>
        </pc:picChg>
        <pc:picChg chg="add mod">
          <ac:chgData name="QNAP_Copy Su" userId="1126be78-0e4b-4fc6-8d80-fa9b94be460a" providerId="ADAL" clId="{5265B4F3-F362-43DE-B3FC-0FE1C9A164C6}" dt="2019-01-09T10:47:38.213" v="3721" actId="1076"/>
          <ac:picMkLst>
            <pc:docMk/>
            <pc:sldMk cId="2982658339" sldId="406"/>
            <ac:picMk id="8" creationId="{E04584CA-33AC-4831-AD16-91B5BE3C5758}"/>
          </ac:picMkLst>
        </pc:picChg>
        <pc:picChg chg="add mod">
          <ac:chgData name="QNAP_Copy Su" userId="1126be78-0e4b-4fc6-8d80-fa9b94be460a" providerId="ADAL" clId="{5265B4F3-F362-43DE-B3FC-0FE1C9A164C6}" dt="2019-01-09T10:47:34.501" v="3720" actId="1076"/>
          <ac:picMkLst>
            <pc:docMk/>
            <pc:sldMk cId="2982658339" sldId="406"/>
            <ac:picMk id="57" creationId="{222CA2C5-7820-432E-B692-585CAFBA2D4B}"/>
          </ac:picMkLst>
        </pc:picChg>
      </pc:sldChg>
      <pc:sldChg chg="addSp delSp modSp add ord">
        <pc:chgData name="QNAP_Copy Su" userId="1126be78-0e4b-4fc6-8d80-fa9b94be460a" providerId="ADAL" clId="{5265B4F3-F362-43DE-B3FC-0FE1C9A164C6}" dt="2019-01-10T08:52:03.658" v="4647" actId="27636"/>
        <pc:sldMkLst>
          <pc:docMk/>
          <pc:sldMk cId="3925232152" sldId="407"/>
        </pc:sldMkLst>
        <pc:spChg chg="add del mod">
          <ac:chgData name="QNAP_Copy Su" userId="1126be78-0e4b-4fc6-8d80-fa9b94be460a" providerId="ADAL" clId="{5265B4F3-F362-43DE-B3FC-0FE1C9A164C6}" dt="2019-01-10T03:11:49.824" v="4056" actId="478"/>
          <ac:spMkLst>
            <pc:docMk/>
            <pc:sldMk cId="3925232152" sldId="407"/>
            <ac:spMk id="7" creationId="{6C07AE70-0D6B-4806-9D85-7FC64B8BCB91}"/>
          </ac:spMkLst>
        </pc:spChg>
        <pc:spChg chg="del">
          <ac:chgData name="QNAP_Copy Su" userId="1126be78-0e4b-4fc6-8d80-fa9b94be460a" providerId="ADAL" clId="{5265B4F3-F362-43DE-B3FC-0FE1C9A164C6}" dt="2019-01-09T08:38:22.113" v="2630" actId="478"/>
          <ac:spMkLst>
            <pc:docMk/>
            <pc:sldMk cId="3925232152" sldId="407"/>
            <ac:spMk id="9" creationId="{1DAFCB50-E82E-4E25-8C2D-B934FB32B947}"/>
          </ac:spMkLst>
        </pc:spChg>
        <pc:spChg chg="del">
          <ac:chgData name="QNAP_Copy Su" userId="1126be78-0e4b-4fc6-8d80-fa9b94be460a" providerId="ADAL" clId="{5265B4F3-F362-43DE-B3FC-0FE1C9A164C6}" dt="2019-01-09T08:38:22.113" v="2630" actId="478"/>
          <ac:spMkLst>
            <pc:docMk/>
            <pc:sldMk cId="3925232152" sldId="407"/>
            <ac:spMk id="10" creationId="{A08466A4-FD32-4256-AB32-08A49218CA42}"/>
          </ac:spMkLst>
        </pc:spChg>
        <pc:spChg chg="del">
          <ac:chgData name="QNAP_Copy Su" userId="1126be78-0e4b-4fc6-8d80-fa9b94be460a" providerId="ADAL" clId="{5265B4F3-F362-43DE-B3FC-0FE1C9A164C6}" dt="2019-01-09T08:38:22.113" v="2630" actId="478"/>
          <ac:spMkLst>
            <pc:docMk/>
            <pc:sldMk cId="3925232152" sldId="407"/>
            <ac:spMk id="11" creationId="{E836D5DA-1A59-4704-9D4B-3790ABE6916C}"/>
          </ac:spMkLst>
        </pc:spChg>
        <pc:spChg chg="del mod">
          <ac:chgData name="QNAP_Copy Su" userId="1126be78-0e4b-4fc6-8d80-fa9b94be460a" providerId="ADAL" clId="{5265B4F3-F362-43DE-B3FC-0FE1C9A164C6}" dt="2019-01-10T03:12:04.358" v="4058" actId="478"/>
          <ac:spMkLst>
            <pc:docMk/>
            <pc:sldMk cId="3925232152" sldId="407"/>
            <ac:spMk id="12" creationId="{8C86AD6A-A778-43CC-8B9F-D60A02146D7E}"/>
          </ac:spMkLst>
        </pc:spChg>
        <pc:spChg chg="add mod">
          <ac:chgData name="QNAP_Copy Su" userId="1126be78-0e4b-4fc6-8d80-fa9b94be460a" providerId="ADAL" clId="{5265B4F3-F362-43DE-B3FC-0FE1C9A164C6}" dt="2019-01-10T03:15:16.142" v="4081" actId="1076"/>
          <ac:spMkLst>
            <pc:docMk/>
            <pc:sldMk cId="3925232152" sldId="407"/>
            <ac:spMk id="16" creationId="{FD8448F4-7E06-4249-91E7-BEDFB27B09AE}"/>
          </ac:spMkLst>
        </pc:spChg>
        <pc:spChg chg="del">
          <ac:chgData name="QNAP_Copy Su" userId="1126be78-0e4b-4fc6-8d80-fa9b94be460a" providerId="ADAL" clId="{5265B4F3-F362-43DE-B3FC-0FE1C9A164C6}" dt="2019-01-09T08:38:22.113" v="2630" actId="478"/>
          <ac:spMkLst>
            <pc:docMk/>
            <pc:sldMk cId="3925232152" sldId="407"/>
            <ac:spMk id="18" creationId="{13C48E9C-9FCC-4C9F-92BA-E17F21019BCF}"/>
          </ac:spMkLst>
        </pc:spChg>
        <pc:spChg chg="del">
          <ac:chgData name="QNAP_Copy Su" userId="1126be78-0e4b-4fc6-8d80-fa9b94be460a" providerId="ADAL" clId="{5265B4F3-F362-43DE-B3FC-0FE1C9A164C6}" dt="2019-01-09T08:38:22.113" v="2630" actId="478"/>
          <ac:spMkLst>
            <pc:docMk/>
            <pc:sldMk cId="3925232152" sldId="407"/>
            <ac:spMk id="19" creationId="{5C8FF975-4E76-40E5-9580-D1D513E4ED45}"/>
          </ac:spMkLst>
        </pc:spChg>
        <pc:spChg chg="mod">
          <ac:chgData name="QNAP_Copy Su" userId="1126be78-0e4b-4fc6-8d80-fa9b94be460a" providerId="ADAL" clId="{5265B4F3-F362-43DE-B3FC-0FE1C9A164C6}" dt="2019-01-09T08:52:59.196" v="2662" actId="732"/>
          <ac:spMkLst>
            <pc:docMk/>
            <pc:sldMk cId="3925232152" sldId="407"/>
            <ac:spMk id="24" creationId="{7F682E54-75F8-4608-B21E-2852C246743A}"/>
          </ac:spMkLst>
        </pc:spChg>
        <pc:spChg chg="mod">
          <ac:chgData name="QNAP_Copy Su" userId="1126be78-0e4b-4fc6-8d80-fa9b94be460a" providerId="ADAL" clId="{5265B4F3-F362-43DE-B3FC-0FE1C9A164C6}" dt="2019-01-09T08:53:47.754" v="2674" actId="732"/>
          <ac:spMkLst>
            <pc:docMk/>
            <pc:sldMk cId="3925232152" sldId="407"/>
            <ac:spMk id="27" creationId="{1F839D4C-4A0F-4A66-A940-1288E4494FDE}"/>
          </ac:spMkLst>
        </pc:spChg>
        <pc:spChg chg="mod">
          <ac:chgData name="QNAP_Copy Su" userId="1126be78-0e4b-4fc6-8d80-fa9b94be460a" providerId="ADAL" clId="{5265B4F3-F362-43DE-B3FC-0FE1C9A164C6}" dt="2019-01-09T08:54:36.515" v="2696" actId="732"/>
          <ac:spMkLst>
            <pc:docMk/>
            <pc:sldMk cId="3925232152" sldId="407"/>
            <ac:spMk id="33" creationId="{A82894D8-CC48-40D3-A057-A0D6148DB80F}"/>
          </ac:spMkLst>
        </pc:spChg>
        <pc:spChg chg="mod">
          <ac:chgData name="QNAP_Copy Su" userId="1126be78-0e4b-4fc6-8d80-fa9b94be460a" providerId="ADAL" clId="{5265B4F3-F362-43DE-B3FC-0FE1C9A164C6}" dt="2019-01-09T08:54:39.927" v="2701" actId="732"/>
          <ac:spMkLst>
            <pc:docMk/>
            <pc:sldMk cId="3925232152" sldId="407"/>
            <ac:spMk id="36" creationId="{4DDC4182-3D93-4F7F-9F36-A62CE913C10A}"/>
          </ac:spMkLst>
        </pc:spChg>
        <pc:spChg chg="add del mod">
          <ac:chgData name="QNAP_Copy Su" userId="1126be78-0e4b-4fc6-8d80-fa9b94be460a" providerId="ADAL" clId="{5265B4F3-F362-43DE-B3FC-0FE1C9A164C6}" dt="2019-01-10T03:11:49.824" v="4056" actId="478"/>
          <ac:spMkLst>
            <pc:docMk/>
            <pc:sldMk cId="3925232152" sldId="407"/>
            <ac:spMk id="38" creationId="{9BE6274F-19BD-46E0-BF27-316EB47E4A18}"/>
          </ac:spMkLst>
        </pc:spChg>
        <pc:spChg chg="add mod">
          <ac:chgData name="QNAP_Copy Su" userId="1126be78-0e4b-4fc6-8d80-fa9b94be460a" providerId="ADAL" clId="{5265B4F3-F362-43DE-B3FC-0FE1C9A164C6}" dt="2019-01-10T08:52:03.658" v="4647" actId="27636"/>
          <ac:spMkLst>
            <pc:docMk/>
            <pc:sldMk cId="3925232152" sldId="407"/>
            <ac:spMk id="39" creationId="{44715BA1-48C5-4743-89B4-D6A9E76F607B}"/>
          </ac:spMkLst>
        </pc:spChg>
        <pc:spChg chg="add mod">
          <ac:chgData name="QNAP_Copy Su" userId="1126be78-0e4b-4fc6-8d80-fa9b94be460a" providerId="ADAL" clId="{5265B4F3-F362-43DE-B3FC-0FE1C9A164C6}" dt="2019-01-10T03:15:45.078" v="4089" actId="1035"/>
          <ac:spMkLst>
            <pc:docMk/>
            <pc:sldMk cId="3925232152" sldId="407"/>
            <ac:spMk id="40" creationId="{01319163-D87F-4776-A286-9C43776C5A64}"/>
          </ac:spMkLst>
        </pc:spChg>
        <pc:spChg chg="add mod">
          <ac:chgData name="QNAP_Copy Su" userId="1126be78-0e4b-4fc6-8d80-fa9b94be460a" providerId="ADAL" clId="{5265B4F3-F362-43DE-B3FC-0FE1C9A164C6}" dt="2019-01-10T03:15:49.390" v="4094" actId="1035"/>
          <ac:spMkLst>
            <pc:docMk/>
            <pc:sldMk cId="3925232152" sldId="407"/>
            <ac:spMk id="41" creationId="{1FF82EC9-8112-45C2-AD37-AAF7E2B25667}"/>
          </ac:spMkLst>
        </pc:spChg>
        <pc:spChg chg="add mod">
          <ac:chgData name="QNAP_Copy Su" userId="1126be78-0e4b-4fc6-8d80-fa9b94be460a" providerId="ADAL" clId="{5265B4F3-F362-43DE-B3FC-0FE1C9A164C6}" dt="2019-01-10T03:21:50.480" v="4183" actId="1035"/>
          <ac:spMkLst>
            <pc:docMk/>
            <pc:sldMk cId="3925232152" sldId="407"/>
            <ac:spMk id="49" creationId="{3DF94465-9BE9-4A84-B2FD-58AC4E2A3EB6}"/>
          </ac:spMkLst>
        </pc:spChg>
        <pc:spChg chg="add mod">
          <ac:chgData name="QNAP_Copy Su" userId="1126be78-0e4b-4fc6-8d80-fa9b94be460a" providerId="ADAL" clId="{5265B4F3-F362-43DE-B3FC-0FE1C9A164C6}" dt="2019-01-10T03:21:04.544" v="4160" actId="1036"/>
          <ac:spMkLst>
            <pc:docMk/>
            <pc:sldMk cId="3925232152" sldId="407"/>
            <ac:spMk id="50" creationId="{F386C094-DFA1-4F69-8183-ECDD9C07DC07}"/>
          </ac:spMkLst>
        </pc:spChg>
        <pc:spChg chg="add mod">
          <ac:chgData name="QNAP_Copy Su" userId="1126be78-0e4b-4fc6-8d80-fa9b94be460a" providerId="ADAL" clId="{5265B4F3-F362-43DE-B3FC-0FE1C9A164C6}" dt="2019-01-10T03:21:04.544" v="4160" actId="1036"/>
          <ac:spMkLst>
            <pc:docMk/>
            <pc:sldMk cId="3925232152" sldId="407"/>
            <ac:spMk id="51" creationId="{34C6ACD3-6291-4A9F-B6BB-601447719B3B}"/>
          </ac:spMkLst>
        </pc:spChg>
        <pc:spChg chg="add mod ord">
          <ac:chgData name="QNAP_Copy Su" userId="1126be78-0e4b-4fc6-8d80-fa9b94be460a" providerId="ADAL" clId="{5265B4F3-F362-43DE-B3FC-0FE1C9A164C6}" dt="2019-01-10T03:21:15.601" v="4164" actId="167"/>
          <ac:spMkLst>
            <pc:docMk/>
            <pc:sldMk cId="3925232152" sldId="407"/>
            <ac:spMk id="52" creationId="{835127CC-A9B9-4209-BD1A-DCEC14B9C278}"/>
          </ac:spMkLst>
        </pc:spChg>
        <pc:spChg chg="add mod ord">
          <ac:chgData name="QNAP_Copy Su" userId="1126be78-0e4b-4fc6-8d80-fa9b94be460a" providerId="ADAL" clId="{5265B4F3-F362-43DE-B3FC-0FE1C9A164C6}" dt="2019-01-10T03:21:26.448" v="4178" actId="1038"/>
          <ac:spMkLst>
            <pc:docMk/>
            <pc:sldMk cId="3925232152" sldId="407"/>
            <ac:spMk id="53" creationId="{EF82AE16-FFD7-4F30-880B-956086F4B21B}"/>
          </ac:spMkLst>
        </pc:spChg>
        <pc:grpChg chg="del">
          <ac:chgData name="QNAP_Copy Su" userId="1126be78-0e4b-4fc6-8d80-fa9b94be460a" providerId="ADAL" clId="{5265B4F3-F362-43DE-B3FC-0FE1C9A164C6}" dt="2019-01-10T03:11:50.590" v="4057" actId="478"/>
          <ac:grpSpMkLst>
            <pc:docMk/>
            <pc:sldMk cId="3925232152" sldId="407"/>
            <ac:grpSpMk id="6" creationId="{50C66AF1-A00B-4A7C-86DE-0A9BD73BF10F}"/>
          </ac:grpSpMkLst>
        </pc:grpChg>
        <pc:grpChg chg="del">
          <ac:chgData name="QNAP_Copy Su" userId="1126be78-0e4b-4fc6-8d80-fa9b94be460a" providerId="ADAL" clId="{5265B4F3-F362-43DE-B3FC-0FE1C9A164C6}" dt="2019-01-09T08:38:22.113" v="2630" actId="478"/>
          <ac:grpSpMkLst>
            <pc:docMk/>
            <pc:sldMk cId="3925232152" sldId="407"/>
            <ac:grpSpMk id="8" creationId="{45B963D9-3F9A-41F6-A205-9CB405F2CC45}"/>
          </ac:grpSpMkLst>
        </pc:grpChg>
        <pc:grpChg chg="add mod">
          <ac:chgData name="QNAP_Copy Su" userId="1126be78-0e4b-4fc6-8d80-fa9b94be460a" providerId="ADAL" clId="{5265B4F3-F362-43DE-B3FC-0FE1C9A164C6}" dt="2019-01-09T08:58:04.347" v="2744" actId="1076"/>
          <ac:grpSpMkLst>
            <pc:docMk/>
            <pc:sldMk cId="3925232152" sldId="407"/>
            <ac:grpSpMk id="9" creationId="{50C66AF1-A00B-4A7C-86DE-0A9BD73BF10F}"/>
          </ac:grpSpMkLst>
        </pc:grpChg>
        <pc:grpChg chg="add del mod">
          <ac:chgData name="QNAP_Copy Su" userId="1126be78-0e4b-4fc6-8d80-fa9b94be460a" providerId="ADAL" clId="{5265B4F3-F362-43DE-B3FC-0FE1C9A164C6}" dt="2019-01-10T03:11:49.824" v="4056" actId="478"/>
          <ac:grpSpMkLst>
            <pc:docMk/>
            <pc:sldMk cId="3925232152" sldId="407"/>
            <ac:grpSpMk id="20" creationId="{BFA74D22-E0A3-4A2E-90CB-6FC60F0C65C8}"/>
          </ac:grpSpMkLst>
        </pc:grpChg>
        <pc:grpChg chg="add del mod">
          <ac:chgData name="QNAP_Copy Su" userId="1126be78-0e4b-4fc6-8d80-fa9b94be460a" providerId="ADAL" clId="{5265B4F3-F362-43DE-B3FC-0FE1C9A164C6}" dt="2019-01-10T03:11:49.824" v="4056" actId="478"/>
          <ac:grpSpMkLst>
            <pc:docMk/>
            <pc:sldMk cId="3925232152" sldId="407"/>
            <ac:grpSpMk id="25" creationId="{27AC6F4F-A074-42BA-8EBE-5D08551AE157}"/>
          </ac:grpSpMkLst>
        </pc:grpChg>
        <pc:grpChg chg="add del mod">
          <ac:chgData name="QNAP_Copy Su" userId="1126be78-0e4b-4fc6-8d80-fa9b94be460a" providerId="ADAL" clId="{5265B4F3-F362-43DE-B3FC-0FE1C9A164C6}" dt="2019-01-10T03:11:49.824" v="4056" actId="478"/>
          <ac:grpSpMkLst>
            <pc:docMk/>
            <pc:sldMk cId="3925232152" sldId="407"/>
            <ac:grpSpMk id="28" creationId="{C5E91626-A29E-4672-9BA1-1E8CC0E063F8}"/>
          </ac:grpSpMkLst>
        </pc:grpChg>
        <pc:grpChg chg="add del mod">
          <ac:chgData name="QNAP_Copy Su" userId="1126be78-0e4b-4fc6-8d80-fa9b94be460a" providerId="ADAL" clId="{5265B4F3-F362-43DE-B3FC-0FE1C9A164C6}" dt="2019-01-10T03:11:49.824" v="4056" actId="478"/>
          <ac:grpSpMkLst>
            <pc:docMk/>
            <pc:sldMk cId="3925232152" sldId="407"/>
            <ac:grpSpMk id="31" creationId="{C3926812-DEFF-4D2C-BFD8-B61120411E08}"/>
          </ac:grpSpMkLst>
        </pc:grpChg>
        <pc:grpChg chg="add del mod">
          <ac:chgData name="QNAP_Copy Su" userId="1126be78-0e4b-4fc6-8d80-fa9b94be460a" providerId="ADAL" clId="{5265B4F3-F362-43DE-B3FC-0FE1C9A164C6}" dt="2019-01-10T03:11:49.824" v="4056" actId="478"/>
          <ac:grpSpMkLst>
            <pc:docMk/>
            <pc:sldMk cId="3925232152" sldId="407"/>
            <ac:grpSpMk id="34" creationId="{47ABE69A-8871-4358-A928-46E1BDAE38DA}"/>
          </ac:grpSpMkLst>
        </pc:grpChg>
        <pc:grpChg chg="add mod">
          <ac:chgData name="QNAP_Copy Su" userId="1126be78-0e4b-4fc6-8d80-fa9b94be460a" providerId="ADAL" clId="{5265B4F3-F362-43DE-B3FC-0FE1C9A164C6}" dt="2019-01-10T03:16:42.077" v="4114" actId="1038"/>
          <ac:grpSpMkLst>
            <pc:docMk/>
            <pc:sldMk cId="3925232152" sldId="407"/>
            <ac:grpSpMk id="48" creationId="{CE2E1B55-B460-46D3-94DE-A428535DAD52}"/>
          </ac:grpSpMkLst>
        </pc:grpChg>
        <pc:picChg chg="add mod">
          <ac:chgData name="QNAP_Copy Su" userId="1126be78-0e4b-4fc6-8d80-fa9b94be460a" providerId="ADAL" clId="{5265B4F3-F362-43DE-B3FC-0FE1C9A164C6}" dt="2019-01-09T08:51:55.491" v="2654" actId="164"/>
          <ac:picMkLst>
            <pc:docMk/>
            <pc:sldMk cId="3925232152" sldId="407"/>
            <ac:picMk id="3" creationId="{50B48521-7D34-4127-A6CD-D4ED9CBDA9DB}"/>
          </ac:picMkLst>
        </pc:picChg>
        <pc:picChg chg="add mod">
          <ac:chgData name="QNAP_Copy Su" userId="1126be78-0e4b-4fc6-8d80-fa9b94be460a" providerId="ADAL" clId="{5265B4F3-F362-43DE-B3FC-0FE1C9A164C6}" dt="2019-01-09T08:51:55.491" v="2654" actId="164"/>
          <ac:picMkLst>
            <pc:docMk/>
            <pc:sldMk cId="3925232152" sldId="407"/>
            <ac:picMk id="4" creationId="{0C929AAB-5614-4F21-BAF0-F1D66D26F122}"/>
          </ac:picMkLst>
        </pc:picChg>
        <pc:picChg chg="add mod">
          <ac:chgData name="QNAP_Copy Su" userId="1126be78-0e4b-4fc6-8d80-fa9b94be460a" providerId="ADAL" clId="{5265B4F3-F362-43DE-B3FC-0FE1C9A164C6}" dt="2019-01-09T08:55:32.939" v="2712" actId="1076"/>
          <ac:picMkLst>
            <pc:docMk/>
            <pc:sldMk cId="3925232152" sldId="407"/>
            <ac:picMk id="8" creationId="{4177998A-250F-433D-A527-34F02A33B046}"/>
          </ac:picMkLst>
        </pc:picChg>
        <pc:picChg chg="add del mod ord">
          <ac:chgData name="QNAP_Copy Su" userId="1126be78-0e4b-4fc6-8d80-fa9b94be460a" providerId="ADAL" clId="{5265B4F3-F362-43DE-B3FC-0FE1C9A164C6}" dt="2019-01-09T11:00:39.551" v="3871" actId="478"/>
          <ac:picMkLst>
            <pc:docMk/>
            <pc:sldMk cId="3925232152" sldId="407"/>
            <ac:picMk id="13" creationId="{3C8A7780-A0EC-440F-846B-D9759C13E8FA}"/>
          </ac:picMkLst>
        </pc:picChg>
        <pc:picChg chg="add del mod ord modCrop">
          <ac:chgData name="QNAP_Copy Su" userId="1126be78-0e4b-4fc6-8d80-fa9b94be460a" providerId="ADAL" clId="{5265B4F3-F362-43DE-B3FC-0FE1C9A164C6}" dt="2019-01-10T03:11:49.824" v="4056" actId="478"/>
          <ac:picMkLst>
            <pc:docMk/>
            <pc:sldMk cId="3925232152" sldId="407"/>
            <ac:picMk id="14" creationId="{567E0A76-D1A6-4DB6-ACD5-05CDF6F002A8}"/>
          </ac:picMkLst>
        </pc:picChg>
        <pc:picChg chg="del">
          <ac:chgData name="QNAP_Copy Su" userId="1126be78-0e4b-4fc6-8d80-fa9b94be460a" providerId="ADAL" clId="{5265B4F3-F362-43DE-B3FC-0FE1C9A164C6}" dt="2019-01-09T08:38:22.113" v="2630" actId="478"/>
          <ac:picMkLst>
            <pc:docMk/>
            <pc:sldMk cId="3925232152" sldId="407"/>
            <ac:picMk id="17" creationId="{948FD228-236C-4EFF-95A7-B4ABB6D988A6}"/>
          </ac:picMkLst>
        </pc:picChg>
        <pc:picChg chg="del">
          <ac:chgData name="QNAP_Copy Su" userId="1126be78-0e4b-4fc6-8d80-fa9b94be460a" providerId="ADAL" clId="{5265B4F3-F362-43DE-B3FC-0FE1C9A164C6}" dt="2019-01-09T08:38:22.113" v="2630" actId="478"/>
          <ac:picMkLst>
            <pc:docMk/>
            <pc:sldMk cId="3925232152" sldId="407"/>
            <ac:picMk id="21" creationId="{9E4D3F0C-0DAB-415C-8594-516FCA4F1ED3}"/>
          </ac:picMkLst>
        </pc:picChg>
        <pc:picChg chg="del">
          <ac:chgData name="QNAP_Copy Su" userId="1126be78-0e4b-4fc6-8d80-fa9b94be460a" providerId="ADAL" clId="{5265B4F3-F362-43DE-B3FC-0FE1C9A164C6}" dt="2019-01-09T08:38:22.113" v="2630" actId="478"/>
          <ac:picMkLst>
            <pc:docMk/>
            <pc:sldMk cId="3925232152" sldId="407"/>
            <ac:picMk id="22" creationId="{F0421ED2-D200-4ED0-927F-172F275E5C61}"/>
          </ac:picMkLst>
        </pc:picChg>
        <pc:picChg chg="add del mod modCrop">
          <ac:chgData name="QNAP_Copy Su" userId="1126be78-0e4b-4fc6-8d80-fa9b94be460a" providerId="ADAL" clId="{5265B4F3-F362-43DE-B3FC-0FE1C9A164C6}" dt="2019-01-10T03:11:49.824" v="4056" actId="478"/>
          <ac:picMkLst>
            <pc:docMk/>
            <pc:sldMk cId="3925232152" sldId="407"/>
            <ac:picMk id="37" creationId="{CBE2084B-E23F-4461-AF36-7BD42F66DCB8}"/>
          </ac:picMkLst>
        </pc:picChg>
        <pc:picChg chg="add mod">
          <ac:chgData name="QNAP_Copy Su" userId="1126be78-0e4b-4fc6-8d80-fa9b94be460a" providerId="ADAL" clId="{5265B4F3-F362-43DE-B3FC-0FE1C9A164C6}" dt="2019-01-10T03:16:26.352" v="4098" actId="164"/>
          <ac:picMkLst>
            <pc:docMk/>
            <pc:sldMk cId="3925232152" sldId="407"/>
            <ac:picMk id="42" creationId="{D3501172-9658-442A-8A3B-C2AA3F4BA3B0}"/>
          </ac:picMkLst>
        </pc:picChg>
        <pc:picChg chg="add mod">
          <ac:chgData name="QNAP_Copy Su" userId="1126be78-0e4b-4fc6-8d80-fa9b94be460a" providerId="ADAL" clId="{5265B4F3-F362-43DE-B3FC-0FE1C9A164C6}" dt="2019-01-10T03:16:26.352" v="4098" actId="164"/>
          <ac:picMkLst>
            <pc:docMk/>
            <pc:sldMk cId="3925232152" sldId="407"/>
            <ac:picMk id="43" creationId="{A9C20286-4D72-4010-8C5B-9FEE8D836307}"/>
          </ac:picMkLst>
        </pc:picChg>
        <pc:picChg chg="add mod">
          <ac:chgData name="QNAP_Copy Su" userId="1126be78-0e4b-4fc6-8d80-fa9b94be460a" providerId="ADAL" clId="{5265B4F3-F362-43DE-B3FC-0FE1C9A164C6}" dt="2019-01-10T03:16:47.144" v="4118" actId="1035"/>
          <ac:picMkLst>
            <pc:docMk/>
            <pc:sldMk cId="3925232152" sldId="407"/>
            <ac:picMk id="44" creationId="{36772157-F4B7-460D-8E15-4873EF27131C}"/>
          </ac:picMkLst>
        </pc:picChg>
        <pc:picChg chg="add del">
          <ac:chgData name="QNAP_Copy Su" userId="1126be78-0e4b-4fc6-8d80-fa9b94be460a" providerId="ADAL" clId="{5265B4F3-F362-43DE-B3FC-0FE1C9A164C6}" dt="2019-01-10T03:16:24.816" v="4097" actId="1035"/>
          <ac:picMkLst>
            <pc:docMk/>
            <pc:sldMk cId="3925232152" sldId="407"/>
            <ac:picMk id="45" creationId="{97BE7DC9-3E3A-4CD2-9439-FF4D1CFFA11A}"/>
          </ac:picMkLst>
        </pc:picChg>
        <pc:picChg chg="add del">
          <ac:chgData name="QNAP_Copy Su" userId="1126be78-0e4b-4fc6-8d80-fa9b94be460a" providerId="ADAL" clId="{5265B4F3-F362-43DE-B3FC-0FE1C9A164C6}" dt="2019-01-10T03:16:24.816" v="4097" actId="1035"/>
          <ac:picMkLst>
            <pc:docMk/>
            <pc:sldMk cId="3925232152" sldId="407"/>
            <ac:picMk id="46" creationId="{EC31C8B6-7223-4E5D-9BB1-200AD19E8BAF}"/>
          </ac:picMkLst>
        </pc:picChg>
        <pc:picChg chg="add del">
          <ac:chgData name="QNAP_Copy Su" userId="1126be78-0e4b-4fc6-8d80-fa9b94be460a" providerId="ADAL" clId="{5265B4F3-F362-43DE-B3FC-0FE1C9A164C6}" dt="2019-01-10T03:16:24.816" v="4097" actId="1035"/>
          <ac:picMkLst>
            <pc:docMk/>
            <pc:sldMk cId="3925232152" sldId="407"/>
            <ac:picMk id="47" creationId="{134881BE-23A0-4F57-A25C-3E8E809BD74B}"/>
          </ac:picMkLst>
        </pc:picChg>
      </pc:sldChg>
      <pc:sldChg chg="addSp delSp modSp add ord">
        <pc:chgData name="QNAP_Copy Su" userId="1126be78-0e4b-4fc6-8d80-fa9b94be460a" providerId="ADAL" clId="{5265B4F3-F362-43DE-B3FC-0FE1C9A164C6}" dt="2019-01-10T08:53:35.048" v="4658" actId="1076"/>
        <pc:sldMkLst>
          <pc:docMk/>
          <pc:sldMk cId="1732462011" sldId="408"/>
        </pc:sldMkLst>
        <pc:spChg chg="del">
          <ac:chgData name="QNAP_Copy Su" userId="1126be78-0e4b-4fc6-8d80-fa9b94be460a" providerId="ADAL" clId="{5265B4F3-F362-43DE-B3FC-0FE1C9A164C6}" dt="2019-01-09T09:02:06.946" v="2748" actId="478"/>
          <ac:spMkLst>
            <pc:docMk/>
            <pc:sldMk cId="1732462011" sldId="408"/>
            <ac:spMk id="7" creationId="{6C07AE70-0D6B-4806-9D85-7FC64B8BCB91}"/>
          </ac:spMkLst>
        </pc:spChg>
        <pc:spChg chg="del">
          <ac:chgData name="QNAP_Copy Su" userId="1126be78-0e4b-4fc6-8d80-fa9b94be460a" providerId="ADAL" clId="{5265B4F3-F362-43DE-B3FC-0FE1C9A164C6}" dt="2019-01-09T10:48:38.439" v="3725" actId="478"/>
          <ac:spMkLst>
            <pc:docMk/>
            <pc:sldMk cId="1732462011" sldId="408"/>
            <ac:spMk id="12" creationId="{8C86AD6A-A778-43CC-8B9F-D60A02146D7E}"/>
          </ac:spMkLst>
        </pc:spChg>
        <pc:spChg chg="del">
          <ac:chgData name="QNAP_Copy Su" userId="1126be78-0e4b-4fc6-8d80-fa9b94be460a" providerId="ADAL" clId="{5265B4F3-F362-43DE-B3FC-0FE1C9A164C6}" dt="2019-01-09T09:02:06.946" v="2748" actId="478"/>
          <ac:spMkLst>
            <pc:docMk/>
            <pc:sldMk cId="1732462011" sldId="408"/>
            <ac:spMk id="38" creationId="{9BE6274F-19BD-46E0-BF27-316EB47E4A18}"/>
          </ac:spMkLst>
        </pc:spChg>
        <pc:spChg chg="mod">
          <ac:chgData name="QNAP_Copy Su" userId="1126be78-0e4b-4fc6-8d80-fa9b94be460a" providerId="ADAL" clId="{5265B4F3-F362-43DE-B3FC-0FE1C9A164C6}" dt="2019-01-09T09:05:29.680" v="2803" actId="1076"/>
          <ac:spMkLst>
            <pc:docMk/>
            <pc:sldMk cId="1732462011" sldId="408"/>
            <ac:spMk id="42" creationId="{6F59D549-8A23-49A7-875C-15846A2B816B}"/>
          </ac:spMkLst>
        </pc:spChg>
        <pc:spChg chg="mod">
          <ac:chgData name="QNAP_Copy Su" userId="1126be78-0e4b-4fc6-8d80-fa9b94be460a" providerId="ADAL" clId="{5265B4F3-F362-43DE-B3FC-0FE1C9A164C6}" dt="2019-01-09T09:07:04.298" v="2821" actId="1076"/>
          <ac:spMkLst>
            <pc:docMk/>
            <pc:sldMk cId="1732462011" sldId="408"/>
            <ac:spMk id="50" creationId="{45357466-E909-47F8-A135-38AD590E4A9F}"/>
          </ac:spMkLst>
        </pc:spChg>
        <pc:spChg chg="mod">
          <ac:chgData name="QNAP_Copy Su" userId="1126be78-0e4b-4fc6-8d80-fa9b94be460a" providerId="ADAL" clId="{5265B4F3-F362-43DE-B3FC-0FE1C9A164C6}" dt="2019-01-09T09:07:00.955" v="2818" actId="14100"/>
          <ac:spMkLst>
            <pc:docMk/>
            <pc:sldMk cId="1732462011" sldId="408"/>
            <ac:spMk id="51" creationId="{C5B227D2-68B0-4595-9383-625EAFF22B1F}"/>
          </ac:spMkLst>
        </pc:spChg>
        <pc:spChg chg="mod">
          <ac:chgData name="QNAP_Copy Su" userId="1126be78-0e4b-4fc6-8d80-fa9b94be460a" providerId="ADAL" clId="{5265B4F3-F362-43DE-B3FC-0FE1C9A164C6}" dt="2019-01-09T09:07:45.130" v="2832" actId="1076"/>
          <ac:spMkLst>
            <pc:docMk/>
            <pc:sldMk cId="1732462011" sldId="408"/>
            <ac:spMk id="57" creationId="{FAF0615E-FCC4-4C53-8B62-73BA9F809A24}"/>
          </ac:spMkLst>
        </pc:spChg>
        <pc:spChg chg="add mod">
          <ac:chgData name="QNAP_Copy Su" userId="1126be78-0e4b-4fc6-8d80-fa9b94be460a" providerId="ADAL" clId="{5265B4F3-F362-43DE-B3FC-0FE1C9A164C6}" dt="2019-01-10T08:53:35.048" v="4658" actId="1076"/>
          <ac:spMkLst>
            <pc:docMk/>
            <pc:sldMk cId="1732462011" sldId="408"/>
            <ac:spMk id="58" creationId="{FC2FC83F-EA00-4115-A557-DCBB2B975238}"/>
          </ac:spMkLst>
        </pc:spChg>
        <pc:grpChg chg="del">
          <ac:chgData name="QNAP_Copy Su" userId="1126be78-0e4b-4fc6-8d80-fa9b94be460a" providerId="ADAL" clId="{5265B4F3-F362-43DE-B3FC-0FE1C9A164C6}" dt="2019-01-09T09:02:06.946" v="2748" actId="478"/>
          <ac:grpSpMkLst>
            <pc:docMk/>
            <pc:sldMk cId="1732462011" sldId="408"/>
            <ac:grpSpMk id="6" creationId="{50C66AF1-A00B-4A7C-86DE-0A9BD73BF10F}"/>
          </ac:grpSpMkLst>
        </pc:grpChg>
        <pc:grpChg chg="del">
          <ac:chgData name="QNAP_Copy Su" userId="1126be78-0e4b-4fc6-8d80-fa9b94be460a" providerId="ADAL" clId="{5265B4F3-F362-43DE-B3FC-0FE1C9A164C6}" dt="2019-01-09T09:02:06.946" v="2748" actId="478"/>
          <ac:grpSpMkLst>
            <pc:docMk/>
            <pc:sldMk cId="1732462011" sldId="408"/>
            <ac:grpSpMk id="20" creationId="{BFA74D22-E0A3-4A2E-90CB-6FC60F0C65C8}"/>
          </ac:grpSpMkLst>
        </pc:grpChg>
        <pc:grpChg chg="del">
          <ac:chgData name="QNAP_Copy Su" userId="1126be78-0e4b-4fc6-8d80-fa9b94be460a" providerId="ADAL" clId="{5265B4F3-F362-43DE-B3FC-0FE1C9A164C6}" dt="2019-01-09T09:02:06.946" v="2748" actId="478"/>
          <ac:grpSpMkLst>
            <pc:docMk/>
            <pc:sldMk cId="1732462011" sldId="408"/>
            <ac:grpSpMk id="25" creationId="{27AC6F4F-A074-42BA-8EBE-5D08551AE157}"/>
          </ac:grpSpMkLst>
        </pc:grpChg>
        <pc:grpChg chg="del">
          <ac:chgData name="QNAP_Copy Su" userId="1126be78-0e4b-4fc6-8d80-fa9b94be460a" providerId="ADAL" clId="{5265B4F3-F362-43DE-B3FC-0FE1C9A164C6}" dt="2019-01-09T09:02:06.946" v="2748" actId="478"/>
          <ac:grpSpMkLst>
            <pc:docMk/>
            <pc:sldMk cId="1732462011" sldId="408"/>
            <ac:grpSpMk id="28" creationId="{C5E91626-A29E-4672-9BA1-1E8CC0E063F8}"/>
          </ac:grpSpMkLst>
        </pc:grpChg>
        <pc:grpChg chg="del">
          <ac:chgData name="QNAP_Copy Su" userId="1126be78-0e4b-4fc6-8d80-fa9b94be460a" providerId="ADAL" clId="{5265B4F3-F362-43DE-B3FC-0FE1C9A164C6}" dt="2019-01-09T09:02:06.946" v="2748" actId="478"/>
          <ac:grpSpMkLst>
            <pc:docMk/>
            <pc:sldMk cId="1732462011" sldId="408"/>
            <ac:grpSpMk id="31" creationId="{C3926812-DEFF-4D2C-BFD8-B61120411E08}"/>
          </ac:grpSpMkLst>
        </pc:grpChg>
        <pc:grpChg chg="del">
          <ac:chgData name="QNAP_Copy Su" userId="1126be78-0e4b-4fc6-8d80-fa9b94be460a" providerId="ADAL" clId="{5265B4F3-F362-43DE-B3FC-0FE1C9A164C6}" dt="2019-01-09T09:02:06.946" v="2748" actId="478"/>
          <ac:grpSpMkLst>
            <pc:docMk/>
            <pc:sldMk cId="1732462011" sldId="408"/>
            <ac:grpSpMk id="34" creationId="{47ABE69A-8871-4358-A928-46E1BDAE38DA}"/>
          </ac:grpSpMkLst>
        </pc:grpChg>
        <pc:grpChg chg="add del mod">
          <ac:chgData name="QNAP_Copy Su" userId="1126be78-0e4b-4fc6-8d80-fa9b94be460a" providerId="ADAL" clId="{5265B4F3-F362-43DE-B3FC-0FE1C9A164C6}" dt="2019-01-09T10:48:35.328" v="3724" actId="478"/>
          <ac:grpSpMkLst>
            <pc:docMk/>
            <pc:sldMk cId="1732462011" sldId="408"/>
            <ac:grpSpMk id="40" creationId="{90FAA88B-005F-41F3-AC08-89B0B4DC85AC}"/>
          </ac:grpSpMkLst>
        </pc:grpChg>
        <pc:grpChg chg="add del mod">
          <ac:chgData name="QNAP_Copy Su" userId="1126be78-0e4b-4fc6-8d80-fa9b94be460a" providerId="ADAL" clId="{5265B4F3-F362-43DE-B3FC-0FE1C9A164C6}" dt="2019-01-09T09:04:18.722" v="2791" actId="478"/>
          <ac:grpSpMkLst>
            <pc:docMk/>
            <pc:sldMk cId="1732462011" sldId="408"/>
            <ac:grpSpMk id="43" creationId="{253D75DF-A8DB-429C-B083-9A99A5372A6E}"/>
          </ac:grpSpMkLst>
        </pc:grpChg>
        <pc:grpChg chg="add del mod">
          <ac:chgData name="QNAP_Copy Su" userId="1126be78-0e4b-4fc6-8d80-fa9b94be460a" providerId="ADAL" clId="{5265B4F3-F362-43DE-B3FC-0FE1C9A164C6}" dt="2019-01-09T10:48:35.328" v="3724" actId="478"/>
          <ac:grpSpMkLst>
            <pc:docMk/>
            <pc:sldMk cId="1732462011" sldId="408"/>
            <ac:grpSpMk id="46" creationId="{4D8915D5-A699-462D-B6A8-6E2B38A4B25F}"/>
          </ac:grpSpMkLst>
        </pc:grpChg>
        <pc:grpChg chg="add del mod">
          <ac:chgData name="QNAP_Copy Su" userId="1126be78-0e4b-4fc6-8d80-fa9b94be460a" providerId="ADAL" clId="{5265B4F3-F362-43DE-B3FC-0FE1C9A164C6}" dt="2019-01-09T10:48:35.328" v="3724" actId="478"/>
          <ac:grpSpMkLst>
            <pc:docMk/>
            <pc:sldMk cId="1732462011" sldId="408"/>
            <ac:grpSpMk id="49" creationId="{550AADF6-DFCD-4DE2-B8EC-A0F1E62DBB62}"/>
          </ac:grpSpMkLst>
        </pc:grpChg>
        <pc:grpChg chg="add del mod">
          <ac:chgData name="QNAP_Copy Su" userId="1126be78-0e4b-4fc6-8d80-fa9b94be460a" providerId="ADAL" clId="{5265B4F3-F362-43DE-B3FC-0FE1C9A164C6}" dt="2019-01-09T10:48:35.328" v="3724" actId="478"/>
          <ac:grpSpMkLst>
            <pc:docMk/>
            <pc:sldMk cId="1732462011" sldId="408"/>
            <ac:grpSpMk id="52" creationId="{36070EEE-17C4-453B-914B-80485FE3A078}"/>
          </ac:grpSpMkLst>
        </pc:grpChg>
        <pc:grpChg chg="add del mod">
          <ac:chgData name="QNAP_Copy Su" userId="1126be78-0e4b-4fc6-8d80-fa9b94be460a" providerId="ADAL" clId="{5265B4F3-F362-43DE-B3FC-0FE1C9A164C6}" dt="2019-01-09T10:48:35.328" v="3724" actId="478"/>
          <ac:grpSpMkLst>
            <pc:docMk/>
            <pc:sldMk cId="1732462011" sldId="408"/>
            <ac:grpSpMk id="55" creationId="{20D8D2DD-CF42-426C-AB06-CEB815DA9BB7}"/>
          </ac:grpSpMkLst>
        </pc:grpChg>
        <pc:graphicFrameChg chg="add mod modGraphic">
          <ac:chgData name="QNAP_Copy Su" userId="1126be78-0e4b-4fc6-8d80-fa9b94be460a" providerId="ADAL" clId="{5265B4F3-F362-43DE-B3FC-0FE1C9A164C6}" dt="2019-01-09T10:53:56.758" v="3780" actId="1076"/>
          <ac:graphicFrameMkLst>
            <pc:docMk/>
            <pc:sldMk cId="1732462011" sldId="408"/>
            <ac:graphicFrameMk id="59" creationId="{569D54B8-FCA4-47EF-987F-3E93B3C42072}"/>
          </ac:graphicFrameMkLst>
        </pc:graphicFrameChg>
        <pc:picChg chg="add del mod">
          <ac:chgData name="QNAP_Copy Su" userId="1126be78-0e4b-4fc6-8d80-fa9b94be460a" providerId="ADAL" clId="{5265B4F3-F362-43DE-B3FC-0FE1C9A164C6}" dt="2019-01-09T09:05:01.897" v="2792" actId="478"/>
          <ac:picMkLst>
            <pc:docMk/>
            <pc:sldMk cId="1732462011" sldId="408"/>
            <ac:picMk id="3" creationId="{02F757BD-8013-4582-89C9-391F83B5A325}"/>
          </ac:picMkLst>
        </pc:picChg>
        <pc:picChg chg="add del mod ord">
          <ac:chgData name="QNAP_Copy Su" userId="1126be78-0e4b-4fc6-8d80-fa9b94be460a" providerId="ADAL" clId="{5265B4F3-F362-43DE-B3FC-0FE1C9A164C6}" dt="2019-01-09T09:07:58.649" v="2835" actId="478"/>
          <ac:picMkLst>
            <pc:docMk/>
            <pc:sldMk cId="1732462011" sldId="408"/>
            <ac:picMk id="4" creationId="{8E8A3A22-850A-4CE4-BC03-26F619990244}"/>
          </ac:picMkLst>
        </pc:picChg>
        <pc:picChg chg="add del mod ord">
          <ac:chgData name="QNAP_Copy Su" userId="1126be78-0e4b-4fc6-8d80-fa9b94be460a" providerId="ADAL" clId="{5265B4F3-F362-43DE-B3FC-0FE1C9A164C6}" dt="2019-01-09T10:48:35.328" v="3724" actId="478"/>
          <ac:picMkLst>
            <pc:docMk/>
            <pc:sldMk cId="1732462011" sldId="408"/>
            <ac:picMk id="8" creationId="{50BE9709-BDF8-44ED-8D0D-21D71E82EA7C}"/>
          </ac:picMkLst>
        </pc:picChg>
        <pc:picChg chg="del">
          <ac:chgData name="QNAP_Copy Su" userId="1126be78-0e4b-4fc6-8d80-fa9b94be460a" providerId="ADAL" clId="{5265B4F3-F362-43DE-B3FC-0FE1C9A164C6}" dt="2019-01-09T09:02:06.946" v="2748" actId="478"/>
          <ac:picMkLst>
            <pc:docMk/>
            <pc:sldMk cId="1732462011" sldId="408"/>
            <ac:picMk id="37" creationId="{CBE2084B-E23F-4461-AF36-7BD42F66DCB8}"/>
          </ac:picMkLst>
        </pc:picChg>
        <pc:picChg chg="add del mod">
          <ac:chgData name="QNAP_Copy Su" userId="1126be78-0e4b-4fc6-8d80-fa9b94be460a" providerId="ADAL" clId="{5265B4F3-F362-43DE-B3FC-0FE1C9A164C6}" dt="2019-01-09T10:48:35.328" v="3724" actId="478"/>
          <ac:picMkLst>
            <pc:docMk/>
            <pc:sldMk cId="1732462011" sldId="408"/>
            <ac:picMk id="39" creationId="{E5254245-9F2C-4FD0-ABB4-B91D4136067D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0" creationId="{AD42A87C-2610-47F8-8986-C53284835E2F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1" creationId="{7999B7E2-D72E-415C-99B4-2EA3FFB7E852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2" creationId="{2DCEF51A-88E9-40A5-B0E1-EB7BE6457DE4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3" creationId="{4A42A508-A8A9-4C26-889B-EDDB53DAA29F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4" creationId="{740223B1-F821-4EA3-BAA6-B8F6290C7B1E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5" creationId="{D0CDF737-3727-4B96-9452-7DF4F2E01907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6" creationId="{9215EF32-EEA2-4BEA-86B8-203FA0A21B88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7" creationId="{FA163F26-26CE-4879-80B2-984B5289DCE1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8" creationId="{684A63C3-72A7-4D16-B9C4-DB72836AF58E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69" creationId="{9D2DACD2-4FFD-45EB-8058-6778BCBD6384}"/>
          </ac:picMkLst>
        </pc:picChg>
        <pc:picChg chg="add mod">
          <ac:chgData name="QNAP_Copy Su" userId="1126be78-0e4b-4fc6-8d80-fa9b94be460a" providerId="ADAL" clId="{5265B4F3-F362-43DE-B3FC-0FE1C9A164C6}" dt="2019-01-09T10:53:56.758" v="3780" actId="1076"/>
          <ac:picMkLst>
            <pc:docMk/>
            <pc:sldMk cId="1732462011" sldId="408"/>
            <ac:picMk id="70" creationId="{E3B66375-B8E7-470F-9E1C-777A643047D5}"/>
          </ac:picMkLst>
        </pc:picChg>
      </pc:sldChg>
      <pc:sldChg chg="addSp delSp modSp add ord">
        <pc:chgData name="QNAP_Copy Su" userId="1126be78-0e4b-4fc6-8d80-fa9b94be460a" providerId="ADAL" clId="{5265B4F3-F362-43DE-B3FC-0FE1C9A164C6}" dt="2019-01-10T08:57:15.274" v="4688" actId="1076"/>
        <pc:sldMkLst>
          <pc:docMk/>
          <pc:sldMk cId="740619124" sldId="409"/>
        </pc:sldMkLst>
        <pc:spChg chg="add mod">
          <ac:chgData name="QNAP_Copy Su" userId="1126be78-0e4b-4fc6-8d80-fa9b94be460a" providerId="ADAL" clId="{5265B4F3-F362-43DE-B3FC-0FE1C9A164C6}" dt="2019-01-09T09:41:52.038" v="2977" actId="1076"/>
          <ac:spMkLst>
            <pc:docMk/>
            <pc:sldMk cId="740619124" sldId="409"/>
            <ac:spMk id="4" creationId="{D2A411A8-16DB-482A-BCFB-04A4DF1AE369}"/>
          </ac:spMkLst>
        </pc:spChg>
        <pc:spChg chg="add mod">
          <ac:chgData name="QNAP_Copy Su" userId="1126be78-0e4b-4fc6-8d80-fa9b94be460a" providerId="ADAL" clId="{5265B4F3-F362-43DE-B3FC-0FE1C9A164C6}" dt="2019-01-09T09:41:52.038" v="2977" actId="1076"/>
          <ac:spMkLst>
            <pc:docMk/>
            <pc:sldMk cId="740619124" sldId="409"/>
            <ac:spMk id="7" creationId="{47720405-9846-460D-9255-BC51172CF843}"/>
          </ac:spMkLst>
        </pc:spChg>
        <pc:spChg chg="mod">
          <ac:chgData name="QNAP_Copy Su" userId="1126be78-0e4b-4fc6-8d80-fa9b94be460a" providerId="ADAL" clId="{5265B4F3-F362-43DE-B3FC-0FE1C9A164C6}" dt="2019-01-10T08:57:15.274" v="4688" actId="1076"/>
          <ac:spMkLst>
            <pc:docMk/>
            <pc:sldMk cId="740619124" sldId="409"/>
            <ac:spMk id="12" creationId="{8C86AD6A-A778-43CC-8B9F-D60A02146D7E}"/>
          </ac:spMkLst>
        </pc:spChg>
        <pc:spChg chg="add mod">
          <ac:chgData name="QNAP_Copy Su" userId="1126be78-0e4b-4fc6-8d80-fa9b94be460a" providerId="ADAL" clId="{5265B4F3-F362-43DE-B3FC-0FE1C9A164C6}" dt="2019-01-09T09:41:52.038" v="2977" actId="1076"/>
          <ac:spMkLst>
            <pc:docMk/>
            <pc:sldMk cId="740619124" sldId="409"/>
            <ac:spMk id="25" creationId="{0E5E1C68-7B54-4531-8B25-3A89C35EC56B}"/>
          </ac:spMkLst>
        </pc:spChg>
        <pc:spChg chg="add mod">
          <ac:chgData name="QNAP_Copy Su" userId="1126be78-0e4b-4fc6-8d80-fa9b94be460a" providerId="ADAL" clId="{5265B4F3-F362-43DE-B3FC-0FE1C9A164C6}" dt="2019-01-09T09:41:52.038" v="2977" actId="1076"/>
          <ac:spMkLst>
            <pc:docMk/>
            <pc:sldMk cId="740619124" sldId="409"/>
            <ac:spMk id="26" creationId="{3A8CDCBE-1BEE-4CCF-B3A2-4D9DD387EA78}"/>
          </ac:spMkLst>
        </pc:spChg>
        <pc:grpChg chg="add mod">
          <ac:chgData name="QNAP_Copy Su" userId="1126be78-0e4b-4fc6-8d80-fa9b94be460a" providerId="ADAL" clId="{5265B4F3-F362-43DE-B3FC-0FE1C9A164C6}" dt="2019-01-09T09:41:52.038" v="2977" actId="1076"/>
          <ac:grpSpMkLst>
            <pc:docMk/>
            <pc:sldMk cId="740619124" sldId="409"/>
            <ac:grpSpMk id="13" creationId="{9E4FC662-4C9B-4589-902A-A0C39E4C31E2}"/>
          </ac:grpSpMkLst>
        </pc:grpChg>
        <pc:grpChg chg="del">
          <ac:chgData name="QNAP_Copy Su" userId="1126be78-0e4b-4fc6-8d80-fa9b94be460a" providerId="ADAL" clId="{5265B4F3-F362-43DE-B3FC-0FE1C9A164C6}" dt="2019-01-09T09:28:46.693" v="2856" actId="478"/>
          <ac:grpSpMkLst>
            <pc:docMk/>
            <pc:sldMk cId="740619124" sldId="409"/>
            <ac:grpSpMk id="40" creationId="{90FAA88B-005F-41F3-AC08-89B0B4DC85AC}"/>
          </ac:grpSpMkLst>
        </pc:grpChg>
        <pc:grpChg chg="del">
          <ac:chgData name="QNAP_Copy Su" userId="1126be78-0e4b-4fc6-8d80-fa9b94be460a" providerId="ADAL" clId="{5265B4F3-F362-43DE-B3FC-0FE1C9A164C6}" dt="2019-01-09T09:28:46.693" v="2856" actId="478"/>
          <ac:grpSpMkLst>
            <pc:docMk/>
            <pc:sldMk cId="740619124" sldId="409"/>
            <ac:grpSpMk id="46" creationId="{4D8915D5-A699-462D-B6A8-6E2B38A4B25F}"/>
          </ac:grpSpMkLst>
        </pc:grpChg>
        <pc:grpChg chg="del">
          <ac:chgData name="QNAP_Copy Su" userId="1126be78-0e4b-4fc6-8d80-fa9b94be460a" providerId="ADAL" clId="{5265B4F3-F362-43DE-B3FC-0FE1C9A164C6}" dt="2019-01-09T09:28:46.693" v="2856" actId="478"/>
          <ac:grpSpMkLst>
            <pc:docMk/>
            <pc:sldMk cId="740619124" sldId="409"/>
            <ac:grpSpMk id="49" creationId="{550AADF6-DFCD-4DE2-B8EC-A0F1E62DBB62}"/>
          </ac:grpSpMkLst>
        </pc:grpChg>
        <pc:grpChg chg="del">
          <ac:chgData name="QNAP_Copy Su" userId="1126be78-0e4b-4fc6-8d80-fa9b94be460a" providerId="ADAL" clId="{5265B4F3-F362-43DE-B3FC-0FE1C9A164C6}" dt="2019-01-09T09:28:46.693" v="2856" actId="478"/>
          <ac:grpSpMkLst>
            <pc:docMk/>
            <pc:sldMk cId="740619124" sldId="409"/>
            <ac:grpSpMk id="52" creationId="{36070EEE-17C4-453B-914B-80485FE3A078}"/>
          </ac:grpSpMkLst>
        </pc:grpChg>
        <pc:grpChg chg="del">
          <ac:chgData name="QNAP_Copy Su" userId="1126be78-0e4b-4fc6-8d80-fa9b94be460a" providerId="ADAL" clId="{5265B4F3-F362-43DE-B3FC-0FE1C9A164C6}" dt="2019-01-09T09:28:46.693" v="2856" actId="478"/>
          <ac:grpSpMkLst>
            <pc:docMk/>
            <pc:sldMk cId="740619124" sldId="409"/>
            <ac:grpSpMk id="55" creationId="{20D8D2DD-CF42-426C-AB06-CEB815DA9BB7}"/>
          </ac:grpSpMkLst>
        </pc:grpChg>
        <pc:picChg chg="add mod">
          <ac:chgData name="QNAP_Copy Su" userId="1126be78-0e4b-4fc6-8d80-fa9b94be460a" providerId="ADAL" clId="{5265B4F3-F362-43DE-B3FC-0FE1C9A164C6}" dt="2019-01-09T09:31:56.420" v="2908" actId="1076"/>
          <ac:picMkLst>
            <pc:docMk/>
            <pc:sldMk cId="740619124" sldId="409"/>
            <ac:picMk id="5" creationId="{866D5048-21C7-4025-AAFD-52E56D532D4B}"/>
          </ac:picMkLst>
        </pc:picChg>
        <pc:picChg chg="add del mod">
          <ac:chgData name="QNAP_Copy Su" userId="1126be78-0e4b-4fc6-8d80-fa9b94be460a" providerId="ADAL" clId="{5265B4F3-F362-43DE-B3FC-0FE1C9A164C6}" dt="2019-01-09T09:35:11.068" v="2952" actId="478"/>
          <ac:picMkLst>
            <pc:docMk/>
            <pc:sldMk cId="740619124" sldId="409"/>
            <ac:picMk id="5" creationId="{A622F295-8257-41DE-B7D7-DA46410A9CBF}"/>
          </ac:picMkLst>
        </pc:picChg>
        <pc:picChg chg="add mod">
          <ac:chgData name="QNAP_Copy Su" userId="1126be78-0e4b-4fc6-8d80-fa9b94be460a" providerId="ADAL" clId="{5265B4F3-F362-43DE-B3FC-0FE1C9A164C6}" dt="2019-01-09T09:41:52.038" v="2977" actId="1076"/>
          <ac:picMkLst>
            <pc:docMk/>
            <pc:sldMk cId="740619124" sldId="409"/>
            <ac:picMk id="6" creationId="{7444D848-1D2E-4ED0-8A26-19FB34A8990A}"/>
          </ac:picMkLst>
        </pc:picChg>
        <pc:picChg chg="add mod">
          <ac:chgData name="QNAP_Copy Su" userId="1126be78-0e4b-4fc6-8d80-fa9b94be460a" providerId="ADAL" clId="{5265B4F3-F362-43DE-B3FC-0FE1C9A164C6}" dt="2019-01-09T09:32:08.444" v="2916" actId="1037"/>
          <ac:picMkLst>
            <pc:docMk/>
            <pc:sldMk cId="740619124" sldId="409"/>
            <ac:picMk id="8" creationId="{264BED1F-A76A-44FC-8E44-7C63E889436A}"/>
          </ac:picMkLst>
        </pc:picChg>
        <pc:picChg chg="del">
          <ac:chgData name="QNAP_Copy Su" userId="1126be78-0e4b-4fc6-8d80-fa9b94be460a" providerId="ADAL" clId="{5265B4F3-F362-43DE-B3FC-0FE1C9A164C6}" dt="2019-01-09T09:28:46.693" v="2856" actId="478"/>
          <ac:picMkLst>
            <pc:docMk/>
            <pc:sldMk cId="740619124" sldId="409"/>
            <ac:picMk id="8" creationId="{50BE9709-BDF8-44ED-8D0D-21D71E82EA7C}"/>
          </ac:picMkLst>
        </pc:picChg>
        <pc:picChg chg="add mod">
          <ac:chgData name="QNAP_Copy Su" userId="1126be78-0e4b-4fc6-8d80-fa9b94be460a" providerId="ADAL" clId="{5265B4F3-F362-43DE-B3FC-0FE1C9A164C6}" dt="2019-01-09T09:42:59.364" v="2986" actId="1076"/>
          <ac:picMkLst>
            <pc:docMk/>
            <pc:sldMk cId="740619124" sldId="409"/>
            <ac:picMk id="9" creationId="{D33125B3-48AD-4049-ABF0-5115D625C055}"/>
          </ac:picMkLst>
        </pc:picChg>
        <pc:picChg chg="add mod">
          <ac:chgData name="QNAP_Copy Su" userId="1126be78-0e4b-4fc6-8d80-fa9b94be460a" providerId="ADAL" clId="{5265B4F3-F362-43DE-B3FC-0FE1C9A164C6}" dt="2019-01-09T09:41:52.038" v="2977" actId="1076"/>
          <ac:picMkLst>
            <pc:docMk/>
            <pc:sldMk cId="740619124" sldId="409"/>
            <ac:picMk id="10" creationId="{3C90B3AD-1DB0-4D53-95E5-317445D8A81F}"/>
          </ac:picMkLst>
        </pc:picChg>
        <pc:picChg chg="add del mod">
          <ac:chgData name="QNAP_Copy Su" userId="1126be78-0e4b-4fc6-8d80-fa9b94be460a" providerId="ADAL" clId="{5265B4F3-F362-43DE-B3FC-0FE1C9A164C6}" dt="2019-01-09T09:42:18.588" v="2979" actId="478"/>
          <ac:picMkLst>
            <pc:docMk/>
            <pc:sldMk cId="740619124" sldId="409"/>
            <ac:picMk id="11" creationId="{2F3CE546-7C8D-4BCB-A06C-C1994DD7CFD0}"/>
          </ac:picMkLst>
        </pc:picChg>
        <pc:picChg chg="add mod">
          <ac:chgData name="QNAP_Copy Su" userId="1126be78-0e4b-4fc6-8d80-fa9b94be460a" providerId="ADAL" clId="{5265B4F3-F362-43DE-B3FC-0FE1C9A164C6}" dt="2019-01-09T09:29:47.077" v="2874" actId="164"/>
          <ac:picMkLst>
            <pc:docMk/>
            <pc:sldMk cId="740619124" sldId="409"/>
            <ac:picMk id="11" creationId="{3656596A-00A9-436A-93D3-5DCBB3EE7707}"/>
          </ac:picMkLst>
        </pc:picChg>
        <pc:picChg chg="add del mod">
          <ac:chgData name="QNAP_Copy Su" userId="1126be78-0e4b-4fc6-8d80-fa9b94be460a" providerId="ADAL" clId="{5265B4F3-F362-43DE-B3FC-0FE1C9A164C6}" dt="2019-01-09T09:41:44.908" v="2976" actId="478"/>
          <ac:picMkLst>
            <pc:docMk/>
            <pc:sldMk cId="740619124" sldId="409"/>
            <ac:picMk id="13" creationId="{6C89E1F7-D11E-4EBE-8849-D8DE03F5205D}"/>
          </ac:picMkLst>
        </pc:picChg>
        <pc:picChg chg="add mod">
          <ac:chgData name="QNAP_Copy Su" userId="1126be78-0e4b-4fc6-8d80-fa9b94be460a" providerId="ADAL" clId="{5265B4F3-F362-43DE-B3FC-0FE1C9A164C6}" dt="2019-01-09T09:42:59.364" v="2986" actId="1076"/>
          <ac:picMkLst>
            <pc:docMk/>
            <pc:sldMk cId="740619124" sldId="409"/>
            <ac:picMk id="14" creationId="{341EA124-0FC3-4CD9-890E-003C6A31BE88}"/>
          </ac:picMkLst>
        </pc:picChg>
        <pc:picChg chg="add mod">
          <ac:chgData name="QNAP_Copy Su" userId="1126be78-0e4b-4fc6-8d80-fa9b94be460a" providerId="ADAL" clId="{5265B4F3-F362-43DE-B3FC-0FE1C9A164C6}" dt="2019-01-09T09:44:37.483" v="3040" actId="14861"/>
          <ac:picMkLst>
            <pc:docMk/>
            <pc:sldMk cId="740619124" sldId="409"/>
            <ac:picMk id="15" creationId="{E055B82C-36AA-4DB8-9A74-D8250119C6E6}"/>
          </ac:picMkLst>
        </pc:picChg>
        <pc:picChg chg="del">
          <ac:chgData name="QNAP_Copy Su" userId="1126be78-0e4b-4fc6-8d80-fa9b94be460a" providerId="ADAL" clId="{5265B4F3-F362-43DE-B3FC-0FE1C9A164C6}" dt="2019-01-09T09:28:46.693" v="2856" actId="478"/>
          <ac:picMkLst>
            <pc:docMk/>
            <pc:sldMk cId="740619124" sldId="409"/>
            <ac:picMk id="39" creationId="{E5254245-9F2C-4FD0-ABB4-B91D4136067D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7:23.084" v="4691" actId="20577"/>
        <pc:sldMkLst>
          <pc:docMk/>
          <pc:sldMk cId="2687130281" sldId="410"/>
        </pc:sldMkLst>
        <pc:spChg chg="del">
          <ac:chgData name="QNAP_Copy Su" userId="1126be78-0e4b-4fc6-8d80-fa9b94be460a" providerId="ADAL" clId="{5265B4F3-F362-43DE-B3FC-0FE1C9A164C6}" dt="2019-01-09T09:45:26.027" v="3045" actId="478"/>
          <ac:spMkLst>
            <pc:docMk/>
            <pc:sldMk cId="2687130281" sldId="410"/>
            <ac:spMk id="4" creationId="{D2A411A8-16DB-482A-BCFB-04A4DF1AE369}"/>
          </ac:spMkLst>
        </pc:spChg>
        <pc:spChg chg="add mod">
          <ac:chgData name="QNAP_Copy Su" userId="1126be78-0e4b-4fc6-8d80-fa9b94be460a" providerId="ADAL" clId="{5265B4F3-F362-43DE-B3FC-0FE1C9A164C6}" dt="2019-01-09T09:48:29.486" v="3092" actId="14100"/>
          <ac:spMkLst>
            <pc:docMk/>
            <pc:sldMk cId="2687130281" sldId="410"/>
            <ac:spMk id="5" creationId="{9533817C-CFFB-4AB8-9D9A-0BA1B3939053}"/>
          </ac:spMkLst>
        </pc:spChg>
        <pc:spChg chg="del">
          <ac:chgData name="QNAP_Copy Su" userId="1126be78-0e4b-4fc6-8d80-fa9b94be460a" providerId="ADAL" clId="{5265B4F3-F362-43DE-B3FC-0FE1C9A164C6}" dt="2019-01-09T09:45:26.027" v="3045" actId="478"/>
          <ac:spMkLst>
            <pc:docMk/>
            <pc:sldMk cId="2687130281" sldId="410"/>
            <ac:spMk id="7" creationId="{47720405-9846-460D-9255-BC51172CF843}"/>
          </ac:spMkLst>
        </pc:spChg>
        <pc:spChg chg="add mod">
          <ac:chgData name="QNAP_Copy Su" userId="1126be78-0e4b-4fc6-8d80-fa9b94be460a" providerId="ADAL" clId="{5265B4F3-F362-43DE-B3FC-0FE1C9A164C6}" dt="2019-01-09T09:48:24.141" v="3090" actId="1076"/>
          <ac:spMkLst>
            <pc:docMk/>
            <pc:sldMk cId="2687130281" sldId="410"/>
            <ac:spMk id="8" creationId="{8D5081EF-418E-4E58-9983-BA8048C07D10}"/>
          </ac:spMkLst>
        </pc:spChg>
        <pc:spChg chg="mod">
          <ac:chgData name="QNAP_Copy Su" userId="1126be78-0e4b-4fc6-8d80-fa9b94be460a" providerId="ADAL" clId="{5265B4F3-F362-43DE-B3FC-0FE1C9A164C6}" dt="2019-01-10T08:57:23.084" v="4691" actId="20577"/>
          <ac:spMkLst>
            <pc:docMk/>
            <pc:sldMk cId="2687130281" sldId="410"/>
            <ac:spMk id="12" creationId="{8C86AD6A-A778-43CC-8B9F-D60A02146D7E}"/>
          </ac:spMkLst>
        </pc:spChg>
        <pc:spChg chg="add mod">
          <ac:chgData name="QNAP_Copy Su" userId="1126be78-0e4b-4fc6-8d80-fa9b94be460a" providerId="ADAL" clId="{5265B4F3-F362-43DE-B3FC-0FE1C9A164C6}" dt="2019-01-09T10:03:46.724" v="3292" actId="1035"/>
          <ac:spMkLst>
            <pc:docMk/>
            <pc:sldMk cId="2687130281" sldId="410"/>
            <ac:spMk id="13" creationId="{CDC6F291-A447-4495-A073-675A26855538}"/>
          </ac:spMkLst>
        </pc:spChg>
        <pc:spChg chg="del">
          <ac:chgData name="QNAP_Copy Su" userId="1126be78-0e4b-4fc6-8d80-fa9b94be460a" providerId="ADAL" clId="{5265B4F3-F362-43DE-B3FC-0FE1C9A164C6}" dt="2019-01-09T09:45:26.027" v="3045" actId="478"/>
          <ac:spMkLst>
            <pc:docMk/>
            <pc:sldMk cId="2687130281" sldId="410"/>
            <ac:spMk id="25" creationId="{0E5E1C68-7B54-4531-8B25-3A89C35EC56B}"/>
          </ac:spMkLst>
        </pc:spChg>
        <pc:spChg chg="del">
          <ac:chgData name="QNAP_Copy Su" userId="1126be78-0e4b-4fc6-8d80-fa9b94be460a" providerId="ADAL" clId="{5265B4F3-F362-43DE-B3FC-0FE1C9A164C6}" dt="2019-01-09T09:45:26.027" v="3045" actId="478"/>
          <ac:spMkLst>
            <pc:docMk/>
            <pc:sldMk cId="2687130281" sldId="410"/>
            <ac:spMk id="26" creationId="{3A8CDCBE-1BEE-4CCF-B3A2-4D9DD387EA78}"/>
          </ac:spMkLst>
        </pc:spChg>
        <pc:spChg chg="add mod">
          <ac:chgData name="QNAP_Copy Su" userId="1126be78-0e4b-4fc6-8d80-fa9b94be460a" providerId="ADAL" clId="{5265B4F3-F362-43DE-B3FC-0FE1C9A164C6}" dt="2019-01-09T10:09:19.975" v="3357" actId="1076"/>
          <ac:spMkLst>
            <pc:docMk/>
            <pc:sldMk cId="2687130281" sldId="410"/>
            <ac:spMk id="27" creationId="{DC839C07-61FC-4BBD-80C4-8950FEAE7EA5}"/>
          </ac:spMkLst>
        </pc:spChg>
        <pc:spChg chg="add mod">
          <ac:chgData name="QNAP_Copy Su" userId="1126be78-0e4b-4fc6-8d80-fa9b94be460a" providerId="ADAL" clId="{5265B4F3-F362-43DE-B3FC-0FE1C9A164C6}" dt="2019-01-09T10:04:05.357" v="3296" actId="1076"/>
          <ac:spMkLst>
            <pc:docMk/>
            <pc:sldMk cId="2687130281" sldId="410"/>
            <ac:spMk id="29" creationId="{90FF6F69-652F-4A93-A277-4A5A22FA2187}"/>
          </ac:spMkLst>
        </pc:spChg>
        <pc:grpChg chg="del">
          <ac:chgData name="QNAP_Copy Su" userId="1126be78-0e4b-4fc6-8d80-fa9b94be460a" providerId="ADAL" clId="{5265B4F3-F362-43DE-B3FC-0FE1C9A164C6}" dt="2019-01-09T09:45:26.027" v="3045" actId="478"/>
          <ac:grpSpMkLst>
            <pc:docMk/>
            <pc:sldMk cId="2687130281" sldId="410"/>
            <ac:grpSpMk id="3" creationId="{9E4FC662-4C9B-4589-902A-A0C39E4C31E2}"/>
          </ac:grpSpMkLst>
        </pc:grpChg>
        <pc:grpChg chg="add del mod">
          <ac:chgData name="QNAP_Copy Su" userId="1126be78-0e4b-4fc6-8d80-fa9b94be460a" providerId="ADAL" clId="{5265B4F3-F362-43DE-B3FC-0FE1C9A164C6}" dt="2019-01-09T09:49:59.957" v="3110" actId="478"/>
          <ac:grpSpMkLst>
            <pc:docMk/>
            <pc:sldMk cId="2687130281" sldId="410"/>
            <ac:grpSpMk id="11" creationId="{5F808DE6-E1A3-4FA9-BF88-1BD4AB98F7F1}"/>
          </ac:grpSpMkLst>
        </pc:grpChg>
        <pc:picChg chg="del">
          <ac:chgData name="QNAP_Copy Su" userId="1126be78-0e4b-4fc6-8d80-fa9b94be460a" providerId="ADAL" clId="{5265B4F3-F362-43DE-B3FC-0FE1C9A164C6}" dt="2019-01-09T09:45:26.027" v="3045" actId="478"/>
          <ac:picMkLst>
            <pc:docMk/>
            <pc:sldMk cId="2687130281" sldId="410"/>
            <ac:picMk id="6" creationId="{7444D848-1D2E-4ED0-8A26-19FB34A8990A}"/>
          </ac:picMkLst>
        </pc:picChg>
        <pc:picChg chg="del">
          <ac:chgData name="QNAP_Copy Su" userId="1126be78-0e4b-4fc6-8d80-fa9b94be460a" providerId="ADAL" clId="{5265B4F3-F362-43DE-B3FC-0FE1C9A164C6}" dt="2019-01-09T09:45:26.027" v="3045" actId="478"/>
          <ac:picMkLst>
            <pc:docMk/>
            <pc:sldMk cId="2687130281" sldId="410"/>
            <ac:picMk id="9" creationId="{D33125B3-48AD-4049-ABF0-5115D625C055}"/>
          </ac:picMkLst>
        </pc:picChg>
        <pc:picChg chg="del">
          <ac:chgData name="QNAP_Copy Su" userId="1126be78-0e4b-4fc6-8d80-fa9b94be460a" providerId="ADAL" clId="{5265B4F3-F362-43DE-B3FC-0FE1C9A164C6}" dt="2019-01-09T09:45:26.027" v="3045" actId="478"/>
          <ac:picMkLst>
            <pc:docMk/>
            <pc:sldMk cId="2687130281" sldId="410"/>
            <ac:picMk id="10" creationId="{3C90B3AD-1DB0-4D53-95E5-317445D8A81F}"/>
          </ac:picMkLst>
        </pc:picChg>
        <pc:picChg chg="del">
          <ac:chgData name="QNAP_Copy Su" userId="1126be78-0e4b-4fc6-8d80-fa9b94be460a" providerId="ADAL" clId="{5265B4F3-F362-43DE-B3FC-0FE1C9A164C6}" dt="2019-01-09T09:45:26.027" v="3045" actId="478"/>
          <ac:picMkLst>
            <pc:docMk/>
            <pc:sldMk cId="2687130281" sldId="410"/>
            <ac:picMk id="14" creationId="{341EA124-0FC3-4CD9-890E-003C6A31BE88}"/>
          </ac:picMkLst>
        </pc:picChg>
        <pc:picChg chg="del">
          <ac:chgData name="QNAP_Copy Su" userId="1126be78-0e4b-4fc6-8d80-fa9b94be460a" providerId="ADAL" clId="{5265B4F3-F362-43DE-B3FC-0FE1C9A164C6}" dt="2019-01-09T09:45:26.027" v="3045" actId="478"/>
          <ac:picMkLst>
            <pc:docMk/>
            <pc:sldMk cId="2687130281" sldId="410"/>
            <ac:picMk id="15" creationId="{E055B82C-36AA-4DB8-9A74-D8250119C6E6}"/>
          </ac:picMkLst>
        </pc:picChg>
        <pc:picChg chg="add mod">
          <ac:chgData name="QNAP_Copy Su" userId="1126be78-0e4b-4fc6-8d80-fa9b94be460a" providerId="ADAL" clId="{5265B4F3-F362-43DE-B3FC-0FE1C9A164C6}" dt="2019-01-09T10:03:23.438" v="3284" actId="1076"/>
          <ac:picMkLst>
            <pc:docMk/>
            <pc:sldMk cId="2687130281" sldId="410"/>
            <ac:picMk id="16" creationId="{F6B932D2-4CC2-4CB2-A626-AA2B096F1172}"/>
          </ac:picMkLst>
        </pc:picChg>
        <pc:picChg chg="add mod">
          <ac:chgData name="QNAP_Copy Su" userId="1126be78-0e4b-4fc6-8d80-fa9b94be460a" providerId="ADAL" clId="{5265B4F3-F362-43DE-B3FC-0FE1C9A164C6}" dt="2019-01-09T10:03:23.438" v="3284" actId="1076"/>
          <ac:picMkLst>
            <pc:docMk/>
            <pc:sldMk cId="2687130281" sldId="410"/>
            <ac:picMk id="17" creationId="{C2A68F5C-F463-4AB2-A5D2-6AAF6D8C27F1}"/>
          </ac:picMkLst>
        </pc:picChg>
        <pc:picChg chg="add mod">
          <ac:chgData name="QNAP_Copy Su" userId="1126be78-0e4b-4fc6-8d80-fa9b94be460a" providerId="ADAL" clId="{5265B4F3-F362-43DE-B3FC-0FE1C9A164C6}" dt="2019-01-09T10:03:23.438" v="3284" actId="1076"/>
          <ac:picMkLst>
            <pc:docMk/>
            <pc:sldMk cId="2687130281" sldId="410"/>
            <ac:picMk id="18" creationId="{2A6D8363-3A10-4F56-883D-23717D58E4F0}"/>
          </ac:picMkLst>
        </pc:picChg>
        <pc:picChg chg="add mod ord">
          <ac:chgData name="QNAP_Copy Su" userId="1126be78-0e4b-4fc6-8d80-fa9b94be460a" providerId="ADAL" clId="{5265B4F3-F362-43DE-B3FC-0FE1C9A164C6}" dt="2019-01-09T10:03:36.749" v="3287" actId="688"/>
          <ac:picMkLst>
            <pc:docMk/>
            <pc:sldMk cId="2687130281" sldId="410"/>
            <ac:picMk id="19" creationId="{305FF9CB-9863-4CFD-AE0B-5F087BD9B46E}"/>
          </ac:picMkLst>
        </pc:picChg>
        <pc:picChg chg="add mod">
          <ac:chgData name="QNAP_Copy Su" userId="1126be78-0e4b-4fc6-8d80-fa9b94be460a" providerId="ADAL" clId="{5265B4F3-F362-43DE-B3FC-0FE1C9A164C6}" dt="2019-01-09T10:09:19.975" v="3357" actId="1076"/>
          <ac:picMkLst>
            <pc:docMk/>
            <pc:sldMk cId="2687130281" sldId="410"/>
            <ac:picMk id="24" creationId="{9D236D2D-4DCA-4B51-9B7F-702163206F6D}"/>
          </ac:picMkLst>
        </pc:picChg>
        <pc:picChg chg="add mod">
          <ac:chgData name="QNAP_Copy Su" userId="1126be78-0e4b-4fc6-8d80-fa9b94be460a" providerId="ADAL" clId="{5265B4F3-F362-43DE-B3FC-0FE1C9A164C6}" dt="2019-01-09T10:04:05.357" v="3296" actId="1076"/>
          <ac:picMkLst>
            <pc:docMk/>
            <pc:sldMk cId="2687130281" sldId="410"/>
            <ac:picMk id="28" creationId="{CE34541B-EA11-4370-8B6A-2A40F9E0DD5D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4:13.588" v="4661" actId="1076"/>
        <pc:sldMkLst>
          <pc:docMk/>
          <pc:sldMk cId="1992669528" sldId="411"/>
        </pc:sldMkLst>
        <pc:spChg chg="mod">
          <ac:chgData name="QNAP_Copy Su" userId="1126be78-0e4b-4fc6-8d80-fa9b94be460a" providerId="ADAL" clId="{5265B4F3-F362-43DE-B3FC-0FE1C9A164C6}" dt="2019-01-10T08:54:13.588" v="4661" actId="1076"/>
          <ac:spMkLst>
            <pc:docMk/>
            <pc:sldMk cId="1992669528" sldId="411"/>
            <ac:spMk id="12" creationId="{8C86AD6A-A778-43CC-8B9F-D60A02146D7E}"/>
          </ac:spMkLst>
        </pc:spChg>
        <pc:spChg chg="mod">
          <ac:chgData name="QNAP_Copy Su" userId="1126be78-0e4b-4fc6-8d80-fa9b94be460a" providerId="ADAL" clId="{5265B4F3-F362-43DE-B3FC-0FE1C9A164C6}" dt="2019-01-09T10:04:22.847" v="3300" actId="1076"/>
          <ac:spMkLst>
            <pc:docMk/>
            <pc:sldMk cId="1992669528" sldId="411"/>
            <ac:spMk id="13" creationId="{CDC6F291-A447-4495-A073-675A26855538}"/>
          </ac:spMkLst>
        </pc:spChg>
        <pc:spChg chg="mod">
          <ac:chgData name="QNAP_Copy Su" userId="1126be78-0e4b-4fc6-8d80-fa9b94be460a" providerId="ADAL" clId="{5265B4F3-F362-43DE-B3FC-0FE1C9A164C6}" dt="2019-01-09T10:09:33.524" v="3364" actId="1037"/>
          <ac:spMkLst>
            <pc:docMk/>
            <pc:sldMk cId="1992669528" sldId="411"/>
            <ac:spMk id="27" creationId="{DC839C07-61FC-4BBD-80C4-8950FEAE7EA5}"/>
          </ac:spMkLst>
        </pc:spChg>
        <pc:spChg chg="mod">
          <ac:chgData name="QNAP_Copy Su" userId="1126be78-0e4b-4fc6-8d80-fa9b94be460a" providerId="ADAL" clId="{5265B4F3-F362-43DE-B3FC-0FE1C9A164C6}" dt="2019-01-09T10:04:22.847" v="3300" actId="1076"/>
          <ac:spMkLst>
            <pc:docMk/>
            <pc:sldMk cId="1992669528" sldId="411"/>
            <ac:spMk id="29" creationId="{90FF6F69-652F-4A93-A277-4A5A22FA2187}"/>
          </ac:spMkLst>
        </pc:spChg>
        <pc:picChg chg="add del mod">
          <ac:chgData name="QNAP_Copy Su" userId="1126be78-0e4b-4fc6-8d80-fa9b94be460a" providerId="ADAL" clId="{5265B4F3-F362-43DE-B3FC-0FE1C9A164C6}" dt="2019-01-09T10:02:20.677" v="3272" actId="478"/>
          <ac:picMkLst>
            <pc:docMk/>
            <pc:sldMk cId="1992669528" sldId="411"/>
            <ac:picMk id="2" creationId="{F7BD3BE1-4CB9-4D25-82A4-623B0AB2B0D0}"/>
          </ac:picMkLst>
        </pc:picChg>
        <pc:picChg chg="add del mod">
          <ac:chgData name="QNAP_Copy Su" userId="1126be78-0e4b-4fc6-8d80-fa9b94be460a" providerId="ADAL" clId="{5265B4F3-F362-43DE-B3FC-0FE1C9A164C6}" dt="2019-01-09T10:02:37.334" v="3275" actId="478"/>
          <ac:picMkLst>
            <pc:docMk/>
            <pc:sldMk cId="1992669528" sldId="411"/>
            <ac:picMk id="3" creationId="{523880B4-8252-46AC-8CEB-9DE35F3B0D71}"/>
          </ac:picMkLst>
        </pc:picChg>
        <pc:picChg chg="add mod">
          <ac:chgData name="QNAP_Copy Su" userId="1126be78-0e4b-4fc6-8d80-fa9b94be460a" providerId="ADAL" clId="{5265B4F3-F362-43DE-B3FC-0FE1C9A164C6}" dt="2019-01-09T10:57:18.887" v="3799" actId="1036"/>
          <ac:picMkLst>
            <pc:docMk/>
            <pc:sldMk cId="1992669528" sldId="411"/>
            <ac:picMk id="14" creationId="{94286615-8BC6-4034-8BED-9E067638DCFA}"/>
          </ac:picMkLst>
        </pc:picChg>
        <pc:picChg chg="add mod">
          <ac:chgData name="QNAP_Copy Su" userId="1126be78-0e4b-4fc6-8d80-fa9b94be460a" providerId="ADAL" clId="{5265B4F3-F362-43DE-B3FC-0FE1C9A164C6}" dt="2019-01-09T10:57:18.887" v="3799" actId="1036"/>
          <ac:picMkLst>
            <pc:docMk/>
            <pc:sldMk cId="1992669528" sldId="411"/>
            <ac:picMk id="15" creationId="{70988245-5EBA-4EDA-A41D-F37485E6BE9B}"/>
          </ac:picMkLst>
        </pc:picChg>
        <pc:picChg chg="del">
          <ac:chgData name="QNAP_Copy Su" userId="1126be78-0e4b-4fc6-8d80-fa9b94be460a" providerId="ADAL" clId="{5265B4F3-F362-43DE-B3FC-0FE1C9A164C6}" dt="2019-01-09T09:54:24.292" v="3163" actId="478"/>
          <ac:picMkLst>
            <pc:docMk/>
            <pc:sldMk cId="1992669528" sldId="411"/>
            <ac:picMk id="16" creationId="{F6B932D2-4CC2-4CB2-A626-AA2B096F1172}"/>
          </ac:picMkLst>
        </pc:picChg>
        <pc:picChg chg="del">
          <ac:chgData name="QNAP_Copy Su" userId="1126be78-0e4b-4fc6-8d80-fa9b94be460a" providerId="ADAL" clId="{5265B4F3-F362-43DE-B3FC-0FE1C9A164C6}" dt="2019-01-09T09:54:24.292" v="3163" actId="478"/>
          <ac:picMkLst>
            <pc:docMk/>
            <pc:sldMk cId="1992669528" sldId="411"/>
            <ac:picMk id="17" creationId="{C2A68F5C-F463-4AB2-A5D2-6AAF6D8C27F1}"/>
          </ac:picMkLst>
        </pc:picChg>
        <pc:picChg chg="del">
          <ac:chgData name="QNAP_Copy Su" userId="1126be78-0e4b-4fc6-8d80-fa9b94be460a" providerId="ADAL" clId="{5265B4F3-F362-43DE-B3FC-0FE1C9A164C6}" dt="2019-01-09T09:54:24.292" v="3163" actId="478"/>
          <ac:picMkLst>
            <pc:docMk/>
            <pc:sldMk cId="1992669528" sldId="411"/>
            <ac:picMk id="18" creationId="{2A6D8363-3A10-4F56-883D-23717D58E4F0}"/>
          </ac:picMkLst>
        </pc:picChg>
        <pc:picChg chg="mod">
          <ac:chgData name="QNAP_Copy Su" userId="1126be78-0e4b-4fc6-8d80-fa9b94be460a" providerId="ADAL" clId="{5265B4F3-F362-43DE-B3FC-0FE1C9A164C6}" dt="2019-01-09T10:04:22.847" v="3300" actId="1076"/>
          <ac:picMkLst>
            <pc:docMk/>
            <pc:sldMk cId="1992669528" sldId="411"/>
            <ac:picMk id="19" creationId="{305FF9CB-9863-4CFD-AE0B-5F087BD9B46E}"/>
          </ac:picMkLst>
        </pc:picChg>
        <pc:picChg chg="add mod ord">
          <ac:chgData name="QNAP_Copy Su" userId="1126be78-0e4b-4fc6-8d80-fa9b94be460a" providerId="ADAL" clId="{5265B4F3-F362-43DE-B3FC-0FE1C9A164C6}" dt="2019-01-09T10:57:18.887" v="3799" actId="1036"/>
          <ac:picMkLst>
            <pc:docMk/>
            <pc:sldMk cId="1992669528" sldId="411"/>
            <ac:picMk id="20" creationId="{8E2B4F0C-B820-441D-8A3D-0D9D16E52274}"/>
          </ac:picMkLst>
        </pc:picChg>
        <pc:picChg chg="mod">
          <ac:chgData name="QNAP_Copy Su" userId="1126be78-0e4b-4fc6-8d80-fa9b94be460a" providerId="ADAL" clId="{5265B4F3-F362-43DE-B3FC-0FE1C9A164C6}" dt="2019-01-09T10:09:33.524" v="3364" actId="1037"/>
          <ac:picMkLst>
            <pc:docMk/>
            <pc:sldMk cId="1992669528" sldId="411"/>
            <ac:picMk id="24" creationId="{9D236D2D-4DCA-4B51-9B7F-702163206F6D}"/>
          </ac:picMkLst>
        </pc:picChg>
        <pc:picChg chg="mod">
          <ac:chgData name="QNAP_Copy Su" userId="1126be78-0e4b-4fc6-8d80-fa9b94be460a" providerId="ADAL" clId="{5265B4F3-F362-43DE-B3FC-0FE1C9A164C6}" dt="2019-01-09T10:04:22.847" v="3300" actId="1076"/>
          <ac:picMkLst>
            <pc:docMk/>
            <pc:sldMk cId="1992669528" sldId="411"/>
            <ac:picMk id="28" creationId="{CE34541B-EA11-4370-8B6A-2A40F9E0DD5D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7:32.153" v="4692" actId="1076"/>
        <pc:sldMkLst>
          <pc:docMk/>
          <pc:sldMk cId="639230980" sldId="413"/>
        </pc:sldMkLst>
        <pc:spChg chg="mod">
          <ac:chgData name="QNAP_Copy Su" userId="1126be78-0e4b-4fc6-8d80-fa9b94be460a" providerId="ADAL" clId="{5265B4F3-F362-43DE-B3FC-0FE1C9A164C6}" dt="2019-01-10T08:57:32.153" v="4692" actId="1076"/>
          <ac:spMkLst>
            <pc:docMk/>
            <pc:sldMk cId="639230980" sldId="413"/>
            <ac:spMk id="12" creationId="{8C86AD6A-A778-43CC-8B9F-D60A02146D7E}"/>
          </ac:spMkLst>
        </pc:spChg>
        <pc:spChg chg="mod">
          <ac:chgData name="QNAP_Copy Su" userId="1126be78-0e4b-4fc6-8d80-fa9b94be460a" providerId="ADAL" clId="{5265B4F3-F362-43DE-B3FC-0FE1C9A164C6}" dt="2019-01-09T10:06:51.960" v="3330" actId="1035"/>
          <ac:spMkLst>
            <pc:docMk/>
            <pc:sldMk cId="639230980" sldId="413"/>
            <ac:spMk id="13" creationId="{CDC6F291-A447-4495-A073-675A26855538}"/>
          </ac:spMkLst>
        </pc:spChg>
        <pc:spChg chg="add mod">
          <ac:chgData name="QNAP_Copy Su" userId="1126be78-0e4b-4fc6-8d80-fa9b94be460a" providerId="ADAL" clId="{5265B4F3-F362-43DE-B3FC-0FE1C9A164C6}" dt="2019-01-09T10:08:43.178" v="3355" actId="1035"/>
          <ac:spMkLst>
            <pc:docMk/>
            <pc:sldMk cId="639230980" sldId="413"/>
            <ac:spMk id="18" creationId="{A8EF59FD-3C8C-455B-9425-9396F0D951ED}"/>
          </ac:spMkLst>
        </pc:spChg>
        <pc:spChg chg="mod">
          <ac:chgData name="QNAP_Copy Su" userId="1126be78-0e4b-4fc6-8d80-fa9b94be460a" providerId="ADAL" clId="{5265B4F3-F362-43DE-B3FC-0FE1C9A164C6}" dt="2019-01-09T10:07:05.172" v="3334" actId="1076"/>
          <ac:spMkLst>
            <pc:docMk/>
            <pc:sldMk cId="639230980" sldId="413"/>
            <ac:spMk id="27" creationId="{DC839C07-61FC-4BBD-80C4-8950FEAE7EA5}"/>
          </ac:spMkLst>
        </pc:spChg>
        <pc:spChg chg="del mod">
          <ac:chgData name="QNAP_Copy Su" userId="1126be78-0e4b-4fc6-8d80-fa9b94be460a" providerId="ADAL" clId="{5265B4F3-F362-43DE-B3FC-0FE1C9A164C6}" dt="2019-01-09T10:07:52.771" v="3340" actId="478"/>
          <ac:spMkLst>
            <pc:docMk/>
            <pc:sldMk cId="639230980" sldId="413"/>
            <ac:spMk id="29" creationId="{90FF6F69-652F-4A93-A277-4A5A22FA2187}"/>
          </ac:spMkLst>
        </pc:spChg>
        <pc:picChg chg="add mod">
          <ac:chgData name="QNAP_Copy Su" userId="1126be78-0e4b-4fc6-8d80-fa9b94be460a" providerId="ADAL" clId="{5265B4F3-F362-43DE-B3FC-0FE1C9A164C6}" dt="2019-01-09T10:08:13.573" v="3344" actId="1076"/>
          <ac:picMkLst>
            <pc:docMk/>
            <pc:sldMk cId="639230980" sldId="413"/>
            <ac:picMk id="2" creationId="{F903732D-DE7E-4B72-BB84-1925D79A51F2}"/>
          </ac:picMkLst>
        </pc:picChg>
        <pc:picChg chg="add mod">
          <ac:chgData name="QNAP_Copy Su" userId="1126be78-0e4b-4fc6-8d80-fa9b94be460a" providerId="ADAL" clId="{5265B4F3-F362-43DE-B3FC-0FE1C9A164C6}" dt="2019-01-09T10:06:06.079" v="3323" actId="14861"/>
          <ac:picMkLst>
            <pc:docMk/>
            <pc:sldMk cId="639230980" sldId="413"/>
            <ac:picMk id="14" creationId="{745C4C53-6A84-49AE-BA43-9554996DB8FF}"/>
          </ac:picMkLst>
        </pc:picChg>
        <pc:picChg chg="add mod">
          <ac:chgData name="QNAP_Copy Su" userId="1126be78-0e4b-4fc6-8d80-fa9b94be460a" providerId="ADAL" clId="{5265B4F3-F362-43DE-B3FC-0FE1C9A164C6}" dt="2019-01-09T10:06:06.079" v="3323" actId="14861"/>
          <ac:picMkLst>
            <pc:docMk/>
            <pc:sldMk cId="639230980" sldId="413"/>
            <ac:picMk id="15" creationId="{B3EEAB92-5B6A-4203-95E5-34EA4842D25C}"/>
          </ac:picMkLst>
        </pc:picChg>
        <pc:picChg chg="add mod">
          <ac:chgData name="QNAP_Copy Su" userId="1126be78-0e4b-4fc6-8d80-fa9b94be460a" providerId="ADAL" clId="{5265B4F3-F362-43DE-B3FC-0FE1C9A164C6}" dt="2019-01-09T10:06:06.079" v="3323" actId="14861"/>
          <ac:picMkLst>
            <pc:docMk/>
            <pc:sldMk cId="639230980" sldId="413"/>
            <ac:picMk id="16" creationId="{84388EFB-5E76-4614-8F66-83D301C6A321}"/>
          </ac:picMkLst>
        </pc:picChg>
        <pc:picChg chg="del">
          <ac:chgData name="QNAP_Copy Su" userId="1126be78-0e4b-4fc6-8d80-fa9b94be460a" providerId="ADAL" clId="{5265B4F3-F362-43DE-B3FC-0FE1C9A164C6}" dt="2019-01-09T10:04:34.052" v="3302" actId="478"/>
          <ac:picMkLst>
            <pc:docMk/>
            <pc:sldMk cId="639230980" sldId="413"/>
            <ac:picMk id="17" creationId="{0AA1D52C-F7A5-4C62-A20E-5B63C6255570}"/>
          </ac:picMkLst>
        </pc:picChg>
        <pc:picChg chg="del">
          <ac:chgData name="QNAP_Copy Su" userId="1126be78-0e4b-4fc6-8d80-fa9b94be460a" providerId="ADAL" clId="{5265B4F3-F362-43DE-B3FC-0FE1C9A164C6}" dt="2019-01-09T10:04:34.052" v="3302" actId="478"/>
          <ac:picMkLst>
            <pc:docMk/>
            <pc:sldMk cId="639230980" sldId="413"/>
            <ac:picMk id="22" creationId="{387E99D2-7BD6-43F4-9AE8-E531572C8E8F}"/>
          </ac:picMkLst>
        </pc:picChg>
        <pc:picChg chg="del">
          <ac:chgData name="QNAP_Copy Su" userId="1126be78-0e4b-4fc6-8d80-fa9b94be460a" providerId="ADAL" clId="{5265B4F3-F362-43DE-B3FC-0FE1C9A164C6}" dt="2019-01-09T10:04:34.052" v="3302" actId="478"/>
          <ac:picMkLst>
            <pc:docMk/>
            <pc:sldMk cId="639230980" sldId="413"/>
            <ac:picMk id="26" creationId="{A2DB867E-1CE6-4A67-BFF4-46AF456E6B62}"/>
          </ac:picMkLst>
        </pc:picChg>
        <pc:picChg chg="del">
          <ac:chgData name="QNAP_Copy Su" userId="1126be78-0e4b-4fc6-8d80-fa9b94be460a" providerId="ADAL" clId="{5265B4F3-F362-43DE-B3FC-0FE1C9A164C6}" dt="2019-01-09T10:07:51.035" v="3339" actId="478"/>
          <ac:picMkLst>
            <pc:docMk/>
            <pc:sldMk cId="639230980" sldId="413"/>
            <ac:picMk id="28" creationId="{CE34541B-EA11-4370-8B6A-2A40F9E0DD5D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7:36.436" v="4693" actId="1076"/>
        <pc:sldMkLst>
          <pc:docMk/>
          <pc:sldMk cId="2729161138" sldId="414"/>
        </pc:sldMkLst>
        <pc:spChg chg="mod">
          <ac:chgData name="QNAP_Copy Su" userId="1126be78-0e4b-4fc6-8d80-fa9b94be460a" providerId="ADAL" clId="{5265B4F3-F362-43DE-B3FC-0FE1C9A164C6}" dt="2019-01-10T08:57:36.436" v="4693" actId="1076"/>
          <ac:spMkLst>
            <pc:docMk/>
            <pc:sldMk cId="2729161138" sldId="414"/>
            <ac:spMk id="12" creationId="{8C86AD6A-A778-43CC-8B9F-D60A02146D7E}"/>
          </ac:spMkLst>
        </pc:spChg>
        <pc:spChg chg="del">
          <ac:chgData name="QNAP_Copy Su" userId="1126be78-0e4b-4fc6-8d80-fa9b94be460a" providerId="ADAL" clId="{5265B4F3-F362-43DE-B3FC-0FE1C9A164C6}" dt="2019-01-09T10:10:54.630" v="3377" actId="478"/>
          <ac:spMkLst>
            <pc:docMk/>
            <pc:sldMk cId="2729161138" sldId="414"/>
            <ac:spMk id="13" creationId="{CDC6F291-A447-4495-A073-675A26855538}"/>
          </ac:spMkLst>
        </pc:spChg>
        <pc:spChg chg="del">
          <ac:chgData name="QNAP_Copy Su" userId="1126be78-0e4b-4fc6-8d80-fa9b94be460a" providerId="ADAL" clId="{5265B4F3-F362-43DE-B3FC-0FE1C9A164C6}" dt="2019-01-09T10:10:56.996" v="3378" actId="478"/>
          <ac:spMkLst>
            <pc:docMk/>
            <pc:sldMk cId="2729161138" sldId="414"/>
            <ac:spMk id="18" creationId="{A8EF59FD-3C8C-455B-9425-9396F0D951ED}"/>
          </ac:spMkLst>
        </pc:spChg>
        <pc:spChg chg="del mod topLvl">
          <ac:chgData name="QNAP_Copy Su" userId="1126be78-0e4b-4fc6-8d80-fa9b94be460a" providerId="ADAL" clId="{5265B4F3-F362-43DE-B3FC-0FE1C9A164C6}" dt="2019-01-09T10:11:44.152" v="3386" actId="478"/>
          <ac:spMkLst>
            <pc:docMk/>
            <pc:sldMk cId="2729161138" sldId="414"/>
            <ac:spMk id="22" creationId="{E95C9692-2932-4C7A-84D8-9327CD36BA89}"/>
          </ac:spMkLst>
        </pc:spChg>
        <pc:spChg chg="add mod">
          <ac:chgData name="QNAP_Copy Su" userId="1126be78-0e4b-4fc6-8d80-fa9b94be460a" providerId="ADAL" clId="{5265B4F3-F362-43DE-B3FC-0FE1C9A164C6}" dt="2019-01-09T10:14:05.439" v="3419" actId="1076"/>
          <ac:spMkLst>
            <pc:docMk/>
            <pc:sldMk cId="2729161138" sldId="414"/>
            <ac:spMk id="25" creationId="{82F97C91-81F3-4114-A49A-A82835401A07}"/>
          </ac:spMkLst>
        </pc:spChg>
        <pc:spChg chg="add mod">
          <ac:chgData name="QNAP_Copy Su" userId="1126be78-0e4b-4fc6-8d80-fa9b94be460a" providerId="ADAL" clId="{5265B4F3-F362-43DE-B3FC-0FE1C9A164C6}" dt="2019-01-09T10:15:22.095" v="3440" actId="1076"/>
          <ac:spMkLst>
            <pc:docMk/>
            <pc:sldMk cId="2729161138" sldId="414"/>
            <ac:spMk id="26" creationId="{42B2B3A3-A6DA-44A3-B695-97FA11C22316}"/>
          </ac:spMkLst>
        </pc:spChg>
        <pc:spChg chg="del">
          <ac:chgData name="QNAP_Copy Su" userId="1126be78-0e4b-4fc6-8d80-fa9b94be460a" providerId="ADAL" clId="{5265B4F3-F362-43DE-B3FC-0FE1C9A164C6}" dt="2019-01-09T10:10:54.630" v="3377" actId="478"/>
          <ac:spMkLst>
            <pc:docMk/>
            <pc:sldMk cId="2729161138" sldId="414"/>
            <ac:spMk id="27" creationId="{DC839C07-61FC-4BBD-80C4-8950FEAE7EA5}"/>
          </ac:spMkLst>
        </pc:spChg>
        <pc:grpChg chg="add del mod">
          <ac:chgData name="QNAP_Copy Su" userId="1126be78-0e4b-4fc6-8d80-fa9b94be460a" providerId="ADAL" clId="{5265B4F3-F362-43DE-B3FC-0FE1C9A164C6}" dt="2019-01-09T10:11:42.110" v="3385" actId="165"/>
          <ac:grpSpMkLst>
            <pc:docMk/>
            <pc:sldMk cId="2729161138" sldId="414"/>
            <ac:grpSpMk id="17" creationId="{99EC99B2-F7E8-4595-A527-D2A82BC6708F}"/>
          </ac:grpSpMkLst>
        </pc:grpChg>
        <pc:picChg chg="del">
          <ac:chgData name="QNAP_Copy Su" userId="1126be78-0e4b-4fc6-8d80-fa9b94be460a" providerId="ADAL" clId="{5265B4F3-F362-43DE-B3FC-0FE1C9A164C6}" dt="2019-01-09T10:10:56.996" v="3378" actId="478"/>
          <ac:picMkLst>
            <pc:docMk/>
            <pc:sldMk cId="2729161138" sldId="414"/>
            <ac:picMk id="2" creationId="{F903732D-DE7E-4B72-BB84-1925D79A51F2}"/>
          </ac:picMkLst>
        </pc:picChg>
        <pc:picChg chg="add del mod">
          <ac:chgData name="QNAP_Copy Su" userId="1126be78-0e4b-4fc6-8d80-fa9b94be460a" providerId="ADAL" clId="{5265B4F3-F362-43DE-B3FC-0FE1C9A164C6}" dt="2019-01-09T10:12:20.813" v="3394" actId="478"/>
          <ac:picMkLst>
            <pc:docMk/>
            <pc:sldMk cId="2729161138" sldId="414"/>
            <ac:picMk id="3" creationId="{F7417541-95A7-45AE-BB54-5F415031C195}"/>
          </ac:picMkLst>
        </pc:picChg>
        <pc:picChg chg="add mod">
          <ac:chgData name="QNAP_Copy Su" userId="1126be78-0e4b-4fc6-8d80-fa9b94be460a" providerId="ADAL" clId="{5265B4F3-F362-43DE-B3FC-0FE1C9A164C6}" dt="2019-01-09T10:13:21.598" v="3406" actId="1076"/>
          <ac:picMkLst>
            <pc:docMk/>
            <pc:sldMk cId="2729161138" sldId="414"/>
            <ac:picMk id="4" creationId="{080C269F-8580-4641-ABE0-FE0CC9B76F2D}"/>
          </ac:picMkLst>
        </pc:picChg>
        <pc:picChg chg="del">
          <ac:chgData name="QNAP_Copy Su" userId="1126be78-0e4b-4fc6-8d80-fa9b94be460a" providerId="ADAL" clId="{5265B4F3-F362-43DE-B3FC-0FE1C9A164C6}" dt="2019-01-09T10:10:11.694" v="3368" actId="478"/>
          <ac:picMkLst>
            <pc:docMk/>
            <pc:sldMk cId="2729161138" sldId="414"/>
            <ac:picMk id="14" creationId="{745C4C53-6A84-49AE-BA43-9554996DB8FF}"/>
          </ac:picMkLst>
        </pc:picChg>
        <pc:picChg chg="del">
          <ac:chgData name="QNAP_Copy Su" userId="1126be78-0e4b-4fc6-8d80-fa9b94be460a" providerId="ADAL" clId="{5265B4F3-F362-43DE-B3FC-0FE1C9A164C6}" dt="2019-01-09T10:10:11.694" v="3368" actId="478"/>
          <ac:picMkLst>
            <pc:docMk/>
            <pc:sldMk cId="2729161138" sldId="414"/>
            <ac:picMk id="15" creationId="{B3EEAB92-5B6A-4203-95E5-34EA4842D25C}"/>
          </ac:picMkLst>
        </pc:picChg>
        <pc:picChg chg="del">
          <ac:chgData name="QNAP_Copy Su" userId="1126be78-0e4b-4fc6-8d80-fa9b94be460a" providerId="ADAL" clId="{5265B4F3-F362-43DE-B3FC-0FE1C9A164C6}" dt="2019-01-09T10:10:11.694" v="3368" actId="478"/>
          <ac:picMkLst>
            <pc:docMk/>
            <pc:sldMk cId="2729161138" sldId="414"/>
            <ac:picMk id="16" creationId="{84388EFB-5E76-4614-8F66-83D301C6A321}"/>
          </ac:picMkLst>
        </pc:picChg>
        <pc:picChg chg="del">
          <ac:chgData name="QNAP_Copy Su" userId="1126be78-0e4b-4fc6-8d80-fa9b94be460a" providerId="ADAL" clId="{5265B4F3-F362-43DE-B3FC-0FE1C9A164C6}" dt="2019-01-09T10:10:54.630" v="3377" actId="478"/>
          <ac:picMkLst>
            <pc:docMk/>
            <pc:sldMk cId="2729161138" sldId="414"/>
            <ac:picMk id="19" creationId="{305FF9CB-9863-4CFD-AE0B-5F087BD9B46E}"/>
          </ac:picMkLst>
        </pc:picChg>
        <pc:picChg chg="mod topLvl">
          <ac:chgData name="QNAP_Copy Su" userId="1126be78-0e4b-4fc6-8d80-fa9b94be460a" providerId="ADAL" clId="{5265B4F3-F362-43DE-B3FC-0FE1C9A164C6}" dt="2019-01-09T10:13:21.598" v="3406" actId="1076"/>
          <ac:picMkLst>
            <pc:docMk/>
            <pc:sldMk cId="2729161138" sldId="414"/>
            <ac:picMk id="20" creationId="{F2793D86-5102-4DB0-B0D5-FEEA06028F0B}"/>
          </ac:picMkLst>
        </pc:picChg>
        <pc:picChg chg="mod topLvl">
          <ac:chgData name="QNAP_Copy Su" userId="1126be78-0e4b-4fc6-8d80-fa9b94be460a" providerId="ADAL" clId="{5265B4F3-F362-43DE-B3FC-0FE1C9A164C6}" dt="2019-01-09T10:13:21.598" v="3406" actId="1076"/>
          <ac:picMkLst>
            <pc:docMk/>
            <pc:sldMk cId="2729161138" sldId="414"/>
            <ac:picMk id="21" creationId="{D6E95833-539C-494A-9D2D-E3C97AF42B50}"/>
          </ac:picMkLst>
        </pc:picChg>
        <pc:picChg chg="add del mod">
          <ac:chgData name="QNAP_Copy Su" userId="1126be78-0e4b-4fc6-8d80-fa9b94be460a" providerId="ADAL" clId="{5265B4F3-F362-43DE-B3FC-0FE1C9A164C6}" dt="2019-01-09T10:14:49.926" v="3430" actId="478"/>
          <ac:picMkLst>
            <pc:docMk/>
            <pc:sldMk cId="2729161138" sldId="414"/>
            <ac:picMk id="23" creationId="{2016ECAB-364A-458A-A96F-DF0CB57DB289}"/>
          </ac:picMkLst>
        </pc:picChg>
        <pc:picChg chg="del">
          <ac:chgData name="QNAP_Copy Su" userId="1126be78-0e4b-4fc6-8d80-fa9b94be460a" providerId="ADAL" clId="{5265B4F3-F362-43DE-B3FC-0FE1C9A164C6}" dt="2019-01-09T10:10:54.630" v="3377" actId="478"/>
          <ac:picMkLst>
            <pc:docMk/>
            <pc:sldMk cId="2729161138" sldId="414"/>
            <ac:picMk id="24" creationId="{9D236D2D-4DCA-4B51-9B7F-702163206F6D}"/>
          </ac:picMkLst>
        </pc:picChg>
        <pc:picChg chg="add mod ord">
          <ac:chgData name="QNAP_Copy Su" userId="1126be78-0e4b-4fc6-8d80-fa9b94be460a" providerId="ADAL" clId="{5265B4F3-F362-43DE-B3FC-0FE1C9A164C6}" dt="2019-01-09T10:15:18.473" v="3439" actId="207"/>
          <ac:picMkLst>
            <pc:docMk/>
            <pc:sldMk cId="2729161138" sldId="414"/>
            <ac:picMk id="28" creationId="{219F2059-27CC-454C-8A58-D40E4CFE5BC9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7:44.280" v="4696" actId="20577"/>
        <pc:sldMkLst>
          <pc:docMk/>
          <pc:sldMk cId="2429565416" sldId="415"/>
        </pc:sldMkLst>
        <pc:spChg chg="mod">
          <ac:chgData name="QNAP_Copy Su" userId="1126be78-0e4b-4fc6-8d80-fa9b94be460a" providerId="ADAL" clId="{5265B4F3-F362-43DE-B3FC-0FE1C9A164C6}" dt="2019-01-10T08:57:44.280" v="4696" actId="20577"/>
          <ac:spMkLst>
            <pc:docMk/>
            <pc:sldMk cId="2429565416" sldId="415"/>
            <ac:spMk id="12" creationId="{8C86AD6A-A778-43CC-8B9F-D60A02146D7E}"/>
          </ac:spMkLst>
        </pc:spChg>
        <pc:spChg chg="add mod">
          <ac:chgData name="QNAP_Copy Su" userId="1126be78-0e4b-4fc6-8d80-fa9b94be460a" providerId="ADAL" clId="{5265B4F3-F362-43DE-B3FC-0FE1C9A164C6}" dt="2019-01-09T10:56:51.155" v="3794" actId="1037"/>
          <ac:spMkLst>
            <pc:docMk/>
            <pc:sldMk cId="2429565416" sldId="415"/>
            <ac:spMk id="14" creationId="{6D737580-CBC8-4A48-9AFB-B3918CC8CA6F}"/>
          </ac:spMkLst>
        </pc:spChg>
        <pc:spChg chg="add mod">
          <ac:chgData name="QNAP_Copy Su" userId="1126be78-0e4b-4fc6-8d80-fa9b94be460a" providerId="ADAL" clId="{5265B4F3-F362-43DE-B3FC-0FE1C9A164C6}" dt="2019-01-09T10:56:51.155" v="3794" actId="1037"/>
          <ac:spMkLst>
            <pc:docMk/>
            <pc:sldMk cId="2429565416" sldId="415"/>
            <ac:spMk id="16" creationId="{B9E7C612-3F95-47BC-886C-5E922768F616}"/>
          </ac:spMkLst>
        </pc:spChg>
        <pc:spChg chg="add mod">
          <ac:chgData name="QNAP_Copy Su" userId="1126be78-0e4b-4fc6-8d80-fa9b94be460a" providerId="ADAL" clId="{5265B4F3-F362-43DE-B3FC-0FE1C9A164C6}" dt="2019-01-09T10:56:51.155" v="3794" actId="1037"/>
          <ac:spMkLst>
            <pc:docMk/>
            <pc:sldMk cId="2429565416" sldId="415"/>
            <ac:spMk id="22" creationId="{D2FE08C0-0714-4A46-884B-A3201189A43D}"/>
          </ac:spMkLst>
        </pc:spChg>
        <pc:spChg chg="del">
          <ac:chgData name="QNAP_Copy Su" userId="1126be78-0e4b-4fc6-8d80-fa9b94be460a" providerId="ADAL" clId="{5265B4F3-F362-43DE-B3FC-0FE1C9A164C6}" dt="2019-01-09T10:16:36.071" v="3443" actId="478"/>
          <ac:spMkLst>
            <pc:docMk/>
            <pc:sldMk cId="2429565416" sldId="415"/>
            <ac:spMk id="25" creationId="{82F97C91-81F3-4114-A49A-A82835401A07}"/>
          </ac:spMkLst>
        </pc:spChg>
        <pc:spChg chg="del">
          <ac:chgData name="QNAP_Copy Su" userId="1126be78-0e4b-4fc6-8d80-fa9b94be460a" providerId="ADAL" clId="{5265B4F3-F362-43DE-B3FC-0FE1C9A164C6}" dt="2019-01-09T10:16:36.071" v="3443" actId="478"/>
          <ac:spMkLst>
            <pc:docMk/>
            <pc:sldMk cId="2429565416" sldId="415"/>
            <ac:spMk id="26" creationId="{42B2B3A3-A6DA-44A3-B695-97FA11C22316}"/>
          </ac:spMkLst>
        </pc:spChg>
        <pc:picChg chg="del">
          <ac:chgData name="QNAP_Copy Su" userId="1126be78-0e4b-4fc6-8d80-fa9b94be460a" providerId="ADAL" clId="{5265B4F3-F362-43DE-B3FC-0FE1C9A164C6}" dt="2019-01-09T10:16:36.071" v="3443" actId="478"/>
          <ac:picMkLst>
            <pc:docMk/>
            <pc:sldMk cId="2429565416" sldId="415"/>
            <ac:picMk id="4" creationId="{080C269F-8580-4641-ABE0-FE0CC9B76F2D}"/>
          </ac:picMkLst>
        </pc:picChg>
        <pc:picChg chg="add mod">
          <ac:chgData name="QNAP_Copy Su" userId="1126be78-0e4b-4fc6-8d80-fa9b94be460a" providerId="ADAL" clId="{5265B4F3-F362-43DE-B3FC-0FE1C9A164C6}" dt="2019-01-09T10:56:51.155" v="3794" actId="1037"/>
          <ac:picMkLst>
            <pc:docMk/>
            <pc:sldMk cId="2429565416" sldId="415"/>
            <ac:picMk id="9" creationId="{1F97025D-4DF8-4615-8DDF-D1E299B2EE43}"/>
          </ac:picMkLst>
        </pc:picChg>
        <pc:picChg chg="add mod">
          <ac:chgData name="QNAP_Copy Su" userId="1126be78-0e4b-4fc6-8d80-fa9b94be460a" providerId="ADAL" clId="{5265B4F3-F362-43DE-B3FC-0FE1C9A164C6}" dt="2019-01-09T10:56:51.155" v="3794" actId="1037"/>
          <ac:picMkLst>
            <pc:docMk/>
            <pc:sldMk cId="2429565416" sldId="415"/>
            <ac:picMk id="10" creationId="{E614CE65-F833-4C83-8960-4A8159C5CF0D}"/>
          </ac:picMkLst>
        </pc:picChg>
        <pc:picChg chg="add mod">
          <ac:chgData name="QNAP_Copy Su" userId="1126be78-0e4b-4fc6-8d80-fa9b94be460a" providerId="ADAL" clId="{5265B4F3-F362-43DE-B3FC-0FE1C9A164C6}" dt="2019-01-09T10:56:51.155" v="3794" actId="1037"/>
          <ac:picMkLst>
            <pc:docMk/>
            <pc:sldMk cId="2429565416" sldId="415"/>
            <ac:picMk id="11" creationId="{61E1E857-0491-4DB9-AB64-B71266D95A84}"/>
          </ac:picMkLst>
        </pc:picChg>
        <pc:picChg chg="add del mod">
          <ac:chgData name="QNAP_Copy Su" userId="1126be78-0e4b-4fc6-8d80-fa9b94be460a" providerId="ADAL" clId="{5265B4F3-F362-43DE-B3FC-0FE1C9A164C6}" dt="2019-01-09T10:18:48.918" v="3470" actId="478"/>
          <ac:picMkLst>
            <pc:docMk/>
            <pc:sldMk cId="2429565416" sldId="415"/>
            <ac:picMk id="13" creationId="{003AAA93-865E-48E1-B2FC-DC7B6686383A}"/>
          </ac:picMkLst>
        </pc:picChg>
        <pc:picChg chg="add del mod">
          <ac:chgData name="QNAP_Copy Su" userId="1126be78-0e4b-4fc6-8d80-fa9b94be460a" providerId="ADAL" clId="{5265B4F3-F362-43DE-B3FC-0FE1C9A164C6}" dt="2019-01-09T10:18:51.183" v="3471" actId="478"/>
          <ac:picMkLst>
            <pc:docMk/>
            <pc:sldMk cId="2429565416" sldId="415"/>
            <ac:picMk id="15" creationId="{FAA67D43-03DD-4F90-9A8C-DB7BBDA1483C}"/>
          </ac:picMkLst>
        </pc:picChg>
        <pc:picChg chg="add del mod ord">
          <ac:chgData name="QNAP_Copy Su" userId="1126be78-0e4b-4fc6-8d80-fa9b94be460a" providerId="ADAL" clId="{5265B4F3-F362-43DE-B3FC-0FE1C9A164C6}" dt="2019-01-09T10:21:47.282" v="3530" actId="478"/>
          <ac:picMkLst>
            <pc:docMk/>
            <pc:sldMk cId="2429565416" sldId="415"/>
            <ac:picMk id="17" creationId="{8543F3AE-4645-49C2-8027-28490C65F7C1}"/>
          </ac:picMkLst>
        </pc:picChg>
        <pc:picChg chg="add del mod ord">
          <ac:chgData name="QNAP_Copy Su" userId="1126be78-0e4b-4fc6-8d80-fa9b94be460a" providerId="ADAL" clId="{5265B4F3-F362-43DE-B3FC-0FE1C9A164C6}" dt="2019-01-09T10:21:46.907" v="3529" actId="478"/>
          <ac:picMkLst>
            <pc:docMk/>
            <pc:sldMk cId="2429565416" sldId="415"/>
            <ac:picMk id="18" creationId="{793F89B6-662D-4E16-83CD-9061DC3121AA}"/>
          </ac:picMkLst>
        </pc:picChg>
        <pc:picChg chg="add del mod ord">
          <ac:chgData name="QNAP_Copy Su" userId="1126be78-0e4b-4fc6-8d80-fa9b94be460a" providerId="ADAL" clId="{5265B4F3-F362-43DE-B3FC-0FE1C9A164C6}" dt="2019-01-09T10:21:45.655" v="3528" actId="478"/>
          <ac:picMkLst>
            <pc:docMk/>
            <pc:sldMk cId="2429565416" sldId="415"/>
            <ac:picMk id="19" creationId="{04098148-B388-4C51-91CE-66774DC67C26}"/>
          </ac:picMkLst>
        </pc:picChg>
        <pc:picChg chg="del">
          <ac:chgData name="QNAP_Copy Su" userId="1126be78-0e4b-4fc6-8d80-fa9b94be460a" providerId="ADAL" clId="{5265B4F3-F362-43DE-B3FC-0FE1C9A164C6}" dt="2019-01-09T10:16:36.071" v="3443" actId="478"/>
          <ac:picMkLst>
            <pc:docMk/>
            <pc:sldMk cId="2429565416" sldId="415"/>
            <ac:picMk id="20" creationId="{F2793D86-5102-4DB0-B0D5-FEEA06028F0B}"/>
          </ac:picMkLst>
        </pc:picChg>
        <pc:picChg chg="del">
          <ac:chgData name="QNAP_Copy Su" userId="1126be78-0e4b-4fc6-8d80-fa9b94be460a" providerId="ADAL" clId="{5265B4F3-F362-43DE-B3FC-0FE1C9A164C6}" dt="2019-01-09T10:16:36.071" v="3443" actId="478"/>
          <ac:picMkLst>
            <pc:docMk/>
            <pc:sldMk cId="2429565416" sldId="415"/>
            <ac:picMk id="21" creationId="{D6E95833-539C-494A-9D2D-E3C97AF42B50}"/>
          </ac:picMkLst>
        </pc:picChg>
        <pc:picChg chg="add mod ord">
          <ac:chgData name="QNAP_Copy Su" userId="1126be78-0e4b-4fc6-8d80-fa9b94be460a" providerId="ADAL" clId="{5265B4F3-F362-43DE-B3FC-0FE1C9A164C6}" dt="2019-01-09T10:56:51.155" v="3794" actId="1037"/>
          <ac:picMkLst>
            <pc:docMk/>
            <pc:sldMk cId="2429565416" sldId="415"/>
            <ac:picMk id="23" creationId="{8E522FE6-D36E-49E5-AF82-E02DE151BFC1}"/>
          </ac:picMkLst>
        </pc:picChg>
        <pc:picChg chg="add mod ord">
          <ac:chgData name="QNAP_Copy Su" userId="1126be78-0e4b-4fc6-8d80-fa9b94be460a" providerId="ADAL" clId="{5265B4F3-F362-43DE-B3FC-0FE1C9A164C6}" dt="2019-01-09T10:56:51.155" v="3794" actId="1037"/>
          <ac:picMkLst>
            <pc:docMk/>
            <pc:sldMk cId="2429565416" sldId="415"/>
            <ac:picMk id="24" creationId="{C70F89E0-B12A-4A0E-9868-F6E6F8AAAA41}"/>
          </ac:picMkLst>
        </pc:picChg>
        <pc:picChg chg="add mod ord">
          <ac:chgData name="QNAP_Copy Su" userId="1126be78-0e4b-4fc6-8d80-fa9b94be460a" providerId="ADAL" clId="{5265B4F3-F362-43DE-B3FC-0FE1C9A164C6}" dt="2019-01-09T10:56:51.155" v="3794" actId="1037"/>
          <ac:picMkLst>
            <pc:docMk/>
            <pc:sldMk cId="2429565416" sldId="415"/>
            <ac:picMk id="27" creationId="{8EE090A8-6C4A-405C-AE15-118A93A3142E}"/>
          </ac:picMkLst>
        </pc:picChg>
        <pc:picChg chg="del">
          <ac:chgData name="QNAP_Copy Su" userId="1126be78-0e4b-4fc6-8d80-fa9b94be460a" providerId="ADAL" clId="{5265B4F3-F362-43DE-B3FC-0FE1C9A164C6}" dt="2019-01-09T10:16:36.071" v="3443" actId="478"/>
          <ac:picMkLst>
            <pc:docMk/>
            <pc:sldMk cId="2429565416" sldId="415"/>
            <ac:picMk id="28" creationId="{219F2059-27CC-454C-8A58-D40E4CFE5BC9}"/>
          </ac:picMkLst>
        </pc:picChg>
      </pc:sldChg>
      <pc:sldChg chg="addSp delSp modSp add">
        <pc:chgData name="QNAP_Copy Su" userId="1126be78-0e4b-4fc6-8d80-fa9b94be460a" providerId="ADAL" clId="{5265B4F3-F362-43DE-B3FC-0FE1C9A164C6}" dt="2019-01-10T08:57:55.471" v="4699" actId="20577"/>
        <pc:sldMkLst>
          <pc:docMk/>
          <pc:sldMk cId="2837018174" sldId="416"/>
        </pc:sldMkLst>
        <pc:spChg chg="add mod">
          <ac:chgData name="QNAP_Copy Su" userId="1126be78-0e4b-4fc6-8d80-fa9b94be460a" providerId="ADAL" clId="{5265B4F3-F362-43DE-B3FC-0FE1C9A164C6}" dt="2019-01-09T10:27:10.622" v="3596" actId="208"/>
          <ac:spMkLst>
            <pc:docMk/>
            <pc:sldMk cId="2837018174" sldId="416"/>
            <ac:spMk id="2" creationId="{7986BB24-B71A-420C-9920-A955908F82E5}"/>
          </ac:spMkLst>
        </pc:spChg>
        <pc:spChg chg="mod">
          <ac:chgData name="QNAP_Copy Su" userId="1126be78-0e4b-4fc6-8d80-fa9b94be460a" providerId="ADAL" clId="{5265B4F3-F362-43DE-B3FC-0FE1C9A164C6}" dt="2019-01-10T08:57:55.471" v="4699" actId="20577"/>
          <ac:spMkLst>
            <pc:docMk/>
            <pc:sldMk cId="2837018174" sldId="416"/>
            <ac:spMk id="12" creationId="{8C86AD6A-A778-43CC-8B9F-D60A02146D7E}"/>
          </ac:spMkLst>
        </pc:spChg>
        <pc:spChg chg="del">
          <ac:chgData name="QNAP_Copy Su" userId="1126be78-0e4b-4fc6-8d80-fa9b94be460a" providerId="ADAL" clId="{5265B4F3-F362-43DE-B3FC-0FE1C9A164C6}" dt="2019-01-09T10:23:40.934" v="3551" actId="478"/>
          <ac:spMkLst>
            <pc:docMk/>
            <pc:sldMk cId="2837018174" sldId="416"/>
            <ac:spMk id="14" creationId="{6D737580-CBC8-4A48-9AFB-B3918CC8CA6F}"/>
          </ac:spMkLst>
        </pc:spChg>
        <pc:spChg chg="del">
          <ac:chgData name="QNAP_Copy Su" userId="1126be78-0e4b-4fc6-8d80-fa9b94be460a" providerId="ADAL" clId="{5265B4F3-F362-43DE-B3FC-0FE1C9A164C6}" dt="2019-01-09T10:23:40.934" v="3551" actId="478"/>
          <ac:spMkLst>
            <pc:docMk/>
            <pc:sldMk cId="2837018174" sldId="416"/>
            <ac:spMk id="16" creationId="{B9E7C612-3F95-47BC-886C-5E922768F616}"/>
          </ac:spMkLst>
        </pc:spChg>
        <pc:spChg chg="add mod">
          <ac:chgData name="QNAP_Copy Su" userId="1126be78-0e4b-4fc6-8d80-fa9b94be460a" providerId="ADAL" clId="{5265B4F3-F362-43DE-B3FC-0FE1C9A164C6}" dt="2019-01-09T10:25:35.638" v="3577" actId="1076"/>
          <ac:spMkLst>
            <pc:docMk/>
            <pc:sldMk cId="2837018174" sldId="416"/>
            <ac:spMk id="19" creationId="{7FEAEAA6-7A13-42B1-B5D0-81E661D127B3}"/>
          </ac:spMkLst>
        </pc:spChg>
        <pc:spChg chg="add mod">
          <ac:chgData name="QNAP_Copy Su" userId="1126be78-0e4b-4fc6-8d80-fa9b94be460a" providerId="ADAL" clId="{5265B4F3-F362-43DE-B3FC-0FE1C9A164C6}" dt="2019-01-09T10:26:00.758" v="3582" actId="1076"/>
          <ac:spMkLst>
            <pc:docMk/>
            <pc:sldMk cId="2837018174" sldId="416"/>
            <ac:spMk id="20" creationId="{9E3A90A9-1059-4237-80B3-F16F39437929}"/>
          </ac:spMkLst>
        </pc:spChg>
        <pc:spChg chg="del">
          <ac:chgData name="QNAP_Copy Su" userId="1126be78-0e4b-4fc6-8d80-fa9b94be460a" providerId="ADAL" clId="{5265B4F3-F362-43DE-B3FC-0FE1C9A164C6}" dt="2019-01-09T10:23:40.934" v="3551" actId="478"/>
          <ac:spMkLst>
            <pc:docMk/>
            <pc:sldMk cId="2837018174" sldId="416"/>
            <ac:spMk id="22" creationId="{D2FE08C0-0714-4A46-884B-A3201189A43D}"/>
          </ac:spMkLst>
        </pc:spChg>
        <pc:picChg chg="del">
          <ac:chgData name="QNAP_Copy Su" userId="1126be78-0e4b-4fc6-8d80-fa9b94be460a" providerId="ADAL" clId="{5265B4F3-F362-43DE-B3FC-0FE1C9A164C6}" dt="2019-01-09T10:23:25.909" v="3546" actId="478"/>
          <ac:picMkLst>
            <pc:docMk/>
            <pc:sldMk cId="2837018174" sldId="416"/>
            <ac:picMk id="9" creationId="{1F97025D-4DF8-4615-8DDF-D1E299B2EE43}"/>
          </ac:picMkLst>
        </pc:picChg>
        <pc:picChg chg="del">
          <ac:chgData name="QNAP_Copy Su" userId="1126be78-0e4b-4fc6-8d80-fa9b94be460a" providerId="ADAL" clId="{5265B4F3-F362-43DE-B3FC-0FE1C9A164C6}" dt="2019-01-09T10:23:26.333" v="3547" actId="478"/>
          <ac:picMkLst>
            <pc:docMk/>
            <pc:sldMk cId="2837018174" sldId="416"/>
            <ac:picMk id="10" creationId="{E614CE65-F833-4C83-8960-4A8159C5CF0D}"/>
          </ac:picMkLst>
        </pc:picChg>
        <pc:picChg chg="del">
          <ac:chgData name="QNAP_Copy Su" userId="1126be78-0e4b-4fc6-8d80-fa9b94be460a" providerId="ADAL" clId="{5265B4F3-F362-43DE-B3FC-0FE1C9A164C6}" dt="2019-01-09T10:23:26.860" v="3548" actId="478"/>
          <ac:picMkLst>
            <pc:docMk/>
            <pc:sldMk cId="2837018174" sldId="416"/>
            <ac:picMk id="11" creationId="{61E1E857-0491-4DB9-AB64-B71266D95A84}"/>
          </ac:picMkLst>
        </pc:picChg>
        <pc:picChg chg="add mod">
          <ac:chgData name="QNAP_Copy Su" userId="1126be78-0e4b-4fc6-8d80-fa9b94be460a" providerId="ADAL" clId="{5265B4F3-F362-43DE-B3FC-0FE1C9A164C6}" dt="2019-01-09T10:24:38.407" v="3559" actId="1076"/>
          <ac:picMkLst>
            <pc:docMk/>
            <pc:sldMk cId="2837018174" sldId="416"/>
            <ac:picMk id="13" creationId="{4FF40E37-60A7-45EE-A790-ADA675DC1BBC}"/>
          </ac:picMkLst>
        </pc:picChg>
        <pc:picChg chg="add mod">
          <ac:chgData name="QNAP_Copy Su" userId="1126be78-0e4b-4fc6-8d80-fa9b94be460a" providerId="ADAL" clId="{5265B4F3-F362-43DE-B3FC-0FE1C9A164C6}" dt="2019-01-09T10:24:38.407" v="3559" actId="1076"/>
          <ac:picMkLst>
            <pc:docMk/>
            <pc:sldMk cId="2837018174" sldId="416"/>
            <ac:picMk id="15" creationId="{3802505D-2F37-407D-A2AE-BAE7F1B3F83B}"/>
          </ac:picMkLst>
        </pc:picChg>
        <pc:picChg chg="add mod">
          <ac:chgData name="QNAP_Copy Su" userId="1126be78-0e4b-4fc6-8d80-fa9b94be460a" providerId="ADAL" clId="{5265B4F3-F362-43DE-B3FC-0FE1C9A164C6}" dt="2019-01-09T10:24:55.518" v="3565" actId="1076"/>
          <ac:picMkLst>
            <pc:docMk/>
            <pc:sldMk cId="2837018174" sldId="416"/>
            <ac:picMk id="17" creationId="{5AF70C35-E695-4D05-AE21-11074C0B1FBE}"/>
          </ac:picMkLst>
        </pc:picChg>
        <pc:picChg chg="add mod">
          <ac:chgData name="QNAP_Copy Su" userId="1126be78-0e4b-4fc6-8d80-fa9b94be460a" providerId="ADAL" clId="{5265B4F3-F362-43DE-B3FC-0FE1C9A164C6}" dt="2019-01-09T10:25:07.738" v="3570" actId="207"/>
          <ac:picMkLst>
            <pc:docMk/>
            <pc:sldMk cId="2837018174" sldId="416"/>
            <ac:picMk id="18" creationId="{75F688E7-9764-4179-BFDF-DB21BDE31D42}"/>
          </ac:picMkLst>
        </pc:picChg>
        <pc:picChg chg="del">
          <ac:chgData name="QNAP_Copy Su" userId="1126be78-0e4b-4fc6-8d80-fa9b94be460a" providerId="ADAL" clId="{5265B4F3-F362-43DE-B3FC-0FE1C9A164C6}" dt="2019-01-09T10:23:40.934" v="3551" actId="478"/>
          <ac:picMkLst>
            <pc:docMk/>
            <pc:sldMk cId="2837018174" sldId="416"/>
            <ac:picMk id="23" creationId="{8E522FE6-D36E-49E5-AF82-E02DE151BFC1}"/>
          </ac:picMkLst>
        </pc:picChg>
        <pc:picChg chg="del">
          <ac:chgData name="QNAP_Copy Su" userId="1126be78-0e4b-4fc6-8d80-fa9b94be460a" providerId="ADAL" clId="{5265B4F3-F362-43DE-B3FC-0FE1C9A164C6}" dt="2019-01-09T10:23:40.934" v="3551" actId="478"/>
          <ac:picMkLst>
            <pc:docMk/>
            <pc:sldMk cId="2837018174" sldId="416"/>
            <ac:picMk id="24" creationId="{C70F89E0-B12A-4A0E-9868-F6E6F8AAAA41}"/>
          </ac:picMkLst>
        </pc:picChg>
        <pc:picChg chg="del">
          <ac:chgData name="QNAP_Copy Su" userId="1126be78-0e4b-4fc6-8d80-fa9b94be460a" providerId="ADAL" clId="{5265B4F3-F362-43DE-B3FC-0FE1C9A164C6}" dt="2019-01-09T10:23:40.934" v="3551" actId="478"/>
          <ac:picMkLst>
            <pc:docMk/>
            <pc:sldMk cId="2837018174" sldId="416"/>
            <ac:picMk id="27" creationId="{8EE090A8-6C4A-405C-AE15-118A93A3142E}"/>
          </ac:picMkLst>
        </pc:picChg>
      </pc:sldChg>
      <pc:sldChg chg="addSp delSp modSp add">
        <pc:chgData name="QNAP_Copy Su" userId="1126be78-0e4b-4fc6-8d80-fa9b94be460a" providerId="ADAL" clId="{5265B4F3-F362-43DE-B3FC-0FE1C9A164C6}" dt="2019-01-11T08:26:35.434" v="4767" actId="1076"/>
        <pc:sldMkLst>
          <pc:docMk/>
          <pc:sldMk cId="2258724831" sldId="417"/>
        </pc:sldMkLst>
        <pc:spChg chg="add mod ord">
          <ac:chgData name="QNAP_Copy Su" userId="1126be78-0e4b-4fc6-8d80-fa9b94be460a" providerId="ADAL" clId="{5265B4F3-F362-43DE-B3FC-0FE1C9A164C6}" dt="2019-01-10T03:50:34.560" v="4577" actId="14100"/>
          <ac:spMkLst>
            <pc:docMk/>
            <pc:sldMk cId="2258724831" sldId="417"/>
            <ac:spMk id="2" creationId="{3DDD4910-AE9F-4F70-80A1-F1BA58EBDDE3}"/>
          </ac:spMkLst>
        </pc:spChg>
        <pc:spChg chg="mod">
          <ac:chgData name="QNAP_Copy Su" userId="1126be78-0e4b-4fc6-8d80-fa9b94be460a" providerId="ADAL" clId="{5265B4F3-F362-43DE-B3FC-0FE1C9A164C6}" dt="2019-01-10T08:57:08.165" v="4687" actId="1076"/>
          <ac:spMkLst>
            <pc:docMk/>
            <pc:sldMk cId="2258724831" sldId="417"/>
            <ac:spMk id="12" creationId="{8C86AD6A-A778-43CC-8B9F-D60A02146D7E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41" creationId="{C6DF1AB9-A9E9-482E-9267-07C449C7C3FA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42" creationId="{6F59D549-8A23-49A7-875C-15846A2B816B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47" creationId="{7454683B-5820-4455-A84D-016A40253704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48" creationId="{9B7734B4-D788-4978-979A-626D4E9050E5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50" creationId="{45357466-E909-47F8-A135-38AD590E4A9F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51" creationId="{C5B227D2-68B0-4595-9383-625EAFF22B1F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53" creationId="{6A0B66B7-0121-4BBC-A357-3C1387216D11}"/>
          </ac:spMkLst>
        </pc:spChg>
        <pc:spChg chg="mod topLvl">
          <ac:chgData name="QNAP_Copy Su" userId="1126be78-0e4b-4fc6-8d80-fa9b94be460a" providerId="ADAL" clId="{5265B4F3-F362-43DE-B3FC-0FE1C9A164C6}" dt="2019-01-10T03:30:52.865" v="4223" actId="165"/>
          <ac:spMkLst>
            <pc:docMk/>
            <pc:sldMk cId="2258724831" sldId="417"/>
            <ac:spMk id="54" creationId="{5EB94150-17F4-4AF1-9779-4B4569764BE0}"/>
          </ac:spMkLst>
        </pc:spChg>
        <pc:spChg chg="mod topLvl">
          <ac:chgData name="QNAP_Copy Su" userId="1126be78-0e4b-4fc6-8d80-fa9b94be460a" providerId="ADAL" clId="{5265B4F3-F362-43DE-B3FC-0FE1C9A164C6}" dt="2019-01-11T08:26:30.754" v="4765" actId="1076"/>
          <ac:spMkLst>
            <pc:docMk/>
            <pc:sldMk cId="2258724831" sldId="417"/>
            <ac:spMk id="56" creationId="{F89C5D51-A798-4EAC-9EAB-E73E7F979026}"/>
          </ac:spMkLst>
        </pc:spChg>
        <pc:spChg chg="mod topLvl">
          <ac:chgData name="QNAP_Copy Su" userId="1126be78-0e4b-4fc6-8d80-fa9b94be460a" providerId="ADAL" clId="{5265B4F3-F362-43DE-B3FC-0FE1C9A164C6}" dt="2019-01-11T08:26:30.754" v="4765" actId="1076"/>
          <ac:spMkLst>
            <pc:docMk/>
            <pc:sldMk cId="2258724831" sldId="417"/>
            <ac:spMk id="57" creationId="{FAF0615E-FCC4-4C53-8B62-73BA9F809A24}"/>
          </ac:spMkLst>
        </pc:spChg>
        <pc:grpChg chg="del">
          <ac:chgData name="QNAP_Copy Su" userId="1126be78-0e4b-4fc6-8d80-fa9b94be460a" providerId="ADAL" clId="{5265B4F3-F362-43DE-B3FC-0FE1C9A164C6}" dt="2019-01-10T03:30:52.865" v="4223" actId="165"/>
          <ac:grpSpMkLst>
            <pc:docMk/>
            <pc:sldMk cId="2258724831" sldId="417"/>
            <ac:grpSpMk id="40" creationId="{90FAA88B-005F-41F3-AC08-89B0B4DC85AC}"/>
          </ac:grpSpMkLst>
        </pc:grpChg>
        <pc:grpChg chg="del">
          <ac:chgData name="QNAP_Copy Su" userId="1126be78-0e4b-4fc6-8d80-fa9b94be460a" providerId="ADAL" clId="{5265B4F3-F362-43DE-B3FC-0FE1C9A164C6}" dt="2019-01-10T03:30:52.865" v="4223" actId="165"/>
          <ac:grpSpMkLst>
            <pc:docMk/>
            <pc:sldMk cId="2258724831" sldId="417"/>
            <ac:grpSpMk id="46" creationId="{4D8915D5-A699-462D-B6A8-6E2B38A4B25F}"/>
          </ac:grpSpMkLst>
        </pc:grpChg>
        <pc:grpChg chg="del">
          <ac:chgData name="QNAP_Copy Su" userId="1126be78-0e4b-4fc6-8d80-fa9b94be460a" providerId="ADAL" clId="{5265B4F3-F362-43DE-B3FC-0FE1C9A164C6}" dt="2019-01-10T03:30:52.865" v="4223" actId="165"/>
          <ac:grpSpMkLst>
            <pc:docMk/>
            <pc:sldMk cId="2258724831" sldId="417"/>
            <ac:grpSpMk id="49" creationId="{550AADF6-DFCD-4DE2-B8EC-A0F1E62DBB62}"/>
          </ac:grpSpMkLst>
        </pc:grpChg>
        <pc:grpChg chg="del">
          <ac:chgData name="QNAP_Copy Su" userId="1126be78-0e4b-4fc6-8d80-fa9b94be460a" providerId="ADAL" clId="{5265B4F3-F362-43DE-B3FC-0FE1C9A164C6}" dt="2019-01-10T03:30:52.865" v="4223" actId="165"/>
          <ac:grpSpMkLst>
            <pc:docMk/>
            <pc:sldMk cId="2258724831" sldId="417"/>
            <ac:grpSpMk id="52" creationId="{36070EEE-17C4-453B-914B-80485FE3A078}"/>
          </ac:grpSpMkLst>
        </pc:grpChg>
        <pc:grpChg chg="del mod">
          <ac:chgData name="QNAP_Copy Su" userId="1126be78-0e4b-4fc6-8d80-fa9b94be460a" providerId="ADAL" clId="{5265B4F3-F362-43DE-B3FC-0FE1C9A164C6}" dt="2019-01-10T03:30:52.865" v="4223" actId="165"/>
          <ac:grpSpMkLst>
            <pc:docMk/>
            <pc:sldMk cId="2258724831" sldId="417"/>
            <ac:grpSpMk id="55" creationId="{20D8D2DD-CF42-426C-AB06-CEB815DA9BB7}"/>
          </ac:grpSpMkLst>
        </pc:grpChg>
        <pc:picChg chg="mod">
          <ac:chgData name="QNAP_Copy Su" userId="1126be78-0e4b-4fc6-8d80-fa9b94be460a" providerId="ADAL" clId="{5265B4F3-F362-43DE-B3FC-0FE1C9A164C6}" dt="2019-01-10T03:50:09.103" v="4548" actId="1076"/>
          <ac:picMkLst>
            <pc:docMk/>
            <pc:sldMk cId="2258724831" sldId="417"/>
            <ac:picMk id="8" creationId="{50BE9709-BDF8-44ED-8D0D-21D71E82EA7C}"/>
          </ac:picMkLst>
        </pc:picChg>
        <pc:picChg chg="add">
          <ac:chgData name="QNAP_Copy Su" userId="1126be78-0e4b-4fc6-8d80-fa9b94be460a" providerId="ADAL" clId="{5265B4F3-F362-43DE-B3FC-0FE1C9A164C6}" dt="2019-01-11T08:26:35.434" v="4767" actId="1076"/>
          <ac:picMkLst>
            <pc:docMk/>
            <pc:sldMk cId="2258724831" sldId="417"/>
            <ac:picMk id="16" creationId="{3AE5B1FD-A16E-48B1-8F80-C3BA50F8561E}"/>
          </ac:picMkLst>
        </pc:picChg>
        <pc:picChg chg="del">
          <ac:chgData name="QNAP_Copy Su" userId="1126be78-0e4b-4fc6-8d80-fa9b94be460a" providerId="ADAL" clId="{5265B4F3-F362-43DE-B3FC-0FE1C9A164C6}" dt="2019-01-11T08:26:33.890" v="4766" actId="1076"/>
          <ac:picMkLst>
            <pc:docMk/>
            <pc:sldMk cId="2258724831" sldId="417"/>
            <ac:picMk id="39" creationId="{E5254245-9F2C-4FD0-ABB4-B91D4136067D}"/>
          </ac:picMkLst>
        </pc:picChg>
      </pc:sldChg>
      <pc:sldChg chg="delSp modSp add">
        <pc:chgData name="QNAP_Copy Su" userId="1126be78-0e4b-4fc6-8d80-fa9b94be460a" providerId="ADAL" clId="{5265B4F3-F362-43DE-B3FC-0FE1C9A164C6}" dt="2019-01-10T08:55:59.097" v="4675" actId="1076"/>
        <pc:sldMkLst>
          <pc:docMk/>
          <pc:sldMk cId="1165011727" sldId="418"/>
        </pc:sldMkLst>
        <pc:spChg chg="mod">
          <ac:chgData name="QNAP_Copy Su" userId="1126be78-0e4b-4fc6-8d80-fa9b94be460a" providerId="ADAL" clId="{5265B4F3-F362-43DE-B3FC-0FE1C9A164C6}" dt="2019-01-10T08:55:59.097" v="4675" actId="1076"/>
          <ac:spMkLst>
            <pc:docMk/>
            <pc:sldMk cId="1165011727" sldId="418"/>
            <ac:spMk id="8" creationId="{38E53442-8CAC-4F88-B0C4-4728F690AA60}"/>
          </ac:spMkLst>
        </pc:spChg>
        <pc:spChg chg="mod topLvl">
          <ac:chgData name="QNAP_Copy Su" userId="1126be78-0e4b-4fc6-8d80-fa9b94be460a" providerId="ADAL" clId="{5265B4F3-F362-43DE-B3FC-0FE1C9A164C6}" dt="2019-01-10T03:28:24.637" v="4211" actId="165"/>
          <ac:spMkLst>
            <pc:docMk/>
            <pc:sldMk cId="1165011727" sldId="418"/>
            <ac:spMk id="30" creationId="{27902F3D-7E03-4BB7-BA1F-0635C2678046}"/>
          </ac:spMkLst>
        </pc:spChg>
        <pc:spChg chg="mod topLvl">
          <ac:chgData name="QNAP_Copy Su" userId="1126be78-0e4b-4fc6-8d80-fa9b94be460a" providerId="ADAL" clId="{5265B4F3-F362-43DE-B3FC-0FE1C9A164C6}" dt="2019-01-10T03:28:24.637" v="4211" actId="165"/>
          <ac:spMkLst>
            <pc:docMk/>
            <pc:sldMk cId="1165011727" sldId="418"/>
            <ac:spMk id="31" creationId="{00FBE2D6-5C7B-4AB1-B1E0-E1B21982D8EF}"/>
          </ac:spMkLst>
        </pc:spChg>
        <pc:spChg chg="mod topLvl">
          <ac:chgData name="QNAP_Copy Su" userId="1126be78-0e4b-4fc6-8d80-fa9b94be460a" providerId="ADAL" clId="{5265B4F3-F362-43DE-B3FC-0FE1C9A164C6}" dt="2019-01-10T03:28:24.637" v="4211" actId="165"/>
          <ac:spMkLst>
            <pc:docMk/>
            <pc:sldMk cId="1165011727" sldId="418"/>
            <ac:spMk id="33" creationId="{BE549881-B800-4BB1-97CD-FE13CB7D0916}"/>
          </ac:spMkLst>
        </pc:spChg>
        <pc:spChg chg="mod topLvl">
          <ac:chgData name="QNAP_Copy Su" userId="1126be78-0e4b-4fc6-8d80-fa9b94be460a" providerId="ADAL" clId="{5265B4F3-F362-43DE-B3FC-0FE1C9A164C6}" dt="2019-01-10T03:28:29.077" v="4213" actId="1076"/>
          <ac:spMkLst>
            <pc:docMk/>
            <pc:sldMk cId="1165011727" sldId="418"/>
            <ac:spMk id="34" creationId="{0F32403A-1085-4195-B245-E35BAA3FFCC9}"/>
          </ac:spMkLst>
        </pc:spChg>
        <pc:spChg chg="mod topLvl">
          <ac:chgData name="QNAP_Copy Su" userId="1126be78-0e4b-4fc6-8d80-fa9b94be460a" providerId="ADAL" clId="{5265B4F3-F362-43DE-B3FC-0FE1C9A164C6}" dt="2019-01-10T03:28:24.637" v="4211" actId="165"/>
          <ac:spMkLst>
            <pc:docMk/>
            <pc:sldMk cId="1165011727" sldId="418"/>
            <ac:spMk id="36" creationId="{2DE40A5E-C22E-4D85-8F24-8696E0E6DE6C}"/>
          </ac:spMkLst>
        </pc:spChg>
        <pc:spChg chg="mod topLvl">
          <ac:chgData name="QNAP_Copy Su" userId="1126be78-0e4b-4fc6-8d80-fa9b94be460a" providerId="ADAL" clId="{5265B4F3-F362-43DE-B3FC-0FE1C9A164C6}" dt="2019-01-10T03:29:39.150" v="4217" actId="1035"/>
          <ac:spMkLst>
            <pc:docMk/>
            <pc:sldMk cId="1165011727" sldId="418"/>
            <ac:spMk id="37" creationId="{4BEF82E3-AA23-4B95-84F6-409EEDC31660}"/>
          </ac:spMkLst>
        </pc:spChg>
        <pc:grpChg chg="del">
          <ac:chgData name="QNAP_Copy Su" userId="1126be78-0e4b-4fc6-8d80-fa9b94be460a" providerId="ADAL" clId="{5265B4F3-F362-43DE-B3FC-0FE1C9A164C6}" dt="2019-01-10T03:28:24.637" v="4211" actId="165"/>
          <ac:grpSpMkLst>
            <pc:docMk/>
            <pc:sldMk cId="1165011727" sldId="418"/>
            <ac:grpSpMk id="29" creationId="{2ECBCED8-7734-4991-A746-698C79AA0603}"/>
          </ac:grpSpMkLst>
        </pc:grpChg>
        <pc:grpChg chg="del">
          <ac:chgData name="QNAP_Copy Su" userId="1126be78-0e4b-4fc6-8d80-fa9b94be460a" providerId="ADAL" clId="{5265B4F3-F362-43DE-B3FC-0FE1C9A164C6}" dt="2019-01-10T03:28:24.637" v="4211" actId="165"/>
          <ac:grpSpMkLst>
            <pc:docMk/>
            <pc:sldMk cId="1165011727" sldId="418"/>
            <ac:grpSpMk id="32" creationId="{525880C7-9196-4C0E-86E2-4719EBCA405B}"/>
          </ac:grpSpMkLst>
        </pc:grpChg>
        <pc:grpChg chg="del">
          <ac:chgData name="QNAP_Copy Su" userId="1126be78-0e4b-4fc6-8d80-fa9b94be460a" providerId="ADAL" clId="{5265B4F3-F362-43DE-B3FC-0FE1C9A164C6}" dt="2019-01-10T03:28:24.637" v="4211" actId="165"/>
          <ac:grpSpMkLst>
            <pc:docMk/>
            <pc:sldMk cId="1165011727" sldId="418"/>
            <ac:grpSpMk id="35" creationId="{C9782DDB-77C7-446F-B5BA-8D8CB40D2A36}"/>
          </ac:grpSpMkLst>
        </pc:grpChg>
      </pc:sldChg>
      <pc:sldChg chg="delSp modSp add">
        <pc:chgData name="QNAP_Copy Su" userId="1126be78-0e4b-4fc6-8d80-fa9b94be460a" providerId="ADAL" clId="{5265B4F3-F362-43DE-B3FC-0FE1C9A164C6}" dt="2019-01-10T08:56:57.615" v="4686" actId="20577"/>
        <pc:sldMkLst>
          <pc:docMk/>
          <pc:sldMk cId="2133429762" sldId="419"/>
        </pc:sldMkLst>
        <pc:spChg chg="mod">
          <ac:chgData name="QNAP_Copy Su" userId="1126be78-0e4b-4fc6-8d80-fa9b94be460a" providerId="ADAL" clId="{5265B4F3-F362-43DE-B3FC-0FE1C9A164C6}" dt="2019-01-10T08:56:57.615" v="4686" actId="20577"/>
          <ac:spMkLst>
            <pc:docMk/>
            <pc:sldMk cId="2133429762" sldId="419"/>
            <ac:spMk id="12" creationId="{8C86AD6A-A778-43CC-8B9F-D60A02146D7E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23" creationId="{800A7196-F9A0-4C28-AF26-7F8694FEC270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24" creationId="{7F682E54-75F8-4608-B21E-2852C246743A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26" creationId="{AEB395D1-0DE4-49EB-9CCB-F5546EFD0CBD}"/>
          </ac:spMkLst>
        </pc:spChg>
        <pc:spChg chg="mod topLvl">
          <ac:chgData name="QNAP_Copy Su" userId="1126be78-0e4b-4fc6-8d80-fa9b94be460a" providerId="ADAL" clId="{5265B4F3-F362-43DE-B3FC-0FE1C9A164C6}" dt="2019-01-10T03:30:43.335" v="4222" actId="1076"/>
          <ac:spMkLst>
            <pc:docMk/>
            <pc:sldMk cId="2133429762" sldId="419"/>
            <ac:spMk id="27" creationId="{1F839D4C-4A0F-4A66-A940-1288E4494FDE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29" creationId="{4481C629-2FD4-4FAE-A063-A05CA30DF37B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30" creationId="{17FAB0F3-8DC1-45C6-92F6-B2E815FCED11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32" creationId="{2C0C620C-8A5C-467E-89B2-5C234FF059CA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33" creationId="{A82894D8-CC48-40D3-A057-A0D6148DB80F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35" creationId="{94D06707-7A32-4EB3-9C01-DC77CF033BD9}"/>
          </ac:spMkLst>
        </pc:spChg>
        <pc:spChg chg="mod topLvl">
          <ac:chgData name="QNAP_Copy Su" userId="1126be78-0e4b-4fc6-8d80-fa9b94be460a" providerId="ADAL" clId="{5265B4F3-F362-43DE-B3FC-0FE1C9A164C6}" dt="2019-01-10T03:30:38.221" v="4220" actId="165"/>
          <ac:spMkLst>
            <pc:docMk/>
            <pc:sldMk cId="2133429762" sldId="419"/>
            <ac:spMk id="36" creationId="{4DDC4182-3D93-4F7F-9F36-A62CE913C10A}"/>
          </ac:spMkLst>
        </pc:spChg>
        <pc:grpChg chg="del">
          <ac:chgData name="QNAP_Copy Su" userId="1126be78-0e4b-4fc6-8d80-fa9b94be460a" providerId="ADAL" clId="{5265B4F3-F362-43DE-B3FC-0FE1C9A164C6}" dt="2019-01-10T03:30:38.221" v="4220" actId="165"/>
          <ac:grpSpMkLst>
            <pc:docMk/>
            <pc:sldMk cId="2133429762" sldId="419"/>
            <ac:grpSpMk id="20" creationId="{BFA74D22-E0A3-4A2E-90CB-6FC60F0C65C8}"/>
          </ac:grpSpMkLst>
        </pc:grpChg>
        <pc:grpChg chg="del">
          <ac:chgData name="QNAP_Copy Su" userId="1126be78-0e4b-4fc6-8d80-fa9b94be460a" providerId="ADAL" clId="{5265B4F3-F362-43DE-B3FC-0FE1C9A164C6}" dt="2019-01-10T03:30:38.221" v="4220" actId="165"/>
          <ac:grpSpMkLst>
            <pc:docMk/>
            <pc:sldMk cId="2133429762" sldId="419"/>
            <ac:grpSpMk id="25" creationId="{27AC6F4F-A074-42BA-8EBE-5D08551AE157}"/>
          </ac:grpSpMkLst>
        </pc:grpChg>
        <pc:grpChg chg="del">
          <ac:chgData name="QNAP_Copy Su" userId="1126be78-0e4b-4fc6-8d80-fa9b94be460a" providerId="ADAL" clId="{5265B4F3-F362-43DE-B3FC-0FE1C9A164C6}" dt="2019-01-10T03:30:38.221" v="4220" actId="165"/>
          <ac:grpSpMkLst>
            <pc:docMk/>
            <pc:sldMk cId="2133429762" sldId="419"/>
            <ac:grpSpMk id="28" creationId="{C5E91626-A29E-4672-9BA1-1E8CC0E063F8}"/>
          </ac:grpSpMkLst>
        </pc:grpChg>
        <pc:grpChg chg="del">
          <ac:chgData name="QNAP_Copy Su" userId="1126be78-0e4b-4fc6-8d80-fa9b94be460a" providerId="ADAL" clId="{5265B4F3-F362-43DE-B3FC-0FE1C9A164C6}" dt="2019-01-10T03:30:38.221" v="4220" actId="165"/>
          <ac:grpSpMkLst>
            <pc:docMk/>
            <pc:sldMk cId="2133429762" sldId="419"/>
            <ac:grpSpMk id="31" creationId="{C3926812-DEFF-4D2C-BFD8-B61120411E08}"/>
          </ac:grpSpMkLst>
        </pc:grpChg>
        <pc:grpChg chg="del">
          <ac:chgData name="QNAP_Copy Su" userId="1126be78-0e4b-4fc6-8d80-fa9b94be460a" providerId="ADAL" clId="{5265B4F3-F362-43DE-B3FC-0FE1C9A164C6}" dt="2019-01-10T03:30:38.221" v="4220" actId="165"/>
          <ac:grpSpMkLst>
            <pc:docMk/>
            <pc:sldMk cId="2133429762" sldId="419"/>
            <ac:grpSpMk id="34" creationId="{47ABE69A-8871-4358-A928-46E1BDAE38DA}"/>
          </ac:grpSpMkLst>
        </pc:grpChg>
      </pc:sldChg>
      <pc:sldChg chg="modSp add">
        <pc:chgData name="QNAP_Copy Su" userId="1126be78-0e4b-4fc6-8d80-fa9b94be460a" providerId="ADAL" clId="{5265B4F3-F362-43DE-B3FC-0FE1C9A164C6}" dt="2019-01-14T06:43:12.960" v="4933"/>
        <pc:sldMkLst>
          <pc:docMk/>
          <pc:sldMk cId="2781277017" sldId="420"/>
        </pc:sldMkLst>
        <pc:graphicFrameChg chg="mod modGraphic">
          <ac:chgData name="QNAP_Copy Su" userId="1126be78-0e4b-4fc6-8d80-fa9b94be460a" providerId="ADAL" clId="{5265B4F3-F362-43DE-B3FC-0FE1C9A164C6}" dt="2019-01-14T06:43:12.960" v="4933"/>
          <ac:graphicFrameMkLst>
            <pc:docMk/>
            <pc:sldMk cId="2781277017" sldId="420"/>
            <ac:graphicFrameMk id="5" creationId="{4626E044-CD7C-4D3C-9176-947E9558A4BB}"/>
          </ac:graphicFrameMkLst>
        </pc:graphicFrameChg>
      </pc:sldChg>
      <pc:sldChg chg="del">
        <pc:chgData name="QNAP_Copy Su" userId="1126be78-0e4b-4fc6-8d80-fa9b94be460a" providerId="ADAL" clId="{5265B4F3-F362-43DE-B3FC-0FE1C9A164C6}" dt="2019-01-14T06:42:22.677" v="4924" actId="2696"/>
        <pc:sldMkLst>
          <pc:docMk/>
          <pc:sldMk cId="2833710232" sldId="421"/>
        </pc:sldMkLst>
      </pc:sldChg>
      <pc:sldChg chg="del">
        <pc:chgData name="QNAP_Copy Su" userId="1126be78-0e4b-4fc6-8d80-fa9b94be460a" providerId="ADAL" clId="{5265B4F3-F362-43DE-B3FC-0FE1C9A164C6}" dt="2019-01-14T06:42:22.671" v="4923" actId="2696"/>
        <pc:sldMkLst>
          <pc:docMk/>
          <pc:sldMk cId="2335967403" sldId="422"/>
        </pc:sldMkLst>
      </pc:sldChg>
      <pc:sldMasterChg chg="delSldLayout modSldLayout">
        <pc:chgData name="QNAP_Copy Su" userId="1126be78-0e4b-4fc6-8d80-fa9b94be460a" providerId="ADAL" clId="{5265B4F3-F362-43DE-B3FC-0FE1C9A164C6}" dt="2019-01-10T03:26:22.548" v="4210" actId="1076"/>
        <pc:sldMasterMkLst>
          <pc:docMk/>
          <pc:sldMasterMk cId="2852456511" sldId="2147483786"/>
        </pc:sldMasterMkLst>
        <pc:sldLayoutChg chg="addSp delSp modSp">
          <pc:chgData name="QNAP_Copy Su" userId="1126be78-0e4b-4fc6-8d80-fa9b94be460a" providerId="ADAL" clId="{5265B4F3-F362-43DE-B3FC-0FE1C9A164C6}" dt="2019-01-08T11:16:42.283" v="904" actId="14826"/>
          <pc:sldLayoutMkLst>
            <pc:docMk/>
            <pc:sldMasterMk cId="2852456511" sldId="2147483786"/>
            <pc:sldLayoutMk cId="1059321178" sldId="2147483792"/>
          </pc:sldLayoutMkLst>
          <pc:spChg chg="del mod">
            <ac:chgData name="QNAP_Copy Su" userId="1126be78-0e4b-4fc6-8d80-fa9b94be460a" providerId="ADAL" clId="{5265B4F3-F362-43DE-B3FC-0FE1C9A164C6}" dt="2019-01-08T08:48:54.049" v="9" actId="478"/>
            <ac:spMkLst>
              <pc:docMk/>
              <pc:sldMasterMk cId="2852456511" sldId="2147483786"/>
              <pc:sldLayoutMk cId="1059321178" sldId="2147483792"/>
              <ac:spMk id="2" creationId="{00000000-0000-0000-0000-000000000000}"/>
            </ac:spMkLst>
          </pc:spChg>
          <pc:spChg chg="del">
            <ac:chgData name="QNAP_Copy Su" userId="1126be78-0e4b-4fc6-8d80-fa9b94be460a" providerId="ADAL" clId="{5265B4F3-F362-43DE-B3FC-0FE1C9A164C6}" dt="2019-01-08T08:48:15.693" v="0" actId="478"/>
            <ac:spMkLst>
              <pc:docMk/>
              <pc:sldMasterMk cId="2852456511" sldId="2147483786"/>
              <pc:sldLayoutMk cId="1059321178" sldId="2147483792"/>
              <ac:spMk id="3" creationId="{00000000-0000-0000-0000-000000000000}"/>
            </ac:spMkLst>
          </pc:spChg>
          <pc:spChg chg="del">
            <ac:chgData name="QNAP_Copy Su" userId="1126be78-0e4b-4fc6-8d80-fa9b94be460a" providerId="ADAL" clId="{5265B4F3-F362-43DE-B3FC-0FE1C9A164C6}" dt="2019-01-08T08:48:15.693" v="0" actId="478"/>
            <ac:spMkLst>
              <pc:docMk/>
              <pc:sldMasterMk cId="2852456511" sldId="2147483786"/>
              <pc:sldLayoutMk cId="1059321178" sldId="2147483792"/>
              <ac:spMk id="4" creationId="{00000000-0000-0000-0000-000000000000}"/>
            </ac:spMkLst>
          </pc:spChg>
          <pc:spChg chg="del">
            <ac:chgData name="QNAP_Copy Su" userId="1126be78-0e4b-4fc6-8d80-fa9b94be460a" providerId="ADAL" clId="{5265B4F3-F362-43DE-B3FC-0FE1C9A164C6}" dt="2019-01-08T08:48:15.693" v="0" actId="478"/>
            <ac:spMkLst>
              <pc:docMk/>
              <pc:sldMasterMk cId="2852456511" sldId="2147483786"/>
              <pc:sldLayoutMk cId="1059321178" sldId="2147483792"/>
              <ac:spMk id="5" creationId="{00000000-0000-0000-0000-000000000000}"/>
            </ac:spMkLst>
          </pc:spChg>
          <pc:picChg chg="add del mod ord">
            <ac:chgData name="QNAP_Copy Su" userId="1126be78-0e4b-4fc6-8d80-fa9b94be460a" providerId="ADAL" clId="{5265B4F3-F362-43DE-B3FC-0FE1C9A164C6}" dt="2019-01-08T08:55:22.653" v="62" actId="478"/>
            <ac:picMkLst>
              <pc:docMk/>
              <pc:sldMasterMk cId="2852456511" sldId="2147483786"/>
              <pc:sldLayoutMk cId="1059321178" sldId="2147483792"/>
              <ac:picMk id="7" creationId="{153FC3A1-38A7-4BD5-A3AB-902A2C60DA03}"/>
            </ac:picMkLst>
          </pc:picChg>
          <pc:picChg chg="add mod">
            <ac:chgData name="QNAP_Copy Su" userId="1126be78-0e4b-4fc6-8d80-fa9b94be460a" providerId="ADAL" clId="{5265B4F3-F362-43DE-B3FC-0FE1C9A164C6}" dt="2019-01-08T11:16:42.283" v="904" actId="14826"/>
            <ac:picMkLst>
              <pc:docMk/>
              <pc:sldMasterMk cId="2852456511" sldId="2147483786"/>
              <pc:sldLayoutMk cId="1059321178" sldId="2147483792"/>
              <ac:picMk id="9" creationId="{08E9C9CD-2A1A-46ED-8C37-595ACEA92839}"/>
            </ac:picMkLst>
          </pc:picChg>
        </pc:sldLayoutChg>
        <pc:sldLayoutChg chg="addSp delSp modSp">
          <pc:chgData name="QNAP_Copy Su" userId="1126be78-0e4b-4fc6-8d80-fa9b94be460a" providerId="ADAL" clId="{5265B4F3-F362-43DE-B3FC-0FE1C9A164C6}" dt="2019-01-08T11:17:30.186" v="907" actId="2085"/>
          <pc:sldLayoutMkLst>
            <pc:docMk/>
            <pc:sldMasterMk cId="2852456511" sldId="2147483786"/>
            <pc:sldLayoutMk cId="3081073294" sldId="2147483805"/>
          </pc:sldLayoutMkLst>
          <pc:spChg chg="add mod">
            <ac:chgData name="QNAP_Copy Su" userId="1126be78-0e4b-4fc6-8d80-fa9b94be460a" providerId="ADAL" clId="{5265B4F3-F362-43DE-B3FC-0FE1C9A164C6}" dt="2019-01-08T11:17:30.186" v="907" actId="2085"/>
            <ac:spMkLst>
              <pc:docMk/>
              <pc:sldMasterMk cId="2852456511" sldId="2147483786"/>
              <pc:sldLayoutMk cId="3081073294" sldId="2147483805"/>
              <ac:spMk id="4" creationId="{928F5AA0-8321-4719-82BB-F4592847688C}"/>
            </ac:spMkLst>
          </pc:spChg>
          <pc:picChg chg="add mod">
            <ac:chgData name="QNAP_Copy Su" userId="1126be78-0e4b-4fc6-8d80-fa9b94be460a" providerId="ADAL" clId="{5265B4F3-F362-43DE-B3FC-0FE1C9A164C6}" dt="2019-01-08T09:45:17.943" v="225" actId="14826"/>
            <ac:picMkLst>
              <pc:docMk/>
              <pc:sldMasterMk cId="2852456511" sldId="2147483786"/>
              <pc:sldLayoutMk cId="3081073294" sldId="2147483805"/>
              <ac:picMk id="3" creationId="{FE6CEA61-2E69-45F7-B8D5-C5294B4D38AE}"/>
            </ac:picMkLst>
          </pc:picChg>
          <pc:picChg chg="del">
            <ac:chgData name="QNAP_Copy Su" userId="1126be78-0e4b-4fc6-8d80-fa9b94be460a" providerId="ADAL" clId="{5265B4F3-F362-43DE-B3FC-0FE1C9A164C6}" dt="2019-01-08T08:49:10.611" v="11" actId="478"/>
            <ac:picMkLst>
              <pc:docMk/>
              <pc:sldMasterMk cId="2852456511" sldId="2147483786"/>
              <pc:sldLayoutMk cId="3081073294" sldId="2147483805"/>
              <ac:picMk id="7" creationId="{153FC3A1-38A7-4BD5-A3AB-902A2C60DA03}"/>
            </ac:picMkLst>
          </pc:picChg>
        </pc:sldLayoutChg>
        <pc:sldLayoutChg chg="addSp delSp modSp">
          <pc:chgData name="QNAP_Copy Su" userId="1126be78-0e4b-4fc6-8d80-fa9b94be460a" providerId="ADAL" clId="{5265B4F3-F362-43DE-B3FC-0FE1C9A164C6}" dt="2019-01-08T11:17:46.998" v="911" actId="14826"/>
          <pc:sldLayoutMkLst>
            <pc:docMk/>
            <pc:sldMasterMk cId="2852456511" sldId="2147483786"/>
            <pc:sldLayoutMk cId="189825388" sldId="2147483806"/>
          </pc:sldLayoutMkLst>
          <pc:spChg chg="add del">
            <ac:chgData name="QNAP_Copy Su" userId="1126be78-0e4b-4fc6-8d80-fa9b94be460a" providerId="ADAL" clId="{5265B4F3-F362-43DE-B3FC-0FE1C9A164C6}" dt="2019-01-08T11:17:42.482" v="910" actId="478"/>
            <ac:spMkLst>
              <pc:docMk/>
              <pc:sldMasterMk cId="2852456511" sldId="2147483786"/>
              <pc:sldLayoutMk cId="189825388" sldId="2147483806"/>
              <ac:spMk id="4" creationId="{304F8A6F-EBBC-4EC4-894F-436E8B013C0C}"/>
            </ac:spMkLst>
          </pc:spChg>
          <pc:picChg chg="mod">
            <ac:chgData name="QNAP_Copy Su" userId="1126be78-0e4b-4fc6-8d80-fa9b94be460a" providerId="ADAL" clId="{5265B4F3-F362-43DE-B3FC-0FE1C9A164C6}" dt="2019-01-08T11:17:46.998" v="911" actId="14826"/>
            <ac:picMkLst>
              <pc:docMk/>
              <pc:sldMasterMk cId="2852456511" sldId="2147483786"/>
              <pc:sldLayoutMk cId="189825388" sldId="2147483806"/>
              <ac:picMk id="3" creationId="{FE6CEA61-2E69-45F7-B8D5-C5294B4D38AE}"/>
            </ac:picMkLst>
          </pc:picChg>
        </pc:sldLayoutChg>
        <pc:sldLayoutChg chg="addSp delSp modSp">
          <pc:chgData name="QNAP_Copy Su" userId="1126be78-0e4b-4fc6-8d80-fa9b94be460a" providerId="ADAL" clId="{5265B4F3-F362-43DE-B3FC-0FE1C9A164C6}" dt="2019-01-10T03:25:58.251" v="4206" actId="1076"/>
          <pc:sldLayoutMkLst>
            <pc:docMk/>
            <pc:sldMasterMk cId="2852456511" sldId="2147483786"/>
            <pc:sldLayoutMk cId="1074905486" sldId="2147483807"/>
          </pc:sldLayoutMkLst>
          <pc:spChg chg="add">
            <ac:chgData name="QNAP_Copy Su" userId="1126be78-0e4b-4fc6-8d80-fa9b94be460a" providerId="ADAL" clId="{5265B4F3-F362-43DE-B3FC-0FE1C9A164C6}" dt="2019-01-08T10:22:02.972" v="567" actId="14826"/>
            <ac:spMkLst>
              <pc:docMk/>
              <pc:sldMasterMk cId="2852456511" sldId="2147483786"/>
              <pc:sldLayoutMk cId="1074905486" sldId="2147483807"/>
              <ac:spMk id="4" creationId="{2B0DB0B6-69D8-4128-AA44-E4797F769A6C}"/>
            </ac:spMkLst>
          </pc:spChg>
          <pc:spChg chg="add">
            <ac:chgData name="QNAP_Copy Su" userId="1126be78-0e4b-4fc6-8d80-fa9b94be460a" providerId="ADAL" clId="{5265B4F3-F362-43DE-B3FC-0FE1C9A164C6}" dt="2019-01-08T11:17:35.007" v="908" actId="14826"/>
            <ac:spMkLst>
              <pc:docMk/>
              <pc:sldMasterMk cId="2852456511" sldId="2147483786"/>
              <pc:sldLayoutMk cId="1074905486" sldId="2147483807"/>
              <ac:spMk id="6" creationId="{430E47E2-BBB4-4A0A-A09A-385BDA783A6C}"/>
            </ac:spMkLst>
          </pc:spChg>
          <pc:picChg chg="del">
            <ac:chgData name="QNAP_Copy Su" userId="1126be78-0e4b-4fc6-8d80-fa9b94be460a" providerId="ADAL" clId="{5265B4F3-F362-43DE-B3FC-0FE1C9A164C6}" dt="2019-01-08T10:22:01.785" v="566" actId="478"/>
            <ac:picMkLst>
              <pc:docMk/>
              <pc:sldMasterMk cId="2852456511" sldId="2147483786"/>
              <pc:sldLayoutMk cId="1074905486" sldId="2147483807"/>
              <ac:picMk id="3" creationId="{FE6CEA61-2E69-45F7-B8D5-C5294B4D38AE}"/>
            </ac:picMkLst>
          </pc:picChg>
          <pc:picChg chg="add mod">
            <ac:chgData name="QNAP_Copy Su" userId="1126be78-0e4b-4fc6-8d80-fa9b94be460a" providerId="ADAL" clId="{5265B4F3-F362-43DE-B3FC-0FE1C9A164C6}" dt="2019-01-10T03:25:58.251" v="4206" actId="1076"/>
            <ac:picMkLst>
              <pc:docMk/>
              <pc:sldMasterMk cId="2852456511" sldId="2147483786"/>
              <pc:sldLayoutMk cId="1074905486" sldId="2147483807"/>
              <ac:picMk id="5" creationId="{03BBD541-DF38-46B8-B63B-638D11E8FD11}"/>
            </ac:picMkLst>
          </pc:picChg>
        </pc:sldLayoutChg>
        <pc:sldLayoutChg chg="modSp">
          <pc:chgData name="QNAP_Copy Su" userId="1126be78-0e4b-4fc6-8d80-fa9b94be460a" providerId="ADAL" clId="{5265B4F3-F362-43DE-B3FC-0FE1C9A164C6}" dt="2019-01-09T10:40:56.684" v="3677" actId="14826"/>
          <pc:sldLayoutMkLst>
            <pc:docMk/>
            <pc:sldMasterMk cId="2852456511" sldId="2147483786"/>
            <pc:sldLayoutMk cId="2172285063" sldId="2147483809"/>
          </pc:sldLayoutMkLst>
          <pc:picChg chg="mod">
            <ac:chgData name="QNAP_Copy Su" userId="1126be78-0e4b-4fc6-8d80-fa9b94be460a" providerId="ADAL" clId="{5265B4F3-F362-43DE-B3FC-0FE1C9A164C6}" dt="2019-01-09T10:40:56.684" v="3677" actId="14826"/>
            <ac:picMkLst>
              <pc:docMk/>
              <pc:sldMasterMk cId="2852456511" sldId="2147483786"/>
              <pc:sldLayoutMk cId="2172285063" sldId="2147483809"/>
              <ac:picMk id="4" creationId="{9A743113-5832-487C-B09E-38F44F7953D2}"/>
            </ac:picMkLst>
          </pc:picChg>
        </pc:sldLayoutChg>
        <pc:sldLayoutChg chg="addSp delSp modSp">
          <pc:chgData name="QNAP_Copy Su" userId="1126be78-0e4b-4fc6-8d80-fa9b94be460a" providerId="ADAL" clId="{5265B4F3-F362-43DE-B3FC-0FE1C9A164C6}" dt="2019-01-10T03:20:55.495" v="4150" actId="27614"/>
          <pc:sldLayoutMkLst>
            <pc:docMk/>
            <pc:sldMasterMk cId="2852456511" sldId="2147483786"/>
            <pc:sldLayoutMk cId="1757264058" sldId="2147483811"/>
          </pc:sldLayoutMkLst>
          <pc:picChg chg="add del mod">
            <ac:chgData name="QNAP_Copy Su" userId="1126be78-0e4b-4fc6-8d80-fa9b94be460a" providerId="ADAL" clId="{5265B4F3-F362-43DE-B3FC-0FE1C9A164C6}" dt="2019-01-10T03:14:58.151" v="4078" actId="478"/>
            <ac:picMkLst>
              <pc:docMk/>
              <pc:sldMasterMk cId="2852456511" sldId="2147483786"/>
              <pc:sldLayoutMk cId="1757264058" sldId="2147483811"/>
              <ac:picMk id="3" creationId="{89E7089A-DBBC-4EB1-8B42-6CA3DFC7B863}"/>
            </ac:picMkLst>
          </pc:picChg>
          <pc:picChg chg="del">
            <ac:chgData name="QNAP_Copy Su" userId="1126be78-0e4b-4fc6-8d80-fa9b94be460a" providerId="ADAL" clId="{5265B4F3-F362-43DE-B3FC-0FE1C9A164C6}" dt="2019-01-10T03:12:33.675" v="4066" actId="478"/>
            <ac:picMkLst>
              <pc:docMk/>
              <pc:sldMasterMk cId="2852456511" sldId="2147483786"/>
              <pc:sldLayoutMk cId="1757264058" sldId="2147483811"/>
              <ac:picMk id="4" creationId="{9A743113-5832-487C-B09E-38F44F7953D2}"/>
            </ac:picMkLst>
          </pc:picChg>
          <pc:picChg chg="add del mod">
            <ac:chgData name="QNAP_Copy Su" userId="1126be78-0e4b-4fc6-8d80-fa9b94be460a" providerId="ADAL" clId="{5265B4F3-F362-43DE-B3FC-0FE1C9A164C6}" dt="2019-01-10T03:20:48.721" v="4148" actId="478"/>
            <ac:picMkLst>
              <pc:docMk/>
              <pc:sldMasterMk cId="2852456511" sldId="2147483786"/>
              <pc:sldLayoutMk cId="1757264058" sldId="2147483811"/>
              <ac:picMk id="6" creationId="{7AF15407-C13D-47FF-AD0B-8EAA36216257}"/>
            </ac:picMkLst>
          </pc:picChg>
          <pc:picChg chg="add mod">
            <ac:chgData name="QNAP_Copy Su" userId="1126be78-0e4b-4fc6-8d80-fa9b94be460a" providerId="ADAL" clId="{5265B4F3-F362-43DE-B3FC-0FE1C9A164C6}" dt="2019-01-10T03:20:55.495" v="4150" actId="27614"/>
            <ac:picMkLst>
              <pc:docMk/>
              <pc:sldMasterMk cId="2852456511" sldId="2147483786"/>
              <pc:sldLayoutMk cId="1757264058" sldId="2147483811"/>
              <ac:picMk id="8" creationId="{6620DAD7-3958-4682-BC82-8039B620FF5A}"/>
            </ac:picMkLst>
          </pc:picChg>
        </pc:sldLayoutChg>
        <pc:sldLayoutChg chg="addSp modSp">
          <pc:chgData name="QNAP_Copy Su" userId="1126be78-0e4b-4fc6-8d80-fa9b94be460a" providerId="ADAL" clId="{5265B4F3-F362-43DE-B3FC-0FE1C9A164C6}" dt="2019-01-10T03:26:22.548" v="4210" actId="1076"/>
          <pc:sldLayoutMkLst>
            <pc:docMk/>
            <pc:sldMasterMk cId="2852456511" sldId="2147483786"/>
            <pc:sldLayoutMk cId="1210067198" sldId="2147483812"/>
          </pc:sldLayoutMkLst>
          <pc:spChg chg="add mod">
            <ac:chgData name="QNAP_Copy Su" userId="1126be78-0e4b-4fc6-8d80-fa9b94be460a" providerId="ADAL" clId="{5265B4F3-F362-43DE-B3FC-0FE1C9A164C6}" dt="2019-01-10T03:26:18.730" v="4208" actId="164"/>
            <ac:spMkLst>
              <pc:docMk/>
              <pc:sldMasterMk cId="2852456511" sldId="2147483786"/>
              <pc:sldLayoutMk cId="1210067198" sldId="2147483812"/>
              <ac:spMk id="7" creationId="{BDC20341-4B9F-4FD6-AA10-75EF7A3E959C}"/>
            </ac:spMkLst>
          </pc:spChg>
          <pc:grpChg chg="add mod">
            <ac:chgData name="QNAP_Copy Su" userId="1126be78-0e4b-4fc6-8d80-fa9b94be460a" providerId="ADAL" clId="{5265B4F3-F362-43DE-B3FC-0FE1C9A164C6}" dt="2019-01-10T03:26:22.548" v="4210" actId="1076"/>
            <ac:grpSpMkLst>
              <pc:docMk/>
              <pc:sldMasterMk cId="2852456511" sldId="2147483786"/>
              <pc:sldLayoutMk cId="1210067198" sldId="2147483812"/>
              <ac:grpSpMk id="2" creationId="{3FFB4F65-4534-4273-A248-FA605B327757}"/>
            </ac:grpSpMkLst>
          </pc:grpChg>
          <pc:picChg chg="add">
            <ac:chgData name="QNAP_Copy Su" userId="1126be78-0e4b-4fc6-8d80-fa9b94be460a" providerId="ADAL" clId="{5265B4F3-F362-43DE-B3FC-0FE1C9A164C6}" dt="2019-01-10T03:25:53.360" v="4204" actId="1076"/>
            <ac:picMkLst>
              <pc:docMk/>
              <pc:sldMasterMk cId="2852456511" sldId="2147483786"/>
              <pc:sldLayoutMk cId="1210067198" sldId="2147483812"/>
              <ac:picMk id="5" creationId="{EEECBD73-826A-4066-B297-AEDCD5623640}"/>
            </ac:picMkLst>
          </pc:picChg>
          <pc:picChg chg="add mod">
            <ac:chgData name="QNAP_Copy Su" userId="1126be78-0e4b-4fc6-8d80-fa9b94be460a" providerId="ADAL" clId="{5265B4F3-F362-43DE-B3FC-0FE1C9A164C6}" dt="2019-01-10T03:26:18.730" v="4208" actId="164"/>
            <ac:picMkLst>
              <pc:docMk/>
              <pc:sldMasterMk cId="2852456511" sldId="2147483786"/>
              <pc:sldLayoutMk cId="1210067198" sldId="2147483812"/>
              <ac:picMk id="6" creationId="{713D6306-4AC1-40FF-BD10-5F8999F8E7E9}"/>
            </ac:picMkLst>
          </pc:picChg>
        </pc:sldLayoutChg>
      </pc:sldMasterChg>
    </pc:docChg>
  </pc:docChgLst>
  <pc:docChgLst>
    <pc:chgData name="來賓使用者" userId="S::urn:spo:anon#185859f0dba6d5b1f58b9ac6c1fcb7c5de09ebecfe76653ad04fb40bb1f13fd0::" providerId="AD" clId="Web-{18DE346E-7EE4-12EC-1E8F-936186EB0EF4}"/>
    <pc:docChg chg="addSld">
      <pc:chgData name="來賓使用者" userId="S::urn:spo:anon#185859f0dba6d5b1f58b9ac6c1fcb7c5de09ebecfe76653ad04fb40bb1f13fd0::" providerId="AD" clId="Web-{18DE346E-7EE4-12EC-1E8F-936186EB0EF4}" dt="2019-01-14T02:31:45.150" v="1"/>
      <pc:docMkLst>
        <pc:docMk/>
      </pc:docMkLst>
      <pc:sldChg chg="add replId">
        <pc:chgData name="來賓使用者" userId="S::urn:spo:anon#185859f0dba6d5b1f58b9ac6c1fcb7c5de09ebecfe76653ad04fb40bb1f13fd0::" providerId="AD" clId="Web-{18DE346E-7EE4-12EC-1E8F-936186EB0EF4}" dt="2019-01-14T02:31:17.321" v="0"/>
        <pc:sldMkLst>
          <pc:docMk/>
          <pc:sldMk cId="2833710232" sldId="421"/>
        </pc:sldMkLst>
      </pc:sldChg>
      <pc:sldChg chg="add replId">
        <pc:chgData name="來賓使用者" userId="S::urn:spo:anon#185859f0dba6d5b1f58b9ac6c1fcb7c5de09ebecfe76653ad04fb40bb1f13fd0::" providerId="AD" clId="Web-{18DE346E-7EE4-12EC-1E8F-936186EB0EF4}" dt="2019-01-14T02:31:45.150" v="1"/>
        <pc:sldMkLst>
          <pc:docMk/>
          <pc:sldMk cId="2335967403" sldId="422"/>
        </pc:sldMkLst>
      </pc:sldChg>
    </pc:docChg>
  </pc:docChgLst>
  <pc:docChgLst>
    <pc:chgData name="來賓使用者" userId="S::urn:spo:anon#185859f0dba6d5b1f58b9ac6c1fcb7c5de09ebecfe76653ad04fb40bb1f13fd0::" providerId="AD" clId="Web-{6C6B10EE-5BB7-1075-B6EE-40A7A23766F1}"/>
    <pc:docChg chg="modSld">
      <pc:chgData name="來賓使用者" userId="S::urn:spo:anon#185859f0dba6d5b1f58b9ac6c1fcb7c5de09ebecfe76653ad04fb40bb1f13fd0::" providerId="AD" clId="Web-{6C6B10EE-5BB7-1075-B6EE-40A7A23766F1}" dt="2019-01-04T07:43:11.514" v="4" actId="20577"/>
      <pc:docMkLst>
        <pc:docMk/>
      </pc:docMkLst>
    </pc:docChg>
  </pc:docChgLst>
  <pc:docChgLst>
    <pc:chgData name="QNAP_Coco Chiang" userId="S::cocochiang@ieinet.onmicrosoft.com::31f7423a-afc2-4c20-bf5c-f3cb5a51960a" providerId="AD" clId="Web-{438E83CB-174C-F2CF-E07D-E6023C996B91}"/>
    <pc:docChg chg="modSld">
      <pc:chgData name="QNAP_Coco Chiang" userId="S::cocochiang@ieinet.onmicrosoft.com::31f7423a-afc2-4c20-bf5c-f3cb5a51960a" providerId="AD" clId="Web-{438E83CB-174C-F2CF-E07D-E6023C996B91}" dt="2019-01-11T07:52:54.356" v="7" actId="14100"/>
      <pc:docMkLst>
        <pc:docMk/>
      </pc:docMkLst>
      <pc:sldChg chg="modSp">
        <pc:chgData name="QNAP_Coco Chiang" userId="S::cocochiang@ieinet.onmicrosoft.com::31f7423a-afc2-4c20-bf5c-f3cb5a51960a" providerId="AD" clId="Web-{438E83CB-174C-F2CF-E07D-E6023C996B91}" dt="2019-01-11T07:52:54.356" v="7" actId="14100"/>
        <pc:sldMkLst>
          <pc:docMk/>
          <pc:sldMk cId="2827642756" sldId="378"/>
        </pc:sldMkLst>
        <pc:spChg chg="mod">
          <ac:chgData name="QNAP_Coco Chiang" userId="S::cocochiang@ieinet.onmicrosoft.com::31f7423a-afc2-4c20-bf5c-f3cb5a51960a" providerId="AD" clId="Web-{438E83CB-174C-F2CF-E07D-E6023C996B91}" dt="2019-01-11T07:52:54.356" v="7" actId="14100"/>
          <ac:spMkLst>
            <pc:docMk/>
            <pc:sldMk cId="2827642756" sldId="378"/>
            <ac:spMk id="5" creationId="{C164808F-2E6B-4B11-A335-C620FF7AACAE}"/>
          </ac:spMkLst>
        </pc:spChg>
      </pc:sldChg>
      <pc:sldChg chg="modSp">
        <pc:chgData name="QNAP_Coco Chiang" userId="S::cocochiang@ieinet.onmicrosoft.com::31f7423a-afc2-4c20-bf5c-f3cb5a51960a" providerId="AD" clId="Web-{438E83CB-174C-F2CF-E07D-E6023C996B91}" dt="2019-01-11T07:52:14.557" v="0" actId="20577"/>
        <pc:sldMkLst>
          <pc:docMk/>
          <pc:sldMk cId="1747059757" sldId="399"/>
        </pc:sldMkLst>
        <pc:spChg chg="mod">
          <ac:chgData name="QNAP_Coco Chiang" userId="S::cocochiang@ieinet.onmicrosoft.com::31f7423a-afc2-4c20-bf5c-f3cb5a51960a" providerId="AD" clId="Web-{438E83CB-174C-F2CF-E07D-E6023C996B91}" dt="2019-01-11T07:52:14.557" v="0" actId="20577"/>
          <ac:spMkLst>
            <pc:docMk/>
            <pc:sldMk cId="1747059757" sldId="399"/>
            <ac:spMk id="5" creationId="{FC7A7111-B3EB-49F6-8DFC-B0052A5BEA6D}"/>
          </ac:spMkLst>
        </pc:spChg>
      </pc:sldChg>
    </pc:docChg>
  </pc:docChgLst>
  <pc:docChgLst>
    <pc:chgData name="QNAP_Copy Su" userId="S::copysu@ieinet.onmicrosoft.com::1126be78-0e4b-4fc6-8d80-fa9b94be460a" providerId="AD" clId="Web-{3BE39300-DD57-4827-770B-AFB4A5FD0E03}"/>
    <pc:docChg chg="modSld">
      <pc:chgData name="QNAP_Copy Su" userId="S::copysu@ieinet.onmicrosoft.com::1126be78-0e4b-4fc6-8d80-fa9b94be460a" providerId="AD" clId="Web-{3BE39300-DD57-4827-770B-AFB4A5FD0E03}" dt="2019-01-10T08:19:57.457" v="1" actId="1076"/>
      <pc:docMkLst>
        <pc:docMk/>
      </pc:docMkLst>
      <pc:sldChg chg="modSp">
        <pc:chgData name="QNAP_Copy Su" userId="S::copysu@ieinet.onmicrosoft.com::1126be78-0e4b-4fc6-8d80-fa9b94be460a" providerId="AD" clId="Web-{3BE39300-DD57-4827-770B-AFB4A5FD0E03}" dt="2019-01-10T08:19:57.457" v="1" actId="1076"/>
        <pc:sldMkLst>
          <pc:docMk/>
          <pc:sldMk cId="1756817420" sldId="376"/>
        </pc:sldMkLst>
        <pc:spChg chg="mod">
          <ac:chgData name="QNAP_Copy Su" userId="S::copysu@ieinet.onmicrosoft.com::1126be78-0e4b-4fc6-8d80-fa9b94be460a" providerId="AD" clId="Web-{3BE39300-DD57-4827-770B-AFB4A5FD0E03}" dt="2019-01-10T08:19:57.457" v="1" actId="1076"/>
          <ac:spMkLst>
            <pc:docMk/>
            <pc:sldMk cId="1756817420" sldId="376"/>
            <ac:spMk id="8" creationId="{38E53442-8CAC-4F88-B0C4-4728F690AA60}"/>
          </ac:spMkLst>
        </pc:spChg>
      </pc:sldChg>
    </pc:docChg>
  </pc:docChgLst>
  <pc:docChgLst>
    <pc:chgData name="來賓使用者" userId="S::urn:spo:anon#185859f0dba6d5b1f58b9ac6c1fcb7c5de09ebecfe76653ad04fb40bb1f13fd0::" providerId="AD" clId="Web-{92F628C4-384C-E53C-1FA2-55ABE53F9B9E}"/>
    <pc:docChg chg="modSld">
      <pc:chgData name="來賓使用者" userId="S::urn:spo:anon#185859f0dba6d5b1f58b9ac6c1fcb7c5de09ebecfe76653ad04fb40bb1f13fd0::" providerId="AD" clId="Web-{92F628C4-384C-E53C-1FA2-55ABE53F9B9E}" dt="2019-01-08T09:44:04.267" v="1" actId="20577"/>
      <pc:docMkLst>
        <pc:docMk/>
      </pc:docMkLst>
    </pc:docChg>
  </pc:docChgLst>
  <pc:docChgLst>
    <pc:chgData name="QNAP_Copy Su" userId="S::copysu@ieinet.onmicrosoft.com::1126be78-0e4b-4fc6-8d80-fa9b94be460a" providerId="AD" clId="Web-{0ED21197-F665-59F8-5924-81D8368072E3}"/>
    <pc:docChg chg="modSld">
      <pc:chgData name="QNAP_Copy Su" userId="S::copysu@ieinet.onmicrosoft.com::1126be78-0e4b-4fc6-8d80-fa9b94be460a" providerId="AD" clId="Web-{0ED21197-F665-59F8-5924-81D8368072E3}" dt="2019-01-10T03:29:27.785" v="2" actId="1076"/>
      <pc:docMkLst>
        <pc:docMk/>
      </pc:docMkLst>
      <pc:sldChg chg="modSp">
        <pc:chgData name="QNAP_Copy Su" userId="S::copysu@ieinet.onmicrosoft.com::1126be78-0e4b-4fc6-8d80-fa9b94be460a" providerId="AD" clId="Web-{0ED21197-F665-59F8-5924-81D8368072E3}" dt="2019-01-10T03:22:58.771" v="1" actId="1076"/>
        <pc:sldMkLst>
          <pc:docMk/>
          <pc:sldMk cId="3999985581" sldId="370"/>
        </pc:sldMkLst>
        <pc:grpChg chg="mod">
          <ac:chgData name="QNAP_Copy Su" userId="S::copysu@ieinet.onmicrosoft.com::1126be78-0e4b-4fc6-8d80-fa9b94be460a" providerId="AD" clId="Web-{0ED21197-F665-59F8-5924-81D8368072E3}" dt="2019-01-10T03:22:58.771" v="1" actId="1076"/>
          <ac:grpSpMkLst>
            <pc:docMk/>
            <pc:sldMk cId="3999985581" sldId="370"/>
            <ac:grpSpMk id="11" creationId="{E8A8D9A4-85CB-472F-9C19-18DF1B704212}"/>
          </ac:grpSpMkLst>
        </pc:grpChg>
      </pc:sldChg>
      <pc:sldChg chg="modSp">
        <pc:chgData name="QNAP_Copy Su" userId="S::copysu@ieinet.onmicrosoft.com::1126be78-0e4b-4fc6-8d80-fa9b94be460a" providerId="AD" clId="Web-{0ED21197-F665-59F8-5924-81D8368072E3}" dt="2019-01-10T03:29:27.785" v="2" actId="1076"/>
        <pc:sldMkLst>
          <pc:docMk/>
          <pc:sldMk cId="1165011727" sldId="418"/>
        </pc:sldMkLst>
        <pc:spChg chg="mod">
          <ac:chgData name="QNAP_Copy Su" userId="S::copysu@ieinet.onmicrosoft.com::1126be78-0e4b-4fc6-8d80-fa9b94be460a" providerId="AD" clId="Web-{0ED21197-F665-59F8-5924-81D8368072E3}" dt="2019-01-10T03:29:27.785" v="2" actId="1076"/>
          <ac:spMkLst>
            <pc:docMk/>
            <pc:sldMk cId="1165011727" sldId="418"/>
            <ac:spMk id="37" creationId="{4BEF82E3-AA23-4B95-84F6-409EEDC31660}"/>
          </ac:spMkLst>
        </pc:spChg>
      </pc:sldChg>
    </pc:docChg>
  </pc:docChgLst>
  <pc:docChgLst>
    <pc:chgData name="來賓使用者" userId="S::urn:spo:anon#185859f0dba6d5b1f58b9ac6c1fcb7c5de09ebecfe76653ad04fb40bb1f13fd0::" providerId="AD" clId="Web-{34FEC675-7EB3-4A1D-84A9-5ED84C5ACC90}"/>
    <pc:docChg chg="modSld">
      <pc:chgData name="來賓使用者" userId="S::urn:spo:anon#185859f0dba6d5b1f58b9ac6c1fcb7c5de09ebecfe76653ad04fb40bb1f13fd0::" providerId="AD" clId="Web-{34FEC675-7EB3-4A1D-84A9-5ED84C5ACC90}" dt="2019-01-13T09:06:12.231" v="17" actId="20577"/>
      <pc:docMkLst>
        <pc:docMk/>
      </pc:docMkLst>
      <pc:sldChg chg="modSp">
        <pc:chgData name="來賓使用者" userId="S::urn:spo:anon#185859f0dba6d5b1f58b9ac6c1fcb7c5de09ebecfe76653ad04fb40bb1f13fd0::" providerId="AD" clId="Web-{34FEC675-7EB3-4A1D-84A9-5ED84C5ACC90}" dt="2019-01-13T09:06:11.496" v="15" actId="20577"/>
        <pc:sldMkLst>
          <pc:docMk/>
          <pc:sldMk cId="1165011727" sldId="418"/>
        </pc:sldMkLst>
        <pc:spChg chg="mod">
          <ac:chgData name="來賓使用者" userId="S::urn:spo:anon#185859f0dba6d5b1f58b9ac6c1fcb7c5de09ebecfe76653ad04fb40bb1f13fd0::" providerId="AD" clId="Web-{34FEC675-7EB3-4A1D-84A9-5ED84C5ACC90}" dt="2019-01-13T09:06:11.496" v="15" actId="20577"/>
          <ac:spMkLst>
            <pc:docMk/>
            <pc:sldMk cId="1165011727" sldId="418"/>
            <ac:spMk id="8" creationId="{38E53442-8CAC-4F88-B0C4-4728F690AA60}"/>
          </ac:spMkLst>
        </pc:spChg>
      </pc:sldChg>
    </pc:docChg>
  </pc:docChgLst>
  <pc:docChgLst>
    <pc:chgData name="來賓使用者" userId="S::urn:spo:anon#185859f0dba6d5b1f58b9ac6c1fcb7c5de09ebecfe76653ad04fb40bb1f13fd0::" providerId="AD" clId="Web-{3F09E729-E069-7ECD-068A-39B0D41E5142}"/>
    <pc:docChg chg="delSld modSld">
      <pc:chgData name="來賓使用者" userId="S::urn:spo:anon#185859f0dba6d5b1f58b9ac6c1fcb7c5de09ebecfe76653ad04fb40bb1f13fd0::" providerId="AD" clId="Web-{3F09E729-E069-7ECD-068A-39B0D41E5142}" dt="2019-01-10T09:02:44.310" v="59"/>
      <pc:docMkLst>
        <pc:docMk/>
      </pc:docMkLst>
      <pc:sldChg chg="del">
        <pc:chgData name="來賓使用者" userId="S::urn:spo:anon#185859f0dba6d5b1f58b9ac6c1fcb7c5de09ebecfe76653ad04fb40bb1f13fd0::" providerId="AD" clId="Web-{3F09E729-E069-7ECD-068A-39B0D41E5142}" dt="2019-01-10T09:02:44.310" v="59"/>
        <pc:sldMkLst>
          <pc:docMk/>
          <pc:sldMk cId="935749004" sldId="412"/>
        </pc:sldMkLst>
      </pc:sldChg>
      <pc:sldChg chg="modSp">
        <pc:chgData name="來賓使用者" userId="S::urn:spo:anon#185859f0dba6d5b1f58b9ac6c1fcb7c5de09ebecfe76653ad04fb40bb1f13fd0::" providerId="AD" clId="Web-{3F09E729-E069-7ECD-068A-39B0D41E5142}" dt="2019-01-10T08:48:11.044" v="56" actId="20577"/>
        <pc:sldMkLst>
          <pc:docMk/>
          <pc:sldMk cId="2258724831" sldId="417"/>
        </pc:sldMkLst>
        <pc:spChg chg="mod">
          <ac:chgData name="來賓使用者" userId="S::urn:spo:anon#185859f0dba6d5b1f58b9ac6c1fcb7c5de09ebecfe76653ad04fb40bb1f13fd0::" providerId="AD" clId="Web-{3F09E729-E069-7ECD-068A-39B0D41E5142}" dt="2019-01-10T08:48:11.044" v="56" actId="20577"/>
          <ac:spMkLst>
            <pc:docMk/>
            <pc:sldMk cId="2258724831" sldId="417"/>
            <ac:spMk id="12" creationId="{8C86AD6A-A778-43CC-8B9F-D60A02146D7E}"/>
          </ac:spMkLst>
        </pc:spChg>
      </pc:sldChg>
      <pc:sldChg chg="modSp">
        <pc:chgData name="來賓使用者" userId="S::urn:spo:anon#185859f0dba6d5b1f58b9ac6c1fcb7c5de09ebecfe76653ad04fb40bb1f13fd0::" providerId="AD" clId="Web-{3F09E729-E069-7ECD-068A-39B0D41E5142}" dt="2019-01-10T08:20:28.669" v="51" actId="20577"/>
        <pc:sldMkLst>
          <pc:docMk/>
          <pc:sldMk cId="1165011727" sldId="418"/>
        </pc:sldMkLst>
        <pc:spChg chg="mod">
          <ac:chgData name="來賓使用者" userId="S::urn:spo:anon#185859f0dba6d5b1f58b9ac6c1fcb7c5de09ebecfe76653ad04fb40bb1f13fd0::" providerId="AD" clId="Web-{3F09E729-E069-7ECD-068A-39B0D41E5142}" dt="2019-01-10T08:20:28.669" v="51" actId="20577"/>
          <ac:spMkLst>
            <pc:docMk/>
            <pc:sldMk cId="1165011727" sldId="418"/>
            <ac:spMk id="8" creationId="{38E53442-8CAC-4F88-B0C4-4728F690AA60}"/>
          </ac:spMkLst>
        </pc:spChg>
      </pc:sldChg>
    </pc:docChg>
  </pc:docChgLst>
  <pc:docChgLst>
    <pc:chgData name="QNAP_Michael Wang" userId="24f6d3ac-b521-4ab1-807f-c66c6142572e" providerId="ADAL" clId="{01608FD1-8FAE-4CCE-A532-EC1DF94873ED}"/>
    <pc:docChg chg="modSld">
      <pc:chgData name="QNAP_Michael Wang" userId="24f6d3ac-b521-4ab1-807f-c66c6142572e" providerId="ADAL" clId="{01608FD1-8FAE-4CCE-A532-EC1DF94873ED}" dt="2019-01-04T06:38:22.768" v="100"/>
      <pc:docMkLst>
        <pc:docMk/>
      </pc:docMkLst>
      <pc:sldChg chg="modSp">
        <pc:chgData name="QNAP_Michael Wang" userId="24f6d3ac-b521-4ab1-807f-c66c6142572e" providerId="ADAL" clId="{01608FD1-8FAE-4CCE-A532-EC1DF94873ED}" dt="2019-01-04T06:38:22.768" v="100"/>
        <pc:sldMkLst>
          <pc:docMk/>
          <pc:sldMk cId="2399431392" sldId="397"/>
        </pc:sldMkLst>
        <pc:spChg chg="mod">
          <ac:chgData name="QNAP_Michael Wang" userId="24f6d3ac-b521-4ab1-807f-c66c6142572e" providerId="ADAL" clId="{01608FD1-8FAE-4CCE-A532-EC1DF94873ED}" dt="2019-01-04T06:38:22.768" v="100"/>
          <ac:spMkLst>
            <pc:docMk/>
            <pc:sldMk cId="2399431392" sldId="397"/>
            <ac:spMk id="140" creationId="{BBA95C7C-C1C8-493F-89D7-7AEE81B55A80}"/>
          </ac:spMkLst>
        </pc:spChg>
      </pc:sldChg>
    </pc:docChg>
  </pc:docChgLst>
  <pc:docChgLst>
    <pc:chgData name="來賓使用者" userId="S::urn:spo:anon#185859f0dba6d5b1f58b9ac6c1fcb7c5de09ebecfe76653ad04fb40bb1f13fd0::" providerId="AD" clId="Web-{0254E240-00BD-1494-21FE-3BD9BA568392}"/>
    <pc:docChg chg="modSld">
      <pc:chgData name="來賓使用者" userId="S::urn:spo:anon#185859f0dba6d5b1f58b9ac6c1fcb7c5de09ebecfe76653ad04fb40bb1f13fd0::" providerId="AD" clId="Web-{0254E240-00BD-1494-21FE-3BD9BA568392}" dt="2019-01-14T01:28:22.573" v="1"/>
      <pc:docMkLst>
        <pc:docMk/>
      </pc:docMkLst>
      <pc:sldChg chg="addSp delSp modSp">
        <pc:chgData name="來賓使用者" userId="S::urn:spo:anon#185859f0dba6d5b1f58b9ac6c1fcb7c5de09ebecfe76653ad04fb40bb1f13fd0::" providerId="AD" clId="Web-{0254E240-00BD-1494-21FE-3BD9BA568392}" dt="2019-01-14T01:28:22.573" v="1"/>
        <pc:sldMkLst>
          <pc:docMk/>
          <pc:sldMk cId="627091424" sldId="381"/>
        </pc:sldMkLst>
        <pc:picChg chg="add del mod">
          <ac:chgData name="來賓使用者" userId="S::urn:spo:anon#185859f0dba6d5b1f58b9ac6c1fcb7c5de09ebecfe76653ad04fb40bb1f13fd0::" providerId="AD" clId="Web-{0254E240-00BD-1494-21FE-3BD9BA568392}" dt="2019-01-14T01:28:22.573" v="1"/>
          <ac:picMkLst>
            <pc:docMk/>
            <pc:sldMk cId="627091424" sldId="381"/>
            <ac:picMk id="2" creationId="{3CFBD9C3-D175-41A4-A95D-58D77F9B54AE}"/>
          </ac:picMkLst>
        </pc:picChg>
      </pc:sldChg>
    </pc:docChg>
  </pc:docChgLst>
  <pc:docChgLst>
    <pc:chgData name="來賓使用者" userId="S::urn:spo:anon#185859f0dba6d5b1f58b9ac6c1fcb7c5de09ebecfe76653ad04fb40bb1f13fd0::" providerId="AD" clId="Web-{48B49565-1BA7-15F1-6F5D-BB7BD61F889E}"/>
    <pc:docChg chg="modSld">
      <pc:chgData name="來賓使用者" userId="S::urn:spo:anon#185859f0dba6d5b1f58b9ac6c1fcb7c5de09ebecfe76653ad04fb40bb1f13fd0::" providerId="AD" clId="Web-{48B49565-1BA7-15F1-6F5D-BB7BD61F889E}" dt="2019-01-14T02:02:22.886" v="5"/>
      <pc:docMkLst>
        <pc:docMk/>
      </pc:docMkLst>
      <pc:sldChg chg="modSp">
        <pc:chgData name="來賓使用者" userId="S::urn:spo:anon#185859f0dba6d5b1f58b9ac6c1fcb7c5de09ebecfe76653ad04fb40bb1f13fd0::" providerId="AD" clId="Web-{48B49565-1BA7-15F1-6F5D-BB7BD61F889E}" dt="2019-01-14T02:02:22.886" v="5"/>
        <pc:sldMkLst>
          <pc:docMk/>
          <pc:sldMk cId="2781277017" sldId="420"/>
        </pc:sldMkLst>
        <pc:graphicFrameChg chg="mod modGraphic">
          <ac:chgData name="來賓使用者" userId="S::urn:spo:anon#185859f0dba6d5b1f58b9ac6c1fcb7c5de09ebecfe76653ad04fb40bb1f13fd0::" providerId="AD" clId="Web-{48B49565-1BA7-15F1-6F5D-BB7BD61F889E}" dt="2019-01-14T02:02:22.886" v="5"/>
          <ac:graphicFrameMkLst>
            <pc:docMk/>
            <pc:sldMk cId="2781277017" sldId="420"/>
            <ac:graphicFrameMk id="5" creationId="{4626E044-CD7C-4D3C-9176-947E9558A4BB}"/>
          </ac:graphicFrameMkLst>
        </pc:graphicFrameChg>
      </pc:sldChg>
    </pc:docChg>
  </pc:docChgLst>
  <pc:docChgLst>
    <pc:chgData name="來賓使用者" userId="S::urn:spo:anon#185859f0dba6d5b1f58b9ac6c1fcb7c5de09ebecfe76653ad04fb40bb1f13fd0::" providerId="AD" clId="Web-{18FE2AE3-14CD-C004-A785-CB81075AF85F}"/>
    <pc:docChg chg="modSld">
      <pc:chgData name="來賓使用者" userId="S::urn:spo:anon#185859f0dba6d5b1f58b9ac6c1fcb7c5de09ebecfe76653ad04fb40bb1f13fd0::" providerId="AD" clId="Web-{18FE2AE3-14CD-C004-A785-CB81075AF85F}" dt="2019-01-04T07:01:09.942" v="57"/>
      <pc:docMkLst>
        <pc:docMk/>
      </pc:docMkLst>
    </pc:docChg>
  </pc:docChgLst>
  <pc:docChgLst>
    <pc:chgData name="來賓使用者" userId="S::urn:spo:anon#185859f0dba6d5b1f58b9ac6c1fcb7c5de09ebecfe76653ad04fb40bb1f13fd0::" providerId="AD" clId="Web-{20A3A622-CA91-A8C0-1923-D83169EEEBF2}"/>
    <pc:docChg chg="modSld">
      <pc:chgData name="來賓使用者" userId="S::urn:spo:anon#185859f0dba6d5b1f58b9ac6c1fcb7c5de09ebecfe76653ad04fb40bb1f13fd0::" providerId="AD" clId="Web-{20A3A622-CA91-A8C0-1923-D83169EEEBF2}" dt="2019-01-15T01:33:18.070" v="32"/>
      <pc:docMkLst>
        <pc:docMk/>
      </pc:docMkLst>
      <pc:sldChg chg="modNotes">
        <pc:chgData name="來賓使用者" userId="S::urn:spo:anon#185859f0dba6d5b1f58b9ac6c1fcb7c5de09ebecfe76653ad04fb40bb1f13fd0::" providerId="AD" clId="Web-{20A3A622-CA91-A8C0-1923-D83169EEEBF2}" dt="2019-01-15T01:33:18.070" v="32"/>
        <pc:sldMkLst>
          <pc:docMk/>
          <pc:sldMk cId="1599148656" sldId="405"/>
        </pc:sldMkLst>
      </pc:sldChg>
      <pc:sldChg chg="modNotes">
        <pc:chgData name="來賓使用者" userId="S::urn:spo:anon#185859f0dba6d5b1f58b9ac6c1fcb7c5de09ebecfe76653ad04fb40bb1f13fd0::" providerId="AD" clId="Web-{20A3A622-CA91-A8C0-1923-D83169EEEBF2}" dt="2019-01-15T01:27:58.960" v="0"/>
        <pc:sldMkLst>
          <pc:docMk/>
          <pc:sldMk cId="1165011727" sldId="418"/>
        </pc:sldMkLst>
      </pc:sldChg>
    </pc:docChg>
  </pc:docChgLst>
  <pc:docChgLst>
    <pc:chgData name="來賓使用者" userId="S::urn:spo:anon#185859f0dba6d5b1f58b9ac6c1fcb7c5de09ebecfe76653ad04fb40bb1f13fd0::" providerId="AD" clId="Web-{B7CDA2ED-8A62-F29C-F312-D3D984F5208D}"/>
    <pc:docChg chg="modSld">
      <pc:chgData name="來賓使用者" userId="S::urn:spo:anon#185859f0dba6d5b1f58b9ac6c1fcb7c5de09ebecfe76653ad04fb40bb1f13fd0::" providerId="AD" clId="Web-{B7CDA2ED-8A62-F29C-F312-D3D984F5208D}" dt="2019-01-04T06:52:31.304" v="0"/>
      <pc:docMkLst>
        <pc:docMk/>
      </pc:docMkLst>
    </pc:docChg>
  </pc:docChgLst>
  <pc:docChgLst>
    <pc:chgData name="來賓使用者" userId="S::urn:spo:anon#185859f0dba6d5b1f58b9ac6c1fcb7c5de09ebecfe76653ad04fb40bb1f13fd0::" providerId="AD" clId="Web-{31D0F3FB-9B8F-4B83-9E5B-37E9BEF59834}"/>
    <pc:docChg chg="modSld">
      <pc:chgData name="來賓使用者" userId="S::urn:spo:anon#185859f0dba6d5b1f58b9ac6c1fcb7c5de09ebecfe76653ad04fb40bb1f13fd0::" providerId="AD" clId="Web-{31D0F3FB-9B8F-4B83-9E5B-37E9BEF59834}" dt="2019-01-14T14:43:59.389" v="38"/>
      <pc:docMkLst>
        <pc:docMk/>
      </pc:docMkLst>
      <pc:sldChg chg="modNotes">
        <pc:chgData name="來賓使用者" userId="S::urn:spo:anon#185859f0dba6d5b1f58b9ac6c1fcb7c5de09ebecfe76653ad04fb40bb1f13fd0::" providerId="AD" clId="Web-{31D0F3FB-9B8F-4B83-9E5B-37E9BEF59834}" dt="2019-01-14T14:39:39.389" v="11"/>
        <pc:sldMkLst>
          <pc:docMk/>
          <pc:sldMk cId="1341819211" sldId="339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1:32.889" v="22"/>
        <pc:sldMkLst>
          <pc:docMk/>
          <pc:sldMk cId="1900880958" sldId="344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1:12.124" v="18"/>
        <pc:sldMkLst>
          <pc:docMk/>
          <pc:sldMk cId="2096684129" sldId="350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8:18.702" v="2"/>
        <pc:sldMkLst>
          <pc:docMk/>
          <pc:sldMk cId="920838129" sldId="359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8:31.624" v="3"/>
        <pc:sldMkLst>
          <pc:docMk/>
          <pc:sldMk cId="3999985581" sldId="370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8:41.170" v="4"/>
        <pc:sldMkLst>
          <pc:docMk/>
          <pc:sldMk cId="248118008" sldId="371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8:48.967" v="5"/>
        <pc:sldMkLst>
          <pc:docMk/>
          <pc:sldMk cId="332596372" sldId="373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9:30.452" v="9"/>
        <pc:sldMkLst>
          <pc:docMk/>
          <pc:sldMk cId="1756817420" sldId="376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1:20.186" v="20"/>
        <pc:sldMkLst>
          <pc:docMk/>
          <pc:sldMk cId="2827642756" sldId="378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0:23.389" v="14"/>
        <pc:sldMkLst>
          <pc:docMk/>
          <pc:sldMk cId="1749394473" sldId="393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8:04.749" v="1"/>
        <pc:sldMkLst>
          <pc:docMk/>
          <pc:sldMk cId="3458977945" sldId="395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9:12.811" v="6"/>
        <pc:sldMkLst>
          <pc:docMk/>
          <pc:sldMk cId="2564350857" sldId="396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50.686" v="37"/>
        <pc:sldMkLst>
          <pc:docMk/>
          <pc:sldMk cId="2399431392" sldId="397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9:16.170" v="8"/>
        <pc:sldMkLst>
          <pc:docMk/>
          <pc:sldMk cId="1739469799" sldId="401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9:48.530" v="12"/>
        <pc:sldMkLst>
          <pc:docMk/>
          <pc:sldMk cId="1561138850" sldId="402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0:38.452" v="15"/>
        <pc:sldMkLst>
          <pc:docMk/>
          <pc:sldMk cId="3717505605" sldId="403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0:49.577" v="16"/>
        <pc:sldMkLst>
          <pc:docMk/>
          <pc:sldMk cId="3371830390" sldId="404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0:59.405" v="17"/>
        <pc:sldMkLst>
          <pc:docMk/>
          <pc:sldMk cId="1599148656" sldId="405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1:26.092" v="21"/>
        <pc:sldMkLst>
          <pc:docMk/>
          <pc:sldMk cId="2982658339" sldId="406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2:11.514" v="25"/>
        <pc:sldMkLst>
          <pc:docMk/>
          <pc:sldMk cId="3925232152" sldId="407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2:33.983" v="27"/>
        <pc:sldMkLst>
          <pc:docMk/>
          <pc:sldMk cId="1732462011" sldId="408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2:58.061" v="29"/>
        <pc:sldMkLst>
          <pc:docMk/>
          <pc:sldMk cId="740619124" sldId="409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05.358" v="31"/>
        <pc:sldMkLst>
          <pc:docMk/>
          <pc:sldMk cId="2687130281" sldId="410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09.983" v="32"/>
        <pc:sldMkLst>
          <pc:docMk/>
          <pc:sldMk cId="1992669528" sldId="411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16.873" v="33"/>
        <pc:sldMkLst>
          <pc:docMk/>
          <pc:sldMk cId="639230980" sldId="413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23.842" v="34"/>
        <pc:sldMkLst>
          <pc:docMk/>
          <pc:sldMk cId="2729161138" sldId="414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31.452" v="35"/>
        <pc:sldMkLst>
          <pc:docMk/>
          <pc:sldMk cId="2429565416" sldId="415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40.358" v="36"/>
        <pc:sldMkLst>
          <pc:docMk/>
          <pc:sldMk cId="2837018174" sldId="416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2:42.842" v="28"/>
        <pc:sldMkLst>
          <pc:docMk/>
          <pc:sldMk cId="2258724831" sldId="417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39:54.655" v="13"/>
        <pc:sldMkLst>
          <pc:docMk/>
          <pc:sldMk cId="1165011727" sldId="418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2:24.655" v="26"/>
        <pc:sldMkLst>
          <pc:docMk/>
          <pc:sldMk cId="2133429762" sldId="419"/>
        </pc:sldMkLst>
      </pc:sldChg>
      <pc:sldChg chg="modNotes">
        <pc:chgData name="來賓使用者" userId="S::urn:spo:anon#185859f0dba6d5b1f58b9ac6c1fcb7c5de09ebecfe76653ad04fb40bb1f13fd0::" providerId="AD" clId="Web-{31D0F3FB-9B8F-4B83-9E5B-37E9BEF59834}" dt="2019-01-14T14:43:59.389" v="38"/>
        <pc:sldMkLst>
          <pc:docMk/>
          <pc:sldMk cId="2781277017" sldId="420"/>
        </pc:sldMkLst>
      </pc:sldChg>
    </pc:docChg>
  </pc:docChgLst>
  <pc:docChgLst>
    <pc:chgData name="QNAP_Copy Su" userId="S::copysu@ieinet.onmicrosoft.com::1126be78-0e4b-4fc6-8d80-fa9b94be460a" providerId="AD" clId="Web-{27C40B02-9C5F-05DB-523C-46FFA8EB6FDF}"/>
    <pc:docChg chg="modSld">
      <pc:chgData name="QNAP_Copy Su" userId="S::copysu@ieinet.onmicrosoft.com::1126be78-0e4b-4fc6-8d80-fa9b94be460a" providerId="AD" clId="Web-{27C40B02-9C5F-05DB-523C-46FFA8EB6FDF}" dt="2019-01-15T03:25:56.805" v="10" actId="1076"/>
      <pc:docMkLst>
        <pc:docMk/>
      </pc:docMkLst>
      <pc:sldChg chg="modSp">
        <pc:chgData name="QNAP_Copy Su" userId="S::copysu@ieinet.onmicrosoft.com::1126be78-0e4b-4fc6-8d80-fa9b94be460a" providerId="AD" clId="Web-{27C40B02-9C5F-05DB-523C-46FFA8EB6FDF}" dt="2019-01-15T03:25:56.805" v="10" actId="1076"/>
        <pc:sldMkLst>
          <pc:docMk/>
          <pc:sldMk cId="740619124" sldId="409"/>
        </pc:sldMkLst>
        <pc:spChg chg="mod">
          <ac:chgData name="QNAP_Copy Su" userId="S::copysu@ieinet.onmicrosoft.com::1126be78-0e4b-4fc6-8d80-fa9b94be460a" providerId="AD" clId="Web-{27C40B02-9C5F-05DB-523C-46FFA8EB6FDF}" dt="2019-01-15T03:25:56.758" v="3" actId="1076"/>
          <ac:spMkLst>
            <pc:docMk/>
            <pc:sldMk cId="740619124" sldId="409"/>
            <ac:spMk id="4" creationId="{D2A411A8-16DB-482A-BCFB-04A4DF1AE369}"/>
          </ac:spMkLst>
        </pc:spChg>
        <pc:spChg chg="mod">
          <ac:chgData name="QNAP_Copy Su" userId="S::copysu@ieinet.onmicrosoft.com::1126be78-0e4b-4fc6-8d80-fa9b94be460a" providerId="AD" clId="Web-{27C40B02-9C5F-05DB-523C-46FFA8EB6FDF}" dt="2019-01-15T03:25:56.789" v="7" actId="1076"/>
          <ac:spMkLst>
            <pc:docMk/>
            <pc:sldMk cId="740619124" sldId="409"/>
            <ac:spMk id="7" creationId="{47720405-9846-460D-9255-BC51172CF843}"/>
          </ac:spMkLst>
        </pc:spChg>
        <pc:spChg chg="mod">
          <ac:chgData name="QNAP_Copy Su" userId="S::copysu@ieinet.onmicrosoft.com::1126be78-0e4b-4fc6-8d80-fa9b94be460a" providerId="AD" clId="Web-{27C40B02-9C5F-05DB-523C-46FFA8EB6FDF}" dt="2019-01-15T03:25:56.758" v="4" actId="1076"/>
          <ac:spMkLst>
            <pc:docMk/>
            <pc:sldMk cId="740619124" sldId="409"/>
            <ac:spMk id="25" creationId="{0E5E1C68-7B54-4531-8B25-3A89C35EC56B}"/>
          </ac:spMkLst>
        </pc:spChg>
        <pc:spChg chg="mod">
          <ac:chgData name="QNAP_Copy Su" userId="S::copysu@ieinet.onmicrosoft.com::1126be78-0e4b-4fc6-8d80-fa9b94be460a" providerId="AD" clId="Web-{27C40B02-9C5F-05DB-523C-46FFA8EB6FDF}" dt="2019-01-15T03:25:56.774" v="5" actId="1076"/>
          <ac:spMkLst>
            <pc:docMk/>
            <pc:sldMk cId="740619124" sldId="409"/>
            <ac:spMk id="26" creationId="{3A8CDCBE-1BEE-4CCF-B3A2-4D9DD387EA78}"/>
          </ac:spMkLst>
        </pc:spChg>
        <pc:grpChg chg="mod">
          <ac:chgData name="QNAP_Copy Su" userId="S::copysu@ieinet.onmicrosoft.com::1126be78-0e4b-4fc6-8d80-fa9b94be460a" providerId="AD" clId="Web-{27C40B02-9C5F-05DB-523C-46FFA8EB6FDF}" dt="2019-01-15T03:25:56.742" v="2" actId="1076"/>
          <ac:grpSpMkLst>
            <pc:docMk/>
            <pc:sldMk cId="740619124" sldId="409"/>
            <ac:grpSpMk id="3" creationId="{9E4FC662-4C9B-4589-902A-A0C39E4C31E2}"/>
          </ac:grpSpMkLst>
        </pc:grpChg>
        <pc:picChg chg="mod">
          <ac:chgData name="QNAP_Copy Su" userId="S::copysu@ieinet.onmicrosoft.com::1126be78-0e4b-4fc6-8d80-fa9b94be460a" providerId="AD" clId="Web-{27C40B02-9C5F-05DB-523C-46FFA8EB6FDF}" dt="2019-01-15T03:25:56.774" v="6" actId="1076"/>
          <ac:picMkLst>
            <pc:docMk/>
            <pc:sldMk cId="740619124" sldId="409"/>
            <ac:picMk id="6" creationId="{7444D848-1D2E-4ED0-8A26-19FB34A8990A}"/>
          </ac:picMkLst>
        </pc:picChg>
        <pc:picChg chg="mod">
          <ac:chgData name="QNAP_Copy Su" userId="S::copysu@ieinet.onmicrosoft.com::1126be78-0e4b-4fc6-8d80-fa9b94be460a" providerId="AD" clId="Web-{27C40B02-9C5F-05DB-523C-46FFA8EB6FDF}" dt="2019-01-15T03:25:56.789" v="8" actId="1076"/>
          <ac:picMkLst>
            <pc:docMk/>
            <pc:sldMk cId="740619124" sldId="409"/>
            <ac:picMk id="9" creationId="{D33125B3-48AD-4049-ABF0-5115D625C055}"/>
          </ac:picMkLst>
        </pc:picChg>
        <pc:picChg chg="mod">
          <ac:chgData name="QNAP_Copy Su" userId="S::copysu@ieinet.onmicrosoft.com::1126be78-0e4b-4fc6-8d80-fa9b94be460a" providerId="AD" clId="Web-{27C40B02-9C5F-05DB-523C-46FFA8EB6FDF}" dt="2019-01-15T03:25:56.789" v="9" actId="1076"/>
          <ac:picMkLst>
            <pc:docMk/>
            <pc:sldMk cId="740619124" sldId="409"/>
            <ac:picMk id="10" creationId="{3C90B3AD-1DB0-4D53-95E5-317445D8A81F}"/>
          </ac:picMkLst>
        </pc:picChg>
        <pc:picChg chg="mod">
          <ac:chgData name="QNAP_Copy Su" userId="S::copysu@ieinet.onmicrosoft.com::1126be78-0e4b-4fc6-8d80-fa9b94be460a" providerId="AD" clId="Web-{27C40B02-9C5F-05DB-523C-46FFA8EB6FDF}" dt="2019-01-15T03:25:56.805" v="10" actId="1076"/>
          <ac:picMkLst>
            <pc:docMk/>
            <pc:sldMk cId="740619124" sldId="409"/>
            <ac:picMk id="14" creationId="{341EA124-0FC3-4CD9-890E-003C6A31BE88}"/>
          </ac:picMkLst>
        </pc:picChg>
        <pc:picChg chg="mod">
          <ac:chgData name="QNAP_Copy Su" userId="S::copysu@ieinet.onmicrosoft.com::1126be78-0e4b-4fc6-8d80-fa9b94be460a" providerId="AD" clId="Web-{27C40B02-9C5F-05DB-523C-46FFA8EB6FDF}" dt="2019-01-15T03:25:51.023" v="1" actId="1076"/>
          <ac:picMkLst>
            <pc:docMk/>
            <pc:sldMk cId="740619124" sldId="409"/>
            <ac:picMk id="15" creationId="{E055B82C-36AA-4DB8-9A74-D8250119C6E6}"/>
          </ac:picMkLst>
        </pc:picChg>
      </pc:sldChg>
    </pc:docChg>
  </pc:docChgLst>
  <pc:docChgLst>
    <pc:chgData name="QNAP_Copy Su" userId="S::copysu@ieinet.onmicrosoft.com::1126be78-0e4b-4fc6-8d80-fa9b94be460a" providerId="AD" clId="Web-{A426A118-164D-68D5-C2D5-80444465F4CB}"/>
    <pc:docChg chg="modSld">
      <pc:chgData name="QNAP_Copy Su" userId="S::copysu@ieinet.onmicrosoft.com::1126be78-0e4b-4fc6-8d80-fa9b94be460a" providerId="AD" clId="Web-{A426A118-164D-68D5-C2D5-80444465F4CB}" dt="2019-01-09T11:08:57.298" v="4" actId="1076"/>
      <pc:docMkLst>
        <pc:docMk/>
      </pc:docMkLst>
      <pc:sldChg chg="modSp">
        <pc:chgData name="QNAP_Copy Su" userId="S::copysu@ieinet.onmicrosoft.com::1126be78-0e4b-4fc6-8d80-fa9b94be460a" providerId="AD" clId="Web-{A426A118-164D-68D5-C2D5-80444465F4CB}" dt="2019-01-09T11:08:57.298" v="4" actId="1076"/>
        <pc:sldMkLst>
          <pc:docMk/>
          <pc:sldMk cId="1599148656" sldId="405"/>
        </pc:sldMkLst>
        <pc:picChg chg="mod">
          <ac:chgData name="QNAP_Copy Su" userId="S::copysu@ieinet.onmicrosoft.com::1126be78-0e4b-4fc6-8d80-fa9b94be460a" providerId="AD" clId="Web-{A426A118-164D-68D5-C2D5-80444465F4CB}" dt="2019-01-09T11:08:44.016" v="1" actId="1076"/>
          <ac:picMkLst>
            <pc:docMk/>
            <pc:sldMk cId="1599148656" sldId="405"/>
            <ac:picMk id="44" creationId="{E30430B4-26A0-4412-9102-27514D6AA9FB}"/>
          </ac:picMkLst>
        </pc:picChg>
        <pc:picChg chg="mod">
          <ac:chgData name="QNAP_Copy Su" userId="S::copysu@ieinet.onmicrosoft.com::1126be78-0e4b-4fc6-8d80-fa9b94be460a" providerId="AD" clId="Web-{A426A118-164D-68D5-C2D5-80444465F4CB}" dt="2019-01-09T11:08:46.532" v="2" actId="1076"/>
          <ac:picMkLst>
            <pc:docMk/>
            <pc:sldMk cId="1599148656" sldId="405"/>
            <ac:picMk id="53" creationId="{E21D9224-28DC-4E58-B56C-4E805E144301}"/>
          </ac:picMkLst>
        </pc:picChg>
        <pc:picChg chg="mod">
          <ac:chgData name="QNAP_Copy Su" userId="S::copysu@ieinet.onmicrosoft.com::1126be78-0e4b-4fc6-8d80-fa9b94be460a" providerId="AD" clId="Web-{A426A118-164D-68D5-C2D5-80444465F4CB}" dt="2019-01-09T11:08:55.626" v="3" actId="1076"/>
          <ac:picMkLst>
            <pc:docMk/>
            <pc:sldMk cId="1599148656" sldId="405"/>
            <ac:picMk id="56" creationId="{752365B6-5CC1-4E13-BF48-EEC88CE126EA}"/>
          </ac:picMkLst>
        </pc:picChg>
        <pc:picChg chg="mod">
          <ac:chgData name="QNAP_Copy Su" userId="S::copysu@ieinet.onmicrosoft.com::1126be78-0e4b-4fc6-8d80-fa9b94be460a" providerId="AD" clId="Web-{A426A118-164D-68D5-C2D5-80444465F4CB}" dt="2019-01-09T11:08:57.298" v="4" actId="1076"/>
          <ac:picMkLst>
            <pc:docMk/>
            <pc:sldMk cId="1599148656" sldId="405"/>
            <ac:picMk id="59" creationId="{11255537-D63E-46DE-835D-65E164F40639}"/>
          </ac:picMkLst>
        </pc:picChg>
      </pc:sldChg>
    </pc:docChg>
  </pc:docChgLst>
  <pc:docChgLst>
    <pc:chgData name="來賓使用者" userId="S::urn:spo:anon#185859f0dba6d5b1f58b9ac6c1fcb7c5de09ebecfe76653ad04fb40bb1f13fd0::" providerId="AD" clId="Web-{EDC066A5-B4AD-A75B-FFA6-EB8AE1BFE46A}"/>
    <pc:docChg chg="modSld">
      <pc:chgData name="來賓使用者" userId="S::urn:spo:anon#185859f0dba6d5b1f58b9ac6c1fcb7c5de09ebecfe76653ad04fb40bb1f13fd0::" providerId="AD" clId="Web-{EDC066A5-B4AD-A75B-FFA6-EB8AE1BFE46A}" dt="2019-01-10T09:31:42.898" v="1" actId="1076"/>
      <pc:docMkLst>
        <pc:docMk/>
      </pc:docMkLst>
      <pc:sldChg chg="addSp modSp">
        <pc:chgData name="來賓使用者" userId="S::urn:spo:anon#185859f0dba6d5b1f58b9ac6c1fcb7c5de09ebecfe76653ad04fb40bb1f13fd0::" providerId="AD" clId="Web-{EDC066A5-B4AD-A75B-FFA6-EB8AE1BFE46A}" dt="2019-01-10T09:31:42.898" v="1" actId="1076"/>
        <pc:sldMkLst>
          <pc:docMk/>
          <pc:sldMk cId="1732462011" sldId="408"/>
        </pc:sldMkLst>
        <pc:picChg chg="add mod">
          <ac:chgData name="來賓使用者" userId="S::urn:spo:anon#185859f0dba6d5b1f58b9ac6c1fcb7c5de09ebecfe76653ad04fb40bb1f13fd0::" providerId="AD" clId="Web-{EDC066A5-B4AD-A75B-FFA6-EB8AE1BFE46A}" dt="2019-01-10T09:31:42.898" v="1" actId="1076"/>
          <ac:picMkLst>
            <pc:docMk/>
            <pc:sldMk cId="1732462011" sldId="408"/>
            <ac:picMk id="15" creationId="{447A1550-BD5A-4B61-9C5D-425743A5E018}"/>
          </ac:picMkLst>
        </pc:picChg>
      </pc:sldChg>
    </pc:docChg>
  </pc:docChgLst>
  <pc:docChgLst>
    <pc:chgData name="來賓使用者" userId="S::urn:spo:anon#185859f0dba6d5b1f58b9ac6c1fcb7c5de09ebecfe76653ad04fb40bb1f13fd0::" providerId="AD" clId="Web-{613FC447-9231-E825-6983-F53BDB51C0E1}"/>
    <pc:docChg chg="modSld">
      <pc:chgData name="來賓使用者" userId="S::urn:spo:anon#185859f0dba6d5b1f58b9ac6c1fcb7c5de09ebecfe76653ad04fb40bb1f13fd0::" providerId="AD" clId="Web-{613FC447-9231-E825-6983-F53BDB51C0E1}" dt="2019-01-04T06:51:52.103" v="1" actId="1076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434998" cy="354965"/>
          </a:xfrm>
          <a:prstGeom prst="rect">
            <a:avLst/>
          </a:prstGeom>
        </p:spPr>
        <p:txBody>
          <a:bodyPr vert="horz" lIns="99073" tIns="49538" rIns="99073" bIns="49538" rtlCol="0"/>
          <a:lstStyle>
            <a:lvl1pPr algn="l">
              <a:defRPr sz="14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797249" y="2"/>
            <a:ext cx="4434998" cy="354965"/>
          </a:xfrm>
          <a:prstGeom prst="rect">
            <a:avLst/>
          </a:prstGeom>
        </p:spPr>
        <p:txBody>
          <a:bodyPr vert="horz" lIns="99073" tIns="49538" rIns="99073" bIns="49538" rtlCol="0"/>
          <a:lstStyle>
            <a:lvl1pPr algn="r">
              <a:defRPr sz="1400"/>
            </a:lvl1pPr>
          </a:lstStyle>
          <a:p>
            <a:fld id="{2CBC7ED5-04BB-4769-963B-DF15CD9BBF89}" type="datetimeFigureOut">
              <a:rPr lang="zh-TW" altLang="en-US" smtClean="0"/>
              <a:pPr/>
              <a:t>2019/1/14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6743106"/>
            <a:ext cx="4434998" cy="354965"/>
          </a:xfrm>
          <a:prstGeom prst="rect">
            <a:avLst/>
          </a:prstGeom>
        </p:spPr>
        <p:txBody>
          <a:bodyPr vert="horz" lIns="99073" tIns="49538" rIns="99073" bIns="49538" rtlCol="0" anchor="b"/>
          <a:lstStyle>
            <a:lvl1pPr algn="l">
              <a:defRPr sz="14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797249" y="6743106"/>
            <a:ext cx="4434998" cy="354965"/>
          </a:xfrm>
          <a:prstGeom prst="rect">
            <a:avLst/>
          </a:prstGeom>
        </p:spPr>
        <p:txBody>
          <a:bodyPr vert="horz" lIns="99073" tIns="49538" rIns="99073" bIns="49538" rtlCol="0" anchor="b"/>
          <a:lstStyle>
            <a:lvl1pPr algn="r">
              <a:defRPr sz="1400"/>
            </a:lvl1pPr>
          </a:lstStyle>
          <a:p>
            <a:fld id="{41E77372-6991-45C5-928E-FD715DF4403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2749550" y="531813"/>
            <a:ext cx="4735513" cy="2663825"/>
          </a:xfrm>
          <a:prstGeom prst="rect">
            <a:avLst/>
          </a:prstGeom>
        </p:spPr>
        <p:txBody>
          <a:bodyPr lIns="99073" tIns="49538" rIns="99073" bIns="49538"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1364618" y="3372168"/>
            <a:ext cx="7505382" cy="3194685"/>
          </a:xfrm>
          <a:prstGeom prst="rect">
            <a:avLst/>
          </a:prstGeom>
        </p:spPr>
        <p:txBody>
          <a:bodyPr lIns="99073" tIns="49538" rIns="99073" bIns="4953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5179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436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Resilio Sync這家公司位於舊金山，他於2016從她原本的Bittorrent ，兩家公司精於P2P軟體的開發。</a:t>
            </a:r>
          </a:p>
          <a:p>
            <a:pPr algn="l"/>
            <a:r>
              <a:rPr lang="zh-TW"/>
              <a:t>接下來，讓我們看一段，Resilio Sync 提供給我們的產品應用影片。</a:t>
            </a:r>
          </a:p>
          <a:p>
            <a:pPr algn="l"/>
            <a:r>
              <a:rPr lang="zh-TW"/>
              <a:t>~播放影片~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3940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err="1"/>
              <a:t>我們先來比了解一下什麼叫點對點，什麼叫中心化架構</a:t>
            </a:r>
            <a:r>
              <a:rPr lang="en-US" dirty="0"/>
              <a:t>。</a:t>
            </a:r>
            <a:endParaRPr lang="zh-TW" altLang="en-US" dirty="0"/>
          </a:p>
          <a:p>
            <a:pPr algn="l">
              <a:defRPr/>
            </a:pPr>
            <a:r>
              <a:rPr lang="en-US" dirty="0" err="1"/>
              <a:t>點對點，就是所有的互動行為是點跟點之間直接建立的，各端點彼此間形成一個蜘蛛網狀的架構</a:t>
            </a:r>
            <a:r>
              <a:rPr lang="en-US" dirty="0"/>
              <a:t>。</a:t>
            </a:r>
          </a:p>
          <a:p>
            <a:pPr algn="l">
              <a:defRPr/>
            </a:pPr>
            <a:r>
              <a:rPr lang="en-US" dirty="0" err="1"/>
              <a:t>而中心化架構，就是所有的活動都必需透過其中一台server進行</a:t>
            </a:r>
            <a:r>
              <a:rPr lang="en-US" dirty="0"/>
              <a:t>。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60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那Resilio Sync點對點的架構優勢從何而來，我們可以分為下列這五大項:</a:t>
            </a:r>
          </a:p>
          <a:p>
            <a:pPr algn="l"/>
            <a:r>
              <a:rPr lang="zh-TW"/>
              <a:t>可區域網路內同步</a:t>
            </a:r>
          </a:p>
          <a:p>
            <a:pPr algn="l"/>
            <a:r>
              <a:rPr lang="zh-TW"/>
              <a:t>安全隱私高</a:t>
            </a:r>
          </a:p>
          <a:p>
            <a:pPr algn="l"/>
            <a:r>
              <a:rPr lang="zh-TW"/>
              <a:t>無單檔以及傳輸總量限制</a:t>
            </a:r>
          </a:p>
          <a:p>
            <a:pPr algn="l"/>
            <a:r>
              <a:rPr lang="zh-TW"/>
              <a:t>減輕伺服器的負擔</a:t>
            </a:r>
          </a:p>
          <a:p>
            <a:pPr algn="l"/>
            <a:r>
              <a:rPr lang="zh-TW"/>
              <a:t>不受對外傳輸速度的限制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7159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/>
              <a:t>一般的</a:t>
            </a:r>
            <a:r>
              <a:rPr lang="zh-TW"/>
              <a:t>雲端方案都必須透過Intenet進行連結，一旦公有雲停擺，或是對外連線發生問題。那檔案的交換同步，就無法進行了。</a:t>
            </a:r>
          </a:p>
          <a:p>
            <a:pPr algn="l"/>
            <a:r>
              <a:rPr lang="zh-TW"/>
              <a:t>但分散式架構依然可以透過區域網路，和其他端點進行連結，對彼此的檔案交換沒有任何的影響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8791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針對安全跟隱私的部分，點對點架構，他們是直接建立連線，彼此之間採用AES128加密，不用明碼傳輸。</a:t>
            </a:r>
          </a:p>
          <a:p>
            <a:pPr algn="l"/>
            <a:r>
              <a:rPr lang="zh-TW"/>
              <a:t>再來，他的資料內容不經過公共伺服器，僅僅保存於端點之間，沒有任何的註冊訊息或資料會留在外部伺服器。</a:t>
            </a:r>
          </a:p>
          <a:p>
            <a:pPr algn="l"/>
            <a:r>
              <a:rPr lang="zh-TW"/>
              <a:t>此外，在做資料分享時，可以查看是那個裝置正在嘗試同步檔案，可以批准或拒絕此一同步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1760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不受對外傳輸速度的限制，這個就是點對點一個獨特的優勢，它可以同時對各個在線端點下載所需要的檔案。特別是在區域網路內不時。但傳統的雲端解決方案，卻必須先等其他端點將檔案上傳，然後才可以依序下載檔案</a:t>
            </a:r>
          </a:p>
        </p:txBody>
      </p:sp>
    </p:spTree>
    <p:extLst>
      <p:ext uri="{BB962C8B-B14F-4D97-AF65-F5344CB8AC3E}">
        <p14:creationId xmlns:p14="http://schemas.microsoft.com/office/powerpoint/2010/main" val="4238921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點對點的架構下，每個端點同時也扮演著伺服器的角色，沒有一個伺服器來主導。</a:t>
            </a:r>
          </a:p>
          <a:p>
            <a:pPr algn="l"/>
            <a:r>
              <a:rPr lang="zh-TW"/>
              <a:t>但中心式的架構，則需透過一個中央的伺服器，進行檔案的交換，但這個架構一旦放大，或是有多個端點同時要求進行存取。讀寫的速度，以及頻寬會很快就會被消耗殆盡。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7077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再來， Resilio Sync 在各個平台的支援也是相當豐富的。不管是大家常用的 Windows Mac Linux 到行動裝置的 IOS Android都有支援。甚至是FreeBSD以及雲端平台。同步方案完整的包含你所有的裝置。</a:t>
            </a:r>
            <a:endParaRPr lang="zh-TW" altLang="en-US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7710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我們可以在官方網頁上，去下載Resilio Sync免費版本來使用。但如果你想使用他的進階功能，可以上官網購買專業版。</a:t>
            </a:r>
          </a:p>
          <a:p>
            <a:pPr algn="l"/>
            <a:r>
              <a:rPr lang="zh-TW"/>
              <a:t>讓我們比較一下，</a:t>
            </a:r>
            <a:r>
              <a:rPr lang="zh-TW" b="1"/>
              <a:t>Resilio Sync home</a:t>
            </a:r>
            <a:r>
              <a:rPr lang="zh-TW"/>
              <a:t>專業版本多了些什麼東西。</a:t>
            </a:r>
          </a:p>
          <a:p>
            <a:pPr algn="l"/>
            <a:r>
              <a:rPr lang="zh-TW"/>
              <a:t>進階資料夾，你可以擁用者的角色。這個資料夾只有你能分享。其他人不可以分享。</a:t>
            </a:r>
          </a:p>
          <a:p>
            <a:pPr algn="l"/>
            <a:r>
              <a:rPr lang="zh-TW"/>
              <a:t>選擇性同步，他只同步目錄而已，當你需要使用，再下載檔案，節省你的裝置空間。</a:t>
            </a:r>
          </a:p>
          <a:p>
            <a:pPr algn="l"/>
            <a:r>
              <a:rPr lang="zh-TW"/>
              <a:t>數位認證，你可以一口氣同步這個帳號下的所有裝置。不須單獨建立分享資料夾。</a:t>
            </a:r>
          </a:p>
          <a:p>
            <a:pPr algn="l"/>
            <a:r>
              <a:rPr lang="zh-TW"/>
              <a:t>你可以對已經分享的資料夾進行授權的變更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1416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err="1"/>
              <a:t>接下來，我們要來探討一下，</a:t>
            </a:r>
            <a:r>
              <a:rPr lang="en-US" altLang="zh-TW" dirty="0" err="1"/>
              <a:t>Resilio</a:t>
            </a:r>
            <a:r>
              <a:rPr lang="en-US" altLang="zh-TW" dirty="0"/>
              <a:t> </a:t>
            </a:r>
            <a:r>
              <a:rPr lang="en-US" altLang="zh-TW" dirty="0" err="1"/>
              <a:t>Sync</a:t>
            </a:r>
            <a:r>
              <a:rPr lang="zh-TW" altLang="en-US" err="1"/>
              <a:t>這套軟體，一旦跟我們</a:t>
            </a:r>
            <a:r>
              <a:rPr lang="en-US" altLang="zh-TW" dirty="0" err="1"/>
              <a:t>QNAP</a:t>
            </a:r>
            <a:r>
              <a:rPr lang="en-US" altLang="zh-TW" dirty="0"/>
              <a:t> NAS</a:t>
            </a:r>
            <a:r>
              <a:rPr lang="zh-TW" altLang="en-US"/>
              <a:t>做結合，彼此之間會產生什麼樣的互補或是更佳的進階功能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93732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今天為各位介紹的是</a:t>
            </a:r>
            <a:r>
              <a:rPr lang="en-US" dirty="0"/>
              <a:t>， </a:t>
            </a:r>
            <a:r>
              <a:rPr lang="en-US" dirty="0" err="1"/>
              <a:t>Resilio</a:t>
            </a:r>
            <a:r>
              <a:rPr lang="en-US" dirty="0"/>
              <a:t> Sync </a:t>
            </a:r>
            <a:r>
              <a:rPr lang="en-US" dirty="0" err="1"/>
              <a:t>點對點軟體。這是一個有別於我們傳統的雲端或是私有雲的架構軟體</a:t>
            </a:r>
            <a:r>
              <a:rPr lang="en-US" dirty="0"/>
              <a:t>。</a:t>
            </a:r>
            <a:endParaRPr lang="zh-TW" altLang="en-US"/>
          </a:p>
          <a:p>
            <a:pPr algn="l"/>
            <a:r>
              <a:rPr lang="en-US" dirty="0" err="1"/>
              <a:t>我今天的介紹會分成五個部分</a:t>
            </a:r>
            <a:r>
              <a:rPr lang="en-US" dirty="0"/>
              <a:t>：</a:t>
            </a:r>
          </a:p>
          <a:p>
            <a:pPr algn="l"/>
            <a:r>
              <a:rPr lang="en-US" dirty="0" err="1"/>
              <a:t>首先，同步目的與方法</a:t>
            </a:r>
          </a:p>
          <a:p>
            <a:pPr algn="l"/>
            <a:r>
              <a:rPr lang="en-US" dirty="0" err="1"/>
              <a:t>再來，是Resilio</a:t>
            </a:r>
            <a:r>
              <a:rPr lang="en-US" dirty="0"/>
              <a:t> </a:t>
            </a:r>
            <a:r>
              <a:rPr lang="en-US" dirty="0" err="1"/>
              <a:t>Sync這個軟體的介紹</a:t>
            </a:r>
            <a:r>
              <a:rPr lang="en-US" dirty="0"/>
              <a:t>。</a:t>
            </a:r>
          </a:p>
          <a:p>
            <a:pPr algn="l"/>
            <a:r>
              <a:rPr lang="en-US" dirty="0" err="1"/>
              <a:t>接續是，這套優秀的同步軟體跟QNAP</a:t>
            </a:r>
            <a:r>
              <a:rPr lang="en-US" dirty="0"/>
              <a:t> NAS </a:t>
            </a:r>
            <a:r>
              <a:rPr lang="en-US" dirty="0" err="1"/>
              <a:t>結合後，產生的效果</a:t>
            </a:r>
            <a:r>
              <a:rPr lang="en-US" dirty="0"/>
              <a:t>。</a:t>
            </a:r>
          </a:p>
          <a:p>
            <a:pPr algn="l"/>
            <a:r>
              <a:rPr lang="en-US" dirty="0" err="1"/>
              <a:t>然後是我們簡單的安裝設定以及資料同步的示範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97628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既然 Resilio Sync 是個點點架構的軟體，要進行同步，遠端起碼還有一個端點存在，才能進行檔案同步。萬一這麼剛好，當我需要資料同步，其他端點都把電腦關閉了，那怎麼辦?</a:t>
            </a:r>
          </a:p>
          <a:p>
            <a:pPr algn="l"/>
            <a:r>
              <a:rPr lang="zh-TW"/>
              <a:t>這時候，我們將其中一個端點設為QNAP NAS, 就能夠提供最新且持續的檔案更新。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6290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檔案分享是一個很重要的功能，特別在我們在工作上，有時需要多人編輯協作。雖然 Resilio Sync 本身也具備檔案分享功能。但在面臨某些特殊情形下，檔案分享的功能會受到一定程度的限制。</a:t>
            </a:r>
          </a:p>
          <a:p>
            <a:pPr algn="l"/>
            <a:r>
              <a:rPr lang="zh-TW"/>
              <a:t>像是檔案接受者，網路環境不開放點對點分享。或是檔案接收者的電腦，因為資安政策，無法安裝第三方軟體。</a:t>
            </a:r>
          </a:p>
          <a:p>
            <a:pPr algn="l"/>
            <a:r>
              <a:rPr lang="zh-TW"/>
              <a:t>這個時候，我們就可以透過 QNAP NAS  File Station 內部的SmartShrare link 將檔案以連結的方式分享出去。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574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QNAP NAS 本身擁有一套非常強大的備份方案 </a:t>
            </a:r>
            <a:r>
              <a:rPr lang="zh-TW" b="1"/>
              <a:t>H</a:t>
            </a:r>
            <a:r>
              <a:rPr lang="en-US" altLang="zh-TW" b="1" dirty="0" err="1"/>
              <a:t>ybrid</a:t>
            </a:r>
            <a:r>
              <a:rPr lang="zh-TW" altLang="en-US" b="1"/>
              <a:t> </a:t>
            </a:r>
            <a:r>
              <a:rPr lang="zh-TW" b="1"/>
              <a:t>B</a:t>
            </a:r>
            <a:r>
              <a:rPr lang="en-US" altLang="zh-TW" b="1" dirty="0" err="1"/>
              <a:t>ackup</a:t>
            </a:r>
            <a:r>
              <a:rPr lang="zh-TW" altLang="en-US" b="1"/>
              <a:t> </a:t>
            </a:r>
            <a:r>
              <a:rPr lang="zh-TW" b="1"/>
              <a:t>S</a:t>
            </a:r>
            <a:r>
              <a:rPr lang="en-US" altLang="zh-TW" b="1" dirty="0" err="1"/>
              <a:t>ync</a:t>
            </a:r>
            <a:r>
              <a:rPr lang="zh-TW" altLang="en-US" b="1"/>
              <a:t> </a:t>
            </a:r>
            <a:r>
              <a:rPr lang="zh-TW"/>
              <a:t>，我們在前端可以採用Resilo Sync的同步方案，進行快速的資料傳遞以及分享。</a:t>
            </a:r>
          </a:p>
          <a:p>
            <a:pPr algn="l"/>
            <a:r>
              <a:rPr lang="zh-TW"/>
              <a:t>但同時我對NAS本身內部的分享資料夾，進行週期的HBS備份。我們可將之被分到雲端、另外一台QNAP NAS，甚至可以透過Resilio Sync再次將備份資料夾，同步到遠方另外一台PC或伺服器上。</a:t>
            </a:r>
          </a:p>
          <a:p>
            <a:pPr algn="l"/>
            <a:r>
              <a:rPr lang="zh-TW"/>
              <a:t>在前端的部分，我們保留的快速同步，在後端我們擁有完整備份方案。萬一前端同步檔案，遭到誤刪，中毒的危害時，我們可以快速的回覆我們的資料。</a:t>
            </a:r>
            <a:endParaRPr lang="zh-TW" altLang="en-US"/>
          </a:p>
          <a:p>
            <a:pPr algn="l"/>
            <a:endParaRPr 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7075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最後就是我們QNAP NAS大肚量啦! 相對於一般的個人電腦，儲存空間是有限的，特別是近來筆電都採用SSD，這個空間的限制又更佳明顯。</a:t>
            </a:r>
          </a:p>
          <a:p>
            <a:pPr algn="l"/>
            <a:r>
              <a:rPr lang="zh-TW"/>
              <a:t>但透過QNAP NAS龐大的儲存空間，可容納多個同步方案。成為大家的同步的資料備份中心。當然這樣的功能，可能已經牽涉到專業或商用版的使用，如果使用者有這麼方面的需求，記得請採購Rsilio Sync 專業或商業版本的服務。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9113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最後，我們簡單的把QNAP跟Resilio Sync 的解決方案，比較一下雲端或是或是端點同步軟體。可以發現，我們解決方案集合同步軟體跟公有雲的優點。此外在同步速度上，也勝過其他兩種方案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8562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這裡在強調一下，Reslio sync跟QNAP搭配的好處，我們可以做到</a:t>
            </a:r>
          </a:p>
          <a:p>
            <a:pPr algn="l"/>
            <a:r>
              <a:rPr lang="zh-TW"/>
              <a:t>雲端方案的檔案連結分享</a:t>
            </a:r>
          </a:p>
          <a:p>
            <a:pPr algn="l"/>
            <a:r>
              <a:rPr lang="zh-TW"/>
              <a:t>NAS完整備援機制</a:t>
            </a:r>
          </a:p>
          <a:p>
            <a:pPr algn="l"/>
            <a:r>
              <a:rPr lang="zh-TW"/>
              <a:t>NAS系統高容量儲存空間</a:t>
            </a:r>
          </a:p>
          <a:p>
            <a:pPr algn="l"/>
            <a:r>
              <a:rPr lang="zh-TW"/>
              <a:t>點對點架構的同步速度</a:t>
            </a:r>
          </a:p>
          <a:p>
            <a:pPr algn="l"/>
            <a:r>
              <a:rPr lang="zh-TW"/>
              <a:t>直接連線的資料隱私安全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5618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這邊是我們簡單的安裝設定教學</a:t>
            </a:r>
          </a:p>
          <a:p>
            <a:pPr algn="l"/>
            <a:r>
              <a:rPr lang="zh-TW"/>
              <a:t>我這邊介紹完畢後，我們待會會實作一次。</a:t>
            </a:r>
          </a:p>
          <a:p>
            <a:pPr algn="l"/>
            <a:r>
              <a:rPr lang="zh-TW"/>
              <a:t>首先，是NAS和 Windows版本的軟體安裝，操作介紹，以及同步的設定。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4917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大家可以在我們 QNAP App center下載這套軟體。當我們第一次使用的時候。</a:t>
            </a:r>
          </a:p>
          <a:p>
            <a:pPr algn="l"/>
            <a:r>
              <a:rPr lang="zh-TW"/>
              <a:t>首次使用需建立此軟體的帳號密碼</a:t>
            </a:r>
          </a:p>
          <a:p>
            <a:pPr algn="l"/>
            <a:r>
              <a:rPr lang="zh-TW"/>
              <a:t>選擇家用版</a:t>
            </a:r>
          </a:p>
          <a:p>
            <a:pPr algn="l"/>
            <a:r>
              <a:rPr lang="zh-TW"/>
              <a:t>填上此裝置想要呈現的名稱然後將兩個框框打勾即可啟動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5897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接下來是Windows版本的使用</a:t>
            </a:r>
          </a:p>
          <a:p>
            <a:pPr algn="l"/>
            <a:r>
              <a:rPr lang="zh-TW"/>
              <a:t>至官網下載對應版本</a:t>
            </a:r>
          </a:p>
          <a:p>
            <a:pPr algn="l"/>
            <a:r>
              <a:rPr lang="zh-TW"/>
              <a:t>使用預設的配置，直接按下一步。</a:t>
            </a:r>
          </a:p>
          <a:p>
            <a:pPr algn="l"/>
            <a:r>
              <a:rPr lang="zh-TW"/>
              <a:t>填上此裝置想要呈現的名稱然後將兩個框框打勾即可啟動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552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首先，我在左上角新增選擇標準資料夾</a:t>
            </a:r>
          </a:p>
          <a:p>
            <a:pPr algn="l"/>
            <a:r>
              <a:rPr lang="zh-TW"/>
              <a:t>接下來，選擇要同步的資料夾</a:t>
            </a:r>
          </a:p>
          <a:p>
            <a:pPr algn="l"/>
            <a:r>
              <a:rPr lang="zh-TW"/>
              <a:t>設定分享的權限外，還可以針對安全性做限制。如同步是否是否需要經過分享者的同意，或是針對金鑰的使用次數以及時間做限制。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7003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7931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點擊中間的金鑰，下方會分別產生「讀寫」與「唯讀」兩組金鑰。根據需求，點選後方複製金鑰並傳給遠端同步裝置</a:t>
            </a:r>
          </a:p>
          <a:p>
            <a:pPr algn="l"/>
            <a:r>
              <a:rPr lang="zh-TW"/>
              <a:t>也可點選 QR 碼，也可以讓行動裝置進行同步。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2481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透過郵件，或複製的方式獲取金鑰後，選擇輸入金鑰選項。</a:t>
            </a:r>
          </a:p>
          <a:p>
            <a:pPr algn="l"/>
            <a:r>
              <a:rPr lang="zh-TW"/>
              <a:t>輸入金鑰，並點擊下一步。</a:t>
            </a:r>
          </a:p>
          <a:p>
            <a:pPr algn="l"/>
            <a:r>
              <a:rPr lang="zh-TW"/>
              <a:t>選擇備份目的地資料夾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11263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點開傳輸選單，可發現資料同步已經啟動。</a:t>
            </a:r>
          </a:p>
          <a:p>
            <a:pPr algn="l"/>
            <a:r>
              <a:rPr lang="zh-TW"/>
              <a:t>可以到我們QNAP NAS中的File Station 確認是否出現相對應的檔案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2642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電腦端同步資料夾到NAS</a:t>
            </a:r>
          </a:p>
          <a:p>
            <a:pPr algn="l"/>
            <a:r>
              <a:rPr lang="zh-TW"/>
              <a:t>再來是電腦分享檔案到NAS</a:t>
            </a:r>
          </a:p>
          <a:p>
            <a:pPr algn="l"/>
            <a:r>
              <a:rPr lang="zh-TW"/>
              <a:t>最後是NAS同步資料夾到電腦端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13238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在今天介紹的最後， 要向各位宣布一個好消息。</a:t>
            </a:r>
          </a:p>
          <a:p>
            <a:pPr algn="l"/>
            <a:r>
              <a:rPr lang="zh-TW"/>
              <a:t>Resilio Sync特別為我們這個活動，針對我們有在收看這個介紹的朋友們，提供了一個折扣優惠的活動。</a:t>
            </a:r>
          </a:p>
          <a:p>
            <a:pPr algn="l"/>
            <a:r>
              <a:rPr lang="zh-TW"/>
              <a:t>不管個人家用專業版，以及商用版，都提供一個將近50%的優惠。</a:t>
            </a:r>
          </a:p>
          <a:p>
            <a:pPr algn="l"/>
            <a:r>
              <a:rPr lang="zh-TW"/>
              <a:t>大家只要把這個折扣碼，貼入網站就可以享受優惠。我們也會將這個折扣碼，貼在影片的文字說明上。</a:t>
            </a:r>
          </a:p>
          <a:p>
            <a:pPr algn="l"/>
            <a:r>
              <a:rPr lang="zh-TW"/>
              <a:t>謝謝大家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6531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6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生活在現代社會的我們，每天在不同的裝置上產生許許多多的檔案，不管是手機上的照片、影像，或是工作上文件檔案。但這些珍貴重要的檔案，我們要如何方便快速有效的取用呢?</a:t>
            </a:r>
          </a:p>
          <a:p>
            <a:pPr algn="l"/>
            <a:r>
              <a:rPr lang="zh-TW"/>
              <a:t>所以我們就需要一個同步的機制，讓我們可以在一個裝置上面，取用所有的檔案。</a:t>
            </a:r>
          </a:p>
          <a:p>
            <a:pPr algn="l"/>
            <a:r>
              <a:rPr lang="zh-TW"/>
              <a:t>同步的軟體，一般我們會希望他有這五個要求:  可以透過行動裝置存取、裝置間的同步功能、快速分享、雲端存取、團隊協作</a:t>
            </a:r>
          </a:p>
          <a:p>
            <a:pPr algn="l"/>
            <a:r>
              <a:rPr lang="zh-TW"/>
              <a:t>下面這是一個簡單的應用圖，基本的功能應用：</a:t>
            </a:r>
          </a:p>
          <a:p>
            <a:pPr algn="l"/>
            <a:r>
              <a:rPr lang="zh-TW"/>
              <a:t>我們可以去同步不同地方的裝置，甚至是手機中的檔案。我們可以分享我們工作檔案給夥伴，或是將有趣的照片分享給我們的家人朋友。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70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一般常見的同步方式，有三種方式，一種是透過公有雲的方式，來進行檔案的交換。抑或是透過自建server 私有雲的NAS方式進行。此外還有透過軟體，讓兩台電腦彼此連結，進行檔案同步。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5097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我們所有熟知的公有雲方案，如Google, OneDrive, Dropbox, iCloud。他們的特徵為: 中央式主從式的架構，你所有的同步行為都必須連到雲端的伺服器，進行檔案的交換。優點主要在於檔案分享以及遠端編輯的功能。而且不管是免費或是付費方案，基本上都有儲存空間以及單檔上傳大小的限制。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8575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再來，透過伺服器以及兩點之間的同步方式，本質上，也是一個主從式的架構，進行檔案的交換。跟公有雲的方式相較，他就在檔案分享的功能就不那麼方便。 但在資料安全以及隱私上是有較佳的保障。</a:t>
            </a:r>
          </a:p>
          <a:p>
            <a:pPr algn="l"/>
            <a:r>
              <a:rPr lang="zh-TW"/>
              <a:t>常見的軟體有Allway Sync, Good Sync, FreefileSync, rsync,和 微軟的Synctoy。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3571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雖說剛剛的同步軟體，已經可以滿足我們大部分的需求，但在某種情況的應用下，似乎操作起來就有那麼一點力有未逮的感覺。如果我是一個影音工作室、軟體開發小組、或是一個資安監控儲存設備。時時都有大型檔案的交換，而且注重隱私以及安全，不願意資料經過公有的伺服器。傳統的同步方式可能就面臨到應用的瓶頸。</a:t>
            </a:r>
          </a:p>
          <a:p>
            <a:pPr algn="l"/>
            <a:r>
              <a:rPr lang="zh-TW"/>
              <a:t>接著也就帶到我們今天的主題，點對點同步方案。Resilio Sync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151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/>
              <a:t>雖說剛剛的同步軟體，已經可以滿足我們大部分的需求，但在某種情況的應用下，似乎操作起來就有那麼一點力有未逮的感覺。如果我是一個影音工作室、軟體開發小組、或是一個資安監控儲存設備。時時都有大型檔案的交換，而且注重隱私以及安全，不願意資料經過公有的伺服器。傳統的同步方式可能就面臨到應用的瓶頸。</a:t>
            </a:r>
          </a:p>
          <a:p>
            <a:pPr algn="l"/>
            <a:r>
              <a:rPr lang="zh-TW"/>
              <a:t>接著也就帶到我們今天的主題，點對點同步方案。Resilio Sync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282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0538" y="2244726"/>
            <a:ext cx="18002924" cy="4775200"/>
          </a:xfrm>
        </p:spPr>
        <p:txBody>
          <a:bodyPr anchor="b">
            <a:normAutofit/>
          </a:bodyPr>
          <a:lstStyle>
            <a:lvl1pPr algn="ctr">
              <a:defRPr sz="9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0538" y="7204076"/>
            <a:ext cx="18002924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471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962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488" y="1314453"/>
            <a:ext cx="19467024" cy="5705474"/>
          </a:xfrm>
        </p:spPr>
        <p:txBody>
          <a:bodyPr anchor="b">
            <a:normAutofit/>
          </a:bodyPr>
          <a:lstStyle>
            <a:lvl1pPr>
              <a:defRPr sz="6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8488" y="7204077"/>
            <a:ext cx="19467024" cy="3000374"/>
          </a:xfr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3946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91" y="1219201"/>
            <a:ext cx="20707522" cy="265264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7590" y="4176639"/>
            <a:ext cx="10212008" cy="74057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806" y="4176639"/>
            <a:ext cx="10188308" cy="740576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5807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91" y="1219201"/>
            <a:ext cx="20707522" cy="265112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3609" y="4176640"/>
            <a:ext cx="9758398" cy="164782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7590" y="5824464"/>
            <a:ext cx="10214416" cy="575793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4006" y="4176640"/>
            <a:ext cx="9731108" cy="164782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824464"/>
            <a:ext cx="10190714" cy="5757936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9192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227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57" y="1219200"/>
            <a:ext cx="7864474" cy="472440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6128" y="1219200"/>
            <a:ext cx="12378984" cy="10363200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4457" y="5943601"/>
            <a:ext cx="7864474" cy="5638798"/>
          </a:xfrm>
        </p:spPr>
        <p:txBody>
          <a:bodyPr/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496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55" y="1219200"/>
            <a:ext cx="11859546" cy="4724400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9608" y="1517762"/>
            <a:ext cx="6510712" cy="9766076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88" y="5943600"/>
            <a:ext cx="11869900" cy="5638800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8027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2" y="8578745"/>
            <a:ext cx="20735128" cy="163871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27612" y="1242643"/>
            <a:ext cx="20735128" cy="675947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90" y="10217456"/>
            <a:ext cx="20731996" cy="1364944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6059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90" y="1219201"/>
            <a:ext cx="20707524" cy="6849718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91" y="8409640"/>
            <a:ext cx="20707522" cy="318437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9496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24" y="1219200"/>
            <a:ext cx="18605504" cy="5985808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3441289" y="7220064"/>
            <a:ext cx="17504598" cy="853624"/>
          </a:xfrm>
        </p:spPr>
        <p:txBody>
          <a:bodyPr anchor="t">
            <a:normAutofit/>
          </a:bodyPr>
          <a:lstStyle>
            <a:lvl1pPr marL="0" indent="0" algn="r">
              <a:buNone/>
              <a:defRPr sz="28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88" y="8409642"/>
            <a:ext cx="20707524" cy="3172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11" name="TextBox 10"/>
          <p:cNvSpPr txBox="1"/>
          <p:nvPr/>
        </p:nvSpPr>
        <p:spPr>
          <a:xfrm>
            <a:off x="1673224" y="147048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15912" y="594418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774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8E9C9CD-2A1A-46ED-8C37-595ACEA928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21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3" y="4253885"/>
            <a:ext cx="20710654" cy="502367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89" y="9301112"/>
            <a:ext cx="20707526" cy="228128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2062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27588" y="1219201"/>
            <a:ext cx="20707524" cy="265112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827588" y="4176639"/>
            <a:ext cx="6597912" cy="164661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827588" y="5823248"/>
            <a:ext cx="659791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9756" y="4176640"/>
            <a:ext cx="6597116" cy="164660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8889757" y="5823248"/>
            <a:ext cx="659964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946597" y="4176640"/>
            <a:ext cx="6582422" cy="164660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5952693" y="5823248"/>
            <a:ext cx="658242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705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827590" y="1219201"/>
            <a:ext cx="20707524" cy="265112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827591" y="8391798"/>
            <a:ext cx="6597910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84040" y="4597974"/>
            <a:ext cx="5880100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827591" y="9544322"/>
            <a:ext cx="6597910" cy="203807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5403" y="8391798"/>
            <a:ext cx="6597966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9137993" y="4597974"/>
            <a:ext cx="5861050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8882696" y="9544320"/>
            <a:ext cx="6600672" cy="203807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946846" y="8391798"/>
            <a:ext cx="6579800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6305607" y="4597974"/>
            <a:ext cx="5864226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5946596" y="9544323"/>
            <a:ext cx="6588516" cy="203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9156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4892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1219199"/>
            <a:ext cx="5085314" cy="103632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7589" y="1219199"/>
            <a:ext cx="15317410" cy="10363202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7345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xfrm>
            <a:off x="12134322" y="13081000"/>
            <a:ext cx="102656" cy="47192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9961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583249" y="197249"/>
            <a:ext cx="22121919" cy="228600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1091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583249" y="197249"/>
            <a:ext cx="22121919" cy="228600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" name="Shape 40"/>
          <p:cNvSpPr>
            <a:spLocks noGrp="1"/>
          </p:cNvSpPr>
          <p:nvPr>
            <p:ph type="pic" sz="half" idx="13"/>
          </p:nvPr>
        </p:nvSpPr>
        <p:spPr>
          <a:xfrm>
            <a:off x="1678832" y="3545632"/>
            <a:ext cx="9525001" cy="84173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" name="Shape 69"/>
          <p:cNvSpPr>
            <a:spLocks noGrp="1"/>
          </p:cNvSpPr>
          <p:nvPr>
            <p:ph type="body" sz="half" idx="1"/>
          </p:nvPr>
        </p:nvSpPr>
        <p:spPr>
          <a:xfrm>
            <a:off x="13056096" y="3545632"/>
            <a:ext cx="9793088" cy="8424936"/>
          </a:xfrm>
          <a:prstGeom prst="rect">
            <a:avLst/>
          </a:prstGeom>
        </p:spPr>
        <p:txBody>
          <a:bodyPr/>
          <a:lstStyle>
            <a:lvl1pPr>
              <a:spcBef>
                <a:spcPts val="4500"/>
              </a:spcBef>
              <a:defRPr sz="4500"/>
            </a:lvl1pPr>
            <a:lvl2pPr indent="558800">
              <a:spcBef>
                <a:spcPts val="4500"/>
              </a:spcBef>
              <a:defRPr sz="4500"/>
            </a:lvl2pPr>
            <a:lvl3pPr indent="1117600">
              <a:spcBef>
                <a:spcPts val="4500"/>
              </a:spcBef>
              <a:defRPr sz="4500"/>
            </a:lvl3pPr>
            <a:lvl4pPr indent="1676400">
              <a:spcBef>
                <a:spcPts val="4500"/>
              </a:spcBef>
              <a:defRPr sz="4500"/>
            </a:lvl4pPr>
            <a:lvl5pPr indent="2235200">
              <a:spcBef>
                <a:spcPts val="4500"/>
              </a:spcBef>
              <a:defRPr sz="4500"/>
            </a:lvl5pPr>
          </a:lstStyle>
          <a:p>
            <a:r>
              <a:rPr err="1"/>
              <a:t>內文層級一</a:t>
            </a:r>
            <a:endParaRPr/>
          </a:p>
          <a:p>
            <a:pPr lvl="0"/>
            <a:r>
              <a:rPr err="1"/>
              <a:t>內文層級二</a:t>
            </a:r>
            <a:endParaRPr/>
          </a:p>
          <a:p>
            <a:pPr lvl="0"/>
            <a:r>
              <a:rPr err="1"/>
              <a:t>內文層級三</a:t>
            </a:r>
            <a:endParaRPr/>
          </a:p>
          <a:p>
            <a:pPr lvl="0"/>
            <a:r>
              <a:rPr err="1"/>
              <a:t>內文層級四</a:t>
            </a:r>
            <a:endParaRPr/>
          </a:p>
          <a:p>
            <a:pPr lvl="0"/>
            <a:r>
              <a:rPr err="1"/>
              <a:t>內文層級五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46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583249" y="197249"/>
            <a:ext cx="22121919" cy="228600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" name="Shape 40"/>
          <p:cNvSpPr>
            <a:spLocks noGrp="1"/>
          </p:cNvSpPr>
          <p:nvPr>
            <p:ph type="pic" sz="half" idx="13"/>
          </p:nvPr>
        </p:nvSpPr>
        <p:spPr>
          <a:xfrm>
            <a:off x="773" y="3545632"/>
            <a:ext cx="9525001" cy="84173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" name="Shape 69"/>
          <p:cNvSpPr>
            <a:spLocks noGrp="1"/>
          </p:cNvSpPr>
          <p:nvPr>
            <p:ph type="body" sz="half" idx="1" hasCustomPrompt="1"/>
          </p:nvPr>
        </p:nvSpPr>
        <p:spPr>
          <a:xfrm>
            <a:off x="11759952" y="3820594"/>
            <a:ext cx="11089232" cy="714186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250000"/>
              </a:lnSpc>
              <a:spcBef>
                <a:spcPts val="4500"/>
              </a:spcBef>
              <a:defRPr sz="6000"/>
            </a:lvl1pPr>
            <a:lvl2pPr indent="558800">
              <a:spcBef>
                <a:spcPts val="4500"/>
              </a:spcBef>
              <a:defRPr sz="4500"/>
            </a:lvl2pPr>
            <a:lvl3pPr indent="1117600">
              <a:spcBef>
                <a:spcPts val="4500"/>
              </a:spcBef>
              <a:defRPr sz="4500"/>
            </a:lvl3pPr>
            <a:lvl4pPr indent="1676400">
              <a:spcBef>
                <a:spcPts val="4500"/>
              </a:spcBef>
              <a:defRPr sz="4500"/>
            </a:lvl4pPr>
            <a:lvl5pPr indent="2235200">
              <a:spcBef>
                <a:spcPts val="4500"/>
              </a:spcBef>
              <a:defRPr sz="4500"/>
            </a:lvl5pPr>
          </a:lstStyle>
          <a:p>
            <a:r>
              <a:rPr err="1"/>
              <a:t>內文層級一</a:t>
            </a:r>
            <a:endParaRPr lang="en-US"/>
          </a:p>
          <a:p>
            <a:pPr lvl="0"/>
            <a:r>
              <a:rPr err="1"/>
              <a:t>內文層級三</a:t>
            </a:r>
            <a:endParaRPr/>
          </a:p>
          <a:p>
            <a:pPr lvl="0"/>
            <a:r>
              <a:rPr err="1"/>
              <a:t>內文層級五</a:t>
            </a:r>
            <a:endParaRPr/>
          </a:p>
        </p:txBody>
      </p:sp>
      <p:sp>
        <p:nvSpPr>
          <p:cNvPr id="7" name="Shape 134"/>
          <p:cNvSpPr/>
          <p:nvPr userDrawn="1"/>
        </p:nvSpPr>
        <p:spPr>
          <a:xfrm>
            <a:off x="10473927" y="4553744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134"/>
          <p:cNvSpPr/>
          <p:nvPr userDrawn="1"/>
        </p:nvSpPr>
        <p:spPr>
          <a:xfrm>
            <a:off x="10473927" y="7434064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134"/>
          <p:cNvSpPr/>
          <p:nvPr userDrawn="1"/>
        </p:nvSpPr>
        <p:spPr>
          <a:xfrm>
            <a:off x="10473927" y="10314384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90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583249" y="197249"/>
            <a:ext cx="22121919" cy="228600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" name="Shape 40"/>
          <p:cNvSpPr>
            <a:spLocks noGrp="1"/>
          </p:cNvSpPr>
          <p:nvPr>
            <p:ph type="pic" sz="half" idx="13"/>
          </p:nvPr>
        </p:nvSpPr>
        <p:spPr>
          <a:xfrm>
            <a:off x="773" y="3545632"/>
            <a:ext cx="9525001" cy="84173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" name="Shape 69"/>
          <p:cNvSpPr>
            <a:spLocks noGrp="1"/>
          </p:cNvSpPr>
          <p:nvPr>
            <p:ph type="body" sz="half" idx="1" hasCustomPrompt="1"/>
          </p:nvPr>
        </p:nvSpPr>
        <p:spPr>
          <a:xfrm>
            <a:off x="11759952" y="3545632"/>
            <a:ext cx="11089232" cy="7992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50000"/>
              </a:lnSpc>
              <a:spcBef>
                <a:spcPts val="4500"/>
              </a:spcBef>
              <a:defRPr sz="6000"/>
            </a:lvl1pPr>
            <a:lvl2pPr indent="558800">
              <a:spcBef>
                <a:spcPts val="4500"/>
              </a:spcBef>
              <a:defRPr sz="4500"/>
            </a:lvl2pPr>
            <a:lvl3pPr indent="1117600">
              <a:spcBef>
                <a:spcPts val="4500"/>
              </a:spcBef>
              <a:defRPr sz="4500"/>
            </a:lvl3pPr>
            <a:lvl4pPr indent="1676400">
              <a:spcBef>
                <a:spcPts val="4500"/>
              </a:spcBef>
              <a:defRPr sz="4500"/>
            </a:lvl4pPr>
            <a:lvl5pPr indent="2235200">
              <a:spcBef>
                <a:spcPts val="4500"/>
              </a:spcBef>
              <a:defRPr sz="4500"/>
            </a:lvl5pPr>
          </a:lstStyle>
          <a:p>
            <a:r>
              <a:rPr err="1"/>
              <a:t>內文層級一</a:t>
            </a:r>
            <a:endParaRPr/>
          </a:p>
          <a:p>
            <a:pPr lvl="0"/>
            <a:r>
              <a:rPr err="1"/>
              <a:t>內文層級二</a:t>
            </a:r>
            <a:endParaRPr/>
          </a:p>
          <a:p>
            <a:pPr lvl="0"/>
            <a:r>
              <a:rPr err="1"/>
              <a:t>內文層級三</a:t>
            </a:r>
            <a:endParaRPr/>
          </a:p>
          <a:p>
            <a:pPr lvl="0"/>
            <a:r>
              <a:rPr err="1"/>
              <a:t>內文層級四</a:t>
            </a:r>
            <a:endParaRPr/>
          </a:p>
        </p:txBody>
      </p:sp>
      <p:sp>
        <p:nvSpPr>
          <p:cNvPr id="7" name="Shape 134"/>
          <p:cNvSpPr/>
          <p:nvPr userDrawn="1"/>
        </p:nvSpPr>
        <p:spPr>
          <a:xfrm>
            <a:off x="10473927" y="4494806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134"/>
          <p:cNvSpPr/>
          <p:nvPr userDrawn="1"/>
        </p:nvSpPr>
        <p:spPr>
          <a:xfrm>
            <a:off x="10473927" y="6439022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134"/>
          <p:cNvSpPr/>
          <p:nvPr userDrawn="1"/>
        </p:nvSpPr>
        <p:spPr>
          <a:xfrm>
            <a:off x="10473927" y="8383238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34"/>
          <p:cNvSpPr/>
          <p:nvPr userDrawn="1"/>
        </p:nvSpPr>
        <p:spPr>
          <a:xfrm>
            <a:off x="10473927" y="10327454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60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E6CEA61-2E69-45F7-B8D5-C5294B4D3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28F5AA0-8321-4719-82BB-F4592847688C}"/>
              </a:ext>
            </a:extLst>
          </p:cNvPr>
          <p:cNvSpPr/>
          <p:nvPr userDrawn="1"/>
        </p:nvSpPr>
        <p:spPr>
          <a:xfrm>
            <a:off x="23603617" y="359356"/>
            <a:ext cx="192131" cy="1814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073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583249" y="197249"/>
            <a:ext cx="22121919" cy="2286001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5" name="Shape 40"/>
          <p:cNvSpPr>
            <a:spLocks noGrp="1"/>
          </p:cNvSpPr>
          <p:nvPr>
            <p:ph type="pic" sz="half" idx="13"/>
          </p:nvPr>
        </p:nvSpPr>
        <p:spPr>
          <a:xfrm>
            <a:off x="773" y="3545632"/>
            <a:ext cx="9525001" cy="84173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" name="Shape 69"/>
          <p:cNvSpPr>
            <a:spLocks noGrp="1"/>
          </p:cNvSpPr>
          <p:nvPr>
            <p:ph type="body" sz="half" idx="1"/>
          </p:nvPr>
        </p:nvSpPr>
        <p:spPr>
          <a:xfrm>
            <a:off x="11759952" y="3545632"/>
            <a:ext cx="11089232" cy="84249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4500"/>
              </a:spcBef>
              <a:defRPr sz="6000"/>
            </a:lvl1pPr>
            <a:lvl2pPr indent="558800">
              <a:spcBef>
                <a:spcPts val="4500"/>
              </a:spcBef>
              <a:defRPr sz="4500"/>
            </a:lvl2pPr>
            <a:lvl3pPr indent="1117600">
              <a:spcBef>
                <a:spcPts val="4500"/>
              </a:spcBef>
              <a:defRPr sz="4500"/>
            </a:lvl3pPr>
            <a:lvl4pPr indent="1676400">
              <a:spcBef>
                <a:spcPts val="4500"/>
              </a:spcBef>
              <a:defRPr sz="4500"/>
            </a:lvl4pPr>
            <a:lvl5pPr indent="2235200">
              <a:spcBef>
                <a:spcPts val="4500"/>
              </a:spcBef>
              <a:defRPr sz="4500"/>
            </a:lvl5pPr>
          </a:lstStyle>
          <a:p>
            <a:r>
              <a:rPr err="1"/>
              <a:t>內文層級一</a:t>
            </a:r>
            <a:endParaRPr/>
          </a:p>
          <a:p>
            <a:pPr lvl="0"/>
            <a:r>
              <a:rPr err="1"/>
              <a:t>內文層級二</a:t>
            </a:r>
            <a:endParaRPr/>
          </a:p>
          <a:p>
            <a:pPr lvl="0"/>
            <a:r>
              <a:rPr err="1"/>
              <a:t>內文層級三</a:t>
            </a:r>
            <a:endParaRPr/>
          </a:p>
          <a:p>
            <a:pPr lvl="0"/>
            <a:r>
              <a:rPr err="1"/>
              <a:t>內文層級四</a:t>
            </a:r>
            <a:endParaRPr/>
          </a:p>
          <a:p>
            <a:pPr lvl="0"/>
            <a:r>
              <a:rPr err="1"/>
              <a:t>內文層級五</a:t>
            </a:r>
            <a:endParaRPr/>
          </a:p>
        </p:txBody>
      </p:sp>
      <p:sp>
        <p:nvSpPr>
          <p:cNvPr id="7" name="Shape 134"/>
          <p:cNvSpPr/>
          <p:nvPr userDrawn="1"/>
        </p:nvSpPr>
        <p:spPr>
          <a:xfrm>
            <a:off x="10473927" y="4481736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134"/>
          <p:cNvSpPr/>
          <p:nvPr userDrawn="1"/>
        </p:nvSpPr>
        <p:spPr>
          <a:xfrm>
            <a:off x="10473927" y="5975902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134"/>
          <p:cNvSpPr/>
          <p:nvPr userDrawn="1"/>
        </p:nvSpPr>
        <p:spPr>
          <a:xfrm>
            <a:off x="10473927" y="7470068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34"/>
          <p:cNvSpPr/>
          <p:nvPr userDrawn="1"/>
        </p:nvSpPr>
        <p:spPr>
          <a:xfrm>
            <a:off x="10473927" y="8964234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134"/>
          <p:cNvSpPr/>
          <p:nvPr userDrawn="1"/>
        </p:nvSpPr>
        <p:spPr>
          <a:xfrm>
            <a:off x="10473927" y="10458400"/>
            <a:ext cx="635000" cy="635002"/>
          </a:xfrm>
          <a:prstGeom prst="ellipse">
            <a:avLst/>
          </a:prstGeom>
          <a:noFill/>
          <a:ln w="38100" cap="flat">
            <a:solidFill>
              <a:schemeClr val="accent4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73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E6CEA61-2E69-45F7-B8D5-C5294B4D3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28F5AA0-8321-4719-82BB-F4592847688C}"/>
              </a:ext>
            </a:extLst>
          </p:cNvPr>
          <p:cNvSpPr/>
          <p:nvPr userDrawn="1"/>
        </p:nvSpPr>
        <p:spPr>
          <a:xfrm>
            <a:off x="23603617" y="359356"/>
            <a:ext cx="192131" cy="1814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EECBD73-826A-4066-B297-AEDCD5623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19" t="13739" r="3355" b="21239"/>
          <a:stretch/>
        </p:blipFill>
        <p:spPr>
          <a:xfrm>
            <a:off x="0" y="1227909"/>
            <a:ext cx="24384000" cy="12488092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FFB4F65-4534-4273-A248-FA605B327757}"/>
              </a:ext>
            </a:extLst>
          </p:cNvPr>
          <p:cNvGrpSpPr/>
          <p:nvPr userDrawn="1"/>
        </p:nvGrpSpPr>
        <p:grpSpPr>
          <a:xfrm>
            <a:off x="0" y="0"/>
            <a:ext cx="24380951" cy="4799457"/>
            <a:chOff x="153924" y="153257"/>
            <a:chExt cx="24380951" cy="479945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13D6306-4AC1-40FF-BD10-5F8999F8E7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04"/>
            <a:stretch/>
          </p:blipFill>
          <p:spPr>
            <a:xfrm>
              <a:off x="153924" y="153257"/>
              <a:ext cx="24380951" cy="4799457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DC20341-4B9F-4FD6-AA10-75EF7A3E959C}"/>
                </a:ext>
              </a:extLst>
            </p:cNvPr>
            <p:cNvSpPr/>
            <p:nvPr userDrawn="1"/>
          </p:nvSpPr>
          <p:spPr>
            <a:xfrm>
              <a:off x="23756017" y="511756"/>
              <a:ext cx="192131" cy="1814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006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B0DB0B6-69D8-4128-AA44-E4797F769A6C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BBD541-DF38-46B8-B63B-638D11E8FD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4"/>
          <a:stretch/>
        </p:blipFill>
        <p:spPr>
          <a:xfrm>
            <a:off x="1524" y="857"/>
            <a:ext cx="24380951" cy="479945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30E47E2-BBB4-4A0A-A09A-385BDA783A6C}"/>
              </a:ext>
            </a:extLst>
          </p:cNvPr>
          <p:cNvSpPr/>
          <p:nvPr userDrawn="1"/>
        </p:nvSpPr>
        <p:spPr>
          <a:xfrm>
            <a:off x="23603617" y="359356"/>
            <a:ext cx="192131" cy="18145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90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E6CEA61-2E69-45F7-B8D5-C5294B4D3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描述是以高可信度產生">
            <a:extLst>
              <a:ext uri="{FF2B5EF4-FFF2-40B4-BE49-F238E27FC236}">
                <a16:creationId xmlns:a16="http://schemas.microsoft.com/office/drawing/2014/main" id="{9A743113-5832-487C-B09E-38F44F795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620DAD7-3958-4682-BC82-8039B620F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A743113-5832-487C-B09E-38F44F795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8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7591" y="1219201"/>
            <a:ext cx="20707522" cy="265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7590" y="4192128"/>
            <a:ext cx="20707524" cy="739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7589" y="11766551"/>
            <a:ext cx="133457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456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92" r:id="rId2"/>
    <p:sldLayoutId id="2147483805" r:id="rId3"/>
    <p:sldLayoutId id="2147483812" r:id="rId4"/>
    <p:sldLayoutId id="2147483807" r:id="rId5"/>
    <p:sldLayoutId id="2147483806" r:id="rId6"/>
    <p:sldLayoutId id="2147483810" r:id="rId7"/>
    <p:sldLayoutId id="2147483811" r:id="rId8"/>
    <p:sldLayoutId id="2147483809" r:id="rId9"/>
    <p:sldLayoutId id="2147483788" r:id="rId10"/>
    <p:sldLayoutId id="2147483789" r:id="rId11"/>
    <p:sldLayoutId id="2147483790" r:id="rId12"/>
    <p:sldLayoutId id="2147483791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665" r:id="rId26"/>
    <p:sldLayoutId id="2147483663" r:id="rId27"/>
    <p:sldLayoutId id="2147483662" r:id="rId28"/>
    <p:sldLayoutId id="2147483664" r:id="rId29"/>
    <p:sldLayoutId id="2147483661" r:id="rId30"/>
  </p:sldLayoutIdLst>
  <p:txStyles>
    <p:titleStyle>
      <a:lvl1pPr algn="ctr" defTabSz="1828800" rtl="0" eaLnBrk="1" latinLnBrk="0" hangingPunct="1">
        <a:lnSpc>
          <a:spcPct val="90000"/>
        </a:lnSpc>
        <a:spcBef>
          <a:spcPct val="0"/>
        </a:spcBef>
        <a:buNone/>
        <a:defRPr sz="68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fif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microsoft.com/office/2007/relationships/hdphoto" Target="../media/hdphoto1.wdp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18.sv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svg"/><Relationship Id="rId11" Type="http://schemas.openxmlformats.org/officeDocument/2006/relationships/image" Target="../media/image86.svg"/><Relationship Id="rId5" Type="http://schemas.openxmlformats.org/officeDocument/2006/relationships/image" Target="../media/image93.png"/><Relationship Id="rId10" Type="http://schemas.openxmlformats.org/officeDocument/2006/relationships/image" Target="../media/image85.png"/><Relationship Id="rId4" Type="http://schemas.openxmlformats.org/officeDocument/2006/relationships/image" Target="../media/image92.svg"/><Relationship Id="rId9" Type="http://schemas.openxmlformats.org/officeDocument/2006/relationships/image" Target="../media/image9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99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svg"/><Relationship Id="rId4" Type="http://schemas.openxmlformats.org/officeDocument/2006/relationships/image" Target="../media/image101.sv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svg"/><Relationship Id="rId9" Type="http://schemas.openxmlformats.org/officeDocument/2006/relationships/image" Target="../media/image11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Relationship Id="rId9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2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3.svg"/><Relationship Id="rId9" Type="http://schemas.openxmlformats.org/officeDocument/2006/relationships/image" Target="../media/image12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17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1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4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25.svg"/><Relationship Id="rId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3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8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fif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99C84A60-66C4-4E72-8AB0-718A5368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9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AC8EF0C6-D751-4473-A54B-D883792161C0}"/>
              </a:ext>
            </a:extLst>
          </p:cNvPr>
          <p:cNvSpPr txBox="1">
            <a:spLocks/>
          </p:cNvSpPr>
          <p:nvPr/>
        </p:nvSpPr>
        <p:spPr>
          <a:xfrm>
            <a:off x="2002538" y="3037113"/>
            <a:ext cx="10826494" cy="610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4000"/>
              </a:lnSpc>
            </a:pP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點對點同步</a:t>
            </a:r>
            <a:br>
              <a:rPr lang="en-US" altLang="zh-TW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</a:t>
            </a:r>
            <a:endParaRPr lang="en-US" altLang="zh-TW" sz="12000" cap="none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334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DF1D7EFA-8127-4647-9919-42D8CD39CA13}"/>
              </a:ext>
            </a:extLst>
          </p:cNvPr>
          <p:cNvSpPr txBox="1">
            <a:spLocks/>
          </p:cNvSpPr>
          <p:nvPr/>
        </p:nvSpPr>
        <p:spPr>
          <a:xfrm>
            <a:off x="9820344" y="3844235"/>
            <a:ext cx="5881645" cy="1843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zh-TW" sz="7000" b="1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Resilio</a:t>
            </a:r>
            <a:r>
              <a:rPr kumimoji="1" lang="en-US" altLang="zh-TW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Inc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6000" b="1"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kumimoji="1" lang="zh-TW" altLang="en-US" sz="6000" b="1"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63ED3343-8409-4994-855E-5D2E6DA01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837" y="4177151"/>
            <a:ext cx="9842455" cy="8448010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8E53442-8CAC-4F88-B0C4-4728F690AA60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en-US" altLang="zh-TW" sz="10000" b="1" cap="none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</a:t>
            </a:r>
            <a:r>
              <a:rPr lang="zh-TW" altLang="en-US" sz="10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2EEA329-E8A8-492D-B3AD-C6BE902179EE}"/>
              </a:ext>
            </a:extLst>
          </p:cNvPr>
          <p:cNvGrpSpPr/>
          <p:nvPr/>
        </p:nvGrpSpPr>
        <p:grpSpPr>
          <a:xfrm>
            <a:off x="9777781" y="5329823"/>
            <a:ext cx="5915484" cy="1909059"/>
            <a:chOff x="335093" y="3340418"/>
            <a:chExt cx="6168357" cy="1990667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D3B8C7BE-CCCB-401E-A8EA-66953120D13B}"/>
                </a:ext>
              </a:extLst>
            </p:cNvPr>
            <p:cNvSpPr/>
            <p:nvPr/>
          </p:nvSpPr>
          <p:spPr>
            <a:xfrm>
              <a:off x="979639" y="3509356"/>
              <a:ext cx="5523811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401DE42B-982B-4DCF-9669-71C571CC0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F585AAC-6AC3-4C24-A615-DF1973A419A2}"/>
                </a:ext>
              </a:extLst>
            </p:cNvPr>
            <p:cNvSpPr/>
            <p:nvPr/>
          </p:nvSpPr>
          <p:spPr>
            <a:xfrm>
              <a:off x="797204" y="3785235"/>
              <a:ext cx="1066445" cy="1101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F39E895-61C3-443B-B681-79A6F5A370C9}"/>
              </a:ext>
            </a:extLst>
          </p:cNvPr>
          <p:cNvSpPr/>
          <p:nvPr/>
        </p:nvSpPr>
        <p:spPr>
          <a:xfrm>
            <a:off x="11814503" y="5726875"/>
            <a:ext cx="287771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舊金山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B52F56F-52EC-4AB4-B224-CB4BDCDFEFE8}"/>
              </a:ext>
            </a:extLst>
          </p:cNvPr>
          <p:cNvGrpSpPr/>
          <p:nvPr/>
        </p:nvGrpSpPr>
        <p:grpSpPr>
          <a:xfrm>
            <a:off x="10337980" y="7439045"/>
            <a:ext cx="10145487" cy="2803307"/>
            <a:chOff x="335093" y="3340418"/>
            <a:chExt cx="7204450" cy="1990667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F22AA7C2-9268-4E9D-8718-0C9294B18D58}"/>
                </a:ext>
              </a:extLst>
            </p:cNvPr>
            <p:cNvSpPr/>
            <p:nvPr/>
          </p:nvSpPr>
          <p:spPr>
            <a:xfrm>
              <a:off x="979639" y="3509356"/>
              <a:ext cx="6559904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D2AC2580-990E-488E-B0B8-72665D3D8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C836643-5304-43DD-B0B3-E4A1E3C711FD}"/>
                </a:ext>
              </a:extLst>
            </p:cNvPr>
            <p:cNvSpPr/>
            <p:nvPr/>
          </p:nvSpPr>
          <p:spPr>
            <a:xfrm>
              <a:off x="797204" y="3958570"/>
              <a:ext cx="1066445" cy="830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A2B0B6AA-ED3B-4D7B-866D-9433292C3B5A}"/>
              </a:ext>
            </a:extLst>
          </p:cNvPr>
          <p:cNvSpPr/>
          <p:nvPr/>
        </p:nvSpPr>
        <p:spPr>
          <a:xfrm>
            <a:off x="13518810" y="8111636"/>
            <a:ext cx="644278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6000"/>
              </a:lnSpc>
            </a:pPr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 </a:t>
            </a:r>
            <a:r>
              <a:rPr lang="en-US" altLang="zh-TW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 </a:t>
            </a:r>
            <a:r>
              <a:rPr lang="zh-TW" altLang="en-US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年分割自 </a:t>
            </a:r>
            <a:br>
              <a:rPr lang="en-US" altLang="zh-TW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BitTorrent</a:t>
            </a:r>
            <a:r>
              <a:rPr lang="en-US" altLang="zh-TW" sz="6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Inc 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7366C5C9-0DC8-45EB-A0BA-591F75AA3074}"/>
              </a:ext>
            </a:extLst>
          </p:cNvPr>
          <p:cNvGrpSpPr/>
          <p:nvPr/>
        </p:nvGrpSpPr>
        <p:grpSpPr>
          <a:xfrm>
            <a:off x="10155355" y="10555278"/>
            <a:ext cx="11411921" cy="1909059"/>
            <a:chOff x="335093" y="3340418"/>
            <a:chExt cx="11899754" cy="1990667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840F32C3-3852-4378-86C8-7036A224FFA9}"/>
                </a:ext>
              </a:extLst>
            </p:cNvPr>
            <p:cNvSpPr/>
            <p:nvPr/>
          </p:nvSpPr>
          <p:spPr>
            <a:xfrm>
              <a:off x="979639" y="3509356"/>
              <a:ext cx="1125520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0F56E828-46D5-4510-A677-8A4DB4967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6E40677E-D1A5-431D-B651-54BD976A5D36}"/>
                </a:ext>
              </a:extLst>
            </p:cNvPr>
            <p:cNvSpPr/>
            <p:nvPr/>
          </p:nvSpPr>
          <p:spPr>
            <a:xfrm>
              <a:off x="797204" y="3785235"/>
              <a:ext cx="1066445" cy="1219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FEFFCF17-0B73-48EF-B8C1-60F75EE54975}"/>
              </a:ext>
            </a:extLst>
          </p:cNvPr>
          <p:cNvSpPr/>
          <p:nvPr/>
        </p:nvSpPr>
        <p:spPr>
          <a:xfrm>
            <a:off x="12192077" y="10952330"/>
            <a:ext cx="857478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精於 </a:t>
            </a:r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P2P </a:t>
            </a:r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軟體的研發</a:t>
            </a:r>
          </a:p>
        </p:txBody>
      </p:sp>
    </p:spTree>
    <p:extLst>
      <p:ext uri="{BB962C8B-B14F-4D97-AF65-F5344CB8AC3E}">
        <p14:creationId xmlns:p14="http://schemas.microsoft.com/office/powerpoint/2010/main" val="175681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5BAA9D0A-5852-4AC2-B87B-BEF9E0FF0705}"/>
              </a:ext>
            </a:extLst>
          </p:cNvPr>
          <p:cNvSpPr/>
          <p:nvPr/>
        </p:nvSpPr>
        <p:spPr>
          <a:xfrm>
            <a:off x="12944047" y="5209988"/>
            <a:ext cx="9206433" cy="7928308"/>
          </a:xfrm>
          <a:prstGeom prst="roundRect">
            <a:avLst>
              <a:gd name="adj" fmla="val 13042"/>
            </a:avLst>
          </a:prstGeom>
          <a:solidFill>
            <a:srgbClr val="5FFFBF"/>
          </a:solidFill>
          <a:effectLst>
            <a:innerShdw blurRad="114300">
              <a:schemeClr val="bg1">
                <a:lumMod val="95000"/>
                <a:lumOff val="5000"/>
                <a:alpha val="81000"/>
              </a:scheme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506DBCA-BEC4-4F63-B293-58861984C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90323" y="5911605"/>
            <a:ext cx="7913880" cy="6714034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E8D7B4F3-035B-42DF-8DF9-731DF99AC5CA}"/>
              </a:ext>
            </a:extLst>
          </p:cNvPr>
          <p:cNvSpPr/>
          <p:nvPr/>
        </p:nvSpPr>
        <p:spPr>
          <a:xfrm>
            <a:off x="2159724" y="5209988"/>
            <a:ext cx="9206433" cy="7928308"/>
          </a:xfrm>
          <a:prstGeom prst="roundRect">
            <a:avLst>
              <a:gd name="adj" fmla="val 13042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innerShdw blurRad="114300">
              <a:schemeClr val="bg1">
                <a:lumMod val="95000"/>
                <a:lumOff val="5000"/>
                <a:alpha val="81000"/>
              </a:scheme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文字方塊 169">
            <a:extLst>
              <a:ext uri="{FF2B5EF4-FFF2-40B4-BE49-F238E27FC236}">
                <a16:creationId xmlns:a16="http://schemas.microsoft.com/office/drawing/2014/main" id="{22C0AFAF-278D-48AB-BDAF-7C65CCAF38E3}"/>
              </a:ext>
            </a:extLst>
          </p:cNvPr>
          <p:cNvSpPr txBox="1"/>
          <p:nvPr/>
        </p:nvSpPr>
        <p:spPr>
          <a:xfrm>
            <a:off x="12944047" y="4177328"/>
            <a:ext cx="9206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雲端同步 </a:t>
            </a:r>
            <a: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公有雲</a:t>
            </a:r>
            <a: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 NAS</a:t>
            </a: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私有雲</a:t>
            </a:r>
            <a: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E49BAE0-C18F-4A1A-83A4-A73CBA71B267}"/>
              </a:ext>
            </a:extLst>
          </p:cNvPr>
          <p:cNvSpPr txBox="1"/>
          <p:nvPr/>
        </p:nvSpPr>
        <p:spPr>
          <a:xfrm>
            <a:off x="3162315" y="4132775"/>
            <a:ext cx="72926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4800" b="1" err="1">
                <a:latin typeface="微軟正黑體"/>
                <a:ea typeface="微軟正黑體"/>
              </a:rPr>
              <a:t>BitTorrent</a:t>
            </a:r>
            <a: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4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Sync</a:t>
            </a:r>
          </a:p>
        </p:txBody>
      </p:sp>
      <p:sp>
        <p:nvSpPr>
          <p:cNvPr id="48" name="標題 1">
            <a:extLst>
              <a:ext uri="{FF2B5EF4-FFF2-40B4-BE49-F238E27FC236}">
                <a16:creationId xmlns:a16="http://schemas.microsoft.com/office/drawing/2014/main" id="{72016DCE-0DAE-4318-918C-DA117F0DFA47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中心化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點對點架構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2E1A801-4E11-4B74-B09D-1031644DD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51721" y="5867053"/>
            <a:ext cx="7913879" cy="67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9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C2A68CB9-377F-4B6E-9F6B-8B193900F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4"/>
          <a:stretch/>
        </p:blipFill>
        <p:spPr>
          <a:xfrm>
            <a:off x="1524" y="857"/>
            <a:ext cx="24380951" cy="4799457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8E53442-8CAC-4F88-B0C4-4728F690AA60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點對點優勢 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3931CC68-23C9-4730-AD51-1C33747D1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2007" y="2612158"/>
            <a:ext cx="11779984" cy="10617578"/>
          </a:xfrm>
          <a:prstGeom prst="rect">
            <a:avLst/>
          </a:prstGeom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386D1EF0-4B45-43C6-813C-A962F46E8BFF}"/>
              </a:ext>
            </a:extLst>
          </p:cNvPr>
          <p:cNvSpPr/>
          <p:nvPr/>
        </p:nvSpPr>
        <p:spPr>
          <a:xfrm>
            <a:off x="1628691" y="10735627"/>
            <a:ext cx="636864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782102B0-CD86-48D9-BC2B-5A33DF6536AF}"/>
              </a:ext>
            </a:extLst>
          </p:cNvPr>
          <p:cNvSpPr txBox="1"/>
          <p:nvPr/>
        </p:nvSpPr>
        <p:spPr>
          <a:xfrm>
            <a:off x="2004820" y="10911864"/>
            <a:ext cx="5452107" cy="86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安全隱私高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58EAA8C7-F4B5-4CE2-9220-4CB55B2474EF}"/>
              </a:ext>
            </a:extLst>
          </p:cNvPr>
          <p:cNvSpPr/>
          <p:nvPr/>
        </p:nvSpPr>
        <p:spPr>
          <a:xfrm>
            <a:off x="1476489" y="4947697"/>
            <a:ext cx="830275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0E59EE59-D91E-4BB7-B9F3-B7D98C835599}"/>
              </a:ext>
            </a:extLst>
          </p:cNvPr>
          <p:cNvSpPr txBox="1"/>
          <p:nvPr/>
        </p:nvSpPr>
        <p:spPr>
          <a:xfrm>
            <a:off x="1966845" y="5123934"/>
            <a:ext cx="7107873" cy="936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5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可區域網路內同步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97B4BAEE-8091-427A-8D17-4DB8C73817D4}"/>
              </a:ext>
            </a:extLst>
          </p:cNvPr>
          <p:cNvSpPr/>
          <p:nvPr/>
        </p:nvSpPr>
        <p:spPr>
          <a:xfrm>
            <a:off x="1138335" y="8579070"/>
            <a:ext cx="830275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C7249FD8-4DF3-4F55-95E8-2DA450F322E1}"/>
              </a:ext>
            </a:extLst>
          </p:cNvPr>
          <p:cNvSpPr txBox="1"/>
          <p:nvPr/>
        </p:nvSpPr>
        <p:spPr>
          <a:xfrm>
            <a:off x="1628691" y="8755307"/>
            <a:ext cx="7107873" cy="86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不受對外傳輸速度限制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8CC00F36-83E5-4205-9A7E-9461690AE94D}"/>
              </a:ext>
            </a:extLst>
          </p:cNvPr>
          <p:cNvSpPr/>
          <p:nvPr/>
        </p:nvSpPr>
        <p:spPr>
          <a:xfrm>
            <a:off x="13409880" y="4671119"/>
            <a:ext cx="830275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52727593-C544-4871-A2D9-E74A7C1B7660}"/>
              </a:ext>
            </a:extLst>
          </p:cNvPr>
          <p:cNvSpPr txBox="1"/>
          <p:nvPr/>
        </p:nvSpPr>
        <p:spPr>
          <a:xfrm>
            <a:off x="13900236" y="4847356"/>
            <a:ext cx="7107873" cy="86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無單檔以及總量限制</a:t>
            </a: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1F2012B5-F4F6-484E-B21C-EDE6F6EA2DB1}"/>
              </a:ext>
            </a:extLst>
          </p:cNvPr>
          <p:cNvSpPr/>
          <p:nvPr/>
        </p:nvSpPr>
        <p:spPr>
          <a:xfrm>
            <a:off x="16622391" y="9044881"/>
            <a:ext cx="636864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DAD8DB53-4B49-486B-866A-A5AC9CF50C92}"/>
              </a:ext>
            </a:extLst>
          </p:cNvPr>
          <p:cNvSpPr txBox="1"/>
          <p:nvPr/>
        </p:nvSpPr>
        <p:spPr>
          <a:xfrm>
            <a:off x="16998520" y="9221118"/>
            <a:ext cx="5452107" cy="86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減輕伺服器負載</a:t>
            </a:r>
          </a:p>
        </p:txBody>
      </p:sp>
    </p:spTree>
    <p:extLst>
      <p:ext uri="{BB962C8B-B14F-4D97-AF65-F5344CB8AC3E}">
        <p14:creationId xmlns:p14="http://schemas.microsoft.com/office/powerpoint/2010/main" val="1561138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AD2C6AD3-89FC-4FD4-B9C5-E3CDEDA3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025" y="2552850"/>
            <a:ext cx="23841950" cy="10676886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8E53442-8CAC-4F88-B0C4-4728F690AA60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cap="none" err="1">
                <a:solidFill>
                  <a:schemeClr val="bg1"/>
                </a:solidFill>
                <a:latin typeface="微軟正黑體"/>
                <a:ea typeface="微軟正黑體" panose="020B0604030504040204" pitchFamily="34" charset="-120"/>
              </a:rPr>
              <a:t>可區域網路內同步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27902F3D-7E03-4BB7-BA1F-0635C2678046}"/>
              </a:ext>
            </a:extLst>
          </p:cNvPr>
          <p:cNvSpPr/>
          <p:nvPr/>
        </p:nvSpPr>
        <p:spPr>
          <a:xfrm>
            <a:off x="3802327" y="7696744"/>
            <a:ext cx="2840033" cy="9104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0FBE2D6-5C7B-4AB1-B1E0-E1B21982D8EF}"/>
              </a:ext>
            </a:extLst>
          </p:cNvPr>
          <p:cNvSpPr txBox="1"/>
          <p:nvPr/>
        </p:nvSpPr>
        <p:spPr>
          <a:xfrm>
            <a:off x="3607930" y="7791273"/>
            <a:ext cx="3228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E549881-B800-4BB1-97CD-FE13CB7D0916}"/>
              </a:ext>
            </a:extLst>
          </p:cNvPr>
          <p:cNvSpPr/>
          <p:nvPr/>
        </p:nvSpPr>
        <p:spPr>
          <a:xfrm>
            <a:off x="10238976" y="9066950"/>
            <a:ext cx="5375305" cy="11438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F32403A-1085-4195-B245-E35BAA3FFCC9}"/>
              </a:ext>
            </a:extLst>
          </p:cNvPr>
          <p:cNvSpPr txBox="1"/>
          <p:nvPr/>
        </p:nvSpPr>
        <p:spPr>
          <a:xfrm>
            <a:off x="10139592" y="9292109"/>
            <a:ext cx="567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網際網路無法存取</a:t>
            </a:r>
            <a:r>
              <a:rPr lang="en-US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2DE40A5E-C22E-4D85-8F24-8696E0E6DE6C}"/>
              </a:ext>
            </a:extLst>
          </p:cNvPr>
          <p:cNvSpPr/>
          <p:nvPr/>
        </p:nvSpPr>
        <p:spPr>
          <a:xfrm>
            <a:off x="19161656" y="7723482"/>
            <a:ext cx="2840033" cy="910419"/>
          </a:xfrm>
          <a:prstGeom prst="roundRect">
            <a:avLst>
              <a:gd name="adj" fmla="val 50000"/>
            </a:avLst>
          </a:prstGeom>
          <a:solidFill>
            <a:srgbClr val="5FFFB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BEF82E3-AA23-4B95-84F6-409EEDC31660}"/>
              </a:ext>
            </a:extLst>
          </p:cNvPr>
          <p:cNvSpPr txBox="1"/>
          <p:nvPr/>
        </p:nvSpPr>
        <p:spPr>
          <a:xfrm>
            <a:off x="18967259" y="7859387"/>
            <a:ext cx="3228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中心化</a:t>
            </a:r>
          </a:p>
        </p:txBody>
      </p:sp>
      <p:pic>
        <p:nvPicPr>
          <p:cNvPr id="38" name="Picture 2" descr="Dropbox icon">
            <a:extLst>
              <a:ext uri="{FF2B5EF4-FFF2-40B4-BE49-F238E27FC236}">
                <a16:creationId xmlns:a16="http://schemas.microsoft.com/office/drawing/2014/main" id="{E0DD36C1-93B1-4B8E-9C81-4498400B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153" y="2819197"/>
            <a:ext cx="1584176" cy="155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OneDrive icon">
            <a:extLst>
              <a:ext uri="{FF2B5EF4-FFF2-40B4-BE49-F238E27FC236}">
                <a16:creationId xmlns:a16="http://schemas.microsoft.com/office/drawing/2014/main" id="{7A624B7E-38B3-4BD1-982F-A976B0958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910" y="3760505"/>
            <a:ext cx="1900115" cy="17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Google Drive icon">
            <a:extLst>
              <a:ext uri="{FF2B5EF4-FFF2-40B4-BE49-F238E27FC236}">
                <a16:creationId xmlns:a16="http://schemas.microsoft.com/office/drawing/2014/main" id="{18AD96AF-BFA4-4069-BAEF-91EEB1245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155" y="4579336"/>
            <a:ext cx="1822429" cy="17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011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82DFB28-67D6-4287-875A-F301954B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4023" y="2902086"/>
            <a:ext cx="11754251" cy="10068563"/>
          </a:xfrm>
          <a:prstGeom prst="rect">
            <a:avLst/>
          </a:prstGeom>
        </p:spPr>
      </p:pic>
      <p:sp>
        <p:nvSpPr>
          <p:cNvPr id="38" name="標題 1">
            <a:extLst>
              <a:ext uri="{FF2B5EF4-FFF2-40B4-BE49-F238E27FC236}">
                <a16:creationId xmlns:a16="http://schemas.microsoft.com/office/drawing/2014/main" id="{4121AA0C-45CC-462C-BCDA-8BD741B3008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安全隱私高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82DB80E6-BF23-46A0-8CFF-4995A89B5242}"/>
              </a:ext>
            </a:extLst>
          </p:cNvPr>
          <p:cNvGrpSpPr/>
          <p:nvPr/>
        </p:nvGrpSpPr>
        <p:grpSpPr>
          <a:xfrm>
            <a:off x="1382254" y="3771664"/>
            <a:ext cx="11077569" cy="2803307"/>
            <a:chOff x="335093" y="3340418"/>
            <a:chExt cx="7866334" cy="1990667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4B995587-EC83-4E76-9640-9C696FF6DD7E}"/>
                </a:ext>
              </a:extLst>
            </p:cNvPr>
            <p:cNvSpPr/>
            <p:nvPr/>
          </p:nvSpPr>
          <p:spPr>
            <a:xfrm>
              <a:off x="979639" y="3509356"/>
              <a:ext cx="722178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6D89C98B-4746-401D-961B-426FE5A06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D90C3E2E-4CFC-4565-B3D6-A708C1D77F4E}"/>
                </a:ext>
              </a:extLst>
            </p:cNvPr>
            <p:cNvSpPr/>
            <p:nvPr/>
          </p:nvSpPr>
          <p:spPr>
            <a:xfrm>
              <a:off x="797204" y="3958570"/>
              <a:ext cx="1066445" cy="830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8FE126A1-6898-45FC-9E72-9CAB3FA54C87}"/>
              </a:ext>
            </a:extLst>
          </p:cNvPr>
          <p:cNvSpPr/>
          <p:nvPr/>
        </p:nvSpPr>
        <p:spPr>
          <a:xfrm>
            <a:off x="4442471" y="4444255"/>
            <a:ext cx="7711552" cy="1556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資料點對點直接連線，以</a:t>
            </a:r>
            <a:r>
              <a:rPr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AES128 </a:t>
            </a: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加密傳輸，非用明碼傳輸。</a:t>
            </a: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95B7E08F-4F30-45AE-99A4-F97A3E76C9B5}"/>
              </a:ext>
            </a:extLst>
          </p:cNvPr>
          <p:cNvGrpSpPr/>
          <p:nvPr/>
        </p:nvGrpSpPr>
        <p:grpSpPr>
          <a:xfrm>
            <a:off x="1382254" y="6871851"/>
            <a:ext cx="11077569" cy="2803307"/>
            <a:chOff x="335093" y="3340418"/>
            <a:chExt cx="7866334" cy="1990667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4F48D233-DA20-422E-8B29-1580126DC8D6}"/>
                </a:ext>
              </a:extLst>
            </p:cNvPr>
            <p:cNvSpPr/>
            <p:nvPr/>
          </p:nvSpPr>
          <p:spPr>
            <a:xfrm>
              <a:off x="979639" y="3509356"/>
              <a:ext cx="722178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66CF3ACC-DFD2-4421-8321-CF50D4C8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B1B235D-2780-42E6-A89C-E6705A2C5DE0}"/>
                </a:ext>
              </a:extLst>
            </p:cNvPr>
            <p:cNvSpPr/>
            <p:nvPr/>
          </p:nvSpPr>
          <p:spPr>
            <a:xfrm>
              <a:off x="797204" y="3958570"/>
              <a:ext cx="1066445" cy="830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5AFBB461-349E-40DF-AECC-C823EE504CB9}"/>
              </a:ext>
            </a:extLst>
          </p:cNvPr>
          <p:cNvSpPr/>
          <p:nvPr/>
        </p:nvSpPr>
        <p:spPr>
          <a:xfrm>
            <a:off x="4442471" y="7544442"/>
            <a:ext cx="6552100" cy="1556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資料內容不經公共伺服器，僅保存於端點。</a:t>
            </a: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6427DE5F-6940-4DB9-A833-0FC53A79CAE4}"/>
              </a:ext>
            </a:extLst>
          </p:cNvPr>
          <p:cNvGrpSpPr/>
          <p:nvPr/>
        </p:nvGrpSpPr>
        <p:grpSpPr>
          <a:xfrm>
            <a:off x="1382254" y="9972037"/>
            <a:ext cx="11077569" cy="2803307"/>
            <a:chOff x="335093" y="3340418"/>
            <a:chExt cx="7866334" cy="1990667"/>
          </a:xfrm>
        </p:grpSpPr>
        <p:sp>
          <p:nvSpPr>
            <p:cNvPr id="69" name="矩形: 圓角 68">
              <a:extLst>
                <a:ext uri="{FF2B5EF4-FFF2-40B4-BE49-F238E27FC236}">
                  <a16:creationId xmlns:a16="http://schemas.microsoft.com/office/drawing/2014/main" id="{379BD718-4C61-4DAE-8B14-5664D8882B6D}"/>
                </a:ext>
              </a:extLst>
            </p:cNvPr>
            <p:cNvSpPr/>
            <p:nvPr/>
          </p:nvSpPr>
          <p:spPr>
            <a:xfrm>
              <a:off x="979639" y="3509356"/>
              <a:ext cx="722178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E6752E66-AAB9-4021-A0BE-684E272ED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80ACB057-E866-4043-8FF4-BFF456B66694}"/>
                </a:ext>
              </a:extLst>
            </p:cNvPr>
            <p:cNvSpPr/>
            <p:nvPr/>
          </p:nvSpPr>
          <p:spPr>
            <a:xfrm>
              <a:off x="797204" y="3958570"/>
              <a:ext cx="1066445" cy="830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CEF6329A-6D5A-4509-BB12-DA7C0969F8F4}"/>
              </a:ext>
            </a:extLst>
          </p:cNvPr>
          <p:cNvSpPr/>
          <p:nvPr/>
        </p:nvSpPr>
        <p:spPr>
          <a:xfrm>
            <a:off x="4442471" y="10644628"/>
            <a:ext cx="6552100" cy="2326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可查看誰正在嘗試同步檔案，並批准或拒絕此同步活動。</a:t>
            </a:r>
          </a:p>
          <a:p>
            <a:pPr lvl="0">
              <a:lnSpc>
                <a:spcPts val="6000"/>
              </a:lnSpc>
            </a:pPr>
            <a:endParaRPr lang="zh-TW" altLang="en-US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939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6175E2A-E64E-4248-8985-C9F9DD2CC18D}"/>
              </a:ext>
            </a:extLst>
          </p:cNvPr>
          <p:cNvSpPr/>
          <p:nvPr/>
        </p:nvSpPr>
        <p:spPr>
          <a:xfrm>
            <a:off x="13448327" y="4569281"/>
            <a:ext cx="9628031" cy="8804834"/>
          </a:xfrm>
          <a:prstGeom prst="roundRect">
            <a:avLst>
              <a:gd name="adj" fmla="val 8713"/>
            </a:avLst>
          </a:prstGeom>
          <a:solidFill>
            <a:schemeClr val="tx1"/>
          </a:solidFill>
          <a:ln w="57150">
            <a:solidFill>
              <a:srgbClr val="000000"/>
            </a:solidFill>
          </a:ln>
          <a:effectLst>
            <a:outerShdw blurRad="266700" dist="2667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BD9DFF0-F5A9-411B-AE52-CB4B2A846D8A}"/>
              </a:ext>
            </a:extLst>
          </p:cNvPr>
          <p:cNvSpPr/>
          <p:nvPr/>
        </p:nvSpPr>
        <p:spPr>
          <a:xfrm>
            <a:off x="1307642" y="4569281"/>
            <a:ext cx="10687098" cy="8804834"/>
          </a:xfrm>
          <a:prstGeom prst="roundRect">
            <a:avLst>
              <a:gd name="adj" fmla="val 8713"/>
            </a:avLst>
          </a:prstGeom>
          <a:solidFill>
            <a:schemeClr val="tx1"/>
          </a:solidFill>
          <a:ln w="57150">
            <a:solidFill>
              <a:srgbClr val="000000"/>
            </a:solidFill>
          </a:ln>
          <a:effectLst>
            <a:outerShdw blurRad="266700" dist="2667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4066AE98-0C99-404F-8921-857BADA6F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4379" y="5754000"/>
            <a:ext cx="9413624" cy="7352114"/>
          </a:xfrm>
          <a:prstGeom prst="rect">
            <a:avLst/>
          </a:prstGeom>
        </p:spPr>
      </p:pic>
      <p:sp>
        <p:nvSpPr>
          <p:cNvPr id="38" name="標題 1">
            <a:extLst>
              <a:ext uri="{FF2B5EF4-FFF2-40B4-BE49-F238E27FC236}">
                <a16:creationId xmlns:a16="http://schemas.microsoft.com/office/drawing/2014/main" id="{4121AA0C-45CC-462C-BCDA-8BD741B3008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不受對外傳輸速度限制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1EE3773-1135-4240-A080-61300C6E5773}"/>
              </a:ext>
            </a:extLst>
          </p:cNvPr>
          <p:cNvSpPr/>
          <p:nvPr/>
        </p:nvSpPr>
        <p:spPr>
          <a:xfrm>
            <a:off x="733627" y="3719785"/>
            <a:ext cx="12004205" cy="16989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5FF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65FC1A0-AF12-4002-B4D3-F1D17D31F43C}"/>
              </a:ext>
            </a:extLst>
          </p:cNvPr>
          <p:cNvSpPr txBox="1"/>
          <p:nvPr/>
        </p:nvSpPr>
        <p:spPr>
          <a:xfrm>
            <a:off x="1307642" y="3896189"/>
            <a:ext cx="9978308" cy="13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2063"/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可從</a:t>
            </a:r>
            <a:r>
              <a:rPr lang="zh-TW" altLang="en-US" sz="4000" b="1">
                <a:solidFill>
                  <a:srgbClr val="5FFFB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各同步節點</a:t>
            </a:r>
            <a:r>
              <a:rPr lang="zh-TW" altLang="en-US" sz="4000">
                <a:solidFill>
                  <a:srgbClr val="5FFFB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b="1">
                <a:solidFill>
                  <a:srgbClr val="5FFFB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同時下載</a:t>
            </a:r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不同部分</a:t>
            </a: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的檔案充分利用區域網路內的頻寬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17E2FCC-9D99-43F3-874B-2BEA4A0A88BB}"/>
              </a:ext>
            </a:extLst>
          </p:cNvPr>
          <p:cNvSpPr/>
          <p:nvPr/>
        </p:nvSpPr>
        <p:spPr>
          <a:xfrm>
            <a:off x="12935092" y="3719785"/>
            <a:ext cx="10856174" cy="16989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DF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F84AA0D-E749-4001-9DEA-7A569300E711}"/>
              </a:ext>
            </a:extLst>
          </p:cNvPr>
          <p:cNvSpPr txBox="1"/>
          <p:nvPr/>
        </p:nvSpPr>
        <p:spPr>
          <a:xfrm>
            <a:off x="12192000" y="3896189"/>
            <a:ext cx="12342363" cy="132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2063"/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僅能從</a:t>
            </a:r>
            <a:r>
              <a:rPr lang="zh-TW" altLang="en-US" sz="4000" b="1">
                <a:solidFill>
                  <a:srgbClr val="FF43B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單一雲端</a:t>
            </a:r>
            <a:r>
              <a:rPr lang="zh-TW" altLang="en-US" sz="4000">
                <a:solidFill>
                  <a:srgbClr val="FF43B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b="1">
                <a:solidFill>
                  <a:srgbClr val="FF43B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依序下載</a:t>
            </a: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不同部分的檔案</a:t>
            </a:r>
          </a:p>
          <a:p>
            <a:pPr marL="1262063"/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受限於對外網路的速度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13194EAE-ABD2-4268-9C63-3EAE92F69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5565" y="5806100"/>
            <a:ext cx="7944056" cy="7344504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56858E3B-883B-473D-8C81-03DDB1ACC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3005" y="11521831"/>
            <a:ext cx="2176465" cy="19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5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6175E2A-E64E-4248-8985-C9F9DD2CC18D}"/>
              </a:ext>
            </a:extLst>
          </p:cNvPr>
          <p:cNvSpPr/>
          <p:nvPr/>
        </p:nvSpPr>
        <p:spPr>
          <a:xfrm>
            <a:off x="12867282" y="4569281"/>
            <a:ext cx="10688800" cy="8804834"/>
          </a:xfrm>
          <a:prstGeom prst="roundRect">
            <a:avLst>
              <a:gd name="adj" fmla="val 8713"/>
            </a:avLst>
          </a:prstGeom>
          <a:solidFill>
            <a:schemeClr val="tx1"/>
          </a:solidFill>
          <a:ln w="57150">
            <a:solidFill>
              <a:srgbClr val="000000"/>
            </a:solidFill>
          </a:ln>
          <a:effectLst>
            <a:outerShdw blurRad="266700" dist="2667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BD9DFF0-F5A9-411B-AE52-CB4B2A846D8A}"/>
              </a:ext>
            </a:extLst>
          </p:cNvPr>
          <p:cNvSpPr/>
          <p:nvPr/>
        </p:nvSpPr>
        <p:spPr>
          <a:xfrm>
            <a:off x="715208" y="4569281"/>
            <a:ext cx="10698418" cy="8804834"/>
          </a:xfrm>
          <a:prstGeom prst="roundRect">
            <a:avLst>
              <a:gd name="adj" fmla="val 8713"/>
            </a:avLst>
          </a:prstGeom>
          <a:solidFill>
            <a:schemeClr val="tx1"/>
          </a:solidFill>
          <a:ln w="57150">
            <a:solidFill>
              <a:srgbClr val="000000"/>
            </a:solidFill>
          </a:ln>
          <a:effectLst>
            <a:outerShdw blurRad="266700" dist="2667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4121AA0C-45CC-462C-BCDA-8BD741B3008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減輕伺服器負擔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1EE3773-1135-4240-A080-61300C6E5773}"/>
              </a:ext>
            </a:extLst>
          </p:cNvPr>
          <p:cNvSpPr/>
          <p:nvPr/>
        </p:nvSpPr>
        <p:spPr>
          <a:xfrm>
            <a:off x="537688" y="3719785"/>
            <a:ext cx="11668490" cy="16989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5FF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65FC1A0-AF12-4002-B4D3-F1D17D31F43C}"/>
              </a:ext>
            </a:extLst>
          </p:cNvPr>
          <p:cNvSpPr txBox="1"/>
          <p:nvPr/>
        </p:nvSpPr>
        <p:spPr>
          <a:xfrm>
            <a:off x="1051569" y="4144699"/>
            <a:ext cx="103175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2063"/>
            <a:r>
              <a:rPr lang="zh-TW" altLang="en-US" sz="5500">
                <a:latin typeface="微軟正黑體" panose="020B0604030504040204" pitchFamily="34" charset="-120"/>
                <a:ea typeface="微軟正黑體" panose="020B0604030504040204" pitchFamily="34" charset="-120"/>
              </a:rPr>
              <a:t>端點同時扮演伺服器角色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E17E2FCC-9D99-43F3-874B-2BEA4A0A88BB}"/>
              </a:ext>
            </a:extLst>
          </p:cNvPr>
          <p:cNvSpPr/>
          <p:nvPr/>
        </p:nvSpPr>
        <p:spPr>
          <a:xfrm>
            <a:off x="12294332" y="3719785"/>
            <a:ext cx="11821206" cy="16989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DF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F84AA0D-E749-4001-9DEA-7A569300E711}"/>
              </a:ext>
            </a:extLst>
          </p:cNvPr>
          <p:cNvSpPr txBox="1"/>
          <p:nvPr/>
        </p:nvSpPr>
        <p:spPr>
          <a:xfrm>
            <a:off x="12074730" y="3896189"/>
            <a:ext cx="10483891" cy="132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2063"/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單一伺服器需服務所有單點，若多點同時存取，</a:t>
            </a:r>
            <a:r>
              <a:rPr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資源快速耗盡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4B03CB6E-8E4B-4A22-B259-741EB3A3E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8648" y="11521831"/>
            <a:ext cx="2176465" cy="1927726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B9B87614-61B9-4713-AE7B-44630C7FD5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9888" y="5641803"/>
            <a:ext cx="7942904" cy="715785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75BCE505-6F38-4FB8-A80D-D90E315B7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31835" y="5641803"/>
            <a:ext cx="7942904" cy="715785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7DBF428-E6D4-4FB4-B1BB-D585CCCE6C62}"/>
              </a:ext>
            </a:extLst>
          </p:cNvPr>
          <p:cNvSpPr txBox="1"/>
          <p:nvPr/>
        </p:nvSpPr>
        <p:spPr>
          <a:xfrm>
            <a:off x="6583251" y="5766157"/>
            <a:ext cx="31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r>
              <a:rPr lang="en-US" altLang="zh-TW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0C75C53-7947-4212-B050-079469CB147D}"/>
              </a:ext>
            </a:extLst>
          </p:cNvPr>
          <p:cNvSpPr txBox="1"/>
          <p:nvPr/>
        </p:nvSpPr>
        <p:spPr>
          <a:xfrm>
            <a:off x="6569073" y="6350582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A9FDEE-906A-4370-BEE6-2CFD30BE3630}"/>
              </a:ext>
            </a:extLst>
          </p:cNvPr>
          <p:cNvSpPr txBox="1"/>
          <p:nvPr/>
        </p:nvSpPr>
        <p:spPr>
          <a:xfrm>
            <a:off x="1017336" y="6858000"/>
            <a:ext cx="31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r>
              <a:rPr lang="en-US" altLang="zh-TW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CBFB1F2-48FA-4DC8-BEFA-3D93C58D8984}"/>
              </a:ext>
            </a:extLst>
          </p:cNvPr>
          <p:cNvSpPr txBox="1"/>
          <p:nvPr/>
        </p:nvSpPr>
        <p:spPr>
          <a:xfrm>
            <a:off x="1003158" y="7442425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1EDB39E-3A21-4554-8318-707A401AB3D7}"/>
              </a:ext>
            </a:extLst>
          </p:cNvPr>
          <p:cNvSpPr txBox="1"/>
          <p:nvPr/>
        </p:nvSpPr>
        <p:spPr>
          <a:xfrm>
            <a:off x="1261069" y="10885714"/>
            <a:ext cx="31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r>
              <a:rPr lang="en-US" altLang="zh-TW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C7D85A1-B8D5-4401-97BC-B24EE0F01780}"/>
              </a:ext>
            </a:extLst>
          </p:cNvPr>
          <p:cNvSpPr txBox="1"/>
          <p:nvPr/>
        </p:nvSpPr>
        <p:spPr>
          <a:xfrm>
            <a:off x="1246891" y="11470139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A1770CB-4C9E-49D6-9E0B-3AF88959A817}"/>
              </a:ext>
            </a:extLst>
          </p:cNvPr>
          <p:cNvSpPr txBox="1"/>
          <p:nvPr/>
        </p:nvSpPr>
        <p:spPr>
          <a:xfrm>
            <a:off x="8441975" y="11470139"/>
            <a:ext cx="31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r>
              <a:rPr lang="en-US" altLang="zh-TW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88584A8-A040-4CC3-BCC5-388DBB56BB04}"/>
              </a:ext>
            </a:extLst>
          </p:cNvPr>
          <p:cNvSpPr txBox="1"/>
          <p:nvPr/>
        </p:nvSpPr>
        <p:spPr>
          <a:xfrm>
            <a:off x="8427797" y="12054564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59A5E94-B2CA-4A62-9EEF-3CE5DBE8A623}"/>
              </a:ext>
            </a:extLst>
          </p:cNvPr>
          <p:cNvSpPr txBox="1"/>
          <p:nvPr/>
        </p:nvSpPr>
        <p:spPr>
          <a:xfrm>
            <a:off x="9121563" y="6939118"/>
            <a:ext cx="31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r>
              <a:rPr lang="en-US" altLang="zh-TW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3E7DA74-DFF7-4749-BDB7-AB15789FC0F0}"/>
              </a:ext>
            </a:extLst>
          </p:cNvPr>
          <p:cNvSpPr txBox="1"/>
          <p:nvPr/>
        </p:nvSpPr>
        <p:spPr>
          <a:xfrm>
            <a:off x="9107385" y="7523543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47FB5C0-03F1-434A-8CF9-51AA46E2FDF2}"/>
              </a:ext>
            </a:extLst>
          </p:cNvPr>
          <p:cNvSpPr txBox="1"/>
          <p:nvPr/>
        </p:nvSpPr>
        <p:spPr>
          <a:xfrm>
            <a:off x="19074410" y="5766157"/>
            <a:ext cx="316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r>
              <a:rPr lang="en-US" altLang="zh-TW" sz="36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D68C425-4E0D-4D99-A439-A2BBDC5C3F2B}"/>
              </a:ext>
            </a:extLst>
          </p:cNvPr>
          <p:cNvSpPr txBox="1"/>
          <p:nvPr/>
        </p:nvSpPr>
        <p:spPr>
          <a:xfrm>
            <a:off x="13572379" y="9562682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868AAE-CC82-4202-9E52-7695FA480C7B}"/>
              </a:ext>
            </a:extLst>
          </p:cNvPr>
          <p:cNvSpPr txBox="1"/>
          <p:nvPr/>
        </p:nvSpPr>
        <p:spPr>
          <a:xfrm>
            <a:off x="13572379" y="11793304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22ABF08-84E3-4AF9-A2A2-FD615B403E87}"/>
              </a:ext>
            </a:extLst>
          </p:cNvPr>
          <p:cNvSpPr txBox="1"/>
          <p:nvPr/>
        </p:nvSpPr>
        <p:spPr>
          <a:xfrm>
            <a:off x="20787877" y="11731398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931DF79-67D4-420D-9C54-CC1D2097306B}"/>
              </a:ext>
            </a:extLst>
          </p:cNvPr>
          <p:cNvSpPr txBox="1"/>
          <p:nvPr/>
        </p:nvSpPr>
        <p:spPr>
          <a:xfrm>
            <a:off x="21431308" y="9562681"/>
            <a:ext cx="226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端點 </a:t>
            </a:r>
            <a:r>
              <a:rPr lang="en-US" altLang="zh-TW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71830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4121AA0C-45CC-462C-BCDA-8BD741B3008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en-US" altLang="zh-TW" sz="10000" b="1" cap="none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</a:t>
            </a:r>
            <a:r>
              <a:rPr lang="zh-TW" altLang="en-US" sz="10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支援平台</a:t>
            </a:r>
          </a:p>
        </p:txBody>
      </p:sp>
      <p:pic>
        <p:nvPicPr>
          <p:cNvPr id="41" name="Picture 2" descr="「linux」的圖片搜尋結果">
            <a:extLst>
              <a:ext uri="{FF2B5EF4-FFF2-40B4-BE49-F238E27FC236}">
                <a16:creationId xmlns:a16="http://schemas.microsoft.com/office/drawing/2014/main" id="{724F3FE4-B308-4A28-923C-6EB8025C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30" y="4974347"/>
            <a:ext cx="2799275" cy="2211402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「windows」的圖片搜尋結果">
            <a:extLst>
              <a:ext uri="{FF2B5EF4-FFF2-40B4-BE49-F238E27FC236}">
                <a16:creationId xmlns:a16="http://schemas.microsoft.com/office/drawing/2014/main" id="{E30430B4-26A0-4412-9102-27514D6A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87" y="9152234"/>
            <a:ext cx="2640907" cy="2634106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FD6F7C2-A44C-4B8F-82AB-B31E226C9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7657" y="9942264"/>
            <a:ext cx="3399261" cy="1045044"/>
          </a:xfrm>
          <a:prstGeom prst="rect">
            <a:avLst/>
          </a:prstGeom>
          <a:ln w="50800">
            <a:noFill/>
          </a:ln>
        </p:spPr>
      </p:pic>
      <p:pic>
        <p:nvPicPr>
          <p:cNvPr id="50" name="Picture 6" descr="「os x」的圖片搜尋結果">
            <a:extLst>
              <a:ext uri="{FF2B5EF4-FFF2-40B4-BE49-F238E27FC236}">
                <a16:creationId xmlns:a16="http://schemas.microsoft.com/office/drawing/2014/main" id="{3797B68D-F785-4CB5-96CD-D1DC8220B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330" y="9184607"/>
            <a:ext cx="2950537" cy="2560357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E21D9224-28DC-4E58-B56C-4E805E1443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017" y="4973735"/>
            <a:ext cx="3230613" cy="2637603"/>
          </a:xfrm>
          <a:prstGeom prst="rect">
            <a:avLst/>
          </a:prstGeom>
          <a:ln w="50800">
            <a:noFill/>
          </a:ln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752365B6-5CC1-4E13-BF48-EEC88CE12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8927" y="3706582"/>
            <a:ext cx="2825780" cy="2923759"/>
          </a:xfrm>
          <a:prstGeom prst="rect">
            <a:avLst/>
          </a:prstGeom>
          <a:ln w="50800">
            <a:noFill/>
          </a:ln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1255537-D63E-46DE-835D-65E164F40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3355" y="4605142"/>
            <a:ext cx="3646194" cy="14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48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0098DD1-0378-49BE-90E4-399B82AD2D80}"/>
              </a:ext>
            </a:extLst>
          </p:cNvPr>
          <p:cNvSpPr/>
          <p:nvPr/>
        </p:nvSpPr>
        <p:spPr>
          <a:xfrm>
            <a:off x="1611087" y="4739235"/>
            <a:ext cx="21793200" cy="7837716"/>
          </a:xfrm>
          <a:prstGeom prst="rect">
            <a:avLst/>
          </a:prstGeom>
          <a:solidFill>
            <a:schemeClr val="bg1"/>
          </a:solidFill>
          <a:ln>
            <a:solidFill>
              <a:srgbClr val="5FF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CAABC41A-3FCA-4801-8344-EAF171095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701531"/>
              </p:ext>
            </p:extLst>
          </p:nvPr>
        </p:nvGraphicFramePr>
        <p:xfrm>
          <a:off x="1358441" y="4332514"/>
          <a:ext cx="21667118" cy="78377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689632">
                  <a:extLst>
                    <a:ext uri="{9D8B030D-6E8A-4147-A177-3AD203B41FA5}">
                      <a16:colId xmlns:a16="http://schemas.microsoft.com/office/drawing/2014/main" val="3585542951"/>
                    </a:ext>
                  </a:extLst>
                </a:gridCol>
                <a:gridCol w="3225074">
                  <a:extLst>
                    <a:ext uri="{9D8B030D-6E8A-4147-A177-3AD203B41FA5}">
                      <a16:colId xmlns:a16="http://schemas.microsoft.com/office/drawing/2014/main" val="3466408101"/>
                    </a:ext>
                  </a:extLst>
                </a:gridCol>
                <a:gridCol w="3752412">
                  <a:extLst>
                    <a:ext uri="{9D8B030D-6E8A-4147-A177-3AD203B41FA5}">
                      <a16:colId xmlns:a16="http://schemas.microsoft.com/office/drawing/2014/main" val="944903697"/>
                    </a:ext>
                  </a:extLst>
                </a:gridCol>
              </a:tblGrid>
              <a:tr h="130628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功能</a:t>
                      </a:r>
                      <a:endParaRPr lang="en-US" sz="4400" b="1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  <a:endParaRPr lang="zh-TW" altLang="en-US" sz="44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</a:t>
                      </a:r>
                      <a:endParaRPr lang="zh-TW" altLang="en-US" sz="4400" b="1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863162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標準資料夾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963068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進階資料夾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46466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支援選擇性同步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899540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數位認證支援，可用帳號同步所有裝置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16972"/>
                  </a:ext>
                </a:extLst>
              </a:tr>
              <a:tr h="1306286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4400" b="1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即時變更同步資料夾權限</a:t>
                      </a:r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4400" b="1" i="0" u="none" strike="noStrike">
                        <a:solidFill>
                          <a:srgbClr val="343746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612931"/>
                  </a:ext>
                </a:extLst>
              </a:tr>
            </a:tbl>
          </a:graphicData>
        </a:graphic>
      </p:graphicFrame>
      <p:sp>
        <p:nvSpPr>
          <p:cNvPr id="14" name="標題 1">
            <a:extLst>
              <a:ext uri="{FF2B5EF4-FFF2-40B4-BE49-F238E27FC236}">
                <a16:creationId xmlns:a16="http://schemas.microsoft.com/office/drawing/2014/main" id="{A67636D5-5A22-4B62-86F1-3954561AC566}"/>
              </a:ext>
            </a:extLst>
          </p:cNvPr>
          <p:cNvSpPr txBox="1">
            <a:spLocks/>
          </p:cNvSpPr>
          <p:nvPr/>
        </p:nvSpPr>
        <p:spPr>
          <a:xfrm>
            <a:off x="1138335" y="590768"/>
            <a:ext cx="15449321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77788"/>
            <a:r>
              <a:rPr lang="en-US" altLang="zh-TW" sz="9000" b="1" cap="none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 Home </a:t>
            </a:r>
            <a:r>
              <a:rPr lang="zh-TW" altLang="en-US" sz="9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 </a:t>
            </a:r>
            <a:r>
              <a:rPr lang="en-US" altLang="zh-TW" sz="9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9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專業版本比較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F9AD3D1C-E0F2-4D26-82FA-2927E474B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83599" y="5747658"/>
            <a:ext cx="1352001" cy="1110342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6CD474C7-8CCB-447B-B981-0FCD539CB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1422" y="5747658"/>
            <a:ext cx="1352001" cy="1110342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13B0FD7-7D53-4AA4-B56B-98BB8821A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1422" y="7048413"/>
            <a:ext cx="1352001" cy="1110342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DF2ED550-9FFF-43C7-B620-BFF407E0E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1422" y="8349168"/>
            <a:ext cx="1352001" cy="1110342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519D77E9-E935-4062-B4B9-CAC5411EF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1422" y="9649923"/>
            <a:ext cx="1352001" cy="1110342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C5B88ABB-FA2F-4662-9B97-685E8989E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41422" y="10950677"/>
            <a:ext cx="1352001" cy="1110342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684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群組 47">
            <a:extLst>
              <a:ext uri="{FF2B5EF4-FFF2-40B4-BE49-F238E27FC236}">
                <a16:creationId xmlns:a16="http://schemas.microsoft.com/office/drawing/2014/main" id="{28A79FFF-6F95-447C-8B72-0746549ED172}"/>
              </a:ext>
            </a:extLst>
          </p:cNvPr>
          <p:cNvGrpSpPr/>
          <p:nvPr/>
        </p:nvGrpSpPr>
        <p:grpSpPr>
          <a:xfrm>
            <a:off x="18318649" y="3829428"/>
            <a:ext cx="5894570" cy="7119416"/>
            <a:chOff x="18205020" y="4218572"/>
            <a:chExt cx="5894570" cy="7119416"/>
          </a:xfrm>
        </p:grpSpPr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A50D86A9-5FED-48B4-B6D1-3BEC961BF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234248">
              <a:off x="17592597" y="4830995"/>
              <a:ext cx="7119416" cy="5894570"/>
            </a:xfrm>
            <a:prstGeom prst="rect">
              <a:avLst/>
            </a:prstGeom>
          </p:spPr>
        </p:pic>
        <p:pic>
          <p:nvPicPr>
            <p:cNvPr id="47" name="圖形 46">
              <a:extLst>
                <a:ext uri="{FF2B5EF4-FFF2-40B4-BE49-F238E27FC236}">
                  <a16:creationId xmlns:a16="http://schemas.microsoft.com/office/drawing/2014/main" id="{933D60FA-EEEC-4740-8FD2-FD217C4EE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896741" y="6571843"/>
              <a:ext cx="4600575" cy="2914650"/>
            </a:xfrm>
            <a:prstGeom prst="rect">
              <a:avLst/>
            </a:prstGeom>
          </p:spPr>
        </p:pic>
      </p:grpSp>
      <p:sp>
        <p:nvSpPr>
          <p:cNvPr id="6" name="標題 1">
            <a:extLst>
              <a:ext uri="{FF2B5EF4-FFF2-40B4-BE49-F238E27FC236}">
                <a16:creationId xmlns:a16="http://schemas.microsoft.com/office/drawing/2014/main" id="{FB56E4D5-650B-4A66-B38A-5ED1D1854979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點對點同步方案解析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7D3007E-771C-455A-B202-38D246A71A97}"/>
              </a:ext>
            </a:extLst>
          </p:cNvPr>
          <p:cNvSpPr txBox="1">
            <a:spLocks/>
          </p:cNvSpPr>
          <p:nvPr/>
        </p:nvSpPr>
        <p:spPr>
          <a:xfrm>
            <a:off x="0" y="196850"/>
            <a:ext cx="22121813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b="1" u="sng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9F42CFBB-4CC5-4D76-83B3-9D66E758D379}"/>
              </a:ext>
            </a:extLst>
          </p:cNvPr>
          <p:cNvGrpSpPr/>
          <p:nvPr/>
        </p:nvGrpSpPr>
        <p:grpSpPr>
          <a:xfrm>
            <a:off x="433065" y="3628992"/>
            <a:ext cx="10932371" cy="1909059"/>
            <a:chOff x="335093" y="3340418"/>
            <a:chExt cx="11399707" cy="1990667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4B1B6ED3-CD27-4C97-AAD5-BB7BE006B1DC}"/>
                </a:ext>
              </a:extLst>
            </p:cNvPr>
            <p:cNvSpPr/>
            <p:nvPr/>
          </p:nvSpPr>
          <p:spPr>
            <a:xfrm>
              <a:off x="979639" y="3509356"/>
              <a:ext cx="10755161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6DFBE22A-C6C5-4150-871F-897C7C5C8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636BDF-90F4-4F80-9F75-9E28B02C23EC}"/>
                </a:ext>
              </a:extLst>
            </p:cNvPr>
            <p:cNvSpPr/>
            <p:nvPr/>
          </p:nvSpPr>
          <p:spPr>
            <a:xfrm>
              <a:off x="797204" y="3785235"/>
              <a:ext cx="1066445" cy="1101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7E40C5CD-E00C-46ED-8434-EB0E11E0C9DC}"/>
              </a:ext>
            </a:extLst>
          </p:cNvPr>
          <p:cNvGrpSpPr/>
          <p:nvPr/>
        </p:nvGrpSpPr>
        <p:grpSpPr>
          <a:xfrm>
            <a:off x="1508474" y="5561641"/>
            <a:ext cx="16164838" cy="1909059"/>
            <a:chOff x="1456475" y="5355684"/>
            <a:chExt cx="16855853" cy="1990667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1E7CC626-CF15-4162-BFA2-2048E6DAF910}"/>
                </a:ext>
              </a:extLst>
            </p:cNvPr>
            <p:cNvSpPr/>
            <p:nvPr/>
          </p:nvSpPr>
          <p:spPr>
            <a:xfrm>
              <a:off x="2101021" y="5524622"/>
              <a:ext cx="16211307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8D7181FD-5BB5-43EE-8312-40C7B72B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56475" y="5355684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B23AC1D-CF27-4F6F-B99D-0CEF489A32F2}"/>
                </a:ext>
              </a:extLst>
            </p:cNvPr>
            <p:cNvSpPr/>
            <p:nvPr/>
          </p:nvSpPr>
          <p:spPr>
            <a:xfrm>
              <a:off x="1918586" y="5800501"/>
              <a:ext cx="106644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0B19A379-5A49-49C0-8B17-61DF52F1924D}"/>
              </a:ext>
            </a:extLst>
          </p:cNvPr>
          <p:cNvGrpSpPr/>
          <p:nvPr/>
        </p:nvGrpSpPr>
        <p:grpSpPr>
          <a:xfrm>
            <a:off x="2696896" y="7494290"/>
            <a:ext cx="16608006" cy="1909059"/>
            <a:chOff x="2695698" y="7370950"/>
            <a:chExt cx="17317964" cy="1990667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3531EE72-6C02-4A77-997B-D3BF3E169C78}"/>
                </a:ext>
              </a:extLst>
            </p:cNvPr>
            <p:cNvSpPr/>
            <p:nvPr/>
          </p:nvSpPr>
          <p:spPr>
            <a:xfrm>
              <a:off x="3340244" y="7539888"/>
              <a:ext cx="1667341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9989FB77-E2AE-49FD-80D0-7E4EF02C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5698" y="7370950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65A7EB4-F260-44B4-85EE-1ECF623B5DD3}"/>
                </a:ext>
              </a:extLst>
            </p:cNvPr>
            <p:cNvSpPr/>
            <p:nvPr/>
          </p:nvSpPr>
          <p:spPr>
            <a:xfrm>
              <a:off x="3157809" y="7815767"/>
              <a:ext cx="106644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96B1437D-BAC3-4062-9E24-E350226CDE38}"/>
              </a:ext>
            </a:extLst>
          </p:cNvPr>
          <p:cNvGrpSpPr/>
          <p:nvPr/>
        </p:nvGrpSpPr>
        <p:grpSpPr>
          <a:xfrm>
            <a:off x="1199415" y="9426939"/>
            <a:ext cx="12230421" cy="1909059"/>
            <a:chOff x="1134203" y="9386216"/>
            <a:chExt cx="12753246" cy="1990667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E3B6CCA0-9730-4556-BBCB-C0ECE64C3FB3}"/>
                </a:ext>
              </a:extLst>
            </p:cNvPr>
            <p:cNvSpPr/>
            <p:nvPr/>
          </p:nvSpPr>
          <p:spPr>
            <a:xfrm>
              <a:off x="1778749" y="9555154"/>
              <a:ext cx="12108700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3614D118-1E26-492A-9A88-B005E056F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34203" y="9386216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B8799895-A372-4EFC-B7EB-D8D5AF95448E}"/>
                </a:ext>
              </a:extLst>
            </p:cNvPr>
            <p:cNvSpPr/>
            <p:nvPr/>
          </p:nvSpPr>
          <p:spPr>
            <a:xfrm>
              <a:off x="1596314" y="9831033"/>
              <a:ext cx="106644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2F972EE7-E902-4E18-8529-015CE2EFB4E6}"/>
              </a:ext>
            </a:extLst>
          </p:cNvPr>
          <p:cNvGrpSpPr/>
          <p:nvPr/>
        </p:nvGrpSpPr>
        <p:grpSpPr>
          <a:xfrm>
            <a:off x="3005956" y="11359589"/>
            <a:ext cx="16718959" cy="1909059"/>
            <a:chOff x="3017970" y="11401483"/>
            <a:chExt cx="17433660" cy="1990667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B4D1B58A-BE2B-487F-9880-0688144A3645}"/>
                </a:ext>
              </a:extLst>
            </p:cNvPr>
            <p:cNvSpPr/>
            <p:nvPr/>
          </p:nvSpPr>
          <p:spPr>
            <a:xfrm>
              <a:off x="3662516" y="11570421"/>
              <a:ext cx="16789114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367DB8FA-EB54-4099-B4CD-097D5560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17970" y="11401483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D21BA9F-E424-4B49-9B54-FEFD20C0E611}"/>
                </a:ext>
              </a:extLst>
            </p:cNvPr>
            <p:cNvSpPr/>
            <p:nvPr/>
          </p:nvSpPr>
          <p:spPr>
            <a:xfrm>
              <a:off x="3480081" y="11846300"/>
              <a:ext cx="106644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EE324DCA-D7A4-4806-B133-50FE68F0ACCF}"/>
              </a:ext>
            </a:extLst>
          </p:cNvPr>
          <p:cNvSpPr/>
          <p:nvPr/>
        </p:nvSpPr>
        <p:spPr>
          <a:xfrm>
            <a:off x="2469787" y="4026044"/>
            <a:ext cx="7925023" cy="112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檔案同步目的及方式</a:t>
            </a:r>
            <a:endParaRPr lang="zh-TW" altLang="en-US" sz="7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C3977B7-BB7D-4671-B62C-2BDF7D05CE51}"/>
              </a:ext>
            </a:extLst>
          </p:cNvPr>
          <p:cNvSpPr/>
          <p:nvPr/>
        </p:nvSpPr>
        <p:spPr>
          <a:xfrm>
            <a:off x="3624079" y="6002239"/>
            <a:ext cx="12987432" cy="112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點對點同步解決方案 </a:t>
            </a:r>
            <a:r>
              <a:rPr lang="en-US" altLang="zh-TW" sz="7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D5F9ACC-C910-47FE-A99A-C162BD7B798E}"/>
              </a:ext>
            </a:extLst>
          </p:cNvPr>
          <p:cNvSpPr/>
          <p:nvPr/>
        </p:nvSpPr>
        <p:spPr>
          <a:xfrm>
            <a:off x="4712972" y="7907169"/>
            <a:ext cx="13728405" cy="112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7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 </a:t>
            </a:r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優勢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600D9C-1366-4A25-AF55-3B94EF19C029}"/>
              </a:ext>
            </a:extLst>
          </p:cNvPr>
          <p:cNvSpPr/>
          <p:nvPr/>
        </p:nvSpPr>
        <p:spPr>
          <a:xfrm>
            <a:off x="3283430" y="9862372"/>
            <a:ext cx="9543909" cy="112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7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 </a:t>
            </a:r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安裝及設定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50FA10C-E35A-4EB7-92BD-C8880A73C78B}"/>
              </a:ext>
            </a:extLst>
          </p:cNvPr>
          <p:cNvSpPr/>
          <p:nvPr/>
        </p:nvSpPr>
        <p:spPr>
          <a:xfrm>
            <a:off x="5022392" y="11786170"/>
            <a:ext cx="13868974" cy="112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Live Demo - </a:t>
            </a:r>
            <a:r>
              <a:rPr lang="en-US" altLang="zh-TW" sz="70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 </a:t>
            </a:r>
            <a:r>
              <a:rPr lang="zh-TW" altLang="en-US" sz="7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資料同步</a:t>
            </a:r>
          </a:p>
        </p:txBody>
      </p:sp>
    </p:spTree>
    <p:extLst>
      <p:ext uri="{BB962C8B-B14F-4D97-AF65-F5344CB8AC3E}">
        <p14:creationId xmlns:p14="http://schemas.microsoft.com/office/powerpoint/2010/main" val="3458977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C164808F-2E6B-4B11-A335-C620FF7AACAE}"/>
              </a:ext>
            </a:extLst>
          </p:cNvPr>
          <p:cNvSpPr txBox="1">
            <a:spLocks/>
          </p:cNvSpPr>
          <p:nvPr/>
        </p:nvSpPr>
        <p:spPr>
          <a:xfrm>
            <a:off x="637762" y="3037113"/>
            <a:ext cx="13101120" cy="610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4000"/>
              </a:lnSpc>
            </a:pPr>
            <a:r>
              <a:rPr lang="en-US" altLang="zh-TW" sz="12000" cap="none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Resilio</a:t>
            </a:r>
            <a:r>
              <a:rPr lang="en-US" altLang="zh-TW" sz="12000" cap="none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Sync </a:t>
            </a:r>
            <a:endParaRPr lang="zh-TW">
              <a:solidFill>
                <a:schemeClr val="bg1"/>
              </a:solidFill>
              <a:effectLst/>
              <a:latin typeface="微軟正黑體"/>
              <a:ea typeface="微軟正黑體"/>
            </a:endParaRPr>
          </a:p>
          <a:p>
            <a:pPr>
              <a:lnSpc>
                <a:spcPts val="14000"/>
              </a:lnSpc>
            </a:pP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搭配 </a:t>
            </a:r>
            <a:r>
              <a:rPr lang="en-US" altLang="zh-TW" sz="12000" cap="none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QNAP NAS </a:t>
            </a: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優勢</a:t>
            </a:r>
            <a:endParaRPr lang="zh-TW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2764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4121AA0C-45CC-462C-BCDA-8BD741B3008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持續性的服務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939D1DF5-5D95-4EC2-AE58-DD33F8E632CB}"/>
              </a:ext>
            </a:extLst>
          </p:cNvPr>
          <p:cNvGrpSpPr/>
          <p:nvPr/>
        </p:nvGrpSpPr>
        <p:grpSpPr>
          <a:xfrm>
            <a:off x="903283" y="3249151"/>
            <a:ext cx="15969574" cy="2696691"/>
            <a:chOff x="335093" y="3340418"/>
            <a:chExt cx="11788560" cy="1990667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D3D1CCA0-A44E-45A6-82CF-3E798F0B63C4}"/>
                </a:ext>
              </a:extLst>
            </p:cNvPr>
            <p:cNvSpPr/>
            <p:nvPr/>
          </p:nvSpPr>
          <p:spPr>
            <a:xfrm>
              <a:off x="979639" y="3509356"/>
              <a:ext cx="11144014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3" name="圖形 42">
              <a:extLst>
                <a:ext uri="{FF2B5EF4-FFF2-40B4-BE49-F238E27FC236}">
                  <a16:creationId xmlns:a16="http://schemas.microsoft.com/office/drawing/2014/main" id="{2E176114-D5EE-4C90-8C03-03C1BA5A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5CD19B59-7728-4D83-AAEA-AA8E5FA499C6}"/>
                </a:ext>
              </a:extLst>
            </p:cNvPr>
            <p:cNvSpPr/>
            <p:nvPr/>
          </p:nvSpPr>
          <p:spPr>
            <a:xfrm>
              <a:off x="797204" y="3958570"/>
              <a:ext cx="1066445" cy="830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27FEC8E7-6A9C-45FE-A285-5A6BC87C5B64}"/>
              </a:ext>
            </a:extLst>
          </p:cNvPr>
          <p:cNvSpPr/>
          <p:nvPr/>
        </p:nvSpPr>
        <p:spPr>
          <a:xfrm>
            <a:off x="3847113" y="3896162"/>
            <a:ext cx="12753479" cy="149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點對點架構先天性的限制</a:t>
            </a:r>
            <a:r>
              <a:rPr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除了自己本身，並需有另外一點在線上，否則無法同步。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18114661-C9E6-4F60-A6AA-9F7A6711616B}"/>
              </a:ext>
            </a:extLst>
          </p:cNvPr>
          <p:cNvGrpSpPr/>
          <p:nvPr/>
        </p:nvGrpSpPr>
        <p:grpSpPr>
          <a:xfrm>
            <a:off x="903283" y="6094422"/>
            <a:ext cx="15969574" cy="2696691"/>
            <a:chOff x="335093" y="3340418"/>
            <a:chExt cx="11788560" cy="1990667"/>
          </a:xfrm>
        </p:grpSpPr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37974FBC-0B7D-4E24-981E-EFEE8F73CAA0}"/>
                </a:ext>
              </a:extLst>
            </p:cNvPr>
            <p:cNvSpPr/>
            <p:nvPr/>
          </p:nvSpPr>
          <p:spPr>
            <a:xfrm>
              <a:off x="979639" y="3509356"/>
              <a:ext cx="11144014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EEC4E562-7F33-40CB-94A4-FD60CF1D6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E9491C0F-9234-4C54-AE86-11C749E20319}"/>
                </a:ext>
              </a:extLst>
            </p:cNvPr>
            <p:cNvSpPr/>
            <p:nvPr/>
          </p:nvSpPr>
          <p:spPr>
            <a:xfrm>
              <a:off x="797204" y="3958570"/>
              <a:ext cx="1066445" cy="830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F30AC045-D8EB-4AC7-AE81-F0857217FC10}"/>
              </a:ext>
            </a:extLst>
          </p:cNvPr>
          <p:cNvSpPr/>
          <p:nvPr/>
        </p:nvSpPr>
        <p:spPr>
          <a:xfrm>
            <a:off x="3847113" y="6741433"/>
            <a:ext cx="12753479" cy="1497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NAS:</a:t>
            </a:r>
          </a:p>
          <a:p>
            <a:pPr lvl="0">
              <a:lnSpc>
                <a:spcPts val="6000"/>
              </a:lnSpc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完整提供 </a:t>
            </a:r>
            <a:r>
              <a:rPr lang="en-US" altLang="zh-TW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24/7 </a:t>
            </a: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同步服務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0C5E447B-CD6D-44FB-8FA3-080A407A8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3283" y="9062503"/>
            <a:ext cx="20287937" cy="4579318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E04584CA-33AC-4831-AD16-91B5BE3C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70713" y="3728984"/>
            <a:ext cx="4302635" cy="3878033"/>
          </a:xfrm>
          <a:prstGeom prst="rect">
            <a:avLst/>
          </a:prstGeom>
        </p:spPr>
      </p:pic>
      <p:pic>
        <p:nvPicPr>
          <p:cNvPr id="57" name="圖片 56" descr="一張含有 室內, 監視器, 牆, 黑色 的圖片&#10;&#10;描述是以高可信度產生">
            <a:extLst>
              <a:ext uri="{FF2B5EF4-FFF2-40B4-BE49-F238E27FC236}">
                <a16:creationId xmlns:a16="http://schemas.microsoft.com/office/drawing/2014/main" id="{222CA2C5-7820-432E-B692-585CAFBA2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713" y="7183698"/>
            <a:ext cx="4535289" cy="41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8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形 21">
            <a:extLst>
              <a:ext uri="{FF2B5EF4-FFF2-40B4-BE49-F238E27FC236}">
                <a16:creationId xmlns:a16="http://schemas.microsoft.com/office/drawing/2014/main" id="{F0421ED2-D200-4ED0-927F-172F275E5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510" y="8271259"/>
            <a:ext cx="10437065" cy="459675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45B963D9-3F9A-41F6-A205-9CB405F2CC45}"/>
              </a:ext>
            </a:extLst>
          </p:cNvPr>
          <p:cNvGrpSpPr/>
          <p:nvPr/>
        </p:nvGrpSpPr>
        <p:grpSpPr>
          <a:xfrm>
            <a:off x="11460689" y="3853543"/>
            <a:ext cx="12923311" cy="9862457"/>
            <a:chOff x="11207499" y="4657815"/>
            <a:chExt cx="11511310" cy="886927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3EB6BC2-083C-44B0-9335-C761B6B80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2794"/>
            <a:stretch/>
          </p:blipFill>
          <p:spPr>
            <a:xfrm>
              <a:off x="11207499" y="4657815"/>
              <a:ext cx="11511310" cy="886927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34114FA-376A-4321-9B7E-1A2203E71D1B}"/>
                </a:ext>
              </a:extLst>
            </p:cNvPr>
            <p:cNvSpPr/>
            <p:nvPr/>
          </p:nvSpPr>
          <p:spPr>
            <a:xfrm>
              <a:off x="18672720" y="7338790"/>
              <a:ext cx="2016224" cy="3733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標題 1">
            <a:extLst>
              <a:ext uri="{FF2B5EF4-FFF2-40B4-BE49-F238E27FC236}">
                <a16:creationId xmlns:a16="http://schemas.microsoft.com/office/drawing/2014/main" id="{A08466A4-FD32-4256-AB32-08A49218CA42}"/>
              </a:ext>
            </a:extLst>
          </p:cNvPr>
          <p:cNvSpPr txBox="1">
            <a:spLocks/>
          </p:cNvSpPr>
          <p:nvPr/>
        </p:nvSpPr>
        <p:spPr>
          <a:xfrm>
            <a:off x="1138335" y="8271259"/>
            <a:ext cx="8549951" cy="435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1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解決以下的限制：</a:t>
            </a:r>
            <a:endParaRPr lang="en-US" altLang="zh-TW" sz="1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0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檔案接收者的網路環境不開放點對點分享</a:t>
            </a:r>
            <a:endParaRPr lang="en-US" altLang="zh-TW" sz="10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0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檔案接收者因資安政策，無法安裝第三方軟體</a:t>
            </a:r>
            <a:endParaRPr lang="en-US" altLang="zh-TW" sz="10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E836D5DA-1A59-4704-9D4B-3790ABE6916C}"/>
              </a:ext>
            </a:extLst>
          </p:cNvPr>
          <p:cNvSpPr txBox="1">
            <a:spLocks/>
          </p:cNvSpPr>
          <p:nvPr/>
        </p:nvSpPr>
        <p:spPr>
          <a:xfrm>
            <a:off x="1138335" y="4106891"/>
            <a:ext cx="10309556" cy="3676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利用 </a:t>
            </a:r>
            <a:r>
              <a:rPr lang="en-US" altLang="zh-TW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QNAP NAS </a:t>
            </a:r>
            <a:br>
              <a:rPr lang="en-US" altLang="zh-TW" sz="5500" b="1" cap="none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zh-TW" altLang="en-US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在 </a:t>
            </a:r>
            <a:r>
              <a:rPr lang="en-US" altLang="zh-TW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File Station </a:t>
            </a:r>
            <a:r>
              <a:rPr lang="zh-TW" altLang="en-US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上建立分享 </a:t>
            </a:r>
            <a:r>
              <a:rPr lang="en-US" altLang="zh-TW" sz="5500" b="1" cap="none" err="1">
                <a:solidFill>
                  <a:schemeClr val="bg1"/>
                </a:solidFill>
                <a:latin typeface="微軟正黑體"/>
                <a:ea typeface="微軟正黑體"/>
              </a:rPr>
              <a:t>SmartShare</a:t>
            </a:r>
            <a:r>
              <a:rPr lang="en-US" altLang="zh-TW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5500" b="1" cap="none" err="1">
                <a:solidFill>
                  <a:schemeClr val="bg1"/>
                </a:solidFill>
                <a:latin typeface="微軟正黑體"/>
                <a:ea typeface="微軟正黑體"/>
              </a:rPr>
              <a:t>連結</a:t>
            </a:r>
            <a:r>
              <a:rPr lang="en-US" altLang="zh-TW" sz="5500" b="1" cap="none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en-US" altLang="zh-TW" sz="55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快速分享檔案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DAFCB50-E82E-4E25-8C2D-B934FB32B947}"/>
              </a:ext>
            </a:extLst>
          </p:cNvPr>
          <p:cNvSpPr/>
          <p:nvPr/>
        </p:nvSpPr>
        <p:spPr>
          <a:xfrm>
            <a:off x="11460689" y="3853543"/>
            <a:ext cx="13293425" cy="1014223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48FD228-236C-4EFF-95A7-B4ABB6D98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1" y="7235378"/>
            <a:ext cx="6957996" cy="648673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3C48E9C-9FCC-4C9F-92BA-E17F21019BCF}"/>
              </a:ext>
            </a:extLst>
          </p:cNvPr>
          <p:cNvSpPr/>
          <p:nvPr/>
        </p:nvSpPr>
        <p:spPr>
          <a:xfrm>
            <a:off x="10058400" y="7213607"/>
            <a:ext cx="6970795" cy="678216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C8FF975-4E76-40E5-9580-D1D513E4ED45}"/>
              </a:ext>
            </a:extLst>
          </p:cNvPr>
          <p:cNvSpPr/>
          <p:nvPr/>
        </p:nvSpPr>
        <p:spPr>
          <a:xfrm>
            <a:off x="19637828" y="5595257"/>
            <a:ext cx="2895601" cy="235131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9E4D3F0C-0DAB-415C-8594-516FCA4F1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19005" y="7946571"/>
            <a:ext cx="536257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8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EF82AE16-FFD7-4F30-880B-956086F4B21B}"/>
              </a:ext>
            </a:extLst>
          </p:cNvPr>
          <p:cNvSpPr/>
          <p:nvPr/>
        </p:nvSpPr>
        <p:spPr>
          <a:xfrm>
            <a:off x="14375836" y="12190216"/>
            <a:ext cx="3282462" cy="78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835127CC-A9B9-4209-BD1A-DCEC14B9C278}"/>
              </a:ext>
            </a:extLst>
          </p:cNvPr>
          <p:cNvSpPr/>
          <p:nvPr/>
        </p:nvSpPr>
        <p:spPr>
          <a:xfrm>
            <a:off x="3048000" y="12166842"/>
            <a:ext cx="3282462" cy="78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標題 1">
            <a:extLst>
              <a:ext uri="{FF2B5EF4-FFF2-40B4-BE49-F238E27FC236}">
                <a16:creationId xmlns:a16="http://schemas.microsoft.com/office/drawing/2014/main" id="{44715BA1-48C5-4743-89B4-D6A9E76F607B}"/>
              </a:ext>
            </a:extLst>
          </p:cNvPr>
          <p:cNvSpPr txBox="1">
            <a:spLocks/>
          </p:cNvSpPr>
          <p:nvPr/>
        </p:nvSpPr>
        <p:spPr>
          <a:xfrm>
            <a:off x="1138335" y="590768"/>
            <a:ext cx="15449321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77788"/>
            <a:r>
              <a:rPr lang="zh-TW" altLang="en-US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Hybrid Backup Sync </a:t>
            </a:r>
            <a:r>
              <a:rPr lang="zh-TW" altLang="en-US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混合備份方案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D8448F4-7E06-4249-91E7-BEDFB27B09AE}"/>
              </a:ext>
            </a:extLst>
          </p:cNvPr>
          <p:cNvSpPr/>
          <p:nvPr/>
        </p:nvSpPr>
        <p:spPr>
          <a:xfrm>
            <a:off x="13738567" y="484453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雲端備份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1319163-D87F-4776-A286-9C43776C5A64}"/>
              </a:ext>
            </a:extLst>
          </p:cNvPr>
          <p:cNvSpPr/>
          <p:nvPr/>
        </p:nvSpPr>
        <p:spPr>
          <a:xfrm>
            <a:off x="16242281" y="6504057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遠端備份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FF82EC9-8112-45C2-AD37-AAF7E2B25667}"/>
              </a:ext>
            </a:extLst>
          </p:cNvPr>
          <p:cNvSpPr/>
          <p:nvPr/>
        </p:nvSpPr>
        <p:spPr>
          <a:xfrm>
            <a:off x="18478790" y="7884365"/>
            <a:ext cx="2236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本地備份</a:t>
            </a:r>
          </a:p>
        </p:txBody>
      </p: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CE2E1B55-B460-46D3-94DE-A428535DAD52}"/>
              </a:ext>
            </a:extLst>
          </p:cNvPr>
          <p:cNvGrpSpPr/>
          <p:nvPr/>
        </p:nvGrpSpPr>
        <p:grpSpPr>
          <a:xfrm>
            <a:off x="15876391" y="3082837"/>
            <a:ext cx="4419677" cy="2269174"/>
            <a:chOff x="10048153" y="2819197"/>
            <a:chExt cx="6450872" cy="3312040"/>
          </a:xfrm>
        </p:grpSpPr>
        <p:pic>
          <p:nvPicPr>
            <p:cNvPr id="42" name="Picture 2" descr="Dropbox icon">
              <a:extLst>
                <a:ext uri="{FF2B5EF4-FFF2-40B4-BE49-F238E27FC236}">
                  <a16:creationId xmlns:a16="http://schemas.microsoft.com/office/drawing/2014/main" id="{D3501172-9658-442A-8A3B-C2AA3F4BA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8153" y="2819197"/>
              <a:ext cx="1584176" cy="1556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OneDrive icon">
              <a:extLst>
                <a:ext uri="{FF2B5EF4-FFF2-40B4-BE49-F238E27FC236}">
                  <a16:creationId xmlns:a16="http://schemas.microsoft.com/office/drawing/2014/main" id="{A9C20286-4D72-4010-8C5B-9FEE8D836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8910" y="3760505"/>
              <a:ext cx="1900115" cy="1777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Google Drive icon">
              <a:extLst>
                <a:ext uri="{FF2B5EF4-FFF2-40B4-BE49-F238E27FC236}">
                  <a16:creationId xmlns:a16="http://schemas.microsoft.com/office/drawing/2014/main" id="{36772157-F4B7-460D-8E15-4873EF271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4156" y="4426804"/>
              <a:ext cx="1822429" cy="1704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矩形 48">
            <a:extLst>
              <a:ext uri="{FF2B5EF4-FFF2-40B4-BE49-F238E27FC236}">
                <a16:creationId xmlns:a16="http://schemas.microsoft.com/office/drawing/2014/main" id="{3DF94465-9BE9-4A84-B2FD-58AC4E2A3EB6}"/>
              </a:ext>
            </a:extLst>
          </p:cNvPr>
          <p:cNvSpPr/>
          <p:nvPr/>
        </p:nvSpPr>
        <p:spPr>
          <a:xfrm>
            <a:off x="9134537" y="10173349"/>
            <a:ext cx="9208060" cy="140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將 </a:t>
            </a:r>
            <a:r>
              <a:rPr lang="en-US" altLang="zh-TW" sz="2500" b="1">
                <a:solidFill>
                  <a:schemeClr val="bg1"/>
                </a:solidFill>
                <a:latin typeface="微軟正黑體"/>
                <a:ea typeface="微軟正黑體"/>
              </a:rPr>
              <a:t>Hybrid Backup Sync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備份的目的資料夾同時設為另一個 </a:t>
            </a:r>
            <a:r>
              <a:rPr lang="en-US" altLang="zh-TW" sz="2500" b="1" err="1">
                <a:solidFill>
                  <a:schemeClr val="bg1"/>
                </a:solidFill>
                <a:latin typeface="微軟正黑體"/>
                <a:ea typeface="微軟正黑體"/>
              </a:rPr>
              <a:t>Resilio</a:t>
            </a:r>
            <a:r>
              <a:rPr lang="en-US" altLang="zh-TW" sz="2500" b="1">
                <a:solidFill>
                  <a:schemeClr val="bg1"/>
                </a:solidFill>
                <a:latin typeface="微軟正黑體"/>
                <a:ea typeface="微軟正黑體"/>
              </a:rPr>
              <a:t> Sync 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的分享資料夾，將備份檔同步至另一台 </a:t>
            </a:r>
            <a:r>
              <a:rPr lang="en-US" altLang="zh-TW" sz="2500" b="1">
                <a:solidFill>
                  <a:schemeClr val="bg1"/>
                </a:solidFill>
                <a:latin typeface="微軟正黑體"/>
                <a:ea typeface="微軟正黑體"/>
              </a:rPr>
              <a:t>Server 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或 </a:t>
            </a:r>
            <a:r>
              <a:rPr lang="en-US" altLang="zh-TW" sz="2500" b="1">
                <a:solidFill>
                  <a:schemeClr val="bg1"/>
                </a:solidFill>
                <a:latin typeface="微軟正黑體"/>
                <a:ea typeface="微軟正黑體"/>
              </a:rPr>
              <a:t>PC 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上，提升 </a:t>
            </a:r>
            <a:r>
              <a:rPr lang="en-US" altLang="zh-TW" sz="2500" b="1">
                <a:solidFill>
                  <a:schemeClr val="bg1"/>
                </a:solidFill>
                <a:latin typeface="微軟正黑體"/>
                <a:ea typeface="微軟正黑體"/>
              </a:rPr>
              <a:t>Hybrid Backup Sync 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的備分完整性。</a:t>
            </a:r>
            <a:endParaRPr lang="zh-TW" altLang="zh-TW" sz="2500">
              <a:solidFill>
                <a:schemeClr val="bg1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386C094-DFA1-4F69-8183-ECDD9C07DC07}"/>
              </a:ext>
            </a:extLst>
          </p:cNvPr>
          <p:cNvSpPr/>
          <p:nvPr/>
        </p:nvSpPr>
        <p:spPr>
          <a:xfrm>
            <a:off x="3595971" y="12166842"/>
            <a:ext cx="24929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資料同步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4C6ACD3-6291-4A9F-B6BB-601447719B3B}"/>
              </a:ext>
            </a:extLst>
          </p:cNvPr>
          <p:cNvSpPr/>
          <p:nvPr/>
        </p:nvSpPr>
        <p:spPr>
          <a:xfrm>
            <a:off x="14856822" y="12166842"/>
            <a:ext cx="24929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資料備份</a:t>
            </a:r>
          </a:p>
        </p:txBody>
      </p:sp>
    </p:spTree>
    <p:extLst>
      <p:ext uri="{BB962C8B-B14F-4D97-AF65-F5344CB8AC3E}">
        <p14:creationId xmlns:p14="http://schemas.microsoft.com/office/powerpoint/2010/main" val="3925232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形 13">
            <a:extLst>
              <a:ext uri="{FF2B5EF4-FFF2-40B4-BE49-F238E27FC236}">
                <a16:creationId xmlns:a16="http://schemas.microsoft.com/office/drawing/2014/main" id="{567E0A76-D1A6-4DB6-ACD5-05CDF6F0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957"/>
          <a:stretch/>
        </p:blipFill>
        <p:spPr>
          <a:xfrm>
            <a:off x="779837" y="10084941"/>
            <a:ext cx="8685821" cy="3631059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容量儲存優勢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0C66AF1-A00B-4A7C-86DE-0A9BD73BF10F}"/>
              </a:ext>
            </a:extLst>
          </p:cNvPr>
          <p:cNvGrpSpPr/>
          <p:nvPr/>
        </p:nvGrpSpPr>
        <p:grpSpPr>
          <a:xfrm>
            <a:off x="11548610" y="2743200"/>
            <a:ext cx="11115449" cy="10747793"/>
            <a:chOff x="13097556" y="2948142"/>
            <a:chExt cx="10633302" cy="10281594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0C929AAB-5614-4F21-BAF0-F1D66D26F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097556" y="2948142"/>
              <a:ext cx="10633302" cy="10281594"/>
            </a:xfrm>
            <a:prstGeom prst="rect">
              <a:avLst/>
            </a:prstGeom>
          </p:spPr>
        </p:pic>
        <p:pic>
          <p:nvPicPr>
            <p:cNvPr id="15" name="圖片 14" descr="一張含有 室內, 監視器, 牆, 黑色 的圖片&#10;&#10;描述是以高可信度產生">
              <a:extLst>
                <a:ext uri="{FF2B5EF4-FFF2-40B4-BE49-F238E27FC236}">
                  <a16:creationId xmlns:a16="http://schemas.microsoft.com/office/drawing/2014/main" id="{50B48521-7D34-4127-A6CD-D4ED9CBDA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314" y="7580823"/>
              <a:ext cx="2320714" cy="2133009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4177998A-250F-433D-A527-34F02A33B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253548" y="7983222"/>
              <a:ext cx="2055258" cy="1848645"/>
            </a:xfrm>
            <a:prstGeom prst="rect">
              <a:avLst/>
            </a:prstGeom>
          </p:spPr>
        </p:pic>
      </p:grp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00A7196-F9A0-4C28-AF26-7F8694FEC270}"/>
              </a:ext>
            </a:extLst>
          </p:cNvPr>
          <p:cNvSpPr/>
          <p:nvPr/>
        </p:nvSpPr>
        <p:spPr>
          <a:xfrm>
            <a:off x="18247858" y="3743487"/>
            <a:ext cx="3060248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F682E54-75F8-4608-B21E-2852C246743A}"/>
              </a:ext>
            </a:extLst>
          </p:cNvPr>
          <p:cNvSpPr txBox="1"/>
          <p:nvPr/>
        </p:nvSpPr>
        <p:spPr>
          <a:xfrm>
            <a:off x="18247858" y="3866874"/>
            <a:ext cx="306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業務部門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AEB395D1-0DE4-49EB-9CCB-F5546EFD0CBD}"/>
              </a:ext>
            </a:extLst>
          </p:cNvPr>
          <p:cNvSpPr/>
          <p:nvPr/>
        </p:nvSpPr>
        <p:spPr>
          <a:xfrm>
            <a:off x="10820400" y="12605916"/>
            <a:ext cx="3060248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1F839D4C-4A0F-4A66-A940-1288E4494FDE}"/>
              </a:ext>
            </a:extLst>
          </p:cNvPr>
          <p:cNvSpPr txBox="1"/>
          <p:nvPr/>
        </p:nvSpPr>
        <p:spPr>
          <a:xfrm>
            <a:off x="10820400" y="12729303"/>
            <a:ext cx="306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行銷部門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4481C629-2FD4-4FAE-A063-A05CA30DF37B}"/>
              </a:ext>
            </a:extLst>
          </p:cNvPr>
          <p:cNvSpPr/>
          <p:nvPr/>
        </p:nvSpPr>
        <p:spPr>
          <a:xfrm>
            <a:off x="11522740" y="8420544"/>
            <a:ext cx="3060248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7FAB0F3-8DC1-45C6-92F6-B2E815FCED11}"/>
              </a:ext>
            </a:extLst>
          </p:cNvPr>
          <p:cNvSpPr txBox="1"/>
          <p:nvPr/>
        </p:nvSpPr>
        <p:spPr>
          <a:xfrm>
            <a:off x="11522740" y="8543931"/>
            <a:ext cx="306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採購部門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2C0C620C-8A5C-467E-89B2-5C234FF059CA}"/>
              </a:ext>
            </a:extLst>
          </p:cNvPr>
          <p:cNvSpPr/>
          <p:nvPr/>
        </p:nvSpPr>
        <p:spPr>
          <a:xfrm>
            <a:off x="16120274" y="12564352"/>
            <a:ext cx="3060248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82894D8-CC48-40D3-A057-A0D6148DB80F}"/>
              </a:ext>
            </a:extLst>
          </p:cNvPr>
          <p:cNvSpPr txBox="1"/>
          <p:nvPr/>
        </p:nvSpPr>
        <p:spPr>
          <a:xfrm>
            <a:off x="16120274" y="12687739"/>
            <a:ext cx="306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會計部門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94D06707-7A32-4EB3-9C01-DC77CF033BD9}"/>
              </a:ext>
            </a:extLst>
          </p:cNvPr>
          <p:cNvSpPr/>
          <p:nvPr/>
        </p:nvSpPr>
        <p:spPr>
          <a:xfrm>
            <a:off x="19777982" y="8321450"/>
            <a:ext cx="3060248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DDC4182-3D93-4F7F-9F36-A62CE913C10A}"/>
              </a:ext>
            </a:extLst>
          </p:cNvPr>
          <p:cNvSpPr txBox="1"/>
          <p:nvPr/>
        </p:nvSpPr>
        <p:spPr>
          <a:xfrm>
            <a:off x="19777982" y="8444837"/>
            <a:ext cx="306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總務部門</a:t>
            </a: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CBE2084B-E23F-4461-AF36-7BD42F66DC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265"/>
          <a:stretch/>
        </p:blipFill>
        <p:spPr>
          <a:xfrm rot="10800000">
            <a:off x="-1" y="4725020"/>
            <a:ext cx="9603230" cy="407607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9BE6274F-19BD-46E0-BF27-316EB47E4A18}"/>
              </a:ext>
            </a:extLst>
          </p:cNvPr>
          <p:cNvSpPr txBox="1"/>
          <p:nvPr/>
        </p:nvSpPr>
        <p:spPr>
          <a:xfrm>
            <a:off x="832294" y="5225261"/>
            <a:ext cx="7938638" cy="30730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的磁碟儲存空間</a:t>
            </a:r>
            <a:r>
              <a:rPr lang="en-US" altLang="zh-TW" sz="6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lnSpc>
                <a:spcPts val="5500"/>
              </a:lnSpc>
              <a:tabLst>
                <a:tab pos="544513" algn="l"/>
              </a:tabLst>
            </a:pPr>
            <a:r>
              <a:rPr lang="zh-TW" altLang="en-US" sz="4000" b="1">
                <a:latin typeface="微軟正黑體"/>
                <a:ea typeface="微軟正黑體"/>
              </a:rPr>
              <a:t>可以容納不同單位 </a:t>
            </a:r>
            <a:r>
              <a:rPr lang="en-US" altLang="zh-TW" sz="4000" b="1" err="1">
                <a:latin typeface="微軟正黑體"/>
                <a:ea typeface="微軟正黑體"/>
              </a:rPr>
              <a:t>Resilio</a:t>
            </a:r>
            <a:r>
              <a:rPr lang="en-US" altLang="zh-TW" sz="4000" b="1">
                <a:latin typeface="微軟正黑體"/>
                <a:ea typeface="微軟正黑體"/>
              </a:rPr>
              <a:t> Sync </a:t>
            </a:r>
            <a:r>
              <a:rPr lang="zh-TW" altLang="en-US" sz="4000" b="1">
                <a:latin typeface="微軟正黑體"/>
                <a:ea typeface="微軟正黑體"/>
              </a:rPr>
              <a:t>同步方案進行。兼顧同步速度、儲存容量、部署彈性。</a:t>
            </a:r>
            <a:endParaRPr lang="en-US" altLang="zh-TW" sz="4000" b="1">
              <a:latin typeface="微軟正黑體"/>
              <a:ea typeface="微軟正黑體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07AE70-0D6B-4806-9D85-7FC64B8BCB91}"/>
              </a:ext>
            </a:extLst>
          </p:cNvPr>
          <p:cNvSpPr/>
          <p:nvPr/>
        </p:nvSpPr>
        <p:spPr>
          <a:xfrm>
            <a:off x="1459045" y="10476880"/>
            <a:ext cx="790203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NOTE:</a:t>
            </a:r>
            <a:endParaRPr lang="zh-TW" altLang="zh-TW" sz="3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3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若有多人或商業上的應用，需採購Resilio Sync對應的專業或商業版本!!</a:t>
            </a:r>
          </a:p>
        </p:txBody>
      </p:sp>
    </p:spTree>
    <p:extLst>
      <p:ext uri="{BB962C8B-B14F-4D97-AF65-F5344CB8AC3E}">
        <p14:creationId xmlns:p14="http://schemas.microsoft.com/office/powerpoint/2010/main" val="2133429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標題 1">
            <a:extLst>
              <a:ext uri="{FF2B5EF4-FFF2-40B4-BE49-F238E27FC236}">
                <a16:creationId xmlns:a16="http://schemas.microsoft.com/office/drawing/2014/main" id="{FC2FC83F-EA00-4115-A557-DCBB2B975238}"/>
              </a:ext>
            </a:extLst>
          </p:cNvPr>
          <p:cNvSpPr txBox="1">
            <a:spLocks/>
          </p:cNvSpPr>
          <p:nvPr/>
        </p:nvSpPr>
        <p:spPr>
          <a:xfrm>
            <a:off x="1138335" y="590768"/>
            <a:ext cx="1790404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77788"/>
            <a:r>
              <a:rPr lang="en-US" altLang="zh-TW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sz="9000" b="1" cap="none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Sync </a:t>
            </a:r>
            <a:r>
              <a:rPr lang="zh-TW" altLang="en-US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與其他方案比較</a:t>
            </a:r>
          </a:p>
        </p:txBody>
      </p:sp>
      <p:graphicFrame>
        <p:nvGraphicFramePr>
          <p:cNvPr id="59" name="表格 58">
            <a:extLst>
              <a:ext uri="{FF2B5EF4-FFF2-40B4-BE49-F238E27FC236}">
                <a16:creationId xmlns:a16="http://schemas.microsoft.com/office/drawing/2014/main" id="{569D54B8-FCA4-47EF-987F-3E93B3C42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47378"/>
              </p:ext>
            </p:extLst>
          </p:nvPr>
        </p:nvGraphicFramePr>
        <p:xfrm>
          <a:off x="4235116" y="3800866"/>
          <a:ext cx="15913768" cy="8566395"/>
        </p:xfrm>
        <a:graphic>
          <a:graphicData uri="http://schemas.openxmlformats.org/drawingml/2006/table">
            <a:tbl>
              <a:tblPr>
                <a:effectLst>
                  <a:outerShdw blurRad="50800" dist="2540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911090">
                  <a:extLst>
                    <a:ext uri="{9D8B030D-6E8A-4147-A177-3AD203B41FA5}">
                      <a16:colId xmlns:a16="http://schemas.microsoft.com/office/drawing/2014/main" val="2573093546"/>
                    </a:ext>
                  </a:extLst>
                </a:gridCol>
                <a:gridCol w="3683318">
                  <a:extLst>
                    <a:ext uri="{9D8B030D-6E8A-4147-A177-3AD203B41FA5}">
                      <a16:colId xmlns:a16="http://schemas.microsoft.com/office/drawing/2014/main" val="2308698550"/>
                    </a:ext>
                  </a:extLst>
                </a:gridCol>
                <a:gridCol w="3606582">
                  <a:extLst>
                    <a:ext uri="{9D8B030D-6E8A-4147-A177-3AD203B41FA5}">
                      <a16:colId xmlns:a16="http://schemas.microsoft.com/office/drawing/2014/main" val="3424637943"/>
                    </a:ext>
                  </a:extLst>
                </a:gridCol>
                <a:gridCol w="3712778">
                  <a:extLst>
                    <a:ext uri="{9D8B030D-6E8A-4147-A177-3AD203B41FA5}">
                      <a16:colId xmlns:a16="http://schemas.microsoft.com/office/drawing/2014/main" val="2694977188"/>
                    </a:ext>
                  </a:extLst>
                </a:gridCol>
              </a:tblGrid>
              <a:tr h="1990818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特性比較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端點同步軟體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公有雲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QNAP NAS</a:t>
                      </a:r>
                    </a:p>
                    <a:p>
                      <a:pPr algn="ctr" fontAlgn="b"/>
                      <a:r>
                        <a:rPr 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</a:p>
                    <a:p>
                      <a:pPr algn="ctr" fontAlgn="b"/>
                      <a:r>
                        <a:rPr lang="en-US" sz="3600" u="none" strike="noStrike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Resilio</a:t>
                      </a:r>
                      <a:r>
                        <a:rPr 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Sync</a:t>
                      </a:r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359875"/>
                  </a:ext>
                </a:extLst>
              </a:tr>
              <a:tr h="108485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可在區域網路內使用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大部分不支援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564194"/>
                  </a:ext>
                </a:extLst>
              </a:tr>
              <a:tr h="91512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安全隱私高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353316"/>
                  </a:ext>
                </a:extLst>
              </a:tr>
              <a:tr h="91512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傳輸速度限制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751016"/>
                  </a:ext>
                </a:extLst>
              </a:tr>
              <a:tr h="91512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檔案大小限制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785718"/>
                  </a:ext>
                </a:extLst>
              </a:tr>
              <a:tr h="91512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檔案連結分享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505546"/>
                  </a:ext>
                </a:extLst>
              </a:tr>
              <a:tr h="91512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檔案復原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有限保護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有限保護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完整保護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502119"/>
                  </a:ext>
                </a:extLst>
              </a:tr>
              <a:tr h="915121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同步速度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慢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慢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36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</a:t>
                      </a:r>
                      <a:endParaRPr lang="zh-TW" altLang="en-US" sz="36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947187"/>
                  </a:ext>
                </a:extLst>
              </a:tr>
            </a:tbl>
          </a:graphicData>
        </a:graphic>
      </p:graphicFrame>
      <p:pic>
        <p:nvPicPr>
          <p:cNvPr id="60" name="圖片 59">
            <a:extLst>
              <a:ext uri="{FF2B5EF4-FFF2-40B4-BE49-F238E27FC236}">
                <a16:creationId xmlns:a16="http://schemas.microsoft.com/office/drawing/2014/main" id="{AD42A87C-2610-47F8-8986-C5328483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6083782"/>
            <a:ext cx="553945" cy="553944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7999B7E2-D72E-415C-99B4-2EA3FFB7E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8847862"/>
            <a:ext cx="553945" cy="553944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DCEF51A-88E9-40A5-B0E1-EB7BE645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11611942"/>
            <a:ext cx="553945" cy="553944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4A42A508-A8A9-4C26-889B-EDDB53DA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9769222"/>
            <a:ext cx="553945" cy="55394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740223B1-F821-4EA3-BAA6-B8F6290C7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10690582"/>
            <a:ext cx="553945" cy="553944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D0CDF737-3727-4B96-9452-7DF4F2E0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7005142"/>
            <a:ext cx="553945" cy="553944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9215EF32-EEA2-4BEA-86B8-203FA0A21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3452" y="7926502"/>
            <a:ext cx="553945" cy="553944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FA163F26-26CE-4879-80B2-984B5289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5673" y="8893001"/>
            <a:ext cx="553945" cy="553944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84A63C3-72A7-4D16-B9C4-DB72836AF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00" y="7988117"/>
            <a:ext cx="553945" cy="553944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9D2DACD2-4FFD-45EB-8058-6778BCBD6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899" y="8899947"/>
            <a:ext cx="553945" cy="553944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E3B66375-B8E7-470F-9E1C-777A64304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00" y="7076286"/>
            <a:ext cx="553945" cy="55394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47A1550-BD5A-4B61-9C5D-425743A5E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994" y="6084504"/>
            <a:ext cx="553945" cy="5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>
            <a:extLst>
              <a:ext uri="{FF2B5EF4-FFF2-40B4-BE49-F238E27FC236}">
                <a16:creationId xmlns:a16="http://schemas.microsoft.com/office/drawing/2014/main" id="{3DDD4910-AE9F-4F70-80A1-F1BA58EBDDE3}"/>
              </a:ext>
            </a:extLst>
          </p:cNvPr>
          <p:cNvSpPr/>
          <p:nvPr/>
        </p:nvSpPr>
        <p:spPr>
          <a:xfrm>
            <a:off x="6594038" y="3917116"/>
            <a:ext cx="9382958" cy="9382958"/>
          </a:xfrm>
          <a:prstGeom prst="ellipse">
            <a:avLst/>
          </a:prstGeom>
          <a:gradFill flip="none" rotWithShape="1">
            <a:gsLst>
              <a:gs pos="64000">
                <a:schemeClr val="tx1"/>
              </a:gs>
              <a:gs pos="72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50BE9709-BDF8-44ED-8D0D-21D71E82E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4126" y="4403888"/>
            <a:ext cx="8569257" cy="8760535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020" indent="-447675"/>
            <a:r>
              <a:rPr lang="en-US" altLang="zh-TW" sz="10000" b="1" cap="none" err="1">
                <a:solidFill>
                  <a:schemeClr val="bg1"/>
                </a:solidFill>
                <a:latin typeface="微軟正黑體"/>
                <a:ea typeface="微軟正黑體"/>
              </a:rPr>
              <a:t>同步的最佳方案</a:t>
            </a:r>
            <a:r>
              <a:rPr lang="zh-TW" altLang="en-US" sz="10000" b="1" cap="none">
                <a:solidFill>
                  <a:schemeClr val="bg1"/>
                </a:solidFill>
                <a:latin typeface="微軟正黑體"/>
                <a:ea typeface="微軟正黑體"/>
              </a:rPr>
              <a:t>容量儲存優勢</a:t>
            </a:r>
            <a:endParaRPr lang="zh-TW" cap="none">
              <a:solidFill>
                <a:schemeClr val="bg1"/>
              </a:solidFill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C6DF1AB9-A9E9-482E-9267-07C449C7C3FA}"/>
              </a:ext>
            </a:extLst>
          </p:cNvPr>
          <p:cNvSpPr/>
          <p:nvPr/>
        </p:nvSpPr>
        <p:spPr>
          <a:xfrm>
            <a:off x="14800988" y="8163449"/>
            <a:ext cx="830275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6F59D549-8A23-49A7-875C-15846A2B816B}"/>
              </a:ext>
            </a:extLst>
          </p:cNvPr>
          <p:cNvSpPr txBox="1"/>
          <p:nvPr/>
        </p:nvSpPr>
        <p:spPr>
          <a:xfrm>
            <a:off x="15188057" y="8339687"/>
            <a:ext cx="77408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直接連線的資料隱私安全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7454683B-5820-4455-A84D-016A40253704}"/>
              </a:ext>
            </a:extLst>
          </p:cNvPr>
          <p:cNvSpPr/>
          <p:nvPr/>
        </p:nvSpPr>
        <p:spPr>
          <a:xfrm>
            <a:off x="14102466" y="5012082"/>
            <a:ext cx="7638371" cy="11885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B7734B4-D788-4978-979A-626D4E9050E5}"/>
              </a:ext>
            </a:extLst>
          </p:cNvPr>
          <p:cNvSpPr txBox="1"/>
          <p:nvPr/>
        </p:nvSpPr>
        <p:spPr>
          <a:xfrm>
            <a:off x="14458562" y="5188319"/>
            <a:ext cx="7121422" cy="1173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點對點架構的同步速度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45357466-E909-47F8-A135-38AD590E4A9F}"/>
              </a:ext>
            </a:extLst>
          </p:cNvPr>
          <p:cNvSpPr/>
          <p:nvPr/>
        </p:nvSpPr>
        <p:spPr>
          <a:xfrm>
            <a:off x="893192" y="8323211"/>
            <a:ext cx="6553876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C5B227D2-68B0-4595-9383-625EAFF22B1F}"/>
              </a:ext>
            </a:extLst>
          </p:cNvPr>
          <p:cNvSpPr txBox="1"/>
          <p:nvPr/>
        </p:nvSpPr>
        <p:spPr>
          <a:xfrm>
            <a:off x="1280261" y="8499450"/>
            <a:ext cx="6166806" cy="86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完整備援機制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6A0B66B7-0121-4BBC-A357-3C1387216D11}"/>
              </a:ext>
            </a:extLst>
          </p:cNvPr>
          <p:cNvSpPr/>
          <p:nvPr/>
        </p:nvSpPr>
        <p:spPr>
          <a:xfrm>
            <a:off x="1846409" y="11083351"/>
            <a:ext cx="8302751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EB94150-17F4-4AF1-9779-4B4569764BE0}"/>
              </a:ext>
            </a:extLst>
          </p:cNvPr>
          <p:cNvSpPr txBox="1"/>
          <p:nvPr/>
        </p:nvSpPr>
        <p:spPr>
          <a:xfrm>
            <a:off x="2233478" y="11259590"/>
            <a:ext cx="7740838" cy="86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系統高容量儲存空間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F89C5D51-A798-4EAC-9EAB-E73E7F979026}"/>
              </a:ext>
            </a:extLst>
          </p:cNvPr>
          <p:cNvSpPr/>
          <p:nvPr/>
        </p:nvSpPr>
        <p:spPr>
          <a:xfrm>
            <a:off x="1022451" y="4705436"/>
            <a:ext cx="8569257" cy="1188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AF0615E-FCC4-4C53-8B62-73BA9F809A24}"/>
              </a:ext>
            </a:extLst>
          </p:cNvPr>
          <p:cNvSpPr txBox="1"/>
          <p:nvPr/>
        </p:nvSpPr>
        <p:spPr>
          <a:xfrm>
            <a:off x="1708975" y="4881673"/>
            <a:ext cx="7812393" cy="1631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雲端方案的檔案連結分享</a:t>
            </a:r>
          </a:p>
        </p:txBody>
      </p:sp>
      <p:pic>
        <p:nvPicPr>
          <p:cNvPr id="16" name="圖片 15" descr="一張含有 室內, 監視器, 牆, 黑色 的圖片&#10;&#10;描述是以高可信度產生">
            <a:extLst>
              <a:ext uri="{FF2B5EF4-FFF2-40B4-BE49-F238E27FC236}">
                <a16:creationId xmlns:a16="http://schemas.microsoft.com/office/drawing/2014/main" id="{3AE5B1FD-A16E-48B1-8F80-C3BA50F85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70" y="3917116"/>
            <a:ext cx="4850766" cy="44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24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C7A7111-B3EB-49F6-8DFC-B0052A5BEA6D}"/>
              </a:ext>
            </a:extLst>
          </p:cNvPr>
          <p:cNvSpPr txBox="1">
            <a:spLocks/>
          </p:cNvSpPr>
          <p:nvPr/>
        </p:nvSpPr>
        <p:spPr>
          <a:xfrm>
            <a:off x="2002538" y="3037113"/>
            <a:ext cx="10826494" cy="610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4000"/>
              </a:lnSpc>
            </a:pPr>
            <a:r>
              <a:rPr lang="en-US" altLang="zh-TW" sz="12000" cap="none" err="1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Resilio</a:t>
            </a:r>
            <a:r>
              <a:rPr lang="en-US" altLang="zh-TW" sz="12000" cap="none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 Sync </a:t>
            </a:r>
            <a:endParaRPr lang="zh-TW">
              <a:solidFill>
                <a:schemeClr val="bg1"/>
              </a:solidFill>
              <a:effectLst/>
              <a:latin typeface="微軟正黑體"/>
              <a:ea typeface="微軟正黑體"/>
            </a:endParaRPr>
          </a:p>
          <a:p>
            <a:pPr>
              <a:lnSpc>
                <a:spcPts val="14000"/>
              </a:lnSpc>
            </a:pP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/>
                <a:ea typeface="微軟正黑體"/>
              </a:rPr>
              <a:t>安裝及設定</a:t>
            </a:r>
            <a:endParaRPr lang="zh-TW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747059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安裝及設定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E4FC662-4C9B-4589-902A-A0C39E4C31E2}"/>
              </a:ext>
            </a:extLst>
          </p:cNvPr>
          <p:cNvGrpSpPr/>
          <p:nvPr/>
        </p:nvGrpSpPr>
        <p:grpSpPr>
          <a:xfrm>
            <a:off x="375815" y="5007429"/>
            <a:ext cx="23601974" cy="6572324"/>
            <a:chOff x="880382" y="4811486"/>
            <a:chExt cx="24236946" cy="6749142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3656596A-00A9-436A-93D3-5DCBB3EE7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0382" y="4811486"/>
              <a:ext cx="8746338" cy="6749142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866D5048-21C7-4025-AAFD-52E56D53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40236" y="4811486"/>
              <a:ext cx="8746338" cy="6749142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264BED1F-A76A-44FC-8E44-7C63E8894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70988" y="4811486"/>
              <a:ext cx="8746340" cy="6749142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D2A411A8-16DB-482A-BCFB-04A4DF1AE369}"/>
              </a:ext>
            </a:extLst>
          </p:cNvPr>
          <p:cNvSpPr/>
          <p:nvPr/>
        </p:nvSpPr>
        <p:spPr>
          <a:xfrm>
            <a:off x="3175489" y="8448073"/>
            <a:ext cx="35802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zh-TW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軟體安裝</a:t>
            </a:r>
            <a:endParaRPr lang="zh-TW" altLang="zh-TW" sz="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E5E1C68-7B54-4531-8B25-3A89C35EC56B}"/>
              </a:ext>
            </a:extLst>
          </p:cNvPr>
          <p:cNvSpPr/>
          <p:nvPr/>
        </p:nvSpPr>
        <p:spPr>
          <a:xfrm>
            <a:off x="10376135" y="8448073"/>
            <a:ext cx="47396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操作方式介紹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A8CDCBE-1BEE-4CCF-B3A2-4D9DD387EA78}"/>
              </a:ext>
            </a:extLst>
          </p:cNvPr>
          <p:cNvSpPr/>
          <p:nvPr/>
        </p:nvSpPr>
        <p:spPr>
          <a:xfrm>
            <a:off x="18459762" y="8448073"/>
            <a:ext cx="35802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同步設定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444D848-1D2E-4ED0-8A26-19FB34A89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78615" y="6030904"/>
            <a:ext cx="2551044" cy="192201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7720405-9846-460D-9255-BC51172CF843}"/>
              </a:ext>
            </a:extLst>
          </p:cNvPr>
          <p:cNvSpPr/>
          <p:nvPr/>
        </p:nvSpPr>
        <p:spPr>
          <a:xfrm>
            <a:off x="2135640" y="9428306"/>
            <a:ext cx="5987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版本</a:t>
            </a:r>
            <a:r>
              <a:rPr lang="en-US" altLang="zh-TW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 /  </a:t>
            </a:r>
            <a:r>
              <a:rPr lang="en-US" altLang="zh-TW" sz="3000" b="1">
                <a:latin typeface="微軟正黑體"/>
                <a:ea typeface="微軟正黑體"/>
              </a:rPr>
              <a:t>Windows </a:t>
            </a:r>
            <a:r>
              <a:rPr lang="zh-TW" altLang="zh-TW" sz="3000" b="1">
                <a:latin typeface="微軟正黑體"/>
                <a:ea typeface="微軟正黑體"/>
              </a:rPr>
              <a:t>版本</a:t>
            </a:r>
            <a:endParaRPr lang="zh-TW" altLang="zh-TW" sz="3000">
              <a:latin typeface="微軟正黑體"/>
              <a:ea typeface="微軟正黑體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D33125B3-48AD-4049-ABF0-5115D625C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4759" y="5892697"/>
            <a:ext cx="2171621" cy="219843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3C90B3AD-1DB0-4D53-95E5-317445D8A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13091" y="5892697"/>
            <a:ext cx="2171620" cy="221183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41EA124-0FC3-4CD9-890E-003C6A31BE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314989">
            <a:off x="13444814" y="6714928"/>
            <a:ext cx="1129767" cy="172995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E055B82C-36AA-4DB8-9A74-D8250119C6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2568" y="11093541"/>
            <a:ext cx="23035043" cy="1686314"/>
          </a:xfrm>
          <a:prstGeom prst="rect">
            <a:avLst/>
          </a:prstGeom>
          <a:effectLst>
            <a:outerShdw blurRad="139700" dist="2286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619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305FF9CB-9863-4CFD-AE0B-5F087BD9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98712" y="5120210"/>
            <a:ext cx="6381017" cy="1961203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版本軟體安裝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6B932D2-4CC2-4CB2-A626-AA2B096F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2" y="7652137"/>
            <a:ext cx="6381017" cy="5522912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2A68F5C-F463-4AB2-A5D2-6AAF6D8C2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89" y="7774449"/>
            <a:ext cx="8009053" cy="54006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A6D8363-3A10-4F56-883D-23717D58E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9698" y="5936049"/>
            <a:ext cx="6305550" cy="72390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DC6F291-A447-4495-A073-675A26855538}"/>
              </a:ext>
            </a:extLst>
          </p:cNvPr>
          <p:cNvSpPr/>
          <p:nvPr/>
        </p:nvSpPr>
        <p:spPr>
          <a:xfrm>
            <a:off x="1357049" y="5373421"/>
            <a:ext cx="48643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首次使用需建立此軟體的帳號密碼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D236D2D-4DCA-4B51-9B7F-702163206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001491" y="5120210"/>
            <a:ext cx="6381017" cy="196120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C839C07-61FC-4BBD-80C4-8950FEAE7EA5}"/>
              </a:ext>
            </a:extLst>
          </p:cNvPr>
          <p:cNvSpPr/>
          <p:nvPr/>
        </p:nvSpPr>
        <p:spPr>
          <a:xfrm>
            <a:off x="9759828" y="5579480"/>
            <a:ext cx="486434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 </a:t>
            </a:r>
            <a:r>
              <a:rPr lang="en-US" altLang="zh-TW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Sync Home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CE34541B-EA11-4370-8B6A-2A40F9E0D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17161262" y="3619598"/>
            <a:ext cx="6381017" cy="196120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0FF6F69-652F-4A93-A277-4A5A22FA2187}"/>
              </a:ext>
            </a:extLst>
          </p:cNvPr>
          <p:cNvSpPr/>
          <p:nvPr/>
        </p:nvSpPr>
        <p:spPr>
          <a:xfrm>
            <a:off x="17361451" y="3791217"/>
            <a:ext cx="59806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填上此裝置想要呈現的名稱然後將兩個框框打勾即可啟動</a:t>
            </a:r>
          </a:p>
        </p:txBody>
      </p:sp>
    </p:spTree>
    <p:extLst>
      <p:ext uri="{BB962C8B-B14F-4D97-AF65-F5344CB8AC3E}">
        <p14:creationId xmlns:p14="http://schemas.microsoft.com/office/powerpoint/2010/main" val="268713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4">
            <a:extLst>
              <a:ext uri="{FF2B5EF4-FFF2-40B4-BE49-F238E27FC236}">
                <a16:creationId xmlns:a16="http://schemas.microsoft.com/office/drawing/2014/main" id="{95B8FF0A-3116-4740-A7FE-225E7F32C373}"/>
              </a:ext>
            </a:extLst>
          </p:cNvPr>
          <p:cNvSpPr txBox="1">
            <a:spLocks/>
          </p:cNvSpPr>
          <p:nvPr/>
        </p:nvSpPr>
        <p:spPr>
          <a:xfrm>
            <a:off x="1773938" y="3816446"/>
            <a:ext cx="10826494" cy="4729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檔案同步目的</a:t>
            </a:r>
            <a:br>
              <a:rPr lang="en-US" altLang="zh-TW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及方式</a:t>
            </a:r>
            <a:endParaRPr kumimoji="1" lang="zh-TW" altLang="en-US" sz="12000" cap="none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4814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8E2B4F0C-B820-441D-8A3D-0D9D16E5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877" y="5861867"/>
            <a:ext cx="6305550" cy="7239000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305FF9CB-9863-4CFD-AE0B-5F087BD9B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25253" y="4769972"/>
            <a:ext cx="6381017" cy="1961203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版本軟體安裝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C6F291-A447-4495-A073-675A26855538}"/>
              </a:ext>
            </a:extLst>
          </p:cNvPr>
          <p:cNvSpPr/>
          <p:nvPr/>
        </p:nvSpPr>
        <p:spPr>
          <a:xfrm>
            <a:off x="1783590" y="5294244"/>
            <a:ext cx="486434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至官網下載對應版本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D236D2D-4DCA-4B51-9B7F-702163206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201681" y="4789825"/>
            <a:ext cx="6381017" cy="196120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C839C07-61FC-4BBD-80C4-8950FEAE7EA5}"/>
              </a:ext>
            </a:extLst>
          </p:cNvPr>
          <p:cNvSpPr/>
          <p:nvPr/>
        </p:nvSpPr>
        <p:spPr>
          <a:xfrm>
            <a:off x="9960018" y="5051747"/>
            <a:ext cx="48643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使用預設的配置，直接按下一步。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CE34541B-EA11-4370-8B6A-2A40F9E0D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6976410" y="3456513"/>
            <a:ext cx="6381017" cy="196120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0FF6F69-652F-4A93-A277-4A5A22FA2187}"/>
              </a:ext>
            </a:extLst>
          </p:cNvPr>
          <p:cNvSpPr/>
          <p:nvPr/>
        </p:nvSpPr>
        <p:spPr>
          <a:xfrm>
            <a:off x="17176599" y="3661958"/>
            <a:ext cx="59806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填上此裝置想要呈現的名稱然後將兩個框框打勾即可啟動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4286615-8BC6-4034-8BED-9E067638DC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75" y="7241849"/>
            <a:ext cx="6657975" cy="5859018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0988245-5EBA-4EDA-A41D-F37485E6B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3759" y="7241849"/>
            <a:ext cx="7251140" cy="5859018"/>
          </a:xfrm>
          <a:prstGeom prst="rect">
            <a:avLst/>
          </a:prstGeom>
          <a:ln w="50800">
            <a:noFill/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669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305FF9CB-9863-4CFD-AE0B-5F087BD9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56673" y="4455141"/>
            <a:ext cx="6381017" cy="1961203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檔案同步設定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電腦端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–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來源端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DC6F291-A447-4495-A073-675A26855538}"/>
              </a:ext>
            </a:extLst>
          </p:cNvPr>
          <p:cNvSpPr/>
          <p:nvPr/>
        </p:nvSpPr>
        <p:spPr>
          <a:xfrm>
            <a:off x="1715010" y="4896796"/>
            <a:ext cx="486434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選擇標準資料夾</a:t>
            </a:r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9D236D2D-4DCA-4B51-9B7F-702163206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201681" y="4431062"/>
            <a:ext cx="6381017" cy="196120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C839C07-61FC-4BBD-80C4-8950FEAE7EA5}"/>
              </a:ext>
            </a:extLst>
          </p:cNvPr>
          <p:cNvSpPr/>
          <p:nvPr/>
        </p:nvSpPr>
        <p:spPr>
          <a:xfrm>
            <a:off x="9960018" y="4896796"/>
            <a:ext cx="486434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選擇要同步的資料夾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45C4C53-6A84-49AE-BA43-9554996DB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2578" y="6899074"/>
            <a:ext cx="7589225" cy="6367638"/>
          </a:xfrm>
          <a:prstGeom prst="rect">
            <a:avLst/>
          </a:prstGeom>
          <a:ln>
            <a:noFill/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3EEAB92-5B6A-4203-95E5-34EA4842D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974" y="6940685"/>
            <a:ext cx="7460892" cy="6326028"/>
          </a:xfrm>
          <a:prstGeom prst="rect">
            <a:avLst/>
          </a:prstGeom>
          <a:ln>
            <a:noFill/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4388EFB-5E76-4614-8F66-83D301C6A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371" y="6917069"/>
            <a:ext cx="7460891" cy="6303737"/>
          </a:xfrm>
          <a:prstGeom prst="rect">
            <a:avLst/>
          </a:prstGeom>
          <a:ln>
            <a:noFill/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F903732D-DE7E-4B72-BB84-1925D79A5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222578" y="3363061"/>
            <a:ext cx="7701621" cy="328451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8EF59FD-3C8C-455B-9425-9396F0D951ED}"/>
              </a:ext>
            </a:extLst>
          </p:cNvPr>
          <p:cNvSpPr/>
          <p:nvPr/>
        </p:nvSpPr>
        <p:spPr>
          <a:xfrm>
            <a:off x="16737499" y="3651194"/>
            <a:ext cx="6826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設定分享的權限外，尚可針對安全性做限制，如同步前是否須經同意，以及金鑰的有效時間及使用次數。</a:t>
            </a:r>
          </a:p>
        </p:txBody>
      </p:sp>
    </p:spTree>
    <p:extLst>
      <p:ext uri="{BB962C8B-B14F-4D97-AF65-F5344CB8AC3E}">
        <p14:creationId xmlns:p14="http://schemas.microsoft.com/office/powerpoint/2010/main" val="639230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形 27">
            <a:extLst>
              <a:ext uri="{FF2B5EF4-FFF2-40B4-BE49-F238E27FC236}">
                <a16:creationId xmlns:a16="http://schemas.microsoft.com/office/drawing/2014/main" id="{219F2059-27CC-454C-8A58-D40E4CFE5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4433812" y="3740078"/>
            <a:ext cx="7548297" cy="2319966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檔案同步設定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電腦端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–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來源端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2793D86-5102-4DB0-B0D5-FEEA06028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682" y="7527440"/>
            <a:ext cx="10688072" cy="56794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6E95833-539C-494A-9D2D-E3C97AF42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3812" y="6381080"/>
            <a:ext cx="7368756" cy="68257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80C269F-8580-4641-ABE0-FE0CC9B76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70889" y="4076862"/>
            <a:ext cx="9514536" cy="323564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2F97C91-81F3-4114-A49A-A82835401A07}"/>
              </a:ext>
            </a:extLst>
          </p:cNvPr>
          <p:cNvSpPr/>
          <p:nvPr/>
        </p:nvSpPr>
        <p:spPr>
          <a:xfrm>
            <a:off x="3220464" y="4461942"/>
            <a:ext cx="82153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50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點擊中間的金鑰，下方會分別產生「讀寫」與「唯讀」兩組金鑰。根據需求，點選後方複製金鑰並傳給遠端同步裝置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2B2B3A3-A6DA-44A3-B695-97FA11C22316}"/>
              </a:ext>
            </a:extLst>
          </p:cNvPr>
          <p:cNvSpPr/>
          <p:nvPr/>
        </p:nvSpPr>
        <p:spPr>
          <a:xfrm>
            <a:off x="14930102" y="4088010"/>
            <a:ext cx="6376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也可點選 </a:t>
            </a:r>
            <a:r>
              <a:rPr lang="en-US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QR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 碼，供行動裝置進行認證同步</a:t>
            </a:r>
          </a:p>
        </p:txBody>
      </p:sp>
    </p:spTree>
    <p:extLst>
      <p:ext uri="{BB962C8B-B14F-4D97-AF65-F5344CB8AC3E}">
        <p14:creationId xmlns:p14="http://schemas.microsoft.com/office/powerpoint/2010/main" val="2729161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形 26">
            <a:extLst>
              <a:ext uri="{FF2B5EF4-FFF2-40B4-BE49-F238E27FC236}">
                <a16:creationId xmlns:a16="http://schemas.microsoft.com/office/drawing/2014/main" id="{8EE090A8-6C4A-405C-AE15-118A93A31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904" y="3335436"/>
            <a:ext cx="7701621" cy="3284515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8E522FE6-D36E-49E5-AF82-E02DE151B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784136" y="4553245"/>
            <a:ext cx="6724288" cy="2066707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C70F89E0-B12A-4A0E-9868-F6E6F8AAAA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6648152" y="4553244"/>
            <a:ext cx="6724288" cy="2066707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檔案同步設定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(NAS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–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目的端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F97025D-4DF8-4615-8DDF-D1E299B2E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887" y="6858000"/>
            <a:ext cx="7815052" cy="6363383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614CE65-F833-4C83-8960-4A8159C5C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342" y="6858000"/>
            <a:ext cx="6786595" cy="363253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1E1E857-0491-4DB9-AB64-B71266D95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3606" y="6858000"/>
            <a:ext cx="7815052" cy="49149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D737580-CBC8-4A48-9AFB-B3918CC8CA6F}"/>
              </a:ext>
            </a:extLst>
          </p:cNvPr>
          <p:cNvSpPr/>
          <p:nvPr/>
        </p:nvSpPr>
        <p:spPr>
          <a:xfrm>
            <a:off x="1374460" y="4232261"/>
            <a:ext cx="6432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透過郵件，或複製的方式獲取金鑰後，選擇輸入金鑰選項。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9E7C612-3F95-47BC-886C-5E922768F616}"/>
              </a:ext>
            </a:extLst>
          </p:cNvPr>
          <p:cNvSpPr/>
          <p:nvPr/>
        </p:nvSpPr>
        <p:spPr>
          <a:xfrm>
            <a:off x="9418527" y="5109425"/>
            <a:ext cx="6432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輸入金鑰，並點擊下一步。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2FE08C0-0714-4A46-884B-A3201189A43D}"/>
              </a:ext>
            </a:extLst>
          </p:cNvPr>
          <p:cNvSpPr/>
          <p:nvPr/>
        </p:nvSpPr>
        <p:spPr>
          <a:xfrm>
            <a:off x="17625154" y="5044890"/>
            <a:ext cx="6432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選擇備份目的地資料夾</a:t>
            </a:r>
          </a:p>
        </p:txBody>
      </p:sp>
    </p:spTree>
    <p:extLst>
      <p:ext uri="{BB962C8B-B14F-4D97-AF65-F5344CB8AC3E}">
        <p14:creationId xmlns:p14="http://schemas.microsoft.com/office/powerpoint/2010/main" val="2429565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8C86AD6A-A778-43CC-8B9F-D60A02146D7E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檔案同步設定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檢查方式 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(NAS </a:t>
            </a:r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</a:t>
            </a:r>
            <a:r>
              <a:rPr lang="en-US" altLang="zh-TW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FF40E37-60A7-45EE-A790-ADA675DC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40" y="8275263"/>
            <a:ext cx="11937793" cy="476889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802505D-2F37-407D-A2AE-BAE7F1B3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4048" y="7636242"/>
            <a:ext cx="11524877" cy="54079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5AF70C35-E695-4D05-AE21-11074C0B1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38335" y="4343400"/>
            <a:ext cx="10713671" cy="3292842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75F688E7-9764-4179-BFDF-DB21BDE31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3435254" y="3696319"/>
            <a:ext cx="10713671" cy="329284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FEAEAA6-7A13-42B1-B5D0-81E661D127B3}"/>
              </a:ext>
            </a:extLst>
          </p:cNvPr>
          <p:cNvSpPr/>
          <p:nvPr/>
        </p:nvSpPr>
        <p:spPr>
          <a:xfrm>
            <a:off x="2292021" y="5343490"/>
            <a:ext cx="9185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點開傳輸選單，可發現資料同步已經啟動。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E3A90A9-1059-4237-80B3-F16F39437929}"/>
              </a:ext>
            </a:extLst>
          </p:cNvPr>
          <p:cNvSpPr/>
          <p:nvPr/>
        </p:nvSpPr>
        <p:spPr>
          <a:xfrm>
            <a:off x="14674521" y="4461921"/>
            <a:ext cx="85711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>
                <a:latin typeface="微軟正黑體"/>
                <a:ea typeface="微軟正黑體"/>
              </a:rPr>
              <a:t>QTS</a:t>
            </a:r>
            <a:r>
              <a:rPr lang="zh-TW" altLang="en-US" sz="3600">
                <a:latin typeface="微軟正黑體"/>
                <a:ea typeface="微軟正黑體"/>
              </a:rPr>
              <a:t> 系統中 </a:t>
            </a:r>
            <a:r>
              <a:rPr lang="en-US" altLang="zh-TW" sz="3600">
                <a:latin typeface="微軟正黑體"/>
                <a:ea typeface="微軟正黑體"/>
              </a:rPr>
              <a:t>File Station </a:t>
            </a:r>
            <a:r>
              <a:rPr lang="zh-TW" altLang="en-US" sz="3600">
                <a:latin typeface="微軟正黑體"/>
                <a:ea typeface="微軟正黑體"/>
              </a:rPr>
              <a:t>內出現相對應的同步檔案及資料夾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7986BB24-B71A-420C-9920-A955908F82E5}"/>
              </a:ext>
            </a:extLst>
          </p:cNvPr>
          <p:cNvSpPr/>
          <p:nvPr/>
        </p:nvSpPr>
        <p:spPr>
          <a:xfrm>
            <a:off x="11543396" y="12536023"/>
            <a:ext cx="800100" cy="800100"/>
          </a:xfrm>
          <a:prstGeom prst="ellipse">
            <a:avLst/>
          </a:prstGeom>
          <a:noFill/>
          <a:ln w="38100">
            <a:solidFill>
              <a:srgbClr val="1C8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7018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CC8ECB7-5D59-46E0-A327-EC9D68C66A0C}"/>
              </a:ext>
            </a:extLst>
          </p:cNvPr>
          <p:cNvSpPr txBox="1">
            <a:spLocks/>
          </p:cNvSpPr>
          <p:nvPr/>
        </p:nvSpPr>
        <p:spPr>
          <a:xfrm>
            <a:off x="2002538" y="3037113"/>
            <a:ext cx="10826494" cy="610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4000"/>
              </a:lnSpc>
            </a:pPr>
            <a:r>
              <a:rPr lang="en-US" altLang="zh-TW" sz="10000" cap="none" err="1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Resilio</a:t>
            </a:r>
            <a:r>
              <a:rPr lang="en-US" altLang="zh-TW" sz="10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Sync </a:t>
            </a:r>
            <a:br>
              <a:rPr lang="en-US" altLang="zh-TW" sz="10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0" cap="none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資料同步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1A4B89F-C1D9-4D1D-BE9C-0C158571A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0032" y="7842210"/>
            <a:ext cx="7284720" cy="56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3B5F3747-47CC-4B30-BA48-363B14E46598}"/>
              </a:ext>
            </a:extLst>
          </p:cNvPr>
          <p:cNvGrpSpPr/>
          <p:nvPr/>
        </p:nvGrpSpPr>
        <p:grpSpPr>
          <a:xfrm>
            <a:off x="1138335" y="10003856"/>
            <a:ext cx="11133992" cy="2402533"/>
            <a:chOff x="335093" y="3340418"/>
            <a:chExt cx="9225294" cy="1990667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D9CB94E1-AABF-44B1-B461-DDFDDD1D3387}"/>
                </a:ext>
              </a:extLst>
            </p:cNvPr>
            <p:cNvSpPr/>
            <p:nvPr/>
          </p:nvSpPr>
          <p:spPr>
            <a:xfrm>
              <a:off x="979639" y="3509356"/>
              <a:ext cx="858074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" name="圖形 44">
              <a:extLst>
                <a:ext uri="{FF2B5EF4-FFF2-40B4-BE49-F238E27FC236}">
                  <a16:creationId xmlns:a16="http://schemas.microsoft.com/office/drawing/2014/main" id="{36E4D43F-09EC-45AB-8DA1-1F1300296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9E35B12E-D1A5-43B9-8B65-D38F59D3E0FB}"/>
                </a:ext>
              </a:extLst>
            </p:cNvPr>
            <p:cNvSpPr/>
            <p:nvPr/>
          </p:nvSpPr>
          <p:spPr>
            <a:xfrm>
              <a:off x="797204" y="3814046"/>
              <a:ext cx="1066445" cy="969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EA3AECF4-4075-4476-8610-0EFFCE3EF9A4}"/>
              </a:ext>
            </a:extLst>
          </p:cNvPr>
          <p:cNvSpPr/>
          <p:nvPr/>
        </p:nvSpPr>
        <p:spPr>
          <a:xfrm>
            <a:off x="3797764" y="10812707"/>
            <a:ext cx="602921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500" b="1">
                <a:solidFill>
                  <a:srgbClr val="08A3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  <a:r>
              <a:rPr lang="zh-TW" altLang="en-US" sz="45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sz="4500" b="1">
                <a:solidFill>
                  <a:srgbClr val="08A3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endParaRPr lang="zh-TW" altLang="en-US" sz="4500">
              <a:solidFill>
                <a:srgbClr val="08A3D2"/>
              </a:solidFill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AB30D490-E804-43FA-BAA6-FE0BBC646470}"/>
              </a:ext>
            </a:extLst>
          </p:cNvPr>
          <p:cNvGrpSpPr/>
          <p:nvPr/>
        </p:nvGrpSpPr>
        <p:grpSpPr>
          <a:xfrm>
            <a:off x="1138335" y="7226937"/>
            <a:ext cx="11133992" cy="2402533"/>
            <a:chOff x="335093" y="3340418"/>
            <a:chExt cx="9225294" cy="1990667"/>
          </a:xfrm>
        </p:grpSpPr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641F3E0C-01A1-43A5-91AC-B01D4D742C6E}"/>
                </a:ext>
              </a:extLst>
            </p:cNvPr>
            <p:cNvSpPr/>
            <p:nvPr/>
          </p:nvSpPr>
          <p:spPr>
            <a:xfrm>
              <a:off x="979639" y="3509356"/>
              <a:ext cx="858074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E8017178-70D5-4790-A34D-8F5D900F7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5F129F5-4746-4318-950B-18AB1174DD2A}"/>
                </a:ext>
              </a:extLst>
            </p:cNvPr>
            <p:cNvSpPr/>
            <p:nvPr/>
          </p:nvSpPr>
          <p:spPr>
            <a:xfrm>
              <a:off x="797204" y="3814046"/>
              <a:ext cx="1066445" cy="969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B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83294557-4B92-48A5-AD30-CA709C6894E4}"/>
              </a:ext>
            </a:extLst>
          </p:cNvPr>
          <p:cNvSpPr/>
          <p:nvPr/>
        </p:nvSpPr>
        <p:spPr>
          <a:xfrm>
            <a:off x="3797764" y="8098465"/>
            <a:ext cx="545213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500" b="1">
                <a:solidFill>
                  <a:srgbClr val="08A3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zh-TW" altLang="en-US" sz="4500" b="1">
                <a:solidFill>
                  <a:srgbClr val="DF00E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4500" b="1">
                <a:solidFill>
                  <a:srgbClr val="08A3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4500">
              <a:solidFill>
                <a:srgbClr val="08A3D2"/>
              </a:solidFill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72BE133-98A6-47E0-8013-EF523F8F5CC7}"/>
              </a:ext>
            </a:extLst>
          </p:cNvPr>
          <p:cNvGrpSpPr/>
          <p:nvPr/>
        </p:nvGrpSpPr>
        <p:grpSpPr>
          <a:xfrm>
            <a:off x="1058008" y="4372585"/>
            <a:ext cx="11133992" cy="2402533"/>
            <a:chOff x="335093" y="3340418"/>
            <a:chExt cx="9225294" cy="1990667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AE10C49C-9A9C-4835-A5CF-C6C1DA2037B4}"/>
                </a:ext>
              </a:extLst>
            </p:cNvPr>
            <p:cNvSpPr/>
            <p:nvPr/>
          </p:nvSpPr>
          <p:spPr>
            <a:xfrm>
              <a:off x="979639" y="3509356"/>
              <a:ext cx="8580748" cy="165279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76200">
              <a:solidFill>
                <a:schemeClr val="bg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FB9C0303-BFDD-49CA-B038-7B3DF1F37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093" y="3340418"/>
              <a:ext cx="1990667" cy="1990667"/>
            </a:xfrm>
            <a:prstGeom prst="rect">
              <a:avLst/>
            </a:prstGeom>
            <a:effectLst>
              <a:outerShdw blurRad="254000" dist="190500" dir="198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AC20522-F5B1-4599-942D-99077B235E9A}"/>
                </a:ext>
              </a:extLst>
            </p:cNvPr>
            <p:cNvSpPr/>
            <p:nvPr/>
          </p:nvSpPr>
          <p:spPr>
            <a:xfrm>
              <a:off x="797204" y="3814046"/>
              <a:ext cx="1066445" cy="1219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TW" sz="7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</a:t>
              </a:r>
              <a:endParaRPr lang="zh-TW" altLang="en-US" sz="7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9" name="標題 1">
            <a:extLst>
              <a:ext uri="{FF2B5EF4-FFF2-40B4-BE49-F238E27FC236}">
                <a16:creationId xmlns:a16="http://schemas.microsoft.com/office/drawing/2014/main" id="{58A77BEC-2A52-401D-8A57-053CBA519BD5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演示介紹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8C8DBD-55B7-4E9A-8482-FFBD1FC36A2B}"/>
              </a:ext>
            </a:extLst>
          </p:cNvPr>
          <p:cNvSpPr/>
          <p:nvPr/>
        </p:nvSpPr>
        <p:spPr>
          <a:xfrm>
            <a:off x="3717437" y="5224951"/>
            <a:ext cx="660629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500" b="1">
                <a:solidFill>
                  <a:srgbClr val="08A3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電腦端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  <a:r>
              <a:rPr lang="zh-TW" altLang="en-US" sz="4500" b="1">
                <a:solidFill>
                  <a:srgbClr val="DF00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</a:t>
            </a:r>
            <a:r>
              <a:rPr lang="zh-TW" altLang="en-US" sz="4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4500" b="1">
                <a:solidFill>
                  <a:srgbClr val="08A3D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4500">
              <a:solidFill>
                <a:srgbClr val="08A3D2"/>
              </a:solidFill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12E1D4B8-6767-427B-BF4A-4B7F30C21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57837" y="3929220"/>
            <a:ext cx="12395517" cy="83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1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">
            <a:extLst>
              <a:ext uri="{FF2B5EF4-FFF2-40B4-BE49-F238E27FC236}">
                <a16:creationId xmlns:a16="http://schemas.microsoft.com/office/drawing/2014/main" id="{58A77BEC-2A52-401D-8A57-053CBA519BD5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優惠活動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626E044-CD7C-4D3C-9176-947E9558A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27734"/>
              </p:ext>
            </p:extLst>
          </p:nvPr>
        </p:nvGraphicFramePr>
        <p:xfrm>
          <a:off x="1138335" y="3527060"/>
          <a:ext cx="22118798" cy="8184881"/>
        </p:xfrm>
        <a:graphic>
          <a:graphicData uri="http://schemas.openxmlformats.org/drawingml/2006/table">
            <a:tbl>
              <a:tblPr>
                <a:effectLst>
                  <a:outerShdw blurRad="190500" dist="254000" dir="19500000" algn="l" rotWithShape="0">
                    <a:prstClr val="black">
                      <a:alpha val="52000"/>
                    </a:prstClr>
                  </a:outerShdw>
                </a:effectLst>
              </a:tblPr>
              <a:tblGrid>
                <a:gridCol w="3706834">
                  <a:extLst>
                    <a:ext uri="{9D8B030D-6E8A-4147-A177-3AD203B41FA5}">
                      <a16:colId xmlns:a16="http://schemas.microsoft.com/office/drawing/2014/main" val="220424523"/>
                    </a:ext>
                  </a:extLst>
                </a:gridCol>
                <a:gridCol w="6069431">
                  <a:extLst>
                    <a:ext uri="{9D8B030D-6E8A-4147-A177-3AD203B41FA5}">
                      <a16:colId xmlns:a16="http://schemas.microsoft.com/office/drawing/2014/main" val="2042052396"/>
                    </a:ext>
                  </a:extLst>
                </a:gridCol>
                <a:gridCol w="6761916">
                  <a:extLst>
                    <a:ext uri="{9D8B030D-6E8A-4147-A177-3AD203B41FA5}">
                      <a16:colId xmlns:a16="http://schemas.microsoft.com/office/drawing/2014/main" val="1480498520"/>
                    </a:ext>
                  </a:extLst>
                </a:gridCol>
                <a:gridCol w="5580617">
                  <a:extLst>
                    <a:ext uri="{9D8B030D-6E8A-4147-A177-3AD203B41FA5}">
                      <a16:colId xmlns:a16="http://schemas.microsoft.com/office/drawing/2014/main" val="1078435791"/>
                    </a:ext>
                  </a:extLst>
                </a:gridCol>
              </a:tblGrid>
              <a:tr h="219512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版本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個人家用專業版</a:t>
                      </a:r>
                      <a:endParaRPr lang="en-US" altLang="zh-TW" sz="44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en-US" altLang="zh-TW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一次性</a:t>
                      </a:r>
                      <a:r>
                        <a:rPr lang="en-US" altLang="zh-TW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3500" b="1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商業版本 </a:t>
                      </a:r>
                      <a:r>
                        <a:rPr lang="en-US" altLang="zh-TW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(5+1)</a:t>
                      </a:r>
                    </a:p>
                    <a:p>
                      <a:pPr algn="ctr" fontAlgn="ctr"/>
                      <a:r>
                        <a:rPr lang="en-US" altLang="zh-TW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商業版本 </a:t>
                      </a:r>
                      <a:r>
                        <a:rPr lang="en-US" altLang="zh-TW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(5+1)</a:t>
                      </a:r>
                    </a:p>
                    <a:p>
                      <a:pPr algn="ctr" fontAlgn="ctr"/>
                      <a:r>
                        <a:rPr lang="en-US" altLang="zh-TW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altLang="zh-TW" sz="35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286890"/>
                  </a:ext>
                </a:extLst>
              </a:tr>
              <a:tr h="11037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5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原價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$59.99</a:t>
                      </a:r>
                      <a:endParaRPr lang="zh-TW" alt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$108</a:t>
                      </a:r>
                      <a:endParaRPr lang="zh-TW" alt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$994.5</a:t>
                      </a:r>
                      <a:endParaRPr lang="zh-TW" alt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639132"/>
                  </a:ext>
                </a:extLst>
              </a:tr>
              <a:tr h="110376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5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特別</a:t>
                      </a:r>
                      <a:br>
                        <a:rPr lang="en-US" altLang="zh-TW" sz="5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5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$30</a:t>
                      </a:r>
                      <a:endParaRPr lang="zh-TW" alt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$54</a:t>
                      </a:r>
                      <a:endParaRPr lang="zh-TW" alt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$596.7</a:t>
                      </a:r>
                      <a:endParaRPr lang="zh-TW" altLang="en-US" sz="4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78228"/>
                  </a:ext>
                </a:extLst>
              </a:tr>
              <a:tr h="110376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5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 off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50% off for 6 month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40%  off for one year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677090"/>
                  </a:ext>
                </a:extLst>
              </a:tr>
              <a:tr h="157471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折扣碼</a:t>
                      </a:r>
                      <a:r>
                        <a:rPr lang="en-US" altLang="zh-TW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: </a:t>
                      </a:r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QNAPSYNCHOME50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折扣碼</a:t>
                      </a:r>
                      <a:r>
                        <a:rPr lang="en-US" altLang="zh-TW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pPr algn="ctr" fontAlgn="ctr"/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QNAPSYNCB50M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折扣碼</a:t>
                      </a:r>
                      <a:r>
                        <a:rPr lang="en-US" altLang="zh-TW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: </a:t>
                      </a:r>
                      <a:r>
                        <a:rPr lang="en-US" sz="4000" b="1" i="0" u="none" strike="noStrike" noProof="0" dirty="0">
                          <a:solidFill>
                            <a:schemeClr val="bg1"/>
                          </a:solidFill>
                          <a:latin typeface="微軟正黑體"/>
                        </a:rPr>
                        <a:t>QNAPSYNCB40Y</a:t>
                      </a:r>
                      <a:endParaRPr lang="en-US" sz="4000" b="1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017996"/>
                  </a:ext>
                </a:extLst>
              </a:tr>
              <a:tr h="110376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2019/02/03 </a:t>
                      </a:r>
                      <a:r>
                        <a:rPr lang="zh-TW" altLang="en-US" sz="40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之前有效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2019/02/03 </a:t>
                      </a:r>
                      <a:r>
                        <a:rPr lang="zh-TW" alt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之前有效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2019/02/03 </a:t>
                      </a:r>
                      <a:r>
                        <a:rPr lang="zh-TW" altLang="en-US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之前有效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5FF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36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277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3526C1C-0E50-4858-B4D5-FDD81AF01E14}"/>
              </a:ext>
            </a:extLst>
          </p:cNvPr>
          <p:cNvSpPr/>
          <p:nvPr/>
        </p:nvSpPr>
        <p:spPr>
          <a:xfrm>
            <a:off x="8023860" y="7627620"/>
            <a:ext cx="806958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0"/>
              </a:lnSpc>
            </a:pPr>
            <a:r>
              <a:rPr lang="zh-TW" altLang="en-US" sz="7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  <a:r>
              <a:rPr lang="en-US" altLang="zh-TW" sz="7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7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0259F9-EE25-4DAA-B426-AD5E97C2C840}"/>
              </a:ext>
            </a:extLst>
          </p:cNvPr>
          <p:cNvSpPr/>
          <p:nvPr/>
        </p:nvSpPr>
        <p:spPr>
          <a:xfrm>
            <a:off x="16299181" y="12279618"/>
            <a:ext cx="76709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20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2000">
                <a:solidFill>
                  <a:schemeClr val="bg1">
                    <a:lumMod val="8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。​​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D2D796AF-986B-4B24-8F1D-FB1B72A68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3298" y="9460516"/>
            <a:ext cx="4546456" cy="36911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C3F09624-BC3D-4887-942D-BCBE19D7E373}"/>
              </a:ext>
            </a:extLst>
          </p:cNvPr>
          <p:cNvSpPr txBox="1">
            <a:spLocks/>
          </p:cNvSpPr>
          <p:nvPr/>
        </p:nvSpPr>
        <p:spPr>
          <a:xfrm>
            <a:off x="0" y="196850"/>
            <a:ext cx="22121813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b="1" u="sng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44F379F2-21BE-5645-9DFB-C1EE0D3E76D6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檔案同步的目的</a:t>
            </a:r>
          </a:p>
        </p:txBody>
      </p:sp>
      <p:sp>
        <p:nvSpPr>
          <p:cNvPr id="196" name="文字方塊 195">
            <a:extLst>
              <a:ext uri="{FF2B5EF4-FFF2-40B4-BE49-F238E27FC236}">
                <a16:creationId xmlns:a16="http://schemas.microsoft.com/office/drawing/2014/main" id="{C39FD88E-2956-4734-89C7-55D867A584C0}"/>
              </a:ext>
            </a:extLst>
          </p:cNvPr>
          <p:cNvSpPr txBox="1"/>
          <p:nvPr/>
        </p:nvSpPr>
        <p:spPr>
          <a:xfrm>
            <a:off x="6793830" y="12804399"/>
            <a:ext cx="2127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3" name="文字方塊 192">
            <a:extLst>
              <a:ext uri="{FF2B5EF4-FFF2-40B4-BE49-F238E27FC236}">
                <a16:creationId xmlns:a16="http://schemas.microsoft.com/office/drawing/2014/main" id="{A3EACB25-E43D-4834-A713-3902353660C7}"/>
              </a:ext>
            </a:extLst>
          </p:cNvPr>
          <p:cNvSpPr txBox="1"/>
          <p:nvPr/>
        </p:nvSpPr>
        <p:spPr>
          <a:xfrm>
            <a:off x="4374961" y="12804399"/>
            <a:ext cx="1663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AF997164-539B-4C11-8490-0AAE7A93799F}"/>
              </a:ext>
            </a:extLst>
          </p:cNvPr>
          <p:cNvSpPr txBox="1"/>
          <p:nvPr/>
        </p:nvSpPr>
        <p:spPr>
          <a:xfrm>
            <a:off x="1687267" y="12804399"/>
            <a:ext cx="140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筆電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5" name="文字方塊 184">
            <a:extLst>
              <a:ext uri="{FF2B5EF4-FFF2-40B4-BE49-F238E27FC236}">
                <a16:creationId xmlns:a16="http://schemas.microsoft.com/office/drawing/2014/main" id="{C7E4192D-0B62-4837-9621-90CCB02BE8D6}"/>
              </a:ext>
            </a:extLst>
          </p:cNvPr>
          <p:cNvSpPr txBox="1"/>
          <p:nvPr/>
        </p:nvSpPr>
        <p:spPr>
          <a:xfrm>
            <a:off x="9834670" y="12804399"/>
            <a:ext cx="141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書桌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1" name="文字方塊 170">
            <a:extLst>
              <a:ext uri="{FF2B5EF4-FFF2-40B4-BE49-F238E27FC236}">
                <a16:creationId xmlns:a16="http://schemas.microsoft.com/office/drawing/2014/main" id="{DC5F9BA4-4286-4531-8282-BBBCD0DC4BE0}"/>
              </a:ext>
            </a:extLst>
          </p:cNvPr>
          <p:cNvSpPr txBox="1"/>
          <p:nvPr/>
        </p:nvSpPr>
        <p:spPr>
          <a:xfrm>
            <a:off x="15533971" y="12804399"/>
            <a:ext cx="293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檔案鏈結分享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6" name="文字方塊 165">
            <a:extLst>
              <a:ext uri="{FF2B5EF4-FFF2-40B4-BE49-F238E27FC236}">
                <a16:creationId xmlns:a16="http://schemas.microsoft.com/office/drawing/2014/main" id="{903B7517-D323-41FB-AE65-F1A6A89C3642}"/>
              </a:ext>
            </a:extLst>
          </p:cNvPr>
          <p:cNvSpPr txBox="1"/>
          <p:nvPr/>
        </p:nvSpPr>
        <p:spPr>
          <a:xfrm>
            <a:off x="11848976" y="12804399"/>
            <a:ext cx="2561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共享資料夾</a:t>
            </a:r>
            <a:endParaRPr lang="en-US" altLang="zh-TW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8" name="文字方塊 167">
            <a:extLst>
              <a:ext uri="{FF2B5EF4-FFF2-40B4-BE49-F238E27FC236}">
                <a16:creationId xmlns:a16="http://schemas.microsoft.com/office/drawing/2014/main" id="{7B9EFFC4-6B99-497D-ACC6-69B66D8DBE56}"/>
              </a:ext>
            </a:extLst>
          </p:cNvPr>
          <p:cNvSpPr txBox="1"/>
          <p:nvPr/>
        </p:nvSpPr>
        <p:spPr>
          <a:xfrm>
            <a:off x="13997643" y="11103615"/>
            <a:ext cx="1524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工作夥伴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4A0318-8E61-4C38-901D-9ED2267606CC}"/>
              </a:ext>
            </a:extLst>
          </p:cNvPr>
          <p:cNvSpPr/>
          <p:nvPr/>
        </p:nvSpPr>
        <p:spPr>
          <a:xfrm>
            <a:off x="1145208" y="5226784"/>
            <a:ext cx="27494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</a:t>
            </a:r>
            <a:br>
              <a:rPr lang="en-US" alt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資料存取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417D150-A1BE-4592-9B52-D8E8E516EB1A}"/>
              </a:ext>
            </a:extLst>
          </p:cNvPr>
          <p:cNvSpPr/>
          <p:nvPr/>
        </p:nvSpPr>
        <p:spPr>
          <a:xfrm>
            <a:off x="5700160" y="5226784"/>
            <a:ext cx="339067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多台裝置間</a:t>
            </a:r>
            <a:br>
              <a:rPr lang="en-US" altLang="zh-TW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檔案同步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1928BEBF-FC93-4BB6-AEBC-6BE72A48994A}"/>
              </a:ext>
            </a:extLst>
          </p:cNvPr>
          <p:cNvSpPr/>
          <p:nvPr/>
        </p:nvSpPr>
        <p:spPr>
          <a:xfrm>
            <a:off x="10817264" y="5611505"/>
            <a:ext cx="27494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快速分享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88E4B06D-D86A-4121-B83C-3ED8BA5A57B0}"/>
              </a:ext>
            </a:extLst>
          </p:cNvPr>
          <p:cNvSpPr/>
          <p:nvPr/>
        </p:nvSpPr>
        <p:spPr>
          <a:xfrm>
            <a:off x="15628152" y="5611505"/>
            <a:ext cx="27494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A16DC37-B937-4960-8472-4777D5398179}"/>
              </a:ext>
            </a:extLst>
          </p:cNvPr>
          <p:cNvSpPr/>
          <p:nvPr/>
        </p:nvSpPr>
        <p:spPr>
          <a:xfrm>
            <a:off x="20299596" y="5611505"/>
            <a:ext cx="274947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5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團隊協作</a:t>
            </a:r>
          </a:p>
        </p:txBody>
      </p:sp>
    </p:spTree>
    <p:extLst>
      <p:ext uri="{BB962C8B-B14F-4D97-AF65-F5344CB8AC3E}">
        <p14:creationId xmlns:p14="http://schemas.microsoft.com/office/powerpoint/2010/main" val="92083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0107CF37-1D8E-448B-ACAA-6435DDF8A99F}"/>
              </a:ext>
            </a:extLst>
          </p:cNvPr>
          <p:cNvSpPr/>
          <p:nvPr/>
        </p:nvSpPr>
        <p:spPr>
          <a:xfrm>
            <a:off x="816429" y="1600200"/>
            <a:ext cx="22827343" cy="11397343"/>
          </a:xfrm>
          <a:prstGeom prst="roundRect">
            <a:avLst>
              <a:gd name="adj" fmla="val 4285"/>
            </a:avLst>
          </a:prstGeom>
          <a:gradFill>
            <a:gsLst>
              <a:gs pos="5625">
                <a:schemeClr val="tx1">
                  <a:lumMod val="65000"/>
                </a:schemeClr>
              </a:gs>
              <a:gs pos="32000">
                <a:srgbClr val="909BD1"/>
              </a:gs>
              <a:gs pos="100000">
                <a:srgbClr val="5FFFBF"/>
              </a:gs>
            </a:gsLst>
            <a:lin ang="60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062196D9-5B31-4E8E-BDDA-229CDAAD5E64}"/>
              </a:ext>
            </a:extLst>
          </p:cNvPr>
          <p:cNvGrpSpPr/>
          <p:nvPr/>
        </p:nvGrpSpPr>
        <p:grpSpPr>
          <a:xfrm>
            <a:off x="0" y="858"/>
            <a:ext cx="24380951" cy="4055312"/>
            <a:chOff x="0" y="858"/>
            <a:chExt cx="24380951" cy="4055312"/>
          </a:xfrm>
        </p:grpSpPr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433C9E5C-2887-4603-926C-03095BA80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430"/>
            <a:stretch/>
          </p:blipFill>
          <p:spPr>
            <a:xfrm>
              <a:off x="0" y="858"/>
              <a:ext cx="24380951" cy="4055312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DC5A1184-62A7-42CE-A27F-EAE80FE173FC}"/>
                </a:ext>
              </a:extLst>
            </p:cNvPr>
            <p:cNvSpPr/>
            <p:nvPr/>
          </p:nvSpPr>
          <p:spPr>
            <a:xfrm>
              <a:off x="23603617" y="359356"/>
              <a:ext cx="192131" cy="1814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8EF75EA-B25B-40EC-921F-C77AABFF8661}"/>
              </a:ext>
            </a:extLst>
          </p:cNvPr>
          <p:cNvSpPr/>
          <p:nvPr/>
        </p:nvSpPr>
        <p:spPr>
          <a:xfrm>
            <a:off x="2335577" y="4210996"/>
            <a:ext cx="5771407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A3167C7-F422-6448-BA10-72FC97B93DD3}"/>
              </a:ext>
            </a:extLst>
          </p:cNvPr>
          <p:cNvSpPr txBox="1"/>
          <p:nvPr/>
        </p:nvSpPr>
        <p:spPr>
          <a:xfrm>
            <a:off x="2335577" y="4334383"/>
            <a:ext cx="577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利用公有雲檔案同步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E9927A60-59B7-4634-A65D-6D83A515DCCC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常見檔案同步的方式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45D08F35-D53E-418F-A39C-F151B804D13F}"/>
              </a:ext>
            </a:extLst>
          </p:cNvPr>
          <p:cNvSpPr/>
          <p:nvPr/>
        </p:nvSpPr>
        <p:spPr>
          <a:xfrm>
            <a:off x="10312400" y="4333653"/>
            <a:ext cx="5771407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4E60D64-5C2E-4832-8FC1-A40E3B4EAFFA}"/>
              </a:ext>
            </a:extLst>
          </p:cNvPr>
          <p:cNvSpPr txBox="1"/>
          <p:nvPr/>
        </p:nvSpPr>
        <p:spPr>
          <a:xfrm>
            <a:off x="10312400" y="4457040"/>
            <a:ext cx="577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利用伺服器檔案同步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9E52D81-62F3-4209-BE78-B8B41D1479A9}"/>
              </a:ext>
            </a:extLst>
          </p:cNvPr>
          <p:cNvSpPr/>
          <p:nvPr/>
        </p:nvSpPr>
        <p:spPr>
          <a:xfrm>
            <a:off x="17073602" y="4257181"/>
            <a:ext cx="5771407" cy="16606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2728F7F-519C-4817-A89D-28E0C50ADC64}"/>
              </a:ext>
            </a:extLst>
          </p:cNvPr>
          <p:cNvSpPr txBox="1"/>
          <p:nvPr/>
        </p:nvSpPr>
        <p:spPr>
          <a:xfrm>
            <a:off x="17073602" y="4412008"/>
            <a:ext cx="5771407" cy="166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以同步軟體</a:t>
            </a:r>
            <a:br>
              <a:rPr kumimoji="1" lang="en-US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在用戶端間進行同步</a:t>
            </a: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5CF78000-7409-4BA4-9193-05233190EDED}"/>
              </a:ext>
            </a:extLst>
          </p:cNvPr>
          <p:cNvGrpSpPr/>
          <p:nvPr/>
        </p:nvGrpSpPr>
        <p:grpSpPr>
          <a:xfrm>
            <a:off x="2228862" y="5145592"/>
            <a:ext cx="18815938" cy="7361019"/>
            <a:chOff x="2086053" y="5083833"/>
            <a:chExt cx="20508696" cy="8023246"/>
          </a:xfrm>
        </p:grpSpPr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713916E6-3A4E-4E0B-827E-CBFB41F5B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86053" y="5083833"/>
              <a:ext cx="20508696" cy="8023246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85068D8-47E4-4F76-B90F-47784149F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9" t="22764" r="35144" b="27161"/>
            <a:stretch/>
          </p:blipFill>
          <p:spPr>
            <a:xfrm>
              <a:off x="6938699" y="6343902"/>
              <a:ext cx="959271" cy="1114912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C0407A9-10E7-4069-B5D3-60144ED5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719" y="5506569"/>
              <a:ext cx="1291554" cy="959786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9A8ED8E0-5B2E-4D4B-BE6B-360B3EE2F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2" r="21570"/>
            <a:stretch/>
          </p:blipFill>
          <p:spPr>
            <a:xfrm>
              <a:off x="4392930" y="6617608"/>
              <a:ext cx="1390650" cy="1386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98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49C6A32-4269-4C3E-BE3D-F7074B70F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312" y="3088823"/>
            <a:ext cx="8051705" cy="4740441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CA9979AF-FEC3-4C02-B442-BF491593A16F}"/>
              </a:ext>
            </a:extLst>
          </p:cNvPr>
          <p:cNvGrpSpPr/>
          <p:nvPr/>
        </p:nvGrpSpPr>
        <p:grpSpPr>
          <a:xfrm>
            <a:off x="15535364" y="5238752"/>
            <a:ext cx="8010940" cy="7298485"/>
            <a:chOff x="15230564" y="5238752"/>
            <a:chExt cx="8010940" cy="7298485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4FC71989-2AD7-4B71-B5AB-E4E3C17EA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1647"/>
            <a:stretch/>
          </p:blipFill>
          <p:spPr>
            <a:xfrm>
              <a:off x="15558377" y="5238752"/>
              <a:ext cx="7683127" cy="729848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6B5E463-5C7B-4E7F-BE28-CFEE066DE871}"/>
                </a:ext>
              </a:extLst>
            </p:cNvPr>
            <p:cNvSpPr/>
            <p:nvPr/>
          </p:nvSpPr>
          <p:spPr>
            <a:xfrm rot="10800000">
              <a:off x="15230564" y="5359239"/>
              <a:ext cx="703865" cy="6324600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75" name="表格 74">
            <a:extLst>
              <a:ext uri="{FF2B5EF4-FFF2-40B4-BE49-F238E27FC236}">
                <a16:creationId xmlns:a16="http://schemas.microsoft.com/office/drawing/2014/main" id="{09BDBB02-32D7-4EDB-B46D-1095468AE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157146"/>
              </p:ext>
            </p:extLst>
          </p:nvPr>
        </p:nvGraphicFramePr>
        <p:xfrm>
          <a:off x="797825" y="5070802"/>
          <a:ext cx="15178270" cy="795554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84592">
                  <a:extLst>
                    <a:ext uri="{9D8B030D-6E8A-4147-A177-3AD203B41FA5}">
                      <a16:colId xmlns:a16="http://schemas.microsoft.com/office/drawing/2014/main" val="3666131366"/>
                    </a:ext>
                  </a:extLst>
                </a:gridCol>
                <a:gridCol w="3252486">
                  <a:extLst>
                    <a:ext uri="{9D8B030D-6E8A-4147-A177-3AD203B41FA5}">
                      <a16:colId xmlns:a16="http://schemas.microsoft.com/office/drawing/2014/main" val="342929636"/>
                    </a:ext>
                  </a:extLst>
                </a:gridCol>
                <a:gridCol w="3149233">
                  <a:extLst>
                    <a:ext uri="{9D8B030D-6E8A-4147-A177-3AD203B41FA5}">
                      <a16:colId xmlns:a16="http://schemas.microsoft.com/office/drawing/2014/main" val="507241377"/>
                    </a:ext>
                  </a:extLst>
                </a:gridCol>
                <a:gridCol w="2891099">
                  <a:extLst>
                    <a:ext uri="{9D8B030D-6E8A-4147-A177-3AD203B41FA5}">
                      <a16:colId xmlns:a16="http://schemas.microsoft.com/office/drawing/2014/main" val="1698410928"/>
                    </a:ext>
                  </a:extLst>
                </a:gridCol>
                <a:gridCol w="3200860">
                  <a:extLst>
                    <a:ext uri="{9D8B030D-6E8A-4147-A177-3AD203B41FA5}">
                      <a16:colId xmlns:a16="http://schemas.microsoft.com/office/drawing/2014/main" val="3519672647"/>
                    </a:ext>
                  </a:extLst>
                </a:gridCol>
              </a:tblGrid>
              <a:tr h="21638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80315"/>
                  </a:ext>
                </a:extLst>
              </a:tr>
              <a:tr h="64351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免費空間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15GB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6GB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2GB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5GB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1173"/>
                  </a:ext>
                </a:extLst>
              </a:tr>
              <a:tr h="643517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收費方案</a:t>
                      </a:r>
                      <a:endParaRPr lang="en-US" altLang="zh-TW" sz="240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（每月）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100GB/1.99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50GB/NT$60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1TB/8.25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50GB/NT$30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45985"/>
                  </a:ext>
                </a:extLst>
              </a:tr>
              <a:tr h="6435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200GB/2.99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1TB/NT$1,920</a:t>
                      </a:r>
                      <a:r>
                        <a:rPr lang="en-US" sz="2400" u="none" strike="noStrike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年</a:t>
                      </a:r>
                      <a:r>
                        <a:rPr lang="en-US" altLang="zh-TW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  <a:endParaRPr lang="en-US" altLang="zh-TW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2TB/16.58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200GB/NT$90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700138"/>
                  </a:ext>
                </a:extLst>
              </a:tr>
              <a:tr h="6435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2TB/9.99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無限制</a:t>
                      </a:r>
                      <a:r>
                        <a:rPr lang="en-US" altLang="zh-TW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/</a:t>
                      </a:r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NT$3,840</a:t>
                      </a:r>
                      <a:r>
                        <a:rPr lang="en-US" sz="2400" u="none" strike="noStrike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年</a:t>
                      </a:r>
                      <a:r>
                        <a:rPr lang="en-US" altLang="zh-TW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  <a:endParaRPr lang="en-US" altLang="zh-TW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2TB/NT$300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734894"/>
                  </a:ext>
                </a:extLst>
              </a:tr>
              <a:tr h="6435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10TB/99.99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077022"/>
                  </a:ext>
                </a:extLst>
              </a:tr>
              <a:tr h="6435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20TB/199.99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618173"/>
                  </a:ext>
                </a:extLst>
              </a:tr>
              <a:tr h="6435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30TB/299.99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美元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439531"/>
                  </a:ext>
                </a:extLst>
              </a:tr>
              <a:tr h="643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最大單檔上傳限制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5GB</a:t>
                      </a:r>
                      <a:endParaRPr 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10GB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（免費帳號）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422449"/>
                  </a:ext>
                </a:extLst>
              </a:tr>
              <a:tr h="6435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15GB</a:t>
                      </a:r>
                      <a:r>
                        <a:rPr lang="zh-TW" altLang="en-US" sz="2400" u="none" strike="noStrike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（付費帳號）</a:t>
                      </a:r>
                      <a:endParaRPr lang="zh-TW" altLang="en-US" sz="2400" b="0" i="0" u="none" strike="noStrike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035428"/>
                  </a:ext>
                </a:extLst>
              </a:tr>
            </a:tbl>
          </a:graphicData>
        </a:graphic>
      </p:graphicFrame>
      <p:pic>
        <p:nvPicPr>
          <p:cNvPr id="80" name="圖片 79">
            <a:extLst>
              <a:ext uri="{FF2B5EF4-FFF2-40B4-BE49-F238E27FC236}">
                <a16:creationId xmlns:a16="http://schemas.microsoft.com/office/drawing/2014/main" id="{6D714F65-9555-44BA-BCCC-3AE231C1E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4104" y="5260442"/>
            <a:ext cx="1325442" cy="1777091"/>
          </a:xfrm>
          <a:prstGeom prst="rect">
            <a:avLst/>
          </a:prstGeom>
        </p:spPr>
      </p:pic>
      <p:pic>
        <p:nvPicPr>
          <p:cNvPr id="81" name="Picture 2" descr="Dropbox icon">
            <a:extLst>
              <a:ext uri="{FF2B5EF4-FFF2-40B4-BE49-F238E27FC236}">
                <a16:creationId xmlns:a16="http://schemas.microsoft.com/office/drawing/2014/main" id="{48BBE46E-961C-4BFD-A786-09FF6928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08" y="5339669"/>
            <a:ext cx="1584176" cy="155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OneDrive icon">
            <a:extLst>
              <a:ext uri="{FF2B5EF4-FFF2-40B4-BE49-F238E27FC236}">
                <a16:creationId xmlns:a16="http://schemas.microsoft.com/office/drawing/2014/main" id="{411D8A5E-09F3-4C25-90CB-DE9DF68B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14" y="5259487"/>
            <a:ext cx="1900115" cy="17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Google Drive icon">
            <a:extLst>
              <a:ext uri="{FF2B5EF4-FFF2-40B4-BE49-F238E27FC236}">
                <a16:creationId xmlns:a16="http://schemas.microsoft.com/office/drawing/2014/main" id="{F0826EA8-A8BC-48E9-805D-FE4D987B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78" y="5328696"/>
            <a:ext cx="1822429" cy="17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2F8CBDE5-47F2-4EF2-8189-F1262B406BF9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公有雲檔案同步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4D84B74-E1D5-4547-808D-5E6520613563}"/>
              </a:ext>
            </a:extLst>
          </p:cNvPr>
          <p:cNvSpPr/>
          <p:nvPr/>
        </p:nvSpPr>
        <p:spPr>
          <a:xfrm>
            <a:off x="4110455" y="3892843"/>
            <a:ext cx="7836031" cy="872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FFA3FFB-8525-4643-8670-D358AB01A1F0}"/>
              </a:ext>
            </a:extLst>
          </p:cNvPr>
          <p:cNvSpPr txBox="1"/>
          <p:nvPr/>
        </p:nvSpPr>
        <p:spPr>
          <a:xfrm>
            <a:off x="4110455" y="4016230"/>
            <a:ext cx="7836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市面知名的公有雲同步方案業者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1224EEC8-0CEB-4B24-8310-DB6D5498F98F}"/>
              </a:ext>
            </a:extLst>
          </p:cNvPr>
          <p:cNvSpPr txBox="1">
            <a:spLocks/>
          </p:cNvSpPr>
          <p:nvPr/>
        </p:nvSpPr>
        <p:spPr>
          <a:xfrm>
            <a:off x="16471912" y="5679335"/>
            <a:ext cx="6433836" cy="70258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>
                <a:solidFill>
                  <a:schemeClr val="bg1"/>
                </a:solidFill>
                <a:latin typeface="微軟正黑體"/>
                <a:ea typeface="微軟正黑體"/>
              </a:rPr>
              <a:t>主要特徵：</a:t>
            </a:r>
            <a:endParaRPr lang="en-US" altLang="zh-TW" sz="55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457200" indent="-4572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單雙向同步或備份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中心式主從架構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檔案分享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遠端編輯預覽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行動裝置支援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5200"/>
              </a:lnSpc>
              <a:buFont typeface="Arial" panose="020B0604020202020204" pitchFamily="34" charset="0"/>
              <a:buChar char="•"/>
            </a:pPr>
            <a:r>
              <a:rPr lang="zh-TW" altLang="en-US"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採訂閱方式</a:t>
            </a:r>
            <a:endParaRPr lang="en-US" altLang="zh-TW" sz="4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52F08573-86D1-41FE-83E8-B0A2693EB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386" y="10982902"/>
            <a:ext cx="3877209" cy="22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A22F40B-A7AC-414C-85E8-B138BF53BBA0}"/>
              </a:ext>
            </a:extLst>
          </p:cNvPr>
          <p:cNvSpPr/>
          <p:nvPr/>
        </p:nvSpPr>
        <p:spPr>
          <a:xfrm>
            <a:off x="2467809" y="4207585"/>
            <a:ext cx="6645338" cy="1738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624926A-720C-4030-B4D3-5FC77338865F}"/>
              </a:ext>
            </a:extLst>
          </p:cNvPr>
          <p:cNvSpPr txBox="1"/>
          <p:nvPr/>
        </p:nvSpPr>
        <p:spPr>
          <a:xfrm>
            <a:off x="2467809" y="4453377"/>
            <a:ext cx="664533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知名的同步套件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82BEDB95-2CA4-47CE-96C5-B5A364048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204" y="5582393"/>
            <a:ext cx="10748839" cy="8133608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08F72692-5055-4382-91E3-B1F39AEFC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58244" y="4264175"/>
            <a:ext cx="7480191" cy="5339309"/>
          </a:xfrm>
          <a:prstGeom prst="rect">
            <a:avLst/>
          </a:prstGeom>
        </p:spPr>
      </p:pic>
      <p:sp>
        <p:nvSpPr>
          <p:cNvPr id="20" name="標題 1">
            <a:extLst>
              <a:ext uri="{FF2B5EF4-FFF2-40B4-BE49-F238E27FC236}">
                <a16:creationId xmlns:a16="http://schemas.microsoft.com/office/drawing/2014/main" id="{1E2C4E4B-AFC5-42DF-9F3D-FD78E4ECF671}"/>
              </a:ext>
            </a:extLst>
          </p:cNvPr>
          <p:cNvSpPr txBox="1">
            <a:spLocks/>
          </p:cNvSpPr>
          <p:nvPr/>
        </p:nvSpPr>
        <p:spPr>
          <a:xfrm>
            <a:off x="17738101" y="3945785"/>
            <a:ext cx="6575376" cy="565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>
                <a:solidFill>
                  <a:srgbClr val="5FFFBF"/>
                </a:solidFill>
                <a:latin typeface="微軟正黑體"/>
                <a:ea typeface="微軟正黑體"/>
              </a:rPr>
              <a:t>主要特徵：</a:t>
            </a:r>
            <a:endParaRPr lang="en-US" sz="5500">
              <a:solidFill>
                <a:srgbClr val="5FFFBF"/>
              </a:solidFill>
            </a:endParaRP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單雙向同步或備份</a:t>
            </a:r>
            <a:endParaRPr lang="en-US" altLang="zh-TW" sz="4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中心式主從架構</a:t>
            </a:r>
            <a:endParaRPr lang="en-US" altLang="zh-TW" sz="4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軟體單次購買</a:t>
            </a:r>
            <a:endParaRPr lang="en-US" altLang="zh-TW" sz="4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115F691-EC22-481F-A148-15C1AD1CA57C}"/>
              </a:ext>
            </a:extLst>
          </p:cNvPr>
          <p:cNvGrpSpPr/>
          <p:nvPr/>
        </p:nvGrpSpPr>
        <p:grpSpPr>
          <a:xfrm>
            <a:off x="1884727" y="6871408"/>
            <a:ext cx="7854720" cy="4440951"/>
            <a:chOff x="14464746" y="7512796"/>
            <a:chExt cx="6989819" cy="3871735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5D65EF16-BF82-41AF-AA3F-9775D3B677C5}"/>
                </a:ext>
              </a:extLst>
            </p:cNvPr>
            <p:cNvGrpSpPr/>
            <p:nvPr/>
          </p:nvGrpSpPr>
          <p:grpSpPr>
            <a:xfrm>
              <a:off x="14464746" y="7512796"/>
              <a:ext cx="6989819" cy="3871735"/>
              <a:chOff x="2583426" y="4802740"/>
              <a:chExt cx="6989819" cy="3871735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59A85B0E-0BC6-4101-BC26-FF0F6137D1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3426" y="6320250"/>
                <a:ext cx="4191000" cy="1085850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29DC5F90-C5B4-42AF-9E64-CE6B66D1B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67025" y="7744753"/>
                <a:ext cx="4444071" cy="929722"/>
              </a:xfrm>
              <a:prstGeom prst="rect">
                <a:avLst/>
              </a:prstGeom>
            </p:spPr>
          </p:pic>
          <p:pic>
            <p:nvPicPr>
              <p:cNvPr id="34" name="圖片 33">
                <a:extLst>
                  <a:ext uri="{FF2B5EF4-FFF2-40B4-BE49-F238E27FC236}">
                    <a16:creationId xmlns:a16="http://schemas.microsoft.com/office/drawing/2014/main" id="{5A6096AA-33E9-42DD-BA01-6D21B90D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67025" y="4802740"/>
                <a:ext cx="4253083" cy="1106065"/>
              </a:xfrm>
              <a:prstGeom prst="rect">
                <a:avLst/>
              </a:prstGeom>
            </p:spPr>
          </p:pic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A4793D49-CA94-45C6-81A5-A41905F4F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60459" y="7744753"/>
                <a:ext cx="1912786" cy="929721"/>
              </a:xfrm>
              <a:prstGeom prst="rect">
                <a:avLst/>
              </a:prstGeom>
            </p:spPr>
          </p:pic>
          <p:pic>
            <p:nvPicPr>
              <p:cNvPr id="36" name="圖片 35">
                <a:extLst>
                  <a:ext uri="{FF2B5EF4-FFF2-40B4-BE49-F238E27FC236}">
                    <a16:creationId xmlns:a16="http://schemas.microsoft.com/office/drawing/2014/main" id="{2AD0318C-4058-46E9-9AA7-4B80CFDBA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51260" y="4904034"/>
                <a:ext cx="1623201" cy="1607959"/>
              </a:xfrm>
              <a:prstGeom prst="rect">
                <a:avLst/>
              </a:prstGeom>
            </p:spPr>
          </p:pic>
        </p:grp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3B4CBA9-0F55-4B2D-A176-2BF1CA94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12596" y="9412166"/>
              <a:ext cx="1463167" cy="327688"/>
            </a:xfrm>
            <a:prstGeom prst="rect">
              <a:avLst/>
            </a:prstGeom>
          </p:spPr>
        </p:pic>
      </p:grpSp>
      <p:sp>
        <p:nvSpPr>
          <p:cNvPr id="24" name="標題 1">
            <a:extLst>
              <a:ext uri="{FF2B5EF4-FFF2-40B4-BE49-F238E27FC236}">
                <a16:creationId xmlns:a16="http://schemas.microsoft.com/office/drawing/2014/main" id="{4C5DAEBF-D5E8-44B4-8C7F-C3FEC652BE22}"/>
              </a:ext>
            </a:extLst>
          </p:cNvPr>
          <p:cNvSpPr txBox="1">
            <a:spLocks/>
          </p:cNvSpPr>
          <p:nvPr/>
        </p:nvSpPr>
        <p:spPr>
          <a:xfrm>
            <a:off x="1138335" y="590768"/>
            <a:ext cx="15449321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77788"/>
            <a:r>
              <a:rPr lang="zh-TW" altLang="en-US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伺服器檔案同步 </a:t>
            </a:r>
            <a:br>
              <a:rPr lang="en-US" altLang="zh-TW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9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用戶端間同步方式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D4C2851E-5A12-4F54-AD6B-BCB57D2E82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51942" y="8000649"/>
            <a:ext cx="8945767" cy="571535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84E0CEC6-A9BD-4328-83DF-95664BDCDC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0753985" y="4436054"/>
            <a:ext cx="5516763" cy="4307662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75E559E-AF47-445E-9AAB-7EE16AA3AACC}"/>
              </a:ext>
            </a:extLst>
          </p:cNvPr>
          <p:cNvSpPr/>
          <p:nvPr/>
        </p:nvSpPr>
        <p:spPr>
          <a:xfrm>
            <a:off x="11678103" y="4774414"/>
            <a:ext cx="40053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透過安裝於兩方端點的同步軟體，進行檔案的同步交換。</a:t>
            </a:r>
          </a:p>
        </p:txBody>
      </p:sp>
    </p:spTree>
    <p:extLst>
      <p:ext uri="{BB962C8B-B14F-4D97-AF65-F5344CB8AC3E}">
        <p14:creationId xmlns:p14="http://schemas.microsoft.com/office/powerpoint/2010/main" val="332596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>
            <a:extLst>
              <a:ext uri="{FF2B5EF4-FFF2-40B4-BE49-F238E27FC236}">
                <a16:creationId xmlns:a16="http://schemas.microsoft.com/office/drawing/2014/main" id="{3E04B265-C10B-446F-AF21-A63807FF62EB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大型檔案交換同步應用情境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9295CDDB-1341-452E-9FB6-0F7581852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58244" y="4264175"/>
            <a:ext cx="7480191" cy="5339309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AABBBED9-C907-46C8-ABA2-75C24AC8954D}"/>
              </a:ext>
            </a:extLst>
          </p:cNvPr>
          <p:cNvSpPr txBox="1">
            <a:spLocks/>
          </p:cNvSpPr>
          <p:nvPr/>
        </p:nvSpPr>
        <p:spPr>
          <a:xfrm>
            <a:off x="17738101" y="3945785"/>
            <a:ext cx="6575376" cy="565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>
                <a:solidFill>
                  <a:srgbClr val="5FFFBF"/>
                </a:solidFill>
                <a:latin typeface="微軟正黑體"/>
                <a:ea typeface="微軟正黑體"/>
              </a:rPr>
              <a:t>應用的共同點：</a:t>
            </a: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對外頻寬有限</a:t>
            </a: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大型檔案交換</a:t>
            </a: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有隱私考量</a:t>
            </a:r>
            <a:endParaRPr lang="en-US" altLang="zh-TW" sz="4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2B22888-104A-4C7F-BE16-92B05CB0301D}"/>
              </a:ext>
            </a:extLst>
          </p:cNvPr>
          <p:cNvSpPr/>
          <p:nvPr/>
        </p:nvSpPr>
        <p:spPr>
          <a:xfrm>
            <a:off x="689657" y="4507383"/>
            <a:ext cx="6155280" cy="14060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5013825-A2B4-4E37-8D29-865D7A143D1C}"/>
              </a:ext>
            </a:extLst>
          </p:cNvPr>
          <p:cNvSpPr txBox="1"/>
          <p:nvPr/>
        </p:nvSpPr>
        <p:spPr>
          <a:xfrm>
            <a:off x="689657" y="4784521"/>
            <a:ext cx="6155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影音編輯工作室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E39ED4B5-E7F9-4D46-B539-0D8FDBC6063E}"/>
              </a:ext>
            </a:extLst>
          </p:cNvPr>
          <p:cNvSpPr txBox="1">
            <a:spLocks/>
          </p:cNvSpPr>
          <p:nvPr/>
        </p:nvSpPr>
        <p:spPr>
          <a:xfrm>
            <a:off x="689656" y="6307389"/>
            <a:ext cx="7905703" cy="29903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 cap="none">
                <a:solidFill>
                  <a:srgbClr val="DF00EF"/>
                </a:solidFill>
                <a:latin typeface="微軟正黑體"/>
                <a:ea typeface="微軟正黑體"/>
              </a:rPr>
              <a:t>環境：</a:t>
            </a:r>
            <a:endParaRPr lang="en-US" altLang="zh-TW" sz="5500" b="1" cap="none">
              <a:solidFill>
                <a:srgbClr val="DF00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800"/>
              </a:lnSpc>
            </a:pPr>
            <a:r>
              <a:rPr lang="zh-TW" altLang="en-US" sz="4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內部區域網路，對外網路頻寬有限</a:t>
            </a:r>
            <a:endParaRPr lang="en-US" altLang="zh-TW" sz="40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1">
            <a:extLst>
              <a:ext uri="{FF2B5EF4-FFF2-40B4-BE49-F238E27FC236}">
                <a16:creationId xmlns:a16="http://schemas.microsoft.com/office/drawing/2014/main" id="{2E8FDAC7-5078-4CE6-8861-AF0A5078A774}"/>
              </a:ext>
            </a:extLst>
          </p:cNvPr>
          <p:cNvSpPr txBox="1">
            <a:spLocks/>
          </p:cNvSpPr>
          <p:nvPr/>
        </p:nvSpPr>
        <p:spPr>
          <a:xfrm>
            <a:off x="643727" y="8793320"/>
            <a:ext cx="7905702" cy="5184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 cap="none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需求：</a:t>
            </a:r>
            <a:endParaRPr lang="en-US" altLang="zh-TW" sz="5500" b="1" cap="none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4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內、外網大型影音檔案頻繁交換</a:t>
            </a:r>
            <a:endParaRPr lang="en-US" altLang="zh-TW" sz="40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4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資料涉及商業機密不願意透過外部伺服器交換</a:t>
            </a:r>
            <a:endParaRPr lang="en-US" altLang="zh-TW" sz="40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9507B3C7-F89B-445D-940C-9CC8549B2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5846" y="4784521"/>
            <a:ext cx="8557021" cy="72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50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>
            <a:extLst>
              <a:ext uri="{FF2B5EF4-FFF2-40B4-BE49-F238E27FC236}">
                <a16:creationId xmlns:a16="http://schemas.microsoft.com/office/drawing/2014/main" id="{3E04B265-C10B-446F-AF21-A63807FF62EB}"/>
              </a:ext>
            </a:extLst>
          </p:cNvPr>
          <p:cNvSpPr txBox="1">
            <a:spLocks/>
          </p:cNvSpPr>
          <p:nvPr/>
        </p:nvSpPr>
        <p:spPr>
          <a:xfrm>
            <a:off x="1138335" y="486264"/>
            <a:ext cx="23245665" cy="25629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447675"/>
            <a:r>
              <a:rPr lang="zh-TW" altLang="en-US" sz="100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大型檔案交換同步應用情境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9295CDDB-1341-452E-9FB6-0F7581852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81376" y="4264175"/>
            <a:ext cx="9057059" cy="5773689"/>
          </a:xfrm>
          <a:prstGeom prst="rect">
            <a:avLst/>
          </a:prstGeom>
        </p:spPr>
      </p:pic>
      <p:sp>
        <p:nvSpPr>
          <p:cNvPr id="21" name="標題 1">
            <a:extLst>
              <a:ext uri="{FF2B5EF4-FFF2-40B4-BE49-F238E27FC236}">
                <a16:creationId xmlns:a16="http://schemas.microsoft.com/office/drawing/2014/main" id="{AABBBED9-C907-46C8-ABA2-75C24AC8954D}"/>
              </a:ext>
            </a:extLst>
          </p:cNvPr>
          <p:cNvSpPr txBox="1">
            <a:spLocks/>
          </p:cNvSpPr>
          <p:nvPr/>
        </p:nvSpPr>
        <p:spPr>
          <a:xfrm>
            <a:off x="16022956" y="3616946"/>
            <a:ext cx="8361044" cy="5657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5500" b="1">
                <a:solidFill>
                  <a:srgbClr val="5FFFBF"/>
                </a:solidFill>
                <a:latin typeface="微軟正黑體"/>
                <a:ea typeface="微軟正黑體"/>
              </a:rPr>
              <a:t>傳統同步方案遭遇問題：</a:t>
            </a: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需花費大量時間等待上傳、下載</a:t>
            </a: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消耗過多對外網路資源，影響其他服務</a:t>
            </a:r>
          </a:p>
          <a:p>
            <a:pPr marL="365125" indent="-365125">
              <a:lnSpc>
                <a:spcPts val="6000"/>
              </a:lnSpc>
              <a:buFont typeface="Arial" panose="020B0604020202020204" pitchFamily="34" charset="0"/>
              <a:buChar char="•"/>
            </a:pPr>
            <a:r>
              <a:rPr lang="zh-TW" altLang="en-US" sz="3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保密或隱私考量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2B22888-104A-4C7F-BE16-92B05CB0301D}"/>
              </a:ext>
            </a:extLst>
          </p:cNvPr>
          <p:cNvSpPr/>
          <p:nvPr/>
        </p:nvSpPr>
        <p:spPr>
          <a:xfrm>
            <a:off x="293655" y="4264175"/>
            <a:ext cx="6281314" cy="1074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5013825-A2B4-4E37-8D29-865D7A143D1C}"/>
              </a:ext>
            </a:extLst>
          </p:cNvPr>
          <p:cNvSpPr txBox="1"/>
          <p:nvPr/>
        </p:nvSpPr>
        <p:spPr>
          <a:xfrm>
            <a:off x="293655" y="4371458"/>
            <a:ext cx="6281314" cy="65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軟體公司</a:t>
            </a:r>
          </a:p>
        </p:txBody>
      </p:sp>
      <p:sp>
        <p:nvSpPr>
          <p:cNvPr id="27" name="標題 1">
            <a:extLst>
              <a:ext uri="{FF2B5EF4-FFF2-40B4-BE49-F238E27FC236}">
                <a16:creationId xmlns:a16="http://schemas.microsoft.com/office/drawing/2014/main" id="{E39ED4B5-E7F9-4D46-B539-0D8FDBC6063E}"/>
              </a:ext>
            </a:extLst>
          </p:cNvPr>
          <p:cNvSpPr txBox="1">
            <a:spLocks/>
          </p:cNvSpPr>
          <p:nvPr/>
        </p:nvSpPr>
        <p:spPr>
          <a:xfrm>
            <a:off x="689657" y="5346742"/>
            <a:ext cx="5694802" cy="2312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 cap="none">
                <a:solidFill>
                  <a:srgbClr val="DF00EF"/>
                </a:solidFill>
                <a:latin typeface="微軟正黑體"/>
                <a:ea typeface="微軟正黑體"/>
              </a:rPr>
              <a:t>環境：</a:t>
            </a: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區域網路</a:t>
            </a:r>
          </a:p>
        </p:txBody>
      </p:sp>
      <p:sp>
        <p:nvSpPr>
          <p:cNvPr id="28" name="標題 1">
            <a:extLst>
              <a:ext uri="{FF2B5EF4-FFF2-40B4-BE49-F238E27FC236}">
                <a16:creationId xmlns:a16="http://schemas.microsoft.com/office/drawing/2014/main" id="{2E8FDAC7-5078-4CE6-8861-AF0A5078A774}"/>
              </a:ext>
            </a:extLst>
          </p:cNvPr>
          <p:cNvSpPr txBox="1">
            <a:spLocks/>
          </p:cNvSpPr>
          <p:nvPr/>
        </p:nvSpPr>
        <p:spPr>
          <a:xfrm>
            <a:off x="643726" y="7636154"/>
            <a:ext cx="5391313" cy="5184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 cap="none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需求：</a:t>
            </a:r>
            <a:endParaRPr lang="en-US" altLang="zh-TW" sz="5500" b="1" cap="none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大型程式碼或 </a:t>
            </a:r>
            <a:r>
              <a:rPr lang="en-US" altLang="zh-TW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SDK </a:t>
            </a: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發佈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同時需對很多單位進行發布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資料涉及商業機密不願意透過外部伺服器交換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17F90D40-AFCE-47A5-9216-504F2B5AF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98281" y="8535977"/>
            <a:ext cx="7905703" cy="5088583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23CF6A8-B509-4AED-9BD5-D7483E10F16C}"/>
              </a:ext>
            </a:extLst>
          </p:cNvPr>
          <p:cNvSpPr/>
          <p:nvPr/>
        </p:nvSpPr>
        <p:spPr>
          <a:xfrm>
            <a:off x="6895759" y="4264175"/>
            <a:ext cx="7905703" cy="1074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594426F-C3C1-4C09-A9EA-A50C896D058B}"/>
              </a:ext>
            </a:extLst>
          </p:cNvPr>
          <p:cNvSpPr txBox="1"/>
          <p:nvPr/>
        </p:nvSpPr>
        <p:spPr>
          <a:xfrm>
            <a:off x="6895759" y="4371459"/>
            <a:ext cx="79057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資安監控</a:t>
            </a: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F0503574-FA29-41E9-BB97-BCCB1354E5E1}"/>
              </a:ext>
            </a:extLst>
          </p:cNvPr>
          <p:cNvSpPr txBox="1">
            <a:spLocks/>
          </p:cNvSpPr>
          <p:nvPr/>
        </p:nvSpPr>
        <p:spPr>
          <a:xfrm>
            <a:off x="7192385" y="5346742"/>
            <a:ext cx="7905703" cy="2312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 cap="none">
                <a:solidFill>
                  <a:srgbClr val="DF00EF"/>
                </a:solidFill>
                <a:latin typeface="微軟正黑體"/>
                <a:ea typeface="微軟正黑體"/>
              </a:rPr>
              <a:t>環境：</a:t>
            </a:r>
            <a:br>
              <a:rPr lang="en-US" altLang="zh-TW" sz="5500" b="1" cap="none">
                <a:solidFill>
                  <a:srgbClr val="DF00EF"/>
                </a:solidFill>
                <a:latin typeface="微軟正黑體"/>
                <a:ea typeface="微軟正黑體"/>
              </a:rPr>
            </a:b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內部區域網路，對外網路頻寬有限</a:t>
            </a:r>
          </a:p>
        </p:txBody>
      </p:sp>
      <p:sp>
        <p:nvSpPr>
          <p:cNvPr id="29" name="標題 1">
            <a:extLst>
              <a:ext uri="{FF2B5EF4-FFF2-40B4-BE49-F238E27FC236}">
                <a16:creationId xmlns:a16="http://schemas.microsoft.com/office/drawing/2014/main" id="{F8A9C689-F8B6-4417-BE55-03EBCAD179E9}"/>
              </a:ext>
            </a:extLst>
          </p:cNvPr>
          <p:cNvSpPr txBox="1">
            <a:spLocks/>
          </p:cNvSpPr>
          <p:nvPr/>
        </p:nvSpPr>
        <p:spPr>
          <a:xfrm>
            <a:off x="7146456" y="7636154"/>
            <a:ext cx="5902406" cy="51845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5500" b="1" cap="none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需求：</a:t>
            </a:r>
            <a:endParaRPr lang="en-US" altLang="zh-TW" sz="5500" b="1" cap="none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來源端有大型檔案需備份同步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不可佔用對外頻寬資源</a:t>
            </a: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TW" altLang="en-US" sz="3500" b="1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資料涉及隱私不願意透過外部伺服器交換</a:t>
            </a:r>
          </a:p>
          <a:p>
            <a:pPr>
              <a:lnSpc>
                <a:spcPct val="150000"/>
              </a:lnSpc>
            </a:pPr>
            <a:endParaRPr lang="en-US" altLang="zh-TW" sz="32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3200" b="1" cap="none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469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</TotalTime>
  <Words>1430</Words>
  <Application>Microsoft Office PowerPoint</Application>
  <PresentationFormat>自訂</PresentationFormat>
  <Paragraphs>319</Paragraphs>
  <Slides>38</Slides>
  <Notes>35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Damask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Sub-Title</dc:title>
  <dc:creator>Joyce Chang</dc:creator>
  <cp:lastModifiedBy>QNAP_Copy Su</cp:lastModifiedBy>
  <cp:revision>77</cp:revision>
  <dcterms:modified xsi:type="dcterms:W3CDTF">2019-01-15T06:04:56Z</dcterms:modified>
</cp:coreProperties>
</file>