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86" r:id="rId1"/>
  </p:sldMasterIdLst>
  <p:notesMasterIdLst>
    <p:notesMasterId r:id="rId40"/>
  </p:notesMasterIdLst>
  <p:handoutMasterIdLst>
    <p:handoutMasterId r:id="rId41"/>
  </p:handoutMasterIdLst>
  <p:sldIdLst>
    <p:sldId id="381" r:id="rId2"/>
    <p:sldId id="395" r:id="rId3"/>
    <p:sldId id="398" r:id="rId4"/>
    <p:sldId id="359" r:id="rId5"/>
    <p:sldId id="370" r:id="rId6"/>
    <p:sldId id="371" r:id="rId7"/>
    <p:sldId id="373" r:id="rId8"/>
    <p:sldId id="396" r:id="rId9"/>
    <p:sldId id="401" r:id="rId10"/>
    <p:sldId id="375" r:id="rId11"/>
    <p:sldId id="376" r:id="rId12"/>
    <p:sldId id="339" r:id="rId13"/>
    <p:sldId id="402" r:id="rId14"/>
    <p:sldId id="418" r:id="rId15"/>
    <p:sldId id="393" r:id="rId16"/>
    <p:sldId id="403" r:id="rId17"/>
    <p:sldId id="404" r:id="rId18"/>
    <p:sldId id="405" r:id="rId19"/>
    <p:sldId id="350" r:id="rId20"/>
    <p:sldId id="378" r:id="rId21"/>
    <p:sldId id="406" r:id="rId22"/>
    <p:sldId id="344" r:id="rId23"/>
    <p:sldId id="407" r:id="rId24"/>
    <p:sldId id="419" r:id="rId25"/>
    <p:sldId id="408" r:id="rId26"/>
    <p:sldId id="417" r:id="rId27"/>
    <p:sldId id="399" r:id="rId28"/>
    <p:sldId id="409" r:id="rId29"/>
    <p:sldId id="410" r:id="rId30"/>
    <p:sldId id="411" r:id="rId31"/>
    <p:sldId id="413" r:id="rId32"/>
    <p:sldId id="414" r:id="rId33"/>
    <p:sldId id="415" r:id="rId34"/>
    <p:sldId id="416" r:id="rId35"/>
    <p:sldId id="380" r:id="rId36"/>
    <p:sldId id="397" r:id="rId37"/>
    <p:sldId id="420" r:id="rId38"/>
    <p:sldId id="307" r:id="rId39"/>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00EF"/>
    <a:srgbClr val="404040"/>
    <a:srgbClr val="08A3D2"/>
    <a:srgbClr val="1C8CFE"/>
    <a:srgbClr val="5FFFBF"/>
    <a:srgbClr val="DF00EE"/>
    <a:srgbClr val="FF43BC"/>
    <a:srgbClr val="000000"/>
    <a:srgbClr val="8DA2D1"/>
    <a:srgbClr val="909B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660C12-32A7-4C22-945F-9C2110027DEE}" v="65" dt="2019-01-14T10:08:57.837"/>
    <p1510:client id="{695A185F-8EF0-0771-F9CA-47A327DB1F55}" v="10" dt="2019-01-15T03:28:22.54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深色樣式 1 - 輔色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佈景主題樣式 2 - 輔色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深色樣式 1 - 輔色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320"/>
        <p:guide pos="76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來賓使用者" userId="S::urn:spo:anon#a1eacc327734e018b811f001d0d7974dcb2f0734a4402315d56fbc9ee648d8a6::" providerId="AD" clId="Web-{0296E488-3877-3E25-9496-3192C24EF721}"/>
    <pc:docChg chg="modSld sldOrd">
      <pc:chgData name="來賓使用者" userId="S::urn:spo:anon#a1eacc327734e018b811f001d0d7974dcb2f0734a4402315d56fbc9ee648d8a6::" providerId="AD" clId="Web-{0296E488-3877-3E25-9496-3192C24EF721}" dt="2019-01-11T04:02:10.908" v="11"/>
      <pc:docMkLst>
        <pc:docMk/>
      </pc:docMkLst>
      <pc:sldChg chg="ord">
        <pc:chgData name="來賓使用者" userId="S::urn:spo:anon#a1eacc327734e018b811f001d0d7974dcb2f0734a4402315d56fbc9ee648d8a6::" providerId="AD" clId="Web-{0296E488-3877-3E25-9496-3192C24EF721}" dt="2019-01-11T04:02:10.908" v="11"/>
        <pc:sldMkLst>
          <pc:docMk/>
          <pc:sldMk cId="1341819211" sldId="339"/>
        </pc:sldMkLst>
      </pc:sldChg>
      <pc:sldChg chg="modSp">
        <pc:chgData name="來賓使用者" userId="S::urn:spo:anon#a1eacc327734e018b811f001d0d7974dcb2f0734a4402315d56fbc9ee648d8a6::" providerId="AD" clId="Web-{0296E488-3877-3E25-9496-3192C24EF721}" dt="2019-01-11T03:03:36.807" v="3" actId="20577"/>
        <pc:sldMkLst>
          <pc:docMk/>
          <pc:sldMk cId="920838129" sldId="359"/>
        </pc:sldMkLst>
        <pc:spChg chg="mod">
          <ac:chgData name="來賓使用者" userId="S::urn:spo:anon#a1eacc327734e018b811f001d0d7974dcb2f0734a4402315d56fbc9ee648d8a6::" providerId="AD" clId="Web-{0296E488-3877-3E25-9496-3192C24EF721}" dt="2019-01-11T03:03:36.807" v="3" actId="20577"/>
          <ac:spMkLst>
            <pc:docMk/>
            <pc:sldMk cId="920838129" sldId="359"/>
            <ac:spMk id="168" creationId="{7B9EFFC4-6B99-497D-ACC6-69B66D8DBE56}"/>
          </ac:spMkLst>
        </pc:spChg>
      </pc:sldChg>
      <pc:sldChg chg="addSp delSp modSp">
        <pc:chgData name="來賓使用者" userId="S::urn:spo:anon#a1eacc327734e018b811f001d0d7974dcb2f0734a4402315d56fbc9ee648d8a6::" providerId="AD" clId="Web-{0296E488-3877-3E25-9496-3192C24EF721}" dt="2019-01-11T03:15:48.606" v="10" actId="1076"/>
        <pc:sldMkLst>
          <pc:docMk/>
          <pc:sldMk cId="639230980" sldId="413"/>
        </pc:sldMkLst>
        <pc:picChg chg="add mod">
          <ac:chgData name="來賓使用者" userId="S::urn:spo:anon#a1eacc327734e018b811f001d0d7974dcb2f0734a4402315d56fbc9ee648d8a6::" providerId="AD" clId="Web-{0296E488-3877-3E25-9496-3192C24EF721}" dt="2019-01-11T03:15:48.606" v="10" actId="1076"/>
          <ac:picMkLst>
            <pc:docMk/>
            <pc:sldMk cId="639230980" sldId="413"/>
            <ac:picMk id="4" creationId="{ACCF0BF9-367B-4593-86C5-BB223900165D}"/>
          </ac:picMkLst>
        </pc:picChg>
        <pc:picChg chg="del">
          <ac:chgData name="來賓使用者" userId="S::urn:spo:anon#a1eacc327734e018b811f001d0d7974dcb2f0734a4402315d56fbc9ee648d8a6::" providerId="AD" clId="Web-{0296E488-3877-3E25-9496-3192C24EF721}" dt="2019-01-11T03:15:34.762" v="6" actId="1076"/>
          <ac:picMkLst>
            <pc:docMk/>
            <pc:sldMk cId="639230980" sldId="413"/>
            <ac:picMk id="15" creationId="{B3EEAB92-5B6A-4203-95E5-34EA4842D25C}"/>
          </ac:picMkLst>
        </pc:picChg>
      </pc:sldChg>
    </pc:docChg>
  </pc:docChgLst>
  <pc:docChgLst>
    <pc:chgData name="來賓使用者" userId="S::urn:spo:anon#a1eacc327734e018b811f001d0d7974dcb2f0734a4402315d56fbc9ee648d8a6::" providerId="AD" clId="Web-{65BF6E49-9DC3-01E1-44CB-8C0C3D13B2E1}"/>
    <pc:docChg chg="modSld">
      <pc:chgData name="來賓使用者" userId="S::urn:spo:anon#a1eacc327734e018b811f001d0d7974dcb2f0734a4402315d56fbc9ee648d8a6::" providerId="AD" clId="Web-{65BF6E49-9DC3-01E1-44CB-8C0C3D13B2E1}" dt="2019-01-15T01:54:35.870" v="5"/>
      <pc:docMkLst>
        <pc:docMk/>
      </pc:docMkLst>
      <pc:sldChg chg="modSp">
        <pc:chgData name="來賓使用者" userId="S::urn:spo:anon#a1eacc327734e018b811f001d0d7974dcb2f0734a4402315d56fbc9ee648d8a6::" providerId="AD" clId="Web-{65BF6E49-9DC3-01E1-44CB-8C0C3D13B2E1}" dt="2019-01-15T01:54:35.870" v="5"/>
        <pc:sldMkLst>
          <pc:docMk/>
          <pc:sldMk cId="2781277017" sldId="420"/>
        </pc:sldMkLst>
        <pc:graphicFrameChg chg="mod modGraphic">
          <ac:chgData name="來賓使用者" userId="S::urn:spo:anon#a1eacc327734e018b811f001d0d7974dcb2f0734a4402315d56fbc9ee648d8a6::" providerId="AD" clId="Web-{65BF6E49-9DC3-01E1-44CB-8C0C3D13B2E1}" dt="2019-01-15T01:54:35.870" v="5"/>
          <ac:graphicFrameMkLst>
            <pc:docMk/>
            <pc:sldMk cId="2781277017" sldId="420"/>
            <ac:graphicFrameMk id="5" creationId="{4626E044-CD7C-4D3C-9176-947E9558A4BB}"/>
          </ac:graphicFrameMkLst>
        </pc:graphicFrameChg>
      </pc:sldChg>
    </pc:docChg>
  </pc:docChgLst>
  <pc:docChgLst>
    <pc:chgData name="來賓使用者" userId="S::urn:spo:anon#a1eacc327734e018b811f001d0d7974dcb2f0734a4402315d56fbc9ee648d8a6::" providerId="AD" clId="Web-{9F77F7A6-0C7D-4061-954C-51211F1C3FEE}"/>
    <pc:docChg chg="modSld">
      <pc:chgData name="來賓使用者" userId="S::urn:spo:anon#a1eacc327734e018b811f001d0d7974dcb2f0734a4402315d56fbc9ee648d8a6::" providerId="AD" clId="Web-{9F77F7A6-0C7D-4061-954C-51211F1C3FEE}" dt="2019-01-14T15:58:01.085" v="124"/>
      <pc:docMkLst>
        <pc:docMk/>
      </pc:docMkLst>
      <pc:sldChg chg="modNotes">
        <pc:chgData name="來賓使用者" userId="S::urn:spo:anon#a1eacc327734e018b811f001d0d7974dcb2f0734a4402315d56fbc9ee648d8a6::" providerId="AD" clId="Web-{9F77F7A6-0C7D-4061-954C-51211F1C3FEE}" dt="2019-01-14T15:46:23.333" v="28"/>
        <pc:sldMkLst>
          <pc:docMk/>
          <pc:sldMk cId="1341819211" sldId="339"/>
        </pc:sldMkLst>
      </pc:sldChg>
      <pc:sldChg chg="modNotes">
        <pc:chgData name="來賓使用者" userId="S::urn:spo:anon#a1eacc327734e018b811f001d0d7974dcb2f0734a4402315d56fbc9ee648d8a6::" providerId="AD" clId="Web-{9F77F7A6-0C7D-4061-954C-51211F1C3FEE}" dt="2019-01-14T15:46:54.959" v="37"/>
        <pc:sldMkLst>
          <pc:docMk/>
          <pc:sldMk cId="2096684129" sldId="350"/>
        </pc:sldMkLst>
      </pc:sldChg>
      <pc:sldChg chg="modNotes">
        <pc:chgData name="來賓使用者" userId="S::urn:spo:anon#a1eacc327734e018b811f001d0d7974dcb2f0734a4402315d56fbc9ee648d8a6::" providerId="AD" clId="Web-{9F77F7A6-0C7D-4061-954C-51211F1C3FEE}" dt="2019-01-14T15:33:31.972" v="11"/>
        <pc:sldMkLst>
          <pc:docMk/>
          <pc:sldMk cId="248118008" sldId="371"/>
        </pc:sldMkLst>
      </pc:sldChg>
      <pc:sldChg chg="modNotes">
        <pc:chgData name="來賓使用者" userId="S::urn:spo:anon#a1eacc327734e018b811f001d0d7974dcb2f0734a4402315d56fbc9ee648d8a6::" providerId="AD" clId="Web-{9F77F7A6-0C7D-4061-954C-51211F1C3FEE}" dt="2019-01-14T15:33:48.503" v="15"/>
        <pc:sldMkLst>
          <pc:docMk/>
          <pc:sldMk cId="2564350857" sldId="396"/>
        </pc:sldMkLst>
      </pc:sldChg>
      <pc:sldChg chg="modNotes">
        <pc:chgData name="來賓使用者" userId="S::urn:spo:anon#a1eacc327734e018b811f001d0d7974dcb2f0734a4402315d56fbc9ee648d8a6::" providerId="AD" clId="Web-{9F77F7A6-0C7D-4061-954C-51211F1C3FEE}" dt="2019-01-14T15:38:23.691" v="18"/>
        <pc:sldMkLst>
          <pc:docMk/>
          <pc:sldMk cId="1739469799" sldId="401"/>
        </pc:sldMkLst>
      </pc:sldChg>
      <pc:sldChg chg="modNotes">
        <pc:chgData name="來賓使用者" userId="S::urn:spo:anon#a1eacc327734e018b811f001d0d7974dcb2f0734a4402315d56fbc9ee648d8a6::" providerId="AD" clId="Web-{9F77F7A6-0C7D-4061-954C-51211F1C3FEE}" dt="2019-01-14T15:54:41.991" v="45"/>
        <pc:sldMkLst>
          <pc:docMk/>
          <pc:sldMk cId="639230980" sldId="413"/>
        </pc:sldMkLst>
      </pc:sldChg>
      <pc:sldChg chg="modNotes">
        <pc:chgData name="來賓使用者" userId="S::urn:spo:anon#a1eacc327734e018b811f001d0d7974dcb2f0734a4402315d56fbc9ee648d8a6::" providerId="AD" clId="Web-{9F77F7A6-0C7D-4061-954C-51211F1C3FEE}" dt="2019-01-14T15:54:50.444" v="47"/>
        <pc:sldMkLst>
          <pc:docMk/>
          <pc:sldMk cId="2429565416" sldId="415"/>
        </pc:sldMkLst>
      </pc:sldChg>
      <pc:sldChg chg="modNotes">
        <pc:chgData name="來賓使用者" userId="S::urn:spo:anon#a1eacc327734e018b811f001d0d7974dcb2f0734a4402315d56fbc9ee648d8a6::" providerId="AD" clId="Web-{9F77F7A6-0C7D-4061-954C-51211F1C3FEE}" dt="2019-01-14T15:58:01.085" v="124"/>
        <pc:sldMkLst>
          <pc:docMk/>
          <pc:sldMk cId="2837018174" sldId="416"/>
        </pc:sldMkLst>
      </pc:sldChg>
    </pc:docChg>
  </pc:docChgLst>
  <pc:docChgLst>
    <pc:chgData name="來賓使用者" userId="S::urn:spo:anon#a1eacc327734e018b811f001d0d7974dcb2f0734a4402315d56fbc9ee648d8a6::" providerId="AD" clId="Web-{2F28B865-9CB4-40D6-AA11-604E4DB48A1D}"/>
    <pc:docChg chg="modSld">
      <pc:chgData name="來賓使用者" userId="S::urn:spo:anon#a1eacc327734e018b811f001d0d7974dcb2f0734a4402315d56fbc9ee648d8a6::" providerId="AD" clId="Web-{2F28B865-9CB4-40D6-AA11-604E4DB48A1D}" dt="2019-01-14T16:12:28.950" v="10"/>
      <pc:docMkLst>
        <pc:docMk/>
      </pc:docMkLst>
      <pc:sldChg chg="modNotes">
        <pc:chgData name="來賓使用者" userId="S::urn:spo:anon#a1eacc327734e018b811f001d0d7974dcb2f0734a4402315d56fbc9ee648d8a6::" providerId="AD" clId="Web-{2F28B865-9CB4-40D6-AA11-604E4DB48A1D}" dt="2019-01-14T16:12:24.497" v="9"/>
        <pc:sldMkLst>
          <pc:docMk/>
          <pc:sldMk cId="2096684129" sldId="350"/>
        </pc:sldMkLst>
      </pc:sldChg>
      <pc:sldChg chg="modNotes">
        <pc:chgData name="來賓使用者" userId="S::urn:spo:anon#a1eacc327734e018b811f001d0d7974dcb2f0734a4402315d56fbc9ee648d8a6::" providerId="AD" clId="Web-{2F28B865-9CB4-40D6-AA11-604E4DB48A1D}" dt="2019-01-14T16:12:28.950" v="10"/>
        <pc:sldMkLst>
          <pc:docMk/>
          <pc:sldMk cId="2982658339" sldId="406"/>
        </pc:sldMkLst>
      </pc:sldChg>
    </pc:docChg>
  </pc:docChgLst>
  <pc:docChgLst>
    <pc:chgData name="來賓使用者" userId="S::urn:spo:anon#a1eacc327734e018b811f001d0d7974dcb2f0734a4402315d56fbc9ee648d8a6::" providerId="AD" clId="Web-{CB2DE14A-22BA-0096-4435-7F6BCE53A54C}"/>
    <pc:docChg chg="modSld">
      <pc:chgData name="來賓使用者" userId="S::urn:spo:anon#a1eacc327734e018b811f001d0d7974dcb2f0734a4402315d56fbc9ee648d8a6::" providerId="AD" clId="Web-{CB2DE14A-22BA-0096-4435-7F6BCE53A54C}" dt="2019-01-14T11:00:27.272" v="51"/>
      <pc:docMkLst>
        <pc:docMk/>
      </pc:docMkLst>
      <pc:sldChg chg="modNotes">
        <pc:chgData name="來賓使用者" userId="S::urn:spo:anon#a1eacc327734e018b811f001d0d7974dcb2f0734a4402315d56fbc9ee648d8a6::" providerId="AD" clId="Web-{CB2DE14A-22BA-0096-4435-7F6BCE53A54C}" dt="2019-01-14T10:55:31.848" v="28"/>
        <pc:sldMkLst>
          <pc:docMk/>
          <pc:sldMk cId="1341819211" sldId="339"/>
        </pc:sldMkLst>
      </pc:sldChg>
      <pc:sldChg chg="modNotes">
        <pc:chgData name="來賓使用者" userId="S::urn:spo:anon#a1eacc327734e018b811f001d0d7974dcb2f0734a4402315d56fbc9ee648d8a6::" providerId="AD" clId="Web-{CB2DE14A-22BA-0096-4435-7F6BCE53A54C}" dt="2019-01-14T10:57:40.875" v="38"/>
        <pc:sldMkLst>
          <pc:docMk/>
          <pc:sldMk cId="1900880958" sldId="344"/>
        </pc:sldMkLst>
      </pc:sldChg>
      <pc:sldChg chg="modNotes">
        <pc:chgData name="來賓使用者" userId="S::urn:spo:anon#a1eacc327734e018b811f001d0d7974dcb2f0734a4402315d56fbc9ee648d8a6::" providerId="AD" clId="Web-{CB2DE14A-22BA-0096-4435-7F6BCE53A54C}" dt="2019-01-14T10:57:13.615" v="36"/>
        <pc:sldMkLst>
          <pc:docMk/>
          <pc:sldMk cId="2096684129" sldId="350"/>
        </pc:sldMkLst>
      </pc:sldChg>
      <pc:sldChg chg="modNotes">
        <pc:chgData name="來賓使用者" userId="S::urn:spo:anon#a1eacc327734e018b811f001d0d7974dcb2f0734a4402315d56fbc9ee648d8a6::" providerId="AD" clId="Web-{CB2DE14A-22BA-0096-4435-7F6BCE53A54C}" dt="2019-01-14T10:51:05.316" v="7"/>
        <pc:sldMkLst>
          <pc:docMk/>
          <pc:sldMk cId="920838129" sldId="359"/>
        </pc:sldMkLst>
      </pc:sldChg>
      <pc:sldChg chg="modNotes">
        <pc:chgData name="來賓使用者" userId="S::urn:spo:anon#a1eacc327734e018b811f001d0d7974dcb2f0734a4402315d56fbc9ee648d8a6::" providerId="AD" clId="Web-{CB2DE14A-22BA-0096-4435-7F6BCE53A54C}" dt="2019-01-14T10:53:22.332" v="8"/>
        <pc:sldMkLst>
          <pc:docMk/>
          <pc:sldMk cId="3999985581" sldId="370"/>
        </pc:sldMkLst>
      </pc:sldChg>
      <pc:sldChg chg="modNotes">
        <pc:chgData name="來賓使用者" userId="S::urn:spo:anon#a1eacc327734e018b811f001d0d7974dcb2f0734a4402315d56fbc9ee648d8a6::" providerId="AD" clId="Web-{CB2DE14A-22BA-0096-4435-7F6BCE53A54C}" dt="2019-01-14T10:53:59.395" v="11"/>
        <pc:sldMkLst>
          <pc:docMk/>
          <pc:sldMk cId="248118008" sldId="371"/>
        </pc:sldMkLst>
      </pc:sldChg>
      <pc:sldChg chg="modNotes">
        <pc:chgData name="來賓使用者" userId="S::urn:spo:anon#a1eacc327734e018b811f001d0d7974dcb2f0734a4402315d56fbc9ee648d8a6::" providerId="AD" clId="Web-{CB2DE14A-22BA-0096-4435-7F6BCE53A54C}" dt="2019-01-14T10:54:25.582" v="12"/>
        <pc:sldMkLst>
          <pc:docMk/>
          <pc:sldMk cId="332596372" sldId="373"/>
        </pc:sldMkLst>
      </pc:sldChg>
      <pc:sldChg chg="modNotes">
        <pc:chgData name="來賓使用者" userId="S::urn:spo:anon#a1eacc327734e018b811f001d0d7974dcb2f0734a4402315d56fbc9ee648d8a6::" providerId="AD" clId="Web-{CB2DE14A-22BA-0096-4435-7F6BCE53A54C}" dt="2019-01-14T10:55:05.145" v="15"/>
        <pc:sldMkLst>
          <pc:docMk/>
          <pc:sldMk cId="1756817420" sldId="376"/>
        </pc:sldMkLst>
      </pc:sldChg>
      <pc:sldChg chg="modNotes">
        <pc:chgData name="來賓使用者" userId="S::urn:spo:anon#a1eacc327734e018b811f001d0d7974dcb2f0734a4402315d56fbc9ee648d8a6::" providerId="AD" clId="Web-{CB2DE14A-22BA-0096-4435-7F6BCE53A54C}" dt="2019-01-14T10:50:10.596" v="1"/>
        <pc:sldMkLst>
          <pc:docMk/>
          <pc:sldMk cId="627091424" sldId="381"/>
        </pc:sldMkLst>
      </pc:sldChg>
      <pc:sldChg chg="modNotes">
        <pc:chgData name="來賓使用者" userId="S::urn:spo:anon#a1eacc327734e018b811f001d0d7974dcb2f0734a4402315d56fbc9ee648d8a6::" providerId="AD" clId="Web-{CB2DE14A-22BA-0096-4435-7F6BCE53A54C}" dt="2019-01-14T10:56:15.005" v="31"/>
        <pc:sldMkLst>
          <pc:docMk/>
          <pc:sldMk cId="1749394473" sldId="393"/>
        </pc:sldMkLst>
      </pc:sldChg>
      <pc:sldChg chg="modNotes">
        <pc:chgData name="來賓使用者" userId="S::urn:spo:anon#a1eacc327734e018b811f001d0d7974dcb2f0734a4402315d56fbc9ee648d8a6::" providerId="AD" clId="Web-{CB2DE14A-22BA-0096-4435-7F6BCE53A54C}" dt="2019-01-14T10:54:34.442" v="13"/>
        <pc:sldMkLst>
          <pc:docMk/>
          <pc:sldMk cId="2564350857" sldId="396"/>
        </pc:sldMkLst>
      </pc:sldChg>
      <pc:sldChg chg="modNotes">
        <pc:chgData name="來賓使用者" userId="S::urn:spo:anon#a1eacc327734e018b811f001d0d7974dcb2f0734a4402315d56fbc9ee648d8a6::" providerId="AD" clId="Web-{CB2DE14A-22BA-0096-4435-7F6BCE53A54C}" dt="2019-01-14T10:54:52.817" v="14"/>
        <pc:sldMkLst>
          <pc:docMk/>
          <pc:sldMk cId="1739469799" sldId="401"/>
        </pc:sldMkLst>
      </pc:sldChg>
      <pc:sldChg chg="modNotes">
        <pc:chgData name="來賓使用者" userId="S::urn:spo:anon#a1eacc327734e018b811f001d0d7974dcb2f0734a4402315d56fbc9ee648d8a6::" providerId="AD" clId="Web-{CB2DE14A-22BA-0096-4435-7F6BCE53A54C}" dt="2019-01-14T10:55:33.692" v="29"/>
        <pc:sldMkLst>
          <pc:docMk/>
          <pc:sldMk cId="1561138850" sldId="402"/>
        </pc:sldMkLst>
      </pc:sldChg>
      <pc:sldChg chg="modNotes">
        <pc:chgData name="來賓使用者" userId="S::urn:spo:anon#a1eacc327734e018b811f001d0d7974dcb2f0734a4402315d56fbc9ee648d8a6::" providerId="AD" clId="Web-{CB2DE14A-22BA-0096-4435-7F6BCE53A54C}" dt="2019-01-14T10:56:25.849" v="32"/>
        <pc:sldMkLst>
          <pc:docMk/>
          <pc:sldMk cId="3717505605" sldId="403"/>
        </pc:sldMkLst>
      </pc:sldChg>
      <pc:sldChg chg="modNotes">
        <pc:chgData name="來賓使用者" userId="S::urn:spo:anon#a1eacc327734e018b811f001d0d7974dcb2f0734a4402315d56fbc9ee648d8a6::" providerId="AD" clId="Web-{CB2DE14A-22BA-0096-4435-7F6BCE53A54C}" dt="2019-01-14T10:56:34.755" v="33"/>
        <pc:sldMkLst>
          <pc:docMk/>
          <pc:sldMk cId="3371830390" sldId="404"/>
        </pc:sldMkLst>
      </pc:sldChg>
      <pc:sldChg chg="modNotes">
        <pc:chgData name="來賓使用者" userId="S::urn:spo:anon#a1eacc327734e018b811f001d0d7974dcb2f0734a4402315d56fbc9ee648d8a6::" providerId="AD" clId="Web-{CB2DE14A-22BA-0096-4435-7F6BCE53A54C}" dt="2019-01-14T10:56:43.537" v="34"/>
        <pc:sldMkLst>
          <pc:docMk/>
          <pc:sldMk cId="1599148656" sldId="405"/>
        </pc:sldMkLst>
      </pc:sldChg>
      <pc:sldChg chg="modNotes">
        <pc:chgData name="來賓使用者" userId="S::urn:spo:anon#a1eacc327734e018b811f001d0d7974dcb2f0734a4402315d56fbc9ee648d8a6::" providerId="AD" clId="Web-{CB2DE14A-22BA-0096-4435-7F6BCE53A54C}" dt="2019-01-14T10:57:38.093" v="37"/>
        <pc:sldMkLst>
          <pc:docMk/>
          <pc:sldMk cId="2982658339" sldId="406"/>
        </pc:sldMkLst>
      </pc:sldChg>
      <pc:sldChg chg="modNotes">
        <pc:chgData name="來賓使用者" userId="S::urn:spo:anon#a1eacc327734e018b811f001d0d7974dcb2f0734a4402315d56fbc9ee648d8a6::" providerId="AD" clId="Web-{CB2DE14A-22BA-0096-4435-7F6BCE53A54C}" dt="2019-01-14T10:58:02.032" v="40"/>
        <pc:sldMkLst>
          <pc:docMk/>
          <pc:sldMk cId="3925232152" sldId="407"/>
        </pc:sldMkLst>
      </pc:sldChg>
      <pc:sldChg chg="modNotes">
        <pc:chgData name="來賓使用者" userId="S::urn:spo:anon#a1eacc327734e018b811f001d0d7974dcb2f0734a4402315d56fbc9ee648d8a6::" providerId="AD" clId="Web-{CB2DE14A-22BA-0096-4435-7F6BCE53A54C}" dt="2019-01-14T10:58:26.579" v="43"/>
        <pc:sldMkLst>
          <pc:docMk/>
          <pc:sldMk cId="1732462011" sldId="408"/>
        </pc:sldMkLst>
      </pc:sldChg>
      <pc:sldChg chg="modNotes">
        <pc:chgData name="來賓使用者" userId="S::urn:spo:anon#a1eacc327734e018b811f001d0d7974dcb2f0734a4402315d56fbc9ee648d8a6::" providerId="AD" clId="Web-{CB2DE14A-22BA-0096-4435-7F6BCE53A54C}" dt="2019-01-14T10:58:47.690" v="45"/>
        <pc:sldMkLst>
          <pc:docMk/>
          <pc:sldMk cId="740619124" sldId="409"/>
        </pc:sldMkLst>
      </pc:sldChg>
      <pc:sldChg chg="modNotes">
        <pc:chgData name="來賓使用者" userId="S::urn:spo:anon#a1eacc327734e018b811f001d0d7974dcb2f0734a4402315d56fbc9ee648d8a6::" providerId="AD" clId="Web-{CB2DE14A-22BA-0096-4435-7F6BCE53A54C}" dt="2019-01-14T10:58:55.956" v="46"/>
        <pc:sldMkLst>
          <pc:docMk/>
          <pc:sldMk cId="2687130281" sldId="410"/>
        </pc:sldMkLst>
      </pc:sldChg>
      <pc:sldChg chg="modNotes">
        <pc:chgData name="來賓使用者" userId="S::urn:spo:anon#a1eacc327734e018b811f001d0d7974dcb2f0734a4402315d56fbc9ee648d8a6::" providerId="AD" clId="Web-{CB2DE14A-22BA-0096-4435-7F6BCE53A54C}" dt="2019-01-14T10:59:02.534" v="47"/>
        <pc:sldMkLst>
          <pc:docMk/>
          <pc:sldMk cId="1992669528" sldId="411"/>
        </pc:sldMkLst>
      </pc:sldChg>
      <pc:sldChg chg="modNotes">
        <pc:chgData name="來賓使用者" userId="S::urn:spo:anon#a1eacc327734e018b811f001d0d7974dcb2f0734a4402315d56fbc9ee648d8a6::" providerId="AD" clId="Web-{CB2DE14A-22BA-0096-4435-7F6BCE53A54C}" dt="2019-01-14T10:59:08.394" v="48"/>
        <pc:sldMkLst>
          <pc:docMk/>
          <pc:sldMk cId="639230980" sldId="413"/>
        </pc:sldMkLst>
      </pc:sldChg>
      <pc:sldChg chg="modNotes">
        <pc:chgData name="來賓使用者" userId="S::urn:spo:anon#a1eacc327734e018b811f001d0d7974dcb2f0734a4402315d56fbc9ee648d8a6::" providerId="AD" clId="Web-{CB2DE14A-22BA-0096-4435-7F6BCE53A54C}" dt="2019-01-14T10:59:14.675" v="49"/>
        <pc:sldMkLst>
          <pc:docMk/>
          <pc:sldMk cId="2729161138" sldId="414"/>
        </pc:sldMkLst>
      </pc:sldChg>
      <pc:sldChg chg="modNotes">
        <pc:chgData name="來賓使用者" userId="S::urn:spo:anon#a1eacc327734e018b811f001d0d7974dcb2f0734a4402315d56fbc9ee648d8a6::" providerId="AD" clId="Web-{CB2DE14A-22BA-0096-4435-7F6BCE53A54C}" dt="2019-01-14T10:59:24.269" v="50"/>
        <pc:sldMkLst>
          <pc:docMk/>
          <pc:sldMk cId="2429565416" sldId="415"/>
        </pc:sldMkLst>
      </pc:sldChg>
      <pc:sldChg chg="modNotes">
        <pc:chgData name="來賓使用者" userId="S::urn:spo:anon#a1eacc327734e018b811f001d0d7974dcb2f0734a4402315d56fbc9ee648d8a6::" providerId="AD" clId="Web-{CB2DE14A-22BA-0096-4435-7F6BCE53A54C}" dt="2019-01-14T10:58:30.580" v="44"/>
        <pc:sldMkLst>
          <pc:docMk/>
          <pc:sldMk cId="2258724831" sldId="417"/>
        </pc:sldMkLst>
      </pc:sldChg>
      <pc:sldChg chg="modNotes">
        <pc:chgData name="來賓使用者" userId="S::urn:spo:anon#a1eacc327734e018b811f001d0d7974dcb2f0734a4402315d56fbc9ee648d8a6::" providerId="AD" clId="Web-{CB2DE14A-22BA-0096-4435-7F6BCE53A54C}" dt="2019-01-14T10:55:47.708" v="30"/>
        <pc:sldMkLst>
          <pc:docMk/>
          <pc:sldMk cId="1165011727" sldId="418"/>
        </pc:sldMkLst>
      </pc:sldChg>
      <pc:sldChg chg="modNotes">
        <pc:chgData name="來賓使用者" userId="S::urn:spo:anon#a1eacc327734e018b811f001d0d7974dcb2f0734a4402315d56fbc9ee648d8a6::" providerId="AD" clId="Web-{CB2DE14A-22BA-0096-4435-7F6BCE53A54C}" dt="2019-01-14T10:58:17.298" v="41"/>
        <pc:sldMkLst>
          <pc:docMk/>
          <pc:sldMk cId="2133429762" sldId="419"/>
        </pc:sldMkLst>
      </pc:sldChg>
      <pc:sldChg chg="modNotes">
        <pc:chgData name="來賓使用者" userId="S::urn:spo:anon#a1eacc327734e018b811f001d0d7974dcb2f0734a4402315d56fbc9ee648d8a6::" providerId="AD" clId="Web-{CB2DE14A-22BA-0096-4435-7F6BCE53A54C}" dt="2019-01-14T11:00:27.272" v="51"/>
        <pc:sldMkLst>
          <pc:docMk/>
          <pc:sldMk cId="2781277017" sldId="420"/>
        </pc:sldMkLst>
      </pc:sldChg>
    </pc:docChg>
  </pc:docChgLst>
  <pc:docChgLst>
    <pc:chgData name="QNAP_Copy Su" userId="S::copysu@ieinet.onmicrosoft.com::1126be78-0e4b-4fc6-8d80-fa9b94be460a" providerId="AD" clId="Web-{14EDB636-38AD-03C2-1CBD-3B2A14CD30DA}"/>
    <pc:docChg chg="modSld">
      <pc:chgData name="QNAP_Copy Su" userId="S::copysu@ieinet.onmicrosoft.com::1126be78-0e4b-4fc6-8d80-fa9b94be460a" providerId="AD" clId="Web-{14EDB636-38AD-03C2-1CBD-3B2A14CD30DA}" dt="2019-01-11T07:23:03.646" v="1" actId="1076"/>
      <pc:docMkLst>
        <pc:docMk/>
      </pc:docMkLst>
      <pc:sldChg chg="modSp">
        <pc:chgData name="QNAP_Copy Su" userId="S::copysu@ieinet.onmicrosoft.com::1126be78-0e4b-4fc6-8d80-fa9b94be460a" providerId="AD" clId="Web-{14EDB636-38AD-03C2-1CBD-3B2A14CD30DA}" dt="2019-01-11T07:23:03.646" v="1" actId="1076"/>
        <pc:sldMkLst>
          <pc:docMk/>
          <pc:sldMk cId="2258724831" sldId="417"/>
        </pc:sldMkLst>
        <pc:spChg chg="mod">
          <ac:chgData name="QNAP_Copy Su" userId="S::copysu@ieinet.onmicrosoft.com::1126be78-0e4b-4fc6-8d80-fa9b94be460a" providerId="AD" clId="Web-{14EDB636-38AD-03C2-1CBD-3B2A14CD30DA}" dt="2019-01-11T07:23:03.630" v="0" actId="1076"/>
          <ac:spMkLst>
            <pc:docMk/>
            <pc:sldMk cId="2258724831" sldId="417"/>
            <ac:spMk id="56" creationId="{F89C5D51-A798-4EAC-9EAB-E73E7F979026}"/>
          </ac:spMkLst>
        </pc:spChg>
        <pc:spChg chg="mod">
          <ac:chgData name="QNAP_Copy Su" userId="S::copysu@ieinet.onmicrosoft.com::1126be78-0e4b-4fc6-8d80-fa9b94be460a" providerId="AD" clId="Web-{14EDB636-38AD-03C2-1CBD-3B2A14CD30DA}" dt="2019-01-11T07:23:03.646" v="1" actId="1076"/>
          <ac:spMkLst>
            <pc:docMk/>
            <pc:sldMk cId="2258724831" sldId="417"/>
            <ac:spMk id="57" creationId="{FAF0615E-FCC4-4C53-8B62-73BA9F809A24}"/>
          </ac:spMkLst>
        </pc:spChg>
      </pc:sldChg>
    </pc:docChg>
  </pc:docChgLst>
  <pc:docChgLst>
    <pc:chgData name="來賓使用者" userId="S::urn:spo:anon#185859f0dba6d5b1f58b9ac6c1fcb7c5de09ebecfe76653ad04fb40bb1f13fd0::" providerId="AD" clId="Web-{DDC34E41-5732-9C6D-A736-55828BD1D4FD}"/>
    <pc:docChg chg="modSld">
      <pc:chgData name="來賓使用者" userId="S::urn:spo:anon#185859f0dba6d5b1f58b9ac6c1fcb7c5de09ebecfe76653ad04fb40bb1f13fd0::" providerId="AD" clId="Web-{DDC34E41-5732-9C6D-A736-55828BD1D4FD}" dt="2019-01-14T02:02:12.045" v="5"/>
      <pc:docMkLst>
        <pc:docMk/>
      </pc:docMkLst>
      <pc:sldChg chg="modSp">
        <pc:chgData name="來賓使用者" userId="S::urn:spo:anon#185859f0dba6d5b1f58b9ac6c1fcb7c5de09ebecfe76653ad04fb40bb1f13fd0::" providerId="AD" clId="Web-{DDC34E41-5732-9C6D-A736-55828BD1D4FD}" dt="2019-01-14T02:02:12.045" v="5"/>
        <pc:sldMkLst>
          <pc:docMk/>
          <pc:sldMk cId="2781277017" sldId="420"/>
        </pc:sldMkLst>
        <pc:graphicFrameChg chg="mod modGraphic">
          <ac:chgData name="來賓使用者" userId="S::urn:spo:anon#185859f0dba6d5b1f58b9ac6c1fcb7c5de09ebecfe76653ad04fb40bb1f13fd0::" providerId="AD" clId="Web-{DDC34E41-5732-9C6D-A736-55828BD1D4FD}" dt="2019-01-14T02:02:12.045" v="5"/>
          <ac:graphicFrameMkLst>
            <pc:docMk/>
            <pc:sldMk cId="2781277017" sldId="420"/>
            <ac:graphicFrameMk id="5" creationId="{4626E044-CD7C-4D3C-9176-947E9558A4BB}"/>
          </ac:graphicFrameMkLst>
        </pc:graphicFrameChg>
      </pc:sldChg>
    </pc:docChg>
  </pc:docChgLst>
  <pc:docChgLst>
    <pc:chgData name="QNAP_Joyce Huang" userId="S::joycehuang@ieinet.onmicrosoft.com::f61b97eb-c5d6-4240-aaf8-39dcd75d1701" providerId="AD" clId="Web-{51646CC5-C689-0EAF-7E11-A40B3DAAFBD3}"/>
    <pc:docChg chg="modSld">
      <pc:chgData name="QNAP_Joyce Huang" userId="S::joycehuang@ieinet.onmicrosoft.com::f61b97eb-c5d6-4240-aaf8-39dcd75d1701" providerId="AD" clId="Web-{51646CC5-C689-0EAF-7E11-A40B3DAAFBD3}" dt="2019-01-11T09:17:03.892" v="181" actId="20577"/>
      <pc:docMkLst>
        <pc:docMk/>
      </pc:docMkLst>
      <pc:sldChg chg="modSp">
        <pc:chgData name="QNAP_Joyce Huang" userId="S::joycehuang@ieinet.onmicrosoft.com::f61b97eb-c5d6-4240-aaf8-39dcd75d1701" providerId="AD" clId="Web-{51646CC5-C689-0EAF-7E11-A40B3DAAFBD3}" dt="2019-01-11T09:10:59.096" v="168" actId="20577"/>
        <pc:sldMkLst>
          <pc:docMk/>
          <pc:sldMk cId="1900880958" sldId="344"/>
        </pc:sldMkLst>
        <pc:spChg chg="mod">
          <ac:chgData name="QNAP_Joyce Huang" userId="S::joycehuang@ieinet.onmicrosoft.com::f61b97eb-c5d6-4240-aaf8-39dcd75d1701" providerId="AD" clId="Web-{51646CC5-C689-0EAF-7E11-A40B3DAAFBD3}" dt="2019-01-11T09:10:59.096" v="168" actId="20577"/>
          <ac:spMkLst>
            <pc:docMk/>
            <pc:sldMk cId="1900880958" sldId="344"/>
            <ac:spMk id="11" creationId="{E836D5DA-1A59-4704-9D4B-3790ABE6916C}"/>
          </ac:spMkLst>
        </pc:spChg>
      </pc:sldChg>
      <pc:sldChg chg="modSp">
        <pc:chgData name="QNAP_Joyce Huang" userId="S::joycehuang@ieinet.onmicrosoft.com::f61b97eb-c5d6-4240-aaf8-39dcd75d1701" providerId="AD" clId="Web-{51646CC5-C689-0EAF-7E11-A40B3DAAFBD3}" dt="2019-01-11T08:46:28.528" v="74" actId="20577"/>
        <pc:sldMkLst>
          <pc:docMk/>
          <pc:sldMk cId="2096684129" sldId="350"/>
        </pc:sldMkLst>
        <pc:graphicFrameChg chg="mod modGraphic">
          <ac:chgData name="QNAP_Joyce Huang" userId="S::joycehuang@ieinet.onmicrosoft.com::f61b97eb-c5d6-4240-aaf8-39dcd75d1701" providerId="AD" clId="Web-{51646CC5-C689-0EAF-7E11-A40B3DAAFBD3}" dt="2019-01-11T08:46:28.528" v="74" actId="20577"/>
          <ac:graphicFrameMkLst>
            <pc:docMk/>
            <pc:sldMk cId="2096684129" sldId="350"/>
            <ac:graphicFrameMk id="24" creationId="{CAABC41A-3FCA-4801-8344-EAF171095036}"/>
          </ac:graphicFrameMkLst>
        </pc:graphicFrameChg>
      </pc:sldChg>
      <pc:sldChg chg="modSp">
        <pc:chgData name="QNAP_Joyce Huang" userId="S::joycehuang@ieinet.onmicrosoft.com::f61b97eb-c5d6-4240-aaf8-39dcd75d1701" providerId="AD" clId="Web-{51646CC5-C689-0EAF-7E11-A40B3DAAFBD3}" dt="2019-01-11T08:41:03.001" v="26" actId="20577"/>
        <pc:sldMkLst>
          <pc:docMk/>
          <pc:sldMk cId="920838129" sldId="359"/>
        </pc:sldMkLst>
        <pc:spChg chg="mod">
          <ac:chgData name="QNAP_Joyce Huang" userId="S::joycehuang@ieinet.onmicrosoft.com::f61b97eb-c5d6-4240-aaf8-39dcd75d1701" providerId="AD" clId="Web-{51646CC5-C689-0EAF-7E11-A40B3DAAFBD3}" dt="2019-01-11T08:41:03.001" v="26" actId="20577"/>
          <ac:spMkLst>
            <pc:docMk/>
            <pc:sldMk cId="920838129" sldId="359"/>
            <ac:spMk id="6" creationId="{44F379F2-21BE-5645-9DFB-C1EE0D3E76D6}"/>
          </ac:spMkLst>
        </pc:spChg>
      </pc:sldChg>
      <pc:sldChg chg="modSp">
        <pc:chgData name="QNAP_Joyce Huang" userId="S::joycehuang@ieinet.onmicrosoft.com::f61b97eb-c5d6-4240-aaf8-39dcd75d1701" providerId="AD" clId="Web-{51646CC5-C689-0EAF-7E11-A40B3DAAFBD3}" dt="2019-01-11T08:41:13.080" v="37" actId="20577"/>
        <pc:sldMkLst>
          <pc:docMk/>
          <pc:sldMk cId="3999985581" sldId="370"/>
        </pc:sldMkLst>
        <pc:spChg chg="mod">
          <ac:chgData name="QNAP_Joyce Huang" userId="S::joycehuang@ieinet.onmicrosoft.com::f61b97eb-c5d6-4240-aaf8-39dcd75d1701" providerId="AD" clId="Web-{51646CC5-C689-0EAF-7E11-A40B3DAAFBD3}" dt="2019-01-11T08:41:13.080" v="37" actId="20577"/>
          <ac:spMkLst>
            <pc:docMk/>
            <pc:sldMk cId="3999985581" sldId="370"/>
            <ac:spMk id="27" creationId="{E9927A60-59B7-4634-A65D-6D83A515DCCC}"/>
          </ac:spMkLst>
        </pc:spChg>
      </pc:sldChg>
      <pc:sldChg chg="modSp">
        <pc:chgData name="QNAP_Joyce Huang" userId="S::joycehuang@ieinet.onmicrosoft.com::f61b97eb-c5d6-4240-aaf8-39dcd75d1701" providerId="AD" clId="Web-{51646CC5-C689-0EAF-7E11-A40B3DAAFBD3}" dt="2019-01-11T08:42:09.128" v="40" actId="20577"/>
        <pc:sldMkLst>
          <pc:docMk/>
          <pc:sldMk cId="332596372" sldId="373"/>
        </pc:sldMkLst>
        <pc:spChg chg="mod">
          <ac:chgData name="QNAP_Joyce Huang" userId="S::joycehuang@ieinet.onmicrosoft.com::f61b97eb-c5d6-4240-aaf8-39dcd75d1701" providerId="AD" clId="Web-{51646CC5-C689-0EAF-7E11-A40B3DAAFBD3}" dt="2019-01-11T08:42:09.128" v="40" actId="20577"/>
          <ac:spMkLst>
            <pc:docMk/>
            <pc:sldMk cId="332596372" sldId="373"/>
            <ac:spMk id="44" creationId="{375E559E-AF47-445E-9AAB-7EE16AA3AACC}"/>
          </ac:spMkLst>
        </pc:spChg>
      </pc:sldChg>
      <pc:sldChg chg="modSp">
        <pc:chgData name="QNAP_Joyce Huang" userId="S::joycehuang@ieinet.onmicrosoft.com::f61b97eb-c5d6-4240-aaf8-39dcd75d1701" providerId="AD" clId="Web-{51646CC5-C689-0EAF-7E11-A40B3DAAFBD3}" dt="2019-01-11T09:10:13.408" v="166" actId="20577"/>
        <pc:sldMkLst>
          <pc:docMk/>
          <pc:sldMk cId="2827642756" sldId="378"/>
        </pc:sldMkLst>
        <pc:spChg chg="mod">
          <ac:chgData name="QNAP_Joyce Huang" userId="S::joycehuang@ieinet.onmicrosoft.com::f61b97eb-c5d6-4240-aaf8-39dcd75d1701" providerId="AD" clId="Web-{51646CC5-C689-0EAF-7E11-A40B3DAAFBD3}" dt="2019-01-11T09:10:13.408" v="166" actId="20577"/>
          <ac:spMkLst>
            <pc:docMk/>
            <pc:sldMk cId="2827642756" sldId="378"/>
            <ac:spMk id="5" creationId="{C164808F-2E6B-4B11-A335-C620FF7AACAE}"/>
          </ac:spMkLst>
        </pc:spChg>
      </pc:sldChg>
      <pc:sldChg chg="modSp">
        <pc:chgData name="QNAP_Joyce Huang" userId="S::joycehuang@ieinet.onmicrosoft.com::f61b97eb-c5d6-4240-aaf8-39dcd75d1701" providerId="AD" clId="Web-{51646CC5-C689-0EAF-7E11-A40B3DAAFBD3}" dt="2019-01-11T08:39:26.216" v="9" actId="20577"/>
        <pc:sldMkLst>
          <pc:docMk/>
          <pc:sldMk cId="3458977945" sldId="395"/>
        </pc:sldMkLst>
        <pc:spChg chg="mod">
          <ac:chgData name="QNAP_Joyce Huang" userId="S::joycehuang@ieinet.onmicrosoft.com::f61b97eb-c5d6-4240-aaf8-39dcd75d1701" providerId="AD" clId="Web-{51646CC5-C689-0EAF-7E11-A40B3DAAFBD3}" dt="2019-01-11T08:39:26.216" v="9" actId="20577"/>
          <ac:spMkLst>
            <pc:docMk/>
            <pc:sldMk cId="3458977945" sldId="395"/>
            <ac:spMk id="9" creationId="{EE324DCA-D7A4-4806-B133-50FE68F0ACCF}"/>
          </ac:spMkLst>
        </pc:spChg>
      </pc:sldChg>
      <pc:sldChg chg="modSp">
        <pc:chgData name="QNAP_Joyce Huang" userId="S::joycehuang@ieinet.onmicrosoft.com::f61b97eb-c5d6-4240-aaf8-39dcd75d1701" providerId="AD" clId="Web-{51646CC5-C689-0EAF-7E11-A40B3DAAFBD3}" dt="2019-01-11T09:16:22.689" v="171" actId="20577"/>
        <pc:sldMkLst>
          <pc:docMk/>
          <pc:sldMk cId="2564350857" sldId="396"/>
        </pc:sldMkLst>
        <pc:spChg chg="mod">
          <ac:chgData name="QNAP_Joyce Huang" userId="S::joycehuang@ieinet.onmicrosoft.com::f61b97eb-c5d6-4240-aaf8-39dcd75d1701" providerId="AD" clId="Web-{51646CC5-C689-0EAF-7E11-A40B3DAAFBD3}" dt="2019-01-11T09:16:22.689" v="171" actId="20577"/>
          <ac:spMkLst>
            <pc:docMk/>
            <pc:sldMk cId="2564350857" sldId="396"/>
            <ac:spMk id="28" creationId="{2E8FDAC7-5078-4CE6-8861-AF0A5078A774}"/>
          </ac:spMkLst>
        </pc:spChg>
      </pc:sldChg>
      <pc:sldChg chg="modSp">
        <pc:chgData name="QNAP_Joyce Huang" userId="S::joycehuang@ieinet.onmicrosoft.com::f61b97eb-c5d6-4240-aaf8-39dcd75d1701" providerId="AD" clId="Web-{51646CC5-C689-0EAF-7E11-A40B3DAAFBD3}" dt="2019-01-11T09:03:23.190" v="125" actId="20577"/>
        <pc:sldMkLst>
          <pc:docMk/>
          <pc:sldMk cId="2399431392" sldId="397"/>
        </pc:sldMkLst>
        <pc:spChg chg="mod">
          <ac:chgData name="QNAP_Joyce Huang" userId="S::joycehuang@ieinet.onmicrosoft.com::f61b97eb-c5d6-4240-aaf8-39dcd75d1701" providerId="AD" clId="Web-{51646CC5-C689-0EAF-7E11-A40B3DAAFBD3}" dt="2019-01-11T09:02:59.268" v="116" actId="20577"/>
          <ac:spMkLst>
            <pc:docMk/>
            <pc:sldMk cId="2399431392" sldId="397"/>
            <ac:spMk id="4" creationId="{138C8DBD-55B7-4E9A-8482-FFBD1FC36A2B}"/>
          </ac:spMkLst>
        </pc:spChg>
        <pc:spChg chg="mod">
          <ac:chgData name="QNAP_Joyce Huang" userId="S::joycehuang@ieinet.onmicrosoft.com::f61b97eb-c5d6-4240-aaf8-39dcd75d1701" providerId="AD" clId="Web-{51646CC5-C689-0EAF-7E11-A40B3DAAFBD3}" dt="2019-01-11T09:03:23.190" v="125" actId="20577"/>
          <ac:spMkLst>
            <pc:docMk/>
            <pc:sldMk cId="2399431392" sldId="397"/>
            <ac:spMk id="47" creationId="{EA3AECF4-4075-4476-8610-0EFFCE3EF9A4}"/>
          </ac:spMkLst>
        </pc:spChg>
      </pc:sldChg>
      <pc:sldChg chg="modSp">
        <pc:chgData name="QNAP_Joyce Huang" userId="S::joycehuang@ieinet.onmicrosoft.com::f61b97eb-c5d6-4240-aaf8-39dcd75d1701" providerId="AD" clId="Web-{51646CC5-C689-0EAF-7E11-A40B3DAAFBD3}" dt="2019-01-11T08:40:52.454" v="17" actId="20577"/>
        <pc:sldMkLst>
          <pc:docMk/>
          <pc:sldMk cId="2564814608" sldId="398"/>
        </pc:sldMkLst>
        <pc:spChg chg="mod">
          <ac:chgData name="QNAP_Joyce Huang" userId="S::joycehuang@ieinet.onmicrosoft.com::f61b97eb-c5d6-4240-aaf8-39dcd75d1701" providerId="AD" clId="Web-{51646CC5-C689-0EAF-7E11-A40B3DAAFBD3}" dt="2019-01-11T08:40:52.454" v="17" actId="20577"/>
          <ac:spMkLst>
            <pc:docMk/>
            <pc:sldMk cId="2564814608" sldId="398"/>
            <ac:spMk id="6" creationId="{95B8FF0A-3116-4740-A7FE-225E7F32C373}"/>
          </ac:spMkLst>
        </pc:spChg>
      </pc:sldChg>
      <pc:sldChg chg="modSp">
        <pc:chgData name="QNAP_Joyce Huang" userId="S::joycehuang@ieinet.onmicrosoft.com::f61b97eb-c5d6-4240-aaf8-39dcd75d1701" providerId="AD" clId="Web-{51646CC5-C689-0EAF-7E11-A40B3DAAFBD3}" dt="2019-01-11T08:50:10.098" v="104" actId="20577"/>
        <pc:sldMkLst>
          <pc:docMk/>
          <pc:sldMk cId="1747059757" sldId="399"/>
        </pc:sldMkLst>
        <pc:spChg chg="mod">
          <ac:chgData name="QNAP_Joyce Huang" userId="S::joycehuang@ieinet.onmicrosoft.com::f61b97eb-c5d6-4240-aaf8-39dcd75d1701" providerId="AD" clId="Web-{51646CC5-C689-0EAF-7E11-A40B3DAAFBD3}" dt="2019-01-11T08:50:10.098" v="104" actId="20577"/>
          <ac:spMkLst>
            <pc:docMk/>
            <pc:sldMk cId="1747059757" sldId="399"/>
            <ac:spMk id="5" creationId="{FC7A7111-B3EB-49F6-8DFC-B0052A5BEA6D}"/>
          </ac:spMkLst>
        </pc:spChg>
      </pc:sldChg>
      <pc:sldChg chg="modSp">
        <pc:chgData name="QNAP_Joyce Huang" userId="S::joycehuang@ieinet.onmicrosoft.com::f61b97eb-c5d6-4240-aaf8-39dcd75d1701" providerId="AD" clId="Web-{51646CC5-C689-0EAF-7E11-A40B3DAAFBD3}" dt="2019-01-11T09:17:03.892" v="181" actId="20577"/>
        <pc:sldMkLst>
          <pc:docMk/>
          <pc:sldMk cId="1739469799" sldId="401"/>
        </pc:sldMkLst>
        <pc:spChg chg="mod">
          <ac:chgData name="QNAP_Joyce Huang" userId="S::joycehuang@ieinet.onmicrosoft.com::f61b97eb-c5d6-4240-aaf8-39dcd75d1701" providerId="AD" clId="Web-{51646CC5-C689-0EAF-7E11-A40B3DAAFBD3}" dt="2019-01-11T09:08:55.283" v="162" actId="20577"/>
          <ac:spMkLst>
            <pc:docMk/>
            <pc:sldMk cId="1739469799" sldId="401"/>
            <ac:spMk id="21" creationId="{AABBBED9-C907-46C8-ABA2-75C24AC8954D}"/>
          </ac:spMkLst>
        </pc:spChg>
        <pc:spChg chg="mod">
          <ac:chgData name="QNAP_Joyce Huang" userId="S::joycehuang@ieinet.onmicrosoft.com::f61b97eb-c5d6-4240-aaf8-39dcd75d1701" providerId="AD" clId="Web-{51646CC5-C689-0EAF-7E11-A40B3DAAFBD3}" dt="2019-01-11T09:16:54.220" v="176" actId="20577"/>
          <ac:spMkLst>
            <pc:docMk/>
            <pc:sldMk cId="1739469799" sldId="401"/>
            <ac:spMk id="28" creationId="{2E8FDAC7-5078-4CE6-8861-AF0A5078A774}"/>
          </ac:spMkLst>
        </pc:spChg>
        <pc:spChg chg="mod">
          <ac:chgData name="QNAP_Joyce Huang" userId="S::joycehuang@ieinet.onmicrosoft.com::f61b97eb-c5d6-4240-aaf8-39dcd75d1701" providerId="AD" clId="Web-{51646CC5-C689-0EAF-7E11-A40B3DAAFBD3}" dt="2019-01-11T09:17:03.892" v="181" actId="20577"/>
          <ac:spMkLst>
            <pc:docMk/>
            <pc:sldMk cId="1739469799" sldId="401"/>
            <ac:spMk id="29" creationId="{F8A9C689-F8B6-4417-BE55-03EBCAD179E9}"/>
          </ac:spMkLst>
        </pc:spChg>
      </pc:sldChg>
      <pc:sldChg chg="modSp">
        <pc:chgData name="QNAP_Joyce Huang" userId="S::joycehuang@ieinet.onmicrosoft.com::f61b97eb-c5d6-4240-aaf8-39dcd75d1701" providerId="AD" clId="Web-{51646CC5-C689-0EAF-7E11-A40B3DAAFBD3}" dt="2019-01-11T08:49:16.863" v="97" actId="20577"/>
        <pc:sldMkLst>
          <pc:docMk/>
          <pc:sldMk cId="1732462011" sldId="408"/>
        </pc:sldMkLst>
        <pc:graphicFrameChg chg="mod modGraphic">
          <ac:chgData name="QNAP_Joyce Huang" userId="S::joycehuang@ieinet.onmicrosoft.com::f61b97eb-c5d6-4240-aaf8-39dcd75d1701" providerId="AD" clId="Web-{51646CC5-C689-0EAF-7E11-A40B3DAAFBD3}" dt="2019-01-11T08:49:16.863" v="97" actId="20577"/>
          <ac:graphicFrameMkLst>
            <pc:docMk/>
            <pc:sldMk cId="1732462011" sldId="408"/>
            <ac:graphicFrameMk id="59" creationId="{569D54B8-FCA4-47EF-987F-3E93B3C42072}"/>
          </ac:graphicFrameMkLst>
        </pc:graphicFrameChg>
      </pc:sldChg>
      <pc:sldChg chg="modSp">
        <pc:chgData name="QNAP_Joyce Huang" userId="S::joycehuang@ieinet.onmicrosoft.com::f61b97eb-c5d6-4240-aaf8-39dcd75d1701" providerId="AD" clId="Web-{51646CC5-C689-0EAF-7E11-A40B3DAAFBD3}" dt="2019-01-11T08:50:44.662" v="106" actId="20577"/>
        <pc:sldMkLst>
          <pc:docMk/>
          <pc:sldMk cId="1992669528" sldId="411"/>
        </pc:sldMkLst>
        <pc:spChg chg="mod">
          <ac:chgData name="QNAP_Joyce Huang" userId="S::joycehuang@ieinet.onmicrosoft.com::f61b97eb-c5d6-4240-aaf8-39dcd75d1701" providerId="AD" clId="Web-{51646CC5-C689-0EAF-7E11-A40B3DAAFBD3}" dt="2019-01-11T08:50:44.662" v="106" actId="20577"/>
          <ac:spMkLst>
            <pc:docMk/>
            <pc:sldMk cId="1992669528" sldId="411"/>
            <ac:spMk id="27" creationId="{DC839C07-61FC-4BBD-80C4-8950FEAE7EA5}"/>
          </ac:spMkLst>
        </pc:spChg>
      </pc:sldChg>
      <pc:sldChg chg="modSp">
        <pc:chgData name="QNAP_Joyce Huang" userId="S::joycehuang@ieinet.onmicrosoft.com::f61b97eb-c5d6-4240-aaf8-39dcd75d1701" providerId="AD" clId="Web-{51646CC5-C689-0EAF-7E11-A40B3DAAFBD3}" dt="2019-01-11T09:04:13.924" v="133" actId="20577"/>
        <pc:sldMkLst>
          <pc:docMk/>
          <pc:sldMk cId="2837018174" sldId="416"/>
        </pc:sldMkLst>
        <pc:spChg chg="mod">
          <ac:chgData name="QNAP_Joyce Huang" userId="S::joycehuang@ieinet.onmicrosoft.com::f61b97eb-c5d6-4240-aaf8-39dcd75d1701" providerId="AD" clId="Web-{51646CC5-C689-0EAF-7E11-A40B3DAAFBD3}" dt="2019-01-11T09:04:13.924" v="133" actId="20577"/>
          <ac:spMkLst>
            <pc:docMk/>
            <pc:sldMk cId="2837018174" sldId="416"/>
            <ac:spMk id="19" creationId="{7FEAEAA6-7A13-42B1-B5D0-81E661D127B3}"/>
          </ac:spMkLst>
        </pc:spChg>
        <pc:spChg chg="mod">
          <ac:chgData name="QNAP_Joyce Huang" userId="S::joycehuang@ieinet.onmicrosoft.com::f61b97eb-c5d6-4240-aaf8-39dcd75d1701" providerId="AD" clId="Web-{51646CC5-C689-0EAF-7E11-A40B3DAAFBD3}" dt="2019-01-11T08:52:11.415" v="111" actId="20577"/>
          <ac:spMkLst>
            <pc:docMk/>
            <pc:sldMk cId="2837018174" sldId="416"/>
            <ac:spMk id="20" creationId="{9E3A90A9-1059-4237-80B3-F16F39437929}"/>
          </ac:spMkLst>
        </pc:spChg>
      </pc:sldChg>
      <pc:sldChg chg="modSp">
        <pc:chgData name="QNAP_Joyce Huang" userId="S::joycehuang@ieinet.onmicrosoft.com::f61b97eb-c5d6-4240-aaf8-39dcd75d1701" providerId="AD" clId="Web-{51646CC5-C689-0EAF-7E11-A40B3DAAFBD3}" dt="2019-01-11T08:48:42.048" v="85" actId="20577"/>
        <pc:sldMkLst>
          <pc:docMk/>
          <pc:sldMk cId="2133429762" sldId="419"/>
        </pc:sldMkLst>
        <pc:spChg chg="mod">
          <ac:chgData name="QNAP_Joyce Huang" userId="S::joycehuang@ieinet.onmicrosoft.com::f61b97eb-c5d6-4240-aaf8-39dcd75d1701" providerId="AD" clId="Web-{51646CC5-C689-0EAF-7E11-A40B3DAAFBD3}" dt="2019-01-11T08:48:42.048" v="85" actId="20577"/>
          <ac:spMkLst>
            <pc:docMk/>
            <pc:sldMk cId="2133429762" sldId="419"/>
            <ac:spMk id="38" creationId="{9BE6274F-19BD-46E0-BF27-316EB47E4A18}"/>
          </ac:spMkLst>
        </pc:spChg>
      </pc:sldChg>
    </pc:docChg>
  </pc:docChgLst>
  <pc:docChgLst>
    <pc:chgData name="來賓使用者" userId="S::urn:spo:anon#a1eacc327734e018b811f001d0d7974dcb2f0734a4402315d56fbc9ee648d8a6::" providerId="AD" clId="Web-{3BBF4417-B0CA-CFA5-08D6-304D41AEC9A2}"/>
    <pc:docChg chg="modSld">
      <pc:chgData name="來賓使用者" userId="S::urn:spo:anon#a1eacc327734e018b811f001d0d7974dcb2f0734a4402315d56fbc9ee648d8a6::" providerId="AD" clId="Web-{3BBF4417-B0CA-CFA5-08D6-304D41AEC9A2}" dt="2019-01-11T09:31:34.110" v="215" actId="1076"/>
      <pc:docMkLst>
        <pc:docMk/>
      </pc:docMkLst>
      <pc:sldChg chg="modSp">
        <pc:chgData name="來賓使用者" userId="S::urn:spo:anon#a1eacc327734e018b811f001d0d7974dcb2f0734a4402315d56fbc9ee648d8a6::" providerId="AD" clId="Web-{3BBF4417-B0CA-CFA5-08D6-304D41AEC9A2}" dt="2019-01-11T09:31:34.110" v="215" actId="1076"/>
        <pc:sldMkLst>
          <pc:docMk/>
          <pc:sldMk cId="2399431392" sldId="397"/>
        </pc:sldMkLst>
        <pc:spChg chg="mod">
          <ac:chgData name="來賓使用者" userId="S::urn:spo:anon#a1eacc327734e018b811f001d0d7974dcb2f0734a4402315d56fbc9ee648d8a6::" providerId="AD" clId="Web-{3BBF4417-B0CA-CFA5-08D6-304D41AEC9A2}" dt="2019-01-11T09:30:44.376" v="76" actId="1076"/>
          <ac:spMkLst>
            <pc:docMk/>
            <pc:sldMk cId="2399431392" sldId="397"/>
            <ac:spMk id="4" creationId="{138C8DBD-55B7-4E9A-8482-FFBD1FC36A2B}"/>
          </ac:spMkLst>
        </pc:spChg>
        <pc:spChg chg="mod">
          <ac:chgData name="來賓使用者" userId="S::urn:spo:anon#a1eacc327734e018b811f001d0d7974dcb2f0734a4402315d56fbc9ee648d8a6::" providerId="AD" clId="Web-{3BBF4417-B0CA-CFA5-08D6-304D41AEC9A2}" dt="2019-01-11T09:31:34.110" v="215" actId="1076"/>
          <ac:spMkLst>
            <pc:docMk/>
            <pc:sldMk cId="2399431392" sldId="397"/>
            <ac:spMk id="32" creationId="{83294557-4B92-48A5-AD30-CA709C6894E4}"/>
          </ac:spMkLst>
        </pc:spChg>
        <pc:spChg chg="mod">
          <ac:chgData name="來賓使用者" userId="S::urn:spo:anon#a1eacc327734e018b811f001d0d7974dcb2f0734a4402315d56fbc9ee648d8a6::" providerId="AD" clId="Web-{3BBF4417-B0CA-CFA5-08D6-304D41AEC9A2}" dt="2019-01-11T09:31:27.266" v="214" actId="14100"/>
          <ac:spMkLst>
            <pc:docMk/>
            <pc:sldMk cId="2399431392" sldId="397"/>
            <ac:spMk id="47" creationId="{EA3AECF4-4075-4476-8610-0EFFCE3EF9A4}"/>
          </ac:spMkLst>
        </pc:spChg>
      </pc:sldChg>
    </pc:docChg>
  </pc:docChgLst>
  <pc:docChgLst>
    <pc:chgData name="來賓使用者" userId="S::urn:spo:anon#a1eacc327734e018b811f001d0d7974dcb2f0734a4402315d56fbc9ee648d8a6::" providerId="AD" clId="Web-{695A185F-8EF0-0771-F9CA-47A327DB1F55}"/>
    <pc:docChg chg="modSld">
      <pc:chgData name="來賓使用者" userId="S::urn:spo:anon#a1eacc327734e018b811f001d0d7974dcb2f0734a4402315d56fbc9ee648d8a6::" providerId="AD" clId="Web-{695A185F-8EF0-0771-F9CA-47A327DB1F55}" dt="2019-01-15T03:28:22.549" v="9" actId="20577"/>
      <pc:docMkLst>
        <pc:docMk/>
      </pc:docMkLst>
      <pc:sldChg chg="modSp">
        <pc:chgData name="來賓使用者" userId="S::urn:spo:anon#a1eacc327734e018b811f001d0d7974dcb2f0734a4402315d56fbc9ee648d8a6::" providerId="AD" clId="Web-{695A185F-8EF0-0771-F9CA-47A327DB1F55}" dt="2019-01-15T03:28:22.549" v="8" actId="20577"/>
        <pc:sldMkLst>
          <pc:docMk/>
          <pc:sldMk cId="3925232152" sldId="407"/>
        </pc:sldMkLst>
        <pc:spChg chg="mod">
          <ac:chgData name="來賓使用者" userId="S::urn:spo:anon#a1eacc327734e018b811f001d0d7974dcb2f0734a4402315d56fbc9ee648d8a6::" providerId="AD" clId="Web-{695A185F-8EF0-0771-F9CA-47A327DB1F55}" dt="2019-01-15T03:28:22.549" v="8" actId="20577"/>
          <ac:spMkLst>
            <pc:docMk/>
            <pc:sldMk cId="3925232152" sldId="407"/>
            <ac:spMk id="49" creationId="{3DF94465-9BE9-4A84-B2FD-58AC4E2A3EB6}"/>
          </ac:spMkLst>
        </pc:spChg>
      </pc:sldChg>
    </pc:docChg>
  </pc:docChgLst>
  <pc:docChgLst>
    <pc:chgData name="來賓使用者" userId="S::urn:spo:anon#a1eacc327734e018b811f001d0d7974dcb2f0734a4402315d56fbc9ee648d8a6::" providerId="AD" clId="Web-{1974610F-CEE7-2CD1-4117-4BE93ACD37C0}"/>
    <pc:docChg chg="modSld">
      <pc:chgData name="來賓使用者" userId="S::urn:spo:anon#a1eacc327734e018b811f001d0d7974dcb2f0734a4402315d56fbc9ee648d8a6::" providerId="AD" clId="Web-{1974610F-CEE7-2CD1-4117-4BE93ACD37C0}" dt="2019-01-15T03:58:27.697" v="13"/>
      <pc:docMkLst>
        <pc:docMk/>
      </pc:docMkLst>
      <pc:sldChg chg="modNotes">
        <pc:chgData name="來賓使用者" userId="S::urn:spo:anon#a1eacc327734e018b811f001d0d7974dcb2f0734a4402315d56fbc9ee648d8a6::" providerId="AD" clId="Web-{1974610F-CEE7-2CD1-4117-4BE93ACD37C0}" dt="2019-01-15T03:48:33.189" v="6"/>
        <pc:sldMkLst>
          <pc:docMk/>
          <pc:sldMk cId="248118008" sldId="371"/>
        </pc:sldMkLst>
      </pc:sldChg>
      <pc:sldChg chg="modNotes">
        <pc:chgData name="來賓使用者" userId="S::urn:spo:anon#a1eacc327734e018b811f001d0d7974dcb2f0734a4402315d56fbc9ee648d8a6::" providerId="AD" clId="Web-{1974610F-CEE7-2CD1-4117-4BE93ACD37C0}" dt="2019-01-15T03:49:23.770" v="10"/>
        <pc:sldMkLst>
          <pc:docMk/>
          <pc:sldMk cId="332596372" sldId="373"/>
        </pc:sldMkLst>
      </pc:sldChg>
      <pc:sldChg chg="modNotes">
        <pc:chgData name="來賓使用者" userId="S::urn:spo:anon#a1eacc327734e018b811f001d0d7974dcb2f0734a4402315d56fbc9ee648d8a6::" providerId="AD" clId="Web-{1974610F-CEE7-2CD1-4117-4BE93ACD37C0}" dt="2019-01-15T03:58:27.697" v="13"/>
        <pc:sldMkLst>
          <pc:docMk/>
          <pc:sldMk cId="1599148656" sldId="405"/>
        </pc:sldMkLst>
      </pc:sldChg>
    </pc:docChg>
  </pc:docChgLst>
  <pc:docChgLst>
    <pc:chgData name="來賓使用者" userId="S::urn:spo:anon#a1eacc327734e018b811f001d0d7974dcb2f0734a4402315d56fbc9ee648d8a6::" providerId="AD" clId="Web-{15C76C86-DA38-4B32-B75E-700CFFC33F9F}"/>
    <pc:docChg chg="modSld">
      <pc:chgData name="來賓使用者" userId="S::urn:spo:anon#a1eacc327734e018b811f001d0d7974dcb2f0734a4402315d56fbc9ee648d8a6::" providerId="AD" clId="Web-{15C76C86-DA38-4B32-B75E-700CFFC33F9F}" dt="2019-01-14T16:04:42.365" v="11"/>
      <pc:docMkLst>
        <pc:docMk/>
      </pc:docMkLst>
      <pc:sldChg chg="modNotes">
        <pc:chgData name="來賓使用者" userId="S::urn:spo:anon#a1eacc327734e018b811f001d0d7974dcb2f0734a4402315d56fbc9ee648d8a6::" providerId="AD" clId="Web-{15C76C86-DA38-4B32-B75E-700CFFC33F9F}" dt="2019-01-14T16:04:42.365" v="11"/>
        <pc:sldMkLst>
          <pc:docMk/>
          <pc:sldMk cId="1165011727" sldId="418"/>
        </pc:sldMkLst>
      </pc:sldChg>
    </pc:docChg>
  </pc:docChgLst>
  <pc:docChgLst>
    <pc:chgData name="QNAP_Copy Su" userId="1126be78-0e4b-4fc6-8d80-fa9b94be460a" providerId="ADAL" clId="{F9660C12-32A7-4C22-945F-9C2110027DEE}"/>
    <pc:docChg chg="undo custSel addSld modSld">
      <pc:chgData name="QNAP_Copy Su" userId="1126be78-0e4b-4fc6-8d80-fa9b94be460a" providerId="ADAL" clId="{F9660C12-32A7-4C22-945F-9C2110027DEE}" dt="2019-01-14T10:08:57.837" v="541" actId="1037"/>
      <pc:docMkLst>
        <pc:docMk/>
      </pc:docMkLst>
      <pc:sldChg chg="addSp delSp modSp">
        <pc:chgData name="QNAP_Copy Su" userId="1126be78-0e4b-4fc6-8d80-fa9b94be460a" providerId="ADAL" clId="{F9660C12-32A7-4C22-945F-9C2110027DEE}" dt="2019-01-11T07:10:30.437" v="494" actId="1076"/>
        <pc:sldMkLst>
          <pc:docMk/>
          <pc:sldMk cId="0" sldId="307"/>
        </pc:sldMkLst>
        <pc:spChg chg="add mod">
          <ac:chgData name="QNAP_Copy Su" userId="1126be78-0e4b-4fc6-8d80-fa9b94be460a" providerId="ADAL" clId="{F9660C12-32A7-4C22-945F-9C2110027DEE}" dt="2019-01-11T07:07:58.917" v="487" actId="1076"/>
          <ac:spMkLst>
            <pc:docMk/>
            <pc:sldMk cId="0" sldId="307"/>
            <ac:spMk id="2" creationId="{E46442EF-81D4-4D85-9147-A9F0A2212404}"/>
          </ac:spMkLst>
        </pc:spChg>
        <pc:spChg chg="del mod">
          <ac:chgData name="QNAP_Copy Su" userId="1126be78-0e4b-4fc6-8d80-fa9b94be460a" providerId="ADAL" clId="{F9660C12-32A7-4C22-945F-9C2110027DEE}" dt="2019-01-11T07:06:51.791" v="476" actId="478"/>
          <ac:spMkLst>
            <pc:docMk/>
            <pc:sldMk cId="0" sldId="307"/>
            <ac:spMk id="3" creationId="{B3526C1C-0E50-4858-B4D5-FDD81AF01E14}"/>
          </ac:spMkLst>
        </pc:spChg>
        <pc:spChg chg="mod">
          <ac:chgData name="QNAP_Copy Su" userId="1126be78-0e4b-4fc6-8d80-fa9b94be460a" providerId="ADAL" clId="{F9660C12-32A7-4C22-945F-9C2110027DEE}" dt="2019-01-10T10:05:37.561" v="387" actId="1076"/>
          <ac:spMkLst>
            <pc:docMk/>
            <pc:sldMk cId="0" sldId="307"/>
            <ac:spMk id="9" creationId="{070259F9-EE25-4DAA-B426-AD5E97C2C840}"/>
          </ac:spMkLst>
        </pc:spChg>
        <pc:picChg chg="add mod">
          <ac:chgData name="QNAP_Copy Su" userId="1126be78-0e4b-4fc6-8d80-fa9b94be460a" providerId="ADAL" clId="{F9660C12-32A7-4C22-945F-9C2110027DEE}" dt="2019-01-11T07:10:30.437" v="494" actId="1076"/>
          <ac:picMkLst>
            <pc:docMk/>
            <pc:sldMk cId="0" sldId="307"/>
            <ac:picMk id="4" creationId="{D6D2378E-CE7A-4771-97D1-0A0C4CE53DD4}"/>
          </ac:picMkLst>
        </pc:picChg>
      </pc:sldChg>
      <pc:sldChg chg="modSp">
        <pc:chgData name="QNAP_Copy Su" userId="1126be78-0e4b-4fc6-8d80-fa9b94be460a" providerId="ADAL" clId="{F9660C12-32A7-4C22-945F-9C2110027DEE}" dt="2019-01-10T09:45:10.591" v="25" actId="2711"/>
        <pc:sldMkLst>
          <pc:docMk/>
          <pc:sldMk cId="1341819211" sldId="339"/>
        </pc:sldMkLst>
        <pc:spChg chg="mod">
          <ac:chgData name="QNAP_Copy Su" userId="1126be78-0e4b-4fc6-8d80-fa9b94be460a" providerId="ADAL" clId="{F9660C12-32A7-4C22-945F-9C2110027DEE}" dt="2019-01-10T09:45:10.591" v="25" actId="2711"/>
          <ac:spMkLst>
            <pc:docMk/>
            <pc:sldMk cId="1341819211" sldId="339"/>
            <ac:spMk id="48" creationId="{72016DCE-0DAE-4318-918C-DA117F0DFA47}"/>
          </ac:spMkLst>
        </pc:spChg>
      </pc:sldChg>
      <pc:sldChg chg="delSp modSp">
        <pc:chgData name="QNAP_Copy Su" userId="1126be78-0e4b-4fc6-8d80-fa9b94be460a" providerId="ADAL" clId="{F9660C12-32A7-4C22-945F-9C2110027DEE}" dt="2019-01-10T09:50:39.290" v="120" actId="14100"/>
        <pc:sldMkLst>
          <pc:docMk/>
          <pc:sldMk cId="1900880958" sldId="344"/>
        </pc:sldMkLst>
        <pc:spChg chg="mod">
          <ac:chgData name="QNAP_Copy Su" userId="1126be78-0e4b-4fc6-8d80-fa9b94be460a" providerId="ADAL" clId="{F9660C12-32A7-4C22-945F-9C2110027DEE}" dt="2019-01-10T09:50:21.985" v="111" actId="1076"/>
          <ac:spMkLst>
            <pc:docMk/>
            <pc:sldMk cId="1900880958" sldId="344"/>
            <ac:spMk id="3" creationId="{134114FA-376A-4321-9B7E-1A2203E71D1B}"/>
          </ac:spMkLst>
        </pc:spChg>
        <pc:spChg chg="del">
          <ac:chgData name="QNAP_Copy Su" userId="1126be78-0e4b-4fc6-8d80-fa9b94be460a" providerId="ADAL" clId="{F9660C12-32A7-4C22-945F-9C2110027DEE}" dt="2019-01-10T09:48:36.682" v="78" actId="478"/>
          <ac:spMkLst>
            <pc:docMk/>
            <pc:sldMk cId="1900880958" sldId="344"/>
            <ac:spMk id="9" creationId="{1DAFCB50-E82E-4E25-8C2D-B934FB32B947}"/>
          </ac:spMkLst>
        </pc:spChg>
        <pc:spChg chg="mod">
          <ac:chgData name="QNAP_Copy Su" userId="1126be78-0e4b-4fc6-8d80-fa9b94be460a" providerId="ADAL" clId="{F9660C12-32A7-4C22-945F-9C2110027DEE}" dt="2019-01-10T09:48:24.819" v="76" actId="1076"/>
          <ac:spMkLst>
            <pc:docMk/>
            <pc:sldMk cId="1900880958" sldId="344"/>
            <ac:spMk id="10" creationId="{A08466A4-FD32-4256-AB32-08A49218CA42}"/>
          </ac:spMkLst>
        </pc:spChg>
        <pc:spChg chg="mod">
          <ac:chgData name="QNAP_Copy Su" userId="1126be78-0e4b-4fc6-8d80-fa9b94be460a" providerId="ADAL" clId="{F9660C12-32A7-4C22-945F-9C2110027DEE}" dt="2019-01-10T09:50:39.290" v="120" actId="14100"/>
          <ac:spMkLst>
            <pc:docMk/>
            <pc:sldMk cId="1900880958" sldId="344"/>
            <ac:spMk id="11" creationId="{E836D5DA-1A59-4704-9D4B-3790ABE6916C}"/>
          </ac:spMkLst>
        </pc:spChg>
        <pc:spChg chg="mod">
          <ac:chgData name="QNAP_Copy Su" userId="1126be78-0e4b-4fc6-8d80-fa9b94be460a" providerId="ADAL" clId="{F9660C12-32A7-4C22-945F-9C2110027DEE}" dt="2019-01-10T09:47:34.322" v="60" actId="2711"/>
          <ac:spMkLst>
            <pc:docMk/>
            <pc:sldMk cId="1900880958" sldId="344"/>
            <ac:spMk id="12" creationId="{8C86AD6A-A778-43CC-8B9F-D60A02146D7E}"/>
          </ac:spMkLst>
        </pc:spChg>
        <pc:spChg chg="del">
          <ac:chgData name="QNAP_Copy Su" userId="1126be78-0e4b-4fc6-8d80-fa9b94be460a" providerId="ADAL" clId="{F9660C12-32A7-4C22-945F-9C2110027DEE}" dt="2019-01-10T09:49:12.948" v="87" actId="478"/>
          <ac:spMkLst>
            <pc:docMk/>
            <pc:sldMk cId="1900880958" sldId="344"/>
            <ac:spMk id="18" creationId="{13C48E9C-9FCC-4C9F-92BA-E17F21019BCF}"/>
          </ac:spMkLst>
        </pc:spChg>
        <pc:spChg chg="mod">
          <ac:chgData name="QNAP_Copy Su" userId="1126be78-0e4b-4fc6-8d80-fa9b94be460a" providerId="ADAL" clId="{F9660C12-32A7-4C22-945F-9C2110027DEE}" dt="2019-01-10T09:50:17.985" v="109" actId="14100"/>
          <ac:spMkLst>
            <pc:docMk/>
            <pc:sldMk cId="1900880958" sldId="344"/>
            <ac:spMk id="19" creationId="{5C8FF975-4E76-40E5-9580-D1D513E4ED45}"/>
          </ac:spMkLst>
        </pc:spChg>
        <pc:picChg chg="mod">
          <ac:chgData name="QNAP_Copy Su" userId="1126be78-0e4b-4fc6-8d80-fa9b94be460a" providerId="ADAL" clId="{F9660C12-32A7-4C22-945F-9C2110027DEE}" dt="2019-01-10T09:49:38.887" v="93" actId="1076"/>
          <ac:picMkLst>
            <pc:docMk/>
            <pc:sldMk cId="1900880958" sldId="344"/>
            <ac:picMk id="14" creationId="{3CCACED0-4EDB-4BF4-874A-F4D7D1A8CEDA}"/>
          </ac:picMkLst>
        </pc:picChg>
        <pc:picChg chg="mod modCrop">
          <ac:chgData name="QNAP_Copy Su" userId="1126be78-0e4b-4fc6-8d80-fa9b94be460a" providerId="ADAL" clId="{F9660C12-32A7-4C22-945F-9C2110027DEE}" dt="2019-01-10T09:50:03.428" v="105" actId="732"/>
          <ac:picMkLst>
            <pc:docMk/>
            <pc:sldMk cId="1900880958" sldId="344"/>
            <ac:picMk id="15" creationId="{D5311EDD-FEEF-471F-A0BC-9C79F318F478}"/>
          </ac:picMkLst>
        </pc:picChg>
        <pc:picChg chg="mod">
          <ac:chgData name="QNAP_Copy Su" userId="1126be78-0e4b-4fc6-8d80-fa9b94be460a" providerId="ADAL" clId="{F9660C12-32A7-4C22-945F-9C2110027DEE}" dt="2019-01-10T09:50:30.401" v="119" actId="1035"/>
          <ac:picMkLst>
            <pc:docMk/>
            <pc:sldMk cId="1900880958" sldId="344"/>
            <ac:picMk id="21" creationId="{9E4D3F0C-0DAB-415C-8594-516FCA4F1ED3}"/>
          </ac:picMkLst>
        </pc:picChg>
        <pc:picChg chg="mod">
          <ac:chgData name="QNAP_Copy Su" userId="1126be78-0e4b-4fc6-8d80-fa9b94be460a" providerId="ADAL" clId="{F9660C12-32A7-4C22-945F-9C2110027DEE}" dt="2019-01-10T09:48:22.208" v="75" actId="1076"/>
          <ac:picMkLst>
            <pc:docMk/>
            <pc:sldMk cId="1900880958" sldId="344"/>
            <ac:picMk id="22" creationId="{F0421ED2-D200-4ED0-927F-172F275E5C61}"/>
          </ac:picMkLst>
        </pc:picChg>
      </pc:sldChg>
      <pc:sldChg chg="modSp">
        <pc:chgData name="QNAP_Copy Su" userId="1126be78-0e4b-4fc6-8d80-fa9b94be460a" providerId="ADAL" clId="{F9660C12-32A7-4C22-945F-9C2110027DEE}" dt="2019-01-11T01:51:17.143" v="421" actId="1076"/>
        <pc:sldMkLst>
          <pc:docMk/>
          <pc:sldMk cId="2096684129" sldId="350"/>
        </pc:sldMkLst>
        <pc:spChg chg="mod">
          <ac:chgData name="QNAP_Copy Su" userId="1126be78-0e4b-4fc6-8d80-fa9b94be460a" providerId="ADAL" clId="{F9660C12-32A7-4C22-945F-9C2110027DEE}" dt="2019-01-10T09:47:13.703" v="57" actId="2711"/>
          <ac:spMkLst>
            <pc:docMk/>
            <pc:sldMk cId="2096684129" sldId="350"/>
            <ac:spMk id="14" creationId="{A67636D5-5A22-4B62-86F1-3954561AC566}"/>
          </ac:spMkLst>
        </pc:spChg>
        <pc:graphicFrameChg chg="mod modGraphic">
          <ac:chgData name="QNAP_Copy Su" userId="1126be78-0e4b-4fc6-8d80-fa9b94be460a" providerId="ADAL" clId="{F9660C12-32A7-4C22-945F-9C2110027DEE}" dt="2019-01-11T01:51:08.527" v="419" actId="14734"/>
          <ac:graphicFrameMkLst>
            <pc:docMk/>
            <pc:sldMk cId="2096684129" sldId="350"/>
            <ac:graphicFrameMk id="24" creationId="{CAABC41A-3FCA-4801-8344-EAF171095036}"/>
          </ac:graphicFrameMkLst>
        </pc:graphicFrameChg>
        <pc:picChg chg="mod">
          <ac:chgData name="QNAP_Copy Su" userId="1126be78-0e4b-4fc6-8d80-fa9b94be460a" providerId="ADAL" clId="{F9660C12-32A7-4C22-945F-9C2110027DEE}" dt="2019-01-11T01:51:11.759" v="420" actId="1076"/>
          <ac:picMkLst>
            <pc:docMk/>
            <pc:sldMk cId="2096684129" sldId="350"/>
            <ac:picMk id="4" creationId="{F9AD3D1C-E0F2-4D26-82FA-2927E474BB2A}"/>
          </ac:picMkLst>
        </pc:picChg>
        <pc:picChg chg="mod">
          <ac:chgData name="QNAP_Copy Su" userId="1126be78-0e4b-4fc6-8d80-fa9b94be460a" providerId="ADAL" clId="{F9660C12-32A7-4C22-945F-9C2110027DEE}" dt="2019-01-11T01:51:17.143" v="421" actId="1076"/>
          <ac:picMkLst>
            <pc:docMk/>
            <pc:sldMk cId="2096684129" sldId="350"/>
            <ac:picMk id="18" creationId="{6CD474C7-8CCB-447B-B981-0FCD539CBE93}"/>
          </ac:picMkLst>
        </pc:picChg>
        <pc:picChg chg="mod">
          <ac:chgData name="QNAP_Copy Su" userId="1126be78-0e4b-4fc6-8d80-fa9b94be460a" providerId="ADAL" clId="{F9660C12-32A7-4C22-945F-9C2110027DEE}" dt="2019-01-11T01:51:17.143" v="421" actId="1076"/>
          <ac:picMkLst>
            <pc:docMk/>
            <pc:sldMk cId="2096684129" sldId="350"/>
            <ac:picMk id="20" creationId="{E13B0FD7-7D53-4AA4-B56B-98BB8821AA4B}"/>
          </ac:picMkLst>
        </pc:picChg>
        <pc:picChg chg="mod">
          <ac:chgData name="QNAP_Copy Su" userId="1126be78-0e4b-4fc6-8d80-fa9b94be460a" providerId="ADAL" clId="{F9660C12-32A7-4C22-945F-9C2110027DEE}" dt="2019-01-11T01:51:17.143" v="421" actId="1076"/>
          <ac:picMkLst>
            <pc:docMk/>
            <pc:sldMk cId="2096684129" sldId="350"/>
            <ac:picMk id="22" creationId="{DF2ED550-9FFF-43C7-B620-BFF407E0EB16}"/>
          </ac:picMkLst>
        </pc:picChg>
        <pc:picChg chg="mod">
          <ac:chgData name="QNAP_Copy Su" userId="1126be78-0e4b-4fc6-8d80-fa9b94be460a" providerId="ADAL" clId="{F9660C12-32A7-4C22-945F-9C2110027DEE}" dt="2019-01-11T01:51:17.143" v="421" actId="1076"/>
          <ac:picMkLst>
            <pc:docMk/>
            <pc:sldMk cId="2096684129" sldId="350"/>
            <ac:picMk id="23" creationId="{519D77E9-E935-4062-B4B9-CAC5411EF77B}"/>
          </ac:picMkLst>
        </pc:picChg>
        <pc:picChg chg="mod">
          <ac:chgData name="QNAP_Copy Su" userId="1126be78-0e4b-4fc6-8d80-fa9b94be460a" providerId="ADAL" clId="{F9660C12-32A7-4C22-945F-9C2110027DEE}" dt="2019-01-11T01:51:17.143" v="421" actId="1076"/>
          <ac:picMkLst>
            <pc:docMk/>
            <pc:sldMk cId="2096684129" sldId="350"/>
            <ac:picMk id="25" creationId="{C5B88ABB-FA2F-4662-9B97-685E8989EFF1}"/>
          </ac:picMkLst>
        </pc:picChg>
      </pc:sldChg>
      <pc:sldChg chg="modSp">
        <pc:chgData name="QNAP_Copy Su" userId="1126be78-0e4b-4fc6-8d80-fa9b94be460a" providerId="ADAL" clId="{F9660C12-32A7-4C22-945F-9C2110027DEE}" dt="2019-01-11T01:53:51.627" v="435" actId="255"/>
        <pc:sldMkLst>
          <pc:docMk/>
          <pc:sldMk cId="920838129" sldId="359"/>
        </pc:sldMkLst>
        <pc:spChg chg="mod">
          <ac:chgData name="QNAP_Copy Su" userId="1126be78-0e4b-4fc6-8d80-fa9b94be460a" providerId="ADAL" clId="{F9660C12-32A7-4C22-945F-9C2110027DEE}" dt="2019-01-11T01:52:53.448" v="434" actId="1035"/>
          <ac:spMkLst>
            <pc:docMk/>
            <pc:sldMk cId="920838129" sldId="359"/>
            <ac:spMk id="4" creationId="{654A0318-8E61-4C38-901D-9ED2267606CC}"/>
          </ac:spMkLst>
        </pc:spChg>
        <pc:spChg chg="mod">
          <ac:chgData name="QNAP_Copy Su" userId="1126be78-0e4b-4fc6-8d80-fa9b94be460a" providerId="ADAL" clId="{F9660C12-32A7-4C22-945F-9C2110027DEE}" dt="2019-01-10T09:42:06.227" v="8" actId="2711"/>
          <ac:spMkLst>
            <pc:docMk/>
            <pc:sldMk cId="920838129" sldId="359"/>
            <ac:spMk id="6" creationId="{44F379F2-21BE-5645-9DFB-C1EE0D3E76D6}"/>
          </ac:spMkLst>
        </pc:spChg>
        <pc:spChg chg="mod">
          <ac:chgData name="QNAP_Copy Su" userId="1126be78-0e4b-4fc6-8d80-fa9b94be460a" providerId="ADAL" clId="{F9660C12-32A7-4C22-945F-9C2110027DEE}" dt="2019-01-11T01:52:53.448" v="434" actId="1035"/>
          <ac:spMkLst>
            <pc:docMk/>
            <pc:sldMk cId="920838129" sldId="359"/>
            <ac:spMk id="60" creationId="{B417D150-A1BE-4592-9B52-D8E8E516EB1A}"/>
          </ac:spMkLst>
        </pc:spChg>
        <pc:spChg chg="mod">
          <ac:chgData name="QNAP_Copy Su" userId="1126be78-0e4b-4fc6-8d80-fa9b94be460a" providerId="ADAL" clId="{F9660C12-32A7-4C22-945F-9C2110027DEE}" dt="2019-01-11T01:52:53.448" v="434" actId="1035"/>
          <ac:spMkLst>
            <pc:docMk/>
            <pc:sldMk cId="920838129" sldId="359"/>
            <ac:spMk id="61" creationId="{1928BEBF-FC93-4BB6-AEBC-6BE72A48994A}"/>
          </ac:spMkLst>
        </pc:spChg>
        <pc:spChg chg="mod">
          <ac:chgData name="QNAP_Copy Su" userId="1126be78-0e4b-4fc6-8d80-fa9b94be460a" providerId="ADAL" clId="{F9660C12-32A7-4C22-945F-9C2110027DEE}" dt="2019-01-11T01:52:53.448" v="434" actId="1035"/>
          <ac:spMkLst>
            <pc:docMk/>
            <pc:sldMk cId="920838129" sldId="359"/>
            <ac:spMk id="62" creationId="{88E4B06D-D86A-4121-B83C-3ED8BA5A57B0}"/>
          </ac:spMkLst>
        </pc:spChg>
        <pc:spChg chg="mod">
          <ac:chgData name="QNAP_Copy Su" userId="1126be78-0e4b-4fc6-8d80-fa9b94be460a" providerId="ADAL" clId="{F9660C12-32A7-4C22-945F-9C2110027DEE}" dt="2019-01-11T01:52:53.448" v="434" actId="1035"/>
          <ac:spMkLst>
            <pc:docMk/>
            <pc:sldMk cId="920838129" sldId="359"/>
            <ac:spMk id="63" creationId="{2A16DC37-B937-4960-8472-4777D5398179}"/>
          </ac:spMkLst>
        </pc:spChg>
        <pc:spChg chg="mod">
          <ac:chgData name="QNAP_Copy Su" userId="1126be78-0e4b-4fc6-8d80-fa9b94be460a" providerId="ADAL" clId="{F9660C12-32A7-4C22-945F-9C2110027DEE}" dt="2019-01-10T09:42:28.330" v="10" actId="12789"/>
          <ac:spMkLst>
            <pc:docMk/>
            <pc:sldMk cId="920838129" sldId="359"/>
            <ac:spMk id="166" creationId="{903B7517-D323-41FB-AE65-F1A6A89C3642}"/>
          </ac:spMkLst>
        </pc:spChg>
        <pc:spChg chg="mod">
          <ac:chgData name="QNAP_Copy Su" userId="1126be78-0e4b-4fc6-8d80-fa9b94be460a" providerId="ADAL" clId="{F9660C12-32A7-4C22-945F-9C2110027DEE}" dt="2019-01-11T01:53:51.627" v="435" actId="255"/>
          <ac:spMkLst>
            <pc:docMk/>
            <pc:sldMk cId="920838129" sldId="359"/>
            <ac:spMk id="168" creationId="{7B9EFFC4-6B99-497D-ACC6-69B66D8DBE56}"/>
          </ac:spMkLst>
        </pc:spChg>
        <pc:spChg chg="mod">
          <ac:chgData name="QNAP_Copy Su" userId="1126be78-0e4b-4fc6-8d80-fa9b94be460a" providerId="ADAL" clId="{F9660C12-32A7-4C22-945F-9C2110027DEE}" dt="2019-01-10T09:42:28.330" v="10" actId="12789"/>
          <ac:spMkLst>
            <pc:docMk/>
            <pc:sldMk cId="920838129" sldId="359"/>
            <ac:spMk id="171" creationId="{DC5F9BA4-4286-4531-8282-BBBCD0DC4BE0}"/>
          </ac:spMkLst>
        </pc:spChg>
        <pc:spChg chg="mod">
          <ac:chgData name="QNAP_Copy Su" userId="1126be78-0e4b-4fc6-8d80-fa9b94be460a" providerId="ADAL" clId="{F9660C12-32A7-4C22-945F-9C2110027DEE}" dt="2019-01-10T09:42:28.330" v="10" actId="12789"/>
          <ac:spMkLst>
            <pc:docMk/>
            <pc:sldMk cId="920838129" sldId="359"/>
            <ac:spMk id="185" creationId="{C7E4192D-0B62-4837-9621-90CCB02BE8D6}"/>
          </ac:spMkLst>
        </pc:spChg>
        <pc:spChg chg="mod">
          <ac:chgData name="QNAP_Copy Su" userId="1126be78-0e4b-4fc6-8d80-fa9b94be460a" providerId="ADAL" clId="{F9660C12-32A7-4C22-945F-9C2110027DEE}" dt="2019-01-10T09:42:28.330" v="10" actId="12789"/>
          <ac:spMkLst>
            <pc:docMk/>
            <pc:sldMk cId="920838129" sldId="359"/>
            <ac:spMk id="189" creationId="{AF997164-539B-4C11-8490-0AAE7A93799F}"/>
          </ac:spMkLst>
        </pc:spChg>
        <pc:spChg chg="mod">
          <ac:chgData name="QNAP_Copy Su" userId="1126be78-0e4b-4fc6-8d80-fa9b94be460a" providerId="ADAL" clId="{F9660C12-32A7-4C22-945F-9C2110027DEE}" dt="2019-01-10T09:42:28.330" v="10" actId="12789"/>
          <ac:spMkLst>
            <pc:docMk/>
            <pc:sldMk cId="920838129" sldId="359"/>
            <ac:spMk id="193" creationId="{A3EACB25-E43D-4834-A713-3902353660C7}"/>
          </ac:spMkLst>
        </pc:spChg>
        <pc:spChg chg="mod">
          <ac:chgData name="QNAP_Copy Su" userId="1126be78-0e4b-4fc6-8d80-fa9b94be460a" providerId="ADAL" clId="{F9660C12-32A7-4C22-945F-9C2110027DEE}" dt="2019-01-10T09:42:28.330" v="10" actId="12789"/>
          <ac:spMkLst>
            <pc:docMk/>
            <pc:sldMk cId="920838129" sldId="359"/>
            <ac:spMk id="196" creationId="{C39FD88E-2956-4734-89C7-55D867A584C0}"/>
          </ac:spMkLst>
        </pc:spChg>
      </pc:sldChg>
      <pc:sldChg chg="modSp modNotesTx">
        <pc:chgData name="QNAP_Copy Su" userId="1126be78-0e4b-4fc6-8d80-fa9b94be460a" providerId="ADAL" clId="{F9660C12-32A7-4C22-945F-9C2110027DEE}" dt="2019-01-11T01:41:22.679" v="397" actId="6549"/>
        <pc:sldMkLst>
          <pc:docMk/>
          <pc:sldMk cId="3999985581" sldId="370"/>
        </pc:sldMkLst>
        <pc:spChg chg="mod">
          <ac:chgData name="QNAP_Copy Su" userId="1126be78-0e4b-4fc6-8d80-fa9b94be460a" providerId="ADAL" clId="{F9660C12-32A7-4C22-945F-9C2110027DEE}" dt="2019-01-10T09:42:52.687" v="11" actId="12789"/>
          <ac:spMkLst>
            <pc:docMk/>
            <pc:sldMk cId="3999985581" sldId="370"/>
            <ac:spMk id="10" creationId="{68EF75EA-B25B-40EC-921F-C77AABFF8661}"/>
          </ac:spMkLst>
        </pc:spChg>
        <pc:spChg chg="mod">
          <ac:chgData name="QNAP_Copy Su" userId="1126be78-0e4b-4fc6-8d80-fa9b94be460a" providerId="ADAL" clId="{F9660C12-32A7-4C22-945F-9C2110027DEE}" dt="2019-01-10T09:42:52.687" v="11" actId="12789"/>
          <ac:spMkLst>
            <pc:docMk/>
            <pc:sldMk cId="3999985581" sldId="370"/>
            <ac:spMk id="14" creationId="{6A3167C7-F422-6448-BA10-72FC97B93DD3}"/>
          </ac:spMkLst>
        </pc:spChg>
        <pc:spChg chg="mod">
          <ac:chgData name="QNAP_Copy Su" userId="1126be78-0e4b-4fc6-8d80-fa9b94be460a" providerId="ADAL" clId="{F9660C12-32A7-4C22-945F-9C2110027DEE}" dt="2019-01-10T09:43:00.554" v="12" actId="2711"/>
          <ac:spMkLst>
            <pc:docMk/>
            <pc:sldMk cId="3999985581" sldId="370"/>
            <ac:spMk id="27" creationId="{E9927A60-59B7-4634-A65D-6D83A515DCCC}"/>
          </ac:spMkLst>
        </pc:spChg>
        <pc:spChg chg="mod">
          <ac:chgData name="QNAP_Copy Su" userId="1126be78-0e4b-4fc6-8d80-fa9b94be460a" providerId="ADAL" clId="{F9660C12-32A7-4C22-945F-9C2110027DEE}" dt="2019-01-10T09:42:52.687" v="11" actId="12789"/>
          <ac:spMkLst>
            <pc:docMk/>
            <pc:sldMk cId="3999985581" sldId="370"/>
            <ac:spMk id="33" creationId="{45D08F35-D53E-418F-A39C-F151B804D13F}"/>
          </ac:spMkLst>
        </pc:spChg>
        <pc:spChg chg="mod">
          <ac:chgData name="QNAP_Copy Su" userId="1126be78-0e4b-4fc6-8d80-fa9b94be460a" providerId="ADAL" clId="{F9660C12-32A7-4C22-945F-9C2110027DEE}" dt="2019-01-10T09:42:52.687" v="11" actId="12789"/>
          <ac:spMkLst>
            <pc:docMk/>
            <pc:sldMk cId="3999985581" sldId="370"/>
            <ac:spMk id="34" creationId="{A4E60D64-5C2E-4832-8FC1-A40E3B4EAFFA}"/>
          </ac:spMkLst>
        </pc:spChg>
        <pc:spChg chg="mod">
          <ac:chgData name="QNAP_Copy Su" userId="1126be78-0e4b-4fc6-8d80-fa9b94be460a" providerId="ADAL" clId="{F9660C12-32A7-4C22-945F-9C2110027DEE}" dt="2019-01-10T09:42:52.687" v="11" actId="12789"/>
          <ac:spMkLst>
            <pc:docMk/>
            <pc:sldMk cId="3999985581" sldId="370"/>
            <ac:spMk id="36" creationId="{79E52D81-62F3-4209-BE78-B8B41D1479A9}"/>
          </ac:spMkLst>
        </pc:spChg>
        <pc:spChg chg="mod">
          <ac:chgData name="QNAP_Copy Su" userId="1126be78-0e4b-4fc6-8d80-fa9b94be460a" providerId="ADAL" clId="{F9660C12-32A7-4C22-945F-9C2110027DEE}" dt="2019-01-10T09:42:52.687" v="11" actId="12789"/>
          <ac:spMkLst>
            <pc:docMk/>
            <pc:sldMk cId="3999985581" sldId="370"/>
            <ac:spMk id="38" creationId="{D2728F7F-519C-4817-A89D-28E0C50ADC64}"/>
          </ac:spMkLst>
        </pc:spChg>
      </pc:sldChg>
      <pc:sldChg chg="modSp">
        <pc:chgData name="QNAP_Copy Su" userId="1126be78-0e4b-4fc6-8d80-fa9b94be460a" providerId="ADAL" clId="{F9660C12-32A7-4C22-945F-9C2110027DEE}" dt="2019-01-10T09:43:16.882" v="15" actId="1035"/>
        <pc:sldMkLst>
          <pc:docMk/>
          <pc:sldMk cId="248118008" sldId="371"/>
        </pc:sldMkLst>
        <pc:spChg chg="mod">
          <ac:chgData name="QNAP_Copy Su" userId="1126be78-0e4b-4fc6-8d80-fa9b94be460a" providerId="ADAL" clId="{F9660C12-32A7-4C22-945F-9C2110027DEE}" dt="2019-01-10T09:43:12.731" v="13" actId="2711"/>
          <ac:spMkLst>
            <pc:docMk/>
            <pc:sldMk cId="248118008" sldId="371"/>
            <ac:spMk id="13" creationId="{2F8CBDE5-47F2-4EF2-8189-F1262B406BF9}"/>
          </ac:spMkLst>
        </pc:spChg>
        <pc:spChg chg="mod">
          <ac:chgData name="QNAP_Copy Su" userId="1126be78-0e4b-4fc6-8d80-fa9b94be460a" providerId="ADAL" clId="{F9660C12-32A7-4C22-945F-9C2110027DEE}" dt="2019-01-10T09:43:16.882" v="15" actId="1035"/>
          <ac:spMkLst>
            <pc:docMk/>
            <pc:sldMk cId="248118008" sldId="371"/>
            <ac:spMk id="16" creationId="{9FFA3FFB-8525-4643-8670-D358AB01A1F0}"/>
          </ac:spMkLst>
        </pc:spChg>
      </pc:sldChg>
      <pc:sldChg chg="modSp">
        <pc:chgData name="QNAP_Copy Su" userId="1126be78-0e4b-4fc6-8d80-fa9b94be460a" providerId="ADAL" clId="{F9660C12-32A7-4C22-945F-9C2110027DEE}" dt="2019-01-10T09:44:09.214" v="19" actId="2711"/>
        <pc:sldMkLst>
          <pc:docMk/>
          <pc:sldMk cId="332596372" sldId="373"/>
        </pc:sldMkLst>
        <pc:spChg chg="mod">
          <ac:chgData name="QNAP_Copy Su" userId="1126be78-0e4b-4fc6-8d80-fa9b94be460a" providerId="ADAL" clId="{F9660C12-32A7-4C22-945F-9C2110027DEE}" dt="2019-01-10T09:43:27.936" v="16" actId="2711"/>
          <ac:spMkLst>
            <pc:docMk/>
            <pc:sldMk cId="332596372" sldId="373"/>
            <ac:spMk id="24" creationId="{4C5DAEBF-D5E8-44B4-8C7F-C3FEC652BE22}"/>
          </ac:spMkLst>
        </pc:spChg>
        <pc:spChg chg="mod">
          <ac:chgData name="QNAP_Copy Su" userId="1126be78-0e4b-4fc6-8d80-fa9b94be460a" providerId="ADAL" clId="{F9660C12-32A7-4C22-945F-9C2110027DEE}" dt="2019-01-10T09:44:09.214" v="19" actId="2711"/>
          <ac:spMkLst>
            <pc:docMk/>
            <pc:sldMk cId="332596372" sldId="373"/>
            <ac:spMk id="43" creationId="{C624926A-720C-4030-B4D3-5FC77338865F}"/>
          </ac:spMkLst>
        </pc:spChg>
      </pc:sldChg>
      <pc:sldChg chg="modSp">
        <pc:chgData name="QNAP_Copy Su" userId="1126be78-0e4b-4fc6-8d80-fa9b94be460a" providerId="ADAL" clId="{F9660C12-32A7-4C22-945F-9C2110027DEE}" dt="2019-01-10T10:06:30.649" v="390" actId="1076"/>
        <pc:sldMkLst>
          <pc:docMk/>
          <pc:sldMk cId="1267334834" sldId="375"/>
        </pc:sldMkLst>
        <pc:spChg chg="mod">
          <ac:chgData name="QNAP_Copy Su" userId="1126be78-0e4b-4fc6-8d80-fa9b94be460a" providerId="ADAL" clId="{F9660C12-32A7-4C22-945F-9C2110027DEE}" dt="2019-01-10T10:06:30.649" v="390" actId="1076"/>
          <ac:spMkLst>
            <pc:docMk/>
            <pc:sldMk cId="1267334834" sldId="375"/>
            <ac:spMk id="5" creationId="{AC8EF0C6-D751-4473-A54B-D883792161C0}"/>
          </ac:spMkLst>
        </pc:spChg>
      </pc:sldChg>
      <pc:sldChg chg="modSp">
        <pc:chgData name="QNAP_Copy Su" userId="1126be78-0e4b-4fc6-8d80-fa9b94be460a" providerId="ADAL" clId="{F9660C12-32A7-4C22-945F-9C2110027DEE}" dt="2019-01-11T01:55:04.519" v="437" actId="113"/>
        <pc:sldMkLst>
          <pc:docMk/>
          <pc:sldMk cId="1756817420" sldId="376"/>
        </pc:sldMkLst>
        <pc:spChg chg="mod">
          <ac:chgData name="QNAP_Copy Su" userId="1126be78-0e4b-4fc6-8d80-fa9b94be460a" providerId="ADAL" clId="{F9660C12-32A7-4C22-945F-9C2110027DEE}" dt="2019-01-10T09:44:50.749" v="23" actId="2711"/>
          <ac:spMkLst>
            <pc:docMk/>
            <pc:sldMk cId="1756817420" sldId="376"/>
            <ac:spMk id="8" creationId="{38E53442-8CAC-4F88-B0C4-4728F690AA60}"/>
          </ac:spMkLst>
        </pc:spChg>
        <pc:spChg chg="mod">
          <ac:chgData name="QNAP_Copy Su" userId="1126be78-0e4b-4fc6-8d80-fa9b94be460a" providerId="ADAL" clId="{F9660C12-32A7-4C22-945F-9C2110027DEE}" dt="2019-01-11T01:55:04.519" v="437" actId="113"/>
          <ac:spMkLst>
            <pc:docMk/>
            <pc:sldMk cId="1756817420" sldId="376"/>
            <ac:spMk id="16" creationId="{1F39E895-61C3-443B-B681-79A6F5A370C9}"/>
          </ac:spMkLst>
        </pc:spChg>
        <pc:spChg chg="mod">
          <ac:chgData name="QNAP_Copy Su" userId="1126be78-0e4b-4fc6-8d80-fa9b94be460a" providerId="ADAL" clId="{F9660C12-32A7-4C22-945F-9C2110027DEE}" dt="2019-01-11T01:55:04.519" v="437" actId="113"/>
          <ac:spMkLst>
            <pc:docMk/>
            <pc:sldMk cId="1756817420" sldId="376"/>
            <ac:spMk id="19" creationId="{A2B0B6AA-ED3B-4D7B-866D-9433292C3B5A}"/>
          </ac:spMkLst>
        </pc:spChg>
        <pc:spChg chg="mod">
          <ac:chgData name="QNAP_Copy Su" userId="1126be78-0e4b-4fc6-8d80-fa9b94be460a" providerId="ADAL" clId="{F9660C12-32A7-4C22-945F-9C2110027DEE}" dt="2019-01-11T01:55:04.519" v="437" actId="113"/>
          <ac:spMkLst>
            <pc:docMk/>
            <pc:sldMk cId="1756817420" sldId="376"/>
            <ac:spMk id="25" creationId="{FEFFCF17-0B73-48EF-B8C1-60F75EE54975}"/>
          </ac:spMkLst>
        </pc:spChg>
      </pc:sldChg>
      <pc:sldChg chg="modSp">
        <pc:chgData name="QNAP_Copy Su" userId="1126be78-0e4b-4fc6-8d80-fa9b94be460a" providerId="ADAL" clId="{F9660C12-32A7-4C22-945F-9C2110027DEE}" dt="2019-01-10T09:47:19.958" v="58" actId="2711"/>
        <pc:sldMkLst>
          <pc:docMk/>
          <pc:sldMk cId="2827642756" sldId="378"/>
        </pc:sldMkLst>
        <pc:spChg chg="mod">
          <ac:chgData name="QNAP_Copy Su" userId="1126be78-0e4b-4fc6-8d80-fa9b94be460a" providerId="ADAL" clId="{F9660C12-32A7-4C22-945F-9C2110027DEE}" dt="2019-01-10T09:47:19.958" v="58" actId="2711"/>
          <ac:spMkLst>
            <pc:docMk/>
            <pc:sldMk cId="2827642756" sldId="378"/>
            <ac:spMk id="5" creationId="{C164808F-2E6B-4B11-A335-C620FF7AACAE}"/>
          </ac:spMkLst>
        </pc:spChg>
      </pc:sldChg>
      <pc:sldChg chg="modSp">
        <pc:chgData name="QNAP_Copy Su" userId="1126be78-0e4b-4fc6-8d80-fa9b94be460a" providerId="ADAL" clId="{F9660C12-32A7-4C22-945F-9C2110027DEE}" dt="2019-01-10T10:47:16.124" v="396" actId="1076"/>
        <pc:sldMkLst>
          <pc:docMk/>
          <pc:sldMk cId="301904658" sldId="380"/>
        </pc:sldMkLst>
        <pc:spChg chg="mod">
          <ac:chgData name="QNAP_Copy Su" userId="1126be78-0e4b-4fc6-8d80-fa9b94be460a" providerId="ADAL" clId="{F9660C12-32A7-4C22-945F-9C2110027DEE}" dt="2019-01-10T10:47:16.124" v="396" actId="1076"/>
          <ac:spMkLst>
            <pc:docMk/>
            <pc:sldMk cId="301904658" sldId="380"/>
            <ac:spMk id="5" creationId="{FCC8ECB7-5D59-46E0-A327-EC9D68C66A0C}"/>
          </ac:spMkLst>
        </pc:spChg>
      </pc:sldChg>
      <pc:sldChg chg="addSp delSp modSp">
        <pc:chgData name="QNAP_Copy Su" userId="1126be78-0e4b-4fc6-8d80-fa9b94be460a" providerId="ADAL" clId="{F9660C12-32A7-4C22-945F-9C2110027DEE}" dt="2019-01-11T08:23:03.695" v="500" actId="478"/>
        <pc:sldMkLst>
          <pc:docMk/>
          <pc:sldMk cId="627091424" sldId="381"/>
        </pc:sldMkLst>
        <pc:picChg chg="add del mod">
          <ac:chgData name="QNAP_Copy Su" userId="1126be78-0e4b-4fc6-8d80-fa9b94be460a" providerId="ADAL" clId="{F9660C12-32A7-4C22-945F-9C2110027DEE}" dt="2019-01-11T08:22:53.737" v="497" actId="478"/>
          <ac:picMkLst>
            <pc:docMk/>
            <pc:sldMk cId="627091424" sldId="381"/>
            <ac:picMk id="2" creationId="{7CD267B5-2597-4C54-97E3-9A9050FF7F1B}"/>
          </ac:picMkLst>
        </pc:picChg>
        <pc:picChg chg="add mod">
          <ac:chgData name="QNAP_Copy Su" userId="1126be78-0e4b-4fc6-8d80-fa9b94be460a" providerId="ADAL" clId="{F9660C12-32A7-4C22-945F-9C2110027DEE}" dt="2019-01-10T09:41:15.380" v="2" actId="27614"/>
          <ac:picMkLst>
            <pc:docMk/>
            <pc:sldMk cId="627091424" sldId="381"/>
            <ac:picMk id="3" creationId="{9045137F-B739-4164-9E7F-A3777D79CDA9}"/>
          </ac:picMkLst>
        </pc:picChg>
        <pc:picChg chg="add del mod">
          <ac:chgData name="QNAP_Copy Su" userId="1126be78-0e4b-4fc6-8d80-fa9b94be460a" providerId="ADAL" clId="{F9660C12-32A7-4C22-945F-9C2110027DEE}" dt="2019-01-11T08:23:03.695" v="500" actId="478"/>
          <ac:picMkLst>
            <pc:docMk/>
            <pc:sldMk cId="627091424" sldId="381"/>
            <ac:picMk id="4" creationId="{EB337CB7-7695-47CE-BB36-34BAAFEEDA36}"/>
          </ac:picMkLst>
        </pc:picChg>
        <pc:picChg chg="del">
          <ac:chgData name="QNAP_Copy Su" userId="1126be78-0e4b-4fc6-8d80-fa9b94be460a" providerId="ADAL" clId="{F9660C12-32A7-4C22-945F-9C2110027DEE}" dt="2019-01-10T09:40:51.890" v="0" actId="478"/>
          <ac:picMkLst>
            <pc:docMk/>
            <pc:sldMk cId="627091424" sldId="381"/>
            <ac:picMk id="14" creationId="{18135EC2-823E-4826-9E2C-61BB159E2F72}"/>
          </ac:picMkLst>
        </pc:picChg>
      </pc:sldChg>
      <pc:sldChg chg="modSp">
        <pc:chgData name="QNAP_Copy Su" userId="1126be78-0e4b-4fc6-8d80-fa9b94be460a" providerId="ADAL" clId="{F9660C12-32A7-4C22-945F-9C2110027DEE}" dt="2019-01-10T09:45:44.240" v="36" actId="14100"/>
        <pc:sldMkLst>
          <pc:docMk/>
          <pc:sldMk cId="1749394473" sldId="393"/>
        </pc:sldMkLst>
        <pc:spChg chg="mod">
          <ac:chgData name="QNAP_Copy Su" userId="1126be78-0e4b-4fc6-8d80-fa9b94be460a" providerId="ADAL" clId="{F9660C12-32A7-4C22-945F-9C2110027DEE}" dt="2019-01-10T09:45:28.838" v="34" actId="2711"/>
          <ac:spMkLst>
            <pc:docMk/>
            <pc:sldMk cId="1749394473" sldId="393"/>
            <ac:spMk id="38" creationId="{4121AA0C-45CC-462C-BCDA-8BD741B3008E}"/>
          </ac:spMkLst>
        </pc:spChg>
        <pc:spChg chg="mod">
          <ac:chgData name="QNAP_Copy Su" userId="1126be78-0e4b-4fc6-8d80-fa9b94be460a" providerId="ADAL" clId="{F9660C12-32A7-4C22-945F-9C2110027DEE}" dt="2019-01-10T09:45:36.161" v="35" actId="14100"/>
          <ac:spMkLst>
            <pc:docMk/>
            <pc:sldMk cId="1749394473" sldId="393"/>
            <ac:spMk id="42" creationId="{4B995587-EC83-4E76-9640-9C696FF6DD7E}"/>
          </ac:spMkLst>
        </pc:spChg>
        <pc:spChg chg="mod">
          <ac:chgData name="QNAP_Copy Su" userId="1126be78-0e4b-4fc6-8d80-fa9b94be460a" providerId="ADAL" clId="{F9660C12-32A7-4C22-945F-9C2110027DEE}" dt="2019-01-10T09:45:44.240" v="36" actId="14100"/>
          <ac:spMkLst>
            <pc:docMk/>
            <pc:sldMk cId="1749394473" sldId="393"/>
            <ac:spMk id="69" creationId="{379BD718-4C61-4DAE-8B14-5664D8882B6D}"/>
          </ac:spMkLst>
        </pc:spChg>
      </pc:sldChg>
      <pc:sldChg chg="modSp">
        <pc:chgData name="QNAP_Copy Su" userId="1126be78-0e4b-4fc6-8d80-fa9b94be460a" providerId="ADAL" clId="{F9660C12-32A7-4C22-945F-9C2110027DEE}" dt="2019-01-10T09:41:44.311" v="6" actId="1076"/>
        <pc:sldMkLst>
          <pc:docMk/>
          <pc:sldMk cId="3458977945" sldId="395"/>
        </pc:sldMkLst>
        <pc:spChg chg="mod">
          <ac:chgData name="QNAP_Copy Su" userId="1126be78-0e4b-4fc6-8d80-fa9b94be460a" providerId="ADAL" clId="{F9660C12-32A7-4C22-945F-9C2110027DEE}" dt="2019-01-10T09:41:25.877" v="3" actId="2711"/>
          <ac:spMkLst>
            <pc:docMk/>
            <pc:sldMk cId="3458977945" sldId="395"/>
            <ac:spMk id="6" creationId="{FB56E4D5-650B-4A66-B38A-5ED1D1854979}"/>
          </ac:spMkLst>
        </pc:spChg>
        <pc:spChg chg="mod">
          <ac:chgData name="QNAP_Copy Su" userId="1126be78-0e4b-4fc6-8d80-fa9b94be460a" providerId="ADAL" clId="{F9660C12-32A7-4C22-945F-9C2110027DEE}" dt="2019-01-10T09:41:38.394" v="5" actId="255"/>
          <ac:spMkLst>
            <pc:docMk/>
            <pc:sldMk cId="3458977945" sldId="395"/>
            <ac:spMk id="9" creationId="{EE324DCA-D7A4-4806-B133-50FE68F0ACCF}"/>
          </ac:spMkLst>
        </pc:spChg>
        <pc:spChg chg="mod">
          <ac:chgData name="QNAP_Copy Su" userId="1126be78-0e4b-4fc6-8d80-fa9b94be460a" providerId="ADAL" clId="{F9660C12-32A7-4C22-945F-9C2110027DEE}" dt="2019-01-10T09:41:38.394" v="5" actId="255"/>
          <ac:spMkLst>
            <pc:docMk/>
            <pc:sldMk cId="3458977945" sldId="395"/>
            <ac:spMk id="29" creationId="{DC3977B7-BB7D-4671-B62C-2BDF7D05CE51}"/>
          </ac:spMkLst>
        </pc:spChg>
        <pc:spChg chg="mod">
          <ac:chgData name="QNAP_Copy Su" userId="1126be78-0e4b-4fc6-8d80-fa9b94be460a" providerId="ADAL" clId="{F9660C12-32A7-4C22-945F-9C2110027DEE}" dt="2019-01-10T09:41:38.394" v="5" actId="255"/>
          <ac:spMkLst>
            <pc:docMk/>
            <pc:sldMk cId="3458977945" sldId="395"/>
            <ac:spMk id="30" creationId="{7D5F9ACC-C910-47FE-A99A-C162BD7B798E}"/>
          </ac:spMkLst>
        </pc:spChg>
        <pc:spChg chg="mod">
          <ac:chgData name="QNAP_Copy Su" userId="1126be78-0e4b-4fc6-8d80-fa9b94be460a" providerId="ADAL" clId="{F9660C12-32A7-4C22-945F-9C2110027DEE}" dt="2019-01-10T09:41:38.394" v="5" actId="255"/>
          <ac:spMkLst>
            <pc:docMk/>
            <pc:sldMk cId="3458977945" sldId="395"/>
            <ac:spMk id="31" creationId="{61600D9C-1366-4A25-AF55-3B94EF19C029}"/>
          </ac:spMkLst>
        </pc:spChg>
        <pc:spChg chg="mod">
          <ac:chgData name="QNAP_Copy Su" userId="1126be78-0e4b-4fc6-8d80-fa9b94be460a" providerId="ADAL" clId="{F9660C12-32A7-4C22-945F-9C2110027DEE}" dt="2019-01-10T09:41:38.394" v="5" actId="255"/>
          <ac:spMkLst>
            <pc:docMk/>
            <pc:sldMk cId="3458977945" sldId="395"/>
            <ac:spMk id="32" creationId="{350FA10C-E35A-4EB7-92BD-C8880A73C78B}"/>
          </ac:spMkLst>
        </pc:spChg>
        <pc:grpChg chg="mod">
          <ac:chgData name="QNAP_Copy Su" userId="1126be78-0e4b-4fc6-8d80-fa9b94be460a" providerId="ADAL" clId="{F9660C12-32A7-4C22-945F-9C2110027DEE}" dt="2019-01-10T09:41:44.311" v="6" actId="1076"/>
          <ac:grpSpMkLst>
            <pc:docMk/>
            <pc:sldMk cId="3458977945" sldId="395"/>
            <ac:grpSpMk id="48" creationId="{28A79FFF-6F95-447C-8B72-0746549ED172}"/>
          </ac:grpSpMkLst>
        </pc:grpChg>
      </pc:sldChg>
      <pc:sldChg chg="modSp">
        <pc:chgData name="QNAP_Copy Su" userId="1126be78-0e4b-4fc6-8d80-fa9b94be460a" providerId="ADAL" clId="{F9660C12-32A7-4C22-945F-9C2110027DEE}" dt="2019-01-11T01:49:20.721" v="404" actId="207"/>
        <pc:sldMkLst>
          <pc:docMk/>
          <pc:sldMk cId="2564350857" sldId="396"/>
        </pc:sldMkLst>
        <pc:spChg chg="mod">
          <ac:chgData name="QNAP_Copy Su" userId="1126be78-0e4b-4fc6-8d80-fa9b94be460a" providerId="ADAL" clId="{F9660C12-32A7-4C22-945F-9C2110027DEE}" dt="2019-01-10T09:43:41.236" v="17" actId="2711"/>
          <ac:spMkLst>
            <pc:docMk/>
            <pc:sldMk cId="2564350857" sldId="396"/>
            <ac:spMk id="15" creationId="{3E04B265-C10B-446F-AF21-A63807FF62EB}"/>
          </ac:spMkLst>
        </pc:spChg>
        <pc:spChg chg="mod">
          <ac:chgData name="QNAP_Copy Su" userId="1126be78-0e4b-4fc6-8d80-fa9b94be460a" providerId="ADAL" clId="{F9660C12-32A7-4C22-945F-9C2110027DEE}" dt="2019-01-10T09:43:48.671" v="18" actId="2711"/>
          <ac:spMkLst>
            <pc:docMk/>
            <pc:sldMk cId="2564350857" sldId="396"/>
            <ac:spMk id="25" creationId="{75013825-A2B4-4E37-8D29-865D7A143D1C}"/>
          </ac:spMkLst>
        </pc:spChg>
        <pc:spChg chg="mod">
          <ac:chgData name="QNAP_Copy Su" userId="1126be78-0e4b-4fc6-8d80-fa9b94be460a" providerId="ADAL" clId="{F9660C12-32A7-4C22-945F-9C2110027DEE}" dt="2019-01-11T01:48:38.664" v="398" actId="207"/>
          <ac:spMkLst>
            <pc:docMk/>
            <pc:sldMk cId="2564350857" sldId="396"/>
            <ac:spMk id="27" creationId="{E39ED4B5-E7F9-4D46-B539-0D8FDBC6063E}"/>
          </ac:spMkLst>
        </pc:spChg>
        <pc:spChg chg="mod">
          <ac:chgData name="QNAP_Copy Su" userId="1126be78-0e4b-4fc6-8d80-fa9b94be460a" providerId="ADAL" clId="{F9660C12-32A7-4C22-945F-9C2110027DEE}" dt="2019-01-11T01:49:20.721" v="404" actId="207"/>
          <ac:spMkLst>
            <pc:docMk/>
            <pc:sldMk cId="2564350857" sldId="396"/>
            <ac:spMk id="28" creationId="{2E8FDAC7-5078-4CE6-8861-AF0A5078A774}"/>
          </ac:spMkLst>
        </pc:spChg>
      </pc:sldChg>
      <pc:sldChg chg="addSp delSp modSp">
        <pc:chgData name="QNAP_Copy Su" userId="1126be78-0e4b-4fc6-8d80-fa9b94be460a" providerId="ADAL" clId="{F9660C12-32A7-4C22-945F-9C2110027DEE}" dt="2019-01-11T09:32:32.888" v="520" actId="255"/>
        <pc:sldMkLst>
          <pc:docMk/>
          <pc:sldMk cId="2399431392" sldId="397"/>
        </pc:sldMkLst>
        <pc:spChg chg="mod">
          <ac:chgData name="QNAP_Copy Su" userId="1126be78-0e4b-4fc6-8d80-fa9b94be460a" providerId="ADAL" clId="{F9660C12-32A7-4C22-945F-9C2110027DEE}" dt="2019-01-11T09:32:32.888" v="520" actId="255"/>
          <ac:spMkLst>
            <pc:docMk/>
            <pc:sldMk cId="2399431392" sldId="397"/>
            <ac:spMk id="4" creationId="{138C8DBD-55B7-4E9A-8482-FFBD1FC36A2B}"/>
          </ac:spMkLst>
        </pc:spChg>
        <pc:spChg chg="mod">
          <ac:chgData name="QNAP_Copy Su" userId="1126be78-0e4b-4fc6-8d80-fa9b94be460a" providerId="ADAL" clId="{F9660C12-32A7-4C22-945F-9C2110027DEE}" dt="2019-01-10T10:03:10.892" v="350" actId="1076"/>
          <ac:spMkLst>
            <pc:docMk/>
            <pc:sldMk cId="2399431392" sldId="397"/>
            <ac:spMk id="19" creationId="{58A77BEC-2A52-401D-8A57-053CBA519BD5}"/>
          </ac:spMkLst>
        </pc:spChg>
        <pc:spChg chg="mod">
          <ac:chgData name="QNAP_Copy Su" userId="1126be78-0e4b-4fc6-8d80-fa9b94be460a" providerId="ADAL" clId="{F9660C12-32A7-4C22-945F-9C2110027DEE}" dt="2019-01-11T09:32:32.888" v="520" actId="255"/>
          <ac:spMkLst>
            <pc:docMk/>
            <pc:sldMk cId="2399431392" sldId="397"/>
            <ac:spMk id="32" creationId="{83294557-4B92-48A5-AD30-CA709C6894E4}"/>
          </ac:spMkLst>
        </pc:spChg>
        <pc:spChg chg="mod">
          <ac:chgData name="QNAP_Copy Su" userId="1126be78-0e4b-4fc6-8d80-fa9b94be460a" providerId="ADAL" clId="{F9660C12-32A7-4C22-945F-9C2110027DEE}" dt="2019-01-11T09:32:32.888" v="520" actId="255"/>
          <ac:spMkLst>
            <pc:docMk/>
            <pc:sldMk cId="2399431392" sldId="397"/>
            <ac:spMk id="47" creationId="{EA3AECF4-4075-4476-8610-0EFFCE3EF9A4}"/>
          </ac:spMkLst>
        </pc:spChg>
        <pc:grpChg chg="mod">
          <ac:chgData name="QNAP_Copy Su" userId="1126be78-0e4b-4fc6-8d80-fa9b94be460a" providerId="ADAL" clId="{F9660C12-32A7-4C22-945F-9C2110027DEE}" dt="2019-01-11T09:31:44.828" v="512" actId="1076"/>
          <ac:grpSpMkLst>
            <pc:docMk/>
            <pc:sldMk cId="2399431392" sldId="397"/>
            <ac:grpSpMk id="42" creationId="{3B5F3747-47CC-4B30-BA48-363B14E46598}"/>
          </ac:grpSpMkLst>
        </pc:grpChg>
        <pc:picChg chg="del">
          <ac:chgData name="QNAP_Copy Su" userId="1126be78-0e4b-4fc6-8d80-fa9b94be460a" providerId="ADAL" clId="{F9660C12-32A7-4C22-945F-9C2110027DEE}" dt="2019-01-11T09:27:01.586" v="503" actId="478"/>
          <ac:picMkLst>
            <pc:docMk/>
            <pc:sldMk cId="2399431392" sldId="397"/>
            <ac:picMk id="2" creationId="{BAA289AD-501A-4A3F-8189-3DAD166E554B}"/>
          </ac:picMkLst>
        </pc:picChg>
        <pc:picChg chg="add mod">
          <ac:chgData name="QNAP_Copy Su" userId="1126be78-0e4b-4fc6-8d80-fa9b94be460a" providerId="ADAL" clId="{F9660C12-32A7-4C22-945F-9C2110027DEE}" dt="2019-01-11T09:32:21.821" v="518" actId="14100"/>
          <ac:picMkLst>
            <pc:docMk/>
            <pc:sldMk cId="2399431392" sldId="397"/>
            <ac:picMk id="20" creationId="{51F8FCDF-E163-407F-B3D6-2D4C38EDFF16}"/>
          </ac:picMkLst>
        </pc:picChg>
      </pc:sldChg>
      <pc:sldChg chg="modSp">
        <pc:chgData name="QNAP_Copy Su" userId="1126be78-0e4b-4fc6-8d80-fa9b94be460a" providerId="ADAL" clId="{F9660C12-32A7-4C22-945F-9C2110027DEE}" dt="2019-01-10T10:06:53.376" v="394" actId="1076"/>
        <pc:sldMkLst>
          <pc:docMk/>
          <pc:sldMk cId="2564814608" sldId="398"/>
        </pc:sldMkLst>
        <pc:spChg chg="mod">
          <ac:chgData name="QNAP_Copy Su" userId="1126be78-0e4b-4fc6-8d80-fa9b94be460a" providerId="ADAL" clId="{F9660C12-32A7-4C22-945F-9C2110027DEE}" dt="2019-01-10T10:06:53.376" v="394" actId="1076"/>
          <ac:spMkLst>
            <pc:docMk/>
            <pc:sldMk cId="2564814608" sldId="398"/>
            <ac:spMk id="6" creationId="{95B8FF0A-3116-4740-A7FE-225E7F32C373}"/>
          </ac:spMkLst>
        </pc:spChg>
      </pc:sldChg>
      <pc:sldChg chg="modSp">
        <pc:chgData name="QNAP_Copy Su" userId="1126be78-0e4b-4fc6-8d80-fa9b94be460a" providerId="ADAL" clId="{F9660C12-32A7-4C22-945F-9C2110027DEE}" dt="2019-01-10T09:53:59.037" v="170" actId="20577"/>
        <pc:sldMkLst>
          <pc:docMk/>
          <pc:sldMk cId="1747059757" sldId="399"/>
        </pc:sldMkLst>
        <pc:spChg chg="mod">
          <ac:chgData name="QNAP_Copy Su" userId="1126be78-0e4b-4fc6-8d80-fa9b94be460a" providerId="ADAL" clId="{F9660C12-32A7-4C22-945F-9C2110027DEE}" dt="2019-01-10T09:53:59.037" v="170" actId="20577"/>
          <ac:spMkLst>
            <pc:docMk/>
            <pc:sldMk cId="1747059757" sldId="399"/>
            <ac:spMk id="5" creationId="{FC7A7111-B3EB-49F6-8DFC-B0052A5BEA6D}"/>
          </ac:spMkLst>
        </pc:spChg>
      </pc:sldChg>
      <pc:sldChg chg="modSp">
        <pc:chgData name="QNAP_Copy Su" userId="1126be78-0e4b-4fc6-8d80-fa9b94be460a" providerId="ADAL" clId="{F9660C12-32A7-4C22-945F-9C2110027DEE}" dt="2019-01-11T01:49:15.118" v="403" actId="255"/>
        <pc:sldMkLst>
          <pc:docMk/>
          <pc:sldMk cId="1739469799" sldId="401"/>
        </pc:sldMkLst>
        <pc:spChg chg="mod">
          <ac:chgData name="QNAP_Copy Su" userId="1126be78-0e4b-4fc6-8d80-fa9b94be460a" providerId="ADAL" clId="{F9660C12-32A7-4C22-945F-9C2110027DEE}" dt="2019-01-10T09:44:19.546" v="20" actId="2711"/>
          <ac:spMkLst>
            <pc:docMk/>
            <pc:sldMk cId="1739469799" sldId="401"/>
            <ac:spMk id="15" creationId="{3E04B265-C10B-446F-AF21-A63807FF62EB}"/>
          </ac:spMkLst>
        </pc:spChg>
        <pc:spChg chg="mod">
          <ac:chgData name="QNAP_Copy Su" userId="1126be78-0e4b-4fc6-8d80-fa9b94be460a" providerId="ADAL" clId="{F9660C12-32A7-4C22-945F-9C2110027DEE}" dt="2019-01-10T09:44:24.508" v="21" actId="2711"/>
          <ac:spMkLst>
            <pc:docMk/>
            <pc:sldMk cId="1739469799" sldId="401"/>
            <ac:spMk id="22" creationId="{5594426F-C3C1-4C09-A9EA-A50C896D058B}"/>
          </ac:spMkLst>
        </pc:spChg>
        <pc:spChg chg="mod">
          <ac:chgData name="QNAP_Copy Su" userId="1126be78-0e4b-4fc6-8d80-fa9b94be460a" providerId="ADAL" clId="{F9660C12-32A7-4C22-945F-9C2110027DEE}" dt="2019-01-10T09:44:24.508" v="21" actId="2711"/>
          <ac:spMkLst>
            <pc:docMk/>
            <pc:sldMk cId="1739469799" sldId="401"/>
            <ac:spMk id="25" creationId="{75013825-A2B4-4E37-8D29-865D7A143D1C}"/>
          </ac:spMkLst>
        </pc:spChg>
        <pc:spChg chg="mod">
          <ac:chgData name="QNAP_Copy Su" userId="1126be78-0e4b-4fc6-8d80-fa9b94be460a" providerId="ADAL" clId="{F9660C12-32A7-4C22-945F-9C2110027DEE}" dt="2019-01-11T01:48:50.985" v="400" actId="207"/>
          <ac:spMkLst>
            <pc:docMk/>
            <pc:sldMk cId="1739469799" sldId="401"/>
            <ac:spMk id="26" creationId="{F0503574-FA29-41E9-BB97-BCCB1354E5E1}"/>
          </ac:spMkLst>
        </pc:spChg>
        <pc:spChg chg="mod">
          <ac:chgData name="QNAP_Copy Su" userId="1126be78-0e4b-4fc6-8d80-fa9b94be460a" providerId="ADAL" clId="{F9660C12-32A7-4C22-945F-9C2110027DEE}" dt="2019-01-11T01:48:46.697" v="399" actId="207"/>
          <ac:spMkLst>
            <pc:docMk/>
            <pc:sldMk cId="1739469799" sldId="401"/>
            <ac:spMk id="27" creationId="{E39ED4B5-E7F9-4D46-B539-0D8FDBC6063E}"/>
          </ac:spMkLst>
        </pc:spChg>
        <pc:spChg chg="mod">
          <ac:chgData name="QNAP_Copy Su" userId="1126be78-0e4b-4fc6-8d80-fa9b94be460a" providerId="ADAL" clId="{F9660C12-32A7-4C22-945F-9C2110027DEE}" dt="2019-01-11T01:49:01.470" v="401" actId="207"/>
          <ac:spMkLst>
            <pc:docMk/>
            <pc:sldMk cId="1739469799" sldId="401"/>
            <ac:spMk id="28" creationId="{2E8FDAC7-5078-4CE6-8861-AF0A5078A774}"/>
          </ac:spMkLst>
        </pc:spChg>
        <pc:spChg chg="mod">
          <ac:chgData name="QNAP_Copy Su" userId="1126be78-0e4b-4fc6-8d80-fa9b94be460a" providerId="ADAL" clId="{F9660C12-32A7-4C22-945F-9C2110027DEE}" dt="2019-01-11T01:49:15.118" v="403" actId="255"/>
          <ac:spMkLst>
            <pc:docMk/>
            <pc:sldMk cId="1739469799" sldId="401"/>
            <ac:spMk id="29" creationId="{F8A9C689-F8B6-4417-BE55-03EBCAD179E9}"/>
          </ac:spMkLst>
        </pc:spChg>
      </pc:sldChg>
      <pc:sldChg chg="modSp">
        <pc:chgData name="QNAP_Copy Su" userId="1126be78-0e4b-4fc6-8d80-fa9b94be460a" providerId="ADAL" clId="{F9660C12-32A7-4C22-945F-9C2110027DEE}" dt="2019-01-10T09:45:00.244" v="24" actId="2711"/>
        <pc:sldMkLst>
          <pc:docMk/>
          <pc:sldMk cId="1561138850" sldId="402"/>
        </pc:sldMkLst>
        <pc:spChg chg="mod">
          <ac:chgData name="QNAP_Copy Su" userId="1126be78-0e4b-4fc6-8d80-fa9b94be460a" providerId="ADAL" clId="{F9660C12-32A7-4C22-945F-9C2110027DEE}" dt="2019-01-10T09:45:00.244" v="24" actId="2711"/>
          <ac:spMkLst>
            <pc:docMk/>
            <pc:sldMk cId="1561138850" sldId="402"/>
            <ac:spMk id="8" creationId="{38E53442-8CAC-4F88-B0C4-4728F690AA60}"/>
          </ac:spMkLst>
        </pc:spChg>
      </pc:sldChg>
      <pc:sldChg chg="modSp">
        <pc:chgData name="QNAP_Copy Su" userId="1126be78-0e4b-4fc6-8d80-fa9b94be460a" providerId="ADAL" clId="{F9660C12-32A7-4C22-945F-9C2110027DEE}" dt="2019-01-10T09:46:07.432" v="41" actId="1076"/>
        <pc:sldMkLst>
          <pc:docMk/>
          <pc:sldMk cId="3717505605" sldId="403"/>
        </pc:sldMkLst>
        <pc:spChg chg="mod">
          <ac:chgData name="QNAP_Copy Su" userId="1126be78-0e4b-4fc6-8d80-fa9b94be460a" providerId="ADAL" clId="{F9660C12-32A7-4C22-945F-9C2110027DEE}" dt="2019-01-10T09:46:05.138" v="40" actId="1076"/>
          <ac:spMkLst>
            <pc:docMk/>
            <pc:sldMk cId="3717505605" sldId="403"/>
            <ac:spMk id="27" creationId="{B65FC1A0-AF12-4002-B4D3-F1D17D31F43C}"/>
          </ac:spMkLst>
        </pc:spChg>
        <pc:spChg chg="mod">
          <ac:chgData name="QNAP_Copy Su" userId="1126be78-0e4b-4fc6-8d80-fa9b94be460a" providerId="ADAL" clId="{F9660C12-32A7-4C22-945F-9C2110027DEE}" dt="2019-01-10T09:46:07.432" v="41" actId="1076"/>
          <ac:spMkLst>
            <pc:docMk/>
            <pc:sldMk cId="3717505605" sldId="403"/>
            <ac:spMk id="30" creationId="{AF84AA0D-E749-4001-9DEA-7A569300E711}"/>
          </ac:spMkLst>
        </pc:spChg>
        <pc:spChg chg="mod">
          <ac:chgData name="QNAP_Copy Su" userId="1126be78-0e4b-4fc6-8d80-fa9b94be460a" providerId="ADAL" clId="{F9660C12-32A7-4C22-945F-9C2110027DEE}" dt="2019-01-10T09:45:54.938" v="37" actId="2711"/>
          <ac:spMkLst>
            <pc:docMk/>
            <pc:sldMk cId="3717505605" sldId="403"/>
            <ac:spMk id="38" creationId="{4121AA0C-45CC-462C-BCDA-8BD741B3008E}"/>
          </ac:spMkLst>
        </pc:spChg>
      </pc:sldChg>
      <pc:sldChg chg="modSp">
        <pc:chgData name="QNAP_Copy Su" userId="1126be78-0e4b-4fc6-8d80-fa9b94be460a" providerId="ADAL" clId="{F9660C12-32A7-4C22-945F-9C2110027DEE}" dt="2019-01-10T09:46:49.937" v="55" actId="1035"/>
        <pc:sldMkLst>
          <pc:docMk/>
          <pc:sldMk cId="3371830390" sldId="404"/>
        </pc:sldMkLst>
        <pc:spChg chg="mod">
          <ac:chgData name="QNAP_Copy Su" userId="1126be78-0e4b-4fc6-8d80-fa9b94be460a" providerId="ADAL" clId="{F9660C12-32A7-4C22-945F-9C2110027DEE}" dt="2019-01-10T09:46:44.217" v="50" actId="14100"/>
          <ac:spMkLst>
            <pc:docMk/>
            <pc:sldMk cId="3371830390" sldId="404"/>
            <ac:spMk id="29" creationId="{E17E2FCC-9D99-43F3-874B-2BEA4A0A88BB}"/>
          </ac:spMkLst>
        </pc:spChg>
        <pc:spChg chg="mod">
          <ac:chgData name="QNAP_Copy Su" userId="1126be78-0e4b-4fc6-8d80-fa9b94be460a" providerId="ADAL" clId="{F9660C12-32A7-4C22-945F-9C2110027DEE}" dt="2019-01-10T09:46:49.937" v="55" actId="1035"/>
          <ac:spMkLst>
            <pc:docMk/>
            <pc:sldMk cId="3371830390" sldId="404"/>
            <ac:spMk id="30" creationId="{AF84AA0D-E749-4001-9DEA-7A569300E711}"/>
          </ac:spMkLst>
        </pc:spChg>
        <pc:spChg chg="mod">
          <ac:chgData name="QNAP_Copy Su" userId="1126be78-0e4b-4fc6-8d80-fa9b94be460a" providerId="ADAL" clId="{F9660C12-32A7-4C22-945F-9C2110027DEE}" dt="2019-01-10T09:46:19.560" v="42" actId="2711"/>
          <ac:spMkLst>
            <pc:docMk/>
            <pc:sldMk cId="3371830390" sldId="404"/>
            <ac:spMk id="38" creationId="{4121AA0C-45CC-462C-BCDA-8BD741B3008E}"/>
          </ac:spMkLst>
        </pc:spChg>
      </pc:sldChg>
      <pc:sldChg chg="modSp">
        <pc:chgData name="QNAP_Copy Su" userId="1126be78-0e4b-4fc6-8d80-fa9b94be460a" providerId="ADAL" clId="{F9660C12-32A7-4C22-945F-9C2110027DEE}" dt="2019-01-10T09:47:06.762" v="56" actId="2711"/>
        <pc:sldMkLst>
          <pc:docMk/>
          <pc:sldMk cId="1599148656" sldId="405"/>
        </pc:sldMkLst>
        <pc:spChg chg="mod">
          <ac:chgData name="QNAP_Copy Su" userId="1126be78-0e4b-4fc6-8d80-fa9b94be460a" providerId="ADAL" clId="{F9660C12-32A7-4C22-945F-9C2110027DEE}" dt="2019-01-10T09:47:06.762" v="56" actId="2711"/>
          <ac:spMkLst>
            <pc:docMk/>
            <pc:sldMk cId="1599148656" sldId="405"/>
            <ac:spMk id="38" creationId="{4121AA0C-45CC-462C-BCDA-8BD741B3008E}"/>
          </ac:spMkLst>
        </pc:spChg>
      </pc:sldChg>
      <pc:sldChg chg="modSp">
        <pc:chgData name="QNAP_Copy Su" userId="1126be78-0e4b-4fc6-8d80-fa9b94be460a" providerId="ADAL" clId="{F9660C12-32A7-4C22-945F-9C2110027DEE}" dt="2019-01-10T09:47:27.029" v="59" actId="2711"/>
        <pc:sldMkLst>
          <pc:docMk/>
          <pc:sldMk cId="2982658339" sldId="406"/>
        </pc:sldMkLst>
        <pc:spChg chg="mod">
          <ac:chgData name="QNAP_Copy Su" userId="1126be78-0e4b-4fc6-8d80-fa9b94be460a" providerId="ADAL" clId="{F9660C12-32A7-4C22-945F-9C2110027DEE}" dt="2019-01-10T09:47:27.029" v="59" actId="2711"/>
          <ac:spMkLst>
            <pc:docMk/>
            <pc:sldMk cId="2982658339" sldId="406"/>
            <ac:spMk id="38" creationId="{4121AA0C-45CC-462C-BCDA-8BD741B3008E}"/>
          </ac:spMkLst>
        </pc:spChg>
      </pc:sldChg>
      <pc:sldChg chg="modSp">
        <pc:chgData name="QNAP_Copy Su" userId="1126be78-0e4b-4fc6-8d80-fa9b94be460a" providerId="ADAL" clId="{F9660C12-32A7-4C22-945F-9C2110027DEE}" dt="2019-01-14T10:08:57.837" v="541" actId="1037"/>
        <pc:sldMkLst>
          <pc:docMk/>
          <pc:sldMk cId="3925232152" sldId="407"/>
        </pc:sldMkLst>
        <pc:spChg chg="mod">
          <ac:chgData name="QNAP_Copy Su" userId="1126be78-0e4b-4fc6-8d80-fa9b94be460a" providerId="ADAL" clId="{F9660C12-32A7-4C22-945F-9C2110027DEE}" dt="2019-01-14T10:08:53.909" v="540" actId="1037"/>
          <ac:spMkLst>
            <pc:docMk/>
            <pc:sldMk cId="3925232152" sldId="407"/>
            <ac:spMk id="16" creationId="{FD8448F4-7E06-4249-91E7-BEDFB27B09AE}"/>
          </ac:spMkLst>
        </pc:spChg>
        <pc:spChg chg="mod">
          <ac:chgData name="QNAP_Copy Su" userId="1126be78-0e4b-4fc6-8d80-fa9b94be460a" providerId="ADAL" clId="{F9660C12-32A7-4C22-945F-9C2110027DEE}" dt="2019-01-14T10:08:24.454" v="535"/>
          <ac:spMkLst>
            <pc:docMk/>
            <pc:sldMk cId="3925232152" sldId="407"/>
            <ac:spMk id="39" creationId="{44715BA1-48C5-4743-89B4-D6A9E76F607B}"/>
          </ac:spMkLst>
        </pc:spChg>
        <pc:spChg chg="mod">
          <ac:chgData name="QNAP_Copy Su" userId="1126be78-0e4b-4fc6-8d80-fa9b94be460a" providerId="ADAL" clId="{F9660C12-32A7-4C22-945F-9C2110027DEE}" dt="2019-01-14T10:08:57.837" v="541" actId="1037"/>
          <ac:spMkLst>
            <pc:docMk/>
            <pc:sldMk cId="3925232152" sldId="407"/>
            <ac:spMk id="40" creationId="{01319163-D87F-4776-A286-9C43776C5A64}"/>
          </ac:spMkLst>
        </pc:spChg>
        <pc:spChg chg="mod">
          <ac:chgData name="QNAP_Copy Su" userId="1126be78-0e4b-4fc6-8d80-fa9b94be460a" providerId="ADAL" clId="{F9660C12-32A7-4C22-945F-9C2110027DEE}" dt="2019-01-10T09:51:08.001" v="126" actId="1076"/>
          <ac:spMkLst>
            <pc:docMk/>
            <pc:sldMk cId="3925232152" sldId="407"/>
            <ac:spMk id="51" creationId="{34C6ACD3-6291-4A9F-B6BB-601447719B3B}"/>
          </ac:spMkLst>
        </pc:spChg>
        <pc:spChg chg="mod">
          <ac:chgData name="QNAP_Copy Su" userId="1126be78-0e4b-4fc6-8d80-fa9b94be460a" providerId="ADAL" clId="{F9660C12-32A7-4C22-945F-9C2110027DEE}" dt="2019-01-10T09:51:04.409" v="125" actId="14100"/>
          <ac:spMkLst>
            <pc:docMk/>
            <pc:sldMk cId="3925232152" sldId="407"/>
            <ac:spMk id="53" creationId="{EF82AE16-FFD7-4F30-880B-956086F4B21B}"/>
          </ac:spMkLst>
        </pc:spChg>
      </pc:sldChg>
      <pc:sldChg chg="modSp">
        <pc:chgData name="QNAP_Copy Su" userId="1126be78-0e4b-4fc6-8d80-fa9b94be460a" providerId="ADAL" clId="{F9660C12-32A7-4C22-945F-9C2110027DEE}" dt="2019-01-10T09:52:46.372" v="150" actId="255"/>
        <pc:sldMkLst>
          <pc:docMk/>
          <pc:sldMk cId="1732462011" sldId="408"/>
        </pc:sldMkLst>
        <pc:spChg chg="mod">
          <ac:chgData name="QNAP_Copy Su" userId="1126be78-0e4b-4fc6-8d80-fa9b94be460a" providerId="ADAL" clId="{F9660C12-32A7-4C22-945F-9C2110027DEE}" dt="2019-01-10T09:52:13.269" v="133" actId="2711"/>
          <ac:spMkLst>
            <pc:docMk/>
            <pc:sldMk cId="1732462011" sldId="408"/>
            <ac:spMk id="58" creationId="{FC2FC83F-EA00-4115-A557-DCBB2B975238}"/>
          </ac:spMkLst>
        </pc:spChg>
        <pc:graphicFrameChg chg="modGraphic">
          <ac:chgData name="QNAP_Copy Su" userId="1126be78-0e4b-4fc6-8d80-fa9b94be460a" providerId="ADAL" clId="{F9660C12-32A7-4C22-945F-9C2110027DEE}" dt="2019-01-10T09:52:46.372" v="150" actId="255"/>
          <ac:graphicFrameMkLst>
            <pc:docMk/>
            <pc:sldMk cId="1732462011" sldId="408"/>
            <ac:graphicFrameMk id="59" creationId="{569D54B8-FCA4-47EF-987F-3E93B3C42072}"/>
          </ac:graphicFrameMkLst>
        </pc:graphicFrameChg>
      </pc:sldChg>
      <pc:sldChg chg="modSp">
        <pc:chgData name="QNAP_Copy Su" userId="1126be78-0e4b-4fc6-8d80-fa9b94be460a" providerId="ADAL" clId="{F9660C12-32A7-4C22-945F-9C2110027DEE}" dt="2019-01-10T09:54:38.939" v="191" actId="1035"/>
        <pc:sldMkLst>
          <pc:docMk/>
          <pc:sldMk cId="740619124" sldId="409"/>
        </pc:sldMkLst>
        <pc:spChg chg="mod">
          <ac:chgData name="QNAP_Copy Su" userId="1126be78-0e4b-4fc6-8d80-fa9b94be460a" providerId="ADAL" clId="{F9660C12-32A7-4C22-945F-9C2110027DEE}" dt="2019-01-10T09:54:26.754" v="183" actId="1076"/>
          <ac:spMkLst>
            <pc:docMk/>
            <pc:sldMk cId="740619124" sldId="409"/>
            <ac:spMk id="4" creationId="{D2A411A8-16DB-482A-BCFB-04A4DF1AE369}"/>
          </ac:spMkLst>
        </pc:spChg>
        <pc:spChg chg="mod">
          <ac:chgData name="QNAP_Copy Su" userId="1126be78-0e4b-4fc6-8d80-fa9b94be460a" providerId="ADAL" clId="{F9660C12-32A7-4C22-945F-9C2110027DEE}" dt="2019-01-10T09:54:26.754" v="183" actId="1076"/>
          <ac:spMkLst>
            <pc:docMk/>
            <pc:sldMk cId="740619124" sldId="409"/>
            <ac:spMk id="7" creationId="{47720405-9846-460D-9255-BC51172CF843}"/>
          </ac:spMkLst>
        </pc:spChg>
        <pc:spChg chg="mod">
          <ac:chgData name="QNAP_Copy Su" userId="1126be78-0e4b-4fc6-8d80-fa9b94be460a" providerId="ADAL" clId="{F9660C12-32A7-4C22-945F-9C2110027DEE}" dt="2019-01-10T09:54:08.052" v="171" actId="2711"/>
          <ac:spMkLst>
            <pc:docMk/>
            <pc:sldMk cId="740619124" sldId="409"/>
            <ac:spMk id="12" creationId="{8C86AD6A-A778-43CC-8B9F-D60A02146D7E}"/>
          </ac:spMkLst>
        </pc:spChg>
        <pc:spChg chg="mod">
          <ac:chgData name="QNAP_Copy Su" userId="1126be78-0e4b-4fc6-8d80-fa9b94be460a" providerId="ADAL" clId="{F9660C12-32A7-4C22-945F-9C2110027DEE}" dt="2019-01-10T09:54:31.250" v="184" actId="1076"/>
          <ac:spMkLst>
            <pc:docMk/>
            <pc:sldMk cId="740619124" sldId="409"/>
            <ac:spMk id="26" creationId="{3A8CDCBE-1BEE-4CCF-B3A2-4D9DD387EA78}"/>
          </ac:spMkLst>
        </pc:spChg>
        <pc:grpChg chg="mod">
          <ac:chgData name="QNAP_Copy Su" userId="1126be78-0e4b-4fc6-8d80-fa9b94be460a" providerId="ADAL" clId="{F9660C12-32A7-4C22-945F-9C2110027DEE}" dt="2019-01-10T09:54:21.305" v="181" actId="1076"/>
          <ac:grpSpMkLst>
            <pc:docMk/>
            <pc:sldMk cId="740619124" sldId="409"/>
            <ac:grpSpMk id="3" creationId="{9E4FC662-4C9B-4589-902A-A0C39E4C31E2}"/>
          </ac:grpSpMkLst>
        </pc:grpChg>
        <pc:picChg chg="mod">
          <ac:chgData name="QNAP_Copy Su" userId="1126be78-0e4b-4fc6-8d80-fa9b94be460a" providerId="ADAL" clId="{F9660C12-32A7-4C22-945F-9C2110027DEE}" dt="2019-01-10T09:54:38.939" v="191" actId="1035"/>
          <ac:picMkLst>
            <pc:docMk/>
            <pc:sldMk cId="740619124" sldId="409"/>
            <ac:picMk id="6" creationId="{7444D848-1D2E-4ED0-8A26-19FB34A8990A}"/>
          </ac:picMkLst>
        </pc:picChg>
      </pc:sldChg>
      <pc:sldChg chg="modSp">
        <pc:chgData name="QNAP_Copy Su" userId="1126be78-0e4b-4fc6-8d80-fa9b94be460a" providerId="ADAL" clId="{F9660C12-32A7-4C22-945F-9C2110027DEE}" dt="2019-01-10T09:55:09.761" v="217" actId="1076"/>
        <pc:sldMkLst>
          <pc:docMk/>
          <pc:sldMk cId="2687130281" sldId="410"/>
        </pc:sldMkLst>
        <pc:spChg chg="mod">
          <ac:chgData name="QNAP_Copy Su" userId="1126be78-0e4b-4fc6-8d80-fa9b94be460a" providerId="ADAL" clId="{F9660C12-32A7-4C22-945F-9C2110027DEE}" dt="2019-01-10T09:54:45.644" v="192" actId="2711"/>
          <ac:spMkLst>
            <pc:docMk/>
            <pc:sldMk cId="2687130281" sldId="410"/>
            <ac:spMk id="12" creationId="{8C86AD6A-A778-43CC-8B9F-D60A02146D7E}"/>
          </ac:spMkLst>
        </pc:spChg>
        <pc:spChg chg="mod">
          <ac:chgData name="QNAP_Copy Su" userId="1126be78-0e4b-4fc6-8d80-fa9b94be460a" providerId="ADAL" clId="{F9660C12-32A7-4C22-945F-9C2110027DEE}" dt="2019-01-10T09:55:09.761" v="217" actId="1076"/>
          <ac:spMkLst>
            <pc:docMk/>
            <pc:sldMk cId="2687130281" sldId="410"/>
            <ac:spMk id="13" creationId="{CDC6F291-A447-4495-A073-675A26855538}"/>
          </ac:spMkLst>
        </pc:spChg>
        <pc:spChg chg="mod">
          <ac:chgData name="QNAP_Copy Su" userId="1126be78-0e4b-4fc6-8d80-fa9b94be460a" providerId="ADAL" clId="{F9660C12-32A7-4C22-945F-9C2110027DEE}" dt="2019-01-10T09:55:05.322" v="216" actId="1076"/>
          <ac:spMkLst>
            <pc:docMk/>
            <pc:sldMk cId="2687130281" sldId="410"/>
            <ac:spMk id="27" creationId="{DC839C07-61FC-4BBD-80C4-8950FEAE7EA5}"/>
          </ac:spMkLst>
        </pc:spChg>
        <pc:picChg chg="mod">
          <ac:chgData name="QNAP_Copy Su" userId="1126be78-0e4b-4fc6-8d80-fa9b94be460a" providerId="ADAL" clId="{F9660C12-32A7-4C22-945F-9C2110027DEE}" dt="2019-01-10T09:55:01.281" v="215" actId="1035"/>
          <ac:picMkLst>
            <pc:docMk/>
            <pc:sldMk cId="2687130281" sldId="410"/>
            <ac:picMk id="19" creationId="{305FF9CB-9863-4CFD-AE0B-5F087BD9B46E}"/>
          </ac:picMkLst>
        </pc:picChg>
        <pc:picChg chg="mod">
          <ac:chgData name="QNAP_Copy Su" userId="1126be78-0e4b-4fc6-8d80-fa9b94be460a" providerId="ADAL" clId="{F9660C12-32A7-4C22-945F-9C2110027DEE}" dt="2019-01-10T09:55:05.322" v="216" actId="1076"/>
          <ac:picMkLst>
            <pc:docMk/>
            <pc:sldMk cId="2687130281" sldId="410"/>
            <ac:picMk id="24" creationId="{9D236D2D-4DCA-4B51-9B7F-702163206F6D}"/>
          </ac:picMkLst>
        </pc:picChg>
        <pc:picChg chg="mod">
          <ac:chgData name="QNAP_Copy Su" userId="1126be78-0e4b-4fc6-8d80-fa9b94be460a" providerId="ADAL" clId="{F9660C12-32A7-4C22-945F-9C2110027DEE}" dt="2019-01-10T09:54:56.009" v="201" actId="1036"/>
          <ac:picMkLst>
            <pc:docMk/>
            <pc:sldMk cId="2687130281" sldId="410"/>
            <ac:picMk id="28" creationId="{CE34541B-EA11-4370-8B6A-2A40F9E0DD5D}"/>
          </ac:picMkLst>
        </pc:picChg>
      </pc:sldChg>
      <pc:sldChg chg="modSp">
        <pc:chgData name="QNAP_Copy Su" userId="1126be78-0e4b-4fc6-8d80-fa9b94be460a" providerId="ADAL" clId="{F9660C12-32A7-4C22-945F-9C2110027DEE}" dt="2019-01-10T09:55:39.058" v="236" actId="555"/>
        <pc:sldMkLst>
          <pc:docMk/>
          <pc:sldMk cId="1992669528" sldId="411"/>
        </pc:sldMkLst>
        <pc:spChg chg="mod">
          <ac:chgData name="QNAP_Copy Su" userId="1126be78-0e4b-4fc6-8d80-fa9b94be460a" providerId="ADAL" clId="{F9660C12-32A7-4C22-945F-9C2110027DEE}" dt="2019-01-10T09:55:16.859" v="218" actId="2711"/>
          <ac:spMkLst>
            <pc:docMk/>
            <pc:sldMk cId="1992669528" sldId="411"/>
            <ac:spMk id="12" creationId="{8C86AD6A-A778-43CC-8B9F-D60A02146D7E}"/>
          </ac:spMkLst>
        </pc:spChg>
        <pc:picChg chg="mod">
          <ac:chgData name="QNAP_Copy Su" userId="1126be78-0e4b-4fc6-8d80-fa9b94be460a" providerId="ADAL" clId="{F9660C12-32A7-4C22-945F-9C2110027DEE}" dt="2019-01-10T09:55:39.058" v="236" actId="555"/>
          <ac:picMkLst>
            <pc:docMk/>
            <pc:sldMk cId="1992669528" sldId="411"/>
            <ac:picMk id="14" creationId="{94286615-8BC6-4034-8BED-9E067638DCFA}"/>
          </ac:picMkLst>
        </pc:picChg>
        <pc:picChg chg="mod">
          <ac:chgData name="QNAP_Copy Su" userId="1126be78-0e4b-4fc6-8d80-fa9b94be460a" providerId="ADAL" clId="{F9660C12-32A7-4C22-945F-9C2110027DEE}" dt="2019-01-10T09:55:39.058" v="236" actId="555"/>
          <ac:picMkLst>
            <pc:docMk/>
            <pc:sldMk cId="1992669528" sldId="411"/>
            <ac:picMk id="15" creationId="{70988245-5EBA-4EDA-A41D-F37485E6BE9B}"/>
          </ac:picMkLst>
        </pc:picChg>
        <pc:picChg chg="mod">
          <ac:chgData name="QNAP_Copy Su" userId="1126be78-0e4b-4fc6-8d80-fa9b94be460a" providerId="ADAL" clId="{F9660C12-32A7-4C22-945F-9C2110027DEE}" dt="2019-01-10T09:55:21.157" v="224" actId="1036"/>
          <ac:picMkLst>
            <pc:docMk/>
            <pc:sldMk cId="1992669528" sldId="411"/>
            <ac:picMk id="19" creationId="{305FF9CB-9863-4CFD-AE0B-5F087BD9B46E}"/>
          </ac:picMkLst>
        </pc:picChg>
        <pc:picChg chg="mod">
          <ac:chgData name="QNAP_Copy Su" userId="1126be78-0e4b-4fc6-8d80-fa9b94be460a" providerId="ADAL" clId="{F9660C12-32A7-4C22-945F-9C2110027DEE}" dt="2019-01-10T09:55:39.058" v="236" actId="555"/>
          <ac:picMkLst>
            <pc:docMk/>
            <pc:sldMk cId="1992669528" sldId="411"/>
            <ac:picMk id="20" creationId="{8E2B4F0C-B820-441D-8A3D-0D9D16E52274}"/>
          </ac:picMkLst>
        </pc:picChg>
        <pc:picChg chg="mod">
          <ac:chgData name="QNAP_Copy Su" userId="1126be78-0e4b-4fc6-8d80-fa9b94be460a" providerId="ADAL" clId="{F9660C12-32A7-4C22-945F-9C2110027DEE}" dt="2019-01-10T09:55:21.157" v="224" actId="1036"/>
          <ac:picMkLst>
            <pc:docMk/>
            <pc:sldMk cId="1992669528" sldId="411"/>
            <ac:picMk id="24" creationId="{9D236D2D-4DCA-4B51-9B7F-702163206F6D}"/>
          </ac:picMkLst>
        </pc:picChg>
        <pc:picChg chg="mod">
          <ac:chgData name="QNAP_Copy Su" userId="1126be78-0e4b-4fc6-8d80-fa9b94be460a" providerId="ADAL" clId="{F9660C12-32A7-4C22-945F-9C2110027DEE}" dt="2019-01-10T09:55:28.539" v="235" actId="1036"/>
          <ac:picMkLst>
            <pc:docMk/>
            <pc:sldMk cId="1992669528" sldId="411"/>
            <ac:picMk id="28" creationId="{CE34541B-EA11-4370-8B6A-2A40F9E0DD5D}"/>
          </ac:picMkLst>
        </pc:picChg>
      </pc:sldChg>
      <pc:sldChg chg="modSp">
        <pc:chgData name="QNAP_Copy Su" userId="1126be78-0e4b-4fc6-8d80-fa9b94be460a" providerId="ADAL" clId="{F9660C12-32A7-4C22-945F-9C2110027DEE}" dt="2019-01-10T10:00:20.992" v="306" actId="1076"/>
        <pc:sldMkLst>
          <pc:docMk/>
          <pc:sldMk cId="639230980" sldId="413"/>
        </pc:sldMkLst>
        <pc:spChg chg="mod">
          <ac:chgData name="QNAP_Copy Su" userId="1126be78-0e4b-4fc6-8d80-fa9b94be460a" providerId="ADAL" clId="{F9660C12-32A7-4C22-945F-9C2110027DEE}" dt="2019-01-10T10:00:20.992" v="306" actId="1076"/>
          <ac:spMkLst>
            <pc:docMk/>
            <pc:sldMk cId="639230980" sldId="413"/>
            <ac:spMk id="12" creationId="{8C86AD6A-A778-43CC-8B9F-D60A02146D7E}"/>
          </ac:spMkLst>
        </pc:spChg>
        <pc:spChg chg="mod">
          <ac:chgData name="QNAP_Copy Su" userId="1126be78-0e4b-4fc6-8d80-fa9b94be460a" providerId="ADAL" clId="{F9660C12-32A7-4C22-945F-9C2110027DEE}" dt="2019-01-10T09:56:10.451" v="259" actId="1037"/>
          <ac:spMkLst>
            <pc:docMk/>
            <pc:sldMk cId="639230980" sldId="413"/>
            <ac:spMk id="18" creationId="{A8EF59FD-3C8C-455B-9425-9396F0D951ED}"/>
          </ac:spMkLst>
        </pc:spChg>
        <pc:picChg chg="mod">
          <ac:chgData name="QNAP_Copy Su" userId="1126be78-0e4b-4fc6-8d80-fa9b94be460a" providerId="ADAL" clId="{F9660C12-32A7-4C22-945F-9C2110027DEE}" dt="2019-01-10T09:56:04.377" v="243" actId="1076"/>
          <ac:picMkLst>
            <pc:docMk/>
            <pc:sldMk cId="639230980" sldId="413"/>
            <ac:picMk id="2" creationId="{F903732D-DE7E-4B72-BB84-1925D79A51F2}"/>
          </ac:picMkLst>
        </pc:picChg>
        <pc:picChg chg="mod">
          <ac:chgData name="QNAP_Copy Su" userId="1126be78-0e4b-4fc6-8d80-fa9b94be460a" providerId="ADAL" clId="{F9660C12-32A7-4C22-945F-9C2110027DEE}" dt="2019-01-10T09:56:49.756" v="266" actId="14861"/>
          <ac:picMkLst>
            <pc:docMk/>
            <pc:sldMk cId="639230980" sldId="413"/>
            <ac:picMk id="3" creationId="{314DC2DD-859C-4F38-87A4-261BB9CD954C}"/>
          </ac:picMkLst>
        </pc:picChg>
        <pc:picChg chg="mod">
          <ac:chgData name="QNAP_Copy Su" userId="1126be78-0e4b-4fc6-8d80-fa9b94be460a" providerId="ADAL" clId="{F9660C12-32A7-4C22-945F-9C2110027DEE}" dt="2019-01-10T09:56:49.756" v="266" actId="14861"/>
          <ac:picMkLst>
            <pc:docMk/>
            <pc:sldMk cId="639230980" sldId="413"/>
            <ac:picMk id="15" creationId="{B3EEAB92-5B6A-4203-95E5-34EA4842D25C}"/>
          </ac:picMkLst>
        </pc:picChg>
        <pc:picChg chg="mod modCrop">
          <ac:chgData name="QNAP_Copy Su" userId="1126be78-0e4b-4fc6-8d80-fa9b94be460a" providerId="ADAL" clId="{F9660C12-32A7-4C22-945F-9C2110027DEE}" dt="2019-01-10T09:59:53.601" v="302" actId="1582"/>
          <ac:picMkLst>
            <pc:docMk/>
            <pc:sldMk cId="639230980" sldId="413"/>
            <ac:picMk id="17" creationId="{CC0EA9A3-F180-4B81-B79D-F8E0E14DD1CA}"/>
          </ac:picMkLst>
        </pc:picChg>
      </pc:sldChg>
      <pc:sldChg chg="modSp">
        <pc:chgData name="QNAP_Copy Su" userId="1126be78-0e4b-4fc6-8d80-fa9b94be460a" providerId="ADAL" clId="{F9660C12-32A7-4C22-945F-9C2110027DEE}" dt="2019-01-10T10:00:09.835" v="304" actId="255"/>
        <pc:sldMkLst>
          <pc:docMk/>
          <pc:sldMk cId="2729161138" sldId="414"/>
        </pc:sldMkLst>
        <pc:spChg chg="mod">
          <ac:chgData name="QNAP_Copy Su" userId="1126be78-0e4b-4fc6-8d80-fa9b94be460a" providerId="ADAL" clId="{F9660C12-32A7-4C22-945F-9C2110027DEE}" dt="2019-01-10T10:00:09.835" v="304" actId="255"/>
          <ac:spMkLst>
            <pc:docMk/>
            <pc:sldMk cId="2729161138" sldId="414"/>
            <ac:spMk id="12" creationId="{8C86AD6A-A778-43CC-8B9F-D60A02146D7E}"/>
          </ac:spMkLst>
        </pc:spChg>
        <pc:spChg chg="mod">
          <ac:chgData name="QNAP_Copy Su" userId="1126be78-0e4b-4fc6-8d80-fa9b94be460a" providerId="ADAL" clId="{F9660C12-32A7-4C22-945F-9C2110027DEE}" dt="2019-01-10T09:59:16.289" v="290" actId="1076"/>
          <ac:spMkLst>
            <pc:docMk/>
            <pc:sldMk cId="2729161138" sldId="414"/>
            <ac:spMk id="25" creationId="{82F97C91-81F3-4114-A49A-A82835401A07}"/>
          </ac:spMkLst>
        </pc:spChg>
        <pc:spChg chg="mod">
          <ac:chgData name="QNAP_Copy Su" userId="1126be78-0e4b-4fc6-8d80-fa9b94be460a" providerId="ADAL" clId="{F9660C12-32A7-4C22-945F-9C2110027DEE}" dt="2019-01-10T09:59:39.626" v="300" actId="1076"/>
          <ac:spMkLst>
            <pc:docMk/>
            <pc:sldMk cId="2729161138" sldId="414"/>
            <ac:spMk id="26" creationId="{42B2B3A3-A6DA-44A3-B695-97FA11C22316}"/>
          </ac:spMkLst>
        </pc:spChg>
        <pc:picChg chg="mod">
          <ac:chgData name="QNAP_Copy Su" userId="1126be78-0e4b-4fc6-8d80-fa9b94be460a" providerId="ADAL" clId="{F9660C12-32A7-4C22-945F-9C2110027DEE}" dt="2019-01-10T09:59:10.658" v="288" actId="1076"/>
          <ac:picMkLst>
            <pc:docMk/>
            <pc:sldMk cId="2729161138" sldId="414"/>
            <ac:picMk id="4" creationId="{080C269F-8580-4641-ABE0-FE0CC9B76F2D}"/>
          </ac:picMkLst>
        </pc:picChg>
        <pc:picChg chg="mod modCrop">
          <ac:chgData name="QNAP_Copy Su" userId="1126be78-0e4b-4fc6-8d80-fa9b94be460a" providerId="ADAL" clId="{F9660C12-32A7-4C22-945F-9C2110027DEE}" dt="2019-01-10T09:58:47.189" v="281" actId="14861"/>
          <ac:picMkLst>
            <pc:docMk/>
            <pc:sldMk cId="2729161138" sldId="414"/>
            <ac:picMk id="9" creationId="{338B8F4D-8D17-45AF-B4D4-735EA422F9E1}"/>
          </ac:picMkLst>
        </pc:picChg>
        <pc:picChg chg="mod modCrop">
          <ac:chgData name="QNAP_Copy Su" userId="1126be78-0e4b-4fc6-8d80-fa9b94be460a" providerId="ADAL" clId="{F9660C12-32A7-4C22-945F-9C2110027DEE}" dt="2019-01-10T09:58:47.189" v="281" actId="14861"/>
          <ac:picMkLst>
            <pc:docMk/>
            <pc:sldMk cId="2729161138" sldId="414"/>
            <ac:picMk id="10" creationId="{A72A4E96-E1E5-48D6-9343-E28969FCA68B}"/>
          </ac:picMkLst>
        </pc:picChg>
        <pc:picChg chg="mod">
          <ac:chgData name="QNAP_Copy Su" userId="1126be78-0e4b-4fc6-8d80-fa9b94be460a" providerId="ADAL" clId="{F9660C12-32A7-4C22-945F-9C2110027DEE}" dt="2019-01-10T09:59:36.687" v="299" actId="14100"/>
          <ac:picMkLst>
            <pc:docMk/>
            <pc:sldMk cId="2729161138" sldId="414"/>
            <ac:picMk id="28" creationId="{219F2059-27CC-454C-8A58-D40E4CFE5BC9}"/>
          </ac:picMkLst>
        </pc:picChg>
      </pc:sldChg>
      <pc:sldChg chg="modSp">
        <pc:chgData name="QNAP_Copy Su" userId="1126be78-0e4b-4fc6-8d80-fa9b94be460a" providerId="ADAL" clId="{F9660C12-32A7-4C22-945F-9C2110027DEE}" dt="2019-01-10T10:01:09.336" v="320" actId="1076"/>
        <pc:sldMkLst>
          <pc:docMk/>
          <pc:sldMk cId="2429565416" sldId="415"/>
        </pc:sldMkLst>
        <pc:spChg chg="mod">
          <ac:chgData name="QNAP_Copy Su" userId="1126be78-0e4b-4fc6-8d80-fa9b94be460a" providerId="ADAL" clId="{F9660C12-32A7-4C22-945F-9C2110027DEE}" dt="2019-01-10T10:00:29.661" v="307" actId="2711"/>
          <ac:spMkLst>
            <pc:docMk/>
            <pc:sldMk cId="2429565416" sldId="415"/>
            <ac:spMk id="12" creationId="{8C86AD6A-A778-43CC-8B9F-D60A02146D7E}"/>
          </ac:spMkLst>
        </pc:spChg>
        <pc:spChg chg="mod">
          <ac:chgData name="QNAP_Copy Su" userId="1126be78-0e4b-4fc6-8d80-fa9b94be460a" providerId="ADAL" clId="{F9660C12-32A7-4C22-945F-9C2110027DEE}" dt="2019-01-10T10:01:09.336" v="320" actId="1076"/>
          <ac:spMkLst>
            <pc:docMk/>
            <pc:sldMk cId="2429565416" sldId="415"/>
            <ac:spMk id="14" creationId="{6D737580-CBC8-4A48-9AFB-B3918CC8CA6F}"/>
          </ac:spMkLst>
        </pc:spChg>
        <pc:spChg chg="mod">
          <ac:chgData name="QNAP_Copy Su" userId="1126be78-0e4b-4fc6-8d80-fa9b94be460a" providerId="ADAL" clId="{F9660C12-32A7-4C22-945F-9C2110027DEE}" dt="2019-01-10T10:00:47.089" v="311" actId="1076"/>
          <ac:spMkLst>
            <pc:docMk/>
            <pc:sldMk cId="2429565416" sldId="415"/>
            <ac:spMk id="16" creationId="{B9E7C612-3F95-47BC-886C-5E922768F616}"/>
          </ac:spMkLst>
        </pc:spChg>
        <pc:spChg chg="mod">
          <ac:chgData name="QNAP_Copy Su" userId="1126be78-0e4b-4fc6-8d80-fa9b94be460a" providerId="ADAL" clId="{F9660C12-32A7-4C22-945F-9C2110027DEE}" dt="2019-01-10T10:00:59.521" v="316" actId="1076"/>
          <ac:spMkLst>
            <pc:docMk/>
            <pc:sldMk cId="2429565416" sldId="415"/>
            <ac:spMk id="22" creationId="{D2FE08C0-0714-4A46-884B-A3201189A43D}"/>
          </ac:spMkLst>
        </pc:spChg>
        <pc:picChg chg="mod">
          <ac:chgData name="QNAP_Copy Su" userId="1126be78-0e4b-4fc6-8d80-fa9b94be460a" providerId="ADAL" clId="{F9660C12-32A7-4C22-945F-9C2110027DEE}" dt="2019-01-10T10:00:53.234" v="314" actId="1076"/>
          <ac:picMkLst>
            <pc:docMk/>
            <pc:sldMk cId="2429565416" sldId="415"/>
            <ac:picMk id="9" creationId="{1F97025D-4DF8-4615-8DDF-D1E299B2EE43}"/>
          </ac:picMkLst>
        </pc:picChg>
        <pc:picChg chg="mod">
          <ac:chgData name="QNAP_Copy Su" userId="1126be78-0e4b-4fc6-8d80-fa9b94be460a" providerId="ADAL" clId="{F9660C12-32A7-4C22-945F-9C2110027DEE}" dt="2019-01-10T10:00:53.234" v="314" actId="1076"/>
          <ac:picMkLst>
            <pc:docMk/>
            <pc:sldMk cId="2429565416" sldId="415"/>
            <ac:picMk id="10" creationId="{E614CE65-F833-4C83-8960-4A8159C5CF0D}"/>
          </ac:picMkLst>
        </pc:picChg>
        <pc:picChg chg="mod">
          <ac:chgData name="QNAP_Copy Su" userId="1126be78-0e4b-4fc6-8d80-fa9b94be460a" providerId="ADAL" clId="{F9660C12-32A7-4C22-945F-9C2110027DEE}" dt="2019-01-10T10:00:53.234" v="314" actId="1076"/>
          <ac:picMkLst>
            <pc:docMk/>
            <pc:sldMk cId="2429565416" sldId="415"/>
            <ac:picMk id="11" creationId="{61E1E857-0491-4DB9-AB64-B71266D95A84}"/>
          </ac:picMkLst>
        </pc:picChg>
        <pc:picChg chg="mod">
          <ac:chgData name="QNAP_Copy Su" userId="1126be78-0e4b-4fc6-8d80-fa9b94be460a" providerId="ADAL" clId="{F9660C12-32A7-4C22-945F-9C2110027DEE}" dt="2019-01-10T10:00:44.273" v="310" actId="14100"/>
          <ac:picMkLst>
            <pc:docMk/>
            <pc:sldMk cId="2429565416" sldId="415"/>
            <ac:picMk id="23" creationId="{8E522FE6-D36E-49E5-AF82-E02DE151BFC1}"/>
          </ac:picMkLst>
        </pc:picChg>
        <pc:picChg chg="mod">
          <ac:chgData name="QNAP_Copy Su" userId="1126be78-0e4b-4fc6-8d80-fa9b94be460a" providerId="ADAL" clId="{F9660C12-32A7-4C22-945F-9C2110027DEE}" dt="2019-01-10T10:01:09.336" v="320" actId="1076"/>
          <ac:picMkLst>
            <pc:docMk/>
            <pc:sldMk cId="2429565416" sldId="415"/>
            <ac:picMk id="27" creationId="{8EE090A8-6C4A-405C-AE15-118A93A3142E}"/>
          </ac:picMkLst>
        </pc:picChg>
      </pc:sldChg>
      <pc:sldChg chg="addSp delSp modSp">
        <pc:chgData name="QNAP_Copy Su" userId="1126be78-0e4b-4fc6-8d80-fa9b94be460a" providerId="ADAL" clId="{F9660C12-32A7-4C22-945F-9C2110027DEE}" dt="2019-01-10T10:02:42.684" v="344" actId="1076"/>
        <pc:sldMkLst>
          <pc:docMk/>
          <pc:sldMk cId="2837018174" sldId="416"/>
        </pc:sldMkLst>
        <pc:spChg chg="mod">
          <ac:chgData name="QNAP_Copy Su" userId="1126be78-0e4b-4fc6-8d80-fa9b94be460a" providerId="ADAL" clId="{F9660C12-32A7-4C22-945F-9C2110027DEE}" dt="2019-01-10T10:01:57.113" v="330" actId="1076"/>
          <ac:spMkLst>
            <pc:docMk/>
            <pc:sldMk cId="2837018174" sldId="416"/>
            <ac:spMk id="12" creationId="{8C86AD6A-A778-43CC-8B9F-D60A02146D7E}"/>
          </ac:spMkLst>
        </pc:spChg>
        <pc:spChg chg="mod">
          <ac:chgData name="QNAP_Copy Su" userId="1126be78-0e4b-4fc6-8d80-fa9b94be460a" providerId="ADAL" clId="{F9660C12-32A7-4C22-945F-9C2110027DEE}" dt="2019-01-10T10:02:31.672" v="341" actId="1076"/>
          <ac:spMkLst>
            <pc:docMk/>
            <pc:sldMk cId="2837018174" sldId="416"/>
            <ac:spMk id="19" creationId="{7FEAEAA6-7A13-42B1-B5D0-81E661D127B3}"/>
          </ac:spMkLst>
        </pc:spChg>
        <pc:spChg chg="mod">
          <ac:chgData name="QNAP_Copy Su" userId="1126be78-0e4b-4fc6-8d80-fa9b94be460a" providerId="ADAL" clId="{F9660C12-32A7-4C22-945F-9C2110027DEE}" dt="2019-01-10T10:02:42.684" v="344" actId="1076"/>
          <ac:spMkLst>
            <pc:docMk/>
            <pc:sldMk cId="2837018174" sldId="416"/>
            <ac:spMk id="20" creationId="{9E3A90A9-1059-4237-80B3-F16F39437929}"/>
          </ac:spMkLst>
        </pc:spChg>
        <pc:picChg chg="add mod ord">
          <ac:chgData name="QNAP_Copy Su" userId="1126be78-0e4b-4fc6-8d80-fa9b94be460a" providerId="ADAL" clId="{F9660C12-32A7-4C22-945F-9C2110027DEE}" dt="2019-01-10T10:02:29.069" v="340" actId="167"/>
          <ac:picMkLst>
            <pc:docMk/>
            <pc:sldMk cId="2837018174" sldId="416"/>
            <ac:picMk id="10" creationId="{4D9FA998-18C0-44A5-91EF-551235EA0398}"/>
          </ac:picMkLst>
        </pc:picChg>
        <pc:picChg chg="del mod">
          <ac:chgData name="QNAP_Copy Su" userId="1126be78-0e4b-4fc6-8d80-fa9b94be460a" providerId="ADAL" clId="{F9660C12-32A7-4C22-945F-9C2110027DEE}" dt="2019-01-10T10:02:20.042" v="336" actId="478"/>
          <ac:picMkLst>
            <pc:docMk/>
            <pc:sldMk cId="2837018174" sldId="416"/>
            <ac:picMk id="17" creationId="{5AF70C35-E695-4D05-AE21-11074C0B1FBE}"/>
          </ac:picMkLst>
        </pc:picChg>
        <pc:picChg chg="mod">
          <ac:chgData name="QNAP_Copy Su" userId="1126be78-0e4b-4fc6-8d80-fa9b94be460a" providerId="ADAL" clId="{F9660C12-32A7-4C22-945F-9C2110027DEE}" dt="2019-01-10T10:02:42.684" v="344" actId="1076"/>
          <ac:picMkLst>
            <pc:docMk/>
            <pc:sldMk cId="2837018174" sldId="416"/>
            <ac:picMk id="18" creationId="{75F688E7-9764-4179-BFDF-DB21BDE31D42}"/>
          </ac:picMkLst>
        </pc:picChg>
      </pc:sldChg>
      <pc:sldChg chg="addSp delSp modSp">
        <pc:chgData name="QNAP_Copy Su" userId="1126be78-0e4b-4fc6-8d80-fa9b94be460a" providerId="ADAL" clId="{F9660C12-32A7-4C22-945F-9C2110027DEE}" dt="2019-01-11T08:25:10.739" v="502" actId="14100"/>
        <pc:sldMkLst>
          <pc:docMk/>
          <pc:sldMk cId="2258724831" sldId="417"/>
        </pc:sldMkLst>
        <pc:spChg chg="mod">
          <ac:chgData name="QNAP_Copy Su" userId="1126be78-0e4b-4fc6-8d80-fa9b94be460a" providerId="ADAL" clId="{F9660C12-32A7-4C22-945F-9C2110027DEE}" dt="2019-01-10T09:53:03.657" v="154" actId="1035"/>
          <ac:spMkLst>
            <pc:docMk/>
            <pc:sldMk cId="2258724831" sldId="417"/>
            <ac:spMk id="12" creationId="{8C86AD6A-A778-43CC-8B9F-D60A02146D7E}"/>
          </ac:spMkLst>
        </pc:spChg>
        <pc:spChg chg="mod">
          <ac:chgData name="QNAP_Copy Su" userId="1126be78-0e4b-4fc6-8d80-fa9b94be460a" providerId="ADAL" clId="{F9660C12-32A7-4C22-945F-9C2110027DEE}" dt="2019-01-10T09:53:40.091" v="167" actId="1036"/>
          <ac:spMkLst>
            <pc:docMk/>
            <pc:sldMk cId="2258724831" sldId="417"/>
            <ac:spMk id="47" creationId="{7454683B-5820-4455-A84D-016A40253704}"/>
          </ac:spMkLst>
        </pc:spChg>
        <pc:spChg chg="mod">
          <ac:chgData name="QNAP_Copy Su" userId="1126be78-0e4b-4fc6-8d80-fa9b94be460a" providerId="ADAL" clId="{F9660C12-32A7-4C22-945F-9C2110027DEE}" dt="2019-01-11T01:58:45.944" v="462" actId="1076"/>
          <ac:spMkLst>
            <pc:docMk/>
            <pc:sldMk cId="2258724831" sldId="417"/>
            <ac:spMk id="50" creationId="{45357466-E909-47F8-A135-38AD590E4A9F}"/>
          </ac:spMkLst>
        </pc:spChg>
        <pc:spChg chg="mod">
          <ac:chgData name="QNAP_Copy Su" userId="1126be78-0e4b-4fc6-8d80-fa9b94be460a" providerId="ADAL" clId="{F9660C12-32A7-4C22-945F-9C2110027DEE}" dt="2019-01-11T01:58:45.944" v="462" actId="1076"/>
          <ac:spMkLst>
            <pc:docMk/>
            <pc:sldMk cId="2258724831" sldId="417"/>
            <ac:spMk id="51" creationId="{C5B227D2-68B0-4595-9383-625EAFF22B1F}"/>
          </ac:spMkLst>
        </pc:spChg>
        <pc:spChg chg="mod">
          <ac:chgData name="QNAP_Copy Su" userId="1126be78-0e4b-4fc6-8d80-fa9b94be460a" providerId="ADAL" clId="{F9660C12-32A7-4C22-945F-9C2110027DEE}" dt="2019-01-11T01:59:01.424" v="464" actId="1076"/>
          <ac:spMkLst>
            <pc:docMk/>
            <pc:sldMk cId="2258724831" sldId="417"/>
            <ac:spMk id="53" creationId="{6A0B66B7-0121-4BBC-A357-3C1387216D11}"/>
          </ac:spMkLst>
        </pc:spChg>
        <pc:spChg chg="mod">
          <ac:chgData name="QNAP_Copy Su" userId="1126be78-0e4b-4fc6-8d80-fa9b94be460a" providerId="ADAL" clId="{F9660C12-32A7-4C22-945F-9C2110027DEE}" dt="2019-01-11T01:59:01.424" v="464" actId="1076"/>
          <ac:spMkLst>
            <pc:docMk/>
            <pc:sldMk cId="2258724831" sldId="417"/>
            <ac:spMk id="54" creationId="{5EB94150-17F4-4AF1-9779-4B4569764BE0}"/>
          </ac:spMkLst>
        </pc:spChg>
        <pc:spChg chg="mod">
          <ac:chgData name="QNAP_Copy Su" userId="1126be78-0e4b-4fc6-8d80-fa9b94be460a" providerId="ADAL" clId="{F9660C12-32A7-4C22-945F-9C2110027DEE}" dt="2019-01-11T01:59:07.342" v="465" actId="1076"/>
          <ac:spMkLst>
            <pc:docMk/>
            <pc:sldMk cId="2258724831" sldId="417"/>
            <ac:spMk id="56" creationId="{F89C5D51-A798-4EAC-9EAB-E73E7F979026}"/>
          </ac:spMkLst>
        </pc:spChg>
        <pc:spChg chg="mod">
          <ac:chgData name="QNAP_Copy Su" userId="1126be78-0e4b-4fc6-8d80-fa9b94be460a" providerId="ADAL" clId="{F9660C12-32A7-4C22-945F-9C2110027DEE}" dt="2019-01-11T01:59:07.342" v="465" actId="1076"/>
          <ac:spMkLst>
            <pc:docMk/>
            <pc:sldMk cId="2258724831" sldId="417"/>
            <ac:spMk id="57" creationId="{FAF0615E-FCC4-4C53-8B62-73BA9F809A24}"/>
          </ac:spMkLst>
        </pc:spChg>
        <pc:picChg chg="add">
          <ac:chgData name="QNAP_Copy Su" userId="1126be78-0e4b-4fc6-8d80-fa9b94be460a" providerId="ADAL" clId="{F9660C12-32A7-4C22-945F-9C2110027DEE}" dt="2019-01-11T08:25:10.739" v="502" actId="14100"/>
          <ac:picMkLst>
            <pc:docMk/>
            <pc:sldMk cId="2258724831" sldId="417"/>
            <ac:picMk id="15" creationId="{4D125760-33D7-4148-9A2B-A6735F021081}"/>
          </ac:picMkLst>
        </pc:picChg>
        <pc:picChg chg="del">
          <ac:chgData name="QNAP_Copy Su" userId="1126be78-0e4b-4fc6-8d80-fa9b94be460a" providerId="ADAL" clId="{F9660C12-32A7-4C22-945F-9C2110027DEE}" dt="2019-01-11T08:25:09.016" v="501" actId="14100"/>
          <ac:picMkLst>
            <pc:docMk/>
            <pc:sldMk cId="2258724831" sldId="417"/>
            <ac:picMk id="39" creationId="{E5254245-9F2C-4FD0-ABB4-B91D4136067D}"/>
          </ac:picMkLst>
        </pc:picChg>
      </pc:sldChg>
      <pc:sldChg chg="modSp">
        <pc:chgData name="QNAP_Copy Su" userId="1126be78-0e4b-4fc6-8d80-fa9b94be460a" providerId="ADAL" clId="{F9660C12-32A7-4C22-945F-9C2110027DEE}" dt="2019-01-11T01:56:07.399" v="443" actId="14100"/>
        <pc:sldMkLst>
          <pc:docMk/>
          <pc:sldMk cId="1165011727" sldId="418"/>
        </pc:sldMkLst>
        <pc:spChg chg="mod">
          <ac:chgData name="QNAP_Copy Su" userId="1126be78-0e4b-4fc6-8d80-fa9b94be460a" providerId="ADAL" clId="{F9660C12-32A7-4C22-945F-9C2110027DEE}" dt="2019-01-10T09:45:21.483" v="33" actId="1035"/>
          <ac:spMkLst>
            <pc:docMk/>
            <pc:sldMk cId="1165011727" sldId="418"/>
            <ac:spMk id="8" creationId="{38E53442-8CAC-4F88-B0C4-4728F690AA60}"/>
          </ac:spMkLst>
        </pc:spChg>
        <pc:spChg chg="mod">
          <ac:chgData name="QNAP_Copy Su" userId="1126be78-0e4b-4fc6-8d80-fa9b94be460a" providerId="ADAL" clId="{F9660C12-32A7-4C22-945F-9C2110027DEE}" dt="2019-01-11T01:55:28.903" v="439" actId="1076"/>
          <ac:spMkLst>
            <pc:docMk/>
            <pc:sldMk cId="1165011727" sldId="418"/>
            <ac:spMk id="30" creationId="{27902F3D-7E03-4BB7-BA1F-0635C2678046}"/>
          </ac:spMkLst>
        </pc:spChg>
        <pc:spChg chg="mod">
          <ac:chgData name="QNAP_Copy Su" userId="1126be78-0e4b-4fc6-8d80-fa9b94be460a" providerId="ADAL" clId="{F9660C12-32A7-4C22-945F-9C2110027DEE}" dt="2019-01-11T01:55:36.306" v="440" actId="255"/>
          <ac:spMkLst>
            <pc:docMk/>
            <pc:sldMk cId="1165011727" sldId="418"/>
            <ac:spMk id="31" creationId="{00FBE2D6-5C7B-4AB1-B1E0-E1B21982D8EF}"/>
          </ac:spMkLst>
        </pc:spChg>
        <pc:spChg chg="mod">
          <ac:chgData name="QNAP_Copy Su" userId="1126be78-0e4b-4fc6-8d80-fa9b94be460a" providerId="ADAL" clId="{F9660C12-32A7-4C22-945F-9C2110027DEE}" dt="2019-01-11T01:56:07.399" v="443" actId="14100"/>
          <ac:spMkLst>
            <pc:docMk/>
            <pc:sldMk cId="1165011727" sldId="418"/>
            <ac:spMk id="33" creationId="{BE549881-B800-4BB1-97CD-FE13CB7D0916}"/>
          </ac:spMkLst>
        </pc:spChg>
        <pc:spChg chg="mod">
          <ac:chgData name="QNAP_Copy Su" userId="1126be78-0e4b-4fc6-8d80-fa9b94be460a" providerId="ADAL" clId="{F9660C12-32A7-4C22-945F-9C2110027DEE}" dt="2019-01-11T01:56:00.755" v="442" actId="122"/>
          <ac:spMkLst>
            <pc:docMk/>
            <pc:sldMk cId="1165011727" sldId="418"/>
            <ac:spMk id="34" creationId="{0F32403A-1085-4195-B245-E35BAA3FFCC9}"/>
          </ac:spMkLst>
        </pc:spChg>
      </pc:sldChg>
      <pc:sldChg chg="modSp">
        <pc:chgData name="QNAP_Copy Su" userId="1126be78-0e4b-4fc6-8d80-fa9b94be460a" providerId="ADAL" clId="{F9660C12-32A7-4C22-945F-9C2110027DEE}" dt="2019-01-11T01:58:25.571" v="461" actId="2711"/>
        <pc:sldMkLst>
          <pc:docMk/>
          <pc:sldMk cId="2133429762" sldId="419"/>
        </pc:sldMkLst>
        <pc:spChg chg="mod">
          <ac:chgData name="QNAP_Copy Su" userId="1126be78-0e4b-4fc6-8d80-fa9b94be460a" providerId="ADAL" clId="{F9660C12-32A7-4C22-945F-9C2110027DEE}" dt="2019-01-10T09:51:34.357" v="128" actId="2711"/>
          <ac:spMkLst>
            <pc:docMk/>
            <pc:sldMk cId="2133429762" sldId="419"/>
            <ac:spMk id="12" creationId="{8C86AD6A-A778-43CC-8B9F-D60A02146D7E}"/>
          </ac:spMkLst>
        </pc:spChg>
        <pc:spChg chg="mod">
          <ac:chgData name="QNAP_Copy Su" userId="1126be78-0e4b-4fc6-8d80-fa9b94be460a" providerId="ADAL" clId="{F9660C12-32A7-4C22-945F-9C2110027DEE}" dt="2019-01-11T01:57:26.584" v="451" actId="14100"/>
          <ac:spMkLst>
            <pc:docMk/>
            <pc:sldMk cId="2133429762" sldId="419"/>
            <ac:spMk id="23" creationId="{800A7196-F9A0-4C28-AF26-7F8694FEC270}"/>
          </ac:spMkLst>
        </pc:spChg>
        <pc:spChg chg="mod">
          <ac:chgData name="QNAP_Copy Su" userId="1126be78-0e4b-4fc6-8d80-fa9b94be460a" providerId="ADAL" clId="{F9660C12-32A7-4C22-945F-9C2110027DEE}" dt="2019-01-11T01:57:28.790" v="452" actId="1076"/>
          <ac:spMkLst>
            <pc:docMk/>
            <pc:sldMk cId="2133429762" sldId="419"/>
            <ac:spMk id="24" creationId="{7F682E54-75F8-4608-B21E-2852C246743A}"/>
          </ac:spMkLst>
        </pc:spChg>
        <pc:spChg chg="mod">
          <ac:chgData name="QNAP_Copy Su" userId="1126be78-0e4b-4fc6-8d80-fa9b94be460a" providerId="ADAL" clId="{F9660C12-32A7-4C22-945F-9C2110027DEE}" dt="2019-01-11T01:57:54.487" v="458" actId="14100"/>
          <ac:spMkLst>
            <pc:docMk/>
            <pc:sldMk cId="2133429762" sldId="419"/>
            <ac:spMk id="26" creationId="{AEB395D1-0DE4-49EB-9CCB-F5546EFD0CBD}"/>
          </ac:spMkLst>
        </pc:spChg>
        <pc:spChg chg="mod">
          <ac:chgData name="QNAP_Copy Su" userId="1126be78-0e4b-4fc6-8d80-fa9b94be460a" providerId="ADAL" clId="{F9660C12-32A7-4C22-945F-9C2110027DEE}" dt="2019-01-11T01:57:57.591" v="459" actId="1076"/>
          <ac:spMkLst>
            <pc:docMk/>
            <pc:sldMk cId="2133429762" sldId="419"/>
            <ac:spMk id="27" creationId="{1F839D4C-4A0F-4A66-A940-1288E4494FDE}"/>
          </ac:spMkLst>
        </pc:spChg>
        <pc:spChg chg="mod">
          <ac:chgData name="QNAP_Copy Su" userId="1126be78-0e4b-4fc6-8d80-fa9b94be460a" providerId="ADAL" clId="{F9660C12-32A7-4C22-945F-9C2110027DEE}" dt="2019-01-11T01:58:11.599" v="460" actId="1076"/>
          <ac:spMkLst>
            <pc:docMk/>
            <pc:sldMk cId="2133429762" sldId="419"/>
            <ac:spMk id="29" creationId="{4481C629-2FD4-4FAE-A063-A05CA30DF37B}"/>
          </ac:spMkLst>
        </pc:spChg>
        <pc:spChg chg="mod">
          <ac:chgData name="QNAP_Copy Su" userId="1126be78-0e4b-4fc6-8d80-fa9b94be460a" providerId="ADAL" clId="{F9660C12-32A7-4C22-945F-9C2110027DEE}" dt="2019-01-11T01:58:11.599" v="460" actId="1076"/>
          <ac:spMkLst>
            <pc:docMk/>
            <pc:sldMk cId="2133429762" sldId="419"/>
            <ac:spMk id="30" creationId="{17FAB0F3-8DC1-45C6-92F6-B2E815FCED11}"/>
          </ac:spMkLst>
        </pc:spChg>
        <pc:spChg chg="mod">
          <ac:chgData name="QNAP_Copy Su" userId="1126be78-0e4b-4fc6-8d80-fa9b94be460a" providerId="ADAL" clId="{F9660C12-32A7-4C22-945F-9C2110027DEE}" dt="2019-01-11T01:57:41.359" v="454" actId="14100"/>
          <ac:spMkLst>
            <pc:docMk/>
            <pc:sldMk cId="2133429762" sldId="419"/>
            <ac:spMk id="32" creationId="{2C0C620C-8A5C-467E-89B2-5C234FF059CA}"/>
          </ac:spMkLst>
        </pc:spChg>
        <pc:spChg chg="mod">
          <ac:chgData name="QNAP_Copy Su" userId="1126be78-0e4b-4fc6-8d80-fa9b94be460a" providerId="ADAL" clId="{F9660C12-32A7-4C22-945F-9C2110027DEE}" dt="2019-01-11T01:57:45.643" v="457" actId="1035"/>
          <ac:spMkLst>
            <pc:docMk/>
            <pc:sldMk cId="2133429762" sldId="419"/>
            <ac:spMk id="33" creationId="{A82894D8-CC48-40D3-A057-A0D6148DB80F}"/>
          </ac:spMkLst>
        </pc:spChg>
        <pc:spChg chg="mod">
          <ac:chgData name="QNAP_Copy Su" userId="1126be78-0e4b-4fc6-8d80-fa9b94be460a" providerId="ADAL" clId="{F9660C12-32A7-4C22-945F-9C2110027DEE}" dt="2019-01-11T01:57:11.545" v="444" actId="14100"/>
          <ac:spMkLst>
            <pc:docMk/>
            <pc:sldMk cId="2133429762" sldId="419"/>
            <ac:spMk id="35" creationId="{94D06707-7A32-4EB3-9C01-DC77CF033BD9}"/>
          </ac:spMkLst>
        </pc:spChg>
        <pc:spChg chg="mod">
          <ac:chgData name="QNAP_Copy Su" userId="1126be78-0e4b-4fc6-8d80-fa9b94be460a" providerId="ADAL" clId="{F9660C12-32A7-4C22-945F-9C2110027DEE}" dt="2019-01-11T01:57:15.391" v="448" actId="1035"/>
          <ac:spMkLst>
            <pc:docMk/>
            <pc:sldMk cId="2133429762" sldId="419"/>
            <ac:spMk id="36" creationId="{4DDC4182-3D93-4F7F-9F36-A62CE913C10A}"/>
          </ac:spMkLst>
        </pc:spChg>
        <pc:spChg chg="mod">
          <ac:chgData name="QNAP_Copy Su" userId="1126be78-0e4b-4fc6-8d80-fa9b94be460a" providerId="ADAL" clId="{F9660C12-32A7-4C22-945F-9C2110027DEE}" dt="2019-01-11T01:58:25.571" v="461" actId="2711"/>
          <ac:spMkLst>
            <pc:docMk/>
            <pc:sldMk cId="2133429762" sldId="419"/>
            <ac:spMk id="38" creationId="{9BE6274F-19BD-46E0-BF27-316EB47E4A18}"/>
          </ac:spMkLst>
        </pc:spChg>
      </pc:sldChg>
      <pc:sldChg chg="modSp add">
        <pc:chgData name="QNAP_Copy Su" userId="1126be78-0e4b-4fc6-8d80-fa9b94be460a" providerId="ADAL" clId="{F9660C12-32A7-4C22-945F-9C2110027DEE}" dt="2019-01-14T06:44:17.131" v="532" actId="573"/>
        <pc:sldMkLst>
          <pc:docMk/>
          <pc:sldMk cId="2781277017" sldId="420"/>
        </pc:sldMkLst>
        <pc:spChg chg="mod">
          <ac:chgData name="QNAP_Copy Su" userId="1126be78-0e4b-4fc6-8d80-fa9b94be460a" providerId="ADAL" clId="{F9660C12-32A7-4C22-945F-9C2110027DEE}" dt="2019-01-14T01:49:39.934" v="524" actId="1076"/>
          <ac:spMkLst>
            <pc:docMk/>
            <pc:sldMk cId="2781277017" sldId="420"/>
            <ac:spMk id="19" creationId="{58A77BEC-2A52-401D-8A57-053CBA519BD5}"/>
          </ac:spMkLst>
        </pc:spChg>
        <pc:graphicFrameChg chg="mod modGraphic">
          <ac:chgData name="QNAP_Copy Su" userId="1126be78-0e4b-4fc6-8d80-fa9b94be460a" providerId="ADAL" clId="{F9660C12-32A7-4C22-945F-9C2110027DEE}" dt="2019-01-14T06:44:17.131" v="532" actId="573"/>
          <ac:graphicFrameMkLst>
            <pc:docMk/>
            <pc:sldMk cId="2781277017" sldId="420"/>
            <ac:graphicFrameMk id="5" creationId="{4626E044-CD7C-4D3C-9176-947E9558A4BB}"/>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3" y="2"/>
            <a:ext cx="4434998" cy="354965"/>
          </a:xfrm>
          <a:prstGeom prst="rect">
            <a:avLst/>
          </a:prstGeom>
        </p:spPr>
        <p:txBody>
          <a:bodyPr vert="horz" lIns="99073" tIns="49538" rIns="99073" bIns="49538" rtlCol="0"/>
          <a:lstStyle>
            <a:lvl1pPr algn="l">
              <a:defRPr sz="1400"/>
            </a:lvl1pPr>
          </a:lstStyle>
          <a:p>
            <a:endParaRPr lang="zh-TW" altLang="en-US"/>
          </a:p>
        </p:txBody>
      </p:sp>
      <p:sp>
        <p:nvSpPr>
          <p:cNvPr id="3" name="日期版面配置區 2"/>
          <p:cNvSpPr>
            <a:spLocks noGrp="1"/>
          </p:cNvSpPr>
          <p:nvPr>
            <p:ph type="dt" sz="quarter" idx="1"/>
          </p:nvPr>
        </p:nvSpPr>
        <p:spPr>
          <a:xfrm>
            <a:off x="5797249" y="2"/>
            <a:ext cx="4434998" cy="354965"/>
          </a:xfrm>
          <a:prstGeom prst="rect">
            <a:avLst/>
          </a:prstGeom>
        </p:spPr>
        <p:txBody>
          <a:bodyPr vert="horz" lIns="99073" tIns="49538" rIns="99073" bIns="49538" rtlCol="0"/>
          <a:lstStyle>
            <a:lvl1pPr algn="r">
              <a:defRPr sz="1400"/>
            </a:lvl1pPr>
          </a:lstStyle>
          <a:p>
            <a:fld id="{2CBC7ED5-04BB-4769-963B-DF15CD9BBF89}" type="datetimeFigureOut">
              <a:rPr lang="zh-TW" altLang="en-US" smtClean="0"/>
              <a:pPr/>
              <a:t>2019/1/14</a:t>
            </a:fld>
            <a:endParaRPr lang="zh-TW" altLang="en-US"/>
          </a:p>
        </p:txBody>
      </p:sp>
      <p:sp>
        <p:nvSpPr>
          <p:cNvPr id="4" name="頁尾版面配置區 3"/>
          <p:cNvSpPr>
            <a:spLocks noGrp="1"/>
          </p:cNvSpPr>
          <p:nvPr>
            <p:ph type="ftr" sz="quarter" idx="2"/>
          </p:nvPr>
        </p:nvSpPr>
        <p:spPr>
          <a:xfrm>
            <a:off x="3" y="6743106"/>
            <a:ext cx="4434998" cy="354965"/>
          </a:xfrm>
          <a:prstGeom prst="rect">
            <a:avLst/>
          </a:prstGeom>
        </p:spPr>
        <p:txBody>
          <a:bodyPr vert="horz" lIns="99073" tIns="49538" rIns="99073" bIns="49538" rtlCol="0" anchor="b"/>
          <a:lstStyle>
            <a:lvl1pPr algn="l">
              <a:defRPr sz="1400"/>
            </a:lvl1pPr>
          </a:lstStyle>
          <a:p>
            <a:endParaRPr lang="zh-TW" altLang="en-US"/>
          </a:p>
        </p:txBody>
      </p:sp>
      <p:sp>
        <p:nvSpPr>
          <p:cNvPr id="5" name="投影片編號版面配置區 4"/>
          <p:cNvSpPr>
            <a:spLocks noGrp="1"/>
          </p:cNvSpPr>
          <p:nvPr>
            <p:ph type="sldNum" sz="quarter" idx="3"/>
          </p:nvPr>
        </p:nvSpPr>
        <p:spPr>
          <a:xfrm>
            <a:off x="5797249" y="6743106"/>
            <a:ext cx="4434998" cy="354965"/>
          </a:xfrm>
          <a:prstGeom prst="rect">
            <a:avLst/>
          </a:prstGeom>
        </p:spPr>
        <p:txBody>
          <a:bodyPr vert="horz" lIns="99073" tIns="49538" rIns="99073" bIns="49538" rtlCol="0" anchor="b"/>
          <a:lstStyle>
            <a:lvl1pPr algn="r">
              <a:defRPr sz="1400"/>
            </a:lvl1pPr>
          </a:lstStyle>
          <a:p>
            <a:fld id="{41E77372-6991-45C5-928E-FD715DF4403A}"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2749550" y="531813"/>
            <a:ext cx="4735513" cy="2663825"/>
          </a:xfrm>
          <a:prstGeom prst="rect">
            <a:avLst/>
          </a:prstGeom>
        </p:spPr>
        <p:txBody>
          <a:bodyPr lIns="99073" tIns="49538" rIns="99073" bIns="49538"/>
          <a:lstStyle/>
          <a:p>
            <a:endParaRPr/>
          </a:p>
        </p:txBody>
      </p:sp>
      <p:sp>
        <p:nvSpPr>
          <p:cNvPr id="119" name="Shape 119"/>
          <p:cNvSpPr>
            <a:spLocks noGrp="1"/>
          </p:cNvSpPr>
          <p:nvPr>
            <p:ph type="body" sz="quarter" idx="1"/>
          </p:nvPr>
        </p:nvSpPr>
        <p:spPr>
          <a:xfrm>
            <a:off x="1364618" y="3372168"/>
            <a:ext cx="7505382" cy="3194685"/>
          </a:xfrm>
          <a:prstGeom prst="rect">
            <a:avLst/>
          </a:prstGeom>
        </p:spPr>
        <p:txBody>
          <a:bodyPr lIns="99073" tIns="49538" rIns="99073" bIns="49538"/>
          <a:lstStyle/>
          <a:p>
            <a:endParaRPr/>
          </a:p>
        </p:txBody>
      </p:sp>
    </p:spTree>
    <p:extLst>
      <p:ext uri="{BB962C8B-B14F-4D97-AF65-F5344CB8AC3E}">
        <p14:creationId xmlns:p14="http://schemas.microsoft.com/office/powerpoint/2010/main" val="207551796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34436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Resilio Inc is located in San Francisco and is spun out from Bittorrent Inc in 2016. Both of them are good at P2P technology.</a:t>
            </a:r>
          </a:p>
          <a:p>
            <a:pPr algn="l"/>
            <a:r>
              <a:rPr lang="zh-TW"/>
              <a:t>Following, we will see a short video from Resilio Sync to introduce their product application.</a:t>
            </a:r>
          </a:p>
          <a:p>
            <a:pPr algn="l"/>
            <a:r>
              <a:rPr lang="zh-TW"/>
              <a:t>~play the video~</a:t>
            </a:r>
          </a:p>
          <a:p>
            <a:endParaRPr lang="zh-TW" altLang="en-US"/>
          </a:p>
        </p:txBody>
      </p:sp>
    </p:spTree>
    <p:extLst>
      <p:ext uri="{BB962C8B-B14F-4D97-AF65-F5344CB8AC3E}">
        <p14:creationId xmlns:p14="http://schemas.microsoft.com/office/powerpoint/2010/main" val="2043940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defRPr/>
            </a:pPr>
            <a:r>
              <a:rPr lang="en-US"/>
              <a:t>Before the introduction, Let’s see what is centralization and what is peer to peer. </a:t>
            </a:r>
            <a:endParaRPr lang="zh-TW" altLang="en-US"/>
          </a:p>
          <a:p>
            <a:pPr algn="l">
              <a:defRPr/>
            </a:pPr>
            <a:r>
              <a:rPr lang="en-US"/>
              <a:t>Peer to peer, it means all the points are connected each other. It’s like a net as the left side. </a:t>
            </a:r>
          </a:p>
          <a:p>
            <a:pPr algn="l">
              <a:defRPr/>
            </a:pPr>
            <a:r>
              <a:rPr lang="en-US"/>
              <a:t>Centralization. All the device connection accounts on the server.</a:t>
            </a:r>
          </a:p>
          <a:p>
            <a:pPr marL="0" marR="0" lvl="0" indent="0" defTabSz="457200" eaLnBrk="1" fontAlgn="auto" latinLnBrk="0" hangingPunct="1">
              <a:lnSpc>
                <a:spcPct val="117999"/>
              </a:lnSpc>
              <a:spcBef>
                <a:spcPts val="0"/>
              </a:spcBef>
              <a:spcAft>
                <a:spcPts val="0"/>
              </a:spcAft>
              <a:buClrTx/>
              <a:buSzTx/>
              <a:buFontTx/>
              <a:buNone/>
              <a:tabLst/>
              <a:defRPr/>
            </a:pPr>
            <a:endParaRPr lang="en-US" altLang="zh-TW" sz="220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9660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So what are the merits of peer to peer.</a:t>
            </a:r>
          </a:p>
          <a:p>
            <a:pPr algn="l"/>
            <a:r>
              <a:rPr lang="zh-TW"/>
              <a:t>I summarize to 5 items and will go for the details.</a:t>
            </a:r>
          </a:p>
          <a:p>
            <a:pPr algn="l"/>
            <a:r>
              <a:rPr lang="zh-TW"/>
              <a:t>Sync available LAN</a:t>
            </a:r>
          </a:p>
          <a:p>
            <a:pPr algn="l"/>
            <a:r>
              <a:rPr lang="zh-TW"/>
              <a:t>No transmission speed limit</a:t>
            </a:r>
          </a:p>
          <a:p>
            <a:pPr algn="l"/>
            <a:r>
              <a:rPr lang="zh-TW"/>
              <a:t>Secure and private</a:t>
            </a:r>
          </a:p>
          <a:p>
            <a:pPr algn="l"/>
            <a:r>
              <a:rPr lang="zh-TW"/>
              <a:t>No file size and total space limits</a:t>
            </a:r>
          </a:p>
          <a:p>
            <a:pPr algn="l"/>
            <a:r>
              <a:rPr lang="zh-TW"/>
              <a:t>Release the server loading</a:t>
            </a:r>
          </a:p>
          <a:p>
            <a:endParaRPr lang="zh-TW" altLang="en-US"/>
          </a:p>
        </p:txBody>
      </p:sp>
    </p:spTree>
    <p:extLst>
      <p:ext uri="{BB962C8B-B14F-4D97-AF65-F5344CB8AC3E}">
        <p14:creationId xmlns:p14="http://schemas.microsoft.com/office/powerpoint/2010/main" val="1737159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a:t>Public </a:t>
            </a:r>
            <a:r>
              <a:rPr lang="zh-TW"/>
              <a:t>cloud service, all the activities need to connect the cloud. Once the public server shut down, or fail to access the internet, we are also unable to sync or share the files.</a:t>
            </a:r>
          </a:p>
          <a:p>
            <a:pPr algn="l"/>
            <a:r>
              <a:rPr lang="zh-TW"/>
              <a:t>But for Rsilio Sync, each point has direct connection with the other points. The sync is not affected by outside server or the internet assess.</a:t>
            </a:r>
          </a:p>
          <a:p>
            <a:endParaRPr lang="zh-TW" altLang="en-US"/>
          </a:p>
        </p:txBody>
      </p:sp>
    </p:spTree>
    <p:extLst>
      <p:ext uri="{BB962C8B-B14F-4D97-AF65-F5344CB8AC3E}">
        <p14:creationId xmlns:p14="http://schemas.microsoft.com/office/powerpoint/2010/main" val="3388791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In view of privacy and security, Resilo Syncn has 3 main features.</a:t>
            </a:r>
          </a:p>
          <a:p>
            <a:pPr algn="l"/>
            <a:r>
              <a:rPr lang="zh-TW"/>
              <a:t>peer to peer architecture is direct connection, and files transferred are encrypted with AES 128.</a:t>
            </a:r>
          </a:p>
          <a:p>
            <a:pPr algn="l"/>
            <a:r>
              <a:rPr lang="zh-TW"/>
              <a:t>2nd, all data are kept in the points. There are no any account information or data stay in public servers.</a:t>
            </a:r>
          </a:p>
          <a:p>
            <a:pPr algn="l"/>
            <a:r>
              <a:rPr lang="zh-TW"/>
              <a:t>And the third one, when you share the folder, you can see which device or person try to connect with you. You can allow or refuse the connection.</a:t>
            </a:r>
          </a:p>
          <a:p>
            <a:endParaRPr lang="zh-TW" altLang="en-US"/>
          </a:p>
        </p:txBody>
      </p:sp>
    </p:spTree>
    <p:extLst>
      <p:ext uri="{BB962C8B-B14F-4D97-AF65-F5344CB8AC3E}">
        <p14:creationId xmlns:p14="http://schemas.microsoft.com/office/powerpoint/2010/main" val="2081760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This is a unique advantage of Resilio Sync. If I want to sync the files, I can connect with all the on-line points and download the all the files from them. It’s very fast especially the synchronization is under the LAN. </a:t>
            </a:r>
          </a:p>
          <a:p>
            <a:pPr algn="l"/>
            <a:r>
              <a:rPr lang="zh-TW"/>
              <a:t>But in traditional service, you have to wait to the files uploaded to the server, then you can start to download it.</a:t>
            </a:r>
          </a:p>
          <a:p>
            <a:endParaRPr lang="zh-TW" altLang="en-US"/>
          </a:p>
        </p:txBody>
      </p:sp>
    </p:spTree>
    <p:extLst>
      <p:ext uri="{BB962C8B-B14F-4D97-AF65-F5344CB8AC3E}">
        <p14:creationId xmlns:p14="http://schemas.microsoft.com/office/powerpoint/2010/main" val="4238921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In Resilio Sync, each user also plays the role of server. There is no central device to host the synchronization. </a:t>
            </a:r>
          </a:p>
          <a:p>
            <a:pPr algn="l"/>
            <a:r>
              <a:rPr lang="zh-TW"/>
              <a:t>But centralization, it has a host to handle the synchronization. If the multi-points access the files at the same time, the server resource will be exhausted and respond very slow. The situation will become more serious as more people access it.</a:t>
            </a:r>
          </a:p>
          <a:p>
            <a:endParaRPr lang="zh-TW" altLang="en-US"/>
          </a:p>
        </p:txBody>
      </p:sp>
    </p:spTree>
    <p:extLst>
      <p:ext uri="{BB962C8B-B14F-4D97-AF65-F5344CB8AC3E}">
        <p14:creationId xmlns:p14="http://schemas.microsoft.com/office/powerpoint/2010/main" val="4247077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Resilio Sync </a:t>
            </a:r>
            <a:r>
              <a:rPr lang="en-US" altLang="zh-TW"/>
              <a:t>is</a:t>
            </a:r>
            <a:r>
              <a:rPr lang="zh-TW"/>
              <a:t> supported in many platforms. Windows, Mac, Linux, even the mobile device IOS or Android. The synchronization covers all your devices.</a:t>
            </a:r>
          </a:p>
          <a:p>
            <a:endParaRPr lang="zh-TW" altLang="en-US"/>
          </a:p>
        </p:txBody>
      </p:sp>
    </p:spTree>
    <p:extLst>
      <p:ext uri="{BB962C8B-B14F-4D97-AF65-F5344CB8AC3E}">
        <p14:creationId xmlns:p14="http://schemas.microsoft.com/office/powerpoint/2010/main" val="4287710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Now, we can download Resilo Sync home free version on the website. If you want to use the advance function, you can order the pro version on the official web.</a:t>
            </a:r>
          </a:p>
          <a:p>
            <a:pPr algn="l"/>
            <a:r>
              <a:rPr lang="zh-TW"/>
              <a:t>Let’s find what the advance functions in pro version.</a:t>
            </a:r>
          </a:p>
          <a:p>
            <a:pPr algn="l"/>
            <a:r>
              <a:rPr lang="zh-TW"/>
              <a:t> </a:t>
            </a:r>
          </a:p>
          <a:p>
            <a:pPr algn="l"/>
            <a:r>
              <a:rPr lang="zh-TW"/>
              <a:t>It adds advanced folder. You have the owner role. The share folder is only can be shared by you. The other person can </a:t>
            </a:r>
            <a:r>
              <a:rPr lang="en-US" altLang="zh-TW"/>
              <a:t>not</a:t>
            </a:r>
            <a:r>
              <a:rPr lang="zh-TW" altLang="en-US"/>
              <a:t> </a:t>
            </a:r>
            <a:r>
              <a:rPr lang="zh-TW"/>
              <a:t>share the folder.</a:t>
            </a:r>
          </a:p>
          <a:p>
            <a:pPr algn="l"/>
            <a:r>
              <a:rPr lang="zh-TW"/>
              <a:t>Selective synchronization. It only sync the index in your device. When you need it, the files will start to download.</a:t>
            </a:r>
          </a:p>
          <a:p>
            <a:pPr algn="l"/>
            <a:r>
              <a:rPr lang="zh-TW"/>
              <a:t>Via the identity function, you can sync all your device one time. You don’t need to create folder share link one by one.</a:t>
            </a:r>
          </a:p>
          <a:p>
            <a:pPr algn="l"/>
            <a:r>
              <a:rPr lang="zh-TW"/>
              <a:t>The final one. </a:t>
            </a:r>
            <a:r>
              <a:rPr lang="en-US" altLang="zh-TW"/>
              <a:t>Change</a:t>
            </a:r>
            <a:r>
              <a:rPr lang="zh-TW"/>
              <a:t> </a:t>
            </a:r>
            <a:r>
              <a:rPr lang="en-US" altLang="zh-TW"/>
              <a:t>the</a:t>
            </a:r>
            <a:r>
              <a:rPr lang="zh-TW"/>
              <a:t> </a:t>
            </a:r>
            <a:r>
              <a:rPr lang="en-US" altLang="zh-TW"/>
              <a:t>permissions</a:t>
            </a:r>
            <a:r>
              <a:rPr lang="zh-TW"/>
              <a:t> </a:t>
            </a:r>
            <a:r>
              <a:rPr lang="en-US" altLang="zh-TW"/>
              <a:t>on-the-fly.</a:t>
            </a:r>
            <a:r>
              <a:rPr lang="zh-TW" altLang="en-US" b="1"/>
              <a:t> </a:t>
            </a:r>
            <a:r>
              <a:rPr lang="zh-TW"/>
              <a:t>It can allow you change the authority of share folder.</a:t>
            </a:r>
          </a:p>
          <a:p>
            <a:pPr algn="l"/>
            <a:r>
              <a:rPr lang="zh-TW"/>
              <a:t> </a:t>
            </a:r>
          </a:p>
          <a:p>
            <a:pPr algn="l"/>
            <a:r>
              <a:rPr lang="zh-TW"/>
              <a:t>No matter free, pro or the other versions, they don’t have folder size</a:t>
            </a:r>
            <a:r>
              <a:rPr lang="en-US" altLang="zh-TW"/>
              <a:t>,</a:t>
            </a:r>
            <a:r>
              <a:rPr lang="zh-TW"/>
              <a:t> </a:t>
            </a:r>
            <a:r>
              <a:rPr lang="en-US" altLang="zh-TW"/>
              <a:t>folder </a:t>
            </a:r>
            <a:r>
              <a:rPr lang="zh-TW"/>
              <a:t>number</a:t>
            </a:r>
            <a:r>
              <a:rPr lang="en-US" altLang="zh-TW"/>
              <a:t>,</a:t>
            </a:r>
            <a:r>
              <a:rPr lang="zh-TW"/>
              <a:t> </a:t>
            </a:r>
            <a:r>
              <a:rPr lang="en-US" altLang="zh-TW"/>
              <a:t>or</a:t>
            </a:r>
            <a:r>
              <a:rPr lang="zh-TW"/>
              <a:t> </a:t>
            </a:r>
            <a:r>
              <a:rPr lang="en-US" altLang="zh-TW"/>
              <a:t>speed</a:t>
            </a:r>
            <a:r>
              <a:rPr lang="zh-TW" altLang="en-US"/>
              <a:t> </a:t>
            </a:r>
            <a:r>
              <a:rPr lang="zh-TW"/>
              <a:t>limits.</a:t>
            </a:r>
          </a:p>
          <a:p>
            <a:endParaRPr lang="zh-TW" altLang="en-US"/>
          </a:p>
        </p:txBody>
      </p:sp>
    </p:spTree>
    <p:extLst>
      <p:ext uri="{BB962C8B-B14F-4D97-AF65-F5344CB8AC3E}">
        <p14:creationId xmlns:p14="http://schemas.microsoft.com/office/powerpoint/2010/main" val="1081416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Resilio Sync is a peer to peer architecture. If you want to sync files, you need 2 points on-line. Synchronization is not workable on a single computer, so how do we fix it.</a:t>
            </a:r>
          </a:p>
          <a:p>
            <a:pPr algn="l"/>
            <a:r>
              <a:rPr lang="zh-TW"/>
              <a:t>We can set QNAP NAS as one point of Resilio Sync, and it will offer 24 hours and 7 days service.</a:t>
            </a:r>
          </a:p>
          <a:p>
            <a:pPr algn="l"/>
            <a:r>
              <a:rPr lang="zh-TW"/>
              <a:t>It always keep you get the latest update.</a:t>
            </a:r>
          </a:p>
          <a:p>
            <a:endParaRPr lang="zh-TW" altLang="en-US"/>
          </a:p>
        </p:txBody>
      </p:sp>
    </p:spTree>
    <p:extLst>
      <p:ext uri="{BB962C8B-B14F-4D97-AF65-F5344CB8AC3E}">
        <p14:creationId xmlns:p14="http://schemas.microsoft.com/office/powerpoint/2010/main" val="1326290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Tree>
    <p:extLst>
      <p:ext uri="{BB962C8B-B14F-4D97-AF65-F5344CB8AC3E}">
        <p14:creationId xmlns:p14="http://schemas.microsoft.com/office/powerpoint/2010/main" val="4197628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File sharing is a very important element of synchronization. Resilio Sync has link to share files. </a:t>
            </a:r>
          </a:p>
          <a:p>
            <a:pPr algn="l"/>
            <a:r>
              <a:rPr lang="zh-TW"/>
              <a:t>But in some scenarios, it may not so convenient. </a:t>
            </a:r>
          </a:p>
          <a:p>
            <a:pPr algn="l"/>
            <a:r>
              <a:rPr lang="zh-TW"/>
              <a:t>If the target user is under an environment doesn’t allow p2p protocol, or the user can not install the software due to security issue.</a:t>
            </a:r>
          </a:p>
          <a:p>
            <a:pPr algn="l"/>
            <a:r>
              <a:rPr lang="zh-TW"/>
              <a:t>In case of this, we can generate a Smartshare link via QNAP NAS. This function is available in Filestation. We can create and share it.</a:t>
            </a:r>
          </a:p>
          <a:p>
            <a:endParaRPr lang="zh-TW" altLang="en-US"/>
          </a:p>
        </p:txBody>
      </p:sp>
    </p:spTree>
    <p:extLst>
      <p:ext uri="{BB962C8B-B14F-4D97-AF65-F5344CB8AC3E}">
        <p14:creationId xmlns:p14="http://schemas.microsoft.com/office/powerpoint/2010/main" val="4255574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QNAP has a very powerful backup solution we called Hyper Backup Sync. We can adopt Resilio Sync in the front end for the rapid file synchronization.</a:t>
            </a:r>
          </a:p>
          <a:p>
            <a:pPr algn="l"/>
            <a:r>
              <a:rPr lang="zh-TW"/>
              <a:t>But at the same time, we also back up the share folder in QNAP NAS periodically. We can backup the data to cloud, remote NAS, local NAS. Furthermore, we can still use Rsilio Sync to transfer the backup to the other server or PC.</a:t>
            </a:r>
          </a:p>
          <a:p>
            <a:pPr algn="l"/>
            <a:r>
              <a:rPr lang="zh-TW"/>
              <a:t> </a:t>
            </a:r>
          </a:p>
          <a:p>
            <a:pPr algn="l"/>
            <a:r>
              <a:rPr lang="zh-TW"/>
              <a:t>In this scenario, we keep the fast synchronization. If the user delete files accidently or files get malicious encryption, we are able to restore all the files.</a:t>
            </a:r>
          </a:p>
          <a:p>
            <a:endParaRPr lang="zh-TW" altLang="en-US"/>
          </a:p>
        </p:txBody>
      </p:sp>
    </p:spTree>
    <p:extLst>
      <p:ext uri="{BB962C8B-B14F-4D97-AF65-F5344CB8AC3E}">
        <p14:creationId xmlns:p14="http://schemas.microsoft.com/office/powerpoint/2010/main" val="1497075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The last one is the giant capacity of NAS. The space of personal device is limited.</a:t>
            </a:r>
          </a:p>
          <a:p>
            <a:pPr algn="l"/>
            <a:r>
              <a:rPr lang="zh-TW"/>
              <a:t>We can implement several Sync schemes in QNAP NAS. Let the NAS become the data backup center of all the synchronization.</a:t>
            </a:r>
          </a:p>
          <a:p>
            <a:pPr algn="l"/>
            <a:r>
              <a:rPr lang="zh-TW"/>
              <a:t>Of course, this kind of application is regarding pro or business functions. If you have the needs, please purchase pro or business version accordingly.</a:t>
            </a:r>
          </a:p>
          <a:p>
            <a:endParaRPr lang="zh-TW" altLang="en-US"/>
          </a:p>
        </p:txBody>
      </p:sp>
    </p:spTree>
    <p:extLst>
      <p:ext uri="{BB962C8B-B14F-4D97-AF65-F5344CB8AC3E}">
        <p14:creationId xmlns:p14="http://schemas.microsoft.com/office/powerpoint/2010/main" val="1999113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Last, Let’s see the comparison table.</a:t>
            </a:r>
          </a:p>
          <a:p>
            <a:pPr algn="l"/>
            <a:r>
              <a:rPr lang="zh-TW"/>
              <a:t>Obviously, we find we get all the edge of sycn software and cloud.</a:t>
            </a:r>
          </a:p>
          <a:p>
            <a:pPr algn="l"/>
            <a:r>
              <a:rPr lang="zh-TW"/>
              <a:t>Of course, our sync speed is the most excellent.</a:t>
            </a:r>
          </a:p>
          <a:p>
            <a:endParaRPr lang="zh-TW" altLang="en-US"/>
          </a:p>
        </p:txBody>
      </p:sp>
    </p:spTree>
    <p:extLst>
      <p:ext uri="{BB962C8B-B14F-4D97-AF65-F5344CB8AC3E}">
        <p14:creationId xmlns:p14="http://schemas.microsoft.com/office/powerpoint/2010/main" val="3008562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Let me summarize the advantage of Resilio sync and QNAP NAS.</a:t>
            </a:r>
          </a:p>
          <a:p>
            <a:pPr algn="l"/>
            <a:r>
              <a:rPr lang="zh-TW"/>
              <a:t>It has file share of cloud</a:t>
            </a:r>
          </a:p>
          <a:p>
            <a:pPr algn="l"/>
            <a:r>
              <a:rPr lang="zh-TW"/>
              <a:t>Complete backup of NAS</a:t>
            </a:r>
          </a:p>
          <a:p>
            <a:pPr algn="l"/>
            <a:r>
              <a:rPr lang="zh-TW"/>
              <a:t>Giant storage of NAS</a:t>
            </a:r>
          </a:p>
          <a:p>
            <a:pPr algn="l"/>
            <a:r>
              <a:rPr lang="zh-TW"/>
              <a:t>Rapid sync of peer to peer and the safety of direct connection</a:t>
            </a:r>
          </a:p>
          <a:p>
            <a:endParaRPr lang="zh-TW" altLang="en-US"/>
          </a:p>
        </p:txBody>
      </p:sp>
    </p:spTree>
    <p:extLst>
      <p:ext uri="{BB962C8B-B14F-4D97-AF65-F5344CB8AC3E}">
        <p14:creationId xmlns:p14="http://schemas.microsoft.com/office/powerpoint/2010/main" val="4075618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I will show the installation and setup.</a:t>
            </a:r>
          </a:p>
          <a:p>
            <a:pPr algn="l"/>
            <a:r>
              <a:rPr lang="zh-TW"/>
              <a:t>Later, we will demo how to sync folder and file.</a:t>
            </a:r>
          </a:p>
          <a:p>
            <a:pPr algn="l"/>
            <a:r>
              <a:rPr lang="zh-TW"/>
              <a:t>First, it’s NAS and Windwos version installation, operation, and sync setup.</a:t>
            </a:r>
          </a:p>
          <a:p>
            <a:endParaRPr lang="zh-TW" altLang="en-US"/>
          </a:p>
        </p:txBody>
      </p:sp>
    </p:spTree>
    <p:extLst>
      <p:ext uri="{BB962C8B-B14F-4D97-AF65-F5344CB8AC3E}">
        <p14:creationId xmlns:p14="http://schemas.microsoft.com/office/powerpoint/2010/main" val="1374917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We can down load the app form QNAP NAS app center. When you first use it.</a:t>
            </a:r>
          </a:p>
          <a:p>
            <a:pPr algn="l"/>
            <a:r>
              <a:rPr lang="zh-TW"/>
              <a:t>Create an account and password for the first use</a:t>
            </a:r>
          </a:p>
          <a:p>
            <a:pPr algn="l"/>
            <a:r>
              <a:rPr lang="zh-TW"/>
              <a:t>Choose Sync Home</a:t>
            </a:r>
          </a:p>
          <a:p>
            <a:pPr algn="l"/>
            <a:r>
              <a:rPr lang="zh-TW"/>
              <a:t>Name the device then tick the two boxes and get started</a:t>
            </a:r>
          </a:p>
          <a:p>
            <a:endParaRPr lang="zh-TW" altLang="en-US"/>
          </a:p>
        </p:txBody>
      </p:sp>
    </p:spTree>
    <p:extLst>
      <p:ext uri="{BB962C8B-B14F-4D97-AF65-F5344CB8AC3E}">
        <p14:creationId xmlns:p14="http://schemas.microsoft.com/office/powerpoint/2010/main" val="3645897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Download the right version from official website</a:t>
            </a:r>
          </a:p>
          <a:p>
            <a:pPr algn="l"/>
            <a:r>
              <a:rPr lang="zh-TW"/>
              <a:t>Use default setting, and press “next”</a:t>
            </a:r>
          </a:p>
          <a:p>
            <a:pPr algn="l"/>
            <a:r>
              <a:rPr lang="zh-TW"/>
              <a:t>Name the device then tick the two boxes and get started</a:t>
            </a:r>
          </a:p>
          <a:p>
            <a:endParaRPr lang="zh-TW" altLang="en-US"/>
          </a:p>
        </p:txBody>
      </p:sp>
    </p:spTree>
    <p:extLst>
      <p:ext uri="{BB962C8B-B14F-4D97-AF65-F5344CB8AC3E}">
        <p14:creationId xmlns:p14="http://schemas.microsoft.com/office/powerpoint/2010/main" val="325552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Choose the standard folder</a:t>
            </a:r>
          </a:p>
          <a:p>
            <a:pPr algn="l"/>
            <a:r>
              <a:rPr lang="zh-TW"/>
              <a:t>Choose the share folder</a:t>
            </a:r>
          </a:p>
          <a:p>
            <a:pPr algn="l"/>
            <a:r>
              <a:rPr lang="zh-TW"/>
              <a:t>Besides the permission for sharing, you can also add the security limits. Such as  advance permission or link </a:t>
            </a:r>
            <a:r>
              <a:rPr lang="en-US" altLang="zh-TW"/>
              <a:t>valid</a:t>
            </a:r>
            <a:r>
              <a:rPr lang="zh-TW"/>
              <a:t> or number of use.</a:t>
            </a:r>
          </a:p>
          <a:p>
            <a:endParaRPr lang="zh-TW" altLang="en-US"/>
          </a:p>
        </p:txBody>
      </p:sp>
    </p:spTree>
    <p:extLst>
      <p:ext uri="{BB962C8B-B14F-4D97-AF65-F5344CB8AC3E}">
        <p14:creationId xmlns:p14="http://schemas.microsoft.com/office/powerpoint/2010/main" val="1287003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Click on the key, you will find 2 sets of keys. Copy one and pass it to the remote side.</a:t>
            </a:r>
          </a:p>
          <a:p>
            <a:pPr algn="l"/>
            <a:r>
              <a:rPr lang="zh-TW"/>
              <a:t>You can also click on the option of QR code for the mobile device synchronization.</a:t>
            </a:r>
          </a:p>
          <a:p>
            <a:endParaRPr lang="zh-TW" altLang="en-US"/>
          </a:p>
        </p:txBody>
      </p:sp>
    </p:spTree>
    <p:extLst>
      <p:ext uri="{BB962C8B-B14F-4D97-AF65-F5344CB8AC3E}">
        <p14:creationId xmlns:p14="http://schemas.microsoft.com/office/powerpoint/2010/main" val="3052481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737931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Here, we will sync the files from computer side. We chose the last option” enter a key or a link”.</a:t>
            </a:r>
          </a:p>
          <a:p>
            <a:pPr algn="l"/>
            <a:r>
              <a:rPr lang="zh-TW"/>
              <a:t>Type or paste the key</a:t>
            </a:r>
            <a:r>
              <a:rPr lang="zh-TW" altLang="en-US"/>
              <a:t> </a:t>
            </a:r>
            <a:r>
              <a:rPr lang="zh-TW"/>
              <a:t>from the computer side., then we select the destination folder.</a:t>
            </a:r>
          </a:p>
          <a:p>
            <a:endParaRPr lang="zh-TW" altLang="en-US"/>
          </a:p>
        </p:txBody>
      </p:sp>
    </p:spTree>
    <p:extLst>
      <p:ext uri="{BB962C8B-B14F-4D97-AF65-F5344CB8AC3E}">
        <p14:creationId xmlns:p14="http://schemas.microsoft.com/office/powerpoint/2010/main" val="2841126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We can see the synchronization is processing.</a:t>
            </a:r>
          </a:p>
          <a:p>
            <a:r>
              <a:rPr lang="en-US" altLang="zh-TW"/>
              <a:t>Then we go to the NAS to check whether the synchronization is </a:t>
            </a:r>
            <a:r>
              <a:rPr lang="en-US" altLang="zh-TW" err="1"/>
              <a:t>succesful</a:t>
            </a:r>
            <a:r>
              <a:rPr lang="en-US" altLang="zh-TW"/>
              <a:t> or not.</a:t>
            </a:r>
          </a:p>
        </p:txBody>
      </p:sp>
    </p:spTree>
    <p:extLst>
      <p:ext uri="{BB962C8B-B14F-4D97-AF65-F5344CB8AC3E}">
        <p14:creationId xmlns:p14="http://schemas.microsoft.com/office/powerpoint/2010/main" val="1802642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921323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Before  the end,  I would like to announce a good news for the friends watching the introduction.</a:t>
            </a:r>
          </a:p>
          <a:p>
            <a:pPr algn="l"/>
            <a:r>
              <a:rPr lang="zh-TW"/>
              <a:t>Resilio Sync specially offer a gift to us. For the people watching the introduction are able to get discount by 2/3.</a:t>
            </a:r>
          </a:p>
          <a:p>
            <a:pPr algn="l"/>
            <a:r>
              <a:rPr lang="zh-TW"/>
              <a:t>Copy and paste the discount code on the payment website, then get the discount.</a:t>
            </a:r>
          </a:p>
          <a:p>
            <a:pPr algn="l"/>
            <a:r>
              <a:rPr lang="zh-TW"/>
              <a:t>We will put the discount code on the text introduction.</a:t>
            </a:r>
          </a:p>
          <a:p>
            <a:pPr algn="l"/>
            <a:r>
              <a:rPr lang="zh-TW"/>
              <a:t>Thank you for your watching.</a:t>
            </a:r>
          </a:p>
          <a:p>
            <a:endParaRPr lang="zh-TW" altLang="en-US"/>
          </a:p>
        </p:txBody>
      </p:sp>
    </p:spTree>
    <p:extLst>
      <p:ext uri="{BB962C8B-B14F-4D97-AF65-F5344CB8AC3E}">
        <p14:creationId xmlns:p14="http://schemas.microsoft.com/office/powerpoint/2010/main" val="2004114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2166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In modern society, we generate a lot of files every day. Photos in your smart phone or the working document. These files come from different devices. How do we access them efficiently and conveniently?</a:t>
            </a:r>
          </a:p>
          <a:p>
            <a:pPr algn="l"/>
            <a:endParaRPr lang="zh-TW" altLang="en-US"/>
          </a:p>
          <a:p>
            <a:pPr algn="l"/>
            <a:r>
              <a:rPr lang="zh-TW"/>
              <a:t>We need a mechanism of synchronization allows us to access all the files in a device.</a:t>
            </a:r>
          </a:p>
          <a:p>
            <a:pPr algn="l"/>
            <a:endParaRPr lang="zh-TW" altLang="en-US"/>
          </a:p>
          <a:p>
            <a:pPr algn="l"/>
            <a:r>
              <a:rPr lang="zh-TW"/>
              <a:t>For the synchronization, we hope it has the five features: Simple sue, file sync, rapid share, cloud access, and team work.</a:t>
            </a:r>
            <a:endParaRPr lang="zh-TW" altLang="en-US"/>
          </a:p>
          <a:p>
            <a:pPr algn="l"/>
            <a:endParaRPr lang="zh-TW" altLang="en-US"/>
          </a:p>
          <a:p>
            <a:pPr algn="l"/>
            <a:r>
              <a:rPr lang="zh-TW"/>
              <a:t>On the bottom side, it’s a simple application. We can sync all the files from office, home, laptop, or our own mobile devices. We are able to share the document to partners, or share the interesting photos to our friends.</a:t>
            </a:r>
          </a:p>
          <a:p>
            <a:endParaRPr lang="zh-TW" altLang="en-US"/>
          </a:p>
        </p:txBody>
      </p:sp>
    </p:spTree>
    <p:extLst>
      <p:ext uri="{BB962C8B-B14F-4D97-AF65-F5344CB8AC3E}">
        <p14:creationId xmlns:p14="http://schemas.microsoft.com/office/powerpoint/2010/main" val="789708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The common 3 ways that we synchronize our files. One is cloud sync. The other one is private server. The last one is device sync.</a:t>
            </a:r>
          </a:p>
          <a:p>
            <a:endParaRPr lang="zh-TW" altLang="en-US"/>
          </a:p>
        </p:txBody>
      </p:sp>
    </p:spTree>
    <p:extLst>
      <p:ext uri="{BB962C8B-B14F-4D97-AF65-F5344CB8AC3E}">
        <p14:creationId xmlns:p14="http://schemas.microsoft.com/office/powerpoint/2010/main" val="2235097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We all hear the </a:t>
            </a:r>
            <a:r>
              <a:rPr lang="en-US" altLang="zh-TW" dirty="0"/>
              <a:t>companies</a:t>
            </a:r>
            <a:r>
              <a:rPr lang="zh-TW"/>
              <a:t>, Google, OneDrive, Dropbox, or iCloud. The main feature is: All your synchronization behavior have to connect to the central cloud server. </a:t>
            </a:r>
          </a:p>
          <a:p>
            <a:pPr algn="l"/>
            <a:endParaRPr lang="zh-TW" altLang="en-US"/>
          </a:p>
          <a:p>
            <a:pPr algn="l"/>
            <a:r>
              <a:rPr lang="zh-TW"/>
              <a:t>The advantage is that you can remote access the files</a:t>
            </a:r>
            <a:r>
              <a:rPr lang="en-US" altLang="zh-TW" dirty="0"/>
              <a:t> </a:t>
            </a:r>
            <a:r>
              <a:rPr lang="zh-TW"/>
              <a:t>and share files with link. But no matter free or subscription, it still has limitations. Like total space or single file size limit.</a:t>
            </a:r>
          </a:p>
          <a:p>
            <a:endParaRPr lang="zh-TW" altLang="en-US"/>
          </a:p>
        </p:txBody>
      </p:sp>
    </p:spTree>
    <p:extLst>
      <p:ext uri="{BB962C8B-B14F-4D97-AF65-F5344CB8AC3E}">
        <p14:creationId xmlns:p14="http://schemas.microsoft.com/office/powerpoint/2010/main" val="2348575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Following is the server and device sync. It still a centraliz</a:t>
            </a:r>
            <a:r>
              <a:rPr lang="en-US" altLang="zh-TW" dirty="0"/>
              <a:t>ed</a:t>
            </a:r>
            <a:r>
              <a:rPr lang="zh-TW"/>
              <a:t> architecture to do the synchronization. Compare with the cloud service, the file sharing is not so convenient. But it is good on privacy and data security.</a:t>
            </a:r>
          </a:p>
          <a:p>
            <a:pPr algn="l"/>
            <a:r>
              <a:rPr lang="zh-TW"/>
              <a:t>The common software we know: Allway Sync, Good Sync, FreefileSync, rsync, and MS Sync toy.</a:t>
            </a:r>
          </a:p>
          <a:p>
            <a:endParaRPr lang="zh-TW" altLang="en-US"/>
          </a:p>
        </p:txBody>
      </p:sp>
    </p:spTree>
    <p:extLst>
      <p:ext uri="{BB962C8B-B14F-4D97-AF65-F5344CB8AC3E}">
        <p14:creationId xmlns:p14="http://schemas.microsoft.com/office/powerpoint/2010/main" val="2233571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As above mentioned, most of our needs are fulfilled by above </a:t>
            </a:r>
            <a:r>
              <a:rPr lang="en-US" altLang="zh-TW"/>
              <a:t>service</a:t>
            </a:r>
            <a:r>
              <a:rPr lang="zh-TW"/>
              <a:t>. But in some scenarios, we may encounter some difficulties.</a:t>
            </a:r>
          </a:p>
          <a:p>
            <a:pPr algn="l"/>
            <a:r>
              <a:rPr lang="zh-TW"/>
              <a:t>For some users like AV working studio, software company, or surveillance service, </a:t>
            </a:r>
          </a:p>
          <a:p>
            <a:pPr algn="l"/>
            <a:r>
              <a:rPr lang="zh-TW"/>
              <a:t>They have big files exchange frequently, or need to distribute files to multi points, and they don’t want to put their files on public server due to security concern.</a:t>
            </a:r>
          </a:p>
          <a:p>
            <a:pPr algn="l"/>
            <a:r>
              <a:rPr lang="zh-TW"/>
              <a:t>In view of these reasons, the traditional synchronization may not be perfect for them.</a:t>
            </a:r>
          </a:p>
          <a:p>
            <a:pPr algn="l"/>
            <a:r>
              <a:rPr lang="zh-TW"/>
              <a:t>Now, we will go to the main subject today: peer to peer synchronization solution. Resilio Sync</a:t>
            </a:r>
          </a:p>
          <a:p>
            <a:endParaRPr lang="zh-TW" altLang="en-US"/>
          </a:p>
        </p:txBody>
      </p:sp>
    </p:spTree>
    <p:extLst>
      <p:ext uri="{BB962C8B-B14F-4D97-AF65-F5344CB8AC3E}">
        <p14:creationId xmlns:p14="http://schemas.microsoft.com/office/powerpoint/2010/main" val="491517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t>As above mentioned, most of our needs are fulfilled by above </a:t>
            </a:r>
            <a:r>
              <a:rPr lang="en-US" altLang="zh-TW"/>
              <a:t>service</a:t>
            </a:r>
            <a:r>
              <a:rPr lang="zh-TW"/>
              <a:t>. But in some scenarios, we may encounter some difficulties.</a:t>
            </a:r>
          </a:p>
          <a:p>
            <a:pPr algn="l"/>
            <a:r>
              <a:rPr lang="zh-TW"/>
              <a:t>For some users like AV working studio, software company, or surveillance service, </a:t>
            </a:r>
          </a:p>
          <a:p>
            <a:pPr algn="l"/>
            <a:r>
              <a:rPr lang="zh-TW"/>
              <a:t>They have big files exchange frequently, or need to distribute files to multi points, and they don’t want to put their files on public server due to security concern.</a:t>
            </a:r>
          </a:p>
          <a:p>
            <a:pPr algn="l"/>
            <a:r>
              <a:rPr lang="zh-TW"/>
              <a:t>In view of these reasons, the traditional synchronization may not be perfect for them.</a:t>
            </a:r>
          </a:p>
          <a:p>
            <a:pPr algn="l"/>
            <a:r>
              <a:rPr lang="zh-TW"/>
              <a:t>Now, we will go to the main subject today: peer to peer synchronization solution. Resilio Sync</a:t>
            </a:r>
          </a:p>
          <a:p>
            <a:endParaRPr lang="zh-TW" altLang="en-US"/>
          </a:p>
        </p:txBody>
      </p:sp>
    </p:spTree>
    <p:extLst>
      <p:ext uri="{BB962C8B-B14F-4D97-AF65-F5344CB8AC3E}">
        <p14:creationId xmlns:p14="http://schemas.microsoft.com/office/powerpoint/2010/main" val="3322827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3190538" y="2244726"/>
            <a:ext cx="18002924" cy="4775200"/>
          </a:xfrm>
        </p:spPr>
        <p:txBody>
          <a:bodyPr anchor="b">
            <a:normAutofit/>
          </a:bodyPr>
          <a:lstStyle>
            <a:lvl1pPr algn="ctr">
              <a:defRPr sz="9600"/>
            </a:lvl1pPr>
          </a:lstStyle>
          <a:p>
            <a:r>
              <a:rPr lang="zh-TW" altLang="en-US"/>
              <a:t>按一下以編輯母片標題樣式</a:t>
            </a:r>
            <a:endParaRPr lang="en-US"/>
          </a:p>
        </p:txBody>
      </p:sp>
      <p:sp>
        <p:nvSpPr>
          <p:cNvPr id="3" name="Subtitle 2"/>
          <p:cNvSpPr>
            <a:spLocks noGrp="1"/>
          </p:cNvSpPr>
          <p:nvPr>
            <p:ph type="subTitle" idx="1"/>
          </p:nvPr>
        </p:nvSpPr>
        <p:spPr>
          <a:xfrm>
            <a:off x="3190538" y="7204076"/>
            <a:ext cx="18002924"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3314714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1529627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458488" y="1314453"/>
            <a:ext cx="19467024" cy="5705474"/>
          </a:xfrm>
        </p:spPr>
        <p:txBody>
          <a:bodyPr anchor="b">
            <a:normAutofit/>
          </a:bodyPr>
          <a:lstStyle>
            <a:lvl1pPr>
              <a:defRPr sz="6800"/>
            </a:lvl1pPr>
          </a:lstStyle>
          <a:p>
            <a:r>
              <a:rPr lang="zh-TW" altLang="en-US"/>
              <a:t>按一下以編輯母片標題樣式</a:t>
            </a:r>
            <a:endParaRPr lang="en-US"/>
          </a:p>
        </p:txBody>
      </p:sp>
      <p:sp>
        <p:nvSpPr>
          <p:cNvPr id="3" name="Text Placeholder 2"/>
          <p:cNvSpPr>
            <a:spLocks noGrp="1"/>
          </p:cNvSpPr>
          <p:nvPr>
            <p:ph type="body" idx="1"/>
          </p:nvPr>
        </p:nvSpPr>
        <p:spPr>
          <a:xfrm>
            <a:off x="2458488" y="7204077"/>
            <a:ext cx="19467024" cy="3000374"/>
          </a:xfrm>
        </p:spPr>
        <p:txBody>
          <a:bodyPr/>
          <a:lstStyle>
            <a:lvl1pPr marL="0" indent="0" algn="ctr">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943946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827591" y="1219201"/>
            <a:ext cx="20707522" cy="2652642"/>
          </a:xfrm>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1827590" y="4176639"/>
            <a:ext cx="10212008" cy="740576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12346806" y="4176639"/>
            <a:ext cx="10188308" cy="740576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585807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827591" y="1219201"/>
            <a:ext cx="20707522" cy="2651126"/>
          </a:xfrm>
        </p:spPr>
        <p:txBody>
          <a:bodyPr/>
          <a:lstStyle/>
          <a:p>
            <a:r>
              <a:rPr lang="zh-TW" altLang="en-US"/>
              <a:t>按一下以編輯母片標題樣式</a:t>
            </a:r>
            <a:endParaRPr lang="en-US"/>
          </a:p>
        </p:txBody>
      </p:sp>
      <p:sp>
        <p:nvSpPr>
          <p:cNvPr id="3" name="Text Placeholder 2"/>
          <p:cNvSpPr>
            <a:spLocks noGrp="1"/>
          </p:cNvSpPr>
          <p:nvPr>
            <p:ph type="body" idx="1"/>
          </p:nvPr>
        </p:nvSpPr>
        <p:spPr>
          <a:xfrm>
            <a:off x="2283609" y="4176640"/>
            <a:ext cx="9758398" cy="1647824"/>
          </a:xfrm>
        </p:spPr>
        <p:txBody>
          <a:bodyPr anchor="b"/>
          <a:lstStyle>
            <a:lvl1pPr marL="0" indent="0">
              <a:lnSpc>
                <a:spcPct val="100000"/>
              </a:lnSpc>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編輯母片文字樣式</a:t>
            </a:r>
          </a:p>
        </p:txBody>
      </p:sp>
      <p:sp>
        <p:nvSpPr>
          <p:cNvPr id="4" name="Content Placeholder 3"/>
          <p:cNvSpPr>
            <a:spLocks noGrp="1"/>
          </p:cNvSpPr>
          <p:nvPr>
            <p:ph sz="half" idx="2"/>
          </p:nvPr>
        </p:nvSpPr>
        <p:spPr>
          <a:xfrm>
            <a:off x="1827590" y="5824464"/>
            <a:ext cx="10214416" cy="5757936"/>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12804006" y="4176640"/>
            <a:ext cx="9731108" cy="1647824"/>
          </a:xfrm>
        </p:spPr>
        <p:txBody>
          <a:bodyPr anchor="b"/>
          <a:lstStyle>
            <a:lvl1pPr marL="0" indent="0">
              <a:lnSpc>
                <a:spcPct val="100000"/>
              </a:lnSpc>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編輯母片文字樣式</a:t>
            </a:r>
          </a:p>
        </p:txBody>
      </p:sp>
      <p:sp>
        <p:nvSpPr>
          <p:cNvPr id="6" name="Content Placeholder 5"/>
          <p:cNvSpPr>
            <a:spLocks noGrp="1"/>
          </p:cNvSpPr>
          <p:nvPr>
            <p:ph sz="quarter" idx="4"/>
          </p:nvPr>
        </p:nvSpPr>
        <p:spPr>
          <a:xfrm>
            <a:off x="12344401" y="5824464"/>
            <a:ext cx="10190714" cy="5757936"/>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t>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949192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2510227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834457" y="1219200"/>
            <a:ext cx="7864474" cy="4724400"/>
          </a:xfrm>
        </p:spPr>
        <p:txBody>
          <a:bodyPr anchor="b">
            <a:normAutofit/>
          </a:bodyPr>
          <a:lstStyle>
            <a:lvl1pPr>
              <a:defRPr sz="5600"/>
            </a:lvl1pPr>
          </a:lstStyle>
          <a:p>
            <a:r>
              <a:rPr lang="zh-TW" altLang="en-US"/>
              <a:t>按一下以編輯母片標題樣式</a:t>
            </a:r>
            <a:endParaRPr lang="en-US"/>
          </a:p>
        </p:txBody>
      </p:sp>
      <p:sp>
        <p:nvSpPr>
          <p:cNvPr id="3" name="Content Placeholder 2"/>
          <p:cNvSpPr>
            <a:spLocks noGrp="1"/>
          </p:cNvSpPr>
          <p:nvPr>
            <p:ph idx="1"/>
          </p:nvPr>
        </p:nvSpPr>
        <p:spPr>
          <a:xfrm>
            <a:off x="10156128" y="1219200"/>
            <a:ext cx="12378984" cy="10363200"/>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1834457" y="5943601"/>
            <a:ext cx="7864474" cy="5638798"/>
          </a:xfrm>
        </p:spPr>
        <p:txBody>
          <a:bodyPr/>
          <a:lstStyle>
            <a:lvl1pPr marL="0" indent="0" algn="ctr">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3144969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834455" y="1219200"/>
            <a:ext cx="11859546" cy="4724400"/>
          </a:xfrm>
        </p:spPr>
        <p:txBody>
          <a:bodyPr anchor="b">
            <a:normAutofit/>
          </a:bodyPr>
          <a:lstStyle>
            <a:lvl1pPr>
              <a:defRPr sz="640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14849608" y="1517762"/>
            <a:ext cx="6510712" cy="9766076"/>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zh-TW" altLang="en-US"/>
              <a:t>按一下圖示以新增圖片</a:t>
            </a:r>
            <a:endParaRPr lang="en-US"/>
          </a:p>
        </p:txBody>
      </p:sp>
      <p:sp>
        <p:nvSpPr>
          <p:cNvPr id="4" name="Text Placeholder 3"/>
          <p:cNvSpPr>
            <a:spLocks noGrp="1"/>
          </p:cNvSpPr>
          <p:nvPr>
            <p:ph type="body" sz="half" idx="2"/>
          </p:nvPr>
        </p:nvSpPr>
        <p:spPr>
          <a:xfrm>
            <a:off x="1827588" y="5943600"/>
            <a:ext cx="11869900" cy="5638800"/>
          </a:xfrm>
        </p:spPr>
        <p:txBody>
          <a:bodyPr>
            <a:normAutofit/>
          </a:bodyPr>
          <a:lstStyle>
            <a:lvl1pPr marL="0" indent="0" algn="ctr">
              <a:buNone/>
              <a:defRPr sz="36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3868027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1827612" y="8578745"/>
            <a:ext cx="20735128" cy="1638710"/>
          </a:xfrm>
        </p:spPr>
        <p:txBody>
          <a:bodyPr anchor="b">
            <a:normAutofit/>
          </a:bodyPr>
          <a:lstStyle>
            <a:lvl1pPr>
              <a:defRPr sz="560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1827612" y="1242643"/>
            <a:ext cx="20735128" cy="6759470"/>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zh-TW" altLang="en-US"/>
              <a:t>按一下圖示以新增圖片</a:t>
            </a:r>
            <a:endParaRPr lang="en-US"/>
          </a:p>
        </p:txBody>
      </p:sp>
      <p:sp>
        <p:nvSpPr>
          <p:cNvPr id="4" name="Text Placeholder 3"/>
          <p:cNvSpPr>
            <a:spLocks noGrp="1"/>
          </p:cNvSpPr>
          <p:nvPr>
            <p:ph type="body" sz="half" idx="2"/>
          </p:nvPr>
        </p:nvSpPr>
        <p:spPr>
          <a:xfrm>
            <a:off x="1827590" y="10217456"/>
            <a:ext cx="20731996" cy="1364944"/>
          </a:xfrm>
        </p:spPr>
        <p:txBody>
          <a:bodyPr>
            <a:normAutofit/>
          </a:bodyPr>
          <a:lstStyle>
            <a:lvl1pPr marL="0" indent="0" algn="ctr">
              <a:buNone/>
              <a:defRPr sz="36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3006059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1827590" y="1219201"/>
            <a:ext cx="20707524" cy="6849718"/>
          </a:xfrm>
        </p:spPr>
        <p:txBody>
          <a:bodyPr anchor="ctr"/>
          <a:lstStyle>
            <a:lvl1pPr>
              <a:defRPr sz="6400"/>
            </a:lvl1pPr>
          </a:lstStyle>
          <a:p>
            <a:r>
              <a:rPr lang="zh-TW" altLang="en-US"/>
              <a:t>按一下以編輯母片標題樣式</a:t>
            </a:r>
            <a:endParaRPr lang="en-US"/>
          </a:p>
        </p:txBody>
      </p:sp>
      <p:sp>
        <p:nvSpPr>
          <p:cNvPr id="4" name="Text Placeholder 3"/>
          <p:cNvSpPr>
            <a:spLocks noGrp="1"/>
          </p:cNvSpPr>
          <p:nvPr>
            <p:ph type="body" sz="half" idx="2"/>
          </p:nvPr>
        </p:nvSpPr>
        <p:spPr>
          <a:xfrm>
            <a:off x="1827591" y="8409640"/>
            <a:ext cx="20707522" cy="3184372"/>
          </a:xfrm>
        </p:spPr>
        <p:txBody>
          <a:bodyPr anchor="ctr"/>
          <a:lstStyle>
            <a:lvl1pPr marL="0" indent="0" algn="ctr">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3419496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2892424" y="1219200"/>
            <a:ext cx="18605504" cy="5985808"/>
          </a:xfrm>
        </p:spPr>
        <p:txBody>
          <a:bodyPr anchor="ctr"/>
          <a:lstStyle>
            <a:lvl1pPr>
              <a:defRPr sz="6400"/>
            </a:lvl1pPr>
          </a:lstStyle>
          <a:p>
            <a:r>
              <a:rPr lang="zh-TW" altLang="en-US"/>
              <a:t>按一下以編輯母片標題樣式</a:t>
            </a:r>
            <a:endParaRPr lang="en-US"/>
          </a:p>
        </p:txBody>
      </p:sp>
      <p:sp>
        <p:nvSpPr>
          <p:cNvPr id="12" name="Text Placeholder 3"/>
          <p:cNvSpPr>
            <a:spLocks noGrp="1"/>
          </p:cNvSpPr>
          <p:nvPr>
            <p:ph type="body" sz="half" idx="13"/>
          </p:nvPr>
        </p:nvSpPr>
        <p:spPr>
          <a:xfrm>
            <a:off x="3441289" y="7220064"/>
            <a:ext cx="17504598" cy="853624"/>
          </a:xfrm>
        </p:spPr>
        <p:txBody>
          <a:bodyPr anchor="t">
            <a:normAutofit/>
          </a:bodyPr>
          <a:lstStyle>
            <a:lvl1pPr marL="0" indent="0" algn="r">
              <a:buNone/>
              <a:defRPr sz="28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TW" altLang="en-US"/>
              <a:t>編輯母片文字樣式</a:t>
            </a:r>
          </a:p>
        </p:txBody>
      </p:sp>
      <p:sp>
        <p:nvSpPr>
          <p:cNvPr id="4" name="Text Placeholder 3"/>
          <p:cNvSpPr>
            <a:spLocks noGrp="1"/>
          </p:cNvSpPr>
          <p:nvPr>
            <p:ph type="body" sz="half" idx="2"/>
          </p:nvPr>
        </p:nvSpPr>
        <p:spPr>
          <a:xfrm>
            <a:off x="1827588" y="8409642"/>
            <a:ext cx="20707524" cy="3172760"/>
          </a:xfrm>
        </p:spPr>
        <p:txBody>
          <a:bodyPr anchor="ctr">
            <a:normAutofit/>
          </a:bodyPr>
          <a:lstStyle>
            <a:lvl1pPr marL="0" indent="0" algn="ctr">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altLang="zh-TW" smtClean="0"/>
              <a:pPr/>
              <a:t>‹#›</a:t>
            </a:fld>
            <a:endParaRPr lang="en-US" altLang="zh-TW"/>
          </a:p>
        </p:txBody>
      </p:sp>
      <p:sp>
        <p:nvSpPr>
          <p:cNvPr id="11" name="TextBox 10"/>
          <p:cNvSpPr txBox="1"/>
          <p:nvPr/>
        </p:nvSpPr>
        <p:spPr>
          <a:xfrm>
            <a:off x="1673224" y="1470482"/>
            <a:ext cx="1219200" cy="1169552"/>
          </a:xfrm>
          <a:prstGeom prst="rect">
            <a:avLst/>
          </a:prstGeom>
        </p:spPr>
        <p:txBody>
          <a:bodyPr vert="horz" lIns="182880" tIns="91440" rIns="182880" bIns="9144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6000">
                <a:solidFill>
                  <a:schemeClr val="tx1"/>
                </a:solidFill>
                <a:effectLst/>
              </a:rPr>
              <a:t>“</a:t>
            </a:r>
          </a:p>
        </p:txBody>
      </p:sp>
      <p:sp>
        <p:nvSpPr>
          <p:cNvPr id="13" name="TextBox 12"/>
          <p:cNvSpPr txBox="1"/>
          <p:nvPr/>
        </p:nvSpPr>
        <p:spPr>
          <a:xfrm>
            <a:off x="21315912" y="5944186"/>
            <a:ext cx="1219200" cy="1169552"/>
          </a:xfrm>
          <a:prstGeom prst="rect">
            <a:avLst/>
          </a:prstGeom>
        </p:spPr>
        <p:txBody>
          <a:bodyPr vert="horz" lIns="182880" tIns="91440" rIns="182880" bIns="9144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6000">
                <a:solidFill>
                  <a:schemeClr val="tx1"/>
                </a:solidFill>
                <a:effectLst/>
              </a:rPr>
              <a:t>”</a:t>
            </a:r>
          </a:p>
        </p:txBody>
      </p:sp>
    </p:spTree>
    <p:extLst>
      <p:ext uri="{BB962C8B-B14F-4D97-AF65-F5344CB8AC3E}">
        <p14:creationId xmlns:p14="http://schemas.microsoft.com/office/powerpoint/2010/main" val="2417747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08E9C9CD-2A1A-46ED-8C37-595ACEA928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059321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827613" y="4253885"/>
            <a:ext cx="20710654" cy="5023670"/>
          </a:xfrm>
        </p:spPr>
        <p:txBody>
          <a:bodyPr anchor="b"/>
          <a:lstStyle>
            <a:lvl1pPr>
              <a:defRPr sz="6400"/>
            </a:lvl1pPr>
          </a:lstStyle>
          <a:p>
            <a:r>
              <a:rPr lang="zh-TW" altLang="en-US"/>
              <a:t>按一下以編輯母片標題樣式</a:t>
            </a:r>
            <a:endParaRPr lang="en-US"/>
          </a:p>
        </p:txBody>
      </p:sp>
      <p:sp>
        <p:nvSpPr>
          <p:cNvPr id="4" name="Text Placeholder 3"/>
          <p:cNvSpPr>
            <a:spLocks noGrp="1"/>
          </p:cNvSpPr>
          <p:nvPr>
            <p:ph type="body" sz="half" idx="2"/>
          </p:nvPr>
        </p:nvSpPr>
        <p:spPr>
          <a:xfrm>
            <a:off x="1827589" y="9301112"/>
            <a:ext cx="20707526" cy="2281288"/>
          </a:xfrm>
        </p:spPr>
        <p:txBody>
          <a:bodyPr anchor="t"/>
          <a:lstStyle>
            <a:lvl1pPr marL="0" indent="0" algn="ctr">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1022062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15" name="Title 1"/>
          <p:cNvSpPr>
            <a:spLocks noGrp="1"/>
          </p:cNvSpPr>
          <p:nvPr>
            <p:ph type="title"/>
          </p:nvPr>
        </p:nvSpPr>
        <p:spPr>
          <a:xfrm>
            <a:off x="1827588" y="1219201"/>
            <a:ext cx="20707524" cy="2651126"/>
          </a:xfrm>
        </p:spPr>
        <p:txBody>
          <a:bodyPr/>
          <a:lstStyle/>
          <a:p>
            <a:r>
              <a:rPr lang="zh-TW" altLang="en-US"/>
              <a:t>按一下以編輯母片標題樣式</a:t>
            </a:r>
            <a:endParaRPr lang="en-US"/>
          </a:p>
        </p:txBody>
      </p:sp>
      <p:sp>
        <p:nvSpPr>
          <p:cNvPr id="7" name="Text Placeholder 2"/>
          <p:cNvSpPr>
            <a:spLocks noGrp="1"/>
          </p:cNvSpPr>
          <p:nvPr>
            <p:ph type="body" idx="1"/>
          </p:nvPr>
        </p:nvSpPr>
        <p:spPr>
          <a:xfrm>
            <a:off x="1827588" y="4176639"/>
            <a:ext cx="6597912" cy="1646610"/>
          </a:xfrm>
        </p:spPr>
        <p:txBody>
          <a:bodyPr anchor="b">
            <a:noAutofit/>
          </a:bodyPr>
          <a:lstStyle>
            <a:lvl1pPr marL="0" indent="0" algn="ctr">
              <a:lnSpc>
                <a:spcPct val="100000"/>
              </a:lnSpc>
              <a:buNone/>
              <a:defRPr sz="4800" b="0">
                <a:solidFill>
                  <a:schemeClr val="tx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編輯母片文字樣式</a:t>
            </a:r>
          </a:p>
        </p:txBody>
      </p:sp>
      <p:sp>
        <p:nvSpPr>
          <p:cNvPr id="8" name="Text Placeholder 3"/>
          <p:cNvSpPr>
            <a:spLocks noGrp="1"/>
          </p:cNvSpPr>
          <p:nvPr>
            <p:ph type="body" sz="half" idx="15"/>
          </p:nvPr>
        </p:nvSpPr>
        <p:spPr>
          <a:xfrm>
            <a:off x="1827588" y="5823248"/>
            <a:ext cx="6597912" cy="5759152"/>
          </a:xfrm>
        </p:spPr>
        <p:txBody>
          <a:bodyPr anchor="t">
            <a:normAutofit/>
          </a:bodyPr>
          <a:lstStyle>
            <a:lvl1pPr marL="0" indent="0" algn="ctr">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編輯母片文字樣式</a:t>
            </a:r>
          </a:p>
        </p:txBody>
      </p:sp>
      <p:sp>
        <p:nvSpPr>
          <p:cNvPr id="9" name="Text Placeholder 4"/>
          <p:cNvSpPr>
            <a:spLocks noGrp="1"/>
          </p:cNvSpPr>
          <p:nvPr>
            <p:ph type="body" sz="quarter" idx="3"/>
          </p:nvPr>
        </p:nvSpPr>
        <p:spPr>
          <a:xfrm>
            <a:off x="8889756" y="4176640"/>
            <a:ext cx="6597116" cy="1646608"/>
          </a:xfrm>
        </p:spPr>
        <p:txBody>
          <a:bodyPr anchor="b">
            <a:noAutofit/>
          </a:bodyPr>
          <a:lstStyle>
            <a:lvl1pPr marL="0" indent="0" algn="ctr">
              <a:lnSpc>
                <a:spcPct val="100000"/>
              </a:lnSpc>
              <a:buNone/>
              <a:defRPr sz="4800" b="0">
                <a:solidFill>
                  <a:schemeClr val="tx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編輯母片文字樣式</a:t>
            </a:r>
          </a:p>
        </p:txBody>
      </p:sp>
      <p:sp>
        <p:nvSpPr>
          <p:cNvPr id="10" name="Text Placeholder 3"/>
          <p:cNvSpPr>
            <a:spLocks noGrp="1"/>
          </p:cNvSpPr>
          <p:nvPr>
            <p:ph type="body" sz="half" idx="16"/>
          </p:nvPr>
        </p:nvSpPr>
        <p:spPr>
          <a:xfrm>
            <a:off x="8889757" y="5823248"/>
            <a:ext cx="6599642" cy="5759152"/>
          </a:xfrm>
        </p:spPr>
        <p:txBody>
          <a:bodyPr anchor="t">
            <a:normAutofit/>
          </a:bodyPr>
          <a:lstStyle>
            <a:lvl1pPr marL="0" indent="0" algn="ctr">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編輯母片文字樣式</a:t>
            </a:r>
          </a:p>
        </p:txBody>
      </p:sp>
      <p:sp>
        <p:nvSpPr>
          <p:cNvPr id="11" name="Text Placeholder 4"/>
          <p:cNvSpPr>
            <a:spLocks noGrp="1"/>
          </p:cNvSpPr>
          <p:nvPr>
            <p:ph type="body" sz="quarter" idx="13"/>
          </p:nvPr>
        </p:nvSpPr>
        <p:spPr>
          <a:xfrm>
            <a:off x="15946597" y="4176640"/>
            <a:ext cx="6582422" cy="1646608"/>
          </a:xfrm>
        </p:spPr>
        <p:txBody>
          <a:bodyPr anchor="b">
            <a:noAutofit/>
          </a:bodyPr>
          <a:lstStyle>
            <a:lvl1pPr marL="0" indent="0" algn="ctr">
              <a:lnSpc>
                <a:spcPct val="100000"/>
              </a:lnSpc>
              <a:buNone/>
              <a:defRPr sz="4800" b="0">
                <a:solidFill>
                  <a:schemeClr val="tx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編輯母片文字樣式</a:t>
            </a:r>
          </a:p>
        </p:txBody>
      </p:sp>
      <p:sp>
        <p:nvSpPr>
          <p:cNvPr id="12" name="Text Placeholder 3"/>
          <p:cNvSpPr>
            <a:spLocks noGrp="1"/>
          </p:cNvSpPr>
          <p:nvPr>
            <p:ph type="body" sz="half" idx="17"/>
          </p:nvPr>
        </p:nvSpPr>
        <p:spPr>
          <a:xfrm>
            <a:off x="15952693" y="5823248"/>
            <a:ext cx="6582422" cy="5759152"/>
          </a:xfrm>
        </p:spPr>
        <p:txBody>
          <a:bodyPr anchor="t">
            <a:normAutofit/>
          </a:bodyPr>
          <a:lstStyle>
            <a:lvl1pPr marL="0" indent="0" algn="ctr">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smtClean="0"/>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1207058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30" name="Title 1"/>
          <p:cNvSpPr>
            <a:spLocks noGrp="1"/>
          </p:cNvSpPr>
          <p:nvPr>
            <p:ph type="title"/>
          </p:nvPr>
        </p:nvSpPr>
        <p:spPr>
          <a:xfrm>
            <a:off x="1827590" y="1219201"/>
            <a:ext cx="20707524" cy="2651126"/>
          </a:xfrm>
        </p:spPr>
        <p:txBody>
          <a:bodyPr/>
          <a:lstStyle/>
          <a:p>
            <a:r>
              <a:rPr lang="zh-TW" altLang="en-US"/>
              <a:t>按一下以編輯母片標題樣式</a:t>
            </a:r>
            <a:endParaRPr lang="en-US"/>
          </a:p>
        </p:txBody>
      </p:sp>
      <p:sp>
        <p:nvSpPr>
          <p:cNvPr id="19" name="Text Placeholder 2"/>
          <p:cNvSpPr>
            <a:spLocks noGrp="1"/>
          </p:cNvSpPr>
          <p:nvPr>
            <p:ph type="body" idx="1"/>
          </p:nvPr>
        </p:nvSpPr>
        <p:spPr>
          <a:xfrm>
            <a:off x="1827591" y="8391798"/>
            <a:ext cx="6597910" cy="1152524"/>
          </a:xfrm>
        </p:spPr>
        <p:txBody>
          <a:bodyPr anchor="b">
            <a:noAutofit/>
          </a:bodyPr>
          <a:lstStyle>
            <a:lvl1pPr marL="0" indent="0" algn="ctr">
              <a:lnSpc>
                <a:spcPct val="100000"/>
              </a:lnSpc>
              <a:buNone/>
              <a:defRPr sz="4000" b="0">
                <a:solidFill>
                  <a:schemeClr val="tx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編輯母片文字樣式</a:t>
            </a:r>
          </a:p>
        </p:txBody>
      </p:sp>
      <p:sp>
        <p:nvSpPr>
          <p:cNvPr id="20" name="Picture Placeholder 2"/>
          <p:cNvSpPr>
            <a:spLocks noGrp="1" noChangeAspect="1"/>
          </p:cNvSpPr>
          <p:nvPr>
            <p:ph type="pic" idx="15"/>
          </p:nvPr>
        </p:nvSpPr>
        <p:spPr>
          <a:xfrm>
            <a:off x="2184040" y="4597974"/>
            <a:ext cx="5880100" cy="3048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zh-TW" altLang="en-US"/>
              <a:t>按一下圖示以新增圖片</a:t>
            </a:r>
            <a:endParaRPr lang="en-US"/>
          </a:p>
        </p:txBody>
      </p:sp>
      <p:sp>
        <p:nvSpPr>
          <p:cNvPr id="21" name="Text Placeholder 3"/>
          <p:cNvSpPr>
            <a:spLocks noGrp="1"/>
          </p:cNvSpPr>
          <p:nvPr>
            <p:ph type="body" sz="half" idx="18"/>
          </p:nvPr>
        </p:nvSpPr>
        <p:spPr>
          <a:xfrm>
            <a:off x="1827591" y="9544322"/>
            <a:ext cx="6597910" cy="2038076"/>
          </a:xfrm>
        </p:spPr>
        <p:txBody>
          <a:bodyPr anchor="t">
            <a:normAutofit/>
          </a:bodyPr>
          <a:lstStyle>
            <a:lvl1pPr marL="0" indent="0" algn="ctr">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編輯母片文字樣式</a:t>
            </a:r>
          </a:p>
        </p:txBody>
      </p:sp>
      <p:sp>
        <p:nvSpPr>
          <p:cNvPr id="22" name="Text Placeholder 4"/>
          <p:cNvSpPr>
            <a:spLocks noGrp="1"/>
          </p:cNvSpPr>
          <p:nvPr>
            <p:ph type="body" sz="quarter" idx="3"/>
          </p:nvPr>
        </p:nvSpPr>
        <p:spPr>
          <a:xfrm>
            <a:off x="8885403" y="8391798"/>
            <a:ext cx="6597966" cy="1152524"/>
          </a:xfrm>
        </p:spPr>
        <p:txBody>
          <a:bodyPr anchor="b">
            <a:noAutofit/>
          </a:bodyPr>
          <a:lstStyle>
            <a:lvl1pPr marL="0" indent="0" algn="ctr">
              <a:lnSpc>
                <a:spcPct val="100000"/>
              </a:lnSpc>
              <a:buNone/>
              <a:defRPr sz="4000" b="0">
                <a:solidFill>
                  <a:schemeClr val="tx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編輯母片文字樣式</a:t>
            </a:r>
          </a:p>
        </p:txBody>
      </p:sp>
      <p:sp>
        <p:nvSpPr>
          <p:cNvPr id="23" name="Picture Placeholder 2"/>
          <p:cNvSpPr>
            <a:spLocks noGrp="1" noChangeAspect="1"/>
          </p:cNvSpPr>
          <p:nvPr>
            <p:ph type="pic" idx="21"/>
          </p:nvPr>
        </p:nvSpPr>
        <p:spPr>
          <a:xfrm>
            <a:off x="9137993" y="4597974"/>
            <a:ext cx="5861050" cy="3048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zh-TW" altLang="en-US"/>
              <a:t>按一下圖示以新增圖片</a:t>
            </a:r>
            <a:endParaRPr lang="en-US"/>
          </a:p>
        </p:txBody>
      </p:sp>
      <p:sp>
        <p:nvSpPr>
          <p:cNvPr id="24" name="Text Placeholder 3"/>
          <p:cNvSpPr>
            <a:spLocks noGrp="1"/>
          </p:cNvSpPr>
          <p:nvPr>
            <p:ph type="body" sz="half" idx="19"/>
          </p:nvPr>
        </p:nvSpPr>
        <p:spPr>
          <a:xfrm>
            <a:off x="8882696" y="9544320"/>
            <a:ext cx="6600672" cy="2038076"/>
          </a:xfrm>
        </p:spPr>
        <p:txBody>
          <a:bodyPr anchor="t">
            <a:normAutofit/>
          </a:bodyPr>
          <a:lstStyle>
            <a:lvl1pPr marL="0" indent="0" algn="ctr">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編輯母片文字樣式</a:t>
            </a:r>
          </a:p>
        </p:txBody>
      </p:sp>
      <p:sp>
        <p:nvSpPr>
          <p:cNvPr id="25" name="Text Placeholder 4"/>
          <p:cNvSpPr>
            <a:spLocks noGrp="1"/>
          </p:cNvSpPr>
          <p:nvPr>
            <p:ph type="body" sz="quarter" idx="13"/>
          </p:nvPr>
        </p:nvSpPr>
        <p:spPr>
          <a:xfrm>
            <a:off x="15946846" y="8391798"/>
            <a:ext cx="6579800" cy="1152524"/>
          </a:xfrm>
        </p:spPr>
        <p:txBody>
          <a:bodyPr anchor="b">
            <a:noAutofit/>
          </a:bodyPr>
          <a:lstStyle>
            <a:lvl1pPr marL="0" indent="0" algn="ctr">
              <a:lnSpc>
                <a:spcPct val="100000"/>
              </a:lnSpc>
              <a:buNone/>
              <a:defRPr sz="4000" b="0">
                <a:solidFill>
                  <a:schemeClr val="tx1"/>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TW" altLang="en-US"/>
              <a:t>編輯母片文字樣式</a:t>
            </a:r>
          </a:p>
        </p:txBody>
      </p:sp>
      <p:sp>
        <p:nvSpPr>
          <p:cNvPr id="26" name="Picture Placeholder 2"/>
          <p:cNvSpPr>
            <a:spLocks noGrp="1" noChangeAspect="1"/>
          </p:cNvSpPr>
          <p:nvPr>
            <p:ph type="pic" idx="22"/>
          </p:nvPr>
        </p:nvSpPr>
        <p:spPr>
          <a:xfrm>
            <a:off x="16305607" y="4597974"/>
            <a:ext cx="5864226" cy="3048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zh-TW" altLang="en-US"/>
              <a:t>按一下圖示以新增圖片</a:t>
            </a:r>
            <a:endParaRPr lang="en-US"/>
          </a:p>
        </p:txBody>
      </p:sp>
      <p:sp>
        <p:nvSpPr>
          <p:cNvPr id="27" name="Text Placeholder 3"/>
          <p:cNvSpPr>
            <a:spLocks noGrp="1"/>
          </p:cNvSpPr>
          <p:nvPr>
            <p:ph type="body" sz="half" idx="20"/>
          </p:nvPr>
        </p:nvSpPr>
        <p:spPr>
          <a:xfrm>
            <a:off x="15946596" y="9544323"/>
            <a:ext cx="6588516" cy="2038074"/>
          </a:xfrm>
        </p:spPr>
        <p:txBody>
          <a:bodyPr anchor="t">
            <a:normAutofit/>
          </a:bodyPr>
          <a:lstStyle>
            <a:lvl1pPr marL="0" indent="0" algn="ctr">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TW" altLang="en-US"/>
              <a:t>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smtClean="0"/>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4279156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3964892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1" y="1219199"/>
            <a:ext cx="5085314" cy="10363202"/>
          </a:xfrm>
        </p:spPr>
        <p:txBody>
          <a:bodyPr vert="eaVert"/>
          <a:lstStyle>
            <a:lvl1pPr algn="l">
              <a:defRPr/>
            </a:lvl1pPr>
          </a:lstStyle>
          <a:p>
            <a:r>
              <a:rPr lang="zh-TW" altLang="en-US"/>
              <a:t>按一下以編輯母片標題樣式</a:t>
            </a:r>
            <a:endParaRPr lang="en-US"/>
          </a:p>
        </p:txBody>
      </p:sp>
      <p:sp>
        <p:nvSpPr>
          <p:cNvPr id="3" name="Vertical Text Placeholder 2"/>
          <p:cNvSpPr>
            <a:spLocks noGrp="1"/>
          </p:cNvSpPr>
          <p:nvPr>
            <p:ph type="body" orient="vert" idx="1"/>
          </p:nvPr>
        </p:nvSpPr>
        <p:spPr>
          <a:xfrm>
            <a:off x="1827589" y="1219199"/>
            <a:ext cx="15317410" cy="10363202"/>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1657345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大標題與副標題">
    <p:spTree>
      <p:nvGrpSpPr>
        <p:cNvPr id="1" name=""/>
        <p:cNvGrpSpPr/>
        <p:nvPr/>
      </p:nvGrpSpPr>
      <p:grpSpPr>
        <a:xfrm>
          <a:off x="0" y="0"/>
          <a:ext cx="0" cy="0"/>
          <a:chOff x="0" y="0"/>
          <a:chExt cx="0" cy="0"/>
        </a:xfrm>
      </p:grpSpPr>
      <p:sp>
        <p:nvSpPr>
          <p:cNvPr id="15" name="Shape 15"/>
          <p:cNvSpPr>
            <a:spLocks noGrp="1"/>
          </p:cNvSpPr>
          <p:nvPr>
            <p:ph type="sldNum" sz="quarter" idx="2"/>
          </p:nvPr>
        </p:nvSpPr>
        <p:spPr>
          <a:xfrm>
            <a:off x="12134322" y="13081000"/>
            <a:ext cx="102656" cy="471924"/>
          </a:xfrm>
          <a:prstGeom prst="rect">
            <a:avLst/>
          </a:prstGeom>
        </p:spPr>
        <p:txBody>
          <a:bodyPr/>
          <a:lstStyle/>
          <a:p>
            <a:endParaRPr/>
          </a:p>
        </p:txBody>
      </p:sp>
    </p:spTree>
    <p:extLst>
      <p:ext uri="{BB962C8B-B14F-4D97-AF65-F5344CB8AC3E}">
        <p14:creationId xmlns:p14="http://schemas.microsoft.com/office/powerpoint/2010/main" val="273499615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大標題 - 上方">
    <p:spTree>
      <p:nvGrpSpPr>
        <p:cNvPr id="1" name=""/>
        <p:cNvGrpSpPr/>
        <p:nvPr/>
      </p:nvGrpSpPr>
      <p:grpSpPr>
        <a:xfrm>
          <a:off x="0" y="0"/>
          <a:ext cx="0" cy="0"/>
          <a:chOff x="0" y="0"/>
          <a:chExt cx="0" cy="0"/>
        </a:xfrm>
      </p:grpSpPr>
      <p:sp>
        <p:nvSpPr>
          <p:cNvPr id="50" name="Shape 50"/>
          <p:cNvSpPr>
            <a:spLocks noGrp="1"/>
          </p:cNvSpPr>
          <p:nvPr>
            <p:ph type="title"/>
          </p:nvPr>
        </p:nvSpPr>
        <p:spPr>
          <a:xfrm>
            <a:off x="583249" y="197249"/>
            <a:ext cx="22121919" cy="2286001"/>
          </a:xfrm>
          <a:prstGeom prst="rect">
            <a:avLst/>
          </a:prstGeom>
        </p:spPr>
        <p:txBody>
          <a:bodyPr/>
          <a:lstStyle/>
          <a:p>
            <a:r>
              <a:t>大標題文字</a:t>
            </a:r>
          </a:p>
        </p:txBody>
      </p:sp>
      <p:sp>
        <p:nvSpPr>
          <p:cNvPr id="51" name="Shape 5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81091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大標題 - 上方">
    <p:spTree>
      <p:nvGrpSpPr>
        <p:cNvPr id="1" name=""/>
        <p:cNvGrpSpPr/>
        <p:nvPr/>
      </p:nvGrpSpPr>
      <p:grpSpPr>
        <a:xfrm>
          <a:off x="0" y="0"/>
          <a:ext cx="0" cy="0"/>
          <a:chOff x="0" y="0"/>
          <a:chExt cx="0" cy="0"/>
        </a:xfrm>
      </p:grpSpPr>
      <p:sp>
        <p:nvSpPr>
          <p:cNvPr id="50" name="Shape 50"/>
          <p:cNvSpPr>
            <a:spLocks noGrp="1"/>
          </p:cNvSpPr>
          <p:nvPr>
            <p:ph type="title"/>
          </p:nvPr>
        </p:nvSpPr>
        <p:spPr>
          <a:xfrm>
            <a:off x="583249" y="197249"/>
            <a:ext cx="22121919" cy="2286001"/>
          </a:xfrm>
          <a:prstGeom prst="rect">
            <a:avLst/>
          </a:prstGeom>
        </p:spPr>
        <p:txBody>
          <a:bodyPr/>
          <a:lstStyle/>
          <a:p>
            <a:r>
              <a:t>大標題文字</a:t>
            </a:r>
          </a:p>
        </p:txBody>
      </p:sp>
      <p:sp>
        <p:nvSpPr>
          <p:cNvPr id="51" name="Shape 51"/>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5" name="Shape 40"/>
          <p:cNvSpPr>
            <a:spLocks noGrp="1"/>
          </p:cNvSpPr>
          <p:nvPr>
            <p:ph type="pic" sz="half" idx="13"/>
          </p:nvPr>
        </p:nvSpPr>
        <p:spPr>
          <a:xfrm>
            <a:off x="1678832" y="3545632"/>
            <a:ext cx="9525001" cy="8417396"/>
          </a:xfrm>
          <a:prstGeom prst="rect">
            <a:avLst/>
          </a:prstGeom>
        </p:spPr>
        <p:txBody>
          <a:bodyPr lIns="91439" tIns="45719" rIns="91439" bIns="45719" anchor="t">
            <a:noAutofit/>
          </a:bodyPr>
          <a:lstStyle/>
          <a:p>
            <a:endParaRPr/>
          </a:p>
        </p:txBody>
      </p:sp>
      <p:sp>
        <p:nvSpPr>
          <p:cNvPr id="6" name="Shape 69"/>
          <p:cNvSpPr>
            <a:spLocks noGrp="1"/>
          </p:cNvSpPr>
          <p:nvPr>
            <p:ph type="body" sz="half" idx="1"/>
          </p:nvPr>
        </p:nvSpPr>
        <p:spPr>
          <a:xfrm>
            <a:off x="13056096" y="3545632"/>
            <a:ext cx="9793088" cy="8424936"/>
          </a:xfrm>
          <a:prstGeom prst="rect">
            <a:avLst/>
          </a:prstGeom>
        </p:spPr>
        <p:txBody>
          <a:bodyPr/>
          <a:lstStyle>
            <a:lvl1pPr>
              <a:spcBef>
                <a:spcPts val="4500"/>
              </a:spcBef>
              <a:defRPr sz="4500"/>
            </a:lvl1pPr>
            <a:lvl2pPr indent="558800">
              <a:spcBef>
                <a:spcPts val="4500"/>
              </a:spcBef>
              <a:defRPr sz="4500"/>
            </a:lvl2pPr>
            <a:lvl3pPr indent="1117600">
              <a:spcBef>
                <a:spcPts val="4500"/>
              </a:spcBef>
              <a:defRPr sz="4500"/>
            </a:lvl3pPr>
            <a:lvl4pPr indent="1676400">
              <a:spcBef>
                <a:spcPts val="4500"/>
              </a:spcBef>
              <a:defRPr sz="4500"/>
            </a:lvl4pPr>
            <a:lvl5pPr indent="2235200">
              <a:spcBef>
                <a:spcPts val="4500"/>
              </a:spcBef>
              <a:defRPr sz="4500"/>
            </a:lvl5pPr>
          </a:lstStyle>
          <a:p>
            <a:r>
              <a:rPr err="1"/>
              <a:t>內文層級一</a:t>
            </a:r>
            <a:endParaRPr/>
          </a:p>
          <a:p>
            <a:pPr lvl="0"/>
            <a:r>
              <a:rPr err="1"/>
              <a:t>內文層級二</a:t>
            </a:r>
            <a:endParaRPr/>
          </a:p>
          <a:p>
            <a:pPr lvl="0"/>
            <a:r>
              <a:rPr err="1"/>
              <a:t>內文層級三</a:t>
            </a:r>
            <a:endParaRPr/>
          </a:p>
          <a:p>
            <a:pPr lvl="0"/>
            <a:r>
              <a:rPr err="1"/>
              <a:t>內文層級四</a:t>
            </a:r>
            <a:endParaRPr/>
          </a:p>
          <a:p>
            <a:pPr lvl="0"/>
            <a:r>
              <a:rPr err="1"/>
              <a:t>內文層級五</a:t>
            </a:r>
            <a:endParaRPr/>
          </a:p>
        </p:txBody>
      </p:sp>
    </p:spTree>
    <p:extLst>
      <p:ext uri="{BB962C8B-B14F-4D97-AF65-F5344CB8AC3E}">
        <p14:creationId xmlns:p14="http://schemas.microsoft.com/office/powerpoint/2010/main" val="268465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大標題 - 上方">
    <p:spTree>
      <p:nvGrpSpPr>
        <p:cNvPr id="1" name=""/>
        <p:cNvGrpSpPr/>
        <p:nvPr/>
      </p:nvGrpSpPr>
      <p:grpSpPr>
        <a:xfrm>
          <a:off x="0" y="0"/>
          <a:ext cx="0" cy="0"/>
          <a:chOff x="0" y="0"/>
          <a:chExt cx="0" cy="0"/>
        </a:xfrm>
      </p:grpSpPr>
      <p:sp>
        <p:nvSpPr>
          <p:cNvPr id="50" name="Shape 50"/>
          <p:cNvSpPr>
            <a:spLocks noGrp="1"/>
          </p:cNvSpPr>
          <p:nvPr>
            <p:ph type="title"/>
          </p:nvPr>
        </p:nvSpPr>
        <p:spPr>
          <a:xfrm>
            <a:off x="583249" y="197249"/>
            <a:ext cx="22121919" cy="2286001"/>
          </a:xfrm>
          <a:prstGeom prst="rect">
            <a:avLst/>
          </a:prstGeom>
        </p:spPr>
        <p:txBody>
          <a:bodyPr/>
          <a:lstStyle/>
          <a:p>
            <a:r>
              <a:t>大標題文字</a:t>
            </a:r>
          </a:p>
        </p:txBody>
      </p:sp>
      <p:sp>
        <p:nvSpPr>
          <p:cNvPr id="51" name="Shape 51"/>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5" name="Shape 40"/>
          <p:cNvSpPr>
            <a:spLocks noGrp="1"/>
          </p:cNvSpPr>
          <p:nvPr>
            <p:ph type="pic" sz="half" idx="13"/>
          </p:nvPr>
        </p:nvSpPr>
        <p:spPr>
          <a:xfrm>
            <a:off x="773" y="3545632"/>
            <a:ext cx="9525001" cy="8417396"/>
          </a:xfrm>
          <a:prstGeom prst="rect">
            <a:avLst/>
          </a:prstGeom>
        </p:spPr>
        <p:txBody>
          <a:bodyPr lIns="91439" tIns="45719" rIns="91439" bIns="45719" anchor="t">
            <a:noAutofit/>
          </a:bodyPr>
          <a:lstStyle/>
          <a:p>
            <a:endParaRPr/>
          </a:p>
        </p:txBody>
      </p:sp>
      <p:sp>
        <p:nvSpPr>
          <p:cNvPr id="6" name="Shape 69"/>
          <p:cNvSpPr>
            <a:spLocks noGrp="1"/>
          </p:cNvSpPr>
          <p:nvPr>
            <p:ph type="body" sz="half" idx="1" hasCustomPrompt="1"/>
          </p:nvPr>
        </p:nvSpPr>
        <p:spPr>
          <a:xfrm>
            <a:off x="11759952" y="3820594"/>
            <a:ext cx="11089232" cy="7141862"/>
          </a:xfrm>
          <a:prstGeom prst="rect">
            <a:avLst/>
          </a:prstGeom>
        </p:spPr>
        <p:txBody>
          <a:bodyPr>
            <a:noAutofit/>
          </a:bodyPr>
          <a:lstStyle>
            <a:lvl1pPr>
              <a:lnSpc>
                <a:spcPct val="250000"/>
              </a:lnSpc>
              <a:spcBef>
                <a:spcPts val="4500"/>
              </a:spcBef>
              <a:defRPr sz="6000"/>
            </a:lvl1pPr>
            <a:lvl2pPr indent="558800">
              <a:spcBef>
                <a:spcPts val="4500"/>
              </a:spcBef>
              <a:defRPr sz="4500"/>
            </a:lvl2pPr>
            <a:lvl3pPr indent="1117600">
              <a:spcBef>
                <a:spcPts val="4500"/>
              </a:spcBef>
              <a:defRPr sz="4500"/>
            </a:lvl3pPr>
            <a:lvl4pPr indent="1676400">
              <a:spcBef>
                <a:spcPts val="4500"/>
              </a:spcBef>
              <a:defRPr sz="4500"/>
            </a:lvl4pPr>
            <a:lvl5pPr indent="2235200">
              <a:spcBef>
                <a:spcPts val="4500"/>
              </a:spcBef>
              <a:defRPr sz="4500"/>
            </a:lvl5pPr>
          </a:lstStyle>
          <a:p>
            <a:r>
              <a:rPr err="1"/>
              <a:t>內文層級一</a:t>
            </a:r>
            <a:endParaRPr lang="en-US"/>
          </a:p>
          <a:p>
            <a:pPr lvl="0"/>
            <a:r>
              <a:rPr err="1"/>
              <a:t>內文層級三</a:t>
            </a:r>
            <a:endParaRPr/>
          </a:p>
          <a:p>
            <a:pPr lvl="0"/>
            <a:r>
              <a:rPr err="1"/>
              <a:t>內文層級五</a:t>
            </a:r>
            <a:endParaRPr/>
          </a:p>
        </p:txBody>
      </p:sp>
      <p:sp>
        <p:nvSpPr>
          <p:cNvPr id="7" name="Shape 134"/>
          <p:cNvSpPr/>
          <p:nvPr userDrawn="1"/>
        </p:nvSpPr>
        <p:spPr>
          <a:xfrm>
            <a:off x="10473927" y="4553744"/>
            <a:ext cx="635000" cy="635002"/>
          </a:xfrm>
          <a:prstGeom prst="ellipse">
            <a:avLst/>
          </a:prstGeom>
          <a:noFill/>
          <a:ln w="38100" cap="flat">
            <a:solidFill>
              <a:schemeClr val="accent4"/>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sp>
        <p:nvSpPr>
          <p:cNvPr id="9" name="Shape 134"/>
          <p:cNvSpPr/>
          <p:nvPr userDrawn="1"/>
        </p:nvSpPr>
        <p:spPr>
          <a:xfrm>
            <a:off x="10473927" y="7434064"/>
            <a:ext cx="635000" cy="635002"/>
          </a:xfrm>
          <a:prstGeom prst="ellipse">
            <a:avLst/>
          </a:prstGeom>
          <a:noFill/>
          <a:ln w="38100" cap="flat">
            <a:solidFill>
              <a:schemeClr val="accent4"/>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sp>
        <p:nvSpPr>
          <p:cNvPr id="11" name="Shape 134"/>
          <p:cNvSpPr/>
          <p:nvPr userDrawn="1"/>
        </p:nvSpPr>
        <p:spPr>
          <a:xfrm>
            <a:off x="10473927" y="10314384"/>
            <a:ext cx="635000" cy="635002"/>
          </a:xfrm>
          <a:prstGeom prst="ellipse">
            <a:avLst/>
          </a:prstGeom>
          <a:noFill/>
          <a:ln w="38100" cap="flat">
            <a:solidFill>
              <a:schemeClr val="accent4"/>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spTree>
    <p:extLst>
      <p:ext uri="{BB962C8B-B14F-4D97-AF65-F5344CB8AC3E}">
        <p14:creationId xmlns:p14="http://schemas.microsoft.com/office/powerpoint/2010/main" val="2676903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大標題 - 上方">
    <p:spTree>
      <p:nvGrpSpPr>
        <p:cNvPr id="1" name=""/>
        <p:cNvGrpSpPr/>
        <p:nvPr/>
      </p:nvGrpSpPr>
      <p:grpSpPr>
        <a:xfrm>
          <a:off x="0" y="0"/>
          <a:ext cx="0" cy="0"/>
          <a:chOff x="0" y="0"/>
          <a:chExt cx="0" cy="0"/>
        </a:xfrm>
      </p:grpSpPr>
      <p:sp>
        <p:nvSpPr>
          <p:cNvPr id="50" name="Shape 50"/>
          <p:cNvSpPr>
            <a:spLocks noGrp="1"/>
          </p:cNvSpPr>
          <p:nvPr>
            <p:ph type="title"/>
          </p:nvPr>
        </p:nvSpPr>
        <p:spPr>
          <a:xfrm>
            <a:off x="583249" y="197249"/>
            <a:ext cx="22121919" cy="2286001"/>
          </a:xfrm>
          <a:prstGeom prst="rect">
            <a:avLst/>
          </a:prstGeom>
        </p:spPr>
        <p:txBody>
          <a:bodyPr/>
          <a:lstStyle/>
          <a:p>
            <a:r>
              <a:t>大標題文字</a:t>
            </a:r>
          </a:p>
        </p:txBody>
      </p:sp>
      <p:sp>
        <p:nvSpPr>
          <p:cNvPr id="51" name="Shape 51"/>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5" name="Shape 40"/>
          <p:cNvSpPr>
            <a:spLocks noGrp="1"/>
          </p:cNvSpPr>
          <p:nvPr>
            <p:ph type="pic" sz="half" idx="13"/>
          </p:nvPr>
        </p:nvSpPr>
        <p:spPr>
          <a:xfrm>
            <a:off x="773" y="3545632"/>
            <a:ext cx="9525001" cy="8417396"/>
          </a:xfrm>
          <a:prstGeom prst="rect">
            <a:avLst/>
          </a:prstGeom>
        </p:spPr>
        <p:txBody>
          <a:bodyPr lIns="91439" tIns="45719" rIns="91439" bIns="45719" anchor="t">
            <a:noAutofit/>
          </a:bodyPr>
          <a:lstStyle/>
          <a:p>
            <a:endParaRPr/>
          </a:p>
        </p:txBody>
      </p:sp>
      <p:sp>
        <p:nvSpPr>
          <p:cNvPr id="6" name="Shape 69"/>
          <p:cNvSpPr>
            <a:spLocks noGrp="1"/>
          </p:cNvSpPr>
          <p:nvPr>
            <p:ph type="body" sz="half" idx="1" hasCustomPrompt="1"/>
          </p:nvPr>
        </p:nvSpPr>
        <p:spPr>
          <a:xfrm>
            <a:off x="11759952" y="3545632"/>
            <a:ext cx="11089232" cy="7992888"/>
          </a:xfrm>
          <a:prstGeom prst="rect">
            <a:avLst/>
          </a:prstGeom>
        </p:spPr>
        <p:txBody>
          <a:bodyPr>
            <a:noAutofit/>
          </a:bodyPr>
          <a:lstStyle>
            <a:lvl1pPr>
              <a:lnSpc>
                <a:spcPct val="150000"/>
              </a:lnSpc>
              <a:spcBef>
                <a:spcPts val="4500"/>
              </a:spcBef>
              <a:defRPr sz="6000"/>
            </a:lvl1pPr>
            <a:lvl2pPr indent="558800">
              <a:spcBef>
                <a:spcPts val="4500"/>
              </a:spcBef>
              <a:defRPr sz="4500"/>
            </a:lvl2pPr>
            <a:lvl3pPr indent="1117600">
              <a:spcBef>
                <a:spcPts val="4500"/>
              </a:spcBef>
              <a:defRPr sz="4500"/>
            </a:lvl3pPr>
            <a:lvl4pPr indent="1676400">
              <a:spcBef>
                <a:spcPts val="4500"/>
              </a:spcBef>
              <a:defRPr sz="4500"/>
            </a:lvl4pPr>
            <a:lvl5pPr indent="2235200">
              <a:spcBef>
                <a:spcPts val="4500"/>
              </a:spcBef>
              <a:defRPr sz="4500"/>
            </a:lvl5pPr>
          </a:lstStyle>
          <a:p>
            <a:r>
              <a:rPr err="1"/>
              <a:t>內文層級一</a:t>
            </a:r>
            <a:endParaRPr/>
          </a:p>
          <a:p>
            <a:pPr lvl="0"/>
            <a:r>
              <a:rPr err="1"/>
              <a:t>內文層級二</a:t>
            </a:r>
            <a:endParaRPr/>
          </a:p>
          <a:p>
            <a:pPr lvl="0"/>
            <a:r>
              <a:rPr err="1"/>
              <a:t>內文層級三</a:t>
            </a:r>
            <a:endParaRPr/>
          </a:p>
          <a:p>
            <a:pPr lvl="0"/>
            <a:r>
              <a:rPr err="1"/>
              <a:t>內文層級四</a:t>
            </a:r>
            <a:endParaRPr/>
          </a:p>
        </p:txBody>
      </p:sp>
      <p:sp>
        <p:nvSpPr>
          <p:cNvPr id="7" name="Shape 134"/>
          <p:cNvSpPr/>
          <p:nvPr userDrawn="1"/>
        </p:nvSpPr>
        <p:spPr>
          <a:xfrm>
            <a:off x="10473927" y="4494806"/>
            <a:ext cx="635000" cy="635002"/>
          </a:xfrm>
          <a:prstGeom prst="ellipse">
            <a:avLst/>
          </a:prstGeom>
          <a:noFill/>
          <a:ln w="38100" cap="flat">
            <a:solidFill>
              <a:schemeClr val="accent4"/>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sp>
        <p:nvSpPr>
          <p:cNvPr id="8" name="Shape 134"/>
          <p:cNvSpPr/>
          <p:nvPr userDrawn="1"/>
        </p:nvSpPr>
        <p:spPr>
          <a:xfrm>
            <a:off x="10473927" y="6439022"/>
            <a:ext cx="635000" cy="635002"/>
          </a:xfrm>
          <a:prstGeom prst="ellipse">
            <a:avLst/>
          </a:prstGeom>
          <a:noFill/>
          <a:ln w="38100" cap="flat">
            <a:solidFill>
              <a:schemeClr val="accent4"/>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sp>
        <p:nvSpPr>
          <p:cNvPr id="9" name="Shape 134"/>
          <p:cNvSpPr/>
          <p:nvPr userDrawn="1"/>
        </p:nvSpPr>
        <p:spPr>
          <a:xfrm>
            <a:off x="10473927" y="8383238"/>
            <a:ext cx="635000" cy="635002"/>
          </a:xfrm>
          <a:prstGeom prst="ellipse">
            <a:avLst/>
          </a:prstGeom>
          <a:noFill/>
          <a:ln w="38100" cap="flat">
            <a:solidFill>
              <a:schemeClr val="accent4"/>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sp>
        <p:nvSpPr>
          <p:cNvPr id="10" name="Shape 134"/>
          <p:cNvSpPr/>
          <p:nvPr userDrawn="1"/>
        </p:nvSpPr>
        <p:spPr>
          <a:xfrm>
            <a:off x="10473927" y="10327454"/>
            <a:ext cx="635000" cy="635002"/>
          </a:xfrm>
          <a:prstGeom prst="ellipse">
            <a:avLst/>
          </a:prstGeom>
          <a:noFill/>
          <a:ln w="38100" cap="flat">
            <a:solidFill>
              <a:schemeClr val="accent4"/>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spTree>
    <p:extLst>
      <p:ext uri="{BB962C8B-B14F-4D97-AF65-F5344CB8AC3E}">
        <p14:creationId xmlns:p14="http://schemas.microsoft.com/office/powerpoint/2010/main" val="1853603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E6CEA61-2E69-45F7-B8D5-C5294B4D38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矩形 3">
            <a:extLst>
              <a:ext uri="{FF2B5EF4-FFF2-40B4-BE49-F238E27FC236}">
                <a16:creationId xmlns:a16="http://schemas.microsoft.com/office/drawing/2014/main" id="{928F5AA0-8321-4719-82BB-F4592847688C}"/>
              </a:ext>
            </a:extLst>
          </p:cNvPr>
          <p:cNvSpPr/>
          <p:nvPr userDrawn="1"/>
        </p:nvSpPr>
        <p:spPr>
          <a:xfrm>
            <a:off x="23603617" y="359356"/>
            <a:ext cx="192131" cy="18145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81073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大標題 - 上方">
    <p:spTree>
      <p:nvGrpSpPr>
        <p:cNvPr id="1" name=""/>
        <p:cNvGrpSpPr/>
        <p:nvPr/>
      </p:nvGrpSpPr>
      <p:grpSpPr>
        <a:xfrm>
          <a:off x="0" y="0"/>
          <a:ext cx="0" cy="0"/>
          <a:chOff x="0" y="0"/>
          <a:chExt cx="0" cy="0"/>
        </a:xfrm>
      </p:grpSpPr>
      <p:sp>
        <p:nvSpPr>
          <p:cNvPr id="50" name="Shape 50"/>
          <p:cNvSpPr>
            <a:spLocks noGrp="1"/>
          </p:cNvSpPr>
          <p:nvPr>
            <p:ph type="title"/>
          </p:nvPr>
        </p:nvSpPr>
        <p:spPr>
          <a:xfrm>
            <a:off x="583249" y="197249"/>
            <a:ext cx="22121919" cy="2286001"/>
          </a:xfrm>
          <a:prstGeom prst="rect">
            <a:avLst/>
          </a:prstGeom>
        </p:spPr>
        <p:txBody>
          <a:bodyPr/>
          <a:lstStyle/>
          <a:p>
            <a:r>
              <a:t>大標題文字</a:t>
            </a:r>
          </a:p>
        </p:txBody>
      </p:sp>
      <p:sp>
        <p:nvSpPr>
          <p:cNvPr id="51" name="Shape 51"/>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5" name="Shape 40"/>
          <p:cNvSpPr>
            <a:spLocks noGrp="1"/>
          </p:cNvSpPr>
          <p:nvPr>
            <p:ph type="pic" sz="half" idx="13"/>
          </p:nvPr>
        </p:nvSpPr>
        <p:spPr>
          <a:xfrm>
            <a:off x="773" y="3545632"/>
            <a:ext cx="9525001" cy="8417396"/>
          </a:xfrm>
          <a:prstGeom prst="rect">
            <a:avLst/>
          </a:prstGeom>
        </p:spPr>
        <p:txBody>
          <a:bodyPr lIns="91439" tIns="45719" rIns="91439" bIns="45719" anchor="t">
            <a:noAutofit/>
          </a:bodyPr>
          <a:lstStyle/>
          <a:p>
            <a:endParaRPr/>
          </a:p>
        </p:txBody>
      </p:sp>
      <p:sp>
        <p:nvSpPr>
          <p:cNvPr id="6" name="Shape 69"/>
          <p:cNvSpPr>
            <a:spLocks noGrp="1"/>
          </p:cNvSpPr>
          <p:nvPr>
            <p:ph type="body" sz="half" idx="1"/>
          </p:nvPr>
        </p:nvSpPr>
        <p:spPr>
          <a:xfrm>
            <a:off x="11759952" y="3545632"/>
            <a:ext cx="11089232" cy="8424936"/>
          </a:xfrm>
          <a:prstGeom prst="rect">
            <a:avLst/>
          </a:prstGeom>
        </p:spPr>
        <p:txBody>
          <a:bodyPr>
            <a:normAutofit/>
          </a:bodyPr>
          <a:lstStyle>
            <a:lvl1pPr>
              <a:spcBef>
                <a:spcPts val="4500"/>
              </a:spcBef>
              <a:defRPr sz="6000"/>
            </a:lvl1pPr>
            <a:lvl2pPr indent="558800">
              <a:spcBef>
                <a:spcPts val="4500"/>
              </a:spcBef>
              <a:defRPr sz="4500"/>
            </a:lvl2pPr>
            <a:lvl3pPr indent="1117600">
              <a:spcBef>
                <a:spcPts val="4500"/>
              </a:spcBef>
              <a:defRPr sz="4500"/>
            </a:lvl3pPr>
            <a:lvl4pPr indent="1676400">
              <a:spcBef>
                <a:spcPts val="4500"/>
              </a:spcBef>
              <a:defRPr sz="4500"/>
            </a:lvl4pPr>
            <a:lvl5pPr indent="2235200">
              <a:spcBef>
                <a:spcPts val="4500"/>
              </a:spcBef>
              <a:defRPr sz="4500"/>
            </a:lvl5pPr>
          </a:lstStyle>
          <a:p>
            <a:r>
              <a:rPr err="1"/>
              <a:t>內文層級一</a:t>
            </a:r>
            <a:endParaRPr/>
          </a:p>
          <a:p>
            <a:pPr lvl="0"/>
            <a:r>
              <a:rPr err="1"/>
              <a:t>內文層級二</a:t>
            </a:r>
            <a:endParaRPr/>
          </a:p>
          <a:p>
            <a:pPr lvl="0"/>
            <a:r>
              <a:rPr err="1"/>
              <a:t>內文層級三</a:t>
            </a:r>
            <a:endParaRPr/>
          </a:p>
          <a:p>
            <a:pPr lvl="0"/>
            <a:r>
              <a:rPr err="1"/>
              <a:t>內文層級四</a:t>
            </a:r>
            <a:endParaRPr/>
          </a:p>
          <a:p>
            <a:pPr lvl="0"/>
            <a:r>
              <a:rPr err="1"/>
              <a:t>內文層級五</a:t>
            </a:r>
            <a:endParaRPr/>
          </a:p>
        </p:txBody>
      </p:sp>
      <p:sp>
        <p:nvSpPr>
          <p:cNvPr id="7" name="Shape 134"/>
          <p:cNvSpPr/>
          <p:nvPr userDrawn="1"/>
        </p:nvSpPr>
        <p:spPr>
          <a:xfrm>
            <a:off x="10473927" y="4481736"/>
            <a:ext cx="635000" cy="635002"/>
          </a:xfrm>
          <a:prstGeom prst="ellipse">
            <a:avLst/>
          </a:prstGeom>
          <a:noFill/>
          <a:ln w="38100" cap="flat">
            <a:solidFill>
              <a:schemeClr val="accent4"/>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sp>
        <p:nvSpPr>
          <p:cNvPr id="8" name="Shape 134"/>
          <p:cNvSpPr/>
          <p:nvPr userDrawn="1"/>
        </p:nvSpPr>
        <p:spPr>
          <a:xfrm>
            <a:off x="10473927" y="5975902"/>
            <a:ext cx="635000" cy="635002"/>
          </a:xfrm>
          <a:prstGeom prst="ellipse">
            <a:avLst/>
          </a:prstGeom>
          <a:noFill/>
          <a:ln w="38100" cap="flat">
            <a:solidFill>
              <a:schemeClr val="accent4"/>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sp>
        <p:nvSpPr>
          <p:cNvPr id="9" name="Shape 134"/>
          <p:cNvSpPr/>
          <p:nvPr userDrawn="1"/>
        </p:nvSpPr>
        <p:spPr>
          <a:xfrm>
            <a:off x="10473927" y="7470068"/>
            <a:ext cx="635000" cy="635002"/>
          </a:xfrm>
          <a:prstGeom prst="ellipse">
            <a:avLst/>
          </a:prstGeom>
          <a:noFill/>
          <a:ln w="38100" cap="flat">
            <a:solidFill>
              <a:schemeClr val="accent4"/>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sp>
        <p:nvSpPr>
          <p:cNvPr id="10" name="Shape 134"/>
          <p:cNvSpPr/>
          <p:nvPr userDrawn="1"/>
        </p:nvSpPr>
        <p:spPr>
          <a:xfrm>
            <a:off x="10473927" y="8964234"/>
            <a:ext cx="635000" cy="635002"/>
          </a:xfrm>
          <a:prstGeom prst="ellipse">
            <a:avLst/>
          </a:prstGeom>
          <a:noFill/>
          <a:ln w="38100" cap="flat">
            <a:solidFill>
              <a:schemeClr val="accent4"/>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sp>
        <p:nvSpPr>
          <p:cNvPr id="11" name="Shape 134"/>
          <p:cNvSpPr/>
          <p:nvPr userDrawn="1"/>
        </p:nvSpPr>
        <p:spPr>
          <a:xfrm>
            <a:off x="10473927" y="10458400"/>
            <a:ext cx="635000" cy="635002"/>
          </a:xfrm>
          <a:prstGeom prst="ellipse">
            <a:avLst/>
          </a:prstGeom>
          <a:noFill/>
          <a:ln w="38100" cap="flat">
            <a:solidFill>
              <a:schemeClr val="accent4"/>
            </a:solidFill>
            <a:prstDash val="solid"/>
            <a:miter lim="400000"/>
          </a:ln>
          <a:effectLst/>
        </p:spPr>
        <p:txBody>
          <a:bodyPr wrap="square" lIns="50800" tIns="50800" rIns="50800" bIns="50800" numCol="1" anchor="ctr">
            <a:noAutofit/>
          </a:bodyPr>
          <a:lstStyle/>
          <a:p>
            <a:pPr>
              <a:defRPr sz="3200">
                <a:solidFill>
                  <a:srgbClr val="FFFFFF"/>
                </a:solidFill>
              </a:defRPr>
            </a:pPr>
            <a:endParaRPr/>
          </a:p>
        </p:txBody>
      </p:sp>
    </p:spTree>
    <p:extLst>
      <p:ext uri="{BB962C8B-B14F-4D97-AF65-F5344CB8AC3E}">
        <p14:creationId xmlns:p14="http://schemas.microsoft.com/office/powerpoint/2010/main" val="147673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只有標題">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E6CEA61-2E69-45F7-B8D5-C5294B4D38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4" name="矩形 3">
            <a:extLst>
              <a:ext uri="{FF2B5EF4-FFF2-40B4-BE49-F238E27FC236}">
                <a16:creationId xmlns:a16="http://schemas.microsoft.com/office/drawing/2014/main" id="{928F5AA0-8321-4719-82BB-F4592847688C}"/>
              </a:ext>
            </a:extLst>
          </p:cNvPr>
          <p:cNvSpPr/>
          <p:nvPr userDrawn="1"/>
        </p:nvSpPr>
        <p:spPr>
          <a:xfrm>
            <a:off x="23603617" y="359356"/>
            <a:ext cx="192131" cy="18145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形 4">
            <a:extLst>
              <a:ext uri="{FF2B5EF4-FFF2-40B4-BE49-F238E27FC236}">
                <a16:creationId xmlns:a16="http://schemas.microsoft.com/office/drawing/2014/main" id="{EEECBD73-826A-4066-B297-AEDCD562364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319" t="13739" r="3355" b="21239"/>
          <a:stretch/>
        </p:blipFill>
        <p:spPr>
          <a:xfrm>
            <a:off x="0" y="1227909"/>
            <a:ext cx="24384000" cy="12488092"/>
          </a:xfrm>
          <a:prstGeom prst="rect">
            <a:avLst/>
          </a:prstGeom>
        </p:spPr>
      </p:pic>
      <p:grpSp>
        <p:nvGrpSpPr>
          <p:cNvPr id="2" name="群組 1">
            <a:extLst>
              <a:ext uri="{FF2B5EF4-FFF2-40B4-BE49-F238E27FC236}">
                <a16:creationId xmlns:a16="http://schemas.microsoft.com/office/drawing/2014/main" id="{3FFB4F65-4534-4273-A248-FA605B327757}"/>
              </a:ext>
            </a:extLst>
          </p:cNvPr>
          <p:cNvGrpSpPr/>
          <p:nvPr userDrawn="1"/>
        </p:nvGrpSpPr>
        <p:grpSpPr>
          <a:xfrm>
            <a:off x="0" y="0"/>
            <a:ext cx="24380951" cy="4799457"/>
            <a:chOff x="153924" y="153257"/>
            <a:chExt cx="24380951" cy="4799457"/>
          </a:xfrm>
        </p:grpSpPr>
        <p:pic>
          <p:nvPicPr>
            <p:cNvPr id="6" name="圖片 5">
              <a:extLst>
                <a:ext uri="{FF2B5EF4-FFF2-40B4-BE49-F238E27FC236}">
                  <a16:creationId xmlns:a16="http://schemas.microsoft.com/office/drawing/2014/main" id="{713D6306-4AC1-40FF-BD10-5F8999F8E7E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65004"/>
            <a:stretch/>
          </p:blipFill>
          <p:spPr>
            <a:xfrm>
              <a:off x="153924" y="153257"/>
              <a:ext cx="24380951" cy="4799457"/>
            </a:xfrm>
            <a:prstGeom prst="rect">
              <a:avLst/>
            </a:prstGeom>
          </p:spPr>
        </p:pic>
        <p:sp>
          <p:nvSpPr>
            <p:cNvPr id="7" name="矩形 6">
              <a:extLst>
                <a:ext uri="{FF2B5EF4-FFF2-40B4-BE49-F238E27FC236}">
                  <a16:creationId xmlns:a16="http://schemas.microsoft.com/office/drawing/2014/main" id="{BDC20341-4B9F-4FD6-AA10-75EF7A3E959C}"/>
                </a:ext>
              </a:extLst>
            </p:cNvPr>
            <p:cNvSpPr/>
            <p:nvPr userDrawn="1"/>
          </p:nvSpPr>
          <p:spPr>
            <a:xfrm>
              <a:off x="23756017" y="511756"/>
              <a:ext cx="192131" cy="18145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210067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只有標題">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B0DB0B6-69D8-4128-AA44-E4797F769A6C}"/>
              </a:ext>
            </a:extLst>
          </p:cNvPr>
          <p:cNvSpPr/>
          <p:nvPr userDrawn="1"/>
        </p:nvSpPr>
        <p:spPr>
          <a:xfrm>
            <a:off x="0" y="0"/>
            <a:ext cx="24384000" cy="13716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a:extLst>
              <a:ext uri="{FF2B5EF4-FFF2-40B4-BE49-F238E27FC236}">
                <a16:creationId xmlns:a16="http://schemas.microsoft.com/office/drawing/2014/main" id="{03BBD541-DF38-46B8-B63B-638D11E8FD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5004"/>
          <a:stretch/>
        </p:blipFill>
        <p:spPr>
          <a:xfrm>
            <a:off x="1524" y="857"/>
            <a:ext cx="24380951" cy="4799457"/>
          </a:xfrm>
          <a:prstGeom prst="rect">
            <a:avLst/>
          </a:prstGeom>
        </p:spPr>
      </p:pic>
      <p:sp>
        <p:nvSpPr>
          <p:cNvPr id="6" name="矩形 5">
            <a:extLst>
              <a:ext uri="{FF2B5EF4-FFF2-40B4-BE49-F238E27FC236}">
                <a16:creationId xmlns:a16="http://schemas.microsoft.com/office/drawing/2014/main" id="{430E47E2-BBB4-4A0A-A09A-385BDA783A6C}"/>
              </a:ext>
            </a:extLst>
          </p:cNvPr>
          <p:cNvSpPr/>
          <p:nvPr userDrawn="1"/>
        </p:nvSpPr>
        <p:spPr>
          <a:xfrm>
            <a:off x="23603617" y="359356"/>
            <a:ext cx="192131" cy="18145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74905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只有標題">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E6CEA61-2E69-45F7-B8D5-C5294B4D38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8982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只有標題">
    <p:spTree>
      <p:nvGrpSpPr>
        <p:cNvPr id="1" name=""/>
        <p:cNvGrpSpPr/>
        <p:nvPr/>
      </p:nvGrpSpPr>
      <p:grpSpPr>
        <a:xfrm>
          <a:off x="0" y="0"/>
          <a:ext cx="0" cy="0"/>
          <a:chOff x="0" y="0"/>
          <a:chExt cx="0" cy="0"/>
        </a:xfrm>
      </p:grpSpPr>
      <p:pic>
        <p:nvPicPr>
          <p:cNvPr id="4" name="圖片 3" descr="一張含有 文字 的圖片&#10;&#10;描述是以高可信度產生">
            <a:extLst>
              <a:ext uri="{FF2B5EF4-FFF2-40B4-BE49-F238E27FC236}">
                <a16:creationId xmlns:a16="http://schemas.microsoft.com/office/drawing/2014/main" id="{9A743113-5832-487C-B09E-38F44F7953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464985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只有標題">
    <p:spTree>
      <p:nvGrpSpPr>
        <p:cNvPr id="1" name=""/>
        <p:cNvGrpSpPr/>
        <p:nvPr/>
      </p:nvGrpSpPr>
      <p:grpSpPr>
        <a:xfrm>
          <a:off x="0" y="0"/>
          <a:ext cx="0" cy="0"/>
          <a:chOff x="0" y="0"/>
          <a:chExt cx="0" cy="0"/>
        </a:xfrm>
      </p:grpSpPr>
      <p:pic>
        <p:nvPicPr>
          <p:cNvPr id="8" name="圖片 7" descr="一張含有 螢幕擷取畫面 的圖片&#10;&#10;描述是以非常高的可信度產生">
            <a:extLst>
              <a:ext uri="{FF2B5EF4-FFF2-40B4-BE49-F238E27FC236}">
                <a16:creationId xmlns:a16="http://schemas.microsoft.com/office/drawing/2014/main" id="{6620DAD7-3958-4682-BC82-8039B620FF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757264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只有標題">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A743113-5832-487C-B09E-38F44F7953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2172285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7591" y="1219201"/>
            <a:ext cx="20707522" cy="2652642"/>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1827590" y="4192128"/>
            <a:ext cx="20707524" cy="7390272"/>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15357472" y="11766551"/>
            <a:ext cx="5486400" cy="730250"/>
          </a:xfrm>
          <a:prstGeom prst="rect">
            <a:avLst/>
          </a:prstGeom>
        </p:spPr>
        <p:txBody>
          <a:bodyPr vert="horz" lIns="91440" tIns="45720" rIns="91440" bIns="45720" rtlCol="0" anchor="ctr"/>
          <a:lstStyle>
            <a:lvl1pPr algn="r">
              <a:defRPr sz="2000">
                <a:solidFill>
                  <a:schemeClr val="tx1">
                    <a:tint val="75000"/>
                  </a:schemeClr>
                </a:solidFill>
              </a:defRPr>
            </a:lvl1pPr>
          </a:lstStyle>
          <a:p>
            <a:fld id="{48A87A34-81AB-432B-8DAE-1953F412C126}" type="datetimeFigureOut">
              <a:rPr lang="en-US" smtClean="0"/>
              <a:pPr/>
              <a:t>1/14/2019</a:t>
            </a:fld>
            <a:endParaRPr lang="en-US"/>
          </a:p>
        </p:txBody>
      </p:sp>
      <p:sp>
        <p:nvSpPr>
          <p:cNvPr id="5" name="Footer Placeholder 4"/>
          <p:cNvSpPr>
            <a:spLocks noGrp="1"/>
          </p:cNvSpPr>
          <p:nvPr>
            <p:ph type="ftr" sz="quarter" idx="3"/>
          </p:nvPr>
        </p:nvSpPr>
        <p:spPr>
          <a:xfrm>
            <a:off x="1827589" y="11766551"/>
            <a:ext cx="13345730" cy="730250"/>
          </a:xfrm>
          <a:prstGeom prst="rect">
            <a:avLst/>
          </a:prstGeom>
        </p:spPr>
        <p:txBody>
          <a:bodyPr vert="horz" lIns="91440" tIns="45720" rIns="91440" bIns="45720" rtlCol="0" anchor="ctr"/>
          <a:lstStyle>
            <a:lvl1pPr algn="l">
              <a:defRPr sz="2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028023" y="11766551"/>
            <a:ext cx="1507090" cy="730250"/>
          </a:xfrm>
          <a:prstGeom prst="rect">
            <a:avLst/>
          </a:prstGeom>
        </p:spPr>
        <p:txBody>
          <a:bodyPr vert="horz" lIns="91440" tIns="45720" rIns="91440" bIns="45720" rtlCol="0" anchor="ctr"/>
          <a:lstStyle>
            <a:lvl1pPr algn="r">
              <a:defRPr sz="2000">
                <a:solidFill>
                  <a:schemeClr val="tx1">
                    <a:tint val="75000"/>
                  </a:schemeClr>
                </a:solidFill>
              </a:defRPr>
            </a:lvl1pPr>
          </a:lstStyle>
          <a:p>
            <a:fld id="{86CB4B4D-7CA3-9044-876B-883B54F8677D}" type="slidenum">
              <a:rPr lang="en-US" altLang="zh-TW" smtClean="0"/>
              <a:pPr/>
              <a:t>‹#›</a:t>
            </a:fld>
            <a:endParaRPr lang="en-US" altLang="zh-TW"/>
          </a:p>
        </p:txBody>
      </p:sp>
    </p:spTree>
    <p:extLst>
      <p:ext uri="{BB962C8B-B14F-4D97-AF65-F5344CB8AC3E}">
        <p14:creationId xmlns:p14="http://schemas.microsoft.com/office/powerpoint/2010/main" val="2852456511"/>
      </p:ext>
    </p:extLst>
  </p:cSld>
  <p:clrMap bg1="dk1" tx1="lt1" bg2="dk2" tx2="lt2" accent1="accent1" accent2="accent2" accent3="accent3" accent4="accent4" accent5="accent5" accent6="accent6" hlink="hlink" folHlink="folHlink"/>
  <p:sldLayoutIdLst>
    <p:sldLayoutId id="2147483787" r:id="rId1"/>
    <p:sldLayoutId id="2147483792" r:id="rId2"/>
    <p:sldLayoutId id="2147483805" r:id="rId3"/>
    <p:sldLayoutId id="2147483812" r:id="rId4"/>
    <p:sldLayoutId id="2147483807" r:id="rId5"/>
    <p:sldLayoutId id="2147483806" r:id="rId6"/>
    <p:sldLayoutId id="2147483810" r:id="rId7"/>
    <p:sldLayoutId id="2147483811" r:id="rId8"/>
    <p:sldLayoutId id="2147483809" r:id="rId9"/>
    <p:sldLayoutId id="2147483788" r:id="rId10"/>
    <p:sldLayoutId id="2147483789" r:id="rId11"/>
    <p:sldLayoutId id="2147483790" r:id="rId12"/>
    <p:sldLayoutId id="2147483791"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665" r:id="rId26"/>
    <p:sldLayoutId id="2147483663" r:id="rId27"/>
    <p:sldLayoutId id="2147483662" r:id="rId28"/>
    <p:sldLayoutId id="2147483664" r:id="rId29"/>
    <p:sldLayoutId id="2147483661" r:id="rId30"/>
  </p:sldLayoutIdLst>
  <p:txStyles>
    <p:titleStyle>
      <a:lvl1pPr algn="ctr" defTabSz="1828800" rtl="0" eaLnBrk="1" latinLnBrk="0" hangingPunct="1">
        <a:lnSpc>
          <a:spcPct val="90000"/>
        </a:lnSpc>
        <a:spcBef>
          <a:spcPct val="0"/>
        </a:spcBef>
        <a:buNone/>
        <a:defRPr sz="68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457200" indent="-457200" algn="l" defTabSz="1828800" rtl="0" eaLnBrk="1" latinLnBrk="0" hangingPunct="1">
        <a:lnSpc>
          <a:spcPct val="120000"/>
        </a:lnSpc>
        <a:spcBef>
          <a:spcPts val="2000"/>
        </a:spcBef>
        <a:buFont typeface="Arial" panose="020B0604020202020204" pitchFamily="34" charset="0"/>
        <a:buChar char="•"/>
        <a:defRPr sz="4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1371600" indent="-457200" algn="l" defTabSz="1828800" rtl="0" eaLnBrk="1" latinLnBrk="0" hangingPunct="1">
        <a:lnSpc>
          <a:spcPct val="120000"/>
        </a:lnSpc>
        <a:spcBef>
          <a:spcPts val="1000"/>
        </a:spcBef>
        <a:buFont typeface="Arial" panose="020B0604020202020204" pitchFamily="34" charset="0"/>
        <a:buChar char="•"/>
        <a:defRPr sz="3600" kern="1200">
          <a:solidFill>
            <a:schemeClr val="tx1"/>
          </a:solidFill>
          <a:effectLst>
            <a:outerShdw blurRad="50800" dist="38100" dir="2700000" algn="tl" rotWithShape="0">
              <a:srgbClr val="000000">
                <a:alpha val="48000"/>
              </a:srgbClr>
            </a:outerShdw>
          </a:effectLst>
          <a:latin typeface="+mn-lt"/>
          <a:ea typeface="+mn-ea"/>
          <a:cs typeface="+mn-cs"/>
        </a:defRPr>
      </a:lvl2pPr>
      <a:lvl3pPr marL="2286000" indent="-457200" algn="l" defTabSz="1828800" rtl="0" eaLnBrk="1" latinLnBrk="0" hangingPunct="1">
        <a:lnSpc>
          <a:spcPct val="120000"/>
        </a:lnSpc>
        <a:spcBef>
          <a:spcPts val="1000"/>
        </a:spcBef>
        <a:buFont typeface="Arial" panose="020B0604020202020204" pitchFamily="34" charset="0"/>
        <a:buChar char="•"/>
        <a:defRPr sz="3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3200400" indent="-457200" algn="l" defTabSz="1828800" rtl="0" eaLnBrk="1" latinLnBrk="0" hangingPunct="1">
        <a:lnSpc>
          <a:spcPct val="120000"/>
        </a:lnSpc>
        <a:spcBef>
          <a:spcPts val="1000"/>
        </a:spcBef>
        <a:buFont typeface="Arial" panose="020B0604020202020204" pitchFamily="34" charset="0"/>
        <a:buChar char="•"/>
        <a:defRPr sz="2800" kern="1200">
          <a:solidFill>
            <a:schemeClr val="tx1"/>
          </a:solidFill>
          <a:effectLst>
            <a:outerShdw blurRad="50800" dist="38100" dir="2700000" algn="tl" rotWithShape="0">
              <a:srgbClr val="000000">
                <a:alpha val="48000"/>
              </a:srgbClr>
            </a:outerShdw>
          </a:effectLst>
          <a:latin typeface="+mn-lt"/>
          <a:ea typeface="+mn-ea"/>
          <a:cs typeface="+mn-cs"/>
        </a:defRPr>
      </a:lvl4pPr>
      <a:lvl5pPr marL="4114800" indent="-457200" algn="l" defTabSz="1828800" rtl="0" eaLnBrk="1" latinLnBrk="0" hangingPunct="1">
        <a:lnSpc>
          <a:spcPct val="120000"/>
        </a:lnSpc>
        <a:spcBef>
          <a:spcPts val="100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5pPr>
      <a:lvl6pPr marL="5029200" indent="-457200" algn="l" defTabSz="1828800" rtl="0" eaLnBrk="1" latinLnBrk="0" hangingPunct="1">
        <a:lnSpc>
          <a:spcPct val="120000"/>
        </a:lnSpc>
        <a:spcBef>
          <a:spcPts val="100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6pPr>
      <a:lvl7pPr marL="5943600" indent="-457200" algn="l" defTabSz="1828800" rtl="0" eaLnBrk="1" latinLnBrk="0" hangingPunct="1">
        <a:lnSpc>
          <a:spcPct val="120000"/>
        </a:lnSpc>
        <a:spcBef>
          <a:spcPts val="100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7pPr>
      <a:lvl8pPr marL="6858000" indent="-457200" algn="l" defTabSz="1828800" rtl="0" eaLnBrk="1" latinLnBrk="0" hangingPunct="1">
        <a:lnSpc>
          <a:spcPct val="120000"/>
        </a:lnSpc>
        <a:spcBef>
          <a:spcPts val="100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8pPr>
      <a:lvl9pPr marL="7772400" indent="-457200" algn="l" defTabSz="1828800" rtl="0" eaLnBrk="1" latinLnBrk="0" hangingPunct="1">
        <a:lnSpc>
          <a:spcPct val="120000"/>
        </a:lnSpc>
        <a:spcBef>
          <a:spcPts val="100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0.sv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6.sv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60.sv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1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18.xml.rels><?xml version="1.0" encoding="UTF-8" standalone="yes"?>
<Relationships xmlns="http://schemas.openxmlformats.org/package/2006/relationships"><Relationship Id="rId8" Type="http://schemas.openxmlformats.org/officeDocument/2006/relationships/image" Target="../media/image75.jfif"/><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microsoft.com/office/2007/relationships/hdphoto" Target="../media/hdphoto1.wdp"/><Relationship Id="rId9"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79.sv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17.png"/><Relationship Id="rId7"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18.svg"/><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4.svg"/><Relationship Id="rId11" Type="http://schemas.openxmlformats.org/officeDocument/2006/relationships/image" Target="../media/image87.svg"/><Relationship Id="rId5" Type="http://schemas.openxmlformats.org/officeDocument/2006/relationships/image" Target="../media/image93.png"/><Relationship Id="rId10" Type="http://schemas.openxmlformats.org/officeDocument/2006/relationships/image" Target="../media/image86.png"/><Relationship Id="rId4" Type="http://schemas.openxmlformats.org/officeDocument/2006/relationships/image" Target="../media/image92.svg"/><Relationship Id="rId9" Type="http://schemas.openxmlformats.org/officeDocument/2006/relationships/image" Target="../media/image96.sv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99.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 Id="rId14" Type="http://schemas.openxmlformats.org/officeDocument/2006/relationships/image" Target="../media/image111.svg"/></Relationships>
</file>

<file path=ppt/slides/_rels/slide2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svg"/><Relationship Id="rId9" Type="http://schemas.openxmlformats.org/officeDocument/2006/relationships/image" Target="../media/image11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png"/><Relationship Id="rId7" Type="http://schemas.openxmlformats.org/officeDocument/2006/relationships/image" Target="../media/image118.sv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17.png"/><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120.png"/></Relationships>
</file>

<file path=ppt/slides/_rels/slide3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2.png"/><Relationship Id="rId7" Type="http://schemas.openxmlformats.org/officeDocument/2006/relationships/image" Target="../media/image123.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13.svg"/><Relationship Id="rId9" Type="http://schemas.openxmlformats.org/officeDocument/2006/relationships/image" Target="../media/image125.png"/></Relationships>
</file>

<file path=ppt/slides/_rels/slide3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17.png"/><Relationship Id="rId7" Type="http://schemas.openxmlformats.org/officeDocument/2006/relationships/image" Target="../media/image128.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18.svg"/></Relationships>
</file>

<file path=ppt/slides/_rels/slide3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1.png"/><Relationship Id="rId7" Type="http://schemas.openxmlformats.org/officeDocument/2006/relationships/image" Target="../media/image130.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22.svg"/><Relationship Id="rId9" Type="http://schemas.openxmlformats.org/officeDocument/2006/relationships/image" Target="../media/image132.png"/></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18.svg"/></Relationships>
</file>

<file path=ppt/slides/_rels/slide35.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8.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140.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jfif"/><Relationship Id="rId12" Type="http://schemas.openxmlformats.org/officeDocument/2006/relationships/image" Target="../media/image40.png"/><Relationship Id="rId2" Type="http://schemas.openxmlformats.org/officeDocument/2006/relationships/notesSlide" Target="../notesSlides/notesSlide7.xml"/><Relationship Id="rId16" Type="http://schemas.openxmlformats.org/officeDocument/2006/relationships/image" Target="../media/image44.svg"/><Relationship Id="rId1" Type="http://schemas.openxmlformats.org/officeDocument/2006/relationships/slideLayout" Target="../slideLayouts/slideLayout3.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地圖 的圖片&#10;&#10;描述是以非常高的可信度產生">
            <a:extLst>
              <a:ext uri="{FF2B5EF4-FFF2-40B4-BE49-F238E27FC236}">
                <a16:creationId xmlns:a16="http://schemas.microsoft.com/office/drawing/2014/main" id="{9045137F-B739-4164-9E7F-A3777D79C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627091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AC8EF0C6-D751-4473-A54B-D883792161C0}"/>
              </a:ext>
            </a:extLst>
          </p:cNvPr>
          <p:cNvSpPr txBox="1">
            <a:spLocks/>
          </p:cNvSpPr>
          <p:nvPr/>
        </p:nvSpPr>
        <p:spPr>
          <a:xfrm>
            <a:off x="2562977" y="3037113"/>
            <a:ext cx="10826494" cy="6106887"/>
          </a:xfrm>
          <a:prstGeom prst="rect">
            <a:avLst/>
          </a:prstGeom>
        </p:spPr>
        <p:txBody>
          <a:bodyPr vert="horz" lIns="91440" tIns="45720" rIns="91440" bIns="45720" rtlCol="0" anchor="ctr">
            <a:normAutofit/>
          </a:bodyPr>
          <a:lstStyle>
            <a:lvl1pPr algn="ctr" defTabSz="1828800" rtl="0" eaLnBrk="1" latinLnBrk="0" hangingPunct="1">
              <a:lnSpc>
                <a:spcPct val="90000"/>
              </a:lnSpc>
              <a:spcBef>
                <a:spcPct val="0"/>
              </a:spcBef>
              <a:buNone/>
              <a:defRPr sz="68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lnSpc>
                <a:spcPts val="14000"/>
              </a:lnSpc>
            </a:pPr>
            <a:r>
              <a:rPr lang="en-US" altLang="zh-TW" sz="12000" cap="none">
                <a:solidFill>
                  <a:schemeClr val="bg1"/>
                </a:solidFill>
                <a:effectLst/>
                <a:latin typeface="Arial" panose="020B0604020202020204" pitchFamily="34" charset="0"/>
                <a:ea typeface="微軟正黑體" panose="020B0604030504040204" pitchFamily="34" charset="-120"/>
                <a:cs typeface="Arial" panose="020B0604020202020204" pitchFamily="34" charset="0"/>
              </a:rPr>
              <a:t>Peer-to-Peer Solution </a:t>
            </a:r>
            <a:r>
              <a:rPr lang="en-US" altLang="zh-TW" sz="12000" cap="none" err="1">
                <a:solidFill>
                  <a:schemeClr val="bg1"/>
                </a:solidFill>
                <a:effectLst/>
                <a:latin typeface="Arial" panose="020B0604020202020204" pitchFamily="34" charset="0"/>
                <a:ea typeface="微軟正黑體" panose="020B0604030504040204" pitchFamily="34" charset="-120"/>
                <a:cs typeface="Arial" panose="020B0604020202020204" pitchFamily="34" charset="0"/>
              </a:rPr>
              <a:t>Resilio</a:t>
            </a:r>
            <a:r>
              <a:rPr lang="en-US" altLang="zh-TW" sz="12000" cap="none">
                <a:solidFill>
                  <a:schemeClr val="bg1"/>
                </a:solidFill>
                <a:effectLst/>
                <a:latin typeface="Arial" panose="020B0604020202020204" pitchFamily="34" charset="0"/>
                <a:ea typeface="微軟正黑體" panose="020B0604030504040204" pitchFamily="34" charset="-120"/>
                <a:cs typeface="Arial" panose="020B0604020202020204" pitchFamily="34" charset="0"/>
              </a:rPr>
              <a:t> Sync</a:t>
            </a:r>
          </a:p>
        </p:txBody>
      </p:sp>
    </p:spTree>
    <p:extLst>
      <p:ext uri="{BB962C8B-B14F-4D97-AF65-F5344CB8AC3E}">
        <p14:creationId xmlns:p14="http://schemas.microsoft.com/office/powerpoint/2010/main" val="1267334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4">
            <a:extLst>
              <a:ext uri="{FF2B5EF4-FFF2-40B4-BE49-F238E27FC236}">
                <a16:creationId xmlns:a16="http://schemas.microsoft.com/office/drawing/2014/main" id="{DF1D7EFA-8127-4647-9919-42D8CD39CA13}"/>
              </a:ext>
            </a:extLst>
          </p:cNvPr>
          <p:cNvSpPr txBox="1">
            <a:spLocks/>
          </p:cNvSpPr>
          <p:nvPr/>
        </p:nvSpPr>
        <p:spPr>
          <a:xfrm>
            <a:off x="9820344" y="3844235"/>
            <a:ext cx="5881645" cy="1843264"/>
          </a:xfrm>
          <a:prstGeom prst="rect">
            <a:avLst/>
          </a:prstGeom>
        </p:spPr>
        <p:txBody>
          <a:bodyPr vert="horz" lIns="91440" tIns="45720" rIns="91440" bIns="45720" rtlCol="0">
            <a:normAutofit/>
          </a:bodyPr>
          <a:lstStyle>
            <a:lvl1pPr marL="457200" indent="-457200" algn="l" defTabSz="1828800" rtl="0" eaLnBrk="1" latinLnBrk="0" hangingPunct="1">
              <a:lnSpc>
                <a:spcPct val="120000"/>
              </a:lnSpc>
              <a:spcBef>
                <a:spcPts val="2000"/>
              </a:spcBef>
              <a:buFont typeface="Arial" panose="020B0604020202020204" pitchFamily="34" charset="0"/>
              <a:buChar char="•"/>
              <a:defRPr sz="4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1371600" indent="-457200" algn="l" defTabSz="1828800" rtl="0" eaLnBrk="1" latinLnBrk="0" hangingPunct="1">
              <a:lnSpc>
                <a:spcPct val="120000"/>
              </a:lnSpc>
              <a:spcBef>
                <a:spcPts val="1000"/>
              </a:spcBef>
              <a:buFont typeface="Arial" panose="020B0604020202020204" pitchFamily="34" charset="0"/>
              <a:buChar char="•"/>
              <a:defRPr sz="3600" kern="1200">
                <a:solidFill>
                  <a:schemeClr val="tx1"/>
                </a:solidFill>
                <a:effectLst>
                  <a:outerShdw blurRad="50800" dist="38100" dir="2700000" algn="tl" rotWithShape="0">
                    <a:srgbClr val="000000">
                      <a:alpha val="48000"/>
                    </a:srgbClr>
                  </a:outerShdw>
                </a:effectLst>
                <a:latin typeface="+mn-lt"/>
                <a:ea typeface="+mn-ea"/>
                <a:cs typeface="+mn-cs"/>
              </a:defRPr>
            </a:lvl2pPr>
            <a:lvl3pPr marL="2286000" indent="-457200" algn="l" defTabSz="1828800" rtl="0" eaLnBrk="1" latinLnBrk="0" hangingPunct="1">
              <a:lnSpc>
                <a:spcPct val="120000"/>
              </a:lnSpc>
              <a:spcBef>
                <a:spcPts val="1000"/>
              </a:spcBef>
              <a:buFont typeface="Arial" panose="020B0604020202020204" pitchFamily="34" charset="0"/>
              <a:buChar char="•"/>
              <a:defRPr sz="3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3200400" indent="-457200" algn="l" defTabSz="1828800" rtl="0" eaLnBrk="1" latinLnBrk="0" hangingPunct="1">
              <a:lnSpc>
                <a:spcPct val="120000"/>
              </a:lnSpc>
              <a:spcBef>
                <a:spcPts val="1000"/>
              </a:spcBef>
              <a:buFont typeface="Arial" panose="020B0604020202020204" pitchFamily="34" charset="0"/>
              <a:buChar char="•"/>
              <a:defRPr sz="2800" kern="1200">
                <a:solidFill>
                  <a:schemeClr val="tx1"/>
                </a:solidFill>
                <a:effectLst>
                  <a:outerShdw blurRad="50800" dist="38100" dir="2700000" algn="tl" rotWithShape="0">
                    <a:srgbClr val="000000">
                      <a:alpha val="48000"/>
                    </a:srgbClr>
                  </a:outerShdw>
                </a:effectLst>
                <a:latin typeface="+mn-lt"/>
                <a:ea typeface="+mn-ea"/>
                <a:cs typeface="+mn-cs"/>
              </a:defRPr>
            </a:lvl4pPr>
            <a:lvl5pPr marL="4114800" indent="-457200" algn="l" defTabSz="1828800" rtl="0" eaLnBrk="1" latinLnBrk="0" hangingPunct="1">
              <a:lnSpc>
                <a:spcPct val="120000"/>
              </a:lnSpc>
              <a:spcBef>
                <a:spcPts val="100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5pPr>
            <a:lvl6pPr marL="5029200" indent="-457200" algn="l" defTabSz="1828800" rtl="0" eaLnBrk="1" latinLnBrk="0" hangingPunct="1">
              <a:lnSpc>
                <a:spcPct val="120000"/>
              </a:lnSpc>
              <a:spcBef>
                <a:spcPts val="100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6pPr>
            <a:lvl7pPr marL="5943600" indent="-457200" algn="l" defTabSz="1828800" rtl="0" eaLnBrk="1" latinLnBrk="0" hangingPunct="1">
              <a:lnSpc>
                <a:spcPct val="120000"/>
              </a:lnSpc>
              <a:spcBef>
                <a:spcPts val="100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7pPr>
            <a:lvl8pPr marL="6858000" indent="-457200" algn="l" defTabSz="1828800" rtl="0" eaLnBrk="1" latinLnBrk="0" hangingPunct="1">
              <a:lnSpc>
                <a:spcPct val="120000"/>
              </a:lnSpc>
              <a:spcBef>
                <a:spcPts val="100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8pPr>
            <a:lvl9pPr marL="7772400" indent="-457200" algn="l" defTabSz="1828800" rtl="0" eaLnBrk="1" latinLnBrk="0" hangingPunct="1">
              <a:lnSpc>
                <a:spcPct val="120000"/>
              </a:lnSpc>
              <a:spcBef>
                <a:spcPts val="100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buNone/>
            </a:pPr>
            <a:r>
              <a:rPr kumimoji="1" lang="en-US" altLang="zh-TW" sz="7000" b="1" err="1">
                <a:solidFill>
                  <a:schemeClr val="bg1"/>
                </a:solidFill>
                <a:effectLst/>
                <a:latin typeface="Arial" panose="020B0604020202020204" pitchFamily="34" charset="0"/>
                <a:ea typeface="微軟正黑體" panose="020B0604030504040204" pitchFamily="34" charset="-120"/>
                <a:cs typeface="Arial" panose="020B0604020202020204" pitchFamily="34" charset="0"/>
              </a:rPr>
              <a:t>Resilio</a:t>
            </a:r>
            <a:r>
              <a:rPr kumimoji="1" lang="en-US" altLang="zh-TW" sz="7000" b="1">
                <a:solidFill>
                  <a:schemeClr val="bg1"/>
                </a:solidFill>
                <a:effectLst/>
                <a:latin typeface="Arial" panose="020B0604020202020204" pitchFamily="34" charset="0"/>
                <a:ea typeface="微軟正黑體" panose="020B0604030504040204" pitchFamily="34" charset="-120"/>
                <a:cs typeface="Arial" panose="020B0604020202020204" pitchFamily="34" charset="0"/>
              </a:rPr>
              <a:t> Inc</a:t>
            </a:r>
          </a:p>
          <a:p>
            <a:pPr marL="0" indent="0">
              <a:buFont typeface="Arial" panose="020B0604020202020204" pitchFamily="34" charset="0"/>
              <a:buNone/>
            </a:pPr>
            <a:endParaRPr lang="en-US" altLang="zh-TW" sz="6000" b="1">
              <a:effectLst/>
              <a:latin typeface="Arial" panose="020B0604020202020204" pitchFamily="34" charset="0"/>
              <a:ea typeface="微軟正黑體" panose="020B0604030504040204" pitchFamily="34" charset="-120"/>
              <a:cs typeface="Arial" panose="020B0604020202020204" pitchFamily="34" charset="0"/>
            </a:endParaRPr>
          </a:p>
          <a:p>
            <a:endParaRPr kumimoji="1" lang="zh-TW" altLang="en-US" sz="6000" b="1">
              <a:effectLst/>
              <a:latin typeface="Arial" panose="020B0604020202020204" pitchFamily="34" charset="0"/>
              <a:ea typeface="微軟正黑體" panose="020B0604030504040204" pitchFamily="34" charset="-120"/>
              <a:cs typeface="Arial" panose="020B0604020202020204" pitchFamily="34" charset="0"/>
            </a:endParaRPr>
          </a:p>
        </p:txBody>
      </p:sp>
      <p:pic>
        <p:nvPicPr>
          <p:cNvPr id="2" name="圖形 1">
            <a:extLst>
              <a:ext uri="{FF2B5EF4-FFF2-40B4-BE49-F238E27FC236}">
                <a16:creationId xmlns:a16="http://schemas.microsoft.com/office/drawing/2014/main" id="{63ED3343-8409-4994-855E-5D2E6DA01B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837" y="4177151"/>
            <a:ext cx="9842455" cy="8448010"/>
          </a:xfrm>
          <a:prstGeom prst="rect">
            <a:avLst/>
          </a:prstGeom>
        </p:spPr>
      </p:pic>
      <p:sp>
        <p:nvSpPr>
          <p:cNvPr id="8" name="標題 1">
            <a:extLst>
              <a:ext uri="{FF2B5EF4-FFF2-40B4-BE49-F238E27FC236}">
                <a16:creationId xmlns:a16="http://schemas.microsoft.com/office/drawing/2014/main" id="{38E53442-8CAC-4F88-B0C4-4728F690AA60}"/>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err="1">
                <a:solidFill>
                  <a:schemeClr val="bg1"/>
                </a:solidFill>
                <a:latin typeface="Arial" panose="020B0604020202020204" pitchFamily="34" charset="0"/>
                <a:ea typeface="微軟正黑體" panose="020B0604030504040204" pitchFamily="34" charset="-120"/>
                <a:cs typeface="Arial" panose="020B0604020202020204" pitchFamily="34" charset="0"/>
              </a:rPr>
              <a:t>Resilio</a:t>
            </a:r>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 Sync</a:t>
            </a:r>
            <a:endParaRPr lang="zh-TW" altLang="en-US"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矩形: 圓角 12">
            <a:extLst>
              <a:ext uri="{FF2B5EF4-FFF2-40B4-BE49-F238E27FC236}">
                <a16:creationId xmlns:a16="http://schemas.microsoft.com/office/drawing/2014/main" id="{D3B8C7BE-CCCB-401E-A8EA-66953120D13B}"/>
              </a:ext>
            </a:extLst>
          </p:cNvPr>
          <p:cNvSpPr/>
          <p:nvPr/>
        </p:nvSpPr>
        <p:spPr>
          <a:xfrm>
            <a:off x="10395904" y="5491835"/>
            <a:ext cx="7705484" cy="1585035"/>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形 13">
            <a:extLst>
              <a:ext uri="{FF2B5EF4-FFF2-40B4-BE49-F238E27FC236}">
                <a16:creationId xmlns:a16="http://schemas.microsoft.com/office/drawing/2014/main" id="{401DE42B-982B-4DCF-9669-71C571CC02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7781" y="5329823"/>
            <a:ext cx="1909059" cy="1909059"/>
          </a:xfrm>
          <a:prstGeom prst="rect">
            <a:avLst/>
          </a:prstGeom>
          <a:effectLst>
            <a:outerShdw blurRad="254000" dist="190500" dir="1980000" algn="t" rotWithShape="0">
              <a:prstClr val="black">
                <a:alpha val="40000"/>
              </a:prstClr>
            </a:outerShdw>
          </a:effectLst>
        </p:spPr>
      </p:pic>
      <p:sp>
        <p:nvSpPr>
          <p:cNvPr id="15" name="矩形 14">
            <a:extLst>
              <a:ext uri="{FF2B5EF4-FFF2-40B4-BE49-F238E27FC236}">
                <a16:creationId xmlns:a16="http://schemas.microsoft.com/office/drawing/2014/main" id="{EF585AAC-6AC3-4C24-A615-DF1973A419A2}"/>
              </a:ext>
            </a:extLst>
          </p:cNvPr>
          <p:cNvSpPr/>
          <p:nvPr/>
        </p:nvSpPr>
        <p:spPr>
          <a:xfrm>
            <a:off x="10220948" y="5756405"/>
            <a:ext cx="1022726" cy="1055895"/>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1</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1F39E895-61C3-443B-B681-79A6F5A370C9}"/>
              </a:ext>
            </a:extLst>
          </p:cNvPr>
          <p:cNvSpPr/>
          <p:nvPr/>
        </p:nvSpPr>
        <p:spPr>
          <a:xfrm>
            <a:off x="11814503" y="5726875"/>
            <a:ext cx="5918608" cy="1169551"/>
          </a:xfrm>
          <a:prstGeom prst="rect">
            <a:avLst/>
          </a:prstGeom>
        </p:spPr>
        <p:txBody>
          <a:bodyPr wrap="none">
            <a:spAutoFit/>
          </a:bodyPr>
          <a:lstStyle/>
          <a:p>
            <a:pPr lvl="0"/>
            <a:r>
              <a:rPr lang="en-US" altLang="zh-TW" sz="7000">
                <a:solidFill>
                  <a:schemeClr val="bg1"/>
                </a:solidFill>
                <a:latin typeface="Arial" panose="020B0604020202020204" pitchFamily="34" charset="0"/>
                <a:ea typeface="微軟正黑體" panose="020B0604030504040204" pitchFamily="34" charset="-120"/>
                <a:cs typeface="Arial" panose="020B0604020202020204" pitchFamily="34" charset="0"/>
              </a:rPr>
              <a:t>San Francisco</a:t>
            </a:r>
          </a:p>
        </p:txBody>
      </p:sp>
      <p:sp>
        <p:nvSpPr>
          <p:cNvPr id="20" name="矩形: 圓角 19">
            <a:extLst>
              <a:ext uri="{FF2B5EF4-FFF2-40B4-BE49-F238E27FC236}">
                <a16:creationId xmlns:a16="http://schemas.microsoft.com/office/drawing/2014/main" id="{F22AA7C2-9268-4E9D-8718-0C9294B18D58}"/>
              </a:ext>
            </a:extLst>
          </p:cNvPr>
          <p:cNvSpPr/>
          <p:nvPr/>
        </p:nvSpPr>
        <p:spPr>
          <a:xfrm>
            <a:off x="11245646" y="7676948"/>
            <a:ext cx="11838289" cy="2327503"/>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形 20">
            <a:extLst>
              <a:ext uri="{FF2B5EF4-FFF2-40B4-BE49-F238E27FC236}">
                <a16:creationId xmlns:a16="http://schemas.microsoft.com/office/drawing/2014/main" id="{D2AC2580-990E-488E-B0B8-72665D3D89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37980" y="7439045"/>
            <a:ext cx="2803307" cy="2803307"/>
          </a:xfrm>
          <a:prstGeom prst="rect">
            <a:avLst/>
          </a:prstGeom>
          <a:effectLst>
            <a:outerShdw blurRad="254000" dist="190500" dir="1980000" algn="t" rotWithShape="0">
              <a:prstClr val="black">
                <a:alpha val="40000"/>
              </a:prstClr>
            </a:outerShdw>
          </a:effectLst>
        </p:spPr>
      </p:pic>
      <p:sp>
        <p:nvSpPr>
          <p:cNvPr id="22" name="矩形 21">
            <a:extLst>
              <a:ext uri="{FF2B5EF4-FFF2-40B4-BE49-F238E27FC236}">
                <a16:creationId xmlns:a16="http://schemas.microsoft.com/office/drawing/2014/main" id="{CC836643-5304-43DD-B0B3-E4A1E3C711FD}"/>
              </a:ext>
            </a:extLst>
          </p:cNvPr>
          <p:cNvSpPr/>
          <p:nvPr/>
        </p:nvSpPr>
        <p:spPr>
          <a:xfrm>
            <a:off x="10988736" y="8309542"/>
            <a:ext cx="1501795" cy="1169551"/>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2</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矩形 18">
            <a:extLst>
              <a:ext uri="{FF2B5EF4-FFF2-40B4-BE49-F238E27FC236}">
                <a16:creationId xmlns:a16="http://schemas.microsoft.com/office/drawing/2014/main" id="{A2B0B6AA-ED3B-4D7B-866D-9433292C3B5A}"/>
              </a:ext>
            </a:extLst>
          </p:cNvPr>
          <p:cNvSpPr/>
          <p:nvPr/>
        </p:nvSpPr>
        <p:spPr>
          <a:xfrm>
            <a:off x="13518810" y="8111636"/>
            <a:ext cx="8930643" cy="1631216"/>
          </a:xfrm>
          <a:prstGeom prst="rect">
            <a:avLst/>
          </a:prstGeom>
        </p:spPr>
        <p:txBody>
          <a:bodyPr wrap="square">
            <a:spAutoFit/>
          </a:bodyPr>
          <a:lstStyle/>
          <a:p>
            <a:pPr lvl="0">
              <a:lnSpc>
                <a:spcPts val="6000"/>
              </a:lnSpc>
            </a:pPr>
            <a:r>
              <a:rPr lang="en-US" altLang="zh-TW" sz="6000">
                <a:solidFill>
                  <a:schemeClr val="bg1"/>
                </a:solidFill>
                <a:latin typeface="Arial" panose="020B0604020202020204" pitchFamily="34" charset="0"/>
                <a:ea typeface="微軟正黑體" panose="020B0604030504040204" pitchFamily="34" charset="-120"/>
                <a:cs typeface="Arial" panose="020B0604020202020204" pitchFamily="34" charset="0"/>
              </a:rPr>
              <a:t>Spun out BitTorrent Inc </a:t>
            </a:r>
          </a:p>
          <a:p>
            <a:pPr lvl="0">
              <a:lnSpc>
                <a:spcPts val="6000"/>
              </a:lnSpc>
            </a:pPr>
            <a:r>
              <a:rPr lang="en-US" altLang="zh-TW" sz="6000">
                <a:solidFill>
                  <a:schemeClr val="bg1"/>
                </a:solidFill>
                <a:latin typeface="Arial" panose="020B0604020202020204" pitchFamily="34" charset="0"/>
                <a:ea typeface="微軟正黑體" panose="020B0604030504040204" pitchFamily="34" charset="-120"/>
                <a:cs typeface="Arial" panose="020B0604020202020204" pitchFamily="34" charset="0"/>
              </a:rPr>
              <a:t>in 2016</a:t>
            </a:r>
          </a:p>
        </p:txBody>
      </p:sp>
      <p:sp>
        <p:nvSpPr>
          <p:cNvPr id="26" name="矩形: 圓角 25">
            <a:extLst>
              <a:ext uri="{FF2B5EF4-FFF2-40B4-BE49-F238E27FC236}">
                <a16:creationId xmlns:a16="http://schemas.microsoft.com/office/drawing/2014/main" id="{840F32C3-3852-4378-86C8-7036A224FFA9}"/>
              </a:ext>
            </a:extLst>
          </p:cNvPr>
          <p:cNvSpPr/>
          <p:nvPr/>
        </p:nvSpPr>
        <p:spPr>
          <a:xfrm>
            <a:off x="10773477" y="10717290"/>
            <a:ext cx="12793685" cy="1585035"/>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形 26">
            <a:extLst>
              <a:ext uri="{FF2B5EF4-FFF2-40B4-BE49-F238E27FC236}">
                <a16:creationId xmlns:a16="http://schemas.microsoft.com/office/drawing/2014/main" id="{0F56E828-46D5-4510-A677-8A4DB49679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55355" y="10555278"/>
            <a:ext cx="1909059" cy="1909059"/>
          </a:xfrm>
          <a:prstGeom prst="rect">
            <a:avLst/>
          </a:prstGeom>
          <a:effectLst>
            <a:outerShdw blurRad="254000" dist="190500" dir="1980000" algn="t" rotWithShape="0">
              <a:prstClr val="black">
                <a:alpha val="40000"/>
              </a:prstClr>
            </a:outerShdw>
          </a:effectLst>
        </p:spPr>
      </p:pic>
      <p:sp>
        <p:nvSpPr>
          <p:cNvPr id="28" name="矩形 27">
            <a:extLst>
              <a:ext uri="{FF2B5EF4-FFF2-40B4-BE49-F238E27FC236}">
                <a16:creationId xmlns:a16="http://schemas.microsoft.com/office/drawing/2014/main" id="{6E40677E-D1A5-431D-B651-54BD976A5D36}"/>
              </a:ext>
            </a:extLst>
          </p:cNvPr>
          <p:cNvSpPr/>
          <p:nvPr/>
        </p:nvSpPr>
        <p:spPr>
          <a:xfrm>
            <a:off x="10598522" y="10981860"/>
            <a:ext cx="1022726" cy="1169551"/>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3</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24">
            <a:extLst>
              <a:ext uri="{FF2B5EF4-FFF2-40B4-BE49-F238E27FC236}">
                <a16:creationId xmlns:a16="http://schemas.microsoft.com/office/drawing/2014/main" id="{FEFFCF17-0B73-48EF-B8C1-60F75EE54975}"/>
              </a:ext>
            </a:extLst>
          </p:cNvPr>
          <p:cNvSpPr/>
          <p:nvPr/>
        </p:nvSpPr>
        <p:spPr>
          <a:xfrm>
            <a:off x="12192077" y="10952330"/>
            <a:ext cx="10442089" cy="1169551"/>
          </a:xfrm>
          <a:prstGeom prst="rect">
            <a:avLst/>
          </a:prstGeom>
        </p:spPr>
        <p:txBody>
          <a:bodyPr wrap="none">
            <a:spAutoFit/>
          </a:bodyPr>
          <a:lstStyle/>
          <a:p>
            <a:pPr lvl="0"/>
            <a:r>
              <a:rPr lang="en-US" altLang="zh-TW" sz="7000">
                <a:solidFill>
                  <a:schemeClr val="bg1"/>
                </a:solidFill>
                <a:latin typeface="Arial" panose="020B0604020202020204" pitchFamily="34" charset="0"/>
                <a:ea typeface="微軟正黑體" panose="020B0604030504040204" pitchFamily="34" charset="-120"/>
                <a:cs typeface="Arial" panose="020B0604020202020204" pitchFamily="34" charset="0"/>
              </a:rPr>
              <a:t>Leader in P2P technology</a:t>
            </a:r>
          </a:p>
        </p:txBody>
      </p:sp>
    </p:spTree>
    <p:extLst>
      <p:ext uri="{BB962C8B-B14F-4D97-AF65-F5344CB8AC3E}">
        <p14:creationId xmlns:p14="http://schemas.microsoft.com/office/powerpoint/2010/main" val="1756817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圓角 50">
            <a:extLst>
              <a:ext uri="{FF2B5EF4-FFF2-40B4-BE49-F238E27FC236}">
                <a16:creationId xmlns:a16="http://schemas.microsoft.com/office/drawing/2014/main" id="{5BAA9D0A-5852-4AC2-B87B-BEF9E0FF0705}"/>
              </a:ext>
            </a:extLst>
          </p:cNvPr>
          <p:cNvSpPr/>
          <p:nvPr/>
        </p:nvSpPr>
        <p:spPr>
          <a:xfrm>
            <a:off x="12944047" y="5209988"/>
            <a:ext cx="9206433" cy="7928308"/>
          </a:xfrm>
          <a:prstGeom prst="roundRect">
            <a:avLst>
              <a:gd name="adj" fmla="val 13042"/>
            </a:avLst>
          </a:prstGeom>
          <a:solidFill>
            <a:srgbClr val="5FFFBF"/>
          </a:solidFill>
          <a:effectLst>
            <a:innerShdw blurRad="114300">
              <a:schemeClr val="bg1">
                <a:lumMod val="95000"/>
                <a:lumOff val="5000"/>
                <a:alpha val="81000"/>
              </a:schemeClr>
            </a:inn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p>
        </p:txBody>
      </p:sp>
      <p:pic>
        <p:nvPicPr>
          <p:cNvPr id="5" name="圖形 4">
            <a:extLst>
              <a:ext uri="{FF2B5EF4-FFF2-40B4-BE49-F238E27FC236}">
                <a16:creationId xmlns:a16="http://schemas.microsoft.com/office/drawing/2014/main" id="{E506DBCA-BEC4-4F63-B293-58861984C5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90323" y="5911605"/>
            <a:ext cx="7913880" cy="6714034"/>
          </a:xfrm>
          <a:prstGeom prst="rect">
            <a:avLst/>
          </a:prstGeom>
        </p:spPr>
      </p:pic>
      <p:sp>
        <p:nvSpPr>
          <p:cNvPr id="3" name="矩形: 圓角 2">
            <a:extLst>
              <a:ext uri="{FF2B5EF4-FFF2-40B4-BE49-F238E27FC236}">
                <a16:creationId xmlns:a16="http://schemas.microsoft.com/office/drawing/2014/main" id="{E8D7B4F3-035B-42DF-8DF9-731DF99AC5CA}"/>
              </a:ext>
            </a:extLst>
          </p:cNvPr>
          <p:cNvSpPr/>
          <p:nvPr/>
        </p:nvSpPr>
        <p:spPr>
          <a:xfrm>
            <a:off x="2159724" y="5209988"/>
            <a:ext cx="9206433" cy="7928308"/>
          </a:xfrm>
          <a:prstGeom prst="roundRect">
            <a:avLst>
              <a:gd name="adj" fmla="val 13042"/>
            </a:avLst>
          </a:prstGeom>
          <a:solidFill>
            <a:schemeClr val="accent5">
              <a:lumMod val="60000"/>
              <a:lumOff val="40000"/>
            </a:schemeClr>
          </a:solidFill>
          <a:effectLst>
            <a:innerShdw blurRad="114300">
              <a:schemeClr val="bg1">
                <a:lumMod val="95000"/>
                <a:lumOff val="5000"/>
                <a:alpha val="81000"/>
              </a:schemeClr>
            </a:inn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p>
        </p:txBody>
      </p:sp>
      <p:sp>
        <p:nvSpPr>
          <p:cNvPr id="170" name="文字方塊 169">
            <a:extLst>
              <a:ext uri="{FF2B5EF4-FFF2-40B4-BE49-F238E27FC236}">
                <a16:creationId xmlns:a16="http://schemas.microsoft.com/office/drawing/2014/main" id="{22C0AFAF-278D-48AB-BDAF-7C65CCAF38E3}"/>
              </a:ext>
            </a:extLst>
          </p:cNvPr>
          <p:cNvSpPr txBox="1"/>
          <p:nvPr/>
        </p:nvSpPr>
        <p:spPr>
          <a:xfrm>
            <a:off x="12944047" y="4177328"/>
            <a:ext cx="9206432" cy="830997"/>
          </a:xfrm>
          <a:prstGeom prst="rect">
            <a:avLst/>
          </a:prstGeom>
          <a:noFill/>
        </p:spPr>
        <p:txBody>
          <a:bodyPr wrap="square" rtlCol="0">
            <a:spAutoFit/>
          </a:bodyPr>
          <a:lstStyle/>
          <a:p>
            <a:pPr algn="ctr"/>
            <a:r>
              <a:rPr lang="en-US" altLang="zh-TW" sz="4800" b="1">
                <a:latin typeface="微軟正黑體" panose="020B0604030504040204" pitchFamily="34" charset="-120"/>
                <a:ea typeface="微軟正黑體" panose="020B0604030504040204" pitchFamily="34" charset="-120"/>
              </a:rPr>
              <a:t>Public/ Private Cloud</a:t>
            </a:r>
          </a:p>
        </p:txBody>
      </p:sp>
      <p:sp>
        <p:nvSpPr>
          <p:cNvPr id="46" name="文字方塊 45">
            <a:extLst>
              <a:ext uri="{FF2B5EF4-FFF2-40B4-BE49-F238E27FC236}">
                <a16:creationId xmlns:a16="http://schemas.microsoft.com/office/drawing/2014/main" id="{9E49BAE0-C18F-4A1A-83A4-A73CBA71B267}"/>
              </a:ext>
            </a:extLst>
          </p:cNvPr>
          <p:cNvSpPr txBox="1"/>
          <p:nvPr/>
        </p:nvSpPr>
        <p:spPr>
          <a:xfrm>
            <a:off x="3162315" y="4132775"/>
            <a:ext cx="7292691" cy="830997"/>
          </a:xfrm>
          <a:prstGeom prst="rect">
            <a:avLst/>
          </a:prstGeom>
          <a:noFill/>
        </p:spPr>
        <p:txBody>
          <a:bodyPr wrap="square" rtlCol="0" anchor="t">
            <a:spAutoFit/>
          </a:bodyPr>
          <a:lstStyle/>
          <a:p>
            <a:pPr algn="ctr"/>
            <a:r>
              <a:rPr lang="en-US" altLang="zh-TW" sz="4800" b="1">
                <a:latin typeface="微軟正黑體"/>
                <a:ea typeface="微軟正黑體"/>
              </a:rPr>
              <a:t>BT,</a:t>
            </a:r>
            <a:r>
              <a:rPr lang="en-US" altLang="zh-TW" sz="4800" b="1">
                <a:latin typeface="微軟正黑體" panose="020B0604030504040204" pitchFamily="34" charset="-120"/>
                <a:ea typeface="微軟正黑體" panose="020B0604030504040204" pitchFamily="34" charset="-120"/>
              </a:rPr>
              <a:t> </a:t>
            </a:r>
            <a:r>
              <a:rPr lang="en-US" altLang="zh-TW" sz="4800" b="1" err="1">
                <a:latin typeface="微軟正黑體" panose="020B0604030504040204" pitchFamily="34" charset="-120"/>
                <a:ea typeface="微軟正黑體" panose="020B0604030504040204" pitchFamily="34" charset="-120"/>
              </a:rPr>
              <a:t>Resilio</a:t>
            </a:r>
            <a:r>
              <a:rPr lang="en-US" altLang="zh-TW" sz="4800" b="1">
                <a:latin typeface="微軟正黑體" panose="020B0604030504040204" pitchFamily="34" charset="-120"/>
                <a:ea typeface="微軟正黑體" panose="020B0604030504040204" pitchFamily="34" charset="-120"/>
              </a:rPr>
              <a:t> Sync</a:t>
            </a:r>
          </a:p>
        </p:txBody>
      </p:sp>
      <p:sp>
        <p:nvSpPr>
          <p:cNvPr id="48" name="標題 1">
            <a:extLst>
              <a:ext uri="{FF2B5EF4-FFF2-40B4-BE49-F238E27FC236}">
                <a16:creationId xmlns:a16="http://schemas.microsoft.com/office/drawing/2014/main" id="{72016DCE-0DAE-4318-918C-DA117F0DFA47}"/>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Centralization &amp; Peer-to-Peer</a:t>
            </a:r>
          </a:p>
        </p:txBody>
      </p:sp>
      <p:pic>
        <p:nvPicPr>
          <p:cNvPr id="4" name="圖形 3">
            <a:extLst>
              <a:ext uri="{FF2B5EF4-FFF2-40B4-BE49-F238E27FC236}">
                <a16:creationId xmlns:a16="http://schemas.microsoft.com/office/drawing/2014/main" id="{42E1A801-4E11-4B74-B09D-1031644DD3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51721" y="5867053"/>
            <a:ext cx="7913879" cy="6714033"/>
          </a:xfrm>
          <a:prstGeom prst="rect">
            <a:avLst/>
          </a:prstGeom>
        </p:spPr>
      </p:pic>
    </p:spTree>
    <p:extLst>
      <p:ext uri="{BB962C8B-B14F-4D97-AF65-F5344CB8AC3E}">
        <p14:creationId xmlns:p14="http://schemas.microsoft.com/office/powerpoint/2010/main" val="1341819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圖片 45">
            <a:extLst>
              <a:ext uri="{FF2B5EF4-FFF2-40B4-BE49-F238E27FC236}">
                <a16:creationId xmlns:a16="http://schemas.microsoft.com/office/drawing/2014/main" id="{C2A68CB9-377F-4B6E-9F6B-8B193900FA26}"/>
              </a:ext>
            </a:extLst>
          </p:cNvPr>
          <p:cNvPicPr>
            <a:picLocks noChangeAspect="1"/>
          </p:cNvPicPr>
          <p:nvPr/>
        </p:nvPicPr>
        <p:blipFill rotWithShape="1">
          <a:blip r:embed="rId3">
            <a:extLst>
              <a:ext uri="{28A0092B-C50C-407E-A947-70E740481C1C}">
                <a14:useLocalDpi xmlns:a14="http://schemas.microsoft.com/office/drawing/2010/main" val="0"/>
              </a:ext>
            </a:extLst>
          </a:blip>
          <a:srcRect b="65004"/>
          <a:stretch/>
        </p:blipFill>
        <p:spPr>
          <a:xfrm>
            <a:off x="1524" y="857"/>
            <a:ext cx="24380951" cy="4799457"/>
          </a:xfrm>
          <a:prstGeom prst="rect">
            <a:avLst/>
          </a:prstGeom>
        </p:spPr>
      </p:pic>
      <p:sp>
        <p:nvSpPr>
          <p:cNvPr id="8" name="標題 1">
            <a:extLst>
              <a:ext uri="{FF2B5EF4-FFF2-40B4-BE49-F238E27FC236}">
                <a16:creationId xmlns:a16="http://schemas.microsoft.com/office/drawing/2014/main" id="{38E53442-8CAC-4F88-B0C4-4728F690AA60}"/>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The Merits of Peer-to-Peer </a:t>
            </a:r>
          </a:p>
        </p:txBody>
      </p:sp>
      <p:pic>
        <p:nvPicPr>
          <p:cNvPr id="11" name="圖形 10">
            <a:extLst>
              <a:ext uri="{FF2B5EF4-FFF2-40B4-BE49-F238E27FC236}">
                <a16:creationId xmlns:a16="http://schemas.microsoft.com/office/drawing/2014/main" id="{3931CC68-23C9-4730-AD51-1C33747D10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2007" y="2612158"/>
            <a:ext cx="11779984" cy="10617578"/>
          </a:xfrm>
          <a:prstGeom prst="rect">
            <a:avLst/>
          </a:prstGeom>
        </p:spPr>
      </p:pic>
      <p:sp>
        <p:nvSpPr>
          <p:cNvPr id="48" name="矩形: 圓角 47">
            <a:extLst>
              <a:ext uri="{FF2B5EF4-FFF2-40B4-BE49-F238E27FC236}">
                <a16:creationId xmlns:a16="http://schemas.microsoft.com/office/drawing/2014/main" id="{386D1EF0-4B45-43C6-813C-A962F46E8BFF}"/>
              </a:ext>
            </a:extLst>
          </p:cNvPr>
          <p:cNvSpPr/>
          <p:nvPr/>
        </p:nvSpPr>
        <p:spPr>
          <a:xfrm>
            <a:off x="1628691" y="10735627"/>
            <a:ext cx="6368641" cy="11885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文字方塊 48">
            <a:extLst>
              <a:ext uri="{FF2B5EF4-FFF2-40B4-BE49-F238E27FC236}">
                <a16:creationId xmlns:a16="http://schemas.microsoft.com/office/drawing/2014/main" id="{782102B0-CD86-48D9-BC2B-5A33DF6536AF}"/>
              </a:ext>
            </a:extLst>
          </p:cNvPr>
          <p:cNvSpPr txBox="1"/>
          <p:nvPr/>
        </p:nvSpPr>
        <p:spPr>
          <a:xfrm>
            <a:off x="2004820" y="10911864"/>
            <a:ext cx="5452107" cy="861773"/>
          </a:xfrm>
          <a:prstGeom prst="rect">
            <a:avLst/>
          </a:prstGeom>
          <a:noFill/>
        </p:spPr>
        <p:txBody>
          <a:bodyPr wrap="square" rtlCol="0">
            <a:spAutoFit/>
          </a:bodyPr>
          <a:lstStyle/>
          <a:p>
            <a:pPr algn="ctr"/>
            <a:r>
              <a:rPr kumimoji="1" lang="en-US" altLang="zh-TW" sz="5000" b="1">
                <a:latin typeface="微軟正黑體" panose="020B0604030504040204" pitchFamily="34" charset="-120"/>
                <a:ea typeface="微軟正黑體" panose="020B0604030504040204" pitchFamily="34" charset="-120"/>
              </a:rPr>
              <a:t>Secure &amp; private</a:t>
            </a:r>
          </a:p>
        </p:txBody>
      </p:sp>
      <p:sp>
        <p:nvSpPr>
          <p:cNvPr id="51" name="矩形: 圓角 50">
            <a:extLst>
              <a:ext uri="{FF2B5EF4-FFF2-40B4-BE49-F238E27FC236}">
                <a16:creationId xmlns:a16="http://schemas.microsoft.com/office/drawing/2014/main" id="{58EAA8C7-F4B5-4CE2-9220-4CB55B2474EF}"/>
              </a:ext>
            </a:extLst>
          </p:cNvPr>
          <p:cNvSpPr/>
          <p:nvPr/>
        </p:nvSpPr>
        <p:spPr>
          <a:xfrm>
            <a:off x="1476489" y="4947698"/>
            <a:ext cx="8302751" cy="106265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文字方塊 51">
            <a:extLst>
              <a:ext uri="{FF2B5EF4-FFF2-40B4-BE49-F238E27FC236}">
                <a16:creationId xmlns:a16="http://schemas.microsoft.com/office/drawing/2014/main" id="{0E59EE59-D91E-4BB7-B9F3-B7D98C835599}"/>
              </a:ext>
            </a:extLst>
          </p:cNvPr>
          <p:cNvSpPr txBox="1"/>
          <p:nvPr/>
        </p:nvSpPr>
        <p:spPr>
          <a:xfrm>
            <a:off x="1945724" y="4984709"/>
            <a:ext cx="8150549" cy="936795"/>
          </a:xfrm>
          <a:prstGeom prst="rect">
            <a:avLst/>
          </a:prstGeom>
          <a:noFill/>
        </p:spPr>
        <p:txBody>
          <a:bodyPr wrap="square" rtlCol="0">
            <a:spAutoFit/>
          </a:bodyPr>
          <a:lstStyle/>
          <a:p>
            <a:pPr>
              <a:lnSpc>
                <a:spcPct val="110000"/>
              </a:lnSpc>
            </a:pPr>
            <a:r>
              <a:rPr lang="en-US" altLang="zh-TW" sz="5400" b="1">
                <a:latin typeface="微軟正黑體" panose="020B0604030504040204" pitchFamily="34" charset="-120"/>
                <a:ea typeface="微軟正黑體" panose="020B0604030504040204" pitchFamily="34" charset="-120"/>
              </a:rPr>
              <a:t>Sync available in LAN</a:t>
            </a:r>
            <a:endParaRPr lang="zh-TW" altLang="en-US" sz="5400" b="1">
              <a:latin typeface="微軟正黑體" panose="020B0604030504040204" pitchFamily="34" charset="-120"/>
              <a:ea typeface="微軟正黑體" panose="020B0604030504040204" pitchFamily="34" charset="-120"/>
            </a:endParaRPr>
          </a:p>
        </p:txBody>
      </p:sp>
      <p:sp>
        <p:nvSpPr>
          <p:cNvPr id="54" name="矩形: 圓角 53">
            <a:extLst>
              <a:ext uri="{FF2B5EF4-FFF2-40B4-BE49-F238E27FC236}">
                <a16:creationId xmlns:a16="http://schemas.microsoft.com/office/drawing/2014/main" id="{97B4BAEE-8091-427A-8D17-4DB8C73817D4}"/>
              </a:ext>
            </a:extLst>
          </p:cNvPr>
          <p:cNvSpPr/>
          <p:nvPr/>
        </p:nvSpPr>
        <p:spPr>
          <a:xfrm>
            <a:off x="93306" y="8579070"/>
            <a:ext cx="9347779" cy="11885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文字方塊 54">
            <a:extLst>
              <a:ext uri="{FF2B5EF4-FFF2-40B4-BE49-F238E27FC236}">
                <a16:creationId xmlns:a16="http://schemas.microsoft.com/office/drawing/2014/main" id="{C7249FD8-4DF3-4F55-95E8-2DA450F322E1}"/>
              </a:ext>
            </a:extLst>
          </p:cNvPr>
          <p:cNvSpPr txBox="1"/>
          <p:nvPr/>
        </p:nvSpPr>
        <p:spPr>
          <a:xfrm>
            <a:off x="385381" y="8742444"/>
            <a:ext cx="9898073" cy="861774"/>
          </a:xfrm>
          <a:prstGeom prst="rect">
            <a:avLst/>
          </a:prstGeom>
          <a:noFill/>
        </p:spPr>
        <p:txBody>
          <a:bodyPr wrap="square" rtlCol="0">
            <a:spAutoFit/>
          </a:bodyPr>
          <a:lstStyle/>
          <a:p>
            <a:r>
              <a:rPr kumimoji="1" lang="en-US" altLang="zh-TW" sz="5000" b="1">
                <a:latin typeface="微軟正黑體" panose="020B0604030504040204" pitchFamily="34" charset="-120"/>
                <a:ea typeface="微軟正黑體" panose="020B0604030504040204" pitchFamily="34" charset="-120"/>
              </a:rPr>
              <a:t>No transmission speed limit</a:t>
            </a:r>
          </a:p>
        </p:txBody>
      </p:sp>
      <p:sp>
        <p:nvSpPr>
          <p:cNvPr id="57" name="矩形: 圓角 56">
            <a:extLst>
              <a:ext uri="{FF2B5EF4-FFF2-40B4-BE49-F238E27FC236}">
                <a16:creationId xmlns:a16="http://schemas.microsoft.com/office/drawing/2014/main" id="{8CC00F36-83E5-4205-9A7E-9461690AE94D}"/>
              </a:ext>
            </a:extLst>
          </p:cNvPr>
          <p:cNvSpPr/>
          <p:nvPr/>
        </p:nvSpPr>
        <p:spPr>
          <a:xfrm>
            <a:off x="13409879" y="4671119"/>
            <a:ext cx="10588737" cy="11885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文字方塊 57">
            <a:extLst>
              <a:ext uri="{FF2B5EF4-FFF2-40B4-BE49-F238E27FC236}">
                <a16:creationId xmlns:a16="http://schemas.microsoft.com/office/drawing/2014/main" id="{52727593-C544-4871-A2D9-E74A7C1B7660}"/>
              </a:ext>
            </a:extLst>
          </p:cNvPr>
          <p:cNvSpPr txBox="1"/>
          <p:nvPr/>
        </p:nvSpPr>
        <p:spPr>
          <a:xfrm>
            <a:off x="13092846" y="4800314"/>
            <a:ext cx="11289628" cy="861774"/>
          </a:xfrm>
          <a:prstGeom prst="rect">
            <a:avLst/>
          </a:prstGeom>
          <a:noFill/>
        </p:spPr>
        <p:txBody>
          <a:bodyPr wrap="square" rtlCol="0">
            <a:spAutoFit/>
          </a:bodyPr>
          <a:lstStyle/>
          <a:p>
            <a:pPr algn="ctr"/>
            <a:r>
              <a:rPr kumimoji="1" lang="en-US" altLang="zh-TW" sz="5000" b="1">
                <a:latin typeface="微軟正黑體" panose="020B0604030504040204" pitchFamily="34" charset="-120"/>
                <a:ea typeface="微軟正黑體" panose="020B0604030504040204" pitchFamily="34" charset="-120"/>
              </a:rPr>
              <a:t>No file size and total space limits</a:t>
            </a:r>
          </a:p>
        </p:txBody>
      </p:sp>
      <p:sp>
        <p:nvSpPr>
          <p:cNvPr id="60" name="矩形: 圓角 59">
            <a:extLst>
              <a:ext uri="{FF2B5EF4-FFF2-40B4-BE49-F238E27FC236}">
                <a16:creationId xmlns:a16="http://schemas.microsoft.com/office/drawing/2014/main" id="{1F2012B5-F4F6-484E-B21C-EDE6F6EA2DB1}"/>
              </a:ext>
            </a:extLst>
          </p:cNvPr>
          <p:cNvSpPr/>
          <p:nvPr/>
        </p:nvSpPr>
        <p:spPr>
          <a:xfrm>
            <a:off x="15350439" y="9044881"/>
            <a:ext cx="9048431" cy="11885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文字方塊 60">
            <a:extLst>
              <a:ext uri="{FF2B5EF4-FFF2-40B4-BE49-F238E27FC236}">
                <a16:creationId xmlns:a16="http://schemas.microsoft.com/office/drawing/2014/main" id="{DAD8DB53-4B49-486B-866A-A5AC9CF50C92}"/>
              </a:ext>
            </a:extLst>
          </p:cNvPr>
          <p:cNvSpPr txBox="1"/>
          <p:nvPr/>
        </p:nvSpPr>
        <p:spPr>
          <a:xfrm>
            <a:off x="15741569" y="9191580"/>
            <a:ext cx="8257048" cy="861774"/>
          </a:xfrm>
          <a:prstGeom prst="rect">
            <a:avLst/>
          </a:prstGeom>
          <a:noFill/>
        </p:spPr>
        <p:txBody>
          <a:bodyPr wrap="square" rtlCol="0">
            <a:spAutoFit/>
          </a:bodyPr>
          <a:lstStyle/>
          <a:p>
            <a:r>
              <a:rPr kumimoji="1" lang="en-US" altLang="zh-TW" sz="5000" b="1">
                <a:latin typeface="微軟正黑體" panose="020B0604030504040204" pitchFamily="34" charset="-120"/>
                <a:ea typeface="微軟正黑體" panose="020B0604030504040204" pitchFamily="34" charset="-120"/>
              </a:rPr>
              <a:t>Release the server loading</a:t>
            </a:r>
          </a:p>
        </p:txBody>
      </p:sp>
    </p:spTree>
    <p:extLst>
      <p:ext uri="{BB962C8B-B14F-4D97-AF65-F5344CB8AC3E}">
        <p14:creationId xmlns:p14="http://schemas.microsoft.com/office/powerpoint/2010/main" val="1561138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id="{AD2C6AD3-89FC-4FD4-B9C5-E3CDEDA380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025" y="2552850"/>
            <a:ext cx="23841950" cy="10676886"/>
          </a:xfrm>
          <a:prstGeom prst="rect">
            <a:avLst/>
          </a:prstGeom>
        </p:spPr>
      </p:pic>
      <p:sp>
        <p:nvSpPr>
          <p:cNvPr id="8" name="標題 1">
            <a:extLst>
              <a:ext uri="{FF2B5EF4-FFF2-40B4-BE49-F238E27FC236}">
                <a16:creationId xmlns:a16="http://schemas.microsoft.com/office/drawing/2014/main" id="{38E53442-8CAC-4F88-B0C4-4728F690AA60}"/>
              </a:ext>
            </a:extLst>
          </p:cNvPr>
          <p:cNvSpPr txBox="1">
            <a:spLocks/>
          </p:cNvSpPr>
          <p:nvPr/>
        </p:nvSpPr>
        <p:spPr>
          <a:xfrm>
            <a:off x="862536" y="467216"/>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Sync Available in LAN</a:t>
            </a:r>
            <a:endParaRPr lang="zh-TW" altLang="en-US"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0" name="矩形: 圓角 29">
            <a:extLst>
              <a:ext uri="{FF2B5EF4-FFF2-40B4-BE49-F238E27FC236}">
                <a16:creationId xmlns:a16="http://schemas.microsoft.com/office/drawing/2014/main" id="{27902F3D-7E03-4BB7-BA1F-0635C2678046}"/>
              </a:ext>
            </a:extLst>
          </p:cNvPr>
          <p:cNvSpPr/>
          <p:nvPr/>
        </p:nvSpPr>
        <p:spPr>
          <a:xfrm>
            <a:off x="3693077" y="7696744"/>
            <a:ext cx="3252929" cy="910419"/>
          </a:xfrm>
          <a:prstGeom prst="roundRect">
            <a:avLst>
              <a:gd name="adj" fmla="val 50000"/>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a:extLst>
              <a:ext uri="{FF2B5EF4-FFF2-40B4-BE49-F238E27FC236}">
                <a16:creationId xmlns:a16="http://schemas.microsoft.com/office/drawing/2014/main" id="{00FBE2D6-5C7B-4AB1-B1E0-E1B21982D8EF}"/>
              </a:ext>
            </a:extLst>
          </p:cNvPr>
          <p:cNvSpPr txBox="1"/>
          <p:nvPr/>
        </p:nvSpPr>
        <p:spPr>
          <a:xfrm>
            <a:off x="3607930" y="7847256"/>
            <a:ext cx="3228828" cy="646331"/>
          </a:xfrm>
          <a:prstGeom prst="rect">
            <a:avLst/>
          </a:prstGeom>
          <a:noFill/>
        </p:spPr>
        <p:txBody>
          <a:bodyPr wrap="square" rtlCol="0">
            <a:spAutoFit/>
          </a:bodyPr>
          <a:lstStyle/>
          <a:p>
            <a:pPr algn="ctr"/>
            <a:r>
              <a:rPr lang="en-US" altLang="zh-TW" sz="3600" b="1">
                <a:solidFill>
                  <a:schemeClr val="bg1"/>
                </a:solidFill>
                <a:latin typeface="微軟正黑體" panose="020B0604030504040204" pitchFamily="34" charset="-120"/>
                <a:ea typeface="微軟正黑體" panose="020B0604030504040204" pitchFamily="34" charset="-120"/>
              </a:rPr>
              <a:t>Peer</a:t>
            </a:r>
            <a:r>
              <a:rPr lang="zh-TW" altLang="en-US" sz="3600" b="1">
                <a:solidFill>
                  <a:schemeClr val="bg1"/>
                </a:solidFill>
                <a:latin typeface="微軟正黑體" panose="020B0604030504040204" pitchFamily="34" charset="-120"/>
                <a:ea typeface="微軟正黑體" panose="020B0604030504040204" pitchFamily="34" charset="-120"/>
              </a:rPr>
              <a:t> </a:t>
            </a:r>
            <a:r>
              <a:rPr lang="en-US" altLang="zh-TW" sz="3600" b="1">
                <a:solidFill>
                  <a:schemeClr val="bg1"/>
                </a:solidFill>
                <a:latin typeface="微軟正黑體" panose="020B0604030504040204" pitchFamily="34" charset="-120"/>
                <a:ea typeface="微軟正黑體" panose="020B0604030504040204" pitchFamily="34" charset="-120"/>
              </a:rPr>
              <a:t>to peer</a:t>
            </a:r>
          </a:p>
        </p:txBody>
      </p:sp>
      <p:sp>
        <p:nvSpPr>
          <p:cNvPr id="33" name="矩形: 圓角 32">
            <a:extLst>
              <a:ext uri="{FF2B5EF4-FFF2-40B4-BE49-F238E27FC236}">
                <a16:creationId xmlns:a16="http://schemas.microsoft.com/office/drawing/2014/main" id="{BE549881-B800-4BB1-97CD-FE13CB7D0916}"/>
              </a:ext>
            </a:extLst>
          </p:cNvPr>
          <p:cNvSpPr/>
          <p:nvPr/>
        </p:nvSpPr>
        <p:spPr>
          <a:xfrm>
            <a:off x="9749095" y="9066950"/>
            <a:ext cx="6444633" cy="18298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a:extLst>
              <a:ext uri="{FF2B5EF4-FFF2-40B4-BE49-F238E27FC236}">
                <a16:creationId xmlns:a16="http://schemas.microsoft.com/office/drawing/2014/main" id="{0F32403A-1085-4195-B245-E35BAA3FFCC9}"/>
              </a:ext>
            </a:extLst>
          </p:cNvPr>
          <p:cNvSpPr txBox="1"/>
          <p:nvPr/>
        </p:nvSpPr>
        <p:spPr>
          <a:xfrm>
            <a:off x="10139592" y="9292109"/>
            <a:ext cx="5678576" cy="1938992"/>
          </a:xfrm>
          <a:prstGeom prst="rect">
            <a:avLst/>
          </a:prstGeom>
          <a:noFill/>
        </p:spPr>
        <p:txBody>
          <a:bodyPr wrap="square" rtlCol="0">
            <a:spAutoFit/>
          </a:bodyPr>
          <a:lstStyle/>
          <a:p>
            <a:pPr algn="ctr"/>
            <a:r>
              <a:rPr lang="en-US" altLang="zh-TW" sz="4000" b="1">
                <a:latin typeface="微軟正黑體" panose="020B0604030504040204" pitchFamily="34" charset="-120"/>
                <a:ea typeface="微軟正黑體" panose="020B0604030504040204" pitchFamily="34" charset="-120"/>
              </a:rPr>
              <a:t>Unable to connect to the Internet!!</a:t>
            </a:r>
          </a:p>
          <a:p>
            <a:endParaRPr lang="en-US" altLang="zh-TW" sz="4000" b="1">
              <a:latin typeface="微軟正黑體" panose="020B0604030504040204" pitchFamily="34" charset="-120"/>
              <a:ea typeface="微軟正黑體" panose="020B0604030504040204" pitchFamily="34" charset="-120"/>
            </a:endParaRPr>
          </a:p>
        </p:txBody>
      </p:sp>
      <p:sp>
        <p:nvSpPr>
          <p:cNvPr id="36" name="矩形: 圓角 35">
            <a:extLst>
              <a:ext uri="{FF2B5EF4-FFF2-40B4-BE49-F238E27FC236}">
                <a16:creationId xmlns:a16="http://schemas.microsoft.com/office/drawing/2014/main" id="{2DE40A5E-C22E-4D85-8F24-8696E0E6DE6C}"/>
              </a:ext>
            </a:extLst>
          </p:cNvPr>
          <p:cNvSpPr/>
          <p:nvPr/>
        </p:nvSpPr>
        <p:spPr>
          <a:xfrm>
            <a:off x="19161656" y="7723482"/>
            <a:ext cx="3959601" cy="910419"/>
          </a:xfrm>
          <a:prstGeom prst="roundRect">
            <a:avLst>
              <a:gd name="adj" fmla="val 50000"/>
            </a:avLst>
          </a:prstGeom>
          <a:solidFill>
            <a:srgbClr val="5FFFB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文字方塊 36">
            <a:extLst>
              <a:ext uri="{FF2B5EF4-FFF2-40B4-BE49-F238E27FC236}">
                <a16:creationId xmlns:a16="http://schemas.microsoft.com/office/drawing/2014/main" id="{4BEF82E3-AA23-4B95-84F6-409EEDC31660}"/>
              </a:ext>
            </a:extLst>
          </p:cNvPr>
          <p:cNvSpPr txBox="1"/>
          <p:nvPr/>
        </p:nvSpPr>
        <p:spPr>
          <a:xfrm>
            <a:off x="18943158" y="7847256"/>
            <a:ext cx="4396595" cy="707886"/>
          </a:xfrm>
          <a:prstGeom prst="rect">
            <a:avLst/>
          </a:prstGeom>
          <a:noFill/>
        </p:spPr>
        <p:txBody>
          <a:bodyPr wrap="square" rtlCol="0">
            <a:spAutoFit/>
          </a:bodyPr>
          <a:lstStyle/>
          <a:p>
            <a:pPr algn="ctr"/>
            <a:r>
              <a:rPr lang="en-US" altLang="zh-TW" sz="4000" b="1">
                <a:solidFill>
                  <a:schemeClr val="bg1"/>
                </a:solidFill>
                <a:latin typeface="微軟正黑體" panose="020B0604030504040204" pitchFamily="34" charset="-120"/>
                <a:ea typeface="微軟正黑體" panose="020B0604030504040204" pitchFamily="34" charset="-120"/>
              </a:rPr>
              <a:t>Centralization</a:t>
            </a:r>
            <a:endParaRPr lang="zh-TW" altLang="en-US" sz="4000" b="1">
              <a:solidFill>
                <a:schemeClr val="bg1"/>
              </a:solidFill>
              <a:latin typeface="微軟正黑體" panose="020B0604030504040204" pitchFamily="34" charset="-120"/>
              <a:ea typeface="微軟正黑體" panose="020B0604030504040204" pitchFamily="34" charset="-120"/>
            </a:endParaRPr>
          </a:p>
        </p:txBody>
      </p:sp>
      <p:pic>
        <p:nvPicPr>
          <p:cNvPr id="38" name="Picture 2" descr="Dropbox icon">
            <a:extLst>
              <a:ext uri="{FF2B5EF4-FFF2-40B4-BE49-F238E27FC236}">
                <a16:creationId xmlns:a16="http://schemas.microsoft.com/office/drawing/2014/main" id="{E0DD36C1-93B1-4B8E-9C81-4498400BE8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8153" y="2819197"/>
            <a:ext cx="1584176" cy="15560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OneDrive icon">
            <a:extLst>
              <a:ext uri="{FF2B5EF4-FFF2-40B4-BE49-F238E27FC236}">
                <a16:creationId xmlns:a16="http://schemas.microsoft.com/office/drawing/2014/main" id="{7A624B7E-38B3-4BD1-982F-A976B09581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98910" y="3760505"/>
            <a:ext cx="1900115" cy="17770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Google Drive icon">
            <a:extLst>
              <a:ext uri="{FF2B5EF4-FFF2-40B4-BE49-F238E27FC236}">
                <a16:creationId xmlns:a16="http://schemas.microsoft.com/office/drawing/2014/main" id="{18AD96AF-BFA4-4069-BAEF-91EEB12451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74155" y="4579336"/>
            <a:ext cx="1822429" cy="1704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011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形 5">
            <a:extLst>
              <a:ext uri="{FF2B5EF4-FFF2-40B4-BE49-F238E27FC236}">
                <a16:creationId xmlns:a16="http://schemas.microsoft.com/office/drawing/2014/main" id="{082DFB28-67D6-4287-875A-F301954BE1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54023" y="2902086"/>
            <a:ext cx="11754251" cy="10068563"/>
          </a:xfrm>
          <a:prstGeom prst="rect">
            <a:avLst/>
          </a:prstGeom>
        </p:spPr>
      </p:pic>
      <p:sp>
        <p:nvSpPr>
          <p:cNvPr id="38" name="標題 1">
            <a:extLst>
              <a:ext uri="{FF2B5EF4-FFF2-40B4-BE49-F238E27FC236}">
                <a16:creationId xmlns:a16="http://schemas.microsoft.com/office/drawing/2014/main" id="{4121AA0C-45CC-462C-BCDA-8BD741B3008E}"/>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Secure &amp; Private</a:t>
            </a:r>
            <a:endParaRPr lang="zh-TW" altLang="en-US"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40" name="群組 39">
            <a:extLst>
              <a:ext uri="{FF2B5EF4-FFF2-40B4-BE49-F238E27FC236}">
                <a16:creationId xmlns:a16="http://schemas.microsoft.com/office/drawing/2014/main" id="{82DB80E6-BF23-46A0-8CFF-4995A89B5242}"/>
              </a:ext>
            </a:extLst>
          </p:cNvPr>
          <p:cNvGrpSpPr/>
          <p:nvPr/>
        </p:nvGrpSpPr>
        <p:grpSpPr>
          <a:xfrm>
            <a:off x="1382254" y="3771664"/>
            <a:ext cx="11803394" cy="2803307"/>
            <a:chOff x="335093" y="3340418"/>
            <a:chExt cx="8381752" cy="1990667"/>
          </a:xfrm>
        </p:grpSpPr>
        <p:sp>
          <p:nvSpPr>
            <p:cNvPr id="42" name="矩形: 圓角 41">
              <a:extLst>
                <a:ext uri="{FF2B5EF4-FFF2-40B4-BE49-F238E27FC236}">
                  <a16:creationId xmlns:a16="http://schemas.microsoft.com/office/drawing/2014/main" id="{4B995587-EC83-4E76-9640-9C696FF6DD7E}"/>
                </a:ext>
              </a:extLst>
            </p:cNvPr>
            <p:cNvSpPr/>
            <p:nvPr/>
          </p:nvSpPr>
          <p:spPr>
            <a:xfrm>
              <a:off x="979639" y="3509356"/>
              <a:ext cx="7737206" cy="1652792"/>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 name="圖形 42">
              <a:extLst>
                <a:ext uri="{FF2B5EF4-FFF2-40B4-BE49-F238E27FC236}">
                  <a16:creationId xmlns:a16="http://schemas.microsoft.com/office/drawing/2014/main" id="{6D89C98B-4746-401D-961B-426FE5A067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5093" y="3340418"/>
              <a:ext cx="1990667" cy="1990667"/>
            </a:xfrm>
            <a:prstGeom prst="rect">
              <a:avLst/>
            </a:prstGeom>
            <a:effectLst>
              <a:outerShdw blurRad="254000" dist="190500" dir="1980000" algn="t" rotWithShape="0">
                <a:prstClr val="black">
                  <a:alpha val="40000"/>
                </a:prstClr>
              </a:outerShdw>
            </a:effectLst>
          </p:spPr>
        </p:pic>
        <p:sp>
          <p:nvSpPr>
            <p:cNvPr id="44" name="矩形 43">
              <a:extLst>
                <a:ext uri="{FF2B5EF4-FFF2-40B4-BE49-F238E27FC236}">
                  <a16:creationId xmlns:a16="http://schemas.microsoft.com/office/drawing/2014/main" id="{D90C3E2E-4CFC-4565-B3D6-A708C1D77F4E}"/>
                </a:ext>
              </a:extLst>
            </p:cNvPr>
            <p:cNvSpPr/>
            <p:nvPr/>
          </p:nvSpPr>
          <p:spPr>
            <a:xfrm>
              <a:off x="797204" y="3958570"/>
              <a:ext cx="1066445" cy="830514"/>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1</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grpSp>
      <p:sp>
        <p:nvSpPr>
          <p:cNvPr id="41" name="矩形 40">
            <a:extLst>
              <a:ext uri="{FF2B5EF4-FFF2-40B4-BE49-F238E27FC236}">
                <a16:creationId xmlns:a16="http://schemas.microsoft.com/office/drawing/2014/main" id="{8FE126A1-6898-45FC-9E72-9CAB3FA54C87}"/>
              </a:ext>
            </a:extLst>
          </p:cNvPr>
          <p:cNvSpPr/>
          <p:nvPr/>
        </p:nvSpPr>
        <p:spPr>
          <a:xfrm>
            <a:off x="4442471" y="4444255"/>
            <a:ext cx="8471096" cy="1556580"/>
          </a:xfrm>
          <a:prstGeom prst="rect">
            <a:avLst/>
          </a:prstGeom>
        </p:spPr>
        <p:txBody>
          <a:bodyPr wrap="square">
            <a:spAutoFit/>
          </a:bodyPr>
          <a:lstStyle/>
          <a:p>
            <a:pPr lvl="0">
              <a:lnSpc>
                <a:spcPts val="6000"/>
              </a:lnSpc>
            </a:pPr>
            <a:r>
              <a:rPr lang="en-US" altLang="zh-TW" sz="4000" b="1">
                <a:solidFill>
                  <a:schemeClr val="bg1"/>
                </a:solidFill>
                <a:latin typeface="微軟正黑體" panose="020B0604030504040204" pitchFamily="34" charset="-120"/>
                <a:ea typeface="微軟正黑體" panose="020B0604030504040204" pitchFamily="34" charset="-120"/>
              </a:rPr>
              <a:t>Point to point direct connection with AES 128 Encryption</a:t>
            </a:r>
          </a:p>
        </p:txBody>
      </p:sp>
      <p:grpSp>
        <p:nvGrpSpPr>
          <p:cNvPr id="46" name="群組 45">
            <a:extLst>
              <a:ext uri="{FF2B5EF4-FFF2-40B4-BE49-F238E27FC236}">
                <a16:creationId xmlns:a16="http://schemas.microsoft.com/office/drawing/2014/main" id="{95B7E08F-4F30-45AE-99A4-F97A3E76C9B5}"/>
              </a:ext>
            </a:extLst>
          </p:cNvPr>
          <p:cNvGrpSpPr/>
          <p:nvPr/>
        </p:nvGrpSpPr>
        <p:grpSpPr>
          <a:xfrm>
            <a:off x="1382254" y="6871851"/>
            <a:ext cx="11077569" cy="2803307"/>
            <a:chOff x="335093" y="3340418"/>
            <a:chExt cx="7866334" cy="1990667"/>
          </a:xfrm>
        </p:grpSpPr>
        <p:sp>
          <p:nvSpPr>
            <p:cNvPr id="59" name="矩形: 圓角 58">
              <a:extLst>
                <a:ext uri="{FF2B5EF4-FFF2-40B4-BE49-F238E27FC236}">
                  <a16:creationId xmlns:a16="http://schemas.microsoft.com/office/drawing/2014/main" id="{4F48D233-DA20-422E-8B29-1580126DC8D6}"/>
                </a:ext>
              </a:extLst>
            </p:cNvPr>
            <p:cNvSpPr/>
            <p:nvPr/>
          </p:nvSpPr>
          <p:spPr>
            <a:xfrm>
              <a:off x="979639" y="3509356"/>
              <a:ext cx="7221788" cy="1652792"/>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0" name="圖形 59">
              <a:extLst>
                <a:ext uri="{FF2B5EF4-FFF2-40B4-BE49-F238E27FC236}">
                  <a16:creationId xmlns:a16="http://schemas.microsoft.com/office/drawing/2014/main" id="{66CF3ACC-DFD2-4421-8321-CF50D4C81D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5093" y="3340418"/>
              <a:ext cx="1990667" cy="1990667"/>
            </a:xfrm>
            <a:prstGeom prst="rect">
              <a:avLst/>
            </a:prstGeom>
            <a:effectLst>
              <a:outerShdw blurRad="254000" dist="190500" dir="1980000" algn="t" rotWithShape="0">
                <a:prstClr val="black">
                  <a:alpha val="40000"/>
                </a:prstClr>
              </a:outerShdw>
            </a:effectLst>
          </p:spPr>
        </p:pic>
        <p:sp>
          <p:nvSpPr>
            <p:cNvPr id="65" name="矩形 64">
              <a:extLst>
                <a:ext uri="{FF2B5EF4-FFF2-40B4-BE49-F238E27FC236}">
                  <a16:creationId xmlns:a16="http://schemas.microsoft.com/office/drawing/2014/main" id="{2B1B235D-2780-42E6-A89C-E6705A2C5DE0}"/>
                </a:ext>
              </a:extLst>
            </p:cNvPr>
            <p:cNvSpPr/>
            <p:nvPr/>
          </p:nvSpPr>
          <p:spPr>
            <a:xfrm>
              <a:off x="797204" y="3958570"/>
              <a:ext cx="1066445" cy="830514"/>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2</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grpSp>
      <p:sp>
        <p:nvSpPr>
          <p:cNvPr id="58" name="矩形 57">
            <a:extLst>
              <a:ext uri="{FF2B5EF4-FFF2-40B4-BE49-F238E27FC236}">
                <a16:creationId xmlns:a16="http://schemas.microsoft.com/office/drawing/2014/main" id="{5AFBB461-349E-40DF-AECC-C823EE504CB9}"/>
              </a:ext>
            </a:extLst>
          </p:cNvPr>
          <p:cNvSpPr/>
          <p:nvPr/>
        </p:nvSpPr>
        <p:spPr>
          <a:xfrm>
            <a:off x="4442471" y="7544442"/>
            <a:ext cx="8017352" cy="1556580"/>
          </a:xfrm>
          <a:prstGeom prst="rect">
            <a:avLst/>
          </a:prstGeom>
        </p:spPr>
        <p:txBody>
          <a:bodyPr wrap="square">
            <a:spAutoFit/>
          </a:bodyPr>
          <a:lstStyle/>
          <a:p>
            <a:pPr lvl="0">
              <a:lnSpc>
                <a:spcPts val="6000"/>
              </a:lnSpc>
            </a:pPr>
            <a:r>
              <a:rPr lang="en-US" altLang="zh-TW" sz="4000" b="1">
                <a:solidFill>
                  <a:schemeClr val="bg1"/>
                </a:solidFill>
                <a:latin typeface="微軟正黑體" panose="020B0604030504040204" pitchFamily="34" charset="-120"/>
                <a:ea typeface="微軟正黑體" panose="020B0604030504040204" pitchFamily="34" charset="-120"/>
              </a:rPr>
              <a:t>No login, data information in public servers</a:t>
            </a:r>
          </a:p>
        </p:txBody>
      </p:sp>
      <p:grpSp>
        <p:nvGrpSpPr>
          <p:cNvPr id="67" name="群組 66">
            <a:extLst>
              <a:ext uri="{FF2B5EF4-FFF2-40B4-BE49-F238E27FC236}">
                <a16:creationId xmlns:a16="http://schemas.microsoft.com/office/drawing/2014/main" id="{6427DE5F-6940-4DB9-A833-0FC53A79CAE4}"/>
              </a:ext>
            </a:extLst>
          </p:cNvPr>
          <p:cNvGrpSpPr/>
          <p:nvPr/>
        </p:nvGrpSpPr>
        <p:grpSpPr>
          <a:xfrm>
            <a:off x="1382254" y="9972037"/>
            <a:ext cx="12096002" cy="2803307"/>
            <a:chOff x="335093" y="3340418"/>
            <a:chExt cx="8589537" cy="1990667"/>
          </a:xfrm>
        </p:grpSpPr>
        <p:sp>
          <p:nvSpPr>
            <p:cNvPr id="69" name="矩形: 圓角 68">
              <a:extLst>
                <a:ext uri="{FF2B5EF4-FFF2-40B4-BE49-F238E27FC236}">
                  <a16:creationId xmlns:a16="http://schemas.microsoft.com/office/drawing/2014/main" id="{379BD718-4C61-4DAE-8B14-5664D8882B6D}"/>
                </a:ext>
              </a:extLst>
            </p:cNvPr>
            <p:cNvSpPr/>
            <p:nvPr/>
          </p:nvSpPr>
          <p:spPr>
            <a:xfrm>
              <a:off x="979639" y="3509356"/>
              <a:ext cx="7944991" cy="1652792"/>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0" name="圖形 69">
              <a:extLst>
                <a:ext uri="{FF2B5EF4-FFF2-40B4-BE49-F238E27FC236}">
                  <a16:creationId xmlns:a16="http://schemas.microsoft.com/office/drawing/2014/main" id="{E6752E66-AAB9-4021-A0BE-684E272ED7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5093" y="3340418"/>
              <a:ext cx="1990667" cy="1990667"/>
            </a:xfrm>
            <a:prstGeom prst="rect">
              <a:avLst/>
            </a:prstGeom>
            <a:effectLst>
              <a:outerShdw blurRad="254000" dist="190500" dir="1980000" algn="t" rotWithShape="0">
                <a:prstClr val="black">
                  <a:alpha val="40000"/>
                </a:prstClr>
              </a:outerShdw>
            </a:effectLst>
          </p:spPr>
        </p:pic>
        <p:sp>
          <p:nvSpPr>
            <p:cNvPr id="71" name="矩形 70">
              <a:extLst>
                <a:ext uri="{FF2B5EF4-FFF2-40B4-BE49-F238E27FC236}">
                  <a16:creationId xmlns:a16="http://schemas.microsoft.com/office/drawing/2014/main" id="{80ACB057-E866-4043-8FF4-BFF456B66694}"/>
                </a:ext>
              </a:extLst>
            </p:cNvPr>
            <p:cNvSpPr/>
            <p:nvPr/>
          </p:nvSpPr>
          <p:spPr>
            <a:xfrm>
              <a:off x="797204" y="3958570"/>
              <a:ext cx="1066445" cy="830514"/>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3</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grpSp>
      <p:sp>
        <p:nvSpPr>
          <p:cNvPr id="68" name="矩形 67">
            <a:extLst>
              <a:ext uri="{FF2B5EF4-FFF2-40B4-BE49-F238E27FC236}">
                <a16:creationId xmlns:a16="http://schemas.microsoft.com/office/drawing/2014/main" id="{CEF6329A-6D5A-4509-BB12-DA7C0969F8F4}"/>
              </a:ext>
            </a:extLst>
          </p:cNvPr>
          <p:cNvSpPr/>
          <p:nvPr/>
        </p:nvSpPr>
        <p:spPr>
          <a:xfrm>
            <a:off x="4314016" y="10644628"/>
            <a:ext cx="8274262" cy="2326021"/>
          </a:xfrm>
          <a:prstGeom prst="rect">
            <a:avLst/>
          </a:prstGeom>
        </p:spPr>
        <p:txBody>
          <a:bodyPr wrap="square">
            <a:spAutoFit/>
          </a:bodyPr>
          <a:lstStyle/>
          <a:p>
            <a:pPr lvl="0">
              <a:lnSpc>
                <a:spcPts val="6000"/>
              </a:lnSpc>
            </a:pPr>
            <a:r>
              <a:rPr lang="en-US" altLang="zh-TW" sz="4000" b="1">
                <a:solidFill>
                  <a:schemeClr val="bg1"/>
                </a:solidFill>
                <a:latin typeface="微軟正黑體" panose="020B0604030504040204" pitchFamily="34" charset="-120"/>
                <a:ea typeface="微軟正黑體" panose="020B0604030504040204" pitchFamily="34" charset="-120"/>
              </a:rPr>
              <a:t>Ensure your folder will be shared with the right people.</a:t>
            </a:r>
          </a:p>
          <a:p>
            <a:pPr lvl="0">
              <a:lnSpc>
                <a:spcPts val="6000"/>
              </a:lnSpc>
            </a:pPr>
            <a:endParaRPr lang="zh-TW" altLang="en-US" sz="4000" b="1">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49394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圓角 35">
            <a:extLst>
              <a:ext uri="{FF2B5EF4-FFF2-40B4-BE49-F238E27FC236}">
                <a16:creationId xmlns:a16="http://schemas.microsoft.com/office/drawing/2014/main" id="{46175E2A-E64E-4248-8985-C9F9DD2CC18D}"/>
              </a:ext>
            </a:extLst>
          </p:cNvPr>
          <p:cNvSpPr/>
          <p:nvPr/>
        </p:nvSpPr>
        <p:spPr>
          <a:xfrm>
            <a:off x="13448327" y="4569281"/>
            <a:ext cx="9628031" cy="8804834"/>
          </a:xfrm>
          <a:prstGeom prst="roundRect">
            <a:avLst>
              <a:gd name="adj" fmla="val 8713"/>
            </a:avLst>
          </a:prstGeom>
          <a:solidFill>
            <a:schemeClr val="tx1"/>
          </a:solidFill>
          <a:ln w="57150">
            <a:solidFill>
              <a:srgbClr val="000000"/>
            </a:solidFill>
          </a:ln>
          <a:effectLst>
            <a:outerShdw blurRad="266700" dist="2667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9BD9DFF0-F5A9-411B-AE52-CB4B2A846D8A}"/>
              </a:ext>
            </a:extLst>
          </p:cNvPr>
          <p:cNvSpPr/>
          <p:nvPr/>
        </p:nvSpPr>
        <p:spPr>
          <a:xfrm>
            <a:off x="1307642" y="4569281"/>
            <a:ext cx="10687098" cy="8804834"/>
          </a:xfrm>
          <a:prstGeom prst="roundRect">
            <a:avLst>
              <a:gd name="adj" fmla="val 8713"/>
            </a:avLst>
          </a:prstGeom>
          <a:solidFill>
            <a:schemeClr val="tx1"/>
          </a:solidFill>
          <a:ln w="57150">
            <a:solidFill>
              <a:srgbClr val="000000"/>
            </a:solidFill>
          </a:ln>
          <a:effectLst>
            <a:outerShdw blurRad="266700" dist="2667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形 7">
            <a:extLst>
              <a:ext uri="{FF2B5EF4-FFF2-40B4-BE49-F238E27FC236}">
                <a16:creationId xmlns:a16="http://schemas.microsoft.com/office/drawing/2014/main" id="{4066AE98-0C99-404F-8921-857BADA6F7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4379" y="5754000"/>
            <a:ext cx="9413624" cy="7352114"/>
          </a:xfrm>
          <a:prstGeom prst="rect">
            <a:avLst/>
          </a:prstGeom>
        </p:spPr>
      </p:pic>
      <p:sp>
        <p:nvSpPr>
          <p:cNvPr id="38" name="標題 1">
            <a:extLst>
              <a:ext uri="{FF2B5EF4-FFF2-40B4-BE49-F238E27FC236}">
                <a16:creationId xmlns:a16="http://schemas.microsoft.com/office/drawing/2014/main" id="{4121AA0C-45CC-462C-BCDA-8BD741B3008E}"/>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No Transmission Speed Limit</a:t>
            </a:r>
          </a:p>
        </p:txBody>
      </p:sp>
      <p:sp>
        <p:nvSpPr>
          <p:cNvPr id="26" name="矩形: 圓角 25">
            <a:extLst>
              <a:ext uri="{FF2B5EF4-FFF2-40B4-BE49-F238E27FC236}">
                <a16:creationId xmlns:a16="http://schemas.microsoft.com/office/drawing/2014/main" id="{F1EE3773-1135-4240-A080-61300C6E5773}"/>
              </a:ext>
            </a:extLst>
          </p:cNvPr>
          <p:cNvSpPr/>
          <p:nvPr/>
        </p:nvSpPr>
        <p:spPr>
          <a:xfrm>
            <a:off x="733627" y="3719785"/>
            <a:ext cx="12004205" cy="1698992"/>
          </a:xfrm>
          <a:prstGeom prst="roundRect">
            <a:avLst>
              <a:gd name="adj" fmla="val 50000"/>
            </a:avLst>
          </a:prstGeom>
          <a:solidFill>
            <a:schemeClr val="bg1"/>
          </a:solidFill>
          <a:ln w="57150">
            <a:solidFill>
              <a:srgbClr val="5FF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a:extLst>
              <a:ext uri="{FF2B5EF4-FFF2-40B4-BE49-F238E27FC236}">
                <a16:creationId xmlns:a16="http://schemas.microsoft.com/office/drawing/2014/main" id="{B65FC1A0-AF12-4002-B4D3-F1D17D31F43C}"/>
              </a:ext>
            </a:extLst>
          </p:cNvPr>
          <p:cNvSpPr txBox="1"/>
          <p:nvPr/>
        </p:nvSpPr>
        <p:spPr>
          <a:xfrm>
            <a:off x="1110382" y="3896189"/>
            <a:ext cx="9978308" cy="1323440"/>
          </a:xfrm>
          <a:prstGeom prst="rect">
            <a:avLst/>
          </a:prstGeom>
          <a:noFill/>
        </p:spPr>
        <p:txBody>
          <a:bodyPr wrap="square" rtlCol="0">
            <a:spAutoFit/>
          </a:bodyPr>
          <a:lstStyle/>
          <a:p>
            <a:pPr marL="1262063"/>
            <a:r>
              <a:rPr lang="en-US" altLang="zh-TW" sz="4000">
                <a:latin typeface="微軟正黑體" panose="020B0604030504040204" pitchFamily="34" charset="-120"/>
                <a:ea typeface="微軟正黑體" panose="020B0604030504040204" pitchFamily="34" charset="-120"/>
              </a:rPr>
              <a:t>Download different parts from each sync node at the same time</a:t>
            </a:r>
          </a:p>
        </p:txBody>
      </p:sp>
      <p:sp>
        <p:nvSpPr>
          <p:cNvPr id="29" name="矩形: 圓角 28">
            <a:extLst>
              <a:ext uri="{FF2B5EF4-FFF2-40B4-BE49-F238E27FC236}">
                <a16:creationId xmlns:a16="http://schemas.microsoft.com/office/drawing/2014/main" id="{E17E2FCC-9D99-43F3-874B-2BEA4A0A88BB}"/>
              </a:ext>
            </a:extLst>
          </p:cNvPr>
          <p:cNvSpPr/>
          <p:nvPr/>
        </p:nvSpPr>
        <p:spPr>
          <a:xfrm>
            <a:off x="12935092" y="3719785"/>
            <a:ext cx="10856174" cy="1698992"/>
          </a:xfrm>
          <a:prstGeom prst="roundRect">
            <a:avLst>
              <a:gd name="adj" fmla="val 50000"/>
            </a:avLst>
          </a:prstGeom>
          <a:solidFill>
            <a:schemeClr val="bg1"/>
          </a:solidFill>
          <a:ln w="57150">
            <a:solidFill>
              <a:srgbClr val="DF0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a:extLst>
              <a:ext uri="{FF2B5EF4-FFF2-40B4-BE49-F238E27FC236}">
                <a16:creationId xmlns:a16="http://schemas.microsoft.com/office/drawing/2014/main" id="{AF84AA0D-E749-4001-9DEA-7A569300E711}"/>
              </a:ext>
            </a:extLst>
          </p:cNvPr>
          <p:cNvSpPr txBox="1"/>
          <p:nvPr/>
        </p:nvSpPr>
        <p:spPr>
          <a:xfrm>
            <a:off x="13226689" y="3896189"/>
            <a:ext cx="9628031" cy="1321032"/>
          </a:xfrm>
          <a:prstGeom prst="rect">
            <a:avLst/>
          </a:prstGeom>
          <a:noFill/>
        </p:spPr>
        <p:txBody>
          <a:bodyPr wrap="square" rtlCol="0">
            <a:spAutoFit/>
          </a:bodyPr>
          <a:lstStyle/>
          <a:p>
            <a:pPr marL="1262063"/>
            <a:r>
              <a:rPr lang="en-US" altLang="zh-TW" sz="4000">
                <a:latin typeface="微軟正黑體" panose="020B0604030504040204" pitchFamily="34" charset="-120"/>
                <a:ea typeface="微軟正黑體" panose="020B0604030504040204" pitchFamily="34" charset="-120"/>
              </a:rPr>
              <a:t>Download parts sequentially from the single cloud</a:t>
            </a:r>
          </a:p>
        </p:txBody>
      </p:sp>
      <p:pic>
        <p:nvPicPr>
          <p:cNvPr id="9" name="圖形 8">
            <a:extLst>
              <a:ext uri="{FF2B5EF4-FFF2-40B4-BE49-F238E27FC236}">
                <a16:creationId xmlns:a16="http://schemas.microsoft.com/office/drawing/2014/main" id="{13194EAE-ABD2-4268-9C63-3EAE92F698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95565" y="5806100"/>
            <a:ext cx="7944056" cy="7344504"/>
          </a:xfrm>
          <a:prstGeom prst="rect">
            <a:avLst/>
          </a:prstGeom>
        </p:spPr>
      </p:pic>
      <p:pic>
        <p:nvPicPr>
          <p:cNvPr id="37" name="圖形 36">
            <a:extLst>
              <a:ext uri="{FF2B5EF4-FFF2-40B4-BE49-F238E27FC236}">
                <a16:creationId xmlns:a16="http://schemas.microsoft.com/office/drawing/2014/main" id="{56858E3B-883B-473D-8C81-03DDB1ACC6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83005" y="11521831"/>
            <a:ext cx="2176465" cy="1927726"/>
          </a:xfrm>
          <a:prstGeom prst="rect">
            <a:avLst/>
          </a:prstGeom>
        </p:spPr>
      </p:pic>
    </p:spTree>
    <p:extLst>
      <p:ext uri="{BB962C8B-B14F-4D97-AF65-F5344CB8AC3E}">
        <p14:creationId xmlns:p14="http://schemas.microsoft.com/office/powerpoint/2010/main" val="3717505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圓角 35">
            <a:extLst>
              <a:ext uri="{FF2B5EF4-FFF2-40B4-BE49-F238E27FC236}">
                <a16:creationId xmlns:a16="http://schemas.microsoft.com/office/drawing/2014/main" id="{46175E2A-E64E-4248-8985-C9F9DD2CC18D}"/>
              </a:ext>
            </a:extLst>
          </p:cNvPr>
          <p:cNvSpPr/>
          <p:nvPr/>
        </p:nvSpPr>
        <p:spPr>
          <a:xfrm>
            <a:off x="12867282" y="4569281"/>
            <a:ext cx="10688800" cy="8804834"/>
          </a:xfrm>
          <a:prstGeom prst="roundRect">
            <a:avLst>
              <a:gd name="adj" fmla="val 8713"/>
            </a:avLst>
          </a:prstGeom>
          <a:solidFill>
            <a:schemeClr val="tx1"/>
          </a:solidFill>
          <a:ln w="57150">
            <a:solidFill>
              <a:srgbClr val="000000"/>
            </a:solidFill>
          </a:ln>
          <a:effectLst>
            <a:outerShdw blurRad="266700" dist="2667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9BD9DFF0-F5A9-411B-AE52-CB4B2A846D8A}"/>
              </a:ext>
            </a:extLst>
          </p:cNvPr>
          <p:cNvSpPr/>
          <p:nvPr/>
        </p:nvSpPr>
        <p:spPr>
          <a:xfrm>
            <a:off x="715208" y="4569281"/>
            <a:ext cx="10698418" cy="8804834"/>
          </a:xfrm>
          <a:prstGeom prst="roundRect">
            <a:avLst>
              <a:gd name="adj" fmla="val 8713"/>
            </a:avLst>
          </a:prstGeom>
          <a:solidFill>
            <a:schemeClr val="tx1"/>
          </a:solidFill>
          <a:ln w="57150">
            <a:solidFill>
              <a:srgbClr val="000000"/>
            </a:solidFill>
          </a:ln>
          <a:effectLst>
            <a:outerShdw blurRad="266700" dist="2667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標題 1">
            <a:extLst>
              <a:ext uri="{FF2B5EF4-FFF2-40B4-BE49-F238E27FC236}">
                <a16:creationId xmlns:a16="http://schemas.microsoft.com/office/drawing/2014/main" id="{4121AA0C-45CC-462C-BCDA-8BD741B3008E}"/>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Release the Server Loading</a:t>
            </a:r>
          </a:p>
        </p:txBody>
      </p:sp>
      <p:sp>
        <p:nvSpPr>
          <p:cNvPr id="26" name="矩形: 圓角 25">
            <a:extLst>
              <a:ext uri="{FF2B5EF4-FFF2-40B4-BE49-F238E27FC236}">
                <a16:creationId xmlns:a16="http://schemas.microsoft.com/office/drawing/2014/main" id="{F1EE3773-1135-4240-A080-61300C6E5773}"/>
              </a:ext>
            </a:extLst>
          </p:cNvPr>
          <p:cNvSpPr/>
          <p:nvPr/>
        </p:nvSpPr>
        <p:spPr>
          <a:xfrm>
            <a:off x="537688" y="3719785"/>
            <a:ext cx="11668490" cy="1698992"/>
          </a:xfrm>
          <a:prstGeom prst="roundRect">
            <a:avLst>
              <a:gd name="adj" fmla="val 50000"/>
            </a:avLst>
          </a:prstGeom>
          <a:solidFill>
            <a:schemeClr val="bg1"/>
          </a:solidFill>
          <a:ln w="57150">
            <a:solidFill>
              <a:srgbClr val="5FF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a:extLst>
              <a:ext uri="{FF2B5EF4-FFF2-40B4-BE49-F238E27FC236}">
                <a16:creationId xmlns:a16="http://schemas.microsoft.com/office/drawing/2014/main" id="{B65FC1A0-AF12-4002-B4D3-F1D17D31F43C}"/>
              </a:ext>
            </a:extLst>
          </p:cNvPr>
          <p:cNvSpPr txBox="1"/>
          <p:nvPr/>
        </p:nvSpPr>
        <p:spPr>
          <a:xfrm>
            <a:off x="1051569" y="4144699"/>
            <a:ext cx="10317502" cy="938719"/>
          </a:xfrm>
          <a:prstGeom prst="rect">
            <a:avLst/>
          </a:prstGeom>
          <a:noFill/>
        </p:spPr>
        <p:txBody>
          <a:bodyPr wrap="square" rtlCol="0">
            <a:spAutoFit/>
          </a:bodyPr>
          <a:lstStyle/>
          <a:p>
            <a:pPr marL="1262063"/>
            <a:r>
              <a:rPr lang="en-US" altLang="zh-TW" sz="5500">
                <a:latin typeface="微軟正黑體" panose="020B0604030504040204" pitchFamily="34" charset="-120"/>
                <a:ea typeface="微軟正黑體" panose="020B0604030504040204" pitchFamily="34" charset="-120"/>
              </a:rPr>
              <a:t>Users are also servers</a:t>
            </a:r>
          </a:p>
        </p:txBody>
      </p:sp>
      <p:sp>
        <p:nvSpPr>
          <p:cNvPr id="29" name="矩形: 圓角 28">
            <a:extLst>
              <a:ext uri="{FF2B5EF4-FFF2-40B4-BE49-F238E27FC236}">
                <a16:creationId xmlns:a16="http://schemas.microsoft.com/office/drawing/2014/main" id="{E17E2FCC-9D99-43F3-874B-2BEA4A0A88BB}"/>
              </a:ext>
            </a:extLst>
          </p:cNvPr>
          <p:cNvSpPr/>
          <p:nvPr/>
        </p:nvSpPr>
        <p:spPr>
          <a:xfrm>
            <a:off x="11927507" y="3719785"/>
            <a:ext cx="12522460" cy="1698992"/>
          </a:xfrm>
          <a:prstGeom prst="roundRect">
            <a:avLst>
              <a:gd name="adj" fmla="val 50000"/>
            </a:avLst>
          </a:prstGeom>
          <a:solidFill>
            <a:schemeClr val="bg1"/>
          </a:solidFill>
          <a:ln w="57150">
            <a:solidFill>
              <a:srgbClr val="DF0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a:extLst>
              <a:ext uri="{FF2B5EF4-FFF2-40B4-BE49-F238E27FC236}">
                <a16:creationId xmlns:a16="http://schemas.microsoft.com/office/drawing/2014/main" id="{AF84AA0D-E749-4001-9DEA-7A569300E711}"/>
              </a:ext>
            </a:extLst>
          </p:cNvPr>
          <p:cNvSpPr txBox="1"/>
          <p:nvPr/>
        </p:nvSpPr>
        <p:spPr>
          <a:xfrm>
            <a:off x="11156132" y="3911506"/>
            <a:ext cx="13293835" cy="1323439"/>
          </a:xfrm>
          <a:prstGeom prst="rect">
            <a:avLst/>
          </a:prstGeom>
          <a:noFill/>
        </p:spPr>
        <p:txBody>
          <a:bodyPr wrap="square" rtlCol="0">
            <a:spAutoFit/>
          </a:bodyPr>
          <a:lstStyle/>
          <a:p>
            <a:pPr marL="1262063"/>
            <a:r>
              <a:rPr lang="en-US" altLang="zh-TW" sz="4000">
                <a:latin typeface="微軟正黑體" panose="020B0604030504040204" pitchFamily="34" charset="-120"/>
                <a:ea typeface="微軟正黑體" panose="020B0604030504040204" pitchFamily="34" charset="-120"/>
              </a:rPr>
              <a:t>Multiple points access the server simultaneously, resources will be quickly exhausted.</a:t>
            </a:r>
          </a:p>
        </p:txBody>
      </p:sp>
      <p:pic>
        <p:nvPicPr>
          <p:cNvPr id="7" name="圖形 6">
            <a:extLst>
              <a:ext uri="{FF2B5EF4-FFF2-40B4-BE49-F238E27FC236}">
                <a16:creationId xmlns:a16="http://schemas.microsoft.com/office/drawing/2014/main" id="{4B03CB6E-8E4B-4A22-B259-741EB3A3E6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8648" y="11521831"/>
            <a:ext cx="2176465" cy="1927726"/>
          </a:xfrm>
          <a:prstGeom prst="rect">
            <a:avLst/>
          </a:prstGeom>
        </p:spPr>
      </p:pic>
      <p:pic>
        <p:nvPicPr>
          <p:cNvPr id="2" name="圖形 1">
            <a:extLst>
              <a:ext uri="{FF2B5EF4-FFF2-40B4-BE49-F238E27FC236}">
                <a16:creationId xmlns:a16="http://schemas.microsoft.com/office/drawing/2014/main" id="{B9B87614-61B9-4713-AE7B-44630C7FD5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9888" y="5641803"/>
            <a:ext cx="7942904" cy="7157850"/>
          </a:xfrm>
          <a:prstGeom prst="rect">
            <a:avLst/>
          </a:prstGeom>
        </p:spPr>
      </p:pic>
      <p:pic>
        <p:nvPicPr>
          <p:cNvPr id="3" name="圖形 2">
            <a:extLst>
              <a:ext uri="{FF2B5EF4-FFF2-40B4-BE49-F238E27FC236}">
                <a16:creationId xmlns:a16="http://schemas.microsoft.com/office/drawing/2014/main" id="{75BCE505-6F38-4FB8-A80D-D90E315B74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31835" y="5641803"/>
            <a:ext cx="7942904" cy="7157850"/>
          </a:xfrm>
          <a:prstGeom prst="rect">
            <a:avLst/>
          </a:prstGeom>
        </p:spPr>
      </p:pic>
      <p:sp>
        <p:nvSpPr>
          <p:cNvPr id="16" name="文字方塊 15">
            <a:extLst>
              <a:ext uri="{FF2B5EF4-FFF2-40B4-BE49-F238E27FC236}">
                <a16:creationId xmlns:a16="http://schemas.microsoft.com/office/drawing/2014/main" id="{37DBF428-E6D4-4FB4-B1BB-D585CCCE6C62}"/>
              </a:ext>
            </a:extLst>
          </p:cNvPr>
          <p:cNvSpPr txBox="1"/>
          <p:nvPr/>
        </p:nvSpPr>
        <p:spPr>
          <a:xfrm>
            <a:off x="6583251" y="5766157"/>
            <a:ext cx="3169541" cy="646331"/>
          </a:xfrm>
          <a:prstGeom prst="rect">
            <a:avLst/>
          </a:prstGeom>
          <a:noFill/>
        </p:spPr>
        <p:txBody>
          <a:bodyPr wrap="square" rtlCol="0">
            <a:spAutoFit/>
          </a:bodyPr>
          <a:lstStyle/>
          <a:p>
            <a:r>
              <a:rPr lang="en-US" altLang="zh-TW" sz="3600" b="1">
                <a:solidFill>
                  <a:srgbClr val="DF00EE"/>
                </a:solidFill>
                <a:latin typeface="微軟正黑體" panose="020B0604030504040204" pitchFamily="34" charset="-120"/>
                <a:ea typeface="微軟正黑體" panose="020B0604030504040204" pitchFamily="34" charset="-120"/>
              </a:rPr>
              <a:t>Server A</a:t>
            </a:r>
          </a:p>
        </p:txBody>
      </p:sp>
      <p:sp>
        <p:nvSpPr>
          <p:cNvPr id="17" name="文字方塊 16">
            <a:extLst>
              <a:ext uri="{FF2B5EF4-FFF2-40B4-BE49-F238E27FC236}">
                <a16:creationId xmlns:a16="http://schemas.microsoft.com/office/drawing/2014/main" id="{A0C75C53-7947-4212-B050-079469CB147D}"/>
              </a:ext>
            </a:extLst>
          </p:cNvPr>
          <p:cNvSpPr txBox="1"/>
          <p:nvPr/>
        </p:nvSpPr>
        <p:spPr>
          <a:xfrm>
            <a:off x="6569073" y="6350582"/>
            <a:ext cx="2261687" cy="646331"/>
          </a:xfrm>
          <a:prstGeom prst="rect">
            <a:avLst/>
          </a:prstGeom>
          <a:noFill/>
        </p:spPr>
        <p:txBody>
          <a:bodyPr wrap="square" rtlCol="0">
            <a:spAutoFit/>
          </a:bodyPr>
          <a:lstStyle/>
          <a:p>
            <a:r>
              <a:rPr lang="en-US" altLang="zh-TW" sz="3600" b="1">
                <a:solidFill>
                  <a:schemeClr val="bg1"/>
                </a:solidFill>
                <a:latin typeface="微軟正黑體" panose="020B0604030504040204" pitchFamily="34" charset="-120"/>
                <a:ea typeface="微軟正黑體" panose="020B0604030504040204" pitchFamily="34" charset="-120"/>
              </a:rPr>
              <a:t>User</a:t>
            </a:r>
            <a:r>
              <a:rPr lang="zh-TW" altLang="en-US" sz="3600" b="1">
                <a:solidFill>
                  <a:schemeClr val="bg1"/>
                </a:solidFill>
                <a:latin typeface="微軟正黑體" panose="020B0604030504040204" pitchFamily="34" charset="-120"/>
                <a:ea typeface="微軟正黑體" panose="020B0604030504040204" pitchFamily="34" charset="-120"/>
              </a:rPr>
              <a:t> </a:t>
            </a:r>
            <a:r>
              <a:rPr lang="en-US" altLang="zh-TW" sz="3600" b="1">
                <a:solidFill>
                  <a:schemeClr val="bg1"/>
                </a:solidFill>
                <a:latin typeface="微軟正黑體" panose="020B0604030504040204" pitchFamily="34" charset="-120"/>
                <a:ea typeface="微軟正黑體" panose="020B0604030504040204" pitchFamily="34" charset="-120"/>
              </a:rPr>
              <a:t>A</a:t>
            </a:r>
          </a:p>
        </p:txBody>
      </p:sp>
      <p:sp>
        <p:nvSpPr>
          <p:cNvPr id="18" name="文字方塊 17">
            <a:extLst>
              <a:ext uri="{FF2B5EF4-FFF2-40B4-BE49-F238E27FC236}">
                <a16:creationId xmlns:a16="http://schemas.microsoft.com/office/drawing/2014/main" id="{41A9FDEE-906A-4370-BEE6-2CFD30BE3630}"/>
              </a:ext>
            </a:extLst>
          </p:cNvPr>
          <p:cNvSpPr txBox="1"/>
          <p:nvPr/>
        </p:nvSpPr>
        <p:spPr>
          <a:xfrm>
            <a:off x="1017336" y="6858000"/>
            <a:ext cx="3169541" cy="646331"/>
          </a:xfrm>
          <a:prstGeom prst="rect">
            <a:avLst/>
          </a:prstGeom>
          <a:noFill/>
        </p:spPr>
        <p:txBody>
          <a:bodyPr wrap="square" rtlCol="0">
            <a:spAutoFit/>
          </a:bodyPr>
          <a:lstStyle/>
          <a:p>
            <a:r>
              <a:rPr lang="en-US" altLang="zh-TW" sz="3600" b="1">
                <a:solidFill>
                  <a:srgbClr val="DF00EE"/>
                </a:solidFill>
                <a:latin typeface="微軟正黑體" panose="020B0604030504040204" pitchFamily="34" charset="-120"/>
                <a:ea typeface="微軟正黑體" panose="020B0604030504040204" pitchFamily="34" charset="-120"/>
              </a:rPr>
              <a:t>Server</a:t>
            </a:r>
            <a:r>
              <a:rPr lang="zh-TW" altLang="en-US" sz="3600" b="1">
                <a:solidFill>
                  <a:srgbClr val="DF00EE"/>
                </a:solidFill>
                <a:latin typeface="微軟正黑體" panose="020B0604030504040204" pitchFamily="34" charset="-120"/>
                <a:ea typeface="微軟正黑體" panose="020B0604030504040204" pitchFamily="34" charset="-120"/>
              </a:rPr>
              <a:t> </a:t>
            </a:r>
            <a:r>
              <a:rPr lang="en-US" altLang="zh-TW" sz="3600" b="1">
                <a:solidFill>
                  <a:srgbClr val="DF00EE"/>
                </a:solidFill>
                <a:latin typeface="微軟正黑體" panose="020B0604030504040204" pitchFamily="34" charset="-120"/>
                <a:ea typeface="微軟正黑體" panose="020B0604030504040204" pitchFamily="34" charset="-120"/>
              </a:rPr>
              <a:t>B</a:t>
            </a:r>
          </a:p>
        </p:txBody>
      </p:sp>
      <p:sp>
        <p:nvSpPr>
          <p:cNvPr id="19" name="文字方塊 18">
            <a:extLst>
              <a:ext uri="{FF2B5EF4-FFF2-40B4-BE49-F238E27FC236}">
                <a16:creationId xmlns:a16="http://schemas.microsoft.com/office/drawing/2014/main" id="{4CBFB1F2-48FA-4DC8-BEFA-3D93C58D8984}"/>
              </a:ext>
            </a:extLst>
          </p:cNvPr>
          <p:cNvSpPr txBox="1"/>
          <p:nvPr/>
        </p:nvSpPr>
        <p:spPr>
          <a:xfrm>
            <a:off x="1003158" y="7442425"/>
            <a:ext cx="2261687" cy="646331"/>
          </a:xfrm>
          <a:prstGeom prst="rect">
            <a:avLst/>
          </a:prstGeom>
          <a:noFill/>
        </p:spPr>
        <p:txBody>
          <a:bodyPr wrap="square" rtlCol="0">
            <a:spAutoFit/>
          </a:bodyPr>
          <a:lstStyle/>
          <a:p>
            <a:r>
              <a:rPr lang="en-US" altLang="zh-TW" sz="3600" b="1">
                <a:solidFill>
                  <a:schemeClr val="bg1"/>
                </a:solidFill>
                <a:latin typeface="微軟正黑體" panose="020B0604030504040204" pitchFamily="34" charset="-120"/>
                <a:ea typeface="微軟正黑體" panose="020B0604030504040204" pitchFamily="34" charset="-120"/>
              </a:rPr>
              <a:t>User</a:t>
            </a:r>
            <a:r>
              <a:rPr lang="zh-TW" altLang="en-US" sz="3600" b="1">
                <a:solidFill>
                  <a:schemeClr val="bg1"/>
                </a:solidFill>
                <a:latin typeface="微軟正黑體" panose="020B0604030504040204" pitchFamily="34" charset="-120"/>
                <a:ea typeface="微軟正黑體" panose="020B0604030504040204" pitchFamily="34" charset="-120"/>
              </a:rPr>
              <a:t> </a:t>
            </a:r>
            <a:r>
              <a:rPr lang="en-US" altLang="zh-TW" sz="3600" b="1">
                <a:solidFill>
                  <a:schemeClr val="bg1"/>
                </a:solidFill>
                <a:latin typeface="微軟正黑體" panose="020B0604030504040204" pitchFamily="34" charset="-120"/>
                <a:ea typeface="微軟正黑體" panose="020B0604030504040204" pitchFamily="34" charset="-120"/>
              </a:rPr>
              <a:t>B</a:t>
            </a:r>
          </a:p>
        </p:txBody>
      </p:sp>
      <p:sp>
        <p:nvSpPr>
          <p:cNvPr id="20" name="文字方塊 19">
            <a:extLst>
              <a:ext uri="{FF2B5EF4-FFF2-40B4-BE49-F238E27FC236}">
                <a16:creationId xmlns:a16="http://schemas.microsoft.com/office/drawing/2014/main" id="{91EDB39E-3A21-4554-8318-707A401AB3D7}"/>
              </a:ext>
            </a:extLst>
          </p:cNvPr>
          <p:cNvSpPr txBox="1"/>
          <p:nvPr/>
        </p:nvSpPr>
        <p:spPr>
          <a:xfrm>
            <a:off x="1261069" y="10885714"/>
            <a:ext cx="3169541" cy="646331"/>
          </a:xfrm>
          <a:prstGeom prst="rect">
            <a:avLst/>
          </a:prstGeom>
          <a:noFill/>
        </p:spPr>
        <p:txBody>
          <a:bodyPr wrap="square" rtlCol="0">
            <a:spAutoFit/>
          </a:bodyPr>
          <a:lstStyle/>
          <a:p>
            <a:r>
              <a:rPr lang="en-US" altLang="zh-TW" sz="3600" b="1">
                <a:solidFill>
                  <a:srgbClr val="DF00EE"/>
                </a:solidFill>
                <a:latin typeface="微軟正黑體" panose="020B0604030504040204" pitchFamily="34" charset="-120"/>
                <a:ea typeface="微軟正黑體" panose="020B0604030504040204" pitchFamily="34" charset="-120"/>
              </a:rPr>
              <a:t>Server</a:t>
            </a:r>
            <a:r>
              <a:rPr lang="zh-TW" altLang="en-US" sz="3600" b="1">
                <a:solidFill>
                  <a:srgbClr val="DF00EE"/>
                </a:solidFill>
                <a:latin typeface="微軟正黑體" panose="020B0604030504040204" pitchFamily="34" charset="-120"/>
                <a:ea typeface="微軟正黑體" panose="020B0604030504040204" pitchFamily="34" charset="-120"/>
              </a:rPr>
              <a:t> </a:t>
            </a:r>
            <a:r>
              <a:rPr lang="en-US" altLang="zh-TW" sz="3600" b="1">
                <a:solidFill>
                  <a:srgbClr val="DF00EE"/>
                </a:solidFill>
                <a:latin typeface="微軟正黑體" panose="020B0604030504040204" pitchFamily="34" charset="-120"/>
                <a:ea typeface="微軟正黑體" panose="020B0604030504040204" pitchFamily="34" charset="-120"/>
              </a:rPr>
              <a:t>C</a:t>
            </a:r>
          </a:p>
        </p:txBody>
      </p:sp>
      <p:sp>
        <p:nvSpPr>
          <p:cNvPr id="21" name="文字方塊 20">
            <a:extLst>
              <a:ext uri="{FF2B5EF4-FFF2-40B4-BE49-F238E27FC236}">
                <a16:creationId xmlns:a16="http://schemas.microsoft.com/office/drawing/2014/main" id="{6C7D85A1-B8D5-4401-97BC-B24EE0F01780}"/>
              </a:ext>
            </a:extLst>
          </p:cNvPr>
          <p:cNvSpPr txBox="1"/>
          <p:nvPr/>
        </p:nvSpPr>
        <p:spPr>
          <a:xfrm>
            <a:off x="1246891" y="11470139"/>
            <a:ext cx="2261687" cy="646331"/>
          </a:xfrm>
          <a:prstGeom prst="rect">
            <a:avLst/>
          </a:prstGeom>
          <a:noFill/>
        </p:spPr>
        <p:txBody>
          <a:bodyPr wrap="square" rtlCol="0">
            <a:spAutoFit/>
          </a:bodyPr>
          <a:lstStyle/>
          <a:p>
            <a:r>
              <a:rPr lang="en-US" altLang="zh-TW" sz="3600" b="1">
                <a:solidFill>
                  <a:schemeClr val="bg1"/>
                </a:solidFill>
                <a:latin typeface="微軟正黑體" panose="020B0604030504040204" pitchFamily="34" charset="-120"/>
                <a:ea typeface="微軟正黑體" panose="020B0604030504040204" pitchFamily="34" charset="-120"/>
              </a:rPr>
              <a:t>User</a:t>
            </a:r>
            <a:r>
              <a:rPr lang="zh-TW" altLang="en-US" sz="3600" b="1">
                <a:solidFill>
                  <a:schemeClr val="bg1"/>
                </a:solidFill>
                <a:latin typeface="微軟正黑體" panose="020B0604030504040204" pitchFamily="34" charset="-120"/>
                <a:ea typeface="微軟正黑體" panose="020B0604030504040204" pitchFamily="34" charset="-120"/>
              </a:rPr>
              <a:t> </a:t>
            </a:r>
            <a:r>
              <a:rPr lang="en-US" altLang="zh-TW" sz="3600" b="1">
                <a:solidFill>
                  <a:schemeClr val="bg1"/>
                </a:solidFill>
                <a:latin typeface="微軟正黑體" panose="020B0604030504040204" pitchFamily="34" charset="-120"/>
                <a:ea typeface="微軟正黑體" panose="020B0604030504040204" pitchFamily="34" charset="-120"/>
              </a:rPr>
              <a:t>C</a:t>
            </a:r>
          </a:p>
        </p:txBody>
      </p:sp>
      <p:sp>
        <p:nvSpPr>
          <p:cNvPr id="22" name="文字方塊 21">
            <a:extLst>
              <a:ext uri="{FF2B5EF4-FFF2-40B4-BE49-F238E27FC236}">
                <a16:creationId xmlns:a16="http://schemas.microsoft.com/office/drawing/2014/main" id="{2A1770CB-4C9E-49D6-9E0B-3AF88959A817}"/>
              </a:ext>
            </a:extLst>
          </p:cNvPr>
          <p:cNvSpPr txBox="1"/>
          <p:nvPr/>
        </p:nvSpPr>
        <p:spPr>
          <a:xfrm>
            <a:off x="8441975" y="11470139"/>
            <a:ext cx="3169541" cy="646331"/>
          </a:xfrm>
          <a:prstGeom prst="rect">
            <a:avLst/>
          </a:prstGeom>
          <a:noFill/>
        </p:spPr>
        <p:txBody>
          <a:bodyPr wrap="square" rtlCol="0">
            <a:spAutoFit/>
          </a:bodyPr>
          <a:lstStyle/>
          <a:p>
            <a:r>
              <a:rPr lang="en-US" altLang="zh-TW" sz="3600" b="1">
                <a:solidFill>
                  <a:srgbClr val="DF00EE"/>
                </a:solidFill>
                <a:latin typeface="微軟正黑體" panose="020B0604030504040204" pitchFamily="34" charset="-120"/>
                <a:ea typeface="微軟正黑體" panose="020B0604030504040204" pitchFamily="34" charset="-120"/>
              </a:rPr>
              <a:t>Server</a:t>
            </a:r>
            <a:r>
              <a:rPr lang="zh-TW" altLang="en-US" sz="3600" b="1">
                <a:solidFill>
                  <a:srgbClr val="DF00EE"/>
                </a:solidFill>
                <a:latin typeface="微軟正黑體" panose="020B0604030504040204" pitchFamily="34" charset="-120"/>
                <a:ea typeface="微軟正黑體" panose="020B0604030504040204" pitchFamily="34" charset="-120"/>
              </a:rPr>
              <a:t> </a:t>
            </a:r>
            <a:r>
              <a:rPr lang="en-US" altLang="zh-TW" sz="3600" b="1">
                <a:solidFill>
                  <a:srgbClr val="DF00EE"/>
                </a:solidFill>
                <a:latin typeface="微軟正黑體" panose="020B0604030504040204" pitchFamily="34" charset="-120"/>
                <a:ea typeface="微軟正黑體" panose="020B0604030504040204" pitchFamily="34" charset="-120"/>
              </a:rPr>
              <a:t>D</a:t>
            </a:r>
          </a:p>
        </p:txBody>
      </p:sp>
      <p:sp>
        <p:nvSpPr>
          <p:cNvPr id="23" name="文字方塊 22">
            <a:extLst>
              <a:ext uri="{FF2B5EF4-FFF2-40B4-BE49-F238E27FC236}">
                <a16:creationId xmlns:a16="http://schemas.microsoft.com/office/drawing/2014/main" id="{488584A8-A040-4CC3-BCC5-388DBB56BB04}"/>
              </a:ext>
            </a:extLst>
          </p:cNvPr>
          <p:cNvSpPr txBox="1"/>
          <p:nvPr/>
        </p:nvSpPr>
        <p:spPr>
          <a:xfrm>
            <a:off x="8427797" y="12054564"/>
            <a:ext cx="2261687" cy="646331"/>
          </a:xfrm>
          <a:prstGeom prst="rect">
            <a:avLst/>
          </a:prstGeom>
          <a:noFill/>
        </p:spPr>
        <p:txBody>
          <a:bodyPr wrap="square" rtlCol="0">
            <a:spAutoFit/>
          </a:bodyPr>
          <a:lstStyle/>
          <a:p>
            <a:r>
              <a:rPr lang="en-US" altLang="zh-TW" sz="3600" b="1">
                <a:solidFill>
                  <a:schemeClr val="bg1"/>
                </a:solidFill>
                <a:latin typeface="微軟正黑體" panose="020B0604030504040204" pitchFamily="34" charset="-120"/>
                <a:ea typeface="微軟正黑體" panose="020B0604030504040204" pitchFamily="34" charset="-120"/>
              </a:rPr>
              <a:t>User</a:t>
            </a:r>
            <a:r>
              <a:rPr lang="zh-TW" altLang="en-US" sz="3600" b="1">
                <a:solidFill>
                  <a:schemeClr val="bg1"/>
                </a:solidFill>
                <a:latin typeface="微軟正黑體" panose="020B0604030504040204" pitchFamily="34" charset="-120"/>
                <a:ea typeface="微軟正黑體" panose="020B0604030504040204" pitchFamily="34" charset="-120"/>
              </a:rPr>
              <a:t> </a:t>
            </a:r>
            <a:r>
              <a:rPr lang="en-US" altLang="zh-TW" sz="3600" b="1">
                <a:solidFill>
                  <a:schemeClr val="bg1"/>
                </a:solidFill>
                <a:latin typeface="微軟正黑體" panose="020B0604030504040204" pitchFamily="34" charset="-120"/>
                <a:ea typeface="微軟正黑體" panose="020B0604030504040204" pitchFamily="34" charset="-120"/>
              </a:rPr>
              <a:t>D</a:t>
            </a:r>
          </a:p>
        </p:txBody>
      </p:sp>
      <p:sp>
        <p:nvSpPr>
          <p:cNvPr id="24" name="文字方塊 23">
            <a:extLst>
              <a:ext uri="{FF2B5EF4-FFF2-40B4-BE49-F238E27FC236}">
                <a16:creationId xmlns:a16="http://schemas.microsoft.com/office/drawing/2014/main" id="{659A5E94-B2CA-4A62-9EEF-3CE5DBE8A623}"/>
              </a:ext>
            </a:extLst>
          </p:cNvPr>
          <p:cNvSpPr txBox="1"/>
          <p:nvPr/>
        </p:nvSpPr>
        <p:spPr>
          <a:xfrm>
            <a:off x="9121563" y="6939118"/>
            <a:ext cx="3169541" cy="646331"/>
          </a:xfrm>
          <a:prstGeom prst="rect">
            <a:avLst/>
          </a:prstGeom>
          <a:noFill/>
        </p:spPr>
        <p:txBody>
          <a:bodyPr wrap="square" rtlCol="0">
            <a:spAutoFit/>
          </a:bodyPr>
          <a:lstStyle/>
          <a:p>
            <a:r>
              <a:rPr lang="en-US" altLang="zh-TW" sz="3600" b="1">
                <a:solidFill>
                  <a:srgbClr val="DF00EE"/>
                </a:solidFill>
                <a:latin typeface="微軟正黑體" panose="020B0604030504040204" pitchFamily="34" charset="-120"/>
                <a:ea typeface="微軟正黑體" panose="020B0604030504040204" pitchFamily="34" charset="-120"/>
              </a:rPr>
              <a:t>Server</a:t>
            </a:r>
            <a:r>
              <a:rPr lang="zh-TW" altLang="en-US" sz="3600" b="1">
                <a:solidFill>
                  <a:srgbClr val="DF00EE"/>
                </a:solidFill>
                <a:latin typeface="微軟正黑體" panose="020B0604030504040204" pitchFamily="34" charset="-120"/>
                <a:ea typeface="微軟正黑體" panose="020B0604030504040204" pitchFamily="34" charset="-120"/>
              </a:rPr>
              <a:t> </a:t>
            </a:r>
            <a:r>
              <a:rPr lang="en-US" altLang="zh-TW" sz="3600" b="1">
                <a:solidFill>
                  <a:srgbClr val="DF00EE"/>
                </a:solidFill>
                <a:latin typeface="微軟正黑體" panose="020B0604030504040204" pitchFamily="34" charset="-120"/>
                <a:ea typeface="微軟正黑體" panose="020B0604030504040204" pitchFamily="34" charset="-120"/>
              </a:rPr>
              <a:t>E</a:t>
            </a:r>
          </a:p>
        </p:txBody>
      </p:sp>
      <p:sp>
        <p:nvSpPr>
          <p:cNvPr id="31" name="文字方塊 30">
            <a:extLst>
              <a:ext uri="{FF2B5EF4-FFF2-40B4-BE49-F238E27FC236}">
                <a16:creationId xmlns:a16="http://schemas.microsoft.com/office/drawing/2014/main" id="{C3E7DA74-DFF7-4749-BDB7-AB15789FC0F0}"/>
              </a:ext>
            </a:extLst>
          </p:cNvPr>
          <p:cNvSpPr txBox="1"/>
          <p:nvPr/>
        </p:nvSpPr>
        <p:spPr>
          <a:xfrm>
            <a:off x="9107385" y="7523543"/>
            <a:ext cx="2261687" cy="646331"/>
          </a:xfrm>
          <a:prstGeom prst="rect">
            <a:avLst/>
          </a:prstGeom>
          <a:noFill/>
        </p:spPr>
        <p:txBody>
          <a:bodyPr wrap="square" rtlCol="0">
            <a:spAutoFit/>
          </a:bodyPr>
          <a:lstStyle/>
          <a:p>
            <a:r>
              <a:rPr lang="en-US" altLang="zh-TW" sz="3600" b="1">
                <a:solidFill>
                  <a:schemeClr val="bg1"/>
                </a:solidFill>
                <a:latin typeface="微軟正黑體" panose="020B0604030504040204" pitchFamily="34" charset="-120"/>
                <a:ea typeface="微軟正黑體" panose="020B0604030504040204" pitchFamily="34" charset="-120"/>
              </a:rPr>
              <a:t>User</a:t>
            </a:r>
            <a:r>
              <a:rPr lang="zh-TW" altLang="en-US" sz="3600" b="1">
                <a:solidFill>
                  <a:schemeClr val="bg1"/>
                </a:solidFill>
                <a:latin typeface="微軟正黑體" panose="020B0604030504040204" pitchFamily="34" charset="-120"/>
                <a:ea typeface="微軟正黑體" panose="020B0604030504040204" pitchFamily="34" charset="-120"/>
              </a:rPr>
              <a:t> </a:t>
            </a:r>
            <a:r>
              <a:rPr lang="en-US" altLang="zh-TW" sz="3600" b="1">
                <a:solidFill>
                  <a:schemeClr val="bg1"/>
                </a:solidFill>
                <a:latin typeface="微軟正黑體" panose="020B0604030504040204" pitchFamily="34" charset="-120"/>
                <a:ea typeface="微軟正黑體" panose="020B0604030504040204" pitchFamily="34" charset="-120"/>
              </a:rPr>
              <a:t>E</a:t>
            </a:r>
          </a:p>
        </p:txBody>
      </p:sp>
      <p:sp>
        <p:nvSpPr>
          <p:cNvPr id="32" name="文字方塊 31">
            <a:extLst>
              <a:ext uri="{FF2B5EF4-FFF2-40B4-BE49-F238E27FC236}">
                <a16:creationId xmlns:a16="http://schemas.microsoft.com/office/drawing/2014/main" id="{B47FB5C0-03F1-434A-8CF9-51AA46E2FDF2}"/>
              </a:ext>
            </a:extLst>
          </p:cNvPr>
          <p:cNvSpPr txBox="1"/>
          <p:nvPr/>
        </p:nvSpPr>
        <p:spPr>
          <a:xfrm>
            <a:off x="19074410" y="5766157"/>
            <a:ext cx="3169541" cy="646331"/>
          </a:xfrm>
          <a:prstGeom prst="rect">
            <a:avLst/>
          </a:prstGeom>
          <a:noFill/>
        </p:spPr>
        <p:txBody>
          <a:bodyPr wrap="square" rtlCol="0">
            <a:spAutoFit/>
          </a:bodyPr>
          <a:lstStyle/>
          <a:p>
            <a:r>
              <a:rPr lang="en-US" altLang="zh-TW" sz="3600" b="1">
                <a:solidFill>
                  <a:srgbClr val="DF00EE"/>
                </a:solidFill>
                <a:latin typeface="微軟正黑體" panose="020B0604030504040204" pitchFamily="34" charset="-120"/>
                <a:ea typeface="微軟正黑體" panose="020B0604030504040204" pitchFamily="34" charset="-120"/>
              </a:rPr>
              <a:t>Server</a:t>
            </a:r>
            <a:r>
              <a:rPr lang="zh-TW" altLang="en-US" sz="3600" b="1">
                <a:solidFill>
                  <a:srgbClr val="DF00EE"/>
                </a:solidFill>
                <a:latin typeface="微軟正黑體" panose="020B0604030504040204" pitchFamily="34" charset="-120"/>
                <a:ea typeface="微軟正黑體" panose="020B0604030504040204" pitchFamily="34" charset="-120"/>
              </a:rPr>
              <a:t> </a:t>
            </a:r>
            <a:r>
              <a:rPr lang="en-US" altLang="zh-TW" sz="3600" b="1">
                <a:solidFill>
                  <a:srgbClr val="DF00EE"/>
                </a:solidFill>
                <a:latin typeface="微軟正黑體" panose="020B0604030504040204" pitchFamily="34" charset="-120"/>
                <a:ea typeface="微軟正黑體" panose="020B0604030504040204" pitchFamily="34" charset="-120"/>
              </a:rPr>
              <a:t>A</a:t>
            </a:r>
          </a:p>
        </p:txBody>
      </p:sp>
      <p:sp>
        <p:nvSpPr>
          <p:cNvPr id="33" name="文字方塊 32">
            <a:extLst>
              <a:ext uri="{FF2B5EF4-FFF2-40B4-BE49-F238E27FC236}">
                <a16:creationId xmlns:a16="http://schemas.microsoft.com/office/drawing/2014/main" id="{BD68C425-4E0D-4D99-A439-A2BBDC5C3F2B}"/>
              </a:ext>
            </a:extLst>
          </p:cNvPr>
          <p:cNvSpPr txBox="1"/>
          <p:nvPr/>
        </p:nvSpPr>
        <p:spPr>
          <a:xfrm>
            <a:off x="13572379" y="9562682"/>
            <a:ext cx="2261687" cy="646331"/>
          </a:xfrm>
          <a:prstGeom prst="rect">
            <a:avLst/>
          </a:prstGeom>
          <a:noFill/>
        </p:spPr>
        <p:txBody>
          <a:bodyPr wrap="square" rtlCol="0">
            <a:spAutoFit/>
          </a:bodyPr>
          <a:lstStyle/>
          <a:p>
            <a:r>
              <a:rPr lang="en-US" altLang="zh-TW" sz="3600" b="1">
                <a:solidFill>
                  <a:schemeClr val="bg1"/>
                </a:solidFill>
                <a:latin typeface="微軟正黑體" panose="020B0604030504040204" pitchFamily="34" charset="-120"/>
                <a:ea typeface="微軟正黑體" panose="020B0604030504040204" pitchFamily="34" charset="-120"/>
              </a:rPr>
              <a:t>User</a:t>
            </a:r>
            <a:r>
              <a:rPr lang="zh-TW" altLang="en-US" sz="3600" b="1">
                <a:solidFill>
                  <a:schemeClr val="bg1"/>
                </a:solidFill>
                <a:latin typeface="微軟正黑體" panose="020B0604030504040204" pitchFamily="34" charset="-120"/>
                <a:ea typeface="微軟正黑體" panose="020B0604030504040204" pitchFamily="34" charset="-120"/>
              </a:rPr>
              <a:t> </a:t>
            </a:r>
            <a:r>
              <a:rPr lang="en-US" altLang="zh-TW" sz="3600" b="1">
                <a:solidFill>
                  <a:schemeClr val="bg1"/>
                </a:solidFill>
                <a:latin typeface="微軟正黑體" panose="020B0604030504040204" pitchFamily="34" charset="-120"/>
                <a:ea typeface="微軟正黑體" panose="020B0604030504040204" pitchFamily="34" charset="-120"/>
              </a:rPr>
              <a:t>B</a:t>
            </a:r>
          </a:p>
        </p:txBody>
      </p:sp>
      <p:sp>
        <p:nvSpPr>
          <p:cNvPr id="34" name="文字方塊 33">
            <a:extLst>
              <a:ext uri="{FF2B5EF4-FFF2-40B4-BE49-F238E27FC236}">
                <a16:creationId xmlns:a16="http://schemas.microsoft.com/office/drawing/2014/main" id="{EB868AAE-CC82-4202-9E52-7695FA480C7B}"/>
              </a:ext>
            </a:extLst>
          </p:cNvPr>
          <p:cNvSpPr txBox="1"/>
          <p:nvPr/>
        </p:nvSpPr>
        <p:spPr>
          <a:xfrm>
            <a:off x="13572379" y="11793304"/>
            <a:ext cx="2261687" cy="646331"/>
          </a:xfrm>
          <a:prstGeom prst="rect">
            <a:avLst/>
          </a:prstGeom>
          <a:noFill/>
        </p:spPr>
        <p:txBody>
          <a:bodyPr wrap="square" rtlCol="0">
            <a:spAutoFit/>
          </a:bodyPr>
          <a:lstStyle/>
          <a:p>
            <a:r>
              <a:rPr lang="en-US" altLang="zh-TW" sz="3600" b="1">
                <a:solidFill>
                  <a:schemeClr val="bg1"/>
                </a:solidFill>
                <a:latin typeface="微軟正黑體" panose="020B0604030504040204" pitchFamily="34" charset="-120"/>
                <a:ea typeface="微軟正黑體" panose="020B0604030504040204" pitchFamily="34" charset="-120"/>
              </a:rPr>
              <a:t>User</a:t>
            </a:r>
            <a:r>
              <a:rPr lang="zh-TW" altLang="en-US" sz="3600" b="1">
                <a:solidFill>
                  <a:schemeClr val="bg1"/>
                </a:solidFill>
                <a:latin typeface="微軟正黑體" panose="020B0604030504040204" pitchFamily="34" charset="-120"/>
                <a:ea typeface="微軟正黑體" panose="020B0604030504040204" pitchFamily="34" charset="-120"/>
              </a:rPr>
              <a:t> </a:t>
            </a:r>
            <a:r>
              <a:rPr lang="en-US" altLang="zh-TW" sz="3600" b="1">
                <a:solidFill>
                  <a:schemeClr val="bg1"/>
                </a:solidFill>
                <a:latin typeface="微軟正黑體" panose="020B0604030504040204" pitchFamily="34" charset="-120"/>
                <a:ea typeface="微軟正黑體" panose="020B0604030504040204" pitchFamily="34" charset="-120"/>
              </a:rPr>
              <a:t>C</a:t>
            </a:r>
          </a:p>
        </p:txBody>
      </p:sp>
      <p:sp>
        <p:nvSpPr>
          <p:cNvPr id="35" name="文字方塊 34">
            <a:extLst>
              <a:ext uri="{FF2B5EF4-FFF2-40B4-BE49-F238E27FC236}">
                <a16:creationId xmlns:a16="http://schemas.microsoft.com/office/drawing/2014/main" id="{922ABF08-84E3-4AF9-A2A2-FD615B403E87}"/>
              </a:ext>
            </a:extLst>
          </p:cNvPr>
          <p:cNvSpPr txBox="1"/>
          <p:nvPr/>
        </p:nvSpPr>
        <p:spPr>
          <a:xfrm>
            <a:off x="20787877" y="11731398"/>
            <a:ext cx="2261687" cy="646331"/>
          </a:xfrm>
          <a:prstGeom prst="rect">
            <a:avLst/>
          </a:prstGeom>
          <a:noFill/>
        </p:spPr>
        <p:txBody>
          <a:bodyPr wrap="square" rtlCol="0">
            <a:spAutoFit/>
          </a:bodyPr>
          <a:lstStyle/>
          <a:p>
            <a:r>
              <a:rPr lang="en-US" altLang="zh-TW" sz="3600" b="1">
                <a:solidFill>
                  <a:schemeClr val="bg1"/>
                </a:solidFill>
                <a:latin typeface="微軟正黑體" panose="020B0604030504040204" pitchFamily="34" charset="-120"/>
                <a:ea typeface="微軟正黑體" panose="020B0604030504040204" pitchFamily="34" charset="-120"/>
              </a:rPr>
              <a:t>User</a:t>
            </a:r>
            <a:r>
              <a:rPr lang="zh-TW" altLang="en-US" sz="3600" b="1">
                <a:solidFill>
                  <a:schemeClr val="bg1"/>
                </a:solidFill>
                <a:latin typeface="微軟正黑體" panose="020B0604030504040204" pitchFamily="34" charset="-120"/>
                <a:ea typeface="微軟正黑體" panose="020B0604030504040204" pitchFamily="34" charset="-120"/>
              </a:rPr>
              <a:t> </a:t>
            </a:r>
            <a:r>
              <a:rPr lang="en-US" altLang="zh-TW" sz="3600" b="1">
                <a:solidFill>
                  <a:schemeClr val="bg1"/>
                </a:solidFill>
                <a:latin typeface="微軟正黑體" panose="020B0604030504040204" pitchFamily="34" charset="-120"/>
                <a:ea typeface="微軟正黑體" panose="020B0604030504040204" pitchFamily="34" charset="-120"/>
              </a:rPr>
              <a:t>D</a:t>
            </a:r>
          </a:p>
        </p:txBody>
      </p:sp>
      <p:sp>
        <p:nvSpPr>
          <p:cNvPr id="37" name="文字方塊 36">
            <a:extLst>
              <a:ext uri="{FF2B5EF4-FFF2-40B4-BE49-F238E27FC236}">
                <a16:creationId xmlns:a16="http://schemas.microsoft.com/office/drawing/2014/main" id="{1931DF79-67D4-420D-9C54-CC1D2097306B}"/>
              </a:ext>
            </a:extLst>
          </p:cNvPr>
          <p:cNvSpPr txBox="1"/>
          <p:nvPr/>
        </p:nvSpPr>
        <p:spPr>
          <a:xfrm>
            <a:off x="21431308" y="9562681"/>
            <a:ext cx="2261687" cy="646331"/>
          </a:xfrm>
          <a:prstGeom prst="rect">
            <a:avLst/>
          </a:prstGeom>
          <a:noFill/>
        </p:spPr>
        <p:txBody>
          <a:bodyPr wrap="square" rtlCol="0">
            <a:spAutoFit/>
          </a:bodyPr>
          <a:lstStyle/>
          <a:p>
            <a:r>
              <a:rPr lang="en-US" altLang="zh-TW" sz="3600" b="1">
                <a:solidFill>
                  <a:schemeClr val="bg1"/>
                </a:solidFill>
                <a:latin typeface="微軟正黑體" panose="020B0604030504040204" pitchFamily="34" charset="-120"/>
                <a:ea typeface="微軟正黑體" panose="020B0604030504040204" pitchFamily="34" charset="-120"/>
              </a:rPr>
              <a:t>User</a:t>
            </a:r>
            <a:r>
              <a:rPr lang="zh-TW" altLang="en-US" sz="3600" b="1">
                <a:solidFill>
                  <a:schemeClr val="bg1"/>
                </a:solidFill>
                <a:latin typeface="微軟正黑體" panose="020B0604030504040204" pitchFamily="34" charset="-120"/>
                <a:ea typeface="微軟正黑體" panose="020B0604030504040204" pitchFamily="34" charset="-120"/>
              </a:rPr>
              <a:t> </a:t>
            </a:r>
            <a:r>
              <a:rPr lang="en-US" altLang="zh-TW" sz="3600" b="1">
                <a:solidFill>
                  <a:schemeClr val="bg1"/>
                </a:solidFill>
                <a:latin typeface="微軟正黑體" panose="020B0604030504040204" pitchFamily="34" charset="-120"/>
                <a:ea typeface="微軟正黑體" panose="020B0604030504040204" pitchFamily="34" charset="-120"/>
              </a:rPr>
              <a:t>E</a:t>
            </a:r>
          </a:p>
        </p:txBody>
      </p:sp>
    </p:spTree>
    <p:extLst>
      <p:ext uri="{BB962C8B-B14F-4D97-AF65-F5344CB8AC3E}">
        <p14:creationId xmlns:p14="http://schemas.microsoft.com/office/powerpoint/2010/main" val="3371830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標題 1">
            <a:extLst>
              <a:ext uri="{FF2B5EF4-FFF2-40B4-BE49-F238E27FC236}">
                <a16:creationId xmlns:a16="http://schemas.microsoft.com/office/drawing/2014/main" id="{4121AA0C-45CC-462C-BCDA-8BD741B3008E}"/>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Platform Support</a:t>
            </a:r>
            <a:endParaRPr lang="zh-TW" altLang="en-US"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1" name="Picture 2" descr="「linux」的圖片搜尋結果">
            <a:extLst>
              <a:ext uri="{FF2B5EF4-FFF2-40B4-BE49-F238E27FC236}">
                <a16:creationId xmlns:a16="http://schemas.microsoft.com/office/drawing/2014/main" id="{724F3FE4-B308-4A28-923C-6EB8025C24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58000"/>
                    </a14:imgEffect>
                  </a14:imgLayer>
                </a14:imgProps>
              </a:ext>
              <a:ext uri="{28A0092B-C50C-407E-A947-70E740481C1C}">
                <a14:useLocalDpi xmlns:a14="http://schemas.microsoft.com/office/drawing/2010/main" val="0"/>
              </a:ext>
            </a:extLst>
          </a:blip>
          <a:srcRect/>
          <a:stretch>
            <a:fillRect/>
          </a:stretch>
        </p:blipFill>
        <p:spPr bwMode="auto">
          <a:xfrm>
            <a:off x="2642630" y="4974347"/>
            <a:ext cx="2799275" cy="2211402"/>
          </a:xfrm>
          <a:prstGeom prst="rect">
            <a:avLst/>
          </a:prstGeom>
          <a:noFill/>
          <a:ln w="50800">
            <a:noFill/>
          </a:ln>
          <a:extLst>
            <a:ext uri="{909E8E84-426E-40DD-AFC4-6F175D3DCCD1}">
              <a14:hiddenFill xmlns:a14="http://schemas.microsoft.com/office/drawing/2010/main">
                <a:solidFill>
                  <a:srgbClr val="FFFFFF"/>
                </a:solidFill>
              </a14:hiddenFill>
            </a:ext>
          </a:extLst>
        </p:spPr>
      </p:pic>
      <p:pic>
        <p:nvPicPr>
          <p:cNvPr id="44" name="Picture 4" descr="「windows」的圖片搜尋結果">
            <a:extLst>
              <a:ext uri="{FF2B5EF4-FFF2-40B4-BE49-F238E27FC236}">
                <a16:creationId xmlns:a16="http://schemas.microsoft.com/office/drawing/2014/main" id="{E30430B4-26A0-4412-9102-27514D6AA9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5887" y="9152234"/>
            <a:ext cx="2640907" cy="2634106"/>
          </a:xfrm>
          <a:prstGeom prst="rect">
            <a:avLst/>
          </a:prstGeom>
          <a:noFill/>
          <a:ln w="50800">
            <a:noFill/>
          </a:ln>
          <a:extLst>
            <a:ext uri="{909E8E84-426E-40DD-AFC4-6F175D3DCCD1}">
              <a14:hiddenFill xmlns:a14="http://schemas.microsoft.com/office/drawing/2010/main">
                <a:solidFill>
                  <a:srgbClr val="FFFFFF"/>
                </a:solidFill>
              </a14:hiddenFill>
            </a:ext>
          </a:extLst>
        </p:spPr>
      </p:pic>
      <p:pic>
        <p:nvPicPr>
          <p:cNvPr id="47" name="圖片 46">
            <a:extLst>
              <a:ext uri="{FF2B5EF4-FFF2-40B4-BE49-F238E27FC236}">
                <a16:creationId xmlns:a16="http://schemas.microsoft.com/office/drawing/2014/main" id="{1FD6F7C2-A44C-4B8F-82AB-B31E226C904D}"/>
              </a:ext>
            </a:extLst>
          </p:cNvPr>
          <p:cNvPicPr>
            <a:picLocks noChangeAspect="1"/>
          </p:cNvPicPr>
          <p:nvPr/>
        </p:nvPicPr>
        <p:blipFill>
          <a:blip r:embed="rId6"/>
          <a:stretch>
            <a:fillRect/>
          </a:stretch>
        </p:blipFill>
        <p:spPr>
          <a:xfrm>
            <a:off x="16007657" y="9942264"/>
            <a:ext cx="3399261" cy="1045044"/>
          </a:xfrm>
          <a:prstGeom prst="rect">
            <a:avLst/>
          </a:prstGeom>
          <a:ln w="50800">
            <a:noFill/>
          </a:ln>
        </p:spPr>
      </p:pic>
      <p:pic>
        <p:nvPicPr>
          <p:cNvPr id="50" name="Picture 6" descr="「os x」的圖片搜尋結果">
            <a:extLst>
              <a:ext uri="{FF2B5EF4-FFF2-40B4-BE49-F238E27FC236}">
                <a16:creationId xmlns:a16="http://schemas.microsoft.com/office/drawing/2014/main" id="{3797B68D-F785-4CB5-96CD-D1DC8220B6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53330" y="9184607"/>
            <a:ext cx="2950537" cy="2560357"/>
          </a:xfrm>
          <a:prstGeom prst="rect">
            <a:avLst/>
          </a:prstGeom>
          <a:noFill/>
          <a:ln w="50800">
            <a:noFill/>
          </a:ln>
          <a:extLst>
            <a:ext uri="{909E8E84-426E-40DD-AFC4-6F175D3DCCD1}">
              <a14:hiddenFill xmlns:a14="http://schemas.microsoft.com/office/drawing/2010/main">
                <a:solidFill>
                  <a:srgbClr val="FFFFFF"/>
                </a:solidFill>
              </a14:hiddenFill>
            </a:ext>
          </a:extLst>
        </p:spPr>
      </p:pic>
      <p:pic>
        <p:nvPicPr>
          <p:cNvPr id="53" name="圖片 52">
            <a:extLst>
              <a:ext uri="{FF2B5EF4-FFF2-40B4-BE49-F238E27FC236}">
                <a16:creationId xmlns:a16="http://schemas.microsoft.com/office/drawing/2014/main" id="{E21D9224-28DC-4E58-B56C-4E805E1443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90017" y="4973735"/>
            <a:ext cx="3230613" cy="2637603"/>
          </a:xfrm>
          <a:prstGeom prst="rect">
            <a:avLst/>
          </a:prstGeom>
          <a:ln w="50800">
            <a:noFill/>
          </a:ln>
        </p:spPr>
      </p:pic>
      <p:pic>
        <p:nvPicPr>
          <p:cNvPr id="56" name="圖片 55">
            <a:extLst>
              <a:ext uri="{FF2B5EF4-FFF2-40B4-BE49-F238E27FC236}">
                <a16:creationId xmlns:a16="http://schemas.microsoft.com/office/drawing/2014/main" id="{752365B6-5CC1-4E13-BF48-EEC88CE126EA}"/>
              </a:ext>
            </a:extLst>
          </p:cNvPr>
          <p:cNvPicPr>
            <a:picLocks noChangeAspect="1"/>
          </p:cNvPicPr>
          <p:nvPr/>
        </p:nvPicPr>
        <p:blipFill>
          <a:blip r:embed="rId9"/>
          <a:stretch>
            <a:fillRect/>
          </a:stretch>
        </p:blipFill>
        <p:spPr>
          <a:xfrm>
            <a:off x="13988927" y="3706582"/>
            <a:ext cx="2825780" cy="2923759"/>
          </a:xfrm>
          <a:prstGeom prst="rect">
            <a:avLst/>
          </a:prstGeom>
          <a:ln w="50800">
            <a:noFill/>
          </a:ln>
        </p:spPr>
      </p:pic>
      <p:pic>
        <p:nvPicPr>
          <p:cNvPr id="59" name="圖片 58">
            <a:extLst>
              <a:ext uri="{FF2B5EF4-FFF2-40B4-BE49-F238E27FC236}">
                <a16:creationId xmlns:a16="http://schemas.microsoft.com/office/drawing/2014/main" id="{11255537-D63E-46DE-835D-65E164F40639}"/>
              </a:ext>
            </a:extLst>
          </p:cNvPr>
          <p:cNvPicPr>
            <a:picLocks noChangeAspect="1"/>
          </p:cNvPicPr>
          <p:nvPr/>
        </p:nvPicPr>
        <p:blipFill>
          <a:blip r:embed="rId10"/>
          <a:stretch>
            <a:fillRect/>
          </a:stretch>
        </p:blipFill>
        <p:spPr>
          <a:xfrm>
            <a:off x="7953355" y="4605142"/>
            <a:ext cx="3646194" cy="1483130"/>
          </a:xfrm>
          <a:prstGeom prst="rect">
            <a:avLst/>
          </a:prstGeom>
        </p:spPr>
      </p:pic>
    </p:spTree>
    <p:extLst>
      <p:ext uri="{BB962C8B-B14F-4D97-AF65-F5344CB8AC3E}">
        <p14:creationId xmlns:p14="http://schemas.microsoft.com/office/powerpoint/2010/main" val="1599148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0098DD1-0378-49BE-90E4-399B82AD2D80}"/>
              </a:ext>
            </a:extLst>
          </p:cNvPr>
          <p:cNvSpPr/>
          <p:nvPr/>
        </p:nvSpPr>
        <p:spPr>
          <a:xfrm>
            <a:off x="1611087" y="4739235"/>
            <a:ext cx="21793200" cy="7837716"/>
          </a:xfrm>
          <a:prstGeom prst="rect">
            <a:avLst/>
          </a:prstGeom>
          <a:solidFill>
            <a:schemeClr val="bg1"/>
          </a:solidFill>
          <a:ln>
            <a:solidFill>
              <a:srgbClr val="5FF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4" name="表格 23">
            <a:extLst>
              <a:ext uri="{FF2B5EF4-FFF2-40B4-BE49-F238E27FC236}">
                <a16:creationId xmlns:a16="http://schemas.microsoft.com/office/drawing/2014/main" id="{CAABC41A-3FCA-4801-8344-EAF171095036}"/>
              </a:ext>
            </a:extLst>
          </p:cNvPr>
          <p:cNvGraphicFramePr>
            <a:graphicFrameLocks noGrp="1"/>
          </p:cNvGraphicFramePr>
          <p:nvPr>
            <p:extLst>
              <p:ext uri="{D42A27DB-BD31-4B8C-83A1-F6EECF244321}">
                <p14:modId xmlns:p14="http://schemas.microsoft.com/office/powerpoint/2010/main" val="1210313142"/>
              </p:ext>
            </p:extLst>
          </p:nvPr>
        </p:nvGraphicFramePr>
        <p:xfrm>
          <a:off x="1358441" y="4332514"/>
          <a:ext cx="21667118" cy="7837716"/>
        </p:xfrm>
        <a:graphic>
          <a:graphicData uri="http://schemas.openxmlformats.org/drawingml/2006/table">
            <a:tbl>
              <a:tblPr>
                <a:tableStyleId>{5940675A-B579-460E-94D1-54222C63F5DA}</a:tableStyleId>
              </a:tblPr>
              <a:tblGrid>
                <a:gridCol w="12239572">
                  <a:extLst>
                    <a:ext uri="{9D8B030D-6E8A-4147-A177-3AD203B41FA5}">
                      <a16:colId xmlns:a16="http://schemas.microsoft.com/office/drawing/2014/main" val="3585542951"/>
                    </a:ext>
                  </a:extLst>
                </a:gridCol>
                <a:gridCol w="4100052">
                  <a:extLst>
                    <a:ext uri="{9D8B030D-6E8A-4147-A177-3AD203B41FA5}">
                      <a16:colId xmlns:a16="http://schemas.microsoft.com/office/drawing/2014/main" val="3466408101"/>
                    </a:ext>
                  </a:extLst>
                </a:gridCol>
                <a:gridCol w="5327494">
                  <a:extLst>
                    <a:ext uri="{9D8B030D-6E8A-4147-A177-3AD203B41FA5}">
                      <a16:colId xmlns:a16="http://schemas.microsoft.com/office/drawing/2014/main" val="944903697"/>
                    </a:ext>
                  </a:extLst>
                </a:gridCol>
              </a:tblGrid>
              <a:tr h="1306286">
                <a:tc>
                  <a:txBody>
                    <a:bodyPr/>
                    <a:lstStyle/>
                    <a:p>
                      <a:pPr algn="l"/>
                      <a:r>
                        <a:rPr lang="zh-TW" altLang="en-US" sz="4400" b="1" u="none" strike="noStrike">
                          <a:latin typeface="微軟正黑體"/>
                          <a:ea typeface="微軟正黑體"/>
                        </a:rPr>
                        <a:t> </a:t>
                      </a:r>
                      <a:r>
                        <a:rPr lang="zh-TW" altLang="en-US" sz="4400" b="1" u="none" strike="noStrike">
                          <a:effectLst/>
                          <a:latin typeface="微軟正黑體"/>
                          <a:ea typeface="微軟正黑體"/>
                        </a:rPr>
                        <a:t> </a:t>
                      </a:r>
                      <a:r>
                        <a:rPr lang="en-US" altLang="zh-TW" sz="4400" b="1" u="none" strike="noStrike">
                          <a:effectLst/>
                          <a:latin typeface="微軟正黑體"/>
                          <a:ea typeface="微軟正黑體"/>
                        </a:rPr>
                        <a:t>Features</a:t>
                      </a:r>
                      <a:endParaRPr lang="en-US" sz="4400" b="1" i="0" u="none" strike="noStrike">
                        <a:solidFill>
                          <a:schemeClr val="tx1"/>
                        </a:solidFill>
                        <a:effectLst/>
                        <a:latin typeface="微軟正黑體"/>
                        <a:ea typeface="微軟正黑體"/>
                      </a:endParaRPr>
                    </a:p>
                  </a:txBody>
                  <a:tcPr marL="7620" marR="7620" marT="7620" marB="0" anchor="ctr">
                    <a:lnL w="76200" cap="flat" cmpd="sng" algn="ctr">
                      <a:solidFill>
                        <a:srgbClr val="5FFFBF"/>
                      </a:solidFill>
                      <a:prstDash val="solid"/>
                      <a:round/>
                      <a:headEnd type="none" w="med" len="med"/>
                      <a:tailEnd type="none" w="med" len="med"/>
                    </a:lnL>
                    <a:lnR w="38100" cap="flat" cmpd="sng" algn="ctr">
                      <a:solidFill>
                        <a:srgbClr val="5FFFBF"/>
                      </a:solidFill>
                      <a:prstDash val="solid"/>
                      <a:round/>
                      <a:headEnd type="none" w="med" len="med"/>
                      <a:tailEnd type="none" w="med" len="med"/>
                    </a:lnR>
                    <a:lnT w="762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85000"/>
                        <a:lumOff val="15000"/>
                      </a:schemeClr>
                    </a:solidFill>
                  </a:tcPr>
                </a:tc>
                <a:tc>
                  <a:txBody>
                    <a:bodyPr/>
                    <a:lstStyle/>
                    <a:p>
                      <a:pPr algn="ctr" fontAlgn="ctr"/>
                      <a:r>
                        <a:rPr lang="en-US" altLang="zh-TW" sz="4400" b="1" u="none" strike="noStrike">
                          <a:effectLst/>
                          <a:latin typeface="微軟正黑體"/>
                          <a:ea typeface="微軟正黑體"/>
                        </a:rPr>
                        <a:t>Free</a:t>
                      </a:r>
                      <a:endParaRPr lang="zh-TW" altLang="en-US" sz="4400" b="1" i="0" u="none" strike="noStrike">
                        <a:solidFill>
                          <a:srgbClr val="000000"/>
                        </a:solidFill>
                        <a:effectLst/>
                        <a:latin typeface="微軟正黑體"/>
                        <a:ea typeface="微軟正黑體"/>
                      </a:endParaRPr>
                    </a:p>
                  </a:txBody>
                  <a:tcPr marL="7620" marR="7620" marT="7620" marB="0" anchor="ctr">
                    <a:lnL w="38100" cap="flat" cmpd="sng" algn="ctr">
                      <a:solidFill>
                        <a:srgbClr val="5FFFBF"/>
                      </a:solidFill>
                      <a:prstDash val="solid"/>
                      <a:round/>
                      <a:headEnd type="none" w="med" len="med"/>
                      <a:tailEnd type="none" w="med" len="med"/>
                    </a:lnL>
                    <a:lnR w="38100" cap="flat" cmpd="sng" algn="ctr">
                      <a:solidFill>
                        <a:srgbClr val="5FFFBF"/>
                      </a:solidFill>
                      <a:prstDash val="solid"/>
                      <a:round/>
                      <a:headEnd type="none" w="med" len="med"/>
                      <a:tailEnd type="none" w="med" len="med"/>
                    </a:lnR>
                    <a:lnT w="762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85000"/>
                        <a:lumOff val="15000"/>
                      </a:schemeClr>
                    </a:solidFill>
                  </a:tcPr>
                </a:tc>
                <a:tc>
                  <a:txBody>
                    <a:bodyPr/>
                    <a:lstStyle/>
                    <a:p>
                      <a:pPr algn="ctr" fontAlgn="ctr"/>
                      <a:r>
                        <a:rPr lang="en-US" altLang="zh-TW" sz="4400" b="1" u="none" strike="noStrike">
                          <a:effectLst/>
                          <a:latin typeface="微軟正黑體"/>
                          <a:ea typeface="微軟正黑體"/>
                        </a:rPr>
                        <a:t>Professional</a:t>
                      </a:r>
                      <a:endParaRPr lang="zh-TW" altLang="en-US" sz="4400" b="1" i="0" u="none" strike="noStrike">
                        <a:solidFill>
                          <a:srgbClr val="000000"/>
                        </a:solidFill>
                        <a:effectLst/>
                        <a:latin typeface="微軟正黑體"/>
                        <a:ea typeface="微軟正黑體"/>
                      </a:endParaRPr>
                    </a:p>
                  </a:txBody>
                  <a:tcPr marL="7620" marR="7620" marT="7620" marB="0" anchor="ctr">
                    <a:lnL w="38100" cap="flat" cmpd="sng" algn="ctr">
                      <a:solidFill>
                        <a:srgbClr val="5FFFBF"/>
                      </a:solidFill>
                      <a:prstDash val="solid"/>
                      <a:round/>
                      <a:headEnd type="none" w="med" len="med"/>
                      <a:tailEnd type="none" w="med" len="med"/>
                    </a:lnL>
                    <a:lnR w="76200" cap="flat" cmpd="sng" algn="ctr">
                      <a:solidFill>
                        <a:srgbClr val="5FFFBF"/>
                      </a:solidFill>
                      <a:prstDash val="solid"/>
                      <a:round/>
                      <a:headEnd type="none" w="med" len="med"/>
                      <a:tailEnd type="none" w="med" len="med"/>
                    </a:lnR>
                    <a:lnT w="762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3009863162"/>
                  </a:ext>
                </a:extLst>
              </a:tr>
              <a:tr h="1306286">
                <a:tc>
                  <a:txBody>
                    <a:bodyPr/>
                    <a:lstStyle/>
                    <a:p>
                      <a:pPr marL="0" marR="0" lvl="0" indent="0" algn="l" rtl="0">
                        <a:lnSpc>
                          <a:spcPct val="100000"/>
                        </a:lnSpc>
                        <a:spcBef>
                          <a:spcPts val="0"/>
                        </a:spcBef>
                        <a:spcAft>
                          <a:spcPts val="0"/>
                        </a:spcAft>
                        <a:buFontTx/>
                        <a:buNone/>
                      </a:pPr>
                      <a:r>
                        <a:rPr lang="zh-TW" altLang="en-US" sz="4400" b="1" u="none" strike="noStrike">
                          <a:latin typeface="微軟正黑體"/>
                          <a:ea typeface="微軟正黑體"/>
                        </a:rPr>
                        <a:t> </a:t>
                      </a:r>
                      <a:r>
                        <a:rPr lang="zh-TW" altLang="en-US" sz="4400" b="1" u="none" strike="noStrike">
                          <a:effectLst/>
                          <a:latin typeface="微軟正黑體"/>
                          <a:ea typeface="微軟正黑體"/>
                        </a:rPr>
                        <a:t> </a:t>
                      </a:r>
                      <a:r>
                        <a:rPr lang="en-US" altLang="zh-TW" sz="4400" b="1" u="none" strike="noStrike">
                          <a:effectLst/>
                          <a:latin typeface="微軟正黑體"/>
                          <a:ea typeface="微軟正黑體"/>
                        </a:rPr>
                        <a:t>Standard folder</a:t>
                      </a:r>
                      <a:endParaRPr lang="zh-TW" altLang="en-US" sz="4400" b="1" i="0" u="none" strike="noStrike">
                        <a:solidFill>
                          <a:srgbClr val="343746"/>
                        </a:solidFill>
                        <a:effectLst/>
                        <a:latin typeface="微軟正黑體"/>
                        <a:ea typeface="微軟正黑體"/>
                      </a:endParaRPr>
                    </a:p>
                  </a:txBody>
                  <a:tcPr marL="7620" marR="7620" marT="7620" marB="0" anchor="ctr">
                    <a:lnL w="76200" cap="flat" cmpd="sng" algn="ctr">
                      <a:solidFill>
                        <a:srgbClr val="5FFFBF"/>
                      </a:solidFill>
                      <a:prstDash val="solid"/>
                      <a:round/>
                      <a:headEnd type="none" w="med" len="med"/>
                      <a:tailEnd type="none" w="med" len="med"/>
                    </a:lnL>
                    <a:lnR w="381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65000"/>
                        <a:lumOff val="35000"/>
                      </a:schemeClr>
                    </a:solidFill>
                  </a:tcPr>
                </a:tc>
                <a:tc>
                  <a:txBody>
                    <a:bodyPr/>
                    <a:lstStyle/>
                    <a:p>
                      <a:pPr algn="ctr" fontAlgn="ctr"/>
                      <a:r>
                        <a:rPr lang="zh-TW" altLang="en-US" sz="4400" b="1" u="none" strike="noStrike">
                          <a:effectLst/>
                          <a:latin typeface="微軟正黑體"/>
                          <a:ea typeface="微軟正黑體"/>
                        </a:rPr>
                        <a:t>　</a:t>
                      </a:r>
                      <a:endParaRPr lang="zh-TW" altLang="en-US" sz="4400" b="1" i="0" u="none" strike="noStrike">
                        <a:solidFill>
                          <a:srgbClr val="343746"/>
                        </a:solidFill>
                        <a:effectLst/>
                        <a:latin typeface="微軟正黑體"/>
                        <a:ea typeface="微軟正黑體"/>
                      </a:endParaRPr>
                    </a:p>
                  </a:txBody>
                  <a:tcPr marL="7620" marR="7620" marT="7620" marB="0" anchor="ctr">
                    <a:lnL w="38100" cap="flat" cmpd="sng" algn="ctr">
                      <a:solidFill>
                        <a:srgbClr val="5FFFBF"/>
                      </a:solidFill>
                      <a:prstDash val="solid"/>
                      <a:round/>
                      <a:headEnd type="none" w="med" len="med"/>
                      <a:tailEnd type="none" w="med" len="med"/>
                    </a:lnL>
                    <a:lnR w="381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65000"/>
                        <a:lumOff val="35000"/>
                      </a:schemeClr>
                    </a:solidFill>
                  </a:tcPr>
                </a:tc>
                <a:tc>
                  <a:txBody>
                    <a:bodyPr/>
                    <a:lstStyle/>
                    <a:p>
                      <a:pPr algn="ctr" fontAlgn="ctr"/>
                      <a:r>
                        <a:rPr lang="zh-TW" altLang="en-US" sz="4400" b="1" u="none" strike="noStrike">
                          <a:effectLst/>
                          <a:latin typeface="微軟正黑體"/>
                          <a:ea typeface="微軟正黑體"/>
                        </a:rPr>
                        <a:t>　</a:t>
                      </a:r>
                      <a:endParaRPr lang="zh-TW" altLang="en-US" sz="4400" b="1" i="0" u="none" strike="noStrike">
                        <a:solidFill>
                          <a:srgbClr val="343746"/>
                        </a:solidFill>
                        <a:effectLst/>
                        <a:latin typeface="微軟正黑體"/>
                        <a:ea typeface="微軟正黑體"/>
                      </a:endParaRPr>
                    </a:p>
                  </a:txBody>
                  <a:tcPr marL="7620" marR="7620" marT="7620" marB="0" anchor="ctr">
                    <a:lnL w="38100" cap="flat" cmpd="sng" algn="ctr">
                      <a:solidFill>
                        <a:srgbClr val="5FFFBF"/>
                      </a:solidFill>
                      <a:prstDash val="solid"/>
                      <a:round/>
                      <a:headEnd type="none" w="med" len="med"/>
                      <a:tailEnd type="none" w="med" len="med"/>
                    </a:lnL>
                    <a:lnR w="762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900963068"/>
                  </a:ext>
                </a:extLst>
              </a:tr>
              <a:tr h="1306286">
                <a:tc>
                  <a:txBody>
                    <a:bodyPr/>
                    <a:lstStyle/>
                    <a:p>
                      <a:pPr algn="l"/>
                      <a:r>
                        <a:rPr lang="zh-TW" altLang="en-US" sz="4400" b="1" u="none" strike="noStrike">
                          <a:latin typeface="微軟正黑體"/>
                          <a:ea typeface="微軟正黑體"/>
                        </a:rPr>
                        <a:t> </a:t>
                      </a:r>
                      <a:r>
                        <a:rPr lang="zh-TW" altLang="en-US" sz="4400" b="1" u="none" strike="noStrike">
                          <a:effectLst/>
                          <a:latin typeface="微軟正黑體"/>
                          <a:ea typeface="微軟正黑體"/>
                        </a:rPr>
                        <a:t> </a:t>
                      </a:r>
                      <a:r>
                        <a:rPr lang="en-US" altLang="zh-TW" sz="4400" b="1" u="none" strike="noStrike">
                          <a:effectLst/>
                          <a:latin typeface="微軟正黑體"/>
                          <a:ea typeface="微軟正黑體"/>
                        </a:rPr>
                        <a:t>Advanced folder</a:t>
                      </a:r>
                      <a:endParaRPr lang="zh-TW" altLang="en-US" sz="4400" b="1" i="0" u="none" strike="noStrike">
                        <a:solidFill>
                          <a:srgbClr val="343746"/>
                        </a:solidFill>
                        <a:effectLst/>
                        <a:latin typeface="微軟正黑體"/>
                        <a:ea typeface="微軟正黑體"/>
                      </a:endParaRPr>
                    </a:p>
                  </a:txBody>
                  <a:tcPr marL="7620" marR="7620" marT="7620" marB="0" anchor="ctr">
                    <a:lnL w="76200" cap="flat" cmpd="sng" algn="ctr">
                      <a:solidFill>
                        <a:srgbClr val="5FFFBF"/>
                      </a:solidFill>
                      <a:prstDash val="solid"/>
                      <a:round/>
                      <a:headEnd type="none" w="med" len="med"/>
                      <a:tailEnd type="none" w="med" len="med"/>
                    </a:lnL>
                    <a:lnR w="381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65000"/>
                        <a:lumOff val="35000"/>
                      </a:schemeClr>
                    </a:solidFill>
                  </a:tcPr>
                </a:tc>
                <a:tc>
                  <a:txBody>
                    <a:bodyPr/>
                    <a:lstStyle/>
                    <a:p>
                      <a:pPr algn="ctr" fontAlgn="ctr"/>
                      <a:r>
                        <a:rPr lang="zh-TW" altLang="en-US" sz="4400" b="1" u="none" strike="noStrike">
                          <a:effectLst/>
                          <a:latin typeface="微軟正黑體"/>
                          <a:ea typeface="微軟正黑體"/>
                        </a:rPr>
                        <a:t>　</a:t>
                      </a:r>
                      <a:endParaRPr lang="zh-TW" altLang="en-US" sz="4400" b="1" i="0" u="none" strike="noStrike">
                        <a:solidFill>
                          <a:srgbClr val="343746"/>
                        </a:solidFill>
                        <a:effectLst/>
                        <a:latin typeface="微軟正黑體"/>
                        <a:ea typeface="微軟正黑體"/>
                      </a:endParaRPr>
                    </a:p>
                  </a:txBody>
                  <a:tcPr marL="7620" marR="7620" marT="7620" marB="0" anchor="ctr">
                    <a:lnL w="38100" cap="flat" cmpd="sng" algn="ctr">
                      <a:solidFill>
                        <a:srgbClr val="5FFFBF"/>
                      </a:solidFill>
                      <a:prstDash val="solid"/>
                      <a:round/>
                      <a:headEnd type="none" w="med" len="med"/>
                      <a:tailEnd type="none" w="med" len="med"/>
                    </a:lnL>
                    <a:lnR w="381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65000"/>
                        <a:lumOff val="35000"/>
                      </a:schemeClr>
                    </a:solidFill>
                  </a:tcPr>
                </a:tc>
                <a:tc>
                  <a:txBody>
                    <a:bodyPr/>
                    <a:lstStyle/>
                    <a:p>
                      <a:pPr algn="ctr" fontAlgn="ctr"/>
                      <a:r>
                        <a:rPr lang="zh-TW" altLang="en-US" sz="4400" b="1" u="none" strike="noStrike">
                          <a:effectLst/>
                          <a:latin typeface="微軟正黑體"/>
                          <a:ea typeface="微軟正黑體"/>
                        </a:rPr>
                        <a:t>　</a:t>
                      </a:r>
                      <a:endParaRPr lang="zh-TW" altLang="en-US" sz="4400" b="1" i="0" u="none" strike="noStrike">
                        <a:solidFill>
                          <a:srgbClr val="343746"/>
                        </a:solidFill>
                        <a:effectLst/>
                        <a:latin typeface="微軟正黑體"/>
                        <a:ea typeface="微軟正黑體"/>
                      </a:endParaRPr>
                    </a:p>
                  </a:txBody>
                  <a:tcPr marL="7620" marR="7620" marT="7620" marB="0" anchor="ctr">
                    <a:lnL w="38100" cap="flat" cmpd="sng" algn="ctr">
                      <a:solidFill>
                        <a:srgbClr val="5FFFBF"/>
                      </a:solidFill>
                      <a:prstDash val="solid"/>
                      <a:round/>
                      <a:headEnd type="none" w="med" len="med"/>
                      <a:tailEnd type="none" w="med" len="med"/>
                    </a:lnL>
                    <a:lnR w="762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3076464660"/>
                  </a:ext>
                </a:extLst>
              </a:tr>
              <a:tr h="1306286">
                <a:tc>
                  <a:txBody>
                    <a:bodyPr/>
                    <a:lstStyle/>
                    <a:p>
                      <a:pPr algn="l"/>
                      <a:r>
                        <a:rPr lang="zh-TW" altLang="en-US" sz="4400" b="1" u="none" strike="noStrike">
                          <a:latin typeface="微軟正黑體"/>
                          <a:ea typeface="微軟正黑體"/>
                        </a:rPr>
                        <a:t> </a:t>
                      </a:r>
                      <a:r>
                        <a:rPr lang="zh-TW" altLang="en-US" sz="4400" b="1" u="none" strike="noStrike">
                          <a:effectLst/>
                          <a:latin typeface="微軟正黑體"/>
                          <a:ea typeface="微軟正黑體"/>
                        </a:rPr>
                        <a:t> </a:t>
                      </a:r>
                      <a:r>
                        <a:rPr lang="en-US" altLang="zh-TW" sz="4400" b="1" u="none" strike="noStrike">
                          <a:effectLst/>
                          <a:latin typeface="微軟正黑體"/>
                          <a:ea typeface="微軟正黑體"/>
                        </a:rPr>
                        <a:t>Selective synchronization</a:t>
                      </a:r>
                      <a:endParaRPr lang="zh-TW" altLang="en-US" sz="4400" b="1" i="0" u="none" strike="noStrike">
                        <a:solidFill>
                          <a:srgbClr val="343746"/>
                        </a:solidFill>
                        <a:effectLst/>
                        <a:latin typeface="微軟正黑體"/>
                        <a:ea typeface="微軟正黑體"/>
                      </a:endParaRPr>
                    </a:p>
                  </a:txBody>
                  <a:tcPr marL="7620" marR="7620" marT="7620" marB="0" anchor="ctr">
                    <a:lnL w="76200" cap="flat" cmpd="sng" algn="ctr">
                      <a:solidFill>
                        <a:srgbClr val="5FFFBF"/>
                      </a:solidFill>
                      <a:prstDash val="solid"/>
                      <a:round/>
                      <a:headEnd type="none" w="med" len="med"/>
                      <a:tailEnd type="none" w="med" len="med"/>
                    </a:lnL>
                    <a:lnR w="381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65000"/>
                        <a:lumOff val="35000"/>
                      </a:schemeClr>
                    </a:solidFill>
                  </a:tcPr>
                </a:tc>
                <a:tc>
                  <a:txBody>
                    <a:bodyPr/>
                    <a:lstStyle/>
                    <a:p>
                      <a:pPr algn="ctr" fontAlgn="ctr"/>
                      <a:r>
                        <a:rPr lang="zh-TW" altLang="en-US" sz="4400" b="1" u="none" strike="noStrike">
                          <a:effectLst/>
                          <a:latin typeface="微軟正黑體"/>
                          <a:ea typeface="微軟正黑體"/>
                        </a:rPr>
                        <a:t>　</a:t>
                      </a:r>
                      <a:endParaRPr lang="zh-TW" altLang="en-US" sz="4400" b="1" i="0" u="none" strike="noStrike">
                        <a:solidFill>
                          <a:srgbClr val="343746"/>
                        </a:solidFill>
                        <a:effectLst/>
                        <a:latin typeface="微軟正黑體"/>
                        <a:ea typeface="微軟正黑體"/>
                      </a:endParaRPr>
                    </a:p>
                  </a:txBody>
                  <a:tcPr marL="7620" marR="7620" marT="7620" marB="0" anchor="ctr">
                    <a:lnL w="38100" cap="flat" cmpd="sng" algn="ctr">
                      <a:solidFill>
                        <a:srgbClr val="5FFFBF"/>
                      </a:solidFill>
                      <a:prstDash val="solid"/>
                      <a:round/>
                      <a:headEnd type="none" w="med" len="med"/>
                      <a:tailEnd type="none" w="med" len="med"/>
                    </a:lnL>
                    <a:lnR w="381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65000"/>
                        <a:lumOff val="35000"/>
                      </a:schemeClr>
                    </a:solidFill>
                  </a:tcPr>
                </a:tc>
                <a:tc>
                  <a:txBody>
                    <a:bodyPr/>
                    <a:lstStyle/>
                    <a:p>
                      <a:pPr algn="ctr" fontAlgn="ctr"/>
                      <a:r>
                        <a:rPr lang="zh-TW" altLang="en-US" sz="4400" b="1" u="none" strike="noStrike">
                          <a:effectLst/>
                          <a:latin typeface="微軟正黑體"/>
                          <a:ea typeface="微軟正黑體"/>
                        </a:rPr>
                        <a:t>　</a:t>
                      </a:r>
                      <a:endParaRPr lang="zh-TW" altLang="en-US" sz="4400" b="1" i="0" u="none" strike="noStrike">
                        <a:solidFill>
                          <a:srgbClr val="343746"/>
                        </a:solidFill>
                        <a:effectLst/>
                        <a:latin typeface="微軟正黑體"/>
                        <a:ea typeface="微軟正黑體"/>
                      </a:endParaRPr>
                    </a:p>
                  </a:txBody>
                  <a:tcPr marL="7620" marR="7620" marT="7620" marB="0" anchor="ctr">
                    <a:lnL w="38100" cap="flat" cmpd="sng" algn="ctr">
                      <a:solidFill>
                        <a:srgbClr val="5FFFBF"/>
                      </a:solidFill>
                      <a:prstDash val="solid"/>
                      <a:round/>
                      <a:headEnd type="none" w="med" len="med"/>
                      <a:tailEnd type="none" w="med" len="med"/>
                    </a:lnL>
                    <a:lnR w="762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3012899540"/>
                  </a:ext>
                </a:extLst>
              </a:tr>
              <a:tr h="1306286">
                <a:tc>
                  <a:txBody>
                    <a:bodyPr/>
                    <a:lstStyle/>
                    <a:p>
                      <a:pPr algn="l"/>
                      <a:r>
                        <a:rPr lang="zh-TW" altLang="en-US" sz="4400" b="1" u="none" strike="noStrike">
                          <a:latin typeface="微軟正黑體"/>
                          <a:ea typeface="微軟正黑體"/>
                        </a:rPr>
                        <a:t> </a:t>
                      </a:r>
                      <a:r>
                        <a:rPr lang="zh-TW" altLang="en-US" sz="4400" b="1" u="none" strike="noStrike">
                          <a:effectLst/>
                          <a:latin typeface="微軟正黑體"/>
                          <a:ea typeface="微軟正黑體"/>
                        </a:rPr>
                        <a:t> </a:t>
                      </a:r>
                      <a:r>
                        <a:rPr lang="en-US" altLang="zh-TW" sz="4400" b="1" u="none" strike="noStrike">
                          <a:effectLst/>
                          <a:latin typeface="微軟正黑體"/>
                          <a:ea typeface="微軟正黑體"/>
                        </a:rPr>
                        <a:t>Sync</a:t>
                      </a:r>
                      <a:r>
                        <a:rPr lang="zh-TW" altLang="en-US" sz="4400" b="1" u="none" strike="noStrike">
                          <a:effectLst/>
                          <a:latin typeface="微軟正黑體"/>
                          <a:ea typeface="微軟正黑體"/>
                        </a:rPr>
                        <a:t> </a:t>
                      </a:r>
                      <a:r>
                        <a:rPr lang="en-US" altLang="zh-TW" sz="4400" b="1" u="none" strike="noStrike">
                          <a:effectLst/>
                          <a:latin typeface="微軟正黑體"/>
                          <a:ea typeface="微軟正黑體"/>
                        </a:rPr>
                        <a:t>from</a:t>
                      </a:r>
                      <a:r>
                        <a:rPr lang="zh-TW" altLang="en-US" sz="4400" b="1" u="none" strike="noStrike">
                          <a:latin typeface="微軟正黑體"/>
                          <a:ea typeface="微軟正黑體"/>
                        </a:rPr>
                        <a:t> all devices </a:t>
                      </a:r>
                      <a:r>
                        <a:rPr lang="en-US" altLang="zh-TW" sz="4400" b="1" u="none" strike="noStrike">
                          <a:effectLst/>
                          <a:latin typeface="微軟正黑體"/>
                          <a:ea typeface="微軟正黑體"/>
                        </a:rPr>
                        <a:t>by</a:t>
                      </a:r>
                      <a:r>
                        <a:rPr lang="zh-TW" altLang="en-US" sz="4400" b="1" u="none" strike="noStrike">
                          <a:effectLst/>
                          <a:latin typeface="微軟正黑體"/>
                          <a:ea typeface="微軟正黑體"/>
                        </a:rPr>
                        <a:t> </a:t>
                      </a:r>
                      <a:r>
                        <a:rPr lang="en-US" altLang="zh-TW" sz="4400" b="1" u="none" strike="noStrike">
                          <a:effectLst/>
                          <a:latin typeface="微軟正黑體"/>
                          <a:ea typeface="微軟正黑體"/>
                        </a:rPr>
                        <a:t>identity</a:t>
                      </a:r>
                      <a:endParaRPr lang="zh-TW" altLang="en-US" sz="4400" b="1" i="0" u="none" strike="noStrike">
                        <a:solidFill>
                          <a:srgbClr val="343746"/>
                        </a:solidFill>
                        <a:effectLst/>
                        <a:latin typeface="微軟正黑體"/>
                        <a:ea typeface="微軟正黑體"/>
                      </a:endParaRPr>
                    </a:p>
                  </a:txBody>
                  <a:tcPr marL="7620" marR="7620" marT="7620" marB="0" anchor="ctr">
                    <a:lnL w="76200" cap="flat" cmpd="sng" algn="ctr">
                      <a:solidFill>
                        <a:srgbClr val="5FFFBF"/>
                      </a:solidFill>
                      <a:prstDash val="solid"/>
                      <a:round/>
                      <a:headEnd type="none" w="med" len="med"/>
                      <a:tailEnd type="none" w="med" len="med"/>
                    </a:lnL>
                    <a:lnR w="381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65000"/>
                        <a:lumOff val="35000"/>
                      </a:schemeClr>
                    </a:solidFill>
                  </a:tcPr>
                </a:tc>
                <a:tc>
                  <a:txBody>
                    <a:bodyPr/>
                    <a:lstStyle/>
                    <a:p>
                      <a:pPr algn="ctr" fontAlgn="ctr"/>
                      <a:r>
                        <a:rPr lang="zh-TW" altLang="en-US" sz="4400" b="1" u="none" strike="noStrike">
                          <a:effectLst/>
                          <a:latin typeface="微軟正黑體"/>
                          <a:ea typeface="微軟正黑體"/>
                        </a:rPr>
                        <a:t>　</a:t>
                      </a:r>
                      <a:endParaRPr lang="zh-TW" altLang="en-US" sz="4400" b="1" i="0" u="none" strike="noStrike">
                        <a:solidFill>
                          <a:srgbClr val="343746"/>
                        </a:solidFill>
                        <a:effectLst/>
                        <a:latin typeface="微軟正黑體"/>
                        <a:ea typeface="微軟正黑體"/>
                      </a:endParaRPr>
                    </a:p>
                  </a:txBody>
                  <a:tcPr marL="7620" marR="7620" marT="7620" marB="0" anchor="ctr">
                    <a:lnL w="38100" cap="flat" cmpd="sng" algn="ctr">
                      <a:solidFill>
                        <a:srgbClr val="5FFFBF"/>
                      </a:solidFill>
                      <a:prstDash val="solid"/>
                      <a:round/>
                      <a:headEnd type="none" w="med" len="med"/>
                      <a:tailEnd type="none" w="med" len="med"/>
                    </a:lnL>
                    <a:lnR w="381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65000"/>
                        <a:lumOff val="35000"/>
                      </a:schemeClr>
                    </a:solidFill>
                  </a:tcPr>
                </a:tc>
                <a:tc>
                  <a:txBody>
                    <a:bodyPr/>
                    <a:lstStyle/>
                    <a:p>
                      <a:pPr algn="ctr" fontAlgn="ctr"/>
                      <a:r>
                        <a:rPr lang="zh-TW" altLang="en-US" sz="4400" b="1" u="none" strike="noStrike">
                          <a:effectLst/>
                          <a:latin typeface="微軟正黑體"/>
                          <a:ea typeface="微軟正黑體"/>
                        </a:rPr>
                        <a:t>　</a:t>
                      </a:r>
                      <a:endParaRPr lang="zh-TW" altLang="en-US" sz="4400" b="1" i="0" u="none" strike="noStrike">
                        <a:solidFill>
                          <a:srgbClr val="343746"/>
                        </a:solidFill>
                        <a:effectLst/>
                        <a:latin typeface="微軟正黑體"/>
                        <a:ea typeface="微軟正黑體"/>
                      </a:endParaRPr>
                    </a:p>
                  </a:txBody>
                  <a:tcPr marL="7620" marR="7620" marT="7620" marB="0" anchor="ctr">
                    <a:lnL w="38100" cap="flat" cmpd="sng" algn="ctr">
                      <a:solidFill>
                        <a:srgbClr val="5FFFBF"/>
                      </a:solidFill>
                      <a:prstDash val="solid"/>
                      <a:round/>
                      <a:headEnd type="none" w="med" len="med"/>
                      <a:tailEnd type="none" w="med" len="med"/>
                    </a:lnL>
                    <a:lnR w="762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38100" cap="flat" cmpd="sng" algn="ctr">
                      <a:solidFill>
                        <a:srgbClr val="5FFFBF"/>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409216972"/>
                  </a:ext>
                </a:extLst>
              </a:tr>
              <a:tr h="1306286">
                <a:tc>
                  <a:txBody>
                    <a:bodyPr/>
                    <a:lstStyle/>
                    <a:p>
                      <a:pPr algn="l"/>
                      <a:r>
                        <a:rPr lang="zh-TW" altLang="en-US" sz="4400" b="1" u="none" strike="noStrike">
                          <a:latin typeface="微軟正黑體"/>
                          <a:ea typeface="微軟正黑體"/>
                        </a:rPr>
                        <a:t> </a:t>
                      </a:r>
                      <a:r>
                        <a:rPr lang="zh-TW" altLang="en-US" sz="4400" b="1" u="none" strike="noStrike">
                          <a:effectLst/>
                          <a:latin typeface="微軟正黑體"/>
                          <a:ea typeface="微軟正黑體"/>
                        </a:rPr>
                        <a:t> </a:t>
                      </a:r>
                      <a:r>
                        <a:rPr lang="en-US" altLang="zh-TW" sz="4400" b="1" u="none" strike="noStrike">
                          <a:effectLst/>
                          <a:latin typeface="微軟正黑體"/>
                          <a:ea typeface="微軟正黑體"/>
                        </a:rPr>
                        <a:t>Change</a:t>
                      </a:r>
                      <a:r>
                        <a:rPr lang="zh-TW" altLang="en-US" sz="4400" b="1" u="none" strike="noStrike">
                          <a:effectLst/>
                          <a:latin typeface="微軟正黑體"/>
                          <a:ea typeface="微軟正黑體"/>
                        </a:rPr>
                        <a:t> </a:t>
                      </a:r>
                      <a:r>
                        <a:rPr lang="en-US" altLang="zh-TW" sz="4400" b="1" u="none" strike="noStrike">
                          <a:effectLst/>
                          <a:latin typeface="微軟正黑體"/>
                          <a:ea typeface="微軟正黑體"/>
                        </a:rPr>
                        <a:t>the</a:t>
                      </a:r>
                      <a:r>
                        <a:rPr lang="zh-TW" altLang="en-US" sz="4400" b="1" u="none" strike="noStrike">
                          <a:effectLst/>
                          <a:latin typeface="微軟正黑體"/>
                          <a:ea typeface="微軟正黑體"/>
                        </a:rPr>
                        <a:t> </a:t>
                      </a:r>
                      <a:r>
                        <a:rPr lang="en-US" altLang="zh-TW" sz="4400" b="1" u="none" strike="noStrike">
                          <a:effectLst/>
                          <a:latin typeface="微軟正黑體"/>
                          <a:ea typeface="微軟正黑體"/>
                        </a:rPr>
                        <a:t>permissions</a:t>
                      </a:r>
                      <a:r>
                        <a:rPr lang="zh-TW" altLang="en-US" sz="4400" b="1" u="none" strike="noStrike">
                          <a:effectLst/>
                          <a:latin typeface="微軟正黑體"/>
                          <a:ea typeface="微軟正黑體"/>
                        </a:rPr>
                        <a:t> </a:t>
                      </a:r>
                      <a:r>
                        <a:rPr lang="en-US" altLang="zh-TW" sz="4400" b="1" u="none" strike="noStrike">
                          <a:effectLst/>
                          <a:latin typeface="微軟正黑體"/>
                          <a:ea typeface="微軟正黑體"/>
                        </a:rPr>
                        <a:t>on-the-fly</a:t>
                      </a:r>
                      <a:endParaRPr lang="zh-TW" altLang="en-US" sz="4400" b="1" i="0" u="none" strike="noStrike">
                        <a:solidFill>
                          <a:srgbClr val="343746"/>
                        </a:solidFill>
                        <a:effectLst/>
                        <a:latin typeface="微軟正黑體"/>
                        <a:ea typeface="微軟正黑體"/>
                      </a:endParaRPr>
                    </a:p>
                  </a:txBody>
                  <a:tcPr marL="7620" marR="7620" marT="7620" marB="0" anchor="ctr">
                    <a:lnL w="76200" cap="flat" cmpd="sng" algn="ctr">
                      <a:solidFill>
                        <a:srgbClr val="5FFFBF"/>
                      </a:solidFill>
                      <a:prstDash val="solid"/>
                      <a:round/>
                      <a:headEnd type="none" w="med" len="med"/>
                      <a:tailEnd type="none" w="med" len="med"/>
                    </a:lnL>
                    <a:lnR w="381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76200" cap="flat" cmpd="sng" algn="ctr">
                      <a:solidFill>
                        <a:srgbClr val="5FFFBF"/>
                      </a:solidFill>
                      <a:prstDash val="solid"/>
                      <a:round/>
                      <a:headEnd type="none" w="med" len="med"/>
                      <a:tailEnd type="none" w="med" len="med"/>
                    </a:lnB>
                    <a:solidFill>
                      <a:schemeClr val="bg1">
                        <a:lumMod val="65000"/>
                        <a:lumOff val="35000"/>
                      </a:schemeClr>
                    </a:solidFill>
                  </a:tcPr>
                </a:tc>
                <a:tc>
                  <a:txBody>
                    <a:bodyPr/>
                    <a:lstStyle/>
                    <a:p>
                      <a:pPr algn="ctr" fontAlgn="ctr"/>
                      <a:endParaRPr lang="zh-TW" altLang="en-US" sz="4400" b="1" i="0" u="none" strike="noStrike">
                        <a:solidFill>
                          <a:srgbClr val="343746"/>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rgbClr val="5FFFBF"/>
                      </a:solidFill>
                      <a:prstDash val="solid"/>
                      <a:round/>
                      <a:headEnd type="none" w="med" len="med"/>
                      <a:tailEnd type="none" w="med" len="med"/>
                    </a:lnL>
                    <a:lnR w="381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76200" cap="flat" cmpd="sng" algn="ctr">
                      <a:solidFill>
                        <a:srgbClr val="5FFFBF"/>
                      </a:solidFill>
                      <a:prstDash val="solid"/>
                      <a:round/>
                      <a:headEnd type="none" w="med" len="med"/>
                      <a:tailEnd type="none" w="med" len="med"/>
                    </a:lnB>
                    <a:solidFill>
                      <a:schemeClr val="bg1">
                        <a:lumMod val="65000"/>
                        <a:lumOff val="35000"/>
                      </a:schemeClr>
                    </a:solidFill>
                  </a:tcPr>
                </a:tc>
                <a:tc>
                  <a:txBody>
                    <a:bodyPr/>
                    <a:lstStyle/>
                    <a:p>
                      <a:pPr algn="ctr" fontAlgn="ctr"/>
                      <a:endParaRPr lang="zh-TW" altLang="en-US" sz="4400" b="1" i="0" u="none" strike="noStrike">
                        <a:solidFill>
                          <a:srgbClr val="343746"/>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rgbClr val="5FFFBF"/>
                      </a:solidFill>
                      <a:prstDash val="solid"/>
                      <a:round/>
                      <a:headEnd type="none" w="med" len="med"/>
                      <a:tailEnd type="none" w="med" len="med"/>
                    </a:lnL>
                    <a:lnR w="76200" cap="flat" cmpd="sng" algn="ctr">
                      <a:solidFill>
                        <a:srgbClr val="5FFFBF"/>
                      </a:solidFill>
                      <a:prstDash val="solid"/>
                      <a:round/>
                      <a:headEnd type="none" w="med" len="med"/>
                      <a:tailEnd type="none" w="med" len="med"/>
                    </a:lnR>
                    <a:lnT w="38100" cap="flat" cmpd="sng" algn="ctr">
                      <a:solidFill>
                        <a:srgbClr val="5FFFBF"/>
                      </a:solidFill>
                      <a:prstDash val="solid"/>
                      <a:round/>
                      <a:headEnd type="none" w="med" len="med"/>
                      <a:tailEnd type="none" w="med" len="med"/>
                    </a:lnT>
                    <a:lnB w="76200" cap="flat" cmpd="sng" algn="ctr">
                      <a:solidFill>
                        <a:srgbClr val="5FFFBF"/>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4069612931"/>
                  </a:ext>
                </a:extLst>
              </a:tr>
            </a:tbl>
          </a:graphicData>
        </a:graphic>
      </p:graphicFrame>
      <p:sp>
        <p:nvSpPr>
          <p:cNvPr id="14" name="標題 1">
            <a:extLst>
              <a:ext uri="{FF2B5EF4-FFF2-40B4-BE49-F238E27FC236}">
                <a16:creationId xmlns:a16="http://schemas.microsoft.com/office/drawing/2014/main" id="{A67636D5-5A22-4B62-86F1-3954561AC566}"/>
              </a:ext>
            </a:extLst>
          </p:cNvPr>
          <p:cNvSpPr txBox="1">
            <a:spLocks/>
          </p:cNvSpPr>
          <p:nvPr/>
        </p:nvSpPr>
        <p:spPr>
          <a:xfrm>
            <a:off x="1138335" y="590768"/>
            <a:ext cx="17261632"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171450" indent="-77788"/>
            <a:r>
              <a:rPr lang="en-US" altLang="zh-TW" sz="9000" b="1" cap="none" err="1">
                <a:solidFill>
                  <a:schemeClr val="bg1"/>
                </a:solidFill>
                <a:latin typeface="Arial" panose="020B0604020202020204" pitchFamily="34" charset="0"/>
                <a:ea typeface="微軟正黑體" panose="020B0604030504040204" pitchFamily="34" charset="-120"/>
                <a:cs typeface="Arial" panose="020B0604020202020204" pitchFamily="34" charset="0"/>
              </a:rPr>
              <a:t>Resilio</a:t>
            </a:r>
            <a:r>
              <a:rPr lang="en-US" altLang="zh-TW" sz="9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 Sync Home Free &amp; Pro Comparison</a:t>
            </a:r>
            <a:endParaRPr lang="zh-TW" altLang="en-US" sz="9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 name="圖形 3">
            <a:extLst>
              <a:ext uri="{FF2B5EF4-FFF2-40B4-BE49-F238E27FC236}">
                <a16:creationId xmlns:a16="http://schemas.microsoft.com/office/drawing/2014/main" id="{F9AD3D1C-E0F2-4D26-82FA-2927E474BB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13793" y="5747658"/>
            <a:ext cx="1352001" cy="1110342"/>
          </a:xfrm>
          <a:prstGeom prst="rect">
            <a:avLst/>
          </a:prstGeom>
          <a:effectLst>
            <a:outerShdw blurRad="50800" dist="88900" dir="2700000" algn="tl" rotWithShape="0">
              <a:prstClr val="black">
                <a:alpha val="40000"/>
              </a:prstClr>
            </a:outerShdw>
          </a:effectLst>
        </p:spPr>
      </p:pic>
      <p:pic>
        <p:nvPicPr>
          <p:cNvPr id="18" name="圖形 17">
            <a:extLst>
              <a:ext uri="{FF2B5EF4-FFF2-40B4-BE49-F238E27FC236}">
                <a16:creationId xmlns:a16="http://schemas.microsoft.com/office/drawing/2014/main" id="{6CD474C7-8CCB-447B-B981-0FCD539CBE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21991" y="5747658"/>
            <a:ext cx="1352001" cy="1110342"/>
          </a:xfrm>
          <a:prstGeom prst="rect">
            <a:avLst/>
          </a:prstGeom>
          <a:effectLst>
            <a:outerShdw blurRad="50800" dist="88900" dir="2700000" algn="tl" rotWithShape="0">
              <a:prstClr val="black">
                <a:alpha val="40000"/>
              </a:prstClr>
            </a:outerShdw>
          </a:effectLst>
        </p:spPr>
      </p:pic>
      <p:pic>
        <p:nvPicPr>
          <p:cNvPr id="20" name="圖形 19">
            <a:extLst>
              <a:ext uri="{FF2B5EF4-FFF2-40B4-BE49-F238E27FC236}">
                <a16:creationId xmlns:a16="http://schemas.microsoft.com/office/drawing/2014/main" id="{E13B0FD7-7D53-4AA4-B56B-98BB8821AA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21991" y="7048413"/>
            <a:ext cx="1352001" cy="1110342"/>
          </a:xfrm>
          <a:prstGeom prst="rect">
            <a:avLst/>
          </a:prstGeom>
          <a:effectLst>
            <a:outerShdw blurRad="50800" dist="88900" dir="2700000" algn="tl" rotWithShape="0">
              <a:prstClr val="black">
                <a:alpha val="40000"/>
              </a:prstClr>
            </a:outerShdw>
          </a:effectLst>
        </p:spPr>
      </p:pic>
      <p:pic>
        <p:nvPicPr>
          <p:cNvPr id="22" name="圖形 21">
            <a:extLst>
              <a:ext uri="{FF2B5EF4-FFF2-40B4-BE49-F238E27FC236}">
                <a16:creationId xmlns:a16="http://schemas.microsoft.com/office/drawing/2014/main" id="{DF2ED550-9FFF-43C7-B620-BFF407E0EB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21991" y="8349168"/>
            <a:ext cx="1352001" cy="1110342"/>
          </a:xfrm>
          <a:prstGeom prst="rect">
            <a:avLst/>
          </a:prstGeom>
          <a:effectLst>
            <a:outerShdw blurRad="50800" dist="88900" dir="2700000" algn="tl" rotWithShape="0">
              <a:prstClr val="black">
                <a:alpha val="40000"/>
              </a:prstClr>
            </a:outerShdw>
          </a:effectLst>
        </p:spPr>
      </p:pic>
      <p:pic>
        <p:nvPicPr>
          <p:cNvPr id="23" name="圖形 22">
            <a:extLst>
              <a:ext uri="{FF2B5EF4-FFF2-40B4-BE49-F238E27FC236}">
                <a16:creationId xmlns:a16="http://schemas.microsoft.com/office/drawing/2014/main" id="{519D77E9-E935-4062-B4B9-CAC5411EF7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21991" y="9649923"/>
            <a:ext cx="1352001" cy="1110342"/>
          </a:xfrm>
          <a:prstGeom prst="rect">
            <a:avLst/>
          </a:prstGeom>
          <a:effectLst>
            <a:outerShdw blurRad="50800" dist="88900" dir="2700000" algn="tl" rotWithShape="0">
              <a:prstClr val="black">
                <a:alpha val="40000"/>
              </a:prstClr>
            </a:outerShdw>
          </a:effectLst>
        </p:spPr>
      </p:pic>
      <p:pic>
        <p:nvPicPr>
          <p:cNvPr id="25" name="圖形 24">
            <a:extLst>
              <a:ext uri="{FF2B5EF4-FFF2-40B4-BE49-F238E27FC236}">
                <a16:creationId xmlns:a16="http://schemas.microsoft.com/office/drawing/2014/main" id="{C5B88ABB-FA2F-4662-9B97-685E8989EF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21991" y="10950677"/>
            <a:ext cx="1352001" cy="1110342"/>
          </a:xfrm>
          <a:prstGeom prst="rect">
            <a:avLst/>
          </a:prstGeom>
          <a:effectLst>
            <a:outerShdw blurRad="50800" dist="88900" dir="2700000" algn="tl" rotWithShape="0">
              <a:prstClr val="black">
                <a:alpha val="40000"/>
              </a:prstClr>
            </a:outerShdw>
          </a:effectLst>
        </p:spPr>
      </p:pic>
    </p:spTree>
    <p:extLst>
      <p:ext uri="{BB962C8B-B14F-4D97-AF65-F5344CB8AC3E}">
        <p14:creationId xmlns:p14="http://schemas.microsoft.com/office/powerpoint/2010/main" val="2096684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群組 47">
            <a:extLst>
              <a:ext uri="{FF2B5EF4-FFF2-40B4-BE49-F238E27FC236}">
                <a16:creationId xmlns:a16="http://schemas.microsoft.com/office/drawing/2014/main" id="{28A79FFF-6F95-447C-8B72-0746549ED172}"/>
              </a:ext>
            </a:extLst>
          </p:cNvPr>
          <p:cNvGrpSpPr/>
          <p:nvPr/>
        </p:nvGrpSpPr>
        <p:grpSpPr>
          <a:xfrm>
            <a:off x="17959541" y="3628992"/>
            <a:ext cx="5894570" cy="7119416"/>
            <a:chOff x="18205020" y="4218572"/>
            <a:chExt cx="5894570" cy="7119416"/>
          </a:xfrm>
        </p:grpSpPr>
        <p:pic>
          <p:nvPicPr>
            <p:cNvPr id="45" name="圖形 44">
              <a:extLst>
                <a:ext uri="{FF2B5EF4-FFF2-40B4-BE49-F238E27FC236}">
                  <a16:creationId xmlns:a16="http://schemas.microsoft.com/office/drawing/2014/main" id="{A50D86A9-5FED-48B4-B6D1-3BEC961BF7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234248">
              <a:off x="17592597" y="4830995"/>
              <a:ext cx="7119416" cy="5894570"/>
            </a:xfrm>
            <a:prstGeom prst="rect">
              <a:avLst/>
            </a:prstGeom>
          </p:spPr>
        </p:pic>
        <p:pic>
          <p:nvPicPr>
            <p:cNvPr id="47" name="圖形 46">
              <a:extLst>
                <a:ext uri="{FF2B5EF4-FFF2-40B4-BE49-F238E27FC236}">
                  <a16:creationId xmlns:a16="http://schemas.microsoft.com/office/drawing/2014/main" id="{933D60FA-EEEC-4740-8FD2-FD217C4EE5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896741" y="6571843"/>
              <a:ext cx="4600575" cy="2914650"/>
            </a:xfrm>
            <a:prstGeom prst="rect">
              <a:avLst/>
            </a:prstGeom>
          </p:spPr>
        </p:pic>
      </p:grpSp>
      <p:sp>
        <p:nvSpPr>
          <p:cNvPr id="6" name="標題 1">
            <a:extLst>
              <a:ext uri="{FF2B5EF4-FFF2-40B4-BE49-F238E27FC236}">
                <a16:creationId xmlns:a16="http://schemas.microsoft.com/office/drawing/2014/main" id="{FB56E4D5-650B-4A66-B38A-5ED1D1854979}"/>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Peer-to-Peer Synchronization</a:t>
            </a:r>
            <a:endParaRPr lang="zh-TW" altLang="en-US"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標題 1">
            <a:extLst>
              <a:ext uri="{FF2B5EF4-FFF2-40B4-BE49-F238E27FC236}">
                <a16:creationId xmlns:a16="http://schemas.microsoft.com/office/drawing/2014/main" id="{37D3007E-771C-455A-B202-38D246A71A97}"/>
              </a:ext>
            </a:extLst>
          </p:cNvPr>
          <p:cNvSpPr txBox="1">
            <a:spLocks/>
          </p:cNvSpPr>
          <p:nvPr/>
        </p:nvSpPr>
        <p:spPr>
          <a:xfrm>
            <a:off x="0" y="196850"/>
            <a:ext cx="22121813" cy="2286000"/>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endParaRPr lang="zh-TW" altLang="en-US" b="1" u="sng">
              <a:solidFill>
                <a:srgbClr val="00B0F0"/>
              </a:solidFill>
              <a:latin typeface="微軟正黑體" panose="020B0604030504040204" pitchFamily="34" charset="-120"/>
              <a:ea typeface="微軟正黑體" panose="020B0604030504040204" pitchFamily="34" charset="-120"/>
            </a:endParaRPr>
          </a:p>
        </p:txBody>
      </p:sp>
      <p:sp>
        <p:nvSpPr>
          <p:cNvPr id="3" name="矩形: 圓角 2">
            <a:extLst>
              <a:ext uri="{FF2B5EF4-FFF2-40B4-BE49-F238E27FC236}">
                <a16:creationId xmlns:a16="http://schemas.microsoft.com/office/drawing/2014/main" id="{4B1B6ED3-CD27-4C97-AAD5-BB7BE006B1DC}"/>
              </a:ext>
            </a:extLst>
          </p:cNvPr>
          <p:cNvSpPr/>
          <p:nvPr/>
        </p:nvSpPr>
        <p:spPr>
          <a:xfrm>
            <a:off x="1051188" y="3791004"/>
            <a:ext cx="13933355" cy="1585035"/>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形 3">
            <a:extLst>
              <a:ext uri="{FF2B5EF4-FFF2-40B4-BE49-F238E27FC236}">
                <a16:creationId xmlns:a16="http://schemas.microsoft.com/office/drawing/2014/main" id="{6DFBE22A-C6C5-4150-871F-897C7C5C83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3065" y="3628992"/>
            <a:ext cx="1909059" cy="1909059"/>
          </a:xfrm>
          <a:prstGeom prst="rect">
            <a:avLst/>
          </a:prstGeom>
          <a:effectLst>
            <a:outerShdw blurRad="254000" dist="190500" dir="1980000" algn="t" rotWithShape="0">
              <a:prstClr val="black">
                <a:alpha val="40000"/>
              </a:prstClr>
            </a:outerShdw>
          </a:effectLst>
        </p:spPr>
      </p:pic>
      <p:sp>
        <p:nvSpPr>
          <p:cNvPr id="5" name="矩形 4">
            <a:extLst>
              <a:ext uri="{FF2B5EF4-FFF2-40B4-BE49-F238E27FC236}">
                <a16:creationId xmlns:a16="http://schemas.microsoft.com/office/drawing/2014/main" id="{C3636BDF-90F4-4F80-9F75-9E28B02C23EC}"/>
              </a:ext>
            </a:extLst>
          </p:cNvPr>
          <p:cNvSpPr/>
          <p:nvPr/>
        </p:nvSpPr>
        <p:spPr>
          <a:xfrm>
            <a:off x="876232" y="4055574"/>
            <a:ext cx="1022726" cy="1055895"/>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1</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grpSp>
        <p:nvGrpSpPr>
          <p:cNvPr id="7" name="群組 6">
            <a:extLst>
              <a:ext uri="{FF2B5EF4-FFF2-40B4-BE49-F238E27FC236}">
                <a16:creationId xmlns:a16="http://schemas.microsoft.com/office/drawing/2014/main" id="{DFCA2D07-4256-4722-88AB-CC07520B2FC3}"/>
              </a:ext>
            </a:extLst>
          </p:cNvPr>
          <p:cNvGrpSpPr/>
          <p:nvPr/>
        </p:nvGrpSpPr>
        <p:grpSpPr>
          <a:xfrm>
            <a:off x="1508474" y="5561641"/>
            <a:ext cx="16891700" cy="1909059"/>
            <a:chOff x="1508474" y="5561641"/>
            <a:chExt cx="16891700" cy="1909059"/>
          </a:xfrm>
        </p:grpSpPr>
        <p:sp>
          <p:nvSpPr>
            <p:cNvPr id="12" name="矩形: 圓角 11">
              <a:extLst>
                <a:ext uri="{FF2B5EF4-FFF2-40B4-BE49-F238E27FC236}">
                  <a16:creationId xmlns:a16="http://schemas.microsoft.com/office/drawing/2014/main" id="{1E7CC626-CF15-4162-BFA2-2048E6DAF910}"/>
                </a:ext>
              </a:extLst>
            </p:cNvPr>
            <p:cNvSpPr/>
            <p:nvPr/>
          </p:nvSpPr>
          <p:spPr>
            <a:xfrm>
              <a:off x="2126595" y="5723653"/>
              <a:ext cx="16273579" cy="1585035"/>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形 12">
              <a:extLst>
                <a:ext uri="{FF2B5EF4-FFF2-40B4-BE49-F238E27FC236}">
                  <a16:creationId xmlns:a16="http://schemas.microsoft.com/office/drawing/2014/main" id="{8D7181FD-5BB5-43EE-8312-40C7B72BD4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8474" y="5561641"/>
              <a:ext cx="1998314" cy="1909059"/>
            </a:xfrm>
            <a:prstGeom prst="rect">
              <a:avLst/>
            </a:prstGeom>
            <a:effectLst>
              <a:outerShdw blurRad="254000" dist="190500" dir="1980000" algn="t" rotWithShape="0">
                <a:prstClr val="black">
                  <a:alpha val="40000"/>
                </a:prstClr>
              </a:outerShdw>
            </a:effectLst>
          </p:spPr>
        </p:pic>
      </p:grpSp>
      <p:sp>
        <p:nvSpPr>
          <p:cNvPr id="16" name="矩形 15">
            <a:extLst>
              <a:ext uri="{FF2B5EF4-FFF2-40B4-BE49-F238E27FC236}">
                <a16:creationId xmlns:a16="http://schemas.microsoft.com/office/drawing/2014/main" id="{BB23AC1D-CF27-4F6F-B99D-0CEF489A32F2}"/>
              </a:ext>
            </a:extLst>
          </p:cNvPr>
          <p:cNvSpPr/>
          <p:nvPr/>
        </p:nvSpPr>
        <p:spPr>
          <a:xfrm>
            <a:off x="1951641" y="5988223"/>
            <a:ext cx="1070541" cy="1169551"/>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2</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sp>
        <p:nvSpPr>
          <p:cNvPr id="18" name="矩形: 圓角 17">
            <a:extLst>
              <a:ext uri="{FF2B5EF4-FFF2-40B4-BE49-F238E27FC236}">
                <a16:creationId xmlns:a16="http://schemas.microsoft.com/office/drawing/2014/main" id="{3531EE72-6C02-4A77-997B-D3BF3E169C78}"/>
              </a:ext>
            </a:extLst>
          </p:cNvPr>
          <p:cNvSpPr/>
          <p:nvPr/>
        </p:nvSpPr>
        <p:spPr>
          <a:xfrm>
            <a:off x="3315019" y="7656302"/>
            <a:ext cx="13210067" cy="1585035"/>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形 18">
            <a:extLst>
              <a:ext uri="{FF2B5EF4-FFF2-40B4-BE49-F238E27FC236}">
                <a16:creationId xmlns:a16="http://schemas.microsoft.com/office/drawing/2014/main" id="{9989FB77-E2AE-49FD-80D0-7E4EF02C44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6896" y="7494290"/>
            <a:ext cx="1909059" cy="1909059"/>
          </a:xfrm>
          <a:prstGeom prst="rect">
            <a:avLst/>
          </a:prstGeom>
          <a:effectLst>
            <a:outerShdw blurRad="254000" dist="190500" dir="1980000" algn="t" rotWithShape="0">
              <a:prstClr val="black">
                <a:alpha val="40000"/>
              </a:prstClr>
            </a:outerShdw>
          </a:effectLst>
        </p:spPr>
      </p:pic>
      <p:sp>
        <p:nvSpPr>
          <p:cNvPr id="20" name="矩形 19">
            <a:extLst>
              <a:ext uri="{FF2B5EF4-FFF2-40B4-BE49-F238E27FC236}">
                <a16:creationId xmlns:a16="http://schemas.microsoft.com/office/drawing/2014/main" id="{865A7EB4-F260-44B4-85EE-1ECF623B5DD3}"/>
              </a:ext>
            </a:extLst>
          </p:cNvPr>
          <p:cNvSpPr/>
          <p:nvPr/>
        </p:nvSpPr>
        <p:spPr>
          <a:xfrm>
            <a:off x="3140063" y="7920872"/>
            <a:ext cx="1022726" cy="1169551"/>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3</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矩形: 圓角 21">
            <a:extLst>
              <a:ext uri="{FF2B5EF4-FFF2-40B4-BE49-F238E27FC236}">
                <a16:creationId xmlns:a16="http://schemas.microsoft.com/office/drawing/2014/main" id="{E3B6CCA0-9730-4556-BBCB-C0ECE64C3FB3}"/>
              </a:ext>
            </a:extLst>
          </p:cNvPr>
          <p:cNvSpPr/>
          <p:nvPr/>
        </p:nvSpPr>
        <p:spPr>
          <a:xfrm>
            <a:off x="1817538" y="9588951"/>
            <a:ext cx="16100836" cy="1585035"/>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形 22">
            <a:extLst>
              <a:ext uri="{FF2B5EF4-FFF2-40B4-BE49-F238E27FC236}">
                <a16:creationId xmlns:a16="http://schemas.microsoft.com/office/drawing/2014/main" id="{3614D118-1E26-492A-9A88-B005E056F3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99415" y="9426939"/>
            <a:ext cx="1909059" cy="1909059"/>
          </a:xfrm>
          <a:prstGeom prst="rect">
            <a:avLst/>
          </a:prstGeom>
          <a:effectLst>
            <a:outerShdw blurRad="254000" dist="190500" dir="1980000" algn="t" rotWithShape="0">
              <a:prstClr val="black">
                <a:alpha val="40000"/>
              </a:prstClr>
            </a:outerShdw>
          </a:effectLst>
        </p:spPr>
      </p:pic>
      <p:sp>
        <p:nvSpPr>
          <p:cNvPr id="24" name="矩形 23">
            <a:extLst>
              <a:ext uri="{FF2B5EF4-FFF2-40B4-BE49-F238E27FC236}">
                <a16:creationId xmlns:a16="http://schemas.microsoft.com/office/drawing/2014/main" id="{B8799895-A372-4EFC-B7EB-D8D5AF95448E}"/>
              </a:ext>
            </a:extLst>
          </p:cNvPr>
          <p:cNvSpPr/>
          <p:nvPr/>
        </p:nvSpPr>
        <p:spPr>
          <a:xfrm>
            <a:off x="1642582" y="9853521"/>
            <a:ext cx="1022726" cy="1121605"/>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4</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矩形: 圓角 25">
            <a:extLst>
              <a:ext uri="{FF2B5EF4-FFF2-40B4-BE49-F238E27FC236}">
                <a16:creationId xmlns:a16="http://schemas.microsoft.com/office/drawing/2014/main" id="{B4D1B58A-BE2B-487F-9880-0688144A3645}"/>
              </a:ext>
            </a:extLst>
          </p:cNvPr>
          <p:cNvSpPr/>
          <p:nvPr/>
        </p:nvSpPr>
        <p:spPr>
          <a:xfrm>
            <a:off x="3624079" y="11521601"/>
            <a:ext cx="11640803" cy="1585035"/>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形 26">
            <a:extLst>
              <a:ext uri="{FF2B5EF4-FFF2-40B4-BE49-F238E27FC236}">
                <a16:creationId xmlns:a16="http://schemas.microsoft.com/office/drawing/2014/main" id="{367DB8FA-EB54-4099-B4CD-097D55603F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05956" y="11359589"/>
            <a:ext cx="1909059" cy="1909059"/>
          </a:xfrm>
          <a:prstGeom prst="rect">
            <a:avLst/>
          </a:prstGeom>
          <a:effectLst>
            <a:outerShdw blurRad="254000" dist="190500" dir="1980000" algn="t" rotWithShape="0">
              <a:prstClr val="black">
                <a:alpha val="40000"/>
              </a:prstClr>
            </a:outerShdw>
          </a:effectLst>
        </p:spPr>
      </p:pic>
      <p:sp>
        <p:nvSpPr>
          <p:cNvPr id="28" name="矩形 27">
            <a:extLst>
              <a:ext uri="{FF2B5EF4-FFF2-40B4-BE49-F238E27FC236}">
                <a16:creationId xmlns:a16="http://schemas.microsoft.com/office/drawing/2014/main" id="{4D21BA9F-E424-4B49-9B54-FEFD20C0E611}"/>
              </a:ext>
            </a:extLst>
          </p:cNvPr>
          <p:cNvSpPr/>
          <p:nvPr/>
        </p:nvSpPr>
        <p:spPr>
          <a:xfrm>
            <a:off x="3449123" y="11786171"/>
            <a:ext cx="1022726" cy="1169551"/>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5</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sp>
        <p:nvSpPr>
          <p:cNvPr id="9" name="矩形 8">
            <a:extLst>
              <a:ext uri="{FF2B5EF4-FFF2-40B4-BE49-F238E27FC236}">
                <a16:creationId xmlns:a16="http://schemas.microsoft.com/office/drawing/2014/main" id="{EE324DCA-D7A4-4806-B133-50FE68F0ACCF}"/>
              </a:ext>
            </a:extLst>
          </p:cNvPr>
          <p:cNvSpPr/>
          <p:nvPr/>
        </p:nvSpPr>
        <p:spPr>
          <a:xfrm>
            <a:off x="2469787" y="4026044"/>
            <a:ext cx="10235494" cy="1092607"/>
          </a:xfrm>
          <a:prstGeom prst="rect">
            <a:avLst/>
          </a:prstGeom>
        </p:spPr>
        <p:txBody>
          <a:bodyPr wrap="none" anchor="t">
            <a:spAutoFit/>
          </a:bodyPr>
          <a:lstStyle/>
          <a:p>
            <a:r>
              <a:rPr lang="en-US" altLang="zh-TW" sz="6500" b="1">
                <a:solidFill>
                  <a:schemeClr val="bg1"/>
                </a:solidFill>
                <a:latin typeface="Arial"/>
                <a:ea typeface="微軟正黑體" panose="020B0604030504040204" pitchFamily="34" charset="-120"/>
                <a:cs typeface="Arial"/>
              </a:rPr>
              <a:t>Purpose</a:t>
            </a:r>
            <a:r>
              <a:rPr lang="zh-TW" altLang="en-US" sz="6500" b="1">
                <a:solidFill>
                  <a:schemeClr val="bg1"/>
                </a:solidFill>
                <a:latin typeface="Arial"/>
                <a:ea typeface="微軟正黑體" panose="020B0604030504040204" pitchFamily="34" charset="-120"/>
                <a:cs typeface="Arial"/>
              </a:rPr>
              <a:t> </a:t>
            </a:r>
            <a:r>
              <a:rPr lang="en-US" altLang="zh-TW" sz="6500" b="1">
                <a:solidFill>
                  <a:schemeClr val="bg1"/>
                </a:solidFill>
                <a:latin typeface="Arial"/>
                <a:ea typeface="微軟正黑體" panose="020B0604030504040204" pitchFamily="34" charset="-120"/>
                <a:cs typeface="Arial"/>
              </a:rPr>
              <a:t>&amp; Sync Methods</a:t>
            </a:r>
          </a:p>
        </p:txBody>
      </p:sp>
      <p:sp>
        <p:nvSpPr>
          <p:cNvPr id="29" name="矩形 28">
            <a:extLst>
              <a:ext uri="{FF2B5EF4-FFF2-40B4-BE49-F238E27FC236}">
                <a16:creationId xmlns:a16="http://schemas.microsoft.com/office/drawing/2014/main" id="{DC3977B7-BB7D-4671-B62C-2BDF7D05CE51}"/>
              </a:ext>
            </a:extLst>
          </p:cNvPr>
          <p:cNvSpPr/>
          <p:nvPr/>
        </p:nvSpPr>
        <p:spPr>
          <a:xfrm>
            <a:off x="3624079" y="6002239"/>
            <a:ext cx="13890341" cy="1092607"/>
          </a:xfrm>
          <a:prstGeom prst="rect">
            <a:avLst/>
          </a:prstGeom>
        </p:spPr>
        <p:txBody>
          <a:bodyPr wrap="none">
            <a:spAutoFit/>
          </a:bodyPr>
          <a:lstStyle/>
          <a:p>
            <a:pPr lvl="0"/>
            <a:r>
              <a:rPr lang="en-US" altLang="zh-TW" sz="6500" b="1">
                <a:solidFill>
                  <a:schemeClr val="bg1"/>
                </a:solidFill>
                <a:latin typeface="Arial" panose="020B0604020202020204" pitchFamily="34" charset="0"/>
                <a:ea typeface="微軟正黑體" panose="020B0604030504040204" pitchFamily="34" charset="-120"/>
                <a:cs typeface="Arial" panose="020B0604020202020204" pitchFamily="34" charset="0"/>
              </a:rPr>
              <a:t>Peer-to-Peer Solution </a:t>
            </a:r>
            <a:r>
              <a:rPr lang="en-US" altLang="zh-TW" sz="6500" b="1" err="1">
                <a:solidFill>
                  <a:schemeClr val="bg1"/>
                </a:solidFill>
                <a:latin typeface="Arial" panose="020B0604020202020204" pitchFamily="34" charset="0"/>
                <a:ea typeface="微軟正黑體" panose="020B0604030504040204" pitchFamily="34" charset="-120"/>
                <a:cs typeface="Arial" panose="020B0604020202020204" pitchFamily="34" charset="0"/>
              </a:rPr>
              <a:t>Resilio</a:t>
            </a:r>
            <a:r>
              <a:rPr lang="en-US" altLang="zh-TW" sz="6500" b="1">
                <a:solidFill>
                  <a:schemeClr val="bg1"/>
                </a:solidFill>
                <a:latin typeface="Arial" panose="020B0604020202020204" pitchFamily="34" charset="0"/>
                <a:ea typeface="微軟正黑體" panose="020B0604030504040204" pitchFamily="34" charset="-120"/>
                <a:cs typeface="Arial" panose="020B0604020202020204" pitchFamily="34" charset="0"/>
              </a:rPr>
              <a:t> Sync</a:t>
            </a:r>
          </a:p>
        </p:txBody>
      </p:sp>
      <p:sp>
        <p:nvSpPr>
          <p:cNvPr id="30" name="矩形 29">
            <a:extLst>
              <a:ext uri="{FF2B5EF4-FFF2-40B4-BE49-F238E27FC236}">
                <a16:creationId xmlns:a16="http://schemas.microsoft.com/office/drawing/2014/main" id="{7D5F9ACC-C910-47FE-A99A-C162BD7B798E}"/>
              </a:ext>
            </a:extLst>
          </p:cNvPr>
          <p:cNvSpPr/>
          <p:nvPr/>
        </p:nvSpPr>
        <p:spPr>
          <a:xfrm>
            <a:off x="4712972" y="7907169"/>
            <a:ext cx="10590720" cy="1092607"/>
          </a:xfrm>
          <a:prstGeom prst="rect">
            <a:avLst/>
          </a:prstGeom>
        </p:spPr>
        <p:txBody>
          <a:bodyPr wrap="none">
            <a:spAutoFit/>
          </a:bodyPr>
          <a:lstStyle/>
          <a:p>
            <a:pPr lvl="0"/>
            <a:r>
              <a:rPr lang="en-US" altLang="zh-TW" sz="6500" b="1" err="1">
                <a:solidFill>
                  <a:schemeClr val="bg1"/>
                </a:solidFill>
                <a:latin typeface="Arial" panose="020B0604020202020204" pitchFamily="34" charset="0"/>
                <a:ea typeface="微軟正黑體" panose="020B0604030504040204" pitchFamily="34" charset="-120"/>
                <a:cs typeface="Arial" panose="020B0604020202020204" pitchFamily="34" charset="0"/>
              </a:rPr>
              <a:t>Resilio</a:t>
            </a:r>
            <a:r>
              <a:rPr lang="en-US" altLang="zh-TW" sz="6500" b="1">
                <a:solidFill>
                  <a:schemeClr val="bg1"/>
                </a:solidFill>
                <a:latin typeface="Arial" panose="020B0604020202020204" pitchFamily="34" charset="0"/>
                <a:ea typeface="微軟正黑體" panose="020B0604030504040204" pitchFamily="34" charset="-120"/>
                <a:cs typeface="Arial" panose="020B0604020202020204" pitchFamily="34" charset="0"/>
              </a:rPr>
              <a:t> Sync &amp; </a:t>
            </a:r>
            <a:r>
              <a:rPr lang="en-US" altLang="zh-TW" sz="6500" b="1" err="1">
                <a:solidFill>
                  <a:schemeClr val="bg1"/>
                </a:solidFill>
                <a:latin typeface="Arial" panose="020B0604020202020204" pitchFamily="34" charset="0"/>
                <a:ea typeface="微軟正黑體" panose="020B0604030504040204" pitchFamily="34" charset="-120"/>
                <a:cs typeface="Arial" panose="020B0604020202020204" pitchFamily="34" charset="0"/>
              </a:rPr>
              <a:t>QNAP</a:t>
            </a:r>
            <a:r>
              <a:rPr lang="en-US" altLang="zh-TW" sz="6500" b="1">
                <a:solidFill>
                  <a:schemeClr val="bg1"/>
                </a:solidFill>
                <a:latin typeface="Arial" panose="020B0604020202020204" pitchFamily="34" charset="0"/>
                <a:ea typeface="微軟正黑體" panose="020B0604030504040204" pitchFamily="34" charset="-120"/>
                <a:cs typeface="Arial" panose="020B0604020202020204" pitchFamily="34" charset="0"/>
              </a:rPr>
              <a:t> NAS</a:t>
            </a:r>
            <a:endParaRPr lang="zh-TW" altLang="en-US" sz="6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1" name="矩形 30">
            <a:extLst>
              <a:ext uri="{FF2B5EF4-FFF2-40B4-BE49-F238E27FC236}">
                <a16:creationId xmlns:a16="http://schemas.microsoft.com/office/drawing/2014/main" id="{61600D9C-1366-4A25-AF55-3B94EF19C029}"/>
              </a:ext>
            </a:extLst>
          </p:cNvPr>
          <p:cNvSpPr/>
          <p:nvPr/>
        </p:nvSpPr>
        <p:spPr>
          <a:xfrm>
            <a:off x="3283430" y="9862372"/>
            <a:ext cx="13148151" cy="1092607"/>
          </a:xfrm>
          <a:prstGeom prst="rect">
            <a:avLst/>
          </a:prstGeom>
        </p:spPr>
        <p:txBody>
          <a:bodyPr wrap="none">
            <a:spAutoFit/>
          </a:bodyPr>
          <a:lstStyle/>
          <a:p>
            <a:pPr lvl="0"/>
            <a:r>
              <a:rPr lang="en-US" altLang="zh-TW" sz="6500" b="1" err="1">
                <a:solidFill>
                  <a:schemeClr val="bg1"/>
                </a:solidFill>
                <a:latin typeface="Arial" panose="020B0604020202020204" pitchFamily="34" charset="0"/>
                <a:ea typeface="微軟正黑體" panose="020B0604030504040204" pitchFamily="34" charset="-120"/>
                <a:cs typeface="Arial" panose="020B0604020202020204" pitchFamily="34" charset="0"/>
              </a:rPr>
              <a:t>Resilio</a:t>
            </a:r>
            <a:r>
              <a:rPr lang="en-US" altLang="zh-TW" sz="6500" b="1">
                <a:solidFill>
                  <a:schemeClr val="bg1"/>
                </a:solidFill>
                <a:latin typeface="Arial" panose="020B0604020202020204" pitchFamily="34" charset="0"/>
                <a:ea typeface="微軟正黑體" panose="020B0604030504040204" pitchFamily="34" charset="-120"/>
                <a:cs typeface="Arial" panose="020B0604020202020204" pitchFamily="34" charset="0"/>
              </a:rPr>
              <a:t> Sync Installation &amp; Setup</a:t>
            </a:r>
            <a:endParaRPr lang="zh-TW" altLang="en-US" sz="6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矩形 31">
            <a:extLst>
              <a:ext uri="{FF2B5EF4-FFF2-40B4-BE49-F238E27FC236}">
                <a16:creationId xmlns:a16="http://schemas.microsoft.com/office/drawing/2014/main" id="{350FA10C-E35A-4EB7-92BD-C8880A73C78B}"/>
              </a:ext>
            </a:extLst>
          </p:cNvPr>
          <p:cNvSpPr/>
          <p:nvPr/>
        </p:nvSpPr>
        <p:spPr>
          <a:xfrm>
            <a:off x="5022392" y="11786170"/>
            <a:ext cx="9353843" cy="1092607"/>
          </a:xfrm>
          <a:prstGeom prst="rect">
            <a:avLst/>
          </a:prstGeom>
        </p:spPr>
        <p:txBody>
          <a:bodyPr wrap="none">
            <a:spAutoFit/>
          </a:bodyPr>
          <a:lstStyle/>
          <a:p>
            <a:pPr lvl="0"/>
            <a:r>
              <a:rPr lang="en-US" altLang="zh-TW" sz="6500" b="1">
                <a:solidFill>
                  <a:schemeClr val="bg1"/>
                </a:solidFill>
                <a:latin typeface="Arial" panose="020B0604020202020204" pitchFamily="34" charset="0"/>
                <a:ea typeface="微軟正黑體" panose="020B0604030504040204" pitchFamily="34" charset="-120"/>
                <a:cs typeface="Arial" panose="020B0604020202020204" pitchFamily="34" charset="0"/>
              </a:rPr>
              <a:t>Live Demo – Data Sync</a:t>
            </a:r>
            <a:endParaRPr lang="zh-TW" altLang="en-US" sz="6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458977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C164808F-2E6B-4B11-A335-C620FF7AACAE}"/>
              </a:ext>
            </a:extLst>
          </p:cNvPr>
          <p:cNvSpPr txBox="1">
            <a:spLocks/>
          </p:cNvSpPr>
          <p:nvPr/>
        </p:nvSpPr>
        <p:spPr>
          <a:xfrm>
            <a:off x="2002538" y="3037113"/>
            <a:ext cx="10826494" cy="6106887"/>
          </a:xfrm>
          <a:prstGeom prst="rect">
            <a:avLst/>
          </a:prstGeom>
        </p:spPr>
        <p:txBody>
          <a:bodyPr vert="horz" lIns="91440" tIns="45720" rIns="91440" bIns="45720" rtlCol="0" anchor="ctr">
            <a:normAutofit fontScale="77500" lnSpcReduction="20000"/>
          </a:bodyPr>
          <a:lstStyle>
            <a:lvl1pPr algn="ctr" defTabSz="1828800" rtl="0" eaLnBrk="1" latinLnBrk="0" hangingPunct="1">
              <a:lnSpc>
                <a:spcPct val="90000"/>
              </a:lnSpc>
              <a:spcBef>
                <a:spcPct val="0"/>
              </a:spcBef>
              <a:buNone/>
              <a:defRPr sz="68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nSpc>
                <a:spcPts val="14000"/>
              </a:lnSpc>
            </a:pPr>
            <a:r>
              <a:rPr lang="en-US" altLang="zh-TW" sz="12000" cap="none">
                <a:solidFill>
                  <a:schemeClr val="bg1"/>
                </a:solidFill>
                <a:effectLst/>
                <a:latin typeface="Arial"/>
                <a:ea typeface="微軟正黑體" panose="020B0604030504040204" pitchFamily="34" charset="-120"/>
                <a:cs typeface="Arial"/>
              </a:rPr>
              <a:t>The Advantages of </a:t>
            </a:r>
            <a:r>
              <a:rPr lang="en-US" altLang="zh-TW" sz="12000" cap="none" err="1">
                <a:solidFill>
                  <a:schemeClr val="bg1"/>
                </a:solidFill>
                <a:effectLst/>
                <a:latin typeface="Arial"/>
                <a:ea typeface="微軟正黑體" panose="020B0604030504040204" pitchFamily="34" charset="-120"/>
                <a:cs typeface="Arial"/>
              </a:rPr>
              <a:t>Resilio</a:t>
            </a:r>
            <a:r>
              <a:rPr lang="en-US" altLang="zh-TW" sz="12000" cap="none">
                <a:solidFill>
                  <a:schemeClr val="bg1"/>
                </a:solidFill>
                <a:effectLst/>
                <a:latin typeface="Arial"/>
                <a:ea typeface="微軟正黑體" panose="020B0604030504040204" pitchFamily="34" charset="-120"/>
                <a:cs typeface="Arial"/>
              </a:rPr>
              <a:t> Sync &amp; QNAP NAS</a:t>
            </a:r>
            <a:endParaRPr lang="zh-TW" altLang="en-US" sz="12000" cap="none">
              <a:solidFill>
                <a:schemeClr val="bg1"/>
              </a:solidFill>
              <a:effectLst/>
              <a:latin typeface="Arial"/>
              <a:ea typeface="微軟正黑體" panose="020B0604030504040204" pitchFamily="34" charset="-120"/>
              <a:cs typeface="Arial"/>
            </a:endParaRPr>
          </a:p>
        </p:txBody>
      </p:sp>
    </p:spTree>
    <p:extLst>
      <p:ext uri="{BB962C8B-B14F-4D97-AF65-F5344CB8AC3E}">
        <p14:creationId xmlns:p14="http://schemas.microsoft.com/office/powerpoint/2010/main" val="2827642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標題 1">
            <a:extLst>
              <a:ext uri="{FF2B5EF4-FFF2-40B4-BE49-F238E27FC236}">
                <a16:creationId xmlns:a16="http://schemas.microsoft.com/office/drawing/2014/main" id="{4121AA0C-45CC-462C-BCDA-8BD741B3008E}"/>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Persistent Service</a:t>
            </a:r>
            <a:endParaRPr lang="zh-TW" altLang="en-US"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40" name="群組 39">
            <a:extLst>
              <a:ext uri="{FF2B5EF4-FFF2-40B4-BE49-F238E27FC236}">
                <a16:creationId xmlns:a16="http://schemas.microsoft.com/office/drawing/2014/main" id="{939D1DF5-5D95-4EC2-AE58-DD33F8E632CB}"/>
              </a:ext>
            </a:extLst>
          </p:cNvPr>
          <p:cNvGrpSpPr/>
          <p:nvPr/>
        </p:nvGrpSpPr>
        <p:grpSpPr>
          <a:xfrm>
            <a:off x="903283" y="3249151"/>
            <a:ext cx="15969574" cy="2696691"/>
            <a:chOff x="335093" y="3340418"/>
            <a:chExt cx="11788560" cy="1990667"/>
          </a:xfrm>
        </p:grpSpPr>
        <p:sp>
          <p:nvSpPr>
            <p:cNvPr id="42" name="矩形: 圓角 41">
              <a:extLst>
                <a:ext uri="{FF2B5EF4-FFF2-40B4-BE49-F238E27FC236}">
                  <a16:creationId xmlns:a16="http://schemas.microsoft.com/office/drawing/2014/main" id="{D3D1CCA0-A44E-45A6-82CF-3E798F0B63C4}"/>
                </a:ext>
              </a:extLst>
            </p:cNvPr>
            <p:cNvSpPr/>
            <p:nvPr/>
          </p:nvSpPr>
          <p:spPr>
            <a:xfrm>
              <a:off x="979639" y="3509356"/>
              <a:ext cx="11144014" cy="1652792"/>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 name="圖形 42">
              <a:extLst>
                <a:ext uri="{FF2B5EF4-FFF2-40B4-BE49-F238E27FC236}">
                  <a16:creationId xmlns:a16="http://schemas.microsoft.com/office/drawing/2014/main" id="{2E176114-D5EE-4C90-8C03-03C1BA5A85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093" y="3340418"/>
              <a:ext cx="1990667" cy="1990667"/>
            </a:xfrm>
            <a:prstGeom prst="rect">
              <a:avLst/>
            </a:prstGeom>
            <a:effectLst>
              <a:outerShdw blurRad="254000" dist="190500" dir="1980000" algn="t" rotWithShape="0">
                <a:prstClr val="black">
                  <a:alpha val="40000"/>
                </a:prstClr>
              </a:outerShdw>
            </a:effectLst>
          </p:spPr>
        </p:pic>
        <p:sp>
          <p:nvSpPr>
            <p:cNvPr id="44" name="矩形 43">
              <a:extLst>
                <a:ext uri="{FF2B5EF4-FFF2-40B4-BE49-F238E27FC236}">
                  <a16:creationId xmlns:a16="http://schemas.microsoft.com/office/drawing/2014/main" id="{5CD19B59-7728-4D83-AAEA-AA8E5FA499C6}"/>
                </a:ext>
              </a:extLst>
            </p:cNvPr>
            <p:cNvSpPr/>
            <p:nvPr/>
          </p:nvSpPr>
          <p:spPr>
            <a:xfrm>
              <a:off x="797204" y="3958570"/>
              <a:ext cx="1066445" cy="830514"/>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1</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grpSp>
      <p:sp>
        <p:nvSpPr>
          <p:cNvPr id="41" name="矩形 40">
            <a:extLst>
              <a:ext uri="{FF2B5EF4-FFF2-40B4-BE49-F238E27FC236}">
                <a16:creationId xmlns:a16="http://schemas.microsoft.com/office/drawing/2014/main" id="{27FEC8E7-6A9C-45FE-A285-5A6BC87C5B64}"/>
              </a:ext>
            </a:extLst>
          </p:cNvPr>
          <p:cNvSpPr/>
          <p:nvPr/>
        </p:nvSpPr>
        <p:spPr>
          <a:xfrm>
            <a:off x="3847113" y="3896162"/>
            <a:ext cx="12753479" cy="1556580"/>
          </a:xfrm>
          <a:prstGeom prst="rect">
            <a:avLst/>
          </a:prstGeom>
        </p:spPr>
        <p:txBody>
          <a:bodyPr wrap="square">
            <a:spAutoFit/>
          </a:bodyPr>
          <a:lstStyle/>
          <a:p>
            <a:pPr lvl="0">
              <a:lnSpc>
                <a:spcPts val="6000"/>
              </a:lnSpc>
            </a:pPr>
            <a:r>
              <a:rPr lang="en-US" altLang="zh-TW" sz="4000" b="1">
                <a:solidFill>
                  <a:schemeClr val="bg1"/>
                </a:solidFill>
                <a:latin typeface="微軟正黑體" panose="020B0604030504040204" pitchFamily="34" charset="-120"/>
                <a:ea typeface="微軟正黑體" panose="020B0604030504040204" pitchFamily="34" charset="-120"/>
              </a:rPr>
              <a:t>Limitations of peer-to-peer architecture:</a:t>
            </a:r>
          </a:p>
          <a:p>
            <a:pPr lvl="0">
              <a:lnSpc>
                <a:spcPts val="6000"/>
              </a:lnSpc>
            </a:pPr>
            <a:r>
              <a:rPr lang="en-US" altLang="zh-TW" sz="4000" b="1">
                <a:solidFill>
                  <a:schemeClr val="bg1"/>
                </a:solidFill>
                <a:latin typeface="微軟正黑體" panose="020B0604030504040204" pitchFamily="34" charset="-120"/>
                <a:ea typeface="微軟正黑體" panose="020B0604030504040204" pitchFamily="34" charset="-120"/>
              </a:rPr>
              <a:t>Sync is available at least 2 points on-line</a:t>
            </a:r>
            <a:endParaRPr lang="zh-TW" altLang="en-US" sz="4000" b="1">
              <a:solidFill>
                <a:schemeClr val="bg1"/>
              </a:solidFill>
              <a:latin typeface="微軟正黑體" panose="020B0604030504040204" pitchFamily="34" charset="-120"/>
              <a:ea typeface="微軟正黑體" panose="020B0604030504040204" pitchFamily="34" charset="-120"/>
            </a:endParaRPr>
          </a:p>
        </p:txBody>
      </p:sp>
      <p:grpSp>
        <p:nvGrpSpPr>
          <p:cNvPr id="52" name="群組 51">
            <a:extLst>
              <a:ext uri="{FF2B5EF4-FFF2-40B4-BE49-F238E27FC236}">
                <a16:creationId xmlns:a16="http://schemas.microsoft.com/office/drawing/2014/main" id="{18114661-C9E6-4F60-A6AA-9F7A6711616B}"/>
              </a:ext>
            </a:extLst>
          </p:cNvPr>
          <p:cNvGrpSpPr/>
          <p:nvPr/>
        </p:nvGrpSpPr>
        <p:grpSpPr>
          <a:xfrm>
            <a:off x="903283" y="6094422"/>
            <a:ext cx="15969574" cy="2696691"/>
            <a:chOff x="335093" y="3340418"/>
            <a:chExt cx="11788560" cy="1990667"/>
          </a:xfrm>
        </p:grpSpPr>
        <p:sp>
          <p:nvSpPr>
            <p:cNvPr id="54" name="矩形: 圓角 53">
              <a:extLst>
                <a:ext uri="{FF2B5EF4-FFF2-40B4-BE49-F238E27FC236}">
                  <a16:creationId xmlns:a16="http://schemas.microsoft.com/office/drawing/2014/main" id="{37974FBC-0B7D-4E24-981E-EFEE8F73CAA0}"/>
                </a:ext>
              </a:extLst>
            </p:cNvPr>
            <p:cNvSpPr/>
            <p:nvPr/>
          </p:nvSpPr>
          <p:spPr>
            <a:xfrm>
              <a:off x="979639" y="3509356"/>
              <a:ext cx="11144014" cy="1652792"/>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5" name="圖形 54">
              <a:extLst>
                <a:ext uri="{FF2B5EF4-FFF2-40B4-BE49-F238E27FC236}">
                  <a16:creationId xmlns:a16="http://schemas.microsoft.com/office/drawing/2014/main" id="{EEC4E562-7F33-40CB-94A4-FD60CF1D6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093" y="3340418"/>
              <a:ext cx="1990667" cy="1990667"/>
            </a:xfrm>
            <a:prstGeom prst="rect">
              <a:avLst/>
            </a:prstGeom>
            <a:effectLst>
              <a:outerShdw blurRad="254000" dist="190500" dir="1980000" algn="t" rotWithShape="0">
                <a:prstClr val="black">
                  <a:alpha val="40000"/>
                </a:prstClr>
              </a:outerShdw>
            </a:effectLst>
          </p:spPr>
        </p:pic>
        <p:sp>
          <p:nvSpPr>
            <p:cNvPr id="56" name="矩形 55">
              <a:extLst>
                <a:ext uri="{FF2B5EF4-FFF2-40B4-BE49-F238E27FC236}">
                  <a16:creationId xmlns:a16="http://schemas.microsoft.com/office/drawing/2014/main" id="{E9491C0F-9234-4C54-AE86-11C749E20319}"/>
                </a:ext>
              </a:extLst>
            </p:cNvPr>
            <p:cNvSpPr/>
            <p:nvPr/>
          </p:nvSpPr>
          <p:spPr>
            <a:xfrm>
              <a:off x="797204" y="3958570"/>
              <a:ext cx="1066445" cy="830514"/>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2</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grpSp>
      <p:sp>
        <p:nvSpPr>
          <p:cNvPr id="53" name="矩形 52">
            <a:extLst>
              <a:ext uri="{FF2B5EF4-FFF2-40B4-BE49-F238E27FC236}">
                <a16:creationId xmlns:a16="http://schemas.microsoft.com/office/drawing/2014/main" id="{F30AC045-D8EB-4AC7-AE81-F0857217FC10}"/>
              </a:ext>
            </a:extLst>
          </p:cNvPr>
          <p:cNvSpPr/>
          <p:nvPr/>
        </p:nvSpPr>
        <p:spPr>
          <a:xfrm>
            <a:off x="3847113" y="6741433"/>
            <a:ext cx="12753479" cy="1556580"/>
          </a:xfrm>
          <a:prstGeom prst="rect">
            <a:avLst/>
          </a:prstGeom>
        </p:spPr>
        <p:txBody>
          <a:bodyPr wrap="square">
            <a:spAutoFit/>
          </a:bodyPr>
          <a:lstStyle/>
          <a:p>
            <a:pPr lvl="0">
              <a:lnSpc>
                <a:spcPts val="6000"/>
              </a:lnSpc>
            </a:pPr>
            <a:r>
              <a:rPr lang="en-US" altLang="zh-TW" sz="4000" b="1">
                <a:solidFill>
                  <a:schemeClr val="bg1"/>
                </a:solidFill>
                <a:latin typeface="微軟正黑體" panose="020B0604030504040204" pitchFamily="34" charset="-120"/>
                <a:ea typeface="微軟正黑體" panose="020B0604030504040204" pitchFamily="34" charset="-120"/>
              </a:rPr>
              <a:t>With</a:t>
            </a:r>
            <a:r>
              <a:rPr lang="zh-TW" altLang="en-US" sz="4000" b="1">
                <a:solidFill>
                  <a:schemeClr val="bg1"/>
                </a:solidFill>
                <a:latin typeface="微軟正黑體" panose="020B0604030504040204" pitchFamily="34" charset="-120"/>
                <a:ea typeface="微軟正黑體" panose="020B0604030504040204" pitchFamily="34" charset="-120"/>
              </a:rPr>
              <a:t> </a:t>
            </a:r>
            <a:r>
              <a:rPr lang="en-US" altLang="zh-TW" sz="4000" b="1">
                <a:solidFill>
                  <a:schemeClr val="bg1"/>
                </a:solidFill>
                <a:latin typeface="微軟正黑體" panose="020B0604030504040204" pitchFamily="34" charset="-120"/>
                <a:ea typeface="微軟正黑體" panose="020B0604030504040204" pitchFamily="34" charset="-120"/>
              </a:rPr>
              <a:t>QNAP NAS:</a:t>
            </a:r>
          </a:p>
          <a:p>
            <a:pPr lvl="0">
              <a:lnSpc>
                <a:spcPts val="6000"/>
              </a:lnSpc>
            </a:pPr>
            <a:r>
              <a:rPr lang="en-US" altLang="zh-TW" sz="4000" b="1">
                <a:solidFill>
                  <a:schemeClr val="bg1"/>
                </a:solidFill>
                <a:latin typeface="微軟正黑體" panose="020B0604030504040204" pitchFamily="34" charset="-120"/>
                <a:ea typeface="微軟正黑體" panose="020B0604030504040204" pitchFamily="34" charset="-120"/>
              </a:rPr>
              <a:t>Offer</a:t>
            </a:r>
            <a:r>
              <a:rPr lang="zh-TW" altLang="en-US" sz="4000" b="1">
                <a:solidFill>
                  <a:schemeClr val="bg1"/>
                </a:solidFill>
                <a:latin typeface="微軟正黑體" panose="020B0604030504040204" pitchFamily="34" charset="-120"/>
                <a:ea typeface="微軟正黑體" panose="020B0604030504040204" pitchFamily="34" charset="-120"/>
              </a:rPr>
              <a:t> </a:t>
            </a:r>
            <a:r>
              <a:rPr lang="en-US" altLang="zh-TW" sz="4000" b="1">
                <a:solidFill>
                  <a:schemeClr val="bg1"/>
                </a:solidFill>
                <a:latin typeface="微軟正黑體" panose="020B0604030504040204" pitchFamily="34" charset="-120"/>
                <a:ea typeface="微軟正黑體" panose="020B0604030504040204" pitchFamily="34" charset="-120"/>
              </a:rPr>
              <a:t>24/7 service</a:t>
            </a:r>
            <a:endParaRPr lang="zh-TW" altLang="en-US" sz="4000" b="1">
              <a:solidFill>
                <a:schemeClr val="bg1"/>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0C5E447B-CD6D-44FB-8FA3-080A407A8D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3283" y="9062503"/>
            <a:ext cx="20287937" cy="4579318"/>
          </a:xfrm>
          <a:prstGeom prst="rect">
            <a:avLst/>
          </a:prstGeom>
        </p:spPr>
      </p:pic>
      <p:pic>
        <p:nvPicPr>
          <p:cNvPr id="8" name="圖形 7">
            <a:extLst>
              <a:ext uri="{FF2B5EF4-FFF2-40B4-BE49-F238E27FC236}">
                <a16:creationId xmlns:a16="http://schemas.microsoft.com/office/drawing/2014/main" id="{E04584CA-33AC-4831-AD16-91B5BE3C57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170713" y="3728984"/>
            <a:ext cx="4302635" cy="3878033"/>
          </a:xfrm>
          <a:prstGeom prst="rect">
            <a:avLst/>
          </a:prstGeom>
        </p:spPr>
      </p:pic>
      <p:pic>
        <p:nvPicPr>
          <p:cNvPr id="57" name="圖片 56" descr="一張含有 室內, 監視器, 牆, 黑色 的圖片&#10;&#10;描述是以高可信度產生">
            <a:extLst>
              <a:ext uri="{FF2B5EF4-FFF2-40B4-BE49-F238E27FC236}">
                <a16:creationId xmlns:a16="http://schemas.microsoft.com/office/drawing/2014/main" id="{222CA2C5-7820-432E-B692-585CAFBA2D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70713" y="7183698"/>
            <a:ext cx="4535289" cy="4168464"/>
          </a:xfrm>
          <a:prstGeom prst="rect">
            <a:avLst/>
          </a:prstGeom>
        </p:spPr>
      </p:pic>
    </p:spTree>
    <p:extLst>
      <p:ext uri="{BB962C8B-B14F-4D97-AF65-F5344CB8AC3E}">
        <p14:creationId xmlns:p14="http://schemas.microsoft.com/office/powerpoint/2010/main" val="2982658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D5311EDD-FEEF-471F-A0BC-9C79F318F478}"/>
              </a:ext>
            </a:extLst>
          </p:cNvPr>
          <p:cNvPicPr>
            <a:picLocks noChangeAspect="1"/>
          </p:cNvPicPr>
          <p:nvPr/>
        </p:nvPicPr>
        <p:blipFill rotWithShape="1">
          <a:blip r:embed="rId3"/>
          <a:srcRect l="238"/>
          <a:stretch/>
        </p:blipFill>
        <p:spPr>
          <a:xfrm>
            <a:off x="9034272" y="3909673"/>
            <a:ext cx="15281757" cy="9936955"/>
          </a:xfrm>
          <a:prstGeom prst="rect">
            <a:avLst/>
          </a:prstGeom>
          <a:ln w="57150">
            <a:solidFill>
              <a:schemeClr val="bg1"/>
            </a:solidFill>
          </a:ln>
        </p:spPr>
      </p:pic>
      <p:pic>
        <p:nvPicPr>
          <p:cNvPr id="22" name="圖形 21">
            <a:extLst>
              <a:ext uri="{FF2B5EF4-FFF2-40B4-BE49-F238E27FC236}">
                <a16:creationId xmlns:a16="http://schemas.microsoft.com/office/drawing/2014/main" id="{F0421ED2-D200-4ED0-927F-172F275E5C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510" y="8271259"/>
            <a:ext cx="10437065" cy="4596750"/>
          </a:xfrm>
          <a:prstGeom prst="rect">
            <a:avLst/>
          </a:prstGeom>
        </p:spPr>
      </p:pic>
      <p:sp>
        <p:nvSpPr>
          <p:cNvPr id="3" name="矩形 2">
            <a:extLst>
              <a:ext uri="{FF2B5EF4-FFF2-40B4-BE49-F238E27FC236}">
                <a16:creationId xmlns:a16="http://schemas.microsoft.com/office/drawing/2014/main" id="{134114FA-376A-4321-9B7E-1A2203E71D1B}"/>
              </a:ext>
            </a:extLst>
          </p:cNvPr>
          <p:cNvSpPr/>
          <p:nvPr/>
        </p:nvSpPr>
        <p:spPr>
          <a:xfrm>
            <a:off x="16575816" y="6858000"/>
            <a:ext cx="2263538" cy="3918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標題 1">
            <a:extLst>
              <a:ext uri="{FF2B5EF4-FFF2-40B4-BE49-F238E27FC236}">
                <a16:creationId xmlns:a16="http://schemas.microsoft.com/office/drawing/2014/main" id="{A08466A4-FD32-4256-AB32-08A49218CA42}"/>
              </a:ext>
            </a:extLst>
          </p:cNvPr>
          <p:cNvSpPr txBox="1">
            <a:spLocks/>
          </p:cNvSpPr>
          <p:nvPr/>
        </p:nvSpPr>
        <p:spPr>
          <a:xfrm>
            <a:off x="1277707" y="8271259"/>
            <a:ext cx="8780693" cy="4356170"/>
          </a:xfrm>
          <a:prstGeom prst="rect">
            <a:avLst/>
          </a:prstGeom>
        </p:spPr>
        <p:txBody>
          <a:bodyPr vert="horz" lIns="91440" tIns="45720" rIns="91440" bIns="45720" rtlCol="0" anchor="ctr">
            <a:normAutofit fontScale="25000" lnSpcReduction="20000"/>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a:lnSpc>
                <a:spcPct val="150000"/>
              </a:lnSpc>
            </a:pPr>
            <a:r>
              <a:rPr lang="en-US" altLang="zh-TW" sz="16000" b="1" cap="none">
                <a:latin typeface="Arial" panose="020B0604020202020204" pitchFamily="34" charset="0"/>
                <a:ea typeface="微軟正黑體" panose="020B0604030504040204" pitchFamily="34" charset="-120"/>
                <a:cs typeface="Arial" panose="020B0604020202020204" pitchFamily="34" charset="0"/>
              </a:rPr>
              <a:t>Resolve the following limitations:</a:t>
            </a:r>
            <a:endParaRPr lang="zh-TW" altLang="en-US" sz="16000" b="1" cap="none">
              <a:latin typeface="Arial" panose="020B0604020202020204" pitchFamily="34" charset="0"/>
              <a:ea typeface="微軟正黑體" panose="020B0604030504040204" pitchFamily="34" charset="-120"/>
              <a:cs typeface="Arial" panose="020B0604020202020204" pitchFamily="34" charset="0"/>
            </a:endParaRPr>
          </a:p>
          <a:p>
            <a:pPr marL="438150" indent="-438150">
              <a:lnSpc>
                <a:spcPct val="150000"/>
              </a:lnSpc>
              <a:buFont typeface="Arial" panose="020B0604020202020204" pitchFamily="34" charset="0"/>
              <a:buChar char="•"/>
            </a:pPr>
            <a:r>
              <a:rPr lang="en-US" altLang="zh-TW" sz="11600" b="1" cap="none">
                <a:latin typeface="微軟正黑體" panose="020B0604030504040204" pitchFamily="34" charset="-120"/>
                <a:ea typeface="微軟正黑體" panose="020B0604030504040204" pitchFamily="34" charset="-120"/>
              </a:rPr>
              <a:t>Peer-to-peer sharing is not allowed in the network environment of the recipient.</a:t>
            </a:r>
          </a:p>
          <a:p>
            <a:pPr marL="438150" indent="-438150">
              <a:lnSpc>
                <a:spcPct val="150000"/>
              </a:lnSpc>
              <a:buFont typeface="Arial" panose="020B0604020202020204" pitchFamily="34" charset="0"/>
              <a:buChar char="•"/>
            </a:pPr>
            <a:r>
              <a:rPr lang="en-US" altLang="zh-TW" sz="11600" b="1" cap="none">
                <a:latin typeface="微軟正黑體" panose="020B0604030504040204" pitchFamily="34" charset="-120"/>
                <a:ea typeface="微軟正黑體" panose="020B0604030504040204" pitchFamily="34" charset="-120"/>
              </a:rPr>
              <a:t>Installation of third-party software is prohibited due to security policy.</a:t>
            </a:r>
          </a:p>
        </p:txBody>
      </p:sp>
      <p:sp>
        <p:nvSpPr>
          <p:cNvPr id="11" name="標題 1">
            <a:extLst>
              <a:ext uri="{FF2B5EF4-FFF2-40B4-BE49-F238E27FC236}">
                <a16:creationId xmlns:a16="http://schemas.microsoft.com/office/drawing/2014/main" id="{E836D5DA-1A59-4704-9D4B-3790ABE6916C}"/>
              </a:ext>
            </a:extLst>
          </p:cNvPr>
          <p:cNvSpPr txBox="1">
            <a:spLocks/>
          </p:cNvSpPr>
          <p:nvPr/>
        </p:nvSpPr>
        <p:spPr>
          <a:xfrm>
            <a:off x="1138335" y="4106891"/>
            <a:ext cx="6760555" cy="3676874"/>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a:lnSpc>
                <a:spcPct val="100000"/>
              </a:lnSpc>
            </a:pPr>
            <a:r>
              <a:rPr lang="en-US" altLang="zh-TW" sz="5500" b="1" cap="none">
                <a:solidFill>
                  <a:schemeClr val="bg1"/>
                </a:solidFill>
                <a:latin typeface="微軟正黑體"/>
                <a:ea typeface="微軟正黑體"/>
              </a:rPr>
              <a:t>Create </a:t>
            </a:r>
            <a:r>
              <a:rPr lang="en-US" altLang="zh-TW" sz="5500" b="1" cap="none" err="1">
                <a:solidFill>
                  <a:schemeClr val="bg1"/>
                </a:solidFill>
                <a:latin typeface="微軟正黑體"/>
                <a:ea typeface="微軟正黑體"/>
              </a:rPr>
              <a:t>SmartShare</a:t>
            </a:r>
            <a:r>
              <a:rPr lang="en-US" altLang="zh-TW" sz="5500" b="1" cap="none">
                <a:solidFill>
                  <a:schemeClr val="bg1"/>
                </a:solidFill>
                <a:latin typeface="微軟正黑體"/>
                <a:ea typeface="微軟正黑體"/>
              </a:rPr>
              <a:t> link in </a:t>
            </a:r>
            <a:r>
              <a:rPr lang="en-US" altLang="zh-TW" sz="5500" b="1" cap="none" err="1">
                <a:solidFill>
                  <a:schemeClr val="bg1"/>
                </a:solidFill>
                <a:latin typeface="微軟正黑體"/>
                <a:ea typeface="微軟正黑體"/>
              </a:rPr>
              <a:t>QNAP</a:t>
            </a:r>
            <a:r>
              <a:rPr lang="en-US" altLang="zh-TW" sz="5500" b="1" cap="none">
                <a:solidFill>
                  <a:schemeClr val="bg1"/>
                </a:solidFill>
                <a:latin typeface="微軟正黑體"/>
                <a:ea typeface="微軟正黑體"/>
              </a:rPr>
              <a:t> NAS File Station</a:t>
            </a:r>
            <a:endParaRPr lang="en-US" altLang="zh-TW" sz="5500" b="1" cap="none">
              <a:solidFill>
                <a:schemeClr val="bg1"/>
              </a:solidFill>
              <a:latin typeface="微軟正黑體" panose="020B0604030504040204" pitchFamily="34" charset="-120"/>
              <a:ea typeface="微軟正黑體" panose="020B0604030504040204" pitchFamily="34" charset="-120"/>
            </a:endParaRPr>
          </a:p>
        </p:txBody>
      </p:sp>
      <p:sp>
        <p:nvSpPr>
          <p:cNvPr id="12" name="標題 1">
            <a:extLst>
              <a:ext uri="{FF2B5EF4-FFF2-40B4-BE49-F238E27FC236}">
                <a16:creationId xmlns:a16="http://schemas.microsoft.com/office/drawing/2014/main" id="{8C86AD6A-A778-43CC-8B9F-D60A02146D7E}"/>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Rapid File Share</a:t>
            </a:r>
            <a:endParaRPr lang="zh-TW" altLang="en-US"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矩形 18">
            <a:extLst>
              <a:ext uri="{FF2B5EF4-FFF2-40B4-BE49-F238E27FC236}">
                <a16:creationId xmlns:a16="http://schemas.microsoft.com/office/drawing/2014/main" id="{5C8FF975-4E76-40E5-9580-D1D513E4ED45}"/>
              </a:ext>
            </a:extLst>
          </p:cNvPr>
          <p:cNvSpPr/>
          <p:nvPr/>
        </p:nvSpPr>
        <p:spPr>
          <a:xfrm>
            <a:off x="16312896" y="5598388"/>
            <a:ext cx="2761488" cy="235131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t>0</a:t>
            </a:r>
            <a:endParaRPr lang="zh-TW" altLang="en-US"/>
          </a:p>
        </p:txBody>
      </p:sp>
      <p:pic>
        <p:nvPicPr>
          <p:cNvPr id="14" name="圖片 13">
            <a:extLst>
              <a:ext uri="{FF2B5EF4-FFF2-40B4-BE49-F238E27FC236}">
                <a16:creationId xmlns:a16="http://schemas.microsoft.com/office/drawing/2014/main" id="{3CCACED0-4EDB-4BF4-874A-F4D7D1A8CEDA}"/>
              </a:ext>
            </a:extLst>
          </p:cNvPr>
          <p:cNvPicPr>
            <a:picLocks noChangeAspect="1"/>
          </p:cNvPicPr>
          <p:nvPr/>
        </p:nvPicPr>
        <p:blipFill>
          <a:blip r:embed="rId6"/>
          <a:stretch>
            <a:fillRect/>
          </a:stretch>
        </p:blipFill>
        <p:spPr>
          <a:xfrm>
            <a:off x="9765792" y="7486846"/>
            <a:ext cx="7441690" cy="6745907"/>
          </a:xfrm>
          <a:prstGeom prst="rect">
            <a:avLst/>
          </a:prstGeom>
          <a:ln w="57150">
            <a:solidFill>
              <a:schemeClr val="bg1"/>
            </a:solidFill>
          </a:ln>
        </p:spPr>
      </p:pic>
      <p:pic>
        <p:nvPicPr>
          <p:cNvPr id="21" name="圖形 20">
            <a:extLst>
              <a:ext uri="{FF2B5EF4-FFF2-40B4-BE49-F238E27FC236}">
                <a16:creationId xmlns:a16="http://schemas.microsoft.com/office/drawing/2014/main" id="{9E4D3F0C-0DAB-415C-8594-516FCA4F1E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79374" y="7932681"/>
            <a:ext cx="3610503" cy="3879497"/>
          </a:xfrm>
          <a:prstGeom prst="rect">
            <a:avLst/>
          </a:prstGeom>
        </p:spPr>
      </p:pic>
    </p:spTree>
    <p:extLst>
      <p:ext uri="{BB962C8B-B14F-4D97-AF65-F5344CB8AC3E}">
        <p14:creationId xmlns:p14="http://schemas.microsoft.com/office/powerpoint/2010/main" val="1900880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52">
            <a:extLst>
              <a:ext uri="{FF2B5EF4-FFF2-40B4-BE49-F238E27FC236}">
                <a16:creationId xmlns:a16="http://schemas.microsoft.com/office/drawing/2014/main" id="{EF82AE16-FFD7-4F30-880B-956086F4B21B}"/>
              </a:ext>
            </a:extLst>
          </p:cNvPr>
          <p:cNvSpPr/>
          <p:nvPr/>
        </p:nvSpPr>
        <p:spPr>
          <a:xfrm>
            <a:off x="13697712" y="12190216"/>
            <a:ext cx="4241932" cy="784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835127CC-A9B9-4209-BD1A-DCEC14B9C278}"/>
              </a:ext>
            </a:extLst>
          </p:cNvPr>
          <p:cNvSpPr/>
          <p:nvPr/>
        </p:nvSpPr>
        <p:spPr>
          <a:xfrm>
            <a:off x="3048000" y="12166842"/>
            <a:ext cx="3282462" cy="784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標題 1">
            <a:extLst>
              <a:ext uri="{FF2B5EF4-FFF2-40B4-BE49-F238E27FC236}">
                <a16:creationId xmlns:a16="http://schemas.microsoft.com/office/drawing/2014/main" id="{44715BA1-48C5-4743-89B4-D6A9E76F607B}"/>
              </a:ext>
            </a:extLst>
          </p:cNvPr>
          <p:cNvSpPr txBox="1">
            <a:spLocks/>
          </p:cNvSpPr>
          <p:nvPr/>
        </p:nvSpPr>
        <p:spPr>
          <a:xfrm>
            <a:off x="1138335" y="590768"/>
            <a:ext cx="2071582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171450" indent="-77788"/>
            <a:r>
              <a:rPr lang="en-US" altLang="zh-TW" sz="9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Use with QNAP Hybrid Backup Sync Backup Solution</a:t>
            </a:r>
            <a:endParaRPr lang="zh-TW" altLang="en-US" sz="9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 name="矩形 15">
            <a:extLst>
              <a:ext uri="{FF2B5EF4-FFF2-40B4-BE49-F238E27FC236}">
                <a16:creationId xmlns:a16="http://schemas.microsoft.com/office/drawing/2014/main" id="{FD8448F4-7E06-4249-91E7-BEDFB27B09AE}"/>
              </a:ext>
            </a:extLst>
          </p:cNvPr>
          <p:cNvSpPr/>
          <p:nvPr/>
        </p:nvSpPr>
        <p:spPr>
          <a:xfrm>
            <a:off x="12369503" y="4844534"/>
            <a:ext cx="3597460" cy="707886"/>
          </a:xfrm>
          <a:prstGeom prst="rect">
            <a:avLst/>
          </a:prstGeom>
        </p:spPr>
        <p:txBody>
          <a:bodyPr wrap="none">
            <a:spAutoFit/>
          </a:bodyPr>
          <a:lstStyle/>
          <a:p>
            <a:pPr algn="ctr"/>
            <a:r>
              <a:rPr lang="en-US" altLang="zh-TW" sz="4000" b="1">
                <a:solidFill>
                  <a:schemeClr val="bg1"/>
                </a:solidFill>
                <a:latin typeface="微軟正黑體" panose="020B0604030504040204" pitchFamily="34" charset="-120"/>
                <a:ea typeface="微軟正黑體" panose="020B0604030504040204" pitchFamily="34" charset="-120"/>
              </a:rPr>
              <a:t>Cloud Backup</a:t>
            </a:r>
            <a:endParaRPr lang="zh-TW" altLang="en-US" sz="4000" b="1">
              <a:solidFill>
                <a:schemeClr val="bg1"/>
              </a:solidFill>
              <a:latin typeface="微軟正黑體" panose="020B0604030504040204" pitchFamily="34" charset="-120"/>
              <a:ea typeface="微軟正黑體" panose="020B0604030504040204" pitchFamily="34" charset="-120"/>
            </a:endParaRPr>
          </a:p>
        </p:txBody>
      </p:sp>
      <p:sp>
        <p:nvSpPr>
          <p:cNvPr id="40" name="矩形 39">
            <a:extLst>
              <a:ext uri="{FF2B5EF4-FFF2-40B4-BE49-F238E27FC236}">
                <a16:creationId xmlns:a16="http://schemas.microsoft.com/office/drawing/2014/main" id="{01319163-D87F-4776-A286-9C43776C5A64}"/>
              </a:ext>
            </a:extLst>
          </p:cNvPr>
          <p:cNvSpPr/>
          <p:nvPr/>
        </p:nvSpPr>
        <p:spPr>
          <a:xfrm>
            <a:off x="14420412" y="6504057"/>
            <a:ext cx="4052200" cy="707886"/>
          </a:xfrm>
          <a:prstGeom prst="rect">
            <a:avLst/>
          </a:prstGeom>
        </p:spPr>
        <p:txBody>
          <a:bodyPr wrap="none">
            <a:spAutoFit/>
          </a:bodyPr>
          <a:lstStyle/>
          <a:p>
            <a:pPr algn="ctr"/>
            <a:r>
              <a:rPr lang="en-US" altLang="zh-TW" sz="4000" b="1">
                <a:solidFill>
                  <a:schemeClr val="bg1"/>
                </a:solidFill>
                <a:latin typeface="微軟正黑體" panose="020B0604030504040204" pitchFamily="34" charset="-120"/>
                <a:ea typeface="微軟正黑體" panose="020B0604030504040204" pitchFamily="34" charset="-120"/>
              </a:rPr>
              <a:t>Remote</a:t>
            </a:r>
            <a:r>
              <a:rPr lang="zh-TW" altLang="en-US" sz="4000" b="1">
                <a:solidFill>
                  <a:schemeClr val="bg1"/>
                </a:solidFill>
                <a:latin typeface="微軟正黑體" panose="020B0604030504040204" pitchFamily="34" charset="-120"/>
                <a:ea typeface="微軟正黑體" panose="020B0604030504040204" pitchFamily="34" charset="-120"/>
              </a:rPr>
              <a:t> </a:t>
            </a:r>
            <a:r>
              <a:rPr lang="en-US" altLang="zh-TW" sz="4000" b="1">
                <a:solidFill>
                  <a:schemeClr val="bg1"/>
                </a:solidFill>
                <a:latin typeface="微軟正黑體" panose="020B0604030504040204" pitchFamily="34" charset="-120"/>
                <a:ea typeface="微軟正黑體" panose="020B0604030504040204" pitchFamily="34" charset="-120"/>
              </a:rPr>
              <a:t>Backup</a:t>
            </a:r>
            <a:endParaRPr lang="zh-TW" altLang="en-US" sz="4000" b="1">
              <a:solidFill>
                <a:schemeClr val="bg1"/>
              </a:solidFill>
              <a:latin typeface="微軟正黑體" panose="020B0604030504040204" pitchFamily="34" charset="-120"/>
              <a:ea typeface="微軟正黑體" panose="020B0604030504040204" pitchFamily="34" charset="-120"/>
            </a:endParaRPr>
          </a:p>
        </p:txBody>
      </p:sp>
      <p:sp>
        <p:nvSpPr>
          <p:cNvPr id="41" name="矩形 40">
            <a:extLst>
              <a:ext uri="{FF2B5EF4-FFF2-40B4-BE49-F238E27FC236}">
                <a16:creationId xmlns:a16="http://schemas.microsoft.com/office/drawing/2014/main" id="{1FF82EC9-8112-45C2-AD37-AAF7E2B25667}"/>
              </a:ext>
            </a:extLst>
          </p:cNvPr>
          <p:cNvSpPr/>
          <p:nvPr/>
        </p:nvSpPr>
        <p:spPr>
          <a:xfrm>
            <a:off x="16921900" y="7884365"/>
            <a:ext cx="3793402" cy="707886"/>
          </a:xfrm>
          <a:prstGeom prst="rect">
            <a:avLst/>
          </a:prstGeom>
        </p:spPr>
        <p:txBody>
          <a:bodyPr wrap="square">
            <a:spAutoFit/>
          </a:bodyPr>
          <a:lstStyle/>
          <a:p>
            <a:pPr algn="ctr"/>
            <a:r>
              <a:rPr lang="en-US" altLang="zh-TW" sz="4000" b="1">
                <a:solidFill>
                  <a:schemeClr val="bg1"/>
                </a:solidFill>
                <a:latin typeface="微軟正黑體" panose="020B0604030504040204" pitchFamily="34" charset="-120"/>
                <a:ea typeface="微軟正黑體" panose="020B0604030504040204" pitchFamily="34" charset="-120"/>
              </a:rPr>
              <a:t>Local</a:t>
            </a:r>
            <a:r>
              <a:rPr lang="zh-TW" altLang="en-US" sz="4000" b="1">
                <a:solidFill>
                  <a:schemeClr val="bg1"/>
                </a:solidFill>
                <a:latin typeface="微軟正黑體" panose="020B0604030504040204" pitchFamily="34" charset="-120"/>
                <a:ea typeface="微軟正黑體" panose="020B0604030504040204" pitchFamily="34" charset="-120"/>
              </a:rPr>
              <a:t> </a:t>
            </a:r>
            <a:r>
              <a:rPr lang="en-US" altLang="zh-TW" sz="4000" b="1">
                <a:solidFill>
                  <a:schemeClr val="bg1"/>
                </a:solidFill>
                <a:latin typeface="微軟正黑體" panose="020B0604030504040204" pitchFamily="34" charset="-120"/>
                <a:ea typeface="微軟正黑體" panose="020B0604030504040204" pitchFamily="34" charset="-120"/>
              </a:rPr>
              <a:t>Backup</a:t>
            </a:r>
            <a:endParaRPr lang="zh-TW" altLang="en-US" sz="4000" b="1">
              <a:solidFill>
                <a:schemeClr val="bg1"/>
              </a:solidFill>
              <a:latin typeface="微軟正黑體" panose="020B0604030504040204" pitchFamily="34" charset="-120"/>
              <a:ea typeface="微軟正黑體" panose="020B0604030504040204" pitchFamily="34" charset="-120"/>
            </a:endParaRPr>
          </a:p>
        </p:txBody>
      </p:sp>
      <p:grpSp>
        <p:nvGrpSpPr>
          <p:cNvPr id="48" name="群組 47">
            <a:extLst>
              <a:ext uri="{FF2B5EF4-FFF2-40B4-BE49-F238E27FC236}">
                <a16:creationId xmlns:a16="http://schemas.microsoft.com/office/drawing/2014/main" id="{CE2E1B55-B460-46D3-94DE-A428535DAD52}"/>
              </a:ext>
            </a:extLst>
          </p:cNvPr>
          <p:cNvGrpSpPr/>
          <p:nvPr/>
        </p:nvGrpSpPr>
        <p:grpSpPr>
          <a:xfrm>
            <a:off x="15876391" y="3082837"/>
            <a:ext cx="4419677" cy="2269174"/>
            <a:chOff x="10048153" y="2819197"/>
            <a:chExt cx="6450872" cy="3312040"/>
          </a:xfrm>
        </p:grpSpPr>
        <p:pic>
          <p:nvPicPr>
            <p:cNvPr id="42" name="Picture 2" descr="Dropbox icon">
              <a:extLst>
                <a:ext uri="{FF2B5EF4-FFF2-40B4-BE49-F238E27FC236}">
                  <a16:creationId xmlns:a16="http://schemas.microsoft.com/office/drawing/2014/main" id="{D3501172-9658-442A-8A3B-C2AA3F4BA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153" y="2819197"/>
              <a:ext cx="1584176" cy="15560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OneDrive icon">
              <a:extLst>
                <a:ext uri="{FF2B5EF4-FFF2-40B4-BE49-F238E27FC236}">
                  <a16:creationId xmlns:a16="http://schemas.microsoft.com/office/drawing/2014/main" id="{A9C20286-4D72-4010-8C5B-9FEE8D836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98910" y="3760505"/>
              <a:ext cx="1900115" cy="17770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Google Drive icon">
              <a:extLst>
                <a:ext uri="{FF2B5EF4-FFF2-40B4-BE49-F238E27FC236}">
                  <a16:creationId xmlns:a16="http://schemas.microsoft.com/office/drawing/2014/main" id="{36772157-F4B7-460D-8E15-4873EF271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4156" y="4426804"/>
              <a:ext cx="1822429" cy="1704433"/>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矩形 48">
            <a:extLst>
              <a:ext uri="{FF2B5EF4-FFF2-40B4-BE49-F238E27FC236}">
                <a16:creationId xmlns:a16="http://schemas.microsoft.com/office/drawing/2014/main" id="{3DF94465-9BE9-4A84-B2FD-58AC4E2A3EB6}"/>
              </a:ext>
            </a:extLst>
          </p:cNvPr>
          <p:cNvSpPr/>
          <p:nvPr/>
        </p:nvSpPr>
        <p:spPr>
          <a:xfrm>
            <a:off x="9134537" y="10173349"/>
            <a:ext cx="9208060" cy="1401281"/>
          </a:xfrm>
          <a:prstGeom prst="rect">
            <a:avLst/>
          </a:prstGeom>
        </p:spPr>
        <p:txBody>
          <a:bodyPr wrap="square" anchor="t">
            <a:spAutoFit/>
          </a:bodyPr>
          <a:lstStyle/>
          <a:p>
            <a:pPr>
              <a:lnSpc>
                <a:spcPts val="3500"/>
              </a:lnSpc>
            </a:pPr>
            <a:r>
              <a:rPr lang="en-US" altLang="zh-TW" sz="2500" b="1">
                <a:solidFill>
                  <a:schemeClr val="bg1"/>
                </a:solidFill>
                <a:latin typeface="微軟正黑體"/>
                <a:ea typeface="微軟正黑體"/>
              </a:rPr>
              <a:t>Set the target folder of the HBS as another shared folder of </a:t>
            </a:r>
            <a:r>
              <a:rPr lang="en-US" altLang="zh-TW" sz="2500" b="1" err="1">
                <a:solidFill>
                  <a:schemeClr val="bg1"/>
                </a:solidFill>
                <a:latin typeface="微軟正黑體"/>
                <a:ea typeface="微軟正黑體"/>
              </a:rPr>
              <a:t>Resilio</a:t>
            </a:r>
            <a:r>
              <a:rPr lang="en-US" altLang="zh-TW" sz="2500" b="1">
                <a:solidFill>
                  <a:schemeClr val="bg1"/>
                </a:solidFill>
                <a:latin typeface="微軟正黑體"/>
                <a:ea typeface="微軟正黑體"/>
              </a:rPr>
              <a:t> Sync. The backup files are able to be stored in another server/PC</a:t>
            </a:r>
          </a:p>
        </p:txBody>
      </p:sp>
      <p:sp>
        <p:nvSpPr>
          <p:cNvPr id="50" name="矩形 49">
            <a:extLst>
              <a:ext uri="{FF2B5EF4-FFF2-40B4-BE49-F238E27FC236}">
                <a16:creationId xmlns:a16="http://schemas.microsoft.com/office/drawing/2014/main" id="{F386C094-DFA1-4F69-8183-ECDD9C07DC07}"/>
              </a:ext>
            </a:extLst>
          </p:cNvPr>
          <p:cNvSpPr/>
          <p:nvPr/>
        </p:nvSpPr>
        <p:spPr>
          <a:xfrm>
            <a:off x="3278734" y="12166842"/>
            <a:ext cx="2932278" cy="784830"/>
          </a:xfrm>
          <a:prstGeom prst="rect">
            <a:avLst/>
          </a:prstGeom>
        </p:spPr>
        <p:txBody>
          <a:bodyPr wrap="none">
            <a:spAutoFit/>
          </a:bodyPr>
          <a:lstStyle/>
          <a:p>
            <a:r>
              <a:rPr kumimoji="1" lang="en-US" altLang="zh-TW" sz="4500" b="1">
                <a:solidFill>
                  <a:schemeClr val="bg1"/>
                </a:solidFill>
                <a:latin typeface="微軟正黑體" panose="020B0604030504040204" pitchFamily="34" charset="-120"/>
                <a:ea typeface="微軟正黑體" panose="020B0604030504040204" pitchFamily="34" charset="-120"/>
              </a:rPr>
              <a:t>Data Sync</a:t>
            </a:r>
          </a:p>
        </p:txBody>
      </p:sp>
      <p:sp>
        <p:nvSpPr>
          <p:cNvPr id="51" name="矩形 50">
            <a:extLst>
              <a:ext uri="{FF2B5EF4-FFF2-40B4-BE49-F238E27FC236}">
                <a16:creationId xmlns:a16="http://schemas.microsoft.com/office/drawing/2014/main" id="{34C6ACD3-6291-4A9F-B6BB-601447719B3B}"/>
              </a:ext>
            </a:extLst>
          </p:cNvPr>
          <p:cNvSpPr/>
          <p:nvPr/>
        </p:nvSpPr>
        <p:spPr>
          <a:xfrm>
            <a:off x="14031174" y="12166842"/>
            <a:ext cx="3690434" cy="784830"/>
          </a:xfrm>
          <a:prstGeom prst="rect">
            <a:avLst/>
          </a:prstGeom>
        </p:spPr>
        <p:txBody>
          <a:bodyPr wrap="none">
            <a:spAutoFit/>
          </a:bodyPr>
          <a:lstStyle/>
          <a:p>
            <a:r>
              <a:rPr kumimoji="1" lang="en-US" altLang="zh-TW" sz="4500" b="1">
                <a:solidFill>
                  <a:schemeClr val="bg1"/>
                </a:solidFill>
                <a:latin typeface="微軟正黑體" panose="020B0604030504040204" pitchFamily="34" charset="-120"/>
                <a:ea typeface="微軟正黑體" panose="020B0604030504040204" pitchFamily="34" charset="-120"/>
              </a:rPr>
              <a:t>Data Backup</a:t>
            </a:r>
          </a:p>
        </p:txBody>
      </p:sp>
    </p:spTree>
    <p:extLst>
      <p:ext uri="{BB962C8B-B14F-4D97-AF65-F5344CB8AC3E}">
        <p14:creationId xmlns:p14="http://schemas.microsoft.com/office/powerpoint/2010/main" val="3925232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形 13">
            <a:extLst>
              <a:ext uri="{FF2B5EF4-FFF2-40B4-BE49-F238E27FC236}">
                <a16:creationId xmlns:a16="http://schemas.microsoft.com/office/drawing/2014/main" id="{567E0A76-D1A6-4DB6-ACD5-05CDF6F002A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957"/>
          <a:stretch/>
        </p:blipFill>
        <p:spPr>
          <a:xfrm>
            <a:off x="779837" y="10084941"/>
            <a:ext cx="8685821" cy="3631059"/>
          </a:xfrm>
          <a:prstGeom prst="rect">
            <a:avLst/>
          </a:prstGeom>
        </p:spPr>
      </p:pic>
      <p:sp>
        <p:nvSpPr>
          <p:cNvPr id="12" name="標題 1">
            <a:extLst>
              <a:ext uri="{FF2B5EF4-FFF2-40B4-BE49-F238E27FC236}">
                <a16:creationId xmlns:a16="http://schemas.microsoft.com/office/drawing/2014/main" id="{8C86AD6A-A778-43CC-8B9F-D60A02146D7E}"/>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Giant Capacity of </a:t>
            </a:r>
            <a:r>
              <a:rPr lang="en-US" altLang="zh-TW" sz="10000" b="1" cap="none" err="1">
                <a:solidFill>
                  <a:schemeClr val="bg1"/>
                </a:solidFill>
                <a:latin typeface="Arial" panose="020B0604020202020204" pitchFamily="34" charset="0"/>
                <a:ea typeface="微軟正黑體" panose="020B0604030504040204" pitchFamily="34" charset="-120"/>
                <a:cs typeface="Arial" panose="020B0604020202020204" pitchFamily="34" charset="0"/>
              </a:rPr>
              <a:t>QNAP</a:t>
            </a:r>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 NAS</a:t>
            </a:r>
            <a:endParaRPr lang="zh-TW" altLang="en-US"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6" name="群組 5">
            <a:extLst>
              <a:ext uri="{FF2B5EF4-FFF2-40B4-BE49-F238E27FC236}">
                <a16:creationId xmlns:a16="http://schemas.microsoft.com/office/drawing/2014/main" id="{50C66AF1-A00B-4A7C-86DE-0A9BD73BF10F}"/>
              </a:ext>
            </a:extLst>
          </p:cNvPr>
          <p:cNvGrpSpPr/>
          <p:nvPr/>
        </p:nvGrpSpPr>
        <p:grpSpPr>
          <a:xfrm>
            <a:off x="11548610" y="2743200"/>
            <a:ext cx="11115449" cy="10747793"/>
            <a:chOff x="13097556" y="2948142"/>
            <a:chExt cx="10633302" cy="10281594"/>
          </a:xfrm>
        </p:grpSpPr>
        <p:pic>
          <p:nvPicPr>
            <p:cNvPr id="2" name="圖形 1">
              <a:extLst>
                <a:ext uri="{FF2B5EF4-FFF2-40B4-BE49-F238E27FC236}">
                  <a16:creationId xmlns:a16="http://schemas.microsoft.com/office/drawing/2014/main" id="{0C929AAB-5614-4F21-BAF0-F1D66D26F1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97556" y="2948142"/>
              <a:ext cx="10633302" cy="10281594"/>
            </a:xfrm>
            <a:prstGeom prst="rect">
              <a:avLst/>
            </a:prstGeom>
          </p:spPr>
        </p:pic>
        <p:pic>
          <p:nvPicPr>
            <p:cNvPr id="15" name="圖片 14" descr="一張含有 室內, 監視器, 牆, 黑色 的圖片&#10;&#10;描述是以高可信度產生">
              <a:extLst>
                <a:ext uri="{FF2B5EF4-FFF2-40B4-BE49-F238E27FC236}">
                  <a16:creationId xmlns:a16="http://schemas.microsoft.com/office/drawing/2014/main" id="{50B48521-7D34-4127-A6CD-D4ED9CBDA9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74314" y="7580823"/>
              <a:ext cx="2320714" cy="2133009"/>
            </a:xfrm>
            <a:prstGeom prst="rect">
              <a:avLst/>
            </a:prstGeom>
          </p:spPr>
        </p:pic>
        <p:pic>
          <p:nvPicPr>
            <p:cNvPr id="5" name="圖形 4">
              <a:extLst>
                <a:ext uri="{FF2B5EF4-FFF2-40B4-BE49-F238E27FC236}">
                  <a16:creationId xmlns:a16="http://schemas.microsoft.com/office/drawing/2014/main" id="{4177998A-250F-433D-A527-34F02A33B0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253548" y="7983222"/>
              <a:ext cx="2055258" cy="1848645"/>
            </a:xfrm>
            <a:prstGeom prst="rect">
              <a:avLst/>
            </a:prstGeom>
          </p:spPr>
        </p:pic>
      </p:grpSp>
      <p:sp>
        <p:nvSpPr>
          <p:cNvPr id="23" name="矩形: 圓角 22">
            <a:extLst>
              <a:ext uri="{FF2B5EF4-FFF2-40B4-BE49-F238E27FC236}">
                <a16:creationId xmlns:a16="http://schemas.microsoft.com/office/drawing/2014/main" id="{800A7196-F9A0-4C28-AF26-7F8694FEC270}"/>
              </a:ext>
            </a:extLst>
          </p:cNvPr>
          <p:cNvSpPr/>
          <p:nvPr/>
        </p:nvSpPr>
        <p:spPr>
          <a:xfrm>
            <a:off x="18247858" y="3743487"/>
            <a:ext cx="3638748" cy="87283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7F682E54-75F8-4608-B21E-2852C246743A}"/>
              </a:ext>
            </a:extLst>
          </p:cNvPr>
          <p:cNvSpPr txBox="1"/>
          <p:nvPr/>
        </p:nvSpPr>
        <p:spPr>
          <a:xfrm>
            <a:off x="18537108" y="3807880"/>
            <a:ext cx="3060248" cy="707886"/>
          </a:xfrm>
          <a:prstGeom prst="rect">
            <a:avLst/>
          </a:prstGeom>
          <a:noFill/>
        </p:spPr>
        <p:txBody>
          <a:bodyPr wrap="square" rtlCol="0">
            <a:spAutoFit/>
          </a:bodyPr>
          <a:lstStyle/>
          <a:p>
            <a:pPr algn="ctr"/>
            <a:r>
              <a:rPr kumimoji="1" lang="en-US" altLang="zh-TW" sz="4000" b="1">
                <a:latin typeface="微軟正黑體" panose="020B0604030504040204" pitchFamily="34" charset="-120"/>
                <a:ea typeface="微軟正黑體" panose="020B0604030504040204" pitchFamily="34" charset="-120"/>
              </a:rPr>
              <a:t>Sales</a:t>
            </a:r>
            <a:r>
              <a:rPr kumimoji="1" lang="zh-TW" altLang="en-US" sz="4000" b="1">
                <a:latin typeface="微軟正黑體" panose="020B0604030504040204" pitchFamily="34" charset="-120"/>
                <a:ea typeface="微軟正黑體" panose="020B0604030504040204" pitchFamily="34" charset="-120"/>
              </a:rPr>
              <a:t> </a:t>
            </a:r>
            <a:r>
              <a:rPr kumimoji="1" lang="en-US" altLang="zh-TW" sz="4000" b="1">
                <a:latin typeface="微軟正黑體" panose="020B0604030504040204" pitchFamily="34" charset="-120"/>
                <a:ea typeface="微軟正黑體" panose="020B0604030504040204" pitchFamily="34" charset="-120"/>
              </a:rPr>
              <a:t>Dept.</a:t>
            </a:r>
            <a:endParaRPr kumimoji="1" lang="zh-TW" altLang="en-US" sz="4000" b="1">
              <a:latin typeface="微軟正黑體" panose="020B0604030504040204" pitchFamily="34" charset="-120"/>
              <a:ea typeface="微軟正黑體" panose="020B0604030504040204" pitchFamily="34" charset="-120"/>
            </a:endParaRPr>
          </a:p>
        </p:txBody>
      </p:sp>
      <p:sp>
        <p:nvSpPr>
          <p:cNvPr id="26" name="矩形: 圓角 25">
            <a:extLst>
              <a:ext uri="{FF2B5EF4-FFF2-40B4-BE49-F238E27FC236}">
                <a16:creationId xmlns:a16="http://schemas.microsoft.com/office/drawing/2014/main" id="{AEB395D1-0DE4-49EB-9CCB-F5546EFD0CBD}"/>
              </a:ext>
            </a:extLst>
          </p:cNvPr>
          <p:cNvSpPr/>
          <p:nvPr/>
        </p:nvSpPr>
        <p:spPr>
          <a:xfrm>
            <a:off x="9629099" y="12605916"/>
            <a:ext cx="4771233" cy="87283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a:extLst>
              <a:ext uri="{FF2B5EF4-FFF2-40B4-BE49-F238E27FC236}">
                <a16:creationId xmlns:a16="http://schemas.microsoft.com/office/drawing/2014/main" id="{1F839D4C-4A0F-4A66-A940-1288E4494FDE}"/>
              </a:ext>
            </a:extLst>
          </p:cNvPr>
          <p:cNvSpPr txBox="1"/>
          <p:nvPr/>
        </p:nvSpPr>
        <p:spPr>
          <a:xfrm>
            <a:off x="10040292" y="12699806"/>
            <a:ext cx="4051979" cy="707886"/>
          </a:xfrm>
          <a:prstGeom prst="rect">
            <a:avLst/>
          </a:prstGeom>
          <a:noFill/>
        </p:spPr>
        <p:txBody>
          <a:bodyPr wrap="square" rtlCol="0">
            <a:spAutoFit/>
          </a:bodyPr>
          <a:lstStyle/>
          <a:p>
            <a:pPr algn="ctr"/>
            <a:r>
              <a:rPr kumimoji="1" lang="en-US" altLang="zh-TW" sz="4000" b="1">
                <a:latin typeface="微軟正黑體" panose="020B0604030504040204" pitchFamily="34" charset="-120"/>
                <a:ea typeface="微軟正黑體" panose="020B0604030504040204" pitchFamily="34" charset="-120"/>
              </a:rPr>
              <a:t>Marketing</a:t>
            </a:r>
            <a:r>
              <a:rPr kumimoji="1" lang="zh-TW" altLang="en-US" sz="4000" b="1">
                <a:latin typeface="微軟正黑體" panose="020B0604030504040204" pitchFamily="34" charset="-120"/>
                <a:ea typeface="微軟正黑體" panose="020B0604030504040204" pitchFamily="34" charset="-120"/>
              </a:rPr>
              <a:t> </a:t>
            </a:r>
            <a:r>
              <a:rPr kumimoji="1" lang="en-US" altLang="zh-TW" sz="4000" b="1">
                <a:latin typeface="微軟正黑體" panose="020B0604030504040204" pitchFamily="34" charset="-120"/>
                <a:ea typeface="微軟正黑體" panose="020B0604030504040204" pitchFamily="34" charset="-120"/>
              </a:rPr>
              <a:t>Dept.</a:t>
            </a:r>
            <a:endParaRPr kumimoji="1" lang="zh-TW" altLang="en-US" sz="4000" b="1">
              <a:latin typeface="微軟正黑體" panose="020B0604030504040204" pitchFamily="34" charset="-120"/>
              <a:ea typeface="微軟正黑體" panose="020B0604030504040204" pitchFamily="34" charset="-120"/>
            </a:endParaRPr>
          </a:p>
        </p:txBody>
      </p:sp>
      <p:sp>
        <p:nvSpPr>
          <p:cNvPr id="29" name="矩形: 圓角 28">
            <a:extLst>
              <a:ext uri="{FF2B5EF4-FFF2-40B4-BE49-F238E27FC236}">
                <a16:creationId xmlns:a16="http://schemas.microsoft.com/office/drawing/2014/main" id="{4481C629-2FD4-4FAE-A063-A05CA30DF37B}"/>
              </a:ext>
            </a:extLst>
          </p:cNvPr>
          <p:cNvSpPr/>
          <p:nvPr/>
        </p:nvSpPr>
        <p:spPr>
          <a:xfrm>
            <a:off x="10314043" y="8420544"/>
            <a:ext cx="4472413" cy="87283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a:extLst>
              <a:ext uri="{FF2B5EF4-FFF2-40B4-BE49-F238E27FC236}">
                <a16:creationId xmlns:a16="http://schemas.microsoft.com/office/drawing/2014/main" id="{17FAB0F3-8DC1-45C6-92F6-B2E815FCED11}"/>
              </a:ext>
            </a:extLst>
          </p:cNvPr>
          <p:cNvSpPr txBox="1"/>
          <p:nvPr/>
        </p:nvSpPr>
        <p:spPr>
          <a:xfrm>
            <a:off x="10493318" y="8503019"/>
            <a:ext cx="4251549" cy="707886"/>
          </a:xfrm>
          <a:prstGeom prst="rect">
            <a:avLst/>
          </a:prstGeom>
          <a:noFill/>
        </p:spPr>
        <p:txBody>
          <a:bodyPr wrap="square" rtlCol="0">
            <a:spAutoFit/>
          </a:bodyPr>
          <a:lstStyle/>
          <a:p>
            <a:pPr algn="ctr"/>
            <a:r>
              <a:rPr kumimoji="1" lang="en-US" altLang="zh-TW" sz="4000" b="1">
                <a:latin typeface="微軟正黑體" panose="020B0604030504040204" pitchFamily="34" charset="-120"/>
                <a:ea typeface="微軟正黑體" panose="020B0604030504040204" pitchFamily="34" charset="-120"/>
              </a:rPr>
              <a:t>Personnel</a:t>
            </a:r>
            <a:r>
              <a:rPr kumimoji="1" lang="zh-TW" altLang="en-US" sz="4000" b="1">
                <a:latin typeface="微軟正黑體" panose="020B0604030504040204" pitchFamily="34" charset="-120"/>
                <a:ea typeface="微軟正黑體" panose="020B0604030504040204" pitchFamily="34" charset="-120"/>
              </a:rPr>
              <a:t> </a:t>
            </a:r>
            <a:r>
              <a:rPr kumimoji="1" lang="en-US" altLang="zh-TW" sz="4000" b="1">
                <a:latin typeface="微軟正黑體" panose="020B0604030504040204" pitchFamily="34" charset="-120"/>
                <a:ea typeface="微軟正黑體" panose="020B0604030504040204" pitchFamily="34" charset="-120"/>
              </a:rPr>
              <a:t>Dept.</a:t>
            </a:r>
            <a:endParaRPr kumimoji="1" lang="zh-TW" altLang="en-US" sz="4000" b="1">
              <a:latin typeface="微軟正黑體" panose="020B0604030504040204" pitchFamily="34" charset="-120"/>
              <a:ea typeface="微軟正黑體" panose="020B0604030504040204" pitchFamily="34" charset="-120"/>
            </a:endParaRPr>
          </a:p>
        </p:txBody>
      </p:sp>
      <p:sp>
        <p:nvSpPr>
          <p:cNvPr id="32" name="矩形: 圓角 31">
            <a:extLst>
              <a:ext uri="{FF2B5EF4-FFF2-40B4-BE49-F238E27FC236}">
                <a16:creationId xmlns:a16="http://schemas.microsoft.com/office/drawing/2014/main" id="{2C0C620C-8A5C-467E-89B2-5C234FF059CA}"/>
              </a:ext>
            </a:extLst>
          </p:cNvPr>
          <p:cNvSpPr/>
          <p:nvPr/>
        </p:nvSpPr>
        <p:spPr>
          <a:xfrm>
            <a:off x="16120273" y="12564352"/>
            <a:ext cx="3406591" cy="87283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a:extLst>
              <a:ext uri="{FF2B5EF4-FFF2-40B4-BE49-F238E27FC236}">
                <a16:creationId xmlns:a16="http://schemas.microsoft.com/office/drawing/2014/main" id="{A82894D8-CC48-40D3-A057-A0D6148DB80F}"/>
              </a:ext>
            </a:extLst>
          </p:cNvPr>
          <p:cNvSpPr txBox="1"/>
          <p:nvPr/>
        </p:nvSpPr>
        <p:spPr>
          <a:xfrm>
            <a:off x="16365764" y="12628745"/>
            <a:ext cx="3060248" cy="707886"/>
          </a:xfrm>
          <a:prstGeom prst="rect">
            <a:avLst/>
          </a:prstGeom>
          <a:noFill/>
        </p:spPr>
        <p:txBody>
          <a:bodyPr wrap="square" rtlCol="0">
            <a:spAutoFit/>
          </a:bodyPr>
          <a:lstStyle/>
          <a:p>
            <a:pPr algn="ctr"/>
            <a:r>
              <a:rPr kumimoji="1" lang="en-US" altLang="zh-TW" sz="4000" b="1">
                <a:latin typeface="微軟正黑體" panose="020B0604030504040204" pitchFamily="34" charset="-120"/>
                <a:ea typeface="微軟正黑體" panose="020B0604030504040204" pitchFamily="34" charset="-120"/>
              </a:rPr>
              <a:t>R&amp;D</a:t>
            </a:r>
            <a:r>
              <a:rPr kumimoji="1" lang="zh-TW" altLang="en-US" sz="4000" b="1">
                <a:latin typeface="微軟正黑體" panose="020B0604030504040204" pitchFamily="34" charset="-120"/>
                <a:ea typeface="微軟正黑體" panose="020B0604030504040204" pitchFamily="34" charset="-120"/>
              </a:rPr>
              <a:t> </a:t>
            </a:r>
            <a:r>
              <a:rPr kumimoji="1" lang="en-US" altLang="zh-TW" sz="4000" b="1">
                <a:latin typeface="微軟正黑體" panose="020B0604030504040204" pitchFamily="34" charset="-120"/>
                <a:ea typeface="微軟正黑體" panose="020B0604030504040204" pitchFamily="34" charset="-120"/>
              </a:rPr>
              <a:t>Dept.</a:t>
            </a:r>
            <a:endParaRPr kumimoji="1" lang="zh-TW" altLang="en-US" sz="4000" b="1">
              <a:latin typeface="微軟正黑體" panose="020B0604030504040204" pitchFamily="34" charset="-120"/>
              <a:ea typeface="微軟正黑體" panose="020B0604030504040204" pitchFamily="34" charset="-120"/>
            </a:endParaRPr>
          </a:p>
        </p:txBody>
      </p:sp>
      <p:sp>
        <p:nvSpPr>
          <p:cNvPr id="35" name="矩形: 圓角 34">
            <a:extLst>
              <a:ext uri="{FF2B5EF4-FFF2-40B4-BE49-F238E27FC236}">
                <a16:creationId xmlns:a16="http://schemas.microsoft.com/office/drawing/2014/main" id="{94D06707-7A32-4EB3-9C01-DC77CF033BD9}"/>
              </a:ext>
            </a:extLst>
          </p:cNvPr>
          <p:cNvSpPr/>
          <p:nvPr/>
        </p:nvSpPr>
        <p:spPr>
          <a:xfrm>
            <a:off x="19777981" y="8321450"/>
            <a:ext cx="3880122" cy="87283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文字方塊 35">
            <a:extLst>
              <a:ext uri="{FF2B5EF4-FFF2-40B4-BE49-F238E27FC236}">
                <a16:creationId xmlns:a16="http://schemas.microsoft.com/office/drawing/2014/main" id="{4DDC4182-3D93-4F7F-9F36-A62CE913C10A}"/>
              </a:ext>
            </a:extLst>
          </p:cNvPr>
          <p:cNvSpPr txBox="1"/>
          <p:nvPr/>
        </p:nvSpPr>
        <p:spPr>
          <a:xfrm>
            <a:off x="19891013" y="8415340"/>
            <a:ext cx="3869927" cy="707886"/>
          </a:xfrm>
          <a:prstGeom prst="rect">
            <a:avLst/>
          </a:prstGeom>
          <a:noFill/>
        </p:spPr>
        <p:txBody>
          <a:bodyPr wrap="square" rtlCol="0">
            <a:spAutoFit/>
          </a:bodyPr>
          <a:lstStyle/>
          <a:p>
            <a:pPr algn="ctr"/>
            <a:r>
              <a:rPr kumimoji="1" lang="en-US" altLang="zh-TW" sz="4000" b="1">
                <a:latin typeface="微軟正黑體" panose="020B0604030504040204" pitchFamily="34" charset="-120"/>
                <a:ea typeface="微軟正黑體" panose="020B0604030504040204" pitchFamily="34" charset="-120"/>
              </a:rPr>
              <a:t>Service</a:t>
            </a:r>
            <a:r>
              <a:rPr kumimoji="1" lang="zh-TW" altLang="en-US" sz="4000" b="1">
                <a:latin typeface="微軟正黑體" panose="020B0604030504040204" pitchFamily="34" charset="-120"/>
                <a:ea typeface="微軟正黑體" panose="020B0604030504040204" pitchFamily="34" charset="-120"/>
              </a:rPr>
              <a:t> </a:t>
            </a:r>
            <a:r>
              <a:rPr kumimoji="1" lang="en-US" altLang="zh-TW" sz="4000" b="1">
                <a:latin typeface="微軟正黑體" panose="020B0604030504040204" pitchFamily="34" charset="-120"/>
                <a:ea typeface="微軟正黑體" panose="020B0604030504040204" pitchFamily="34" charset="-120"/>
              </a:rPr>
              <a:t>Dept.</a:t>
            </a:r>
            <a:endParaRPr kumimoji="1" lang="zh-TW" altLang="en-US" sz="4000" b="1">
              <a:latin typeface="微軟正黑體" panose="020B0604030504040204" pitchFamily="34" charset="-120"/>
              <a:ea typeface="微軟正黑體" panose="020B0604030504040204" pitchFamily="34" charset="-120"/>
            </a:endParaRPr>
          </a:p>
        </p:txBody>
      </p:sp>
      <p:pic>
        <p:nvPicPr>
          <p:cNvPr id="37" name="圖形 36">
            <a:extLst>
              <a:ext uri="{FF2B5EF4-FFF2-40B4-BE49-F238E27FC236}">
                <a16:creationId xmlns:a16="http://schemas.microsoft.com/office/drawing/2014/main" id="{CBE2084B-E23F-4461-AF36-7BD42F66DCB8}"/>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r="2265"/>
          <a:stretch/>
        </p:blipFill>
        <p:spPr>
          <a:xfrm rot="10800000">
            <a:off x="-1" y="4725020"/>
            <a:ext cx="9603230" cy="4076079"/>
          </a:xfrm>
          <a:prstGeom prst="rect">
            <a:avLst/>
          </a:prstGeom>
        </p:spPr>
      </p:pic>
      <p:sp>
        <p:nvSpPr>
          <p:cNvPr id="38" name="文字方塊 37">
            <a:extLst>
              <a:ext uri="{FF2B5EF4-FFF2-40B4-BE49-F238E27FC236}">
                <a16:creationId xmlns:a16="http://schemas.microsoft.com/office/drawing/2014/main" id="{9BE6274F-19BD-46E0-BF27-316EB47E4A18}"/>
              </a:ext>
            </a:extLst>
          </p:cNvPr>
          <p:cNvSpPr txBox="1"/>
          <p:nvPr/>
        </p:nvSpPr>
        <p:spPr>
          <a:xfrm>
            <a:off x="261257" y="5225261"/>
            <a:ext cx="9099827" cy="2957156"/>
          </a:xfrm>
          <a:prstGeom prst="rect">
            <a:avLst/>
          </a:prstGeom>
          <a:noFill/>
        </p:spPr>
        <p:txBody>
          <a:bodyPr wrap="square" rtlCol="0" anchor="t">
            <a:spAutoFit/>
          </a:bodyPr>
          <a:lstStyle/>
          <a:p>
            <a:r>
              <a:rPr lang="en-US" altLang="zh-TW" sz="5400" b="1">
                <a:latin typeface="Arial"/>
                <a:ea typeface="微軟正黑體" panose="020B0604030504040204" pitchFamily="34" charset="-120"/>
                <a:cs typeface="Arial"/>
              </a:rPr>
              <a:t>NAS giant storage capacity:</a:t>
            </a:r>
          </a:p>
          <a:p>
            <a:pPr>
              <a:lnSpc>
                <a:spcPts val="5500"/>
              </a:lnSpc>
              <a:tabLst>
                <a:tab pos="544513" algn="l"/>
              </a:tabLst>
            </a:pPr>
            <a:r>
              <a:rPr lang="en-US" altLang="zh-TW" sz="3200" b="1">
                <a:latin typeface="微軟正黑體"/>
                <a:ea typeface="微軟正黑體"/>
              </a:rPr>
              <a:t>It is able to accommodate different synchronization schemes with speed, storage capacity, and deployment flexibility.</a:t>
            </a:r>
          </a:p>
        </p:txBody>
      </p:sp>
      <p:sp>
        <p:nvSpPr>
          <p:cNvPr id="7" name="矩形 6">
            <a:extLst>
              <a:ext uri="{FF2B5EF4-FFF2-40B4-BE49-F238E27FC236}">
                <a16:creationId xmlns:a16="http://schemas.microsoft.com/office/drawing/2014/main" id="{6C07AE70-0D6B-4806-9D85-7FC64B8BCB91}"/>
              </a:ext>
            </a:extLst>
          </p:cNvPr>
          <p:cNvSpPr/>
          <p:nvPr/>
        </p:nvSpPr>
        <p:spPr>
          <a:xfrm>
            <a:off x="1459045" y="10476880"/>
            <a:ext cx="7902039" cy="2246769"/>
          </a:xfrm>
          <a:prstGeom prst="rect">
            <a:avLst/>
          </a:prstGeom>
        </p:spPr>
        <p:txBody>
          <a:bodyPr wrap="square">
            <a:spAutoFit/>
          </a:bodyPr>
          <a:lstStyle/>
          <a:p>
            <a:r>
              <a:rPr lang="zh-TW" altLang="en-US" sz="3500" b="1">
                <a:solidFill>
                  <a:schemeClr val="bg1"/>
                </a:solidFill>
                <a:latin typeface="微軟正黑體" panose="020B0604030504040204" pitchFamily="34" charset="-120"/>
                <a:ea typeface="微軟正黑體" panose="020B0604030504040204" pitchFamily="34" charset="-120"/>
                <a:cs typeface="Arial"/>
              </a:rPr>
              <a:t>NOTE:</a:t>
            </a:r>
            <a:endParaRPr lang="zh-TW" altLang="zh-TW" sz="3500" b="1">
              <a:solidFill>
                <a:schemeClr val="bg1"/>
              </a:solidFill>
              <a:latin typeface="微軟正黑體" panose="020B0604030504040204" pitchFamily="34" charset="-120"/>
              <a:ea typeface="微軟正黑體" panose="020B0604030504040204" pitchFamily="34" charset="-120"/>
              <a:cs typeface="Arial"/>
            </a:endParaRPr>
          </a:p>
          <a:p>
            <a:r>
              <a:rPr lang="en-US" altLang="zh-TW" sz="3500" b="1">
                <a:solidFill>
                  <a:schemeClr val="bg1"/>
                </a:solidFill>
                <a:latin typeface="微軟正黑體" panose="020B0604030504040204" pitchFamily="34" charset="-120"/>
                <a:ea typeface="微軟正黑體" panose="020B0604030504040204" pitchFamily="34" charset="-120"/>
                <a:cs typeface="Arial"/>
              </a:rPr>
              <a:t>Multi-users or business application, please order accordingly “Pro” or “Business” version.</a:t>
            </a:r>
            <a:endParaRPr lang="zh-TW" altLang="en-US" sz="3500" b="1">
              <a:solidFill>
                <a:schemeClr val="bg1"/>
              </a:solidFill>
              <a:latin typeface="微軟正黑體" panose="020B0604030504040204" pitchFamily="34" charset="-120"/>
              <a:ea typeface="微軟正黑體" panose="020B0604030504040204" pitchFamily="34" charset="-120"/>
              <a:cs typeface="Arial"/>
            </a:endParaRPr>
          </a:p>
        </p:txBody>
      </p:sp>
    </p:spTree>
    <p:extLst>
      <p:ext uri="{BB962C8B-B14F-4D97-AF65-F5344CB8AC3E}">
        <p14:creationId xmlns:p14="http://schemas.microsoft.com/office/powerpoint/2010/main" val="2133429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標題 1">
            <a:extLst>
              <a:ext uri="{FF2B5EF4-FFF2-40B4-BE49-F238E27FC236}">
                <a16:creationId xmlns:a16="http://schemas.microsoft.com/office/drawing/2014/main" id="{FC2FC83F-EA00-4115-A557-DCBB2B975238}"/>
              </a:ext>
            </a:extLst>
          </p:cNvPr>
          <p:cNvSpPr txBox="1">
            <a:spLocks/>
          </p:cNvSpPr>
          <p:nvPr/>
        </p:nvSpPr>
        <p:spPr>
          <a:xfrm>
            <a:off x="1138335" y="590768"/>
            <a:ext cx="22380033"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171450" indent="-77788"/>
            <a:r>
              <a:rPr lang="en-US" altLang="zh-TW" sz="9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Synchronization Solution Comparison</a:t>
            </a:r>
          </a:p>
        </p:txBody>
      </p:sp>
      <p:graphicFrame>
        <p:nvGraphicFramePr>
          <p:cNvPr id="59" name="表格 58">
            <a:extLst>
              <a:ext uri="{FF2B5EF4-FFF2-40B4-BE49-F238E27FC236}">
                <a16:creationId xmlns:a16="http://schemas.microsoft.com/office/drawing/2014/main" id="{569D54B8-FCA4-47EF-987F-3E93B3C42072}"/>
              </a:ext>
            </a:extLst>
          </p:cNvPr>
          <p:cNvGraphicFramePr>
            <a:graphicFrameLocks noGrp="1"/>
          </p:cNvGraphicFramePr>
          <p:nvPr>
            <p:extLst>
              <p:ext uri="{D42A27DB-BD31-4B8C-83A1-F6EECF244321}">
                <p14:modId xmlns:p14="http://schemas.microsoft.com/office/powerpoint/2010/main" val="1616498045"/>
              </p:ext>
            </p:extLst>
          </p:nvPr>
        </p:nvGraphicFramePr>
        <p:xfrm>
          <a:off x="4235116" y="3800866"/>
          <a:ext cx="15913768" cy="8566395"/>
        </p:xfrm>
        <a:graphic>
          <a:graphicData uri="http://schemas.openxmlformats.org/drawingml/2006/table">
            <a:tbl>
              <a:tblPr>
                <a:effectLst>
                  <a:outerShdw blurRad="50800" dist="254000" dir="2700000" algn="tl" rotWithShape="0">
                    <a:prstClr val="black">
                      <a:alpha val="40000"/>
                    </a:prstClr>
                  </a:outerShdw>
                </a:effectLst>
                <a:tableStyleId>{5940675A-B579-460E-94D1-54222C63F5DA}</a:tableStyleId>
              </a:tblPr>
              <a:tblGrid>
                <a:gridCol w="4911090">
                  <a:extLst>
                    <a:ext uri="{9D8B030D-6E8A-4147-A177-3AD203B41FA5}">
                      <a16:colId xmlns:a16="http://schemas.microsoft.com/office/drawing/2014/main" val="2573093546"/>
                    </a:ext>
                  </a:extLst>
                </a:gridCol>
                <a:gridCol w="3683318">
                  <a:extLst>
                    <a:ext uri="{9D8B030D-6E8A-4147-A177-3AD203B41FA5}">
                      <a16:colId xmlns:a16="http://schemas.microsoft.com/office/drawing/2014/main" val="2308698550"/>
                    </a:ext>
                  </a:extLst>
                </a:gridCol>
                <a:gridCol w="3606582">
                  <a:extLst>
                    <a:ext uri="{9D8B030D-6E8A-4147-A177-3AD203B41FA5}">
                      <a16:colId xmlns:a16="http://schemas.microsoft.com/office/drawing/2014/main" val="3424637943"/>
                    </a:ext>
                  </a:extLst>
                </a:gridCol>
                <a:gridCol w="3712778">
                  <a:extLst>
                    <a:ext uri="{9D8B030D-6E8A-4147-A177-3AD203B41FA5}">
                      <a16:colId xmlns:a16="http://schemas.microsoft.com/office/drawing/2014/main" val="2694977188"/>
                    </a:ext>
                  </a:extLst>
                </a:gridCol>
              </a:tblGrid>
              <a:tr h="1990818">
                <a:tc>
                  <a:txBody>
                    <a:bodyPr/>
                    <a:lstStyle/>
                    <a:p>
                      <a:pPr algn="ctr" fontAlgn="b"/>
                      <a:r>
                        <a:rPr lang="en-US" altLang="zh-TW" sz="3500" b="1" u="none" strike="noStrike">
                          <a:solidFill>
                            <a:schemeClr val="tx1"/>
                          </a:solidFill>
                          <a:effectLst/>
                          <a:latin typeface="Arial"/>
                          <a:ea typeface="微軟正黑體"/>
                          <a:cs typeface="Arial"/>
                        </a:rPr>
                        <a:t>Features</a:t>
                      </a:r>
                      <a:endParaRPr lang="zh-TW" altLang="en-US" sz="3500" b="1" i="0" u="none" strike="noStrike">
                        <a:solidFill>
                          <a:schemeClr val="tx1"/>
                        </a:solidFill>
                        <a:effectLst/>
                        <a:latin typeface="Arial"/>
                        <a:ea typeface="微軟正黑體"/>
                        <a:cs typeface="Arial"/>
                      </a:endParaRPr>
                    </a:p>
                  </a:txBody>
                  <a:tcPr marL="7620" marR="7620" marT="7620" marB="0" anchor="ctr">
                    <a:lnL w="762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lumOff val="15000"/>
                      </a:schemeClr>
                    </a:solidFill>
                  </a:tcPr>
                </a:tc>
                <a:tc>
                  <a:txBody>
                    <a:bodyPr/>
                    <a:lstStyle/>
                    <a:p>
                      <a:pPr algn="ctr" fontAlgn="b"/>
                      <a:r>
                        <a:rPr lang="en-US" altLang="zh-TW" sz="3500" b="1" u="none" strike="noStrike">
                          <a:solidFill>
                            <a:schemeClr val="tx1"/>
                          </a:solidFill>
                          <a:effectLst/>
                          <a:latin typeface="Arial"/>
                          <a:ea typeface="微軟正黑體"/>
                          <a:cs typeface="Arial"/>
                        </a:rPr>
                        <a:t>Sync Software</a:t>
                      </a:r>
                      <a:endParaRPr lang="zh-TW" altLang="en-US" sz="3500" b="1" i="0" u="none" strike="noStrike">
                        <a:solidFill>
                          <a:schemeClr val="tx1"/>
                        </a:solidFill>
                        <a:effectLst/>
                        <a:latin typeface="Arial"/>
                        <a:ea typeface="微軟正黑體"/>
                        <a:cs typeface="Arial"/>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lumOff val="15000"/>
                      </a:schemeClr>
                    </a:solidFill>
                  </a:tcPr>
                </a:tc>
                <a:tc>
                  <a:txBody>
                    <a:bodyPr/>
                    <a:lstStyle/>
                    <a:p>
                      <a:pPr algn="ctr" fontAlgn="b"/>
                      <a:r>
                        <a:rPr lang="en-US" altLang="zh-TW" sz="3500" b="1" i="0" u="none" strike="noStrike">
                          <a:solidFill>
                            <a:schemeClr val="tx1"/>
                          </a:solidFill>
                          <a:effectLst/>
                          <a:latin typeface="Arial"/>
                          <a:ea typeface="微軟正黑體"/>
                          <a:cs typeface="Arial"/>
                        </a:rPr>
                        <a:t>Public Cloud</a:t>
                      </a:r>
                      <a:endParaRPr lang="zh-TW" altLang="en-US" sz="3500" b="1" i="0" u="none" strike="noStrike">
                        <a:solidFill>
                          <a:schemeClr val="tx1"/>
                        </a:solidFill>
                        <a:effectLst/>
                        <a:latin typeface="Arial"/>
                        <a:ea typeface="微軟正黑體"/>
                        <a:cs typeface="Arial"/>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lumOff val="15000"/>
                      </a:schemeClr>
                    </a:solidFill>
                  </a:tcPr>
                </a:tc>
                <a:tc>
                  <a:txBody>
                    <a:bodyPr/>
                    <a:lstStyle/>
                    <a:p>
                      <a:pPr algn="ctr" fontAlgn="b"/>
                      <a:r>
                        <a:rPr lang="en-US" sz="3500" b="1" u="none" strike="noStrike">
                          <a:solidFill>
                            <a:schemeClr val="tx1"/>
                          </a:solidFill>
                          <a:effectLst/>
                          <a:latin typeface="Arial"/>
                          <a:ea typeface="微軟正黑體"/>
                          <a:cs typeface="Arial"/>
                        </a:rPr>
                        <a:t>QNAP NAS</a:t>
                      </a:r>
                    </a:p>
                    <a:p>
                      <a:pPr algn="ctr" fontAlgn="b"/>
                      <a:r>
                        <a:rPr lang="en-US" sz="3500" b="1" u="none" strike="noStrike">
                          <a:solidFill>
                            <a:schemeClr val="tx1"/>
                          </a:solidFill>
                          <a:effectLst/>
                          <a:latin typeface="Arial"/>
                          <a:ea typeface="微軟正黑體"/>
                          <a:cs typeface="Arial"/>
                        </a:rPr>
                        <a:t>+</a:t>
                      </a:r>
                    </a:p>
                    <a:p>
                      <a:pPr algn="ctr" fontAlgn="b"/>
                      <a:r>
                        <a:rPr lang="en-US" sz="3500" b="1" u="none" strike="noStrike">
                          <a:solidFill>
                            <a:schemeClr val="tx1"/>
                          </a:solidFill>
                          <a:effectLst/>
                          <a:latin typeface="Arial"/>
                          <a:ea typeface="微軟正黑體"/>
                          <a:cs typeface="Arial"/>
                        </a:rPr>
                        <a:t>Resilio Sync</a:t>
                      </a:r>
                      <a:endParaRPr lang="en-US" sz="3500" b="1" i="0" u="none" strike="noStrike">
                        <a:solidFill>
                          <a:schemeClr val="tx1"/>
                        </a:solidFill>
                        <a:effectLst/>
                        <a:latin typeface="Arial"/>
                        <a:ea typeface="微軟正黑體"/>
                        <a:cs typeface="Arial"/>
                      </a:endParaRPr>
                    </a:p>
                  </a:txBody>
                  <a:tcPr marL="7620" marR="7620" marT="7620" marB="0" anchor="ctr">
                    <a:lnL w="381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1275359875"/>
                  </a:ext>
                </a:extLst>
              </a:tr>
              <a:tr h="1084851">
                <a:tc>
                  <a:txBody>
                    <a:bodyPr/>
                    <a:lstStyle/>
                    <a:p>
                      <a:pPr algn="l"/>
                      <a:r>
                        <a:rPr lang="zh-TW" altLang="en-US" sz="2800" u="none" strike="noStrike">
                          <a:solidFill>
                            <a:schemeClr val="tx1"/>
                          </a:solidFill>
                          <a:latin typeface="微軟正黑體"/>
                          <a:ea typeface="微軟正黑體"/>
                        </a:rPr>
                        <a:t>  </a:t>
                      </a:r>
                      <a:r>
                        <a:rPr lang="zh-TW" altLang="en-US" sz="2800" u="none" strike="noStrike">
                          <a:solidFill>
                            <a:schemeClr val="tx1"/>
                          </a:solidFill>
                          <a:effectLst/>
                          <a:latin typeface="微軟正黑體"/>
                          <a:ea typeface="微軟正黑體"/>
                        </a:rPr>
                        <a:t> </a:t>
                      </a:r>
                      <a:r>
                        <a:rPr lang="en-US" altLang="zh-TW" sz="2800" u="none" strike="noStrike">
                          <a:solidFill>
                            <a:schemeClr val="tx1"/>
                          </a:solidFill>
                          <a:effectLst/>
                          <a:latin typeface="微軟正黑體"/>
                          <a:ea typeface="微軟正黑體"/>
                        </a:rPr>
                        <a:t>Sync available in LAN</a:t>
                      </a:r>
                      <a:endParaRPr lang="zh-TW" altLang="en-US" sz="2800" b="0" i="0" u="none" strike="noStrike">
                        <a:solidFill>
                          <a:schemeClr val="tx1"/>
                        </a:solidFill>
                        <a:effectLst/>
                        <a:latin typeface="微軟正黑體"/>
                        <a:ea typeface="微軟正黑體"/>
                      </a:endParaRPr>
                    </a:p>
                  </a:txBody>
                  <a:tcPr marL="7620" marR="7620" marT="7620" marB="0" anchor="ctr">
                    <a:lnL w="762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Yes</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u="none" strike="noStrike">
                          <a:solidFill>
                            <a:schemeClr val="tx1"/>
                          </a:solidFill>
                          <a:effectLst/>
                          <a:latin typeface="微軟正黑體"/>
                          <a:ea typeface="微軟正黑體"/>
                        </a:rPr>
                        <a:t>Most </a:t>
                      </a:r>
                      <a:r>
                        <a:rPr lang="en-US" altLang="zh-TW" sz="2800" u="none" strike="noStrike">
                          <a:solidFill>
                            <a:schemeClr val="tx1"/>
                          </a:solidFill>
                          <a:latin typeface="微軟正黑體"/>
                          <a:ea typeface="微軟正黑體"/>
                        </a:rPr>
                        <a:t>don't</a:t>
                      </a:r>
                      <a:r>
                        <a:rPr lang="en-US" altLang="zh-TW" sz="2800" u="none" strike="noStrike">
                          <a:solidFill>
                            <a:schemeClr val="tx1"/>
                          </a:solidFill>
                          <a:effectLst/>
                          <a:latin typeface="微軟正黑體"/>
                          <a:ea typeface="微軟正黑體"/>
                        </a:rPr>
                        <a:t> support it</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Yes</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extLst>
                  <a:ext uri="{0D108BD9-81ED-4DB2-BD59-A6C34878D82A}">
                    <a16:rowId xmlns:a16="http://schemas.microsoft.com/office/drawing/2014/main" val="2384564194"/>
                  </a:ext>
                </a:extLst>
              </a:tr>
              <a:tr h="915121">
                <a:tc>
                  <a:txBody>
                    <a:bodyPr/>
                    <a:lstStyle/>
                    <a:p>
                      <a:pPr algn="l"/>
                      <a:r>
                        <a:rPr lang="zh-TW" altLang="en-US" sz="2800" u="none" strike="noStrike">
                          <a:solidFill>
                            <a:schemeClr val="tx1"/>
                          </a:solidFill>
                          <a:latin typeface="微軟正黑體"/>
                          <a:ea typeface="微軟正黑體"/>
                        </a:rPr>
                        <a:t>   </a:t>
                      </a:r>
                      <a:r>
                        <a:rPr lang="en-US" altLang="zh-TW" sz="2800" u="none" strike="noStrike">
                          <a:solidFill>
                            <a:schemeClr val="tx1"/>
                          </a:solidFill>
                          <a:latin typeface="微軟正黑體"/>
                          <a:ea typeface="微軟正黑體"/>
                        </a:rPr>
                        <a:t>Security</a:t>
                      </a:r>
                      <a:r>
                        <a:rPr lang="en-US" altLang="zh-TW" sz="2800" u="none" strike="noStrike">
                          <a:solidFill>
                            <a:schemeClr val="tx1"/>
                          </a:solidFill>
                          <a:effectLst/>
                          <a:latin typeface="微軟正黑體"/>
                          <a:ea typeface="微軟正黑體"/>
                        </a:rPr>
                        <a:t> &amp; privacy</a:t>
                      </a:r>
                      <a:endParaRPr lang="zh-TW" altLang="en-US" sz="2800" b="0" i="0" u="none" strike="noStrike">
                        <a:solidFill>
                          <a:schemeClr val="tx1"/>
                        </a:solidFill>
                        <a:effectLst/>
                        <a:latin typeface="微軟正黑體"/>
                        <a:ea typeface="微軟正黑體"/>
                      </a:endParaRPr>
                    </a:p>
                  </a:txBody>
                  <a:tcPr marL="7620" marR="7620" marT="7620" marB="0" anchor="ctr">
                    <a:lnL w="762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High</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Normal</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High</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extLst>
                  <a:ext uri="{0D108BD9-81ED-4DB2-BD59-A6C34878D82A}">
                    <a16:rowId xmlns:a16="http://schemas.microsoft.com/office/drawing/2014/main" val="2392353316"/>
                  </a:ext>
                </a:extLst>
              </a:tr>
              <a:tr h="915121">
                <a:tc>
                  <a:txBody>
                    <a:bodyPr/>
                    <a:lstStyle/>
                    <a:p>
                      <a:pPr algn="l"/>
                      <a:r>
                        <a:rPr lang="zh-TW" altLang="en-US" sz="2800" u="none" strike="noStrike">
                          <a:solidFill>
                            <a:schemeClr val="tx1"/>
                          </a:solidFill>
                          <a:latin typeface="微軟正黑體"/>
                          <a:ea typeface="微軟正黑體"/>
                        </a:rPr>
                        <a:t>  </a:t>
                      </a:r>
                      <a:r>
                        <a:rPr lang="zh-TW" altLang="en-US" sz="2800" u="none" strike="noStrike">
                          <a:solidFill>
                            <a:schemeClr val="tx1"/>
                          </a:solidFill>
                          <a:effectLst/>
                          <a:latin typeface="微軟正黑體"/>
                          <a:ea typeface="微軟正黑體"/>
                        </a:rPr>
                        <a:t> </a:t>
                      </a:r>
                      <a:r>
                        <a:rPr lang="en-US" altLang="zh-TW" sz="2800" u="none" strike="noStrike">
                          <a:solidFill>
                            <a:schemeClr val="tx1"/>
                          </a:solidFill>
                          <a:effectLst/>
                          <a:latin typeface="微軟正黑體"/>
                          <a:ea typeface="微軟正黑體"/>
                        </a:rPr>
                        <a:t>Transmission speed limit</a:t>
                      </a:r>
                      <a:endParaRPr lang="zh-TW" altLang="en-US" sz="2800" b="0" i="0" u="none" strike="noStrike">
                        <a:solidFill>
                          <a:schemeClr val="tx1"/>
                        </a:solidFill>
                        <a:effectLst/>
                        <a:latin typeface="微軟正黑體"/>
                        <a:ea typeface="微軟正黑體"/>
                      </a:endParaRPr>
                    </a:p>
                  </a:txBody>
                  <a:tcPr marL="7620" marR="7620" marT="7620" marB="0" anchor="ctr">
                    <a:lnL w="762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No</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Yes</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No</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extLst>
                  <a:ext uri="{0D108BD9-81ED-4DB2-BD59-A6C34878D82A}">
                    <a16:rowId xmlns:a16="http://schemas.microsoft.com/office/drawing/2014/main" val="3998751016"/>
                  </a:ext>
                </a:extLst>
              </a:tr>
              <a:tr h="915121">
                <a:tc>
                  <a:txBody>
                    <a:bodyPr/>
                    <a:lstStyle/>
                    <a:p>
                      <a:pPr algn="l"/>
                      <a:r>
                        <a:rPr lang="zh-TW" altLang="en-US" sz="2800" u="none" strike="noStrike">
                          <a:solidFill>
                            <a:schemeClr val="tx1"/>
                          </a:solidFill>
                          <a:latin typeface="微軟正黑體"/>
                          <a:ea typeface="微軟正黑體"/>
                        </a:rPr>
                        <a:t>  </a:t>
                      </a:r>
                      <a:r>
                        <a:rPr lang="zh-TW" altLang="en-US" sz="2800" u="none" strike="noStrike">
                          <a:solidFill>
                            <a:schemeClr val="tx1"/>
                          </a:solidFill>
                          <a:effectLst/>
                          <a:latin typeface="微軟正黑體"/>
                          <a:ea typeface="微軟正黑體"/>
                        </a:rPr>
                        <a:t> </a:t>
                      </a:r>
                      <a:r>
                        <a:rPr lang="en-US" altLang="zh-TW" sz="2800" u="none" strike="noStrike">
                          <a:solidFill>
                            <a:schemeClr val="tx1"/>
                          </a:solidFill>
                          <a:effectLst/>
                          <a:latin typeface="微軟正黑體"/>
                          <a:ea typeface="微軟正黑體"/>
                        </a:rPr>
                        <a:t>Single size limit</a:t>
                      </a:r>
                      <a:endParaRPr lang="zh-TW" altLang="en-US" sz="2800" b="0" i="0" u="none" strike="noStrike">
                        <a:solidFill>
                          <a:schemeClr val="tx1"/>
                        </a:solidFill>
                        <a:effectLst/>
                        <a:latin typeface="微軟正黑體"/>
                        <a:ea typeface="微軟正黑體"/>
                      </a:endParaRPr>
                    </a:p>
                  </a:txBody>
                  <a:tcPr marL="7620" marR="7620" marT="7620" marB="0" anchor="ctr">
                    <a:lnL w="762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No</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Yes</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No</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extLst>
                  <a:ext uri="{0D108BD9-81ED-4DB2-BD59-A6C34878D82A}">
                    <a16:rowId xmlns:a16="http://schemas.microsoft.com/office/drawing/2014/main" val="2807785718"/>
                  </a:ext>
                </a:extLst>
              </a:tr>
              <a:tr h="915121">
                <a:tc>
                  <a:txBody>
                    <a:bodyPr/>
                    <a:lstStyle/>
                    <a:p>
                      <a:pPr algn="l"/>
                      <a:r>
                        <a:rPr lang="zh-TW" altLang="en-US" sz="2800" b="0" i="0" u="none" strike="noStrike">
                          <a:solidFill>
                            <a:schemeClr val="tx1"/>
                          </a:solidFill>
                          <a:latin typeface="微軟正黑體"/>
                          <a:ea typeface="微軟正黑體"/>
                        </a:rPr>
                        <a:t>  </a:t>
                      </a:r>
                      <a:r>
                        <a:rPr lang="zh-TW" altLang="en-US" sz="2800" b="0" i="0" u="none" strike="noStrike">
                          <a:solidFill>
                            <a:schemeClr val="tx1"/>
                          </a:solidFill>
                          <a:effectLst/>
                          <a:latin typeface="微軟正黑體"/>
                          <a:ea typeface="微軟正黑體"/>
                        </a:rPr>
                        <a:t> </a:t>
                      </a:r>
                      <a:r>
                        <a:rPr lang="en-US" altLang="zh-TW" sz="2800" b="0" i="0" u="none" strike="noStrike">
                          <a:solidFill>
                            <a:schemeClr val="tx1"/>
                          </a:solidFill>
                          <a:effectLst/>
                          <a:latin typeface="微軟正黑體"/>
                          <a:ea typeface="微軟正黑體"/>
                        </a:rPr>
                        <a:t>File</a:t>
                      </a:r>
                      <a:r>
                        <a:rPr lang="zh-TW" altLang="en-US" sz="2800" b="0" i="0" u="none" strike="noStrike">
                          <a:solidFill>
                            <a:schemeClr val="tx1"/>
                          </a:solidFill>
                          <a:effectLst/>
                          <a:latin typeface="微軟正黑體"/>
                          <a:ea typeface="微軟正黑體"/>
                        </a:rPr>
                        <a:t> </a:t>
                      </a:r>
                      <a:r>
                        <a:rPr lang="en-US" altLang="zh-TW" sz="2800" b="0" i="0" u="none" strike="noStrike">
                          <a:solidFill>
                            <a:schemeClr val="tx1"/>
                          </a:solidFill>
                          <a:effectLst/>
                          <a:latin typeface="微軟正黑體"/>
                          <a:ea typeface="微軟正黑體"/>
                        </a:rPr>
                        <a:t>share</a:t>
                      </a:r>
                      <a:r>
                        <a:rPr lang="zh-TW" altLang="en-US" sz="2800" b="0" i="0" u="none" strike="noStrike">
                          <a:solidFill>
                            <a:schemeClr val="tx1"/>
                          </a:solidFill>
                          <a:effectLst/>
                          <a:latin typeface="微軟正黑體"/>
                          <a:ea typeface="微軟正黑體"/>
                        </a:rPr>
                        <a:t> </a:t>
                      </a:r>
                      <a:r>
                        <a:rPr lang="en-US" altLang="zh-TW" sz="2800" b="0" i="0" u="none" strike="noStrike">
                          <a:solidFill>
                            <a:schemeClr val="tx1"/>
                          </a:solidFill>
                          <a:effectLst/>
                          <a:latin typeface="微軟正黑體"/>
                          <a:ea typeface="微軟正黑體"/>
                        </a:rPr>
                        <a:t>link</a:t>
                      </a:r>
                      <a:endParaRPr lang="zh-TW" altLang="en-US" sz="2800" b="0" i="0" u="none" strike="noStrike">
                        <a:solidFill>
                          <a:schemeClr val="tx1"/>
                        </a:solidFill>
                        <a:effectLst/>
                        <a:latin typeface="微軟正黑體"/>
                        <a:ea typeface="微軟正黑體"/>
                      </a:endParaRPr>
                    </a:p>
                  </a:txBody>
                  <a:tcPr marL="7620" marR="7620" marT="7620" marB="0" anchor="ctr">
                    <a:lnL w="762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No</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Yes</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Yes</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extLst>
                  <a:ext uri="{0D108BD9-81ED-4DB2-BD59-A6C34878D82A}">
                    <a16:rowId xmlns:a16="http://schemas.microsoft.com/office/drawing/2014/main" val="3424505546"/>
                  </a:ext>
                </a:extLst>
              </a:tr>
              <a:tr h="915121">
                <a:tc>
                  <a:txBody>
                    <a:bodyPr/>
                    <a:lstStyle/>
                    <a:p>
                      <a:pPr algn="l"/>
                      <a:r>
                        <a:rPr lang="zh-TW" altLang="en-US" sz="2800" b="0" i="0" u="none" strike="noStrike">
                          <a:solidFill>
                            <a:schemeClr val="tx1"/>
                          </a:solidFill>
                          <a:latin typeface="微軟正黑體"/>
                          <a:ea typeface="微軟正黑體"/>
                        </a:rPr>
                        <a:t>  </a:t>
                      </a:r>
                      <a:r>
                        <a:rPr lang="zh-TW" altLang="en-US" sz="2800" b="0" i="0" u="none" strike="noStrike">
                          <a:solidFill>
                            <a:schemeClr val="tx1"/>
                          </a:solidFill>
                          <a:effectLst/>
                          <a:latin typeface="微軟正黑體"/>
                          <a:ea typeface="微軟正黑體"/>
                        </a:rPr>
                        <a:t> </a:t>
                      </a:r>
                      <a:r>
                        <a:rPr lang="en-US" altLang="zh-TW" sz="2800" b="0" i="0" u="none" strike="noStrike">
                          <a:solidFill>
                            <a:schemeClr val="tx1"/>
                          </a:solidFill>
                          <a:effectLst/>
                          <a:latin typeface="微軟正黑體"/>
                          <a:ea typeface="微軟正黑體"/>
                        </a:rPr>
                        <a:t>File</a:t>
                      </a:r>
                      <a:r>
                        <a:rPr lang="zh-TW" altLang="en-US" sz="2800" b="0" i="0" u="none" strike="noStrike">
                          <a:solidFill>
                            <a:schemeClr val="tx1"/>
                          </a:solidFill>
                          <a:effectLst/>
                          <a:latin typeface="微軟正黑體"/>
                          <a:ea typeface="微軟正黑體"/>
                        </a:rPr>
                        <a:t> </a:t>
                      </a:r>
                      <a:r>
                        <a:rPr lang="en-US" altLang="zh-TW" sz="2800" b="0" i="0" u="none" strike="noStrike">
                          <a:solidFill>
                            <a:schemeClr val="tx1"/>
                          </a:solidFill>
                          <a:effectLst/>
                          <a:latin typeface="微軟正黑體"/>
                          <a:ea typeface="微軟正黑體"/>
                        </a:rPr>
                        <a:t>recovery</a:t>
                      </a:r>
                      <a:endParaRPr lang="zh-TW" altLang="en-US" sz="2800" b="0" i="0" u="none" strike="noStrike">
                        <a:solidFill>
                          <a:schemeClr val="tx1"/>
                        </a:solidFill>
                        <a:effectLst/>
                        <a:latin typeface="微軟正黑體"/>
                        <a:ea typeface="微軟正黑體"/>
                      </a:endParaRPr>
                    </a:p>
                  </a:txBody>
                  <a:tcPr marL="7620" marR="7620" marT="7620" marB="0" anchor="ctr">
                    <a:lnL w="762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Limited</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Limited</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Complete</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404040"/>
                    </a:solidFill>
                  </a:tcPr>
                </a:tc>
                <a:extLst>
                  <a:ext uri="{0D108BD9-81ED-4DB2-BD59-A6C34878D82A}">
                    <a16:rowId xmlns:a16="http://schemas.microsoft.com/office/drawing/2014/main" val="1127502119"/>
                  </a:ext>
                </a:extLst>
              </a:tr>
              <a:tr h="915121">
                <a:tc>
                  <a:txBody>
                    <a:bodyPr/>
                    <a:lstStyle/>
                    <a:p>
                      <a:pPr algn="l"/>
                      <a:r>
                        <a:rPr lang="zh-TW" altLang="en-US" sz="2800" b="0" i="0" u="none" strike="noStrike">
                          <a:solidFill>
                            <a:schemeClr val="tx1"/>
                          </a:solidFill>
                          <a:latin typeface="微軟正黑體"/>
                          <a:ea typeface="微軟正黑體"/>
                        </a:rPr>
                        <a:t>  </a:t>
                      </a:r>
                      <a:r>
                        <a:rPr lang="zh-TW" altLang="en-US" sz="2800" b="0" i="0" u="none" strike="noStrike">
                          <a:solidFill>
                            <a:schemeClr val="tx1"/>
                          </a:solidFill>
                          <a:effectLst/>
                          <a:latin typeface="微軟正黑體"/>
                          <a:ea typeface="微軟正黑體"/>
                        </a:rPr>
                        <a:t> </a:t>
                      </a:r>
                      <a:r>
                        <a:rPr lang="en-US" altLang="zh-TW" sz="2800" b="0" i="0" u="none" strike="noStrike">
                          <a:solidFill>
                            <a:schemeClr val="tx1"/>
                          </a:solidFill>
                          <a:effectLst/>
                          <a:latin typeface="微軟正黑體"/>
                          <a:ea typeface="微軟正黑體"/>
                        </a:rPr>
                        <a:t>Sync</a:t>
                      </a:r>
                      <a:r>
                        <a:rPr lang="zh-TW" altLang="en-US" sz="2800" b="0" i="0" u="none" strike="noStrike">
                          <a:solidFill>
                            <a:schemeClr val="tx1"/>
                          </a:solidFill>
                          <a:effectLst/>
                          <a:latin typeface="微軟正黑體"/>
                          <a:ea typeface="微軟正黑體"/>
                        </a:rPr>
                        <a:t> </a:t>
                      </a:r>
                      <a:r>
                        <a:rPr lang="en-US" altLang="zh-TW" sz="2800" b="0" i="0" u="none" strike="noStrike">
                          <a:solidFill>
                            <a:schemeClr val="tx1"/>
                          </a:solidFill>
                          <a:effectLst/>
                          <a:latin typeface="微軟正黑體"/>
                          <a:ea typeface="微軟正黑體"/>
                        </a:rPr>
                        <a:t>speed</a:t>
                      </a:r>
                      <a:endParaRPr lang="zh-TW" altLang="en-US" sz="2800" b="0" i="0" u="none" strike="noStrike">
                        <a:solidFill>
                          <a:schemeClr val="tx1"/>
                        </a:solidFill>
                        <a:effectLst/>
                        <a:latin typeface="微軟正黑體"/>
                        <a:ea typeface="微軟正黑體"/>
                      </a:endParaRPr>
                    </a:p>
                  </a:txBody>
                  <a:tcPr marL="7620" marR="7620" marT="7620" marB="0" anchor="ctr">
                    <a:lnL w="762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Normal</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Slow</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404040"/>
                    </a:solidFill>
                  </a:tcPr>
                </a:tc>
                <a:tc>
                  <a:txBody>
                    <a:bodyPr/>
                    <a:lstStyle/>
                    <a:p>
                      <a:pPr algn="ctr" fontAlgn="b"/>
                      <a:r>
                        <a:rPr lang="en-US" altLang="zh-TW" sz="2800" b="0" i="0" u="none" strike="noStrike">
                          <a:solidFill>
                            <a:schemeClr val="tx1"/>
                          </a:solidFill>
                          <a:effectLst/>
                          <a:latin typeface="微軟正黑體"/>
                          <a:ea typeface="微軟正黑體"/>
                        </a:rPr>
                        <a:t>Fast</a:t>
                      </a:r>
                      <a:endParaRPr lang="zh-TW" altLang="en-US" sz="2800" b="0" i="0" u="none" strike="noStrike">
                        <a:solidFill>
                          <a:schemeClr val="tx1"/>
                        </a:solidFill>
                        <a:effectLst/>
                        <a:latin typeface="微軟正黑體"/>
                        <a:ea typeface="微軟正黑體"/>
                      </a:endParaRPr>
                    </a:p>
                  </a:txBody>
                  <a:tcPr marL="7620" marR="7620" marT="7620" marB="0" anchor="ctr">
                    <a:lnL w="381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404040"/>
                    </a:solidFill>
                  </a:tcPr>
                </a:tc>
                <a:extLst>
                  <a:ext uri="{0D108BD9-81ED-4DB2-BD59-A6C34878D82A}">
                    <a16:rowId xmlns:a16="http://schemas.microsoft.com/office/drawing/2014/main" val="742947187"/>
                  </a:ext>
                </a:extLst>
              </a:tr>
            </a:tbl>
          </a:graphicData>
        </a:graphic>
      </p:graphicFrame>
      <p:pic>
        <p:nvPicPr>
          <p:cNvPr id="60" name="圖片 59">
            <a:extLst>
              <a:ext uri="{FF2B5EF4-FFF2-40B4-BE49-F238E27FC236}">
                <a16:creationId xmlns:a16="http://schemas.microsoft.com/office/drawing/2014/main" id="{AD42A87C-2610-47F8-8986-C53284835E2F}"/>
              </a:ext>
            </a:extLst>
          </p:cNvPr>
          <p:cNvPicPr>
            <a:picLocks noChangeAspect="1"/>
          </p:cNvPicPr>
          <p:nvPr/>
        </p:nvPicPr>
        <p:blipFill>
          <a:blip r:embed="rId3"/>
          <a:stretch>
            <a:fillRect/>
          </a:stretch>
        </p:blipFill>
        <p:spPr>
          <a:xfrm>
            <a:off x="16803452" y="6083782"/>
            <a:ext cx="553945" cy="553944"/>
          </a:xfrm>
          <a:prstGeom prst="rect">
            <a:avLst/>
          </a:prstGeom>
        </p:spPr>
      </p:pic>
      <p:pic>
        <p:nvPicPr>
          <p:cNvPr id="61" name="圖片 60">
            <a:extLst>
              <a:ext uri="{FF2B5EF4-FFF2-40B4-BE49-F238E27FC236}">
                <a16:creationId xmlns:a16="http://schemas.microsoft.com/office/drawing/2014/main" id="{7999B7E2-D72E-415C-99B4-2EA3FFB7E852}"/>
              </a:ext>
            </a:extLst>
          </p:cNvPr>
          <p:cNvPicPr>
            <a:picLocks noChangeAspect="1"/>
          </p:cNvPicPr>
          <p:nvPr/>
        </p:nvPicPr>
        <p:blipFill>
          <a:blip r:embed="rId3"/>
          <a:stretch>
            <a:fillRect/>
          </a:stretch>
        </p:blipFill>
        <p:spPr>
          <a:xfrm>
            <a:off x="16803452" y="8847862"/>
            <a:ext cx="553945" cy="553944"/>
          </a:xfrm>
          <a:prstGeom prst="rect">
            <a:avLst/>
          </a:prstGeom>
        </p:spPr>
      </p:pic>
      <p:pic>
        <p:nvPicPr>
          <p:cNvPr id="62" name="圖片 61">
            <a:extLst>
              <a:ext uri="{FF2B5EF4-FFF2-40B4-BE49-F238E27FC236}">
                <a16:creationId xmlns:a16="http://schemas.microsoft.com/office/drawing/2014/main" id="{2DCEF51A-88E9-40A5-B0E1-EB7BE6457DE4}"/>
              </a:ext>
            </a:extLst>
          </p:cNvPr>
          <p:cNvPicPr>
            <a:picLocks noChangeAspect="1"/>
          </p:cNvPicPr>
          <p:nvPr/>
        </p:nvPicPr>
        <p:blipFill>
          <a:blip r:embed="rId3"/>
          <a:stretch>
            <a:fillRect/>
          </a:stretch>
        </p:blipFill>
        <p:spPr>
          <a:xfrm>
            <a:off x="16803452" y="11611942"/>
            <a:ext cx="553945" cy="553944"/>
          </a:xfrm>
          <a:prstGeom prst="rect">
            <a:avLst/>
          </a:prstGeom>
        </p:spPr>
      </p:pic>
      <p:pic>
        <p:nvPicPr>
          <p:cNvPr id="63" name="圖片 62">
            <a:extLst>
              <a:ext uri="{FF2B5EF4-FFF2-40B4-BE49-F238E27FC236}">
                <a16:creationId xmlns:a16="http://schemas.microsoft.com/office/drawing/2014/main" id="{4A42A508-A8A9-4C26-889B-EDDB53DAA29F}"/>
              </a:ext>
            </a:extLst>
          </p:cNvPr>
          <p:cNvPicPr>
            <a:picLocks noChangeAspect="1"/>
          </p:cNvPicPr>
          <p:nvPr/>
        </p:nvPicPr>
        <p:blipFill>
          <a:blip r:embed="rId3"/>
          <a:stretch>
            <a:fillRect/>
          </a:stretch>
        </p:blipFill>
        <p:spPr>
          <a:xfrm>
            <a:off x="16803452" y="9769222"/>
            <a:ext cx="553945" cy="553944"/>
          </a:xfrm>
          <a:prstGeom prst="rect">
            <a:avLst/>
          </a:prstGeom>
        </p:spPr>
      </p:pic>
      <p:pic>
        <p:nvPicPr>
          <p:cNvPr id="64" name="圖片 63">
            <a:extLst>
              <a:ext uri="{FF2B5EF4-FFF2-40B4-BE49-F238E27FC236}">
                <a16:creationId xmlns:a16="http://schemas.microsoft.com/office/drawing/2014/main" id="{740223B1-F821-4EA3-BAA6-B8F6290C7B1E}"/>
              </a:ext>
            </a:extLst>
          </p:cNvPr>
          <p:cNvPicPr>
            <a:picLocks noChangeAspect="1"/>
          </p:cNvPicPr>
          <p:nvPr/>
        </p:nvPicPr>
        <p:blipFill>
          <a:blip r:embed="rId3"/>
          <a:stretch>
            <a:fillRect/>
          </a:stretch>
        </p:blipFill>
        <p:spPr>
          <a:xfrm>
            <a:off x="16803452" y="10690582"/>
            <a:ext cx="553945" cy="553944"/>
          </a:xfrm>
          <a:prstGeom prst="rect">
            <a:avLst/>
          </a:prstGeom>
        </p:spPr>
      </p:pic>
      <p:pic>
        <p:nvPicPr>
          <p:cNvPr id="65" name="圖片 64">
            <a:extLst>
              <a:ext uri="{FF2B5EF4-FFF2-40B4-BE49-F238E27FC236}">
                <a16:creationId xmlns:a16="http://schemas.microsoft.com/office/drawing/2014/main" id="{D0CDF737-3727-4B96-9452-7DF4F2E01907}"/>
              </a:ext>
            </a:extLst>
          </p:cNvPr>
          <p:cNvPicPr>
            <a:picLocks noChangeAspect="1"/>
          </p:cNvPicPr>
          <p:nvPr/>
        </p:nvPicPr>
        <p:blipFill>
          <a:blip r:embed="rId3"/>
          <a:stretch>
            <a:fillRect/>
          </a:stretch>
        </p:blipFill>
        <p:spPr>
          <a:xfrm>
            <a:off x="16803452" y="7005142"/>
            <a:ext cx="553945" cy="553944"/>
          </a:xfrm>
          <a:prstGeom prst="rect">
            <a:avLst/>
          </a:prstGeom>
        </p:spPr>
      </p:pic>
      <p:pic>
        <p:nvPicPr>
          <p:cNvPr id="66" name="圖片 65">
            <a:extLst>
              <a:ext uri="{FF2B5EF4-FFF2-40B4-BE49-F238E27FC236}">
                <a16:creationId xmlns:a16="http://schemas.microsoft.com/office/drawing/2014/main" id="{9215EF32-EEA2-4BEA-86B8-203FA0A21B88}"/>
              </a:ext>
            </a:extLst>
          </p:cNvPr>
          <p:cNvPicPr>
            <a:picLocks noChangeAspect="1"/>
          </p:cNvPicPr>
          <p:nvPr/>
        </p:nvPicPr>
        <p:blipFill>
          <a:blip r:embed="rId3"/>
          <a:stretch>
            <a:fillRect/>
          </a:stretch>
        </p:blipFill>
        <p:spPr>
          <a:xfrm>
            <a:off x="16803452" y="7926502"/>
            <a:ext cx="553945" cy="553944"/>
          </a:xfrm>
          <a:prstGeom prst="rect">
            <a:avLst/>
          </a:prstGeom>
        </p:spPr>
      </p:pic>
      <p:pic>
        <p:nvPicPr>
          <p:cNvPr id="67" name="圖片 66">
            <a:extLst>
              <a:ext uri="{FF2B5EF4-FFF2-40B4-BE49-F238E27FC236}">
                <a16:creationId xmlns:a16="http://schemas.microsoft.com/office/drawing/2014/main" id="{FA163F26-26CE-4879-80B2-984B5289DCE1}"/>
              </a:ext>
            </a:extLst>
          </p:cNvPr>
          <p:cNvPicPr>
            <a:picLocks noChangeAspect="1"/>
          </p:cNvPicPr>
          <p:nvPr/>
        </p:nvPicPr>
        <p:blipFill>
          <a:blip r:embed="rId3"/>
          <a:stretch>
            <a:fillRect/>
          </a:stretch>
        </p:blipFill>
        <p:spPr>
          <a:xfrm>
            <a:off x="13345673" y="8893001"/>
            <a:ext cx="553945" cy="553944"/>
          </a:xfrm>
          <a:prstGeom prst="rect">
            <a:avLst/>
          </a:prstGeom>
        </p:spPr>
      </p:pic>
      <p:pic>
        <p:nvPicPr>
          <p:cNvPr id="68" name="圖片 67">
            <a:extLst>
              <a:ext uri="{FF2B5EF4-FFF2-40B4-BE49-F238E27FC236}">
                <a16:creationId xmlns:a16="http://schemas.microsoft.com/office/drawing/2014/main" id="{684A63C3-72A7-4D16-B9C4-DB72836AF58E}"/>
              </a:ext>
            </a:extLst>
          </p:cNvPr>
          <p:cNvPicPr>
            <a:picLocks noChangeAspect="1"/>
          </p:cNvPicPr>
          <p:nvPr/>
        </p:nvPicPr>
        <p:blipFill>
          <a:blip r:embed="rId3"/>
          <a:stretch>
            <a:fillRect/>
          </a:stretch>
        </p:blipFill>
        <p:spPr>
          <a:xfrm>
            <a:off x="9755900" y="7988117"/>
            <a:ext cx="553945" cy="553944"/>
          </a:xfrm>
          <a:prstGeom prst="rect">
            <a:avLst/>
          </a:prstGeom>
        </p:spPr>
      </p:pic>
      <p:pic>
        <p:nvPicPr>
          <p:cNvPr id="69" name="圖片 68">
            <a:extLst>
              <a:ext uri="{FF2B5EF4-FFF2-40B4-BE49-F238E27FC236}">
                <a16:creationId xmlns:a16="http://schemas.microsoft.com/office/drawing/2014/main" id="{9D2DACD2-4FFD-45EB-8058-6778BCBD6384}"/>
              </a:ext>
            </a:extLst>
          </p:cNvPr>
          <p:cNvPicPr>
            <a:picLocks noChangeAspect="1"/>
          </p:cNvPicPr>
          <p:nvPr/>
        </p:nvPicPr>
        <p:blipFill>
          <a:blip r:embed="rId3"/>
          <a:stretch>
            <a:fillRect/>
          </a:stretch>
        </p:blipFill>
        <p:spPr>
          <a:xfrm>
            <a:off x="9755899" y="8899947"/>
            <a:ext cx="553945" cy="553944"/>
          </a:xfrm>
          <a:prstGeom prst="rect">
            <a:avLst/>
          </a:prstGeom>
        </p:spPr>
      </p:pic>
      <p:pic>
        <p:nvPicPr>
          <p:cNvPr id="70" name="圖片 69">
            <a:extLst>
              <a:ext uri="{FF2B5EF4-FFF2-40B4-BE49-F238E27FC236}">
                <a16:creationId xmlns:a16="http://schemas.microsoft.com/office/drawing/2014/main" id="{E3B66375-B8E7-470F-9E1C-777A643047D5}"/>
              </a:ext>
            </a:extLst>
          </p:cNvPr>
          <p:cNvPicPr>
            <a:picLocks noChangeAspect="1"/>
          </p:cNvPicPr>
          <p:nvPr/>
        </p:nvPicPr>
        <p:blipFill>
          <a:blip r:embed="rId3"/>
          <a:stretch>
            <a:fillRect/>
          </a:stretch>
        </p:blipFill>
        <p:spPr>
          <a:xfrm>
            <a:off x="9755900" y="7076286"/>
            <a:ext cx="553945" cy="553944"/>
          </a:xfrm>
          <a:prstGeom prst="rect">
            <a:avLst/>
          </a:prstGeom>
        </p:spPr>
      </p:pic>
      <p:pic>
        <p:nvPicPr>
          <p:cNvPr id="15" name="圖片 14">
            <a:extLst>
              <a:ext uri="{FF2B5EF4-FFF2-40B4-BE49-F238E27FC236}">
                <a16:creationId xmlns:a16="http://schemas.microsoft.com/office/drawing/2014/main" id="{FCA24784-FCAF-42BF-B7F1-B86659CC5338}"/>
              </a:ext>
            </a:extLst>
          </p:cNvPr>
          <p:cNvPicPr>
            <a:picLocks noChangeAspect="1"/>
          </p:cNvPicPr>
          <p:nvPr/>
        </p:nvPicPr>
        <p:blipFill>
          <a:blip r:embed="rId3"/>
          <a:stretch>
            <a:fillRect/>
          </a:stretch>
        </p:blipFill>
        <p:spPr>
          <a:xfrm>
            <a:off x="9755899" y="6066427"/>
            <a:ext cx="553945" cy="553944"/>
          </a:xfrm>
          <a:prstGeom prst="rect">
            <a:avLst/>
          </a:prstGeom>
        </p:spPr>
      </p:pic>
    </p:spTree>
    <p:extLst>
      <p:ext uri="{BB962C8B-B14F-4D97-AF65-F5344CB8AC3E}">
        <p14:creationId xmlns:p14="http://schemas.microsoft.com/office/powerpoint/2010/main" val="1732462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id="{50BE9709-BDF8-44ED-8D0D-21D71E82EA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84126" y="4403888"/>
            <a:ext cx="8569257" cy="8760535"/>
          </a:xfrm>
          <a:prstGeom prst="rect">
            <a:avLst/>
          </a:prstGeom>
        </p:spPr>
      </p:pic>
      <p:sp>
        <p:nvSpPr>
          <p:cNvPr id="12" name="標題 1">
            <a:extLst>
              <a:ext uri="{FF2B5EF4-FFF2-40B4-BE49-F238E27FC236}">
                <a16:creationId xmlns:a16="http://schemas.microsoft.com/office/drawing/2014/main" id="{8C86AD6A-A778-43CC-8B9F-D60A02146D7E}"/>
              </a:ext>
            </a:extLst>
          </p:cNvPr>
          <p:cNvSpPr txBox="1">
            <a:spLocks/>
          </p:cNvSpPr>
          <p:nvPr/>
        </p:nvSpPr>
        <p:spPr>
          <a:xfrm>
            <a:off x="1138335" y="593893"/>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The Best Solution of Synchronization</a:t>
            </a:r>
          </a:p>
        </p:txBody>
      </p:sp>
      <p:sp>
        <p:nvSpPr>
          <p:cNvPr id="41" name="矩形: 圓角 40">
            <a:extLst>
              <a:ext uri="{FF2B5EF4-FFF2-40B4-BE49-F238E27FC236}">
                <a16:creationId xmlns:a16="http://schemas.microsoft.com/office/drawing/2014/main" id="{C6DF1AB9-A9E9-482E-9267-07C449C7C3FA}"/>
              </a:ext>
            </a:extLst>
          </p:cNvPr>
          <p:cNvSpPr/>
          <p:nvPr/>
        </p:nvSpPr>
        <p:spPr>
          <a:xfrm>
            <a:off x="14800988" y="8163449"/>
            <a:ext cx="9334500" cy="11885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a:extLst>
              <a:ext uri="{FF2B5EF4-FFF2-40B4-BE49-F238E27FC236}">
                <a16:creationId xmlns:a16="http://schemas.microsoft.com/office/drawing/2014/main" id="{6F59D549-8A23-49A7-875C-15846A2B816B}"/>
              </a:ext>
            </a:extLst>
          </p:cNvPr>
          <p:cNvSpPr txBox="1"/>
          <p:nvPr/>
        </p:nvSpPr>
        <p:spPr>
          <a:xfrm>
            <a:off x="15188056" y="8339687"/>
            <a:ext cx="8735633" cy="861774"/>
          </a:xfrm>
          <a:prstGeom prst="rect">
            <a:avLst/>
          </a:prstGeom>
          <a:noFill/>
        </p:spPr>
        <p:txBody>
          <a:bodyPr wrap="square" rtlCol="0">
            <a:spAutoFit/>
          </a:bodyPr>
          <a:lstStyle/>
          <a:p>
            <a:r>
              <a:rPr kumimoji="1" lang="en-US" altLang="zh-TW" sz="5000" b="1">
                <a:latin typeface="微軟正黑體" panose="020B0604030504040204" pitchFamily="34" charset="-120"/>
                <a:ea typeface="微軟正黑體" panose="020B0604030504040204" pitchFamily="34" charset="-120"/>
              </a:rPr>
              <a:t>Safety of direct connection</a:t>
            </a:r>
            <a:endParaRPr kumimoji="1" lang="zh-TW" altLang="en-US" sz="5000" b="1">
              <a:latin typeface="微軟正黑體" panose="020B0604030504040204" pitchFamily="34" charset="-120"/>
              <a:ea typeface="微軟正黑體" panose="020B0604030504040204" pitchFamily="34" charset="-120"/>
            </a:endParaRPr>
          </a:p>
        </p:txBody>
      </p:sp>
      <p:sp>
        <p:nvSpPr>
          <p:cNvPr id="47" name="矩形: 圓角 46">
            <a:extLst>
              <a:ext uri="{FF2B5EF4-FFF2-40B4-BE49-F238E27FC236}">
                <a16:creationId xmlns:a16="http://schemas.microsoft.com/office/drawing/2014/main" id="{7454683B-5820-4455-A84D-016A40253704}"/>
              </a:ext>
            </a:extLst>
          </p:cNvPr>
          <p:cNvSpPr/>
          <p:nvPr/>
        </p:nvSpPr>
        <p:spPr>
          <a:xfrm>
            <a:off x="14102466" y="5030370"/>
            <a:ext cx="9690595" cy="11885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文字方塊 47">
            <a:extLst>
              <a:ext uri="{FF2B5EF4-FFF2-40B4-BE49-F238E27FC236}">
                <a16:creationId xmlns:a16="http://schemas.microsoft.com/office/drawing/2014/main" id="{9B7734B4-D788-4978-979A-626D4E9050E5}"/>
              </a:ext>
            </a:extLst>
          </p:cNvPr>
          <p:cNvSpPr txBox="1"/>
          <p:nvPr/>
        </p:nvSpPr>
        <p:spPr>
          <a:xfrm>
            <a:off x="14458561" y="5188319"/>
            <a:ext cx="9334500" cy="1631216"/>
          </a:xfrm>
          <a:prstGeom prst="rect">
            <a:avLst/>
          </a:prstGeom>
          <a:noFill/>
        </p:spPr>
        <p:txBody>
          <a:bodyPr wrap="square" rtlCol="0">
            <a:spAutoFit/>
          </a:bodyPr>
          <a:lstStyle/>
          <a:p>
            <a:r>
              <a:rPr kumimoji="1" lang="en-US" altLang="zh-TW" sz="5000" b="1">
                <a:latin typeface="微軟正黑體" panose="020B0604030504040204" pitchFamily="34" charset="-120"/>
                <a:ea typeface="微軟正黑體" panose="020B0604030504040204" pitchFamily="34" charset="-120"/>
              </a:rPr>
              <a:t>Rapid sync of peer-to-peer</a:t>
            </a:r>
          </a:p>
          <a:p>
            <a:endParaRPr kumimoji="1" lang="zh-TW" altLang="en-US" sz="5000" b="1">
              <a:latin typeface="微軟正黑體" panose="020B0604030504040204" pitchFamily="34" charset="-120"/>
              <a:ea typeface="微軟正黑體" panose="020B0604030504040204" pitchFamily="34" charset="-120"/>
            </a:endParaRPr>
          </a:p>
        </p:txBody>
      </p:sp>
      <p:sp>
        <p:nvSpPr>
          <p:cNvPr id="50" name="矩形: 圓角 49">
            <a:extLst>
              <a:ext uri="{FF2B5EF4-FFF2-40B4-BE49-F238E27FC236}">
                <a16:creationId xmlns:a16="http://schemas.microsoft.com/office/drawing/2014/main" id="{45357466-E909-47F8-A135-38AD590E4A9F}"/>
              </a:ext>
            </a:extLst>
          </p:cNvPr>
          <p:cNvSpPr/>
          <p:nvPr/>
        </p:nvSpPr>
        <p:spPr>
          <a:xfrm>
            <a:off x="371313" y="8551777"/>
            <a:ext cx="8569257" cy="11885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50">
            <a:extLst>
              <a:ext uri="{FF2B5EF4-FFF2-40B4-BE49-F238E27FC236}">
                <a16:creationId xmlns:a16="http://schemas.microsoft.com/office/drawing/2014/main" id="{C5B227D2-68B0-4595-9383-625EAFF22B1F}"/>
              </a:ext>
            </a:extLst>
          </p:cNvPr>
          <p:cNvSpPr txBox="1"/>
          <p:nvPr/>
        </p:nvSpPr>
        <p:spPr>
          <a:xfrm>
            <a:off x="619826" y="8728016"/>
            <a:ext cx="7987003" cy="861774"/>
          </a:xfrm>
          <a:prstGeom prst="rect">
            <a:avLst/>
          </a:prstGeom>
          <a:noFill/>
        </p:spPr>
        <p:txBody>
          <a:bodyPr wrap="square" rtlCol="0">
            <a:spAutoFit/>
          </a:bodyPr>
          <a:lstStyle/>
          <a:p>
            <a:pPr algn="ctr"/>
            <a:r>
              <a:rPr kumimoji="1" lang="en-US" altLang="zh-TW" sz="5000" b="1">
                <a:latin typeface="微軟正黑體" panose="020B0604030504040204" pitchFamily="34" charset="-120"/>
                <a:ea typeface="微軟正黑體" panose="020B0604030504040204" pitchFamily="34" charset="-120"/>
              </a:rPr>
              <a:t>Complete backup of NAS</a:t>
            </a:r>
          </a:p>
        </p:txBody>
      </p:sp>
      <p:sp>
        <p:nvSpPr>
          <p:cNvPr id="53" name="矩形: 圓角 52">
            <a:extLst>
              <a:ext uri="{FF2B5EF4-FFF2-40B4-BE49-F238E27FC236}">
                <a16:creationId xmlns:a16="http://schemas.microsoft.com/office/drawing/2014/main" id="{6A0B66B7-0121-4BBC-A357-3C1387216D11}"/>
              </a:ext>
            </a:extLst>
          </p:cNvPr>
          <p:cNvSpPr/>
          <p:nvPr/>
        </p:nvSpPr>
        <p:spPr>
          <a:xfrm>
            <a:off x="1816874" y="11607404"/>
            <a:ext cx="9423918" cy="11885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5EB94150-17F4-4AF1-9779-4B4569764BE0}"/>
              </a:ext>
            </a:extLst>
          </p:cNvPr>
          <p:cNvSpPr txBox="1"/>
          <p:nvPr/>
        </p:nvSpPr>
        <p:spPr>
          <a:xfrm>
            <a:off x="2156772" y="11783643"/>
            <a:ext cx="8693632" cy="861774"/>
          </a:xfrm>
          <a:prstGeom prst="rect">
            <a:avLst/>
          </a:prstGeom>
          <a:noFill/>
        </p:spPr>
        <p:txBody>
          <a:bodyPr wrap="square" rtlCol="0">
            <a:spAutoFit/>
          </a:bodyPr>
          <a:lstStyle/>
          <a:p>
            <a:r>
              <a:rPr kumimoji="1" lang="en-US" altLang="zh-TW" sz="5000" b="1">
                <a:latin typeface="微軟正黑體" panose="020B0604030504040204" pitchFamily="34" charset="-120"/>
                <a:ea typeface="微軟正黑體" panose="020B0604030504040204" pitchFamily="34" charset="-120"/>
              </a:rPr>
              <a:t>Giant storage space of NAS</a:t>
            </a:r>
          </a:p>
        </p:txBody>
      </p:sp>
      <p:sp>
        <p:nvSpPr>
          <p:cNvPr id="56" name="矩形: 圓角 55">
            <a:extLst>
              <a:ext uri="{FF2B5EF4-FFF2-40B4-BE49-F238E27FC236}">
                <a16:creationId xmlns:a16="http://schemas.microsoft.com/office/drawing/2014/main" id="{F89C5D51-A798-4EAC-9EAB-E73E7F979026}"/>
              </a:ext>
            </a:extLst>
          </p:cNvPr>
          <p:cNvSpPr/>
          <p:nvPr/>
        </p:nvSpPr>
        <p:spPr>
          <a:xfrm>
            <a:off x="1351290" y="5390525"/>
            <a:ext cx="8302751" cy="118852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文字方塊 56">
            <a:extLst>
              <a:ext uri="{FF2B5EF4-FFF2-40B4-BE49-F238E27FC236}">
                <a16:creationId xmlns:a16="http://schemas.microsoft.com/office/drawing/2014/main" id="{FAF0615E-FCC4-4C53-8B62-73BA9F809A24}"/>
              </a:ext>
            </a:extLst>
          </p:cNvPr>
          <p:cNvSpPr txBox="1"/>
          <p:nvPr/>
        </p:nvSpPr>
        <p:spPr>
          <a:xfrm>
            <a:off x="2406164" y="5566762"/>
            <a:ext cx="6026167" cy="861774"/>
          </a:xfrm>
          <a:prstGeom prst="rect">
            <a:avLst/>
          </a:prstGeom>
          <a:noFill/>
        </p:spPr>
        <p:txBody>
          <a:bodyPr wrap="square" rtlCol="0">
            <a:spAutoFit/>
          </a:bodyPr>
          <a:lstStyle/>
          <a:p>
            <a:pPr algn="ctr"/>
            <a:r>
              <a:rPr kumimoji="1" lang="en-US" altLang="zh-TW" sz="5000" b="1">
                <a:latin typeface="微軟正黑體" panose="020B0604030504040204" pitchFamily="34" charset="-120"/>
                <a:ea typeface="微軟正黑體" panose="020B0604030504040204" pitchFamily="34" charset="-120"/>
              </a:rPr>
              <a:t>File share of cloud</a:t>
            </a:r>
          </a:p>
        </p:txBody>
      </p:sp>
      <p:pic>
        <p:nvPicPr>
          <p:cNvPr id="15" name="圖片 14" descr="一張含有 室內, 監視器, 牆, 黑色 的圖片&#10;&#10;描述是以高可信度產生">
            <a:extLst>
              <a:ext uri="{FF2B5EF4-FFF2-40B4-BE49-F238E27FC236}">
                <a16:creationId xmlns:a16="http://schemas.microsoft.com/office/drawing/2014/main" id="{4D125760-33D7-4148-9A2B-A6735F0210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0570" y="3917116"/>
            <a:ext cx="4850766" cy="4458424"/>
          </a:xfrm>
          <a:prstGeom prst="rect">
            <a:avLst/>
          </a:prstGeom>
        </p:spPr>
      </p:pic>
    </p:spTree>
    <p:extLst>
      <p:ext uri="{BB962C8B-B14F-4D97-AF65-F5344CB8AC3E}">
        <p14:creationId xmlns:p14="http://schemas.microsoft.com/office/powerpoint/2010/main" val="2258724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C7A7111-B3EB-49F6-8DFC-B0052A5BEA6D}"/>
              </a:ext>
            </a:extLst>
          </p:cNvPr>
          <p:cNvSpPr txBox="1">
            <a:spLocks/>
          </p:cNvSpPr>
          <p:nvPr/>
        </p:nvSpPr>
        <p:spPr>
          <a:xfrm>
            <a:off x="2002538" y="3037113"/>
            <a:ext cx="10826494" cy="6106887"/>
          </a:xfrm>
          <a:prstGeom prst="rect">
            <a:avLst/>
          </a:prstGeom>
        </p:spPr>
        <p:txBody>
          <a:bodyPr vert="horz" lIns="91440" tIns="45720" rIns="91440" bIns="45720" rtlCol="0" anchor="ctr">
            <a:normAutofit/>
          </a:bodyPr>
          <a:lstStyle>
            <a:lvl1pPr algn="ctr" defTabSz="1828800" rtl="0" eaLnBrk="1" latinLnBrk="0" hangingPunct="1">
              <a:lnSpc>
                <a:spcPct val="90000"/>
              </a:lnSpc>
              <a:spcBef>
                <a:spcPct val="0"/>
              </a:spcBef>
              <a:buNone/>
              <a:defRPr sz="68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nSpc>
                <a:spcPts val="14000"/>
              </a:lnSpc>
            </a:pPr>
            <a:r>
              <a:rPr lang="en-US" altLang="zh-TW" sz="12000" cap="none" err="1">
                <a:solidFill>
                  <a:schemeClr val="bg1"/>
                </a:solidFill>
                <a:effectLst/>
                <a:latin typeface="Arial"/>
                <a:ea typeface="微軟正黑體" panose="020B0604030504040204" pitchFamily="34" charset="-120"/>
                <a:cs typeface="Arial"/>
              </a:rPr>
              <a:t>Resilio</a:t>
            </a:r>
            <a:r>
              <a:rPr lang="en-US" altLang="zh-TW" sz="12000" cap="none">
                <a:solidFill>
                  <a:schemeClr val="bg1"/>
                </a:solidFill>
                <a:effectLst/>
                <a:latin typeface="Arial"/>
                <a:ea typeface="微軟正黑體" panose="020B0604030504040204" pitchFamily="34" charset="-120"/>
                <a:cs typeface="Arial"/>
              </a:rPr>
              <a:t> Sync Installation </a:t>
            </a:r>
            <a:br>
              <a:rPr lang="en-US" altLang="zh-TW" sz="12000" cap="none">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12000" cap="none">
                <a:solidFill>
                  <a:schemeClr val="bg1"/>
                </a:solidFill>
                <a:effectLst/>
                <a:latin typeface="Arial"/>
                <a:ea typeface="微軟正黑體" panose="020B0604030504040204" pitchFamily="34" charset="-120"/>
                <a:cs typeface="Arial"/>
              </a:rPr>
              <a:t>&amp; Setup</a:t>
            </a:r>
            <a:endParaRPr lang="zh-TW" altLang="en-US" sz="12000" cap="none">
              <a:solidFill>
                <a:schemeClr val="bg1"/>
              </a:solidFill>
              <a:effectLst/>
              <a:latin typeface="Arial"/>
              <a:ea typeface="微軟正黑體" panose="020B0604030504040204" pitchFamily="34" charset="-120"/>
              <a:cs typeface="Arial"/>
            </a:endParaRPr>
          </a:p>
        </p:txBody>
      </p:sp>
    </p:spTree>
    <p:extLst>
      <p:ext uri="{BB962C8B-B14F-4D97-AF65-F5344CB8AC3E}">
        <p14:creationId xmlns:p14="http://schemas.microsoft.com/office/powerpoint/2010/main" val="1747059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
            <a:extLst>
              <a:ext uri="{FF2B5EF4-FFF2-40B4-BE49-F238E27FC236}">
                <a16:creationId xmlns:a16="http://schemas.microsoft.com/office/drawing/2014/main" id="{8C86AD6A-A778-43CC-8B9F-D60A02146D7E}"/>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Installation &amp; Setup</a:t>
            </a:r>
            <a:endParaRPr lang="zh-TW" altLang="en-US"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3" name="群組 2">
            <a:extLst>
              <a:ext uri="{FF2B5EF4-FFF2-40B4-BE49-F238E27FC236}">
                <a16:creationId xmlns:a16="http://schemas.microsoft.com/office/drawing/2014/main" id="{9E4FC662-4C9B-4589-902A-A0C39E4C31E2}"/>
              </a:ext>
            </a:extLst>
          </p:cNvPr>
          <p:cNvGrpSpPr/>
          <p:nvPr/>
        </p:nvGrpSpPr>
        <p:grpSpPr>
          <a:xfrm>
            <a:off x="347471" y="5007429"/>
            <a:ext cx="23601974" cy="6572324"/>
            <a:chOff x="880382" y="4811486"/>
            <a:chExt cx="24236946" cy="6749142"/>
          </a:xfrm>
        </p:grpSpPr>
        <p:pic>
          <p:nvPicPr>
            <p:cNvPr id="2" name="圖形 1">
              <a:extLst>
                <a:ext uri="{FF2B5EF4-FFF2-40B4-BE49-F238E27FC236}">
                  <a16:creationId xmlns:a16="http://schemas.microsoft.com/office/drawing/2014/main" id="{3656596A-00A9-436A-93D3-5DCBB3EE77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0382" y="4811486"/>
              <a:ext cx="8746338" cy="6749142"/>
            </a:xfrm>
            <a:prstGeom prst="rect">
              <a:avLst/>
            </a:prstGeom>
          </p:spPr>
        </p:pic>
        <p:pic>
          <p:nvPicPr>
            <p:cNvPr id="21" name="圖形 20">
              <a:extLst>
                <a:ext uri="{FF2B5EF4-FFF2-40B4-BE49-F238E27FC236}">
                  <a16:creationId xmlns:a16="http://schemas.microsoft.com/office/drawing/2014/main" id="{866D5048-21C7-4025-AAFD-52E56D532D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0236" y="4811486"/>
              <a:ext cx="8746338" cy="6749142"/>
            </a:xfrm>
            <a:prstGeom prst="rect">
              <a:avLst/>
            </a:prstGeom>
          </p:spPr>
        </p:pic>
        <p:pic>
          <p:nvPicPr>
            <p:cNvPr id="22" name="圖形 21">
              <a:extLst>
                <a:ext uri="{FF2B5EF4-FFF2-40B4-BE49-F238E27FC236}">
                  <a16:creationId xmlns:a16="http://schemas.microsoft.com/office/drawing/2014/main" id="{264BED1F-A76A-44FC-8E44-7C63E88943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70988" y="4811486"/>
              <a:ext cx="8746340" cy="6749142"/>
            </a:xfrm>
            <a:prstGeom prst="rect">
              <a:avLst/>
            </a:prstGeom>
          </p:spPr>
        </p:pic>
      </p:grpSp>
      <p:sp>
        <p:nvSpPr>
          <p:cNvPr id="4" name="矩形 3">
            <a:extLst>
              <a:ext uri="{FF2B5EF4-FFF2-40B4-BE49-F238E27FC236}">
                <a16:creationId xmlns:a16="http://schemas.microsoft.com/office/drawing/2014/main" id="{D2A411A8-16DB-482A-BCFB-04A4DF1AE369}"/>
              </a:ext>
            </a:extLst>
          </p:cNvPr>
          <p:cNvSpPr/>
          <p:nvPr/>
        </p:nvSpPr>
        <p:spPr>
          <a:xfrm>
            <a:off x="2713696" y="8448073"/>
            <a:ext cx="4284144" cy="861774"/>
          </a:xfrm>
          <a:prstGeom prst="rect">
            <a:avLst/>
          </a:prstGeom>
        </p:spPr>
        <p:txBody>
          <a:bodyPr wrap="square">
            <a:spAutoFit/>
          </a:bodyPr>
          <a:lstStyle/>
          <a:p>
            <a:pPr lvl="0" algn="ctr"/>
            <a:r>
              <a:rPr lang="en-US" altLang="zh-TW" sz="5000" b="1">
                <a:latin typeface="微軟正黑體" panose="020B0604030504040204" pitchFamily="34" charset="-120"/>
                <a:ea typeface="微軟正黑體" panose="020B0604030504040204" pitchFamily="34" charset="-120"/>
              </a:rPr>
              <a:t>Installation</a:t>
            </a:r>
            <a:endParaRPr lang="zh-TW" altLang="zh-TW" sz="5000">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0E5E1C68-7B54-4531-8B25-3A89C35EC56B}"/>
              </a:ext>
            </a:extLst>
          </p:cNvPr>
          <p:cNvSpPr/>
          <p:nvPr/>
        </p:nvSpPr>
        <p:spPr>
          <a:xfrm>
            <a:off x="10347791" y="8448073"/>
            <a:ext cx="4739668" cy="1631216"/>
          </a:xfrm>
          <a:prstGeom prst="rect">
            <a:avLst/>
          </a:prstGeom>
        </p:spPr>
        <p:txBody>
          <a:bodyPr wrap="square">
            <a:spAutoFit/>
          </a:bodyPr>
          <a:lstStyle/>
          <a:p>
            <a:pPr lvl="0" algn="ctr"/>
            <a:r>
              <a:rPr lang="en-US" altLang="zh-TW" sz="5000" b="1">
                <a:latin typeface="微軟正黑體" panose="020B0604030504040204" pitchFamily="34" charset="-120"/>
                <a:ea typeface="微軟正黑體" panose="020B0604030504040204" pitchFamily="34" charset="-120"/>
              </a:rPr>
              <a:t>Operation Instruction</a:t>
            </a:r>
            <a:endParaRPr lang="zh-TW" altLang="en-US" sz="5000" b="1">
              <a:latin typeface="微軟正黑體" panose="020B0604030504040204" pitchFamily="34" charset="-120"/>
              <a:ea typeface="微軟正黑體" panose="020B0604030504040204" pitchFamily="34" charset="-120"/>
            </a:endParaRPr>
          </a:p>
        </p:txBody>
      </p:sp>
      <p:sp>
        <p:nvSpPr>
          <p:cNvPr id="26" name="矩形 25">
            <a:extLst>
              <a:ext uri="{FF2B5EF4-FFF2-40B4-BE49-F238E27FC236}">
                <a16:creationId xmlns:a16="http://schemas.microsoft.com/office/drawing/2014/main" id="{3A8CDCBE-1BEE-4CCF-B3A2-4D9DD387EA78}"/>
              </a:ext>
            </a:extLst>
          </p:cNvPr>
          <p:cNvSpPr/>
          <p:nvPr/>
        </p:nvSpPr>
        <p:spPr>
          <a:xfrm>
            <a:off x="18431418" y="8932841"/>
            <a:ext cx="3580227" cy="861774"/>
          </a:xfrm>
          <a:prstGeom prst="rect">
            <a:avLst/>
          </a:prstGeom>
        </p:spPr>
        <p:txBody>
          <a:bodyPr wrap="square">
            <a:spAutoFit/>
          </a:bodyPr>
          <a:lstStyle/>
          <a:p>
            <a:pPr lvl="0" algn="ctr"/>
            <a:r>
              <a:rPr lang="en-US" altLang="zh-TW" sz="5000" b="1">
                <a:latin typeface="微軟正黑體" panose="020B0604030504040204" pitchFamily="34" charset="-120"/>
                <a:ea typeface="微軟正黑體" panose="020B0604030504040204" pitchFamily="34" charset="-120"/>
              </a:rPr>
              <a:t>Sync</a:t>
            </a:r>
            <a:r>
              <a:rPr lang="zh-TW" altLang="en-US" sz="5000" b="1">
                <a:latin typeface="微軟正黑體" panose="020B0604030504040204" pitchFamily="34" charset="-120"/>
                <a:ea typeface="微軟正黑體" panose="020B0604030504040204" pitchFamily="34" charset="-120"/>
              </a:rPr>
              <a:t> </a:t>
            </a:r>
            <a:r>
              <a:rPr lang="en-US" altLang="zh-TW" sz="5000" b="1">
                <a:latin typeface="微軟正黑體" panose="020B0604030504040204" pitchFamily="34" charset="-120"/>
                <a:ea typeface="微軟正黑體" panose="020B0604030504040204" pitchFamily="34" charset="-120"/>
              </a:rPr>
              <a:t>Setup</a:t>
            </a:r>
            <a:endParaRPr lang="zh-TW" altLang="en-US" sz="5000" b="1">
              <a:latin typeface="微軟正黑體" panose="020B0604030504040204" pitchFamily="34" charset="-120"/>
              <a:ea typeface="微軟正黑體" panose="020B0604030504040204" pitchFamily="34" charset="-120"/>
            </a:endParaRPr>
          </a:p>
        </p:txBody>
      </p:sp>
      <p:pic>
        <p:nvPicPr>
          <p:cNvPr id="6" name="圖形 5">
            <a:extLst>
              <a:ext uri="{FF2B5EF4-FFF2-40B4-BE49-F238E27FC236}">
                <a16:creationId xmlns:a16="http://schemas.microsoft.com/office/drawing/2014/main" id="{7444D848-1D2E-4ED0-8A26-19FB34A899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850271" y="6181345"/>
            <a:ext cx="2793164" cy="2104438"/>
          </a:xfrm>
          <a:prstGeom prst="rect">
            <a:avLst/>
          </a:prstGeom>
        </p:spPr>
      </p:pic>
      <p:sp>
        <p:nvSpPr>
          <p:cNvPr id="7" name="矩形 6">
            <a:extLst>
              <a:ext uri="{FF2B5EF4-FFF2-40B4-BE49-F238E27FC236}">
                <a16:creationId xmlns:a16="http://schemas.microsoft.com/office/drawing/2014/main" id="{47720405-9846-460D-9255-BC51172CF843}"/>
              </a:ext>
            </a:extLst>
          </p:cNvPr>
          <p:cNvSpPr/>
          <p:nvPr/>
        </p:nvSpPr>
        <p:spPr>
          <a:xfrm>
            <a:off x="1810408" y="9428306"/>
            <a:ext cx="5987143" cy="553998"/>
          </a:xfrm>
          <a:prstGeom prst="rect">
            <a:avLst/>
          </a:prstGeom>
        </p:spPr>
        <p:txBody>
          <a:bodyPr wrap="square">
            <a:spAutoFit/>
          </a:bodyPr>
          <a:lstStyle/>
          <a:p>
            <a:pPr lvl="0" algn="ctr"/>
            <a:r>
              <a:rPr lang="en-US" altLang="zh-TW" sz="3000" b="1">
                <a:latin typeface="微軟正黑體" panose="020B0604030504040204" pitchFamily="34" charset="-120"/>
                <a:ea typeface="微軟正黑體" panose="020B0604030504040204" pitchFamily="34" charset="-120"/>
              </a:rPr>
              <a:t>NAS</a:t>
            </a:r>
            <a:r>
              <a:rPr lang="zh-TW" altLang="zh-TW" sz="3000" b="1">
                <a:latin typeface="微軟正黑體" panose="020B0604030504040204" pitchFamily="34" charset="-120"/>
                <a:ea typeface="微軟正黑體" panose="020B0604030504040204" pitchFamily="34" charset="-120"/>
              </a:rPr>
              <a:t> </a:t>
            </a:r>
            <a:r>
              <a:rPr lang="en-US" altLang="zh-TW" sz="3000" b="1">
                <a:latin typeface="微軟正黑體" panose="020B0604030504040204" pitchFamily="34" charset="-120"/>
                <a:ea typeface="微軟正黑體" panose="020B0604030504040204" pitchFamily="34" charset="-120"/>
              </a:rPr>
              <a:t>  /  </a:t>
            </a:r>
            <a:r>
              <a:rPr lang="en-US" altLang="zh-TW" sz="3000" b="1">
                <a:latin typeface="微軟正黑體"/>
                <a:ea typeface="微軟正黑體"/>
              </a:rPr>
              <a:t>Windows </a:t>
            </a:r>
            <a:endParaRPr lang="zh-TW" altLang="zh-TW" sz="3000">
              <a:latin typeface="微軟正黑體"/>
              <a:ea typeface="微軟正黑體"/>
            </a:endParaRPr>
          </a:p>
        </p:txBody>
      </p:sp>
      <p:pic>
        <p:nvPicPr>
          <p:cNvPr id="9" name="圖形 8">
            <a:extLst>
              <a:ext uri="{FF2B5EF4-FFF2-40B4-BE49-F238E27FC236}">
                <a16:creationId xmlns:a16="http://schemas.microsoft.com/office/drawing/2014/main" id="{D33125B3-48AD-4049-ABF0-5115D625C0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16415" y="5892697"/>
            <a:ext cx="2171621" cy="2198431"/>
          </a:xfrm>
          <a:prstGeom prst="rect">
            <a:avLst/>
          </a:prstGeom>
        </p:spPr>
      </p:pic>
      <p:pic>
        <p:nvPicPr>
          <p:cNvPr id="10" name="圖形 9">
            <a:extLst>
              <a:ext uri="{FF2B5EF4-FFF2-40B4-BE49-F238E27FC236}">
                <a16:creationId xmlns:a16="http://schemas.microsoft.com/office/drawing/2014/main" id="{3C90B3AD-1DB0-4D53-95E5-317445D8A8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84747" y="5892697"/>
            <a:ext cx="2171620" cy="2211835"/>
          </a:xfrm>
          <a:prstGeom prst="rect">
            <a:avLst/>
          </a:prstGeom>
        </p:spPr>
      </p:pic>
      <p:pic>
        <p:nvPicPr>
          <p:cNvPr id="14" name="圖形 13">
            <a:extLst>
              <a:ext uri="{FF2B5EF4-FFF2-40B4-BE49-F238E27FC236}">
                <a16:creationId xmlns:a16="http://schemas.microsoft.com/office/drawing/2014/main" id="{341EA124-0FC3-4CD9-890E-003C6A31BE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314989">
            <a:off x="13416470" y="6714928"/>
            <a:ext cx="1129767" cy="1729956"/>
          </a:xfrm>
          <a:prstGeom prst="rect">
            <a:avLst/>
          </a:prstGeom>
        </p:spPr>
      </p:pic>
      <p:pic>
        <p:nvPicPr>
          <p:cNvPr id="15" name="圖形 14">
            <a:extLst>
              <a:ext uri="{FF2B5EF4-FFF2-40B4-BE49-F238E27FC236}">
                <a16:creationId xmlns:a16="http://schemas.microsoft.com/office/drawing/2014/main" id="{E055B82C-36AA-4DB8-9A74-D8250119C6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7472" y="11093541"/>
            <a:ext cx="23035043" cy="1686314"/>
          </a:xfrm>
          <a:prstGeom prst="rect">
            <a:avLst/>
          </a:prstGeom>
          <a:effectLst>
            <a:outerShdw blurRad="139700" dist="228600" dir="5400000" algn="t" rotWithShape="0">
              <a:prstClr val="black">
                <a:alpha val="40000"/>
              </a:prstClr>
            </a:outerShdw>
          </a:effectLst>
        </p:spPr>
      </p:pic>
    </p:spTree>
    <p:extLst>
      <p:ext uri="{BB962C8B-B14F-4D97-AF65-F5344CB8AC3E}">
        <p14:creationId xmlns:p14="http://schemas.microsoft.com/office/powerpoint/2010/main" val="740619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形 18">
            <a:extLst>
              <a:ext uri="{FF2B5EF4-FFF2-40B4-BE49-F238E27FC236}">
                <a16:creationId xmlns:a16="http://schemas.microsoft.com/office/drawing/2014/main" id="{305FF9CB-9863-4CFD-AE0B-5F087BD9B4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98712" y="5229938"/>
            <a:ext cx="6381017" cy="1961203"/>
          </a:xfrm>
          <a:prstGeom prst="rect">
            <a:avLst/>
          </a:prstGeom>
        </p:spPr>
      </p:pic>
      <p:sp>
        <p:nvSpPr>
          <p:cNvPr id="12" name="標題 1">
            <a:extLst>
              <a:ext uri="{FF2B5EF4-FFF2-40B4-BE49-F238E27FC236}">
                <a16:creationId xmlns:a16="http://schemas.microsoft.com/office/drawing/2014/main" id="{8C86AD6A-A778-43CC-8B9F-D60A02146D7E}"/>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Installation of NAS Version</a:t>
            </a:r>
          </a:p>
        </p:txBody>
      </p:sp>
      <p:pic>
        <p:nvPicPr>
          <p:cNvPr id="16" name="圖片 15">
            <a:extLst>
              <a:ext uri="{FF2B5EF4-FFF2-40B4-BE49-F238E27FC236}">
                <a16:creationId xmlns:a16="http://schemas.microsoft.com/office/drawing/2014/main" id="{F6B932D2-4CC2-4CB2-A626-AA2B096F1172}"/>
              </a:ext>
            </a:extLst>
          </p:cNvPr>
          <p:cNvPicPr>
            <a:picLocks noChangeAspect="1"/>
          </p:cNvPicPr>
          <p:nvPr/>
        </p:nvPicPr>
        <p:blipFill>
          <a:blip r:embed="rId5"/>
          <a:stretch>
            <a:fillRect/>
          </a:stretch>
        </p:blipFill>
        <p:spPr>
          <a:xfrm>
            <a:off x="598712" y="7652137"/>
            <a:ext cx="6381017" cy="5522912"/>
          </a:xfrm>
          <a:prstGeom prst="rect">
            <a:avLst/>
          </a:prstGeom>
          <a:ln w="50800">
            <a:solidFill>
              <a:schemeClr val="tx1"/>
            </a:solidFill>
          </a:ln>
          <a:effectLst>
            <a:outerShdw blurRad="50800" dist="254000" dir="2700000" algn="tl" rotWithShape="0">
              <a:prstClr val="black">
                <a:alpha val="40000"/>
              </a:prstClr>
            </a:outerShdw>
          </a:effectLst>
        </p:spPr>
      </p:pic>
      <p:pic>
        <p:nvPicPr>
          <p:cNvPr id="17" name="圖片 16">
            <a:extLst>
              <a:ext uri="{FF2B5EF4-FFF2-40B4-BE49-F238E27FC236}">
                <a16:creationId xmlns:a16="http://schemas.microsoft.com/office/drawing/2014/main" id="{C2A68F5C-F463-4AB2-A5D2-6AAF6D8C27F1}"/>
              </a:ext>
            </a:extLst>
          </p:cNvPr>
          <p:cNvPicPr>
            <a:picLocks noChangeAspect="1"/>
          </p:cNvPicPr>
          <p:nvPr/>
        </p:nvPicPr>
        <p:blipFill>
          <a:blip r:embed="rId6"/>
          <a:stretch>
            <a:fillRect/>
          </a:stretch>
        </p:blipFill>
        <p:spPr>
          <a:xfrm>
            <a:off x="8100389" y="7774449"/>
            <a:ext cx="8009053" cy="5400600"/>
          </a:xfrm>
          <a:prstGeom prst="rect">
            <a:avLst/>
          </a:prstGeom>
          <a:ln w="50800">
            <a:solidFill>
              <a:schemeClr val="tx1"/>
            </a:solidFill>
          </a:ln>
          <a:effectLst>
            <a:outerShdw blurRad="50800" dist="254000" dir="2700000" algn="tl" rotWithShape="0">
              <a:prstClr val="black">
                <a:alpha val="40000"/>
              </a:prstClr>
            </a:outerShdw>
          </a:effectLst>
        </p:spPr>
      </p:pic>
      <p:pic>
        <p:nvPicPr>
          <p:cNvPr id="18" name="圖片 17">
            <a:extLst>
              <a:ext uri="{FF2B5EF4-FFF2-40B4-BE49-F238E27FC236}">
                <a16:creationId xmlns:a16="http://schemas.microsoft.com/office/drawing/2014/main" id="{2A6D8363-3A10-4F56-883D-23717D58E4F0}"/>
              </a:ext>
            </a:extLst>
          </p:cNvPr>
          <p:cNvPicPr>
            <a:picLocks noChangeAspect="1"/>
          </p:cNvPicPr>
          <p:nvPr/>
        </p:nvPicPr>
        <p:blipFill>
          <a:blip r:embed="rId7"/>
          <a:stretch>
            <a:fillRect/>
          </a:stretch>
        </p:blipFill>
        <p:spPr>
          <a:xfrm>
            <a:off x="17119698" y="5936049"/>
            <a:ext cx="6305550" cy="7239000"/>
          </a:xfrm>
          <a:prstGeom prst="rect">
            <a:avLst/>
          </a:prstGeom>
          <a:ln w="50800">
            <a:solidFill>
              <a:schemeClr val="tx1"/>
            </a:solidFill>
          </a:ln>
          <a:effectLst>
            <a:outerShdw blurRad="50800" dist="254000" dir="2700000" algn="tl" rotWithShape="0">
              <a:prstClr val="black">
                <a:alpha val="40000"/>
              </a:prstClr>
            </a:outerShdw>
          </a:effectLst>
        </p:spPr>
      </p:pic>
      <p:sp>
        <p:nvSpPr>
          <p:cNvPr id="13" name="矩形 12">
            <a:extLst>
              <a:ext uri="{FF2B5EF4-FFF2-40B4-BE49-F238E27FC236}">
                <a16:creationId xmlns:a16="http://schemas.microsoft.com/office/drawing/2014/main" id="{CDC6F291-A447-4495-A073-675A26855538}"/>
              </a:ext>
            </a:extLst>
          </p:cNvPr>
          <p:cNvSpPr/>
          <p:nvPr/>
        </p:nvSpPr>
        <p:spPr>
          <a:xfrm>
            <a:off x="720216" y="5373421"/>
            <a:ext cx="6138008" cy="1169551"/>
          </a:xfrm>
          <a:prstGeom prst="rect">
            <a:avLst/>
          </a:prstGeom>
        </p:spPr>
        <p:txBody>
          <a:bodyPr wrap="square">
            <a:spAutoFit/>
          </a:bodyPr>
          <a:lstStyle/>
          <a:p>
            <a:pPr algn="ctr"/>
            <a:r>
              <a:rPr lang="en-US" altLang="zh-TW" sz="3500">
                <a:latin typeface="微軟正黑體" panose="020B0604030504040204" pitchFamily="34" charset="-120"/>
                <a:ea typeface="微軟正黑體" panose="020B0604030504040204" pitchFamily="34" charset="-120"/>
              </a:rPr>
              <a:t>Create an account and password for the first use</a:t>
            </a:r>
            <a:endParaRPr lang="zh-TW" altLang="en-US" sz="3500">
              <a:latin typeface="微軟正黑體" panose="020B0604030504040204" pitchFamily="34" charset="-120"/>
              <a:ea typeface="微軟正黑體" panose="020B0604030504040204" pitchFamily="34" charset="-120"/>
            </a:endParaRPr>
          </a:p>
        </p:txBody>
      </p:sp>
      <p:pic>
        <p:nvPicPr>
          <p:cNvPr id="24" name="圖形 23">
            <a:extLst>
              <a:ext uri="{FF2B5EF4-FFF2-40B4-BE49-F238E27FC236}">
                <a16:creationId xmlns:a16="http://schemas.microsoft.com/office/drawing/2014/main" id="{9D236D2D-4DCA-4B51-9B7F-702163206F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001491" y="5229938"/>
            <a:ext cx="6381017" cy="1961203"/>
          </a:xfrm>
          <a:prstGeom prst="rect">
            <a:avLst/>
          </a:prstGeom>
        </p:spPr>
      </p:pic>
      <p:sp>
        <p:nvSpPr>
          <p:cNvPr id="27" name="矩形 26">
            <a:extLst>
              <a:ext uri="{FF2B5EF4-FFF2-40B4-BE49-F238E27FC236}">
                <a16:creationId xmlns:a16="http://schemas.microsoft.com/office/drawing/2014/main" id="{DC839C07-61FC-4BBD-80C4-8950FEAE7EA5}"/>
              </a:ext>
            </a:extLst>
          </p:cNvPr>
          <p:cNvSpPr/>
          <p:nvPr/>
        </p:nvSpPr>
        <p:spPr>
          <a:xfrm>
            <a:off x="9759828" y="5689208"/>
            <a:ext cx="4864342" cy="630942"/>
          </a:xfrm>
          <a:prstGeom prst="rect">
            <a:avLst/>
          </a:prstGeom>
        </p:spPr>
        <p:txBody>
          <a:bodyPr wrap="square">
            <a:spAutoFit/>
          </a:bodyPr>
          <a:lstStyle/>
          <a:p>
            <a:pPr algn="ctr"/>
            <a:r>
              <a:rPr lang="en-US" altLang="zh-TW" sz="3500">
                <a:latin typeface="微軟正黑體" panose="020B0604030504040204" pitchFamily="34" charset="-120"/>
                <a:ea typeface="微軟正黑體" panose="020B0604030504040204" pitchFamily="34" charset="-120"/>
              </a:rPr>
              <a:t>Choose</a:t>
            </a:r>
            <a:r>
              <a:rPr lang="zh-TW" altLang="en-US" sz="3500">
                <a:latin typeface="微軟正黑體" panose="020B0604030504040204" pitchFamily="34" charset="-120"/>
                <a:ea typeface="微軟正黑體" panose="020B0604030504040204" pitchFamily="34" charset="-120"/>
              </a:rPr>
              <a:t> </a:t>
            </a:r>
            <a:r>
              <a:rPr lang="en-US" altLang="zh-TW" sz="3500">
                <a:latin typeface="微軟正黑體" panose="020B0604030504040204" pitchFamily="34" charset="-120"/>
                <a:ea typeface="微軟正黑體" panose="020B0604030504040204" pitchFamily="34" charset="-120"/>
              </a:rPr>
              <a:t>Sync Home</a:t>
            </a:r>
          </a:p>
        </p:txBody>
      </p:sp>
      <p:pic>
        <p:nvPicPr>
          <p:cNvPr id="28" name="圖形 27">
            <a:extLst>
              <a:ext uri="{FF2B5EF4-FFF2-40B4-BE49-F238E27FC236}">
                <a16:creationId xmlns:a16="http://schemas.microsoft.com/office/drawing/2014/main" id="{CE34541B-EA11-4370-8B6A-2A40F9E0DD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6836373" y="3566159"/>
            <a:ext cx="6971400" cy="2142657"/>
          </a:xfrm>
          <a:prstGeom prst="rect">
            <a:avLst/>
          </a:prstGeom>
        </p:spPr>
      </p:pic>
      <p:sp>
        <p:nvSpPr>
          <p:cNvPr id="29" name="矩形 28">
            <a:extLst>
              <a:ext uri="{FF2B5EF4-FFF2-40B4-BE49-F238E27FC236}">
                <a16:creationId xmlns:a16="http://schemas.microsoft.com/office/drawing/2014/main" id="{90FF6F69-652F-4A93-A277-4A5A22FA2187}"/>
              </a:ext>
            </a:extLst>
          </p:cNvPr>
          <p:cNvSpPr/>
          <p:nvPr/>
        </p:nvSpPr>
        <p:spPr>
          <a:xfrm>
            <a:off x="16907069" y="3791217"/>
            <a:ext cx="6830008" cy="1169551"/>
          </a:xfrm>
          <a:prstGeom prst="rect">
            <a:avLst/>
          </a:prstGeom>
        </p:spPr>
        <p:txBody>
          <a:bodyPr wrap="square">
            <a:spAutoFit/>
          </a:bodyPr>
          <a:lstStyle/>
          <a:p>
            <a:pPr algn="ctr"/>
            <a:r>
              <a:rPr lang="en-US" altLang="zh-TW" sz="3500">
                <a:latin typeface="微軟正黑體" panose="020B0604030504040204" pitchFamily="34" charset="-120"/>
                <a:ea typeface="微軟正黑體" panose="020B0604030504040204" pitchFamily="34" charset="-120"/>
              </a:rPr>
              <a:t>Name the device then tick the two boxes and get started</a:t>
            </a:r>
            <a:endParaRPr lang="zh-TW" altLang="en-US" sz="35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87130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4">
            <a:extLst>
              <a:ext uri="{FF2B5EF4-FFF2-40B4-BE49-F238E27FC236}">
                <a16:creationId xmlns:a16="http://schemas.microsoft.com/office/drawing/2014/main" id="{95B8FF0A-3116-4740-A7FE-225E7F32C373}"/>
              </a:ext>
            </a:extLst>
          </p:cNvPr>
          <p:cNvSpPr txBox="1">
            <a:spLocks/>
          </p:cNvSpPr>
          <p:nvPr/>
        </p:nvSpPr>
        <p:spPr>
          <a:xfrm>
            <a:off x="1980415" y="3816446"/>
            <a:ext cx="11676591" cy="4729798"/>
          </a:xfrm>
          <a:prstGeom prst="rect">
            <a:avLst/>
          </a:prstGeom>
        </p:spPr>
        <p:txBody>
          <a:bodyPr vert="horz" lIns="91440" tIns="45720" rIns="91440" bIns="45720" rtlCol="0" anchor="ctr">
            <a:noAutofit/>
          </a:bodyPr>
          <a:lstStyle>
            <a:lvl1pPr algn="ctr" defTabSz="1828800" rtl="0" eaLnBrk="1" latinLnBrk="0" hangingPunct="1">
              <a:lnSpc>
                <a:spcPct val="90000"/>
              </a:lnSpc>
              <a:spcBef>
                <a:spcPct val="0"/>
              </a:spcBef>
              <a:buNone/>
              <a:defRPr sz="68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US" altLang="zh-TW" sz="12000" cap="none">
                <a:solidFill>
                  <a:schemeClr val="bg1"/>
                </a:solidFill>
                <a:effectLst/>
                <a:latin typeface="Arial"/>
                <a:ea typeface="微軟正黑體" panose="020B0604030504040204" pitchFamily="34" charset="-120"/>
                <a:cs typeface="Arial"/>
              </a:rPr>
              <a:t>Purpose &amp; Sync Methods</a:t>
            </a:r>
            <a:endParaRPr lang="en-US" altLang="zh-TW" sz="12000" cap="non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564814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a:extLst>
              <a:ext uri="{FF2B5EF4-FFF2-40B4-BE49-F238E27FC236}">
                <a16:creationId xmlns:a16="http://schemas.microsoft.com/office/drawing/2014/main" id="{8E2B4F0C-B820-441D-8A3D-0D9D16E52274}"/>
              </a:ext>
            </a:extLst>
          </p:cNvPr>
          <p:cNvPicPr>
            <a:picLocks noChangeAspect="1"/>
          </p:cNvPicPr>
          <p:nvPr/>
        </p:nvPicPr>
        <p:blipFill>
          <a:blip r:embed="rId3"/>
          <a:stretch>
            <a:fillRect/>
          </a:stretch>
        </p:blipFill>
        <p:spPr>
          <a:xfrm>
            <a:off x="17051877" y="5861867"/>
            <a:ext cx="6305550" cy="7239000"/>
          </a:xfrm>
          <a:prstGeom prst="rect">
            <a:avLst/>
          </a:prstGeom>
          <a:ln w="50800">
            <a:solidFill>
              <a:schemeClr val="tx1"/>
            </a:solidFill>
          </a:ln>
          <a:effectLst>
            <a:outerShdw blurRad="50800" dist="254000" dir="2700000" algn="tl" rotWithShape="0">
              <a:prstClr val="black">
                <a:alpha val="40000"/>
              </a:prstClr>
            </a:outerShdw>
          </a:effectLst>
        </p:spPr>
      </p:pic>
      <p:pic>
        <p:nvPicPr>
          <p:cNvPr id="19" name="圖形 18">
            <a:extLst>
              <a:ext uri="{FF2B5EF4-FFF2-40B4-BE49-F238E27FC236}">
                <a16:creationId xmlns:a16="http://schemas.microsoft.com/office/drawing/2014/main" id="{305FF9CB-9863-4CFD-AE0B-5F087BD9B4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25253" y="4879700"/>
            <a:ext cx="6381017" cy="1961203"/>
          </a:xfrm>
          <a:prstGeom prst="rect">
            <a:avLst/>
          </a:prstGeom>
        </p:spPr>
      </p:pic>
      <p:sp>
        <p:nvSpPr>
          <p:cNvPr id="12" name="標題 1">
            <a:extLst>
              <a:ext uri="{FF2B5EF4-FFF2-40B4-BE49-F238E27FC236}">
                <a16:creationId xmlns:a16="http://schemas.microsoft.com/office/drawing/2014/main" id="{8C86AD6A-A778-43CC-8B9F-D60A02146D7E}"/>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Installation of Windows Version</a:t>
            </a:r>
            <a:endParaRPr lang="zh-TW" altLang="en-US"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矩形 12">
            <a:extLst>
              <a:ext uri="{FF2B5EF4-FFF2-40B4-BE49-F238E27FC236}">
                <a16:creationId xmlns:a16="http://schemas.microsoft.com/office/drawing/2014/main" id="{CDC6F291-A447-4495-A073-675A26855538}"/>
              </a:ext>
            </a:extLst>
          </p:cNvPr>
          <p:cNvSpPr/>
          <p:nvPr/>
        </p:nvSpPr>
        <p:spPr>
          <a:xfrm>
            <a:off x="886775" y="5051746"/>
            <a:ext cx="6657975" cy="1169551"/>
          </a:xfrm>
          <a:prstGeom prst="rect">
            <a:avLst/>
          </a:prstGeom>
        </p:spPr>
        <p:txBody>
          <a:bodyPr wrap="square">
            <a:spAutoFit/>
          </a:bodyPr>
          <a:lstStyle/>
          <a:p>
            <a:pPr algn="ctr"/>
            <a:r>
              <a:rPr lang="en-US" altLang="zh-TW" sz="3500">
                <a:latin typeface="微軟正黑體" panose="020B0604030504040204" pitchFamily="34" charset="-120"/>
                <a:ea typeface="微軟正黑體" panose="020B0604030504040204" pitchFamily="34" charset="-120"/>
              </a:rPr>
              <a:t>Download the right version from official website</a:t>
            </a:r>
            <a:endParaRPr lang="zh-TW" altLang="en-US" sz="3500">
              <a:latin typeface="微軟正黑體" panose="020B0604030504040204" pitchFamily="34" charset="-120"/>
              <a:ea typeface="微軟正黑體" panose="020B0604030504040204" pitchFamily="34" charset="-120"/>
            </a:endParaRPr>
          </a:p>
        </p:txBody>
      </p:sp>
      <p:pic>
        <p:nvPicPr>
          <p:cNvPr id="24" name="圖形 23">
            <a:extLst>
              <a:ext uri="{FF2B5EF4-FFF2-40B4-BE49-F238E27FC236}">
                <a16:creationId xmlns:a16="http://schemas.microsoft.com/office/drawing/2014/main" id="{9D236D2D-4DCA-4B51-9B7F-702163206F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9201681" y="4899553"/>
            <a:ext cx="6381017" cy="1961203"/>
          </a:xfrm>
          <a:prstGeom prst="rect">
            <a:avLst/>
          </a:prstGeom>
        </p:spPr>
      </p:pic>
      <p:sp>
        <p:nvSpPr>
          <p:cNvPr id="27" name="矩形 26">
            <a:extLst>
              <a:ext uri="{FF2B5EF4-FFF2-40B4-BE49-F238E27FC236}">
                <a16:creationId xmlns:a16="http://schemas.microsoft.com/office/drawing/2014/main" id="{DC839C07-61FC-4BBD-80C4-8950FEAE7EA5}"/>
              </a:ext>
            </a:extLst>
          </p:cNvPr>
          <p:cNvSpPr/>
          <p:nvPr/>
        </p:nvSpPr>
        <p:spPr>
          <a:xfrm>
            <a:off x="9960018" y="5051747"/>
            <a:ext cx="4864342" cy="1169551"/>
          </a:xfrm>
          <a:prstGeom prst="rect">
            <a:avLst/>
          </a:prstGeom>
        </p:spPr>
        <p:txBody>
          <a:bodyPr wrap="square" anchor="t">
            <a:spAutoFit/>
          </a:bodyPr>
          <a:lstStyle/>
          <a:p>
            <a:pPr algn="ctr"/>
            <a:r>
              <a:rPr lang="en-US" altLang="zh-TW" sz="3500">
                <a:latin typeface="微軟正黑體"/>
                <a:ea typeface="微軟正黑體"/>
              </a:rPr>
              <a:t>Use default setting, and press “next”</a:t>
            </a:r>
            <a:endParaRPr lang="zh-TW" altLang="en-US" sz="3500">
              <a:latin typeface="微軟正黑體"/>
              <a:ea typeface="微軟正黑體"/>
            </a:endParaRPr>
          </a:p>
        </p:txBody>
      </p:sp>
      <p:pic>
        <p:nvPicPr>
          <p:cNvPr id="28" name="圖形 27">
            <a:extLst>
              <a:ext uri="{FF2B5EF4-FFF2-40B4-BE49-F238E27FC236}">
                <a16:creationId xmlns:a16="http://schemas.microsoft.com/office/drawing/2014/main" id="{CE34541B-EA11-4370-8B6A-2A40F9E0DD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6679924" y="3401568"/>
            <a:ext cx="6976303" cy="2144164"/>
          </a:xfrm>
          <a:prstGeom prst="rect">
            <a:avLst/>
          </a:prstGeom>
        </p:spPr>
      </p:pic>
      <p:sp>
        <p:nvSpPr>
          <p:cNvPr id="29" name="矩形 28">
            <a:extLst>
              <a:ext uri="{FF2B5EF4-FFF2-40B4-BE49-F238E27FC236}">
                <a16:creationId xmlns:a16="http://schemas.microsoft.com/office/drawing/2014/main" id="{90FF6F69-652F-4A93-A277-4A5A22FA2187}"/>
              </a:ext>
            </a:extLst>
          </p:cNvPr>
          <p:cNvSpPr/>
          <p:nvPr/>
        </p:nvSpPr>
        <p:spPr>
          <a:xfrm>
            <a:off x="16767411" y="3620273"/>
            <a:ext cx="6799014" cy="1169551"/>
          </a:xfrm>
          <a:prstGeom prst="rect">
            <a:avLst/>
          </a:prstGeom>
        </p:spPr>
        <p:txBody>
          <a:bodyPr wrap="square">
            <a:spAutoFit/>
          </a:bodyPr>
          <a:lstStyle/>
          <a:p>
            <a:pPr algn="ctr"/>
            <a:r>
              <a:rPr lang="en-US" altLang="zh-TW" sz="3500">
                <a:latin typeface="微軟正黑體" panose="020B0604030504040204" pitchFamily="34" charset="-120"/>
                <a:ea typeface="微軟正黑體" panose="020B0604030504040204" pitchFamily="34" charset="-120"/>
              </a:rPr>
              <a:t>Name the device then tick the two boxes and get started</a:t>
            </a:r>
            <a:endParaRPr lang="zh-TW" altLang="en-US" sz="3500">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94286615-8BC6-4034-8BED-9E067638DCFA}"/>
              </a:ext>
            </a:extLst>
          </p:cNvPr>
          <p:cNvPicPr>
            <a:picLocks noChangeAspect="1"/>
          </p:cNvPicPr>
          <p:nvPr/>
        </p:nvPicPr>
        <p:blipFill>
          <a:blip r:embed="rId8"/>
          <a:stretch>
            <a:fillRect/>
          </a:stretch>
        </p:blipFill>
        <p:spPr>
          <a:xfrm>
            <a:off x="886775" y="7241849"/>
            <a:ext cx="6657975" cy="5859018"/>
          </a:xfrm>
          <a:prstGeom prst="rect">
            <a:avLst/>
          </a:prstGeom>
          <a:ln w="50800">
            <a:solidFill>
              <a:schemeClr val="tx1"/>
            </a:solidFill>
          </a:ln>
          <a:effectLst>
            <a:outerShdw blurRad="50800" dist="254000" dir="2700000" algn="tl" rotWithShape="0">
              <a:prstClr val="black">
                <a:alpha val="40000"/>
              </a:prstClr>
            </a:outerShdw>
          </a:effectLst>
        </p:spPr>
      </p:pic>
      <p:pic>
        <p:nvPicPr>
          <p:cNvPr id="15" name="圖片 14">
            <a:extLst>
              <a:ext uri="{FF2B5EF4-FFF2-40B4-BE49-F238E27FC236}">
                <a16:creationId xmlns:a16="http://schemas.microsoft.com/office/drawing/2014/main" id="{70988245-5EBA-4EDA-A41D-F37485E6BE9B}"/>
              </a:ext>
            </a:extLst>
          </p:cNvPr>
          <p:cNvPicPr>
            <a:picLocks noChangeAspect="1"/>
          </p:cNvPicPr>
          <p:nvPr/>
        </p:nvPicPr>
        <p:blipFill>
          <a:blip r:embed="rId9"/>
          <a:stretch>
            <a:fillRect/>
          </a:stretch>
        </p:blipFill>
        <p:spPr>
          <a:xfrm>
            <a:off x="8743759" y="7241849"/>
            <a:ext cx="7251140" cy="5859018"/>
          </a:xfrm>
          <a:prstGeom prst="rect">
            <a:avLst/>
          </a:prstGeom>
          <a:ln w="50800">
            <a:noFill/>
          </a:ln>
          <a:effectLst>
            <a:outerShdw blurRad="50800" dist="254000" dir="2700000" algn="tl" rotWithShape="0">
              <a:prstClr val="black">
                <a:alpha val="40000"/>
              </a:prstClr>
            </a:outerShdw>
          </a:effectLst>
        </p:spPr>
      </p:pic>
    </p:spTree>
    <p:extLst>
      <p:ext uri="{BB962C8B-B14F-4D97-AF65-F5344CB8AC3E}">
        <p14:creationId xmlns:p14="http://schemas.microsoft.com/office/powerpoint/2010/main" val="1992669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形 18">
            <a:extLst>
              <a:ext uri="{FF2B5EF4-FFF2-40B4-BE49-F238E27FC236}">
                <a16:creationId xmlns:a16="http://schemas.microsoft.com/office/drawing/2014/main" id="{305FF9CB-9863-4CFD-AE0B-5F087BD9B4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56673" y="4455141"/>
            <a:ext cx="6381017" cy="1961203"/>
          </a:xfrm>
          <a:prstGeom prst="rect">
            <a:avLst/>
          </a:prstGeom>
        </p:spPr>
      </p:pic>
      <p:sp>
        <p:nvSpPr>
          <p:cNvPr id="12" name="標題 1">
            <a:extLst>
              <a:ext uri="{FF2B5EF4-FFF2-40B4-BE49-F238E27FC236}">
                <a16:creationId xmlns:a16="http://schemas.microsoft.com/office/drawing/2014/main" id="{8C86AD6A-A778-43CC-8B9F-D60A02146D7E}"/>
              </a:ext>
            </a:extLst>
          </p:cNvPr>
          <p:cNvSpPr txBox="1">
            <a:spLocks/>
          </p:cNvSpPr>
          <p:nvPr/>
        </p:nvSpPr>
        <p:spPr>
          <a:xfrm>
            <a:off x="1138335" y="507823"/>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fr-FR" altLang="zh-TW" sz="95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Sync Setup(computer) – Source(1)</a:t>
            </a:r>
          </a:p>
        </p:txBody>
      </p:sp>
      <p:sp>
        <p:nvSpPr>
          <p:cNvPr id="13" name="矩形 12">
            <a:extLst>
              <a:ext uri="{FF2B5EF4-FFF2-40B4-BE49-F238E27FC236}">
                <a16:creationId xmlns:a16="http://schemas.microsoft.com/office/drawing/2014/main" id="{CDC6F291-A447-4495-A073-675A26855538}"/>
              </a:ext>
            </a:extLst>
          </p:cNvPr>
          <p:cNvSpPr/>
          <p:nvPr/>
        </p:nvSpPr>
        <p:spPr>
          <a:xfrm>
            <a:off x="956672" y="4896796"/>
            <a:ext cx="6381018" cy="630942"/>
          </a:xfrm>
          <a:prstGeom prst="rect">
            <a:avLst/>
          </a:prstGeom>
        </p:spPr>
        <p:txBody>
          <a:bodyPr wrap="square">
            <a:spAutoFit/>
          </a:bodyPr>
          <a:lstStyle/>
          <a:p>
            <a:pPr algn="ctr"/>
            <a:r>
              <a:rPr lang="en-US" altLang="zh-TW" sz="3500">
                <a:latin typeface="微軟正黑體" panose="020B0604030504040204" pitchFamily="34" charset="-120"/>
                <a:ea typeface="微軟正黑體" panose="020B0604030504040204" pitchFamily="34" charset="-120"/>
              </a:rPr>
              <a:t>Choose “Standard” folder</a:t>
            </a:r>
          </a:p>
        </p:txBody>
      </p:sp>
      <p:pic>
        <p:nvPicPr>
          <p:cNvPr id="24" name="圖形 23">
            <a:extLst>
              <a:ext uri="{FF2B5EF4-FFF2-40B4-BE49-F238E27FC236}">
                <a16:creationId xmlns:a16="http://schemas.microsoft.com/office/drawing/2014/main" id="{9D236D2D-4DCA-4B51-9B7F-702163206F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201681" y="4431062"/>
            <a:ext cx="6381017" cy="1961203"/>
          </a:xfrm>
          <a:prstGeom prst="rect">
            <a:avLst/>
          </a:prstGeom>
        </p:spPr>
      </p:pic>
      <p:sp>
        <p:nvSpPr>
          <p:cNvPr id="27" name="矩形 26">
            <a:extLst>
              <a:ext uri="{FF2B5EF4-FFF2-40B4-BE49-F238E27FC236}">
                <a16:creationId xmlns:a16="http://schemas.microsoft.com/office/drawing/2014/main" id="{DC839C07-61FC-4BBD-80C4-8950FEAE7EA5}"/>
              </a:ext>
            </a:extLst>
          </p:cNvPr>
          <p:cNvSpPr/>
          <p:nvPr/>
        </p:nvSpPr>
        <p:spPr>
          <a:xfrm>
            <a:off x="9349273" y="4896796"/>
            <a:ext cx="5475087" cy="630942"/>
          </a:xfrm>
          <a:prstGeom prst="rect">
            <a:avLst/>
          </a:prstGeom>
        </p:spPr>
        <p:txBody>
          <a:bodyPr wrap="square">
            <a:spAutoFit/>
          </a:bodyPr>
          <a:lstStyle/>
          <a:p>
            <a:pPr algn="ctr"/>
            <a:r>
              <a:rPr lang="en-US" altLang="zh-TW" sz="3500">
                <a:latin typeface="微軟正黑體" panose="020B0604030504040204" pitchFamily="34" charset="-120"/>
                <a:ea typeface="微軟正黑體" panose="020B0604030504040204" pitchFamily="34" charset="-120"/>
              </a:rPr>
              <a:t>Choose the share folder</a:t>
            </a:r>
          </a:p>
        </p:txBody>
      </p:sp>
      <p:pic>
        <p:nvPicPr>
          <p:cNvPr id="2" name="圖形 1">
            <a:extLst>
              <a:ext uri="{FF2B5EF4-FFF2-40B4-BE49-F238E27FC236}">
                <a16:creationId xmlns:a16="http://schemas.microsoft.com/office/drawing/2014/main" id="{F903732D-DE7E-4B72-BB84-1925D79A51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92338" y="3122391"/>
            <a:ext cx="8265951" cy="3525185"/>
          </a:xfrm>
          <a:prstGeom prst="rect">
            <a:avLst/>
          </a:prstGeom>
        </p:spPr>
      </p:pic>
      <p:sp>
        <p:nvSpPr>
          <p:cNvPr id="18" name="矩形 17">
            <a:extLst>
              <a:ext uri="{FF2B5EF4-FFF2-40B4-BE49-F238E27FC236}">
                <a16:creationId xmlns:a16="http://schemas.microsoft.com/office/drawing/2014/main" id="{A8EF59FD-3C8C-455B-9425-9396F0D951ED}"/>
              </a:ext>
            </a:extLst>
          </p:cNvPr>
          <p:cNvSpPr/>
          <p:nvPr/>
        </p:nvSpPr>
        <p:spPr>
          <a:xfrm>
            <a:off x="16208971" y="3262497"/>
            <a:ext cx="7829604" cy="2862322"/>
          </a:xfrm>
          <a:prstGeom prst="rect">
            <a:avLst/>
          </a:prstGeom>
        </p:spPr>
        <p:txBody>
          <a:bodyPr wrap="square">
            <a:spAutoFit/>
          </a:bodyPr>
          <a:lstStyle/>
          <a:p>
            <a:r>
              <a:rPr lang="en-US" altLang="zh-TW" sz="3600">
                <a:latin typeface="微軟正黑體" panose="020B0604030504040204" pitchFamily="34" charset="-120"/>
                <a:ea typeface="微軟正黑體" panose="020B0604030504040204" pitchFamily="34" charset="-120"/>
              </a:rPr>
              <a:t>Besides the permissions for sharing, you can also add security limits, such as permission before synchronization, the expiry time and number of uses of the key.</a:t>
            </a:r>
          </a:p>
        </p:txBody>
      </p:sp>
      <p:pic>
        <p:nvPicPr>
          <p:cNvPr id="17" name="圖片 16">
            <a:extLst>
              <a:ext uri="{FF2B5EF4-FFF2-40B4-BE49-F238E27FC236}">
                <a16:creationId xmlns:a16="http://schemas.microsoft.com/office/drawing/2014/main" id="{CC0EA9A3-F180-4B81-B79D-F8E0E14DD1CA}"/>
              </a:ext>
            </a:extLst>
          </p:cNvPr>
          <p:cNvPicPr>
            <a:picLocks noChangeAspect="1"/>
          </p:cNvPicPr>
          <p:nvPr/>
        </p:nvPicPr>
        <p:blipFill rotWithShape="1">
          <a:blip r:embed="rId7"/>
          <a:srcRect l="250" t="589" r="508" b="1391"/>
          <a:stretch/>
        </p:blipFill>
        <p:spPr>
          <a:xfrm>
            <a:off x="16313543" y="7068425"/>
            <a:ext cx="7404213" cy="6174223"/>
          </a:xfrm>
          <a:prstGeom prst="rect">
            <a:avLst/>
          </a:prstGeom>
          <a:ln w="28575">
            <a:solidFill>
              <a:schemeClr val="tx1"/>
            </a:solidFill>
          </a:ln>
          <a:effectLst>
            <a:outerShdw blurRad="50800" dist="254000" dir="2700000" algn="tl" rotWithShape="0">
              <a:prstClr val="black">
                <a:alpha val="40000"/>
              </a:prstClr>
            </a:outerShdw>
          </a:effectLst>
        </p:spPr>
      </p:pic>
      <p:pic>
        <p:nvPicPr>
          <p:cNvPr id="3" name="圖片 2">
            <a:extLst>
              <a:ext uri="{FF2B5EF4-FFF2-40B4-BE49-F238E27FC236}">
                <a16:creationId xmlns:a16="http://schemas.microsoft.com/office/drawing/2014/main" id="{314DC2DD-859C-4F38-87A4-261BB9CD954C}"/>
              </a:ext>
            </a:extLst>
          </p:cNvPr>
          <p:cNvPicPr>
            <a:picLocks noChangeAspect="1"/>
          </p:cNvPicPr>
          <p:nvPr/>
        </p:nvPicPr>
        <p:blipFill>
          <a:blip r:embed="rId8"/>
          <a:stretch>
            <a:fillRect/>
          </a:stretch>
        </p:blipFill>
        <p:spPr>
          <a:xfrm>
            <a:off x="628241" y="7259375"/>
            <a:ext cx="7128594" cy="6010205"/>
          </a:xfrm>
          <a:prstGeom prst="rect">
            <a:avLst/>
          </a:prstGeom>
          <a:effectLst>
            <a:outerShdw blurRad="50800" dist="254000" dir="2700000" algn="tl" rotWithShape="0">
              <a:prstClr val="black">
                <a:alpha val="40000"/>
              </a:prstClr>
            </a:outerShdw>
          </a:effectLst>
        </p:spPr>
      </p:pic>
      <p:pic>
        <p:nvPicPr>
          <p:cNvPr id="4" name="圖片 4" descr="一張含有 螢幕擷取畫面 的圖片&#10;&#10;描述是以非常高的可信度產生">
            <a:extLst>
              <a:ext uri="{FF2B5EF4-FFF2-40B4-BE49-F238E27FC236}">
                <a16:creationId xmlns:a16="http://schemas.microsoft.com/office/drawing/2014/main" id="{ACCF0BF9-367B-4593-86C5-BB223900165D}"/>
              </a:ext>
            </a:extLst>
          </p:cNvPr>
          <p:cNvPicPr>
            <a:picLocks noChangeAspect="1"/>
          </p:cNvPicPr>
          <p:nvPr/>
        </p:nvPicPr>
        <p:blipFill>
          <a:blip r:embed="rId9"/>
          <a:stretch>
            <a:fillRect/>
          </a:stretch>
        </p:blipFill>
        <p:spPr>
          <a:xfrm>
            <a:off x="8778822" y="7258087"/>
            <a:ext cx="7010400" cy="5803688"/>
          </a:xfrm>
          <a:prstGeom prst="rect">
            <a:avLst/>
          </a:prstGeom>
        </p:spPr>
      </p:pic>
    </p:spTree>
    <p:extLst>
      <p:ext uri="{BB962C8B-B14F-4D97-AF65-F5344CB8AC3E}">
        <p14:creationId xmlns:p14="http://schemas.microsoft.com/office/powerpoint/2010/main" val="639230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形 27">
            <a:extLst>
              <a:ext uri="{FF2B5EF4-FFF2-40B4-BE49-F238E27FC236}">
                <a16:creationId xmlns:a16="http://schemas.microsoft.com/office/drawing/2014/main" id="{219F2059-27CC-454C-8A58-D40E4CFE5B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3731403" y="3634668"/>
            <a:ext cx="9304206" cy="2562975"/>
          </a:xfrm>
          <a:prstGeom prst="rect">
            <a:avLst/>
          </a:prstGeom>
        </p:spPr>
      </p:pic>
      <p:sp>
        <p:nvSpPr>
          <p:cNvPr id="12" name="標題 1">
            <a:extLst>
              <a:ext uri="{FF2B5EF4-FFF2-40B4-BE49-F238E27FC236}">
                <a16:creationId xmlns:a16="http://schemas.microsoft.com/office/drawing/2014/main" id="{8C86AD6A-A778-43CC-8B9F-D60A02146D7E}"/>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fr-FR" altLang="zh-TW" sz="95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Sync Setup(computer) – Source(2)</a:t>
            </a:r>
          </a:p>
        </p:txBody>
      </p:sp>
      <p:pic>
        <p:nvPicPr>
          <p:cNvPr id="4" name="圖形 3">
            <a:extLst>
              <a:ext uri="{FF2B5EF4-FFF2-40B4-BE49-F238E27FC236}">
                <a16:creationId xmlns:a16="http://schemas.microsoft.com/office/drawing/2014/main" id="{080C269F-8580-4641-ABE0-FE0CC9B76F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0736" y="3685357"/>
            <a:ext cx="11215015" cy="3813930"/>
          </a:xfrm>
          <a:prstGeom prst="rect">
            <a:avLst/>
          </a:prstGeom>
        </p:spPr>
      </p:pic>
      <p:sp>
        <p:nvSpPr>
          <p:cNvPr id="25" name="矩形 24">
            <a:extLst>
              <a:ext uri="{FF2B5EF4-FFF2-40B4-BE49-F238E27FC236}">
                <a16:creationId xmlns:a16="http://schemas.microsoft.com/office/drawing/2014/main" id="{82F97C91-81F3-4114-A49A-A82835401A07}"/>
              </a:ext>
            </a:extLst>
          </p:cNvPr>
          <p:cNvSpPr/>
          <p:nvPr/>
        </p:nvSpPr>
        <p:spPr>
          <a:xfrm>
            <a:off x="2233940" y="4120368"/>
            <a:ext cx="10628518" cy="2246769"/>
          </a:xfrm>
          <a:prstGeom prst="rect">
            <a:avLst/>
          </a:prstGeom>
        </p:spPr>
        <p:txBody>
          <a:bodyPr wrap="square">
            <a:spAutoFit/>
          </a:bodyPr>
          <a:lstStyle/>
          <a:p>
            <a:r>
              <a:rPr lang="en-US" altLang="zh-TW" sz="3500">
                <a:latin typeface="微軟正黑體" panose="020B0604030504040204" pitchFamily="34" charset="-120"/>
                <a:ea typeface="微軟正黑體" panose="020B0604030504040204" pitchFamily="34" charset="-120"/>
              </a:rPr>
              <a:t>Click on the key, and the two sets of keys for "read &amp; write" and "read only" will be generated below. Based on the requirements, click the “Copy” and pass it to the remote device.</a:t>
            </a:r>
          </a:p>
        </p:txBody>
      </p:sp>
      <p:sp>
        <p:nvSpPr>
          <p:cNvPr id="26" name="矩形 25">
            <a:extLst>
              <a:ext uri="{FF2B5EF4-FFF2-40B4-BE49-F238E27FC236}">
                <a16:creationId xmlns:a16="http://schemas.microsoft.com/office/drawing/2014/main" id="{42B2B3A3-A6DA-44A3-B695-97FA11C22316}"/>
              </a:ext>
            </a:extLst>
          </p:cNvPr>
          <p:cNvSpPr/>
          <p:nvPr/>
        </p:nvSpPr>
        <p:spPr>
          <a:xfrm>
            <a:off x="14358535" y="4020491"/>
            <a:ext cx="8338957" cy="1200329"/>
          </a:xfrm>
          <a:prstGeom prst="rect">
            <a:avLst/>
          </a:prstGeom>
        </p:spPr>
        <p:txBody>
          <a:bodyPr wrap="square">
            <a:spAutoFit/>
          </a:bodyPr>
          <a:lstStyle/>
          <a:p>
            <a:r>
              <a:rPr lang="en-US" altLang="zh-TW" sz="3600">
                <a:latin typeface="微軟正黑體" panose="020B0604030504040204" pitchFamily="34" charset="-120"/>
                <a:ea typeface="微軟正黑體" panose="020B0604030504040204" pitchFamily="34" charset="-120"/>
              </a:rPr>
              <a:t>You can also click on “</a:t>
            </a:r>
            <a:r>
              <a:rPr lang="en-US" altLang="zh-TW" sz="3600" err="1">
                <a:latin typeface="微軟正黑體" panose="020B0604030504040204" pitchFamily="34" charset="-120"/>
                <a:ea typeface="微軟正黑體" panose="020B0604030504040204" pitchFamily="34" charset="-120"/>
              </a:rPr>
              <a:t>QR</a:t>
            </a:r>
            <a:r>
              <a:rPr lang="en-US" altLang="zh-TW" sz="3600">
                <a:latin typeface="微軟正黑體" panose="020B0604030504040204" pitchFamily="34" charset="-120"/>
                <a:ea typeface="微軟正黑體" panose="020B0604030504040204" pitchFamily="34" charset="-120"/>
              </a:rPr>
              <a:t> code” for the mobile device authentication</a:t>
            </a:r>
            <a:endParaRPr lang="zh-TW" altLang="en-US" sz="3600">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338B8F4D-8D17-45AF-B4D4-735EA422F9E1}"/>
              </a:ext>
            </a:extLst>
          </p:cNvPr>
          <p:cNvPicPr>
            <a:picLocks noChangeAspect="1"/>
          </p:cNvPicPr>
          <p:nvPr/>
        </p:nvPicPr>
        <p:blipFill rotWithShape="1">
          <a:blip r:embed="rId7"/>
          <a:srcRect t="1403" r="513" b="1"/>
          <a:stretch/>
        </p:blipFill>
        <p:spPr>
          <a:xfrm>
            <a:off x="2570889" y="7637928"/>
            <a:ext cx="9571805" cy="5689083"/>
          </a:xfrm>
          <a:prstGeom prst="rect">
            <a:avLst/>
          </a:prstGeom>
          <a:ln w="38100">
            <a:solidFill>
              <a:schemeClr val="tx1"/>
            </a:solidFill>
          </a:ln>
          <a:effectLst>
            <a:outerShdw blurRad="50800" dist="254000" dir="2700000" algn="tl" rotWithShape="0">
              <a:prstClr val="black">
                <a:alpha val="40000"/>
              </a:prstClr>
            </a:outerShdw>
          </a:effectLst>
        </p:spPr>
      </p:pic>
      <p:pic>
        <p:nvPicPr>
          <p:cNvPr id="10" name="圖片 9">
            <a:extLst>
              <a:ext uri="{FF2B5EF4-FFF2-40B4-BE49-F238E27FC236}">
                <a16:creationId xmlns:a16="http://schemas.microsoft.com/office/drawing/2014/main" id="{A72A4E96-E1E5-48D6-9343-E28969FCA68B}"/>
              </a:ext>
            </a:extLst>
          </p:cNvPr>
          <p:cNvPicPr>
            <a:picLocks noChangeAspect="1"/>
          </p:cNvPicPr>
          <p:nvPr/>
        </p:nvPicPr>
        <p:blipFill rotWithShape="1">
          <a:blip r:embed="rId8"/>
          <a:srcRect l="202" t="247"/>
          <a:stretch/>
        </p:blipFill>
        <p:spPr>
          <a:xfrm>
            <a:off x="14616953" y="6367137"/>
            <a:ext cx="7533107" cy="6959874"/>
          </a:xfrm>
          <a:prstGeom prst="rect">
            <a:avLst/>
          </a:prstGeom>
          <a:ln w="38100">
            <a:solidFill>
              <a:schemeClr val="tx1"/>
            </a:solidFill>
          </a:ln>
          <a:effectLst>
            <a:outerShdw blurRad="50800" dist="254000" dir="2700000" algn="tl" rotWithShape="0">
              <a:prstClr val="black">
                <a:alpha val="40000"/>
              </a:prstClr>
            </a:outerShdw>
          </a:effectLst>
        </p:spPr>
      </p:pic>
    </p:spTree>
    <p:extLst>
      <p:ext uri="{BB962C8B-B14F-4D97-AF65-F5344CB8AC3E}">
        <p14:creationId xmlns:p14="http://schemas.microsoft.com/office/powerpoint/2010/main" val="2729161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形 26">
            <a:extLst>
              <a:ext uri="{FF2B5EF4-FFF2-40B4-BE49-F238E27FC236}">
                <a16:creationId xmlns:a16="http://schemas.microsoft.com/office/drawing/2014/main" id="{8EE090A8-6C4A-405C-AE15-118A93A314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904" y="3861017"/>
            <a:ext cx="7701621" cy="2664689"/>
          </a:xfrm>
          <a:prstGeom prst="rect">
            <a:avLst/>
          </a:prstGeom>
        </p:spPr>
      </p:pic>
      <p:pic>
        <p:nvPicPr>
          <p:cNvPr id="23" name="圖形 22">
            <a:extLst>
              <a:ext uri="{FF2B5EF4-FFF2-40B4-BE49-F238E27FC236}">
                <a16:creationId xmlns:a16="http://schemas.microsoft.com/office/drawing/2014/main" id="{8E522FE6-D36E-49E5-AF82-E02DE151BF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8784135" y="4390710"/>
            <a:ext cx="7253113" cy="2229241"/>
          </a:xfrm>
          <a:prstGeom prst="rect">
            <a:avLst/>
          </a:prstGeom>
        </p:spPr>
      </p:pic>
      <p:pic>
        <p:nvPicPr>
          <p:cNvPr id="24" name="圖形 23">
            <a:extLst>
              <a:ext uri="{FF2B5EF4-FFF2-40B4-BE49-F238E27FC236}">
                <a16:creationId xmlns:a16="http://schemas.microsoft.com/office/drawing/2014/main" id="{C70F89E0-B12A-4A0E-9868-F6E6F8AAAA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6648152" y="4553244"/>
            <a:ext cx="6724288" cy="2066707"/>
          </a:xfrm>
          <a:prstGeom prst="rect">
            <a:avLst/>
          </a:prstGeom>
        </p:spPr>
      </p:pic>
      <p:sp>
        <p:nvSpPr>
          <p:cNvPr id="12" name="標題 1">
            <a:extLst>
              <a:ext uri="{FF2B5EF4-FFF2-40B4-BE49-F238E27FC236}">
                <a16:creationId xmlns:a16="http://schemas.microsoft.com/office/drawing/2014/main" id="{8C86AD6A-A778-43CC-8B9F-D60A02146D7E}"/>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Sync Setup(NAS) – Target</a:t>
            </a:r>
          </a:p>
        </p:txBody>
      </p:sp>
      <p:pic>
        <p:nvPicPr>
          <p:cNvPr id="9" name="圖片 8">
            <a:extLst>
              <a:ext uri="{FF2B5EF4-FFF2-40B4-BE49-F238E27FC236}">
                <a16:creationId xmlns:a16="http://schemas.microsoft.com/office/drawing/2014/main" id="{1F97025D-4DF8-4615-8DDF-D1E299B2EE43}"/>
              </a:ext>
            </a:extLst>
          </p:cNvPr>
          <p:cNvPicPr>
            <a:picLocks noChangeAspect="1"/>
          </p:cNvPicPr>
          <p:nvPr/>
        </p:nvPicPr>
        <p:blipFill>
          <a:blip r:embed="rId7"/>
          <a:stretch>
            <a:fillRect/>
          </a:stretch>
        </p:blipFill>
        <p:spPr>
          <a:xfrm>
            <a:off x="608260" y="6858000"/>
            <a:ext cx="7815052" cy="6363383"/>
          </a:xfrm>
          <a:prstGeom prst="rect">
            <a:avLst/>
          </a:prstGeom>
          <a:ln w="38100">
            <a:solidFill>
              <a:schemeClr val="tx1"/>
            </a:solidFill>
          </a:ln>
          <a:effectLst>
            <a:outerShdw blurRad="50800" dist="2540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pic>
      <p:pic>
        <p:nvPicPr>
          <p:cNvPr id="10" name="圖片 9">
            <a:extLst>
              <a:ext uri="{FF2B5EF4-FFF2-40B4-BE49-F238E27FC236}">
                <a16:creationId xmlns:a16="http://schemas.microsoft.com/office/drawing/2014/main" id="{E614CE65-F833-4C83-8960-4A8159C5CF0D}"/>
              </a:ext>
            </a:extLst>
          </p:cNvPr>
          <p:cNvPicPr>
            <a:picLocks noChangeAspect="1"/>
          </p:cNvPicPr>
          <p:nvPr/>
        </p:nvPicPr>
        <p:blipFill>
          <a:blip r:embed="rId8"/>
          <a:stretch>
            <a:fillRect/>
          </a:stretch>
        </p:blipFill>
        <p:spPr>
          <a:xfrm>
            <a:off x="8919766" y="6858000"/>
            <a:ext cx="6786595" cy="3632537"/>
          </a:xfrm>
          <a:prstGeom prst="rect">
            <a:avLst/>
          </a:prstGeom>
          <a:ln w="38100">
            <a:solidFill>
              <a:schemeClr val="tx1"/>
            </a:solidFill>
          </a:ln>
          <a:effectLst>
            <a:outerShdw blurRad="50800" dist="2540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pic>
      <p:pic>
        <p:nvPicPr>
          <p:cNvPr id="11" name="圖片 10">
            <a:extLst>
              <a:ext uri="{FF2B5EF4-FFF2-40B4-BE49-F238E27FC236}">
                <a16:creationId xmlns:a16="http://schemas.microsoft.com/office/drawing/2014/main" id="{61E1E857-0491-4DB9-AB64-B71266D95A84}"/>
              </a:ext>
            </a:extLst>
          </p:cNvPr>
          <p:cNvPicPr>
            <a:picLocks noChangeAspect="1"/>
          </p:cNvPicPr>
          <p:nvPr/>
        </p:nvPicPr>
        <p:blipFill>
          <a:blip r:embed="rId9"/>
          <a:stretch>
            <a:fillRect/>
          </a:stretch>
        </p:blipFill>
        <p:spPr>
          <a:xfrm>
            <a:off x="16202815" y="6858000"/>
            <a:ext cx="7815052" cy="4914900"/>
          </a:xfrm>
          <a:prstGeom prst="rect">
            <a:avLst/>
          </a:prstGeom>
          <a:ln w="38100">
            <a:solidFill>
              <a:schemeClr val="tx1"/>
            </a:solidFill>
          </a:ln>
          <a:effectLst>
            <a:outerShdw blurRad="50800" dist="254000" dir="2700000" algn="tl" rotWithShape="0">
              <a:prstClr val="black">
                <a:alpha val="40000"/>
              </a:prstClr>
            </a:outerShdw>
          </a:effectLst>
        </p:spPr>
      </p:pic>
      <p:sp>
        <p:nvSpPr>
          <p:cNvPr id="14" name="矩形 13">
            <a:extLst>
              <a:ext uri="{FF2B5EF4-FFF2-40B4-BE49-F238E27FC236}">
                <a16:creationId xmlns:a16="http://schemas.microsoft.com/office/drawing/2014/main" id="{6D737580-CBC8-4A48-9AFB-B3918CC8CA6F}"/>
              </a:ext>
            </a:extLst>
          </p:cNvPr>
          <p:cNvSpPr/>
          <p:nvPr/>
        </p:nvSpPr>
        <p:spPr>
          <a:xfrm>
            <a:off x="1387165" y="4184184"/>
            <a:ext cx="6257243" cy="1754326"/>
          </a:xfrm>
          <a:prstGeom prst="rect">
            <a:avLst/>
          </a:prstGeom>
        </p:spPr>
        <p:txBody>
          <a:bodyPr wrap="square">
            <a:spAutoFit/>
          </a:bodyPr>
          <a:lstStyle/>
          <a:p>
            <a:r>
              <a:rPr lang="en-US" altLang="zh-TW" sz="3600">
                <a:latin typeface="微軟正黑體" panose="020B0604030504040204" pitchFamily="34" charset="-120"/>
                <a:ea typeface="微軟正黑體" panose="020B0604030504040204" pitchFamily="34" charset="-120"/>
              </a:rPr>
              <a:t>Select “Enter a key or link” when you get the key via mail or copy.</a:t>
            </a:r>
          </a:p>
        </p:txBody>
      </p:sp>
      <p:sp>
        <p:nvSpPr>
          <p:cNvPr id="16" name="矩形 15">
            <a:extLst>
              <a:ext uri="{FF2B5EF4-FFF2-40B4-BE49-F238E27FC236}">
                <a16:creationId xmlns:a16="http://schemas.microsoft.com/office/drawing/2014/main" id="{B9E7C612-3F95-47BC-886C-5E922768F616}"/>
              </a:ext>
            </a:extLst>
          </p:cNvPr>
          <p:cNvSpPr/>
          <p:nvPr/>
        </p:nvSpPr>
        <p:spPr>
          <a:xfrm>
            <a:off x="9088786" y="4870197"/>
            <a:ext cx="6724288" cy="646331"/>
          </a:xfrm>
          <a:prstGeom prst="rect">
            <a:avLst/>
          </a:prstGeom>
        </p:spPr>
        <p:txBody>
          <a:bodyPr wrap="square">
            <a:spAutoFit/>
          </a:bodyPr>
          <a:lstStyle/>
          <a:p>
            <a:r>
              <a:rPr lang="en-US" altLang="zh-TW" sz="3600">
                <a:latin typeface="微軟正黑體" panose="020B0604030504040204" pitchFamily="34" charset="-120"/>
                <a:ea typeface="微軟正黑體" panose="020B0604030504040204" pitchFamily="34" charset="-120"/>
              </a:rPr>
              <a:t>Type the key and click “Next”</a:t>
            </a:r>
          </a:p>
        </p:txBody>
      </p:sp>
      <p:sp>
        <p:nvSpPr>
          <p:cNvPr id="22" name="矩形 21">
            <a:extLst>
              <a:ext uri="{FF2B5EF4-FFF2-40B4-BE49-F238E27FC236}">
                <a16:creationId xmlns:a16="http://schemas.microsoft.com/office/drawing/2014/main" id="{D2FE08C0-0714-4A46-884B-A3201189A43D}"/>
              </a:ext>
            </a:extLst>
          </p:cNvPr>
          <p:cNvSpPr/>
          <p:nvPr/>
        </p:nvSpPr>
        <p:spPr>
          <a:xfrm>
            <a:off x="16976525" y="4832425"/>
            <a:ext cx="6395915" cy="1200329"/>
          </a:xfrm>
          <a:prstGeom prst="rect">
            <a:avLst/>
          </a:prstGeom>
        </p:spPr>
        <p:txBody>
          <a:bodyPr wrap="square">
            <a:spAutoFit/>
          </a:bodyPr>
          <a:lstStyle/>
          <a:p>
            <a:r>
              <a:rPr lang="en-US" altLang="zh-TW" sz="3600">
                <a:latin typeface="微軟正黑體" panose="020B0604030504040204" pitchFamily="34" charset="-120"/>
                <a:ea typeface="微軟正黑體" panose="020B0604030504040204" pitchFamily="34" charset="-120"/>
              </a:rPr>
              <a:t>Select backup destination folder</a:t>
            </a:r>
          </a:p>
        </p:txBody>
      </p:sp>
    </p:spTree>
    <p:extLst>
      <p:ext uri="{BB962C8B-B14F-4D97-AF65-F5344CB8AC3E}">
        <p14:creationId xmlns:p14="http://schemas.microsoft.com/office/powerpoint/2010/main" val="2429565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形 9">
            <a:extLst>
              <a:ext uri="{FF2B5EF4-FFF2-40B4-BE49-F238E27FC236}">
                <a16:creationId xmlns:a16="http://schemas.microsoft.com/office/drawing/2014/main" id="{4D9FA998-18C0-44A5-91EF-551235EA03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442808" y="4658642"/>
            <a:ext cx="9687992" cy="2977600"/>
          </a:xfrm>
          <a:prstGeom prst="rect">
            <a:avLst/>
          </a:prstGeom>
        </p:spPr>
      </p:pic>
      <p:sp>
        <p:nvSpPr>
          <p:cNvPr id="12" name="標題 1">
            <a:extLst>
              <a:ext uri="{FF2B5EF4-FFF2-40B4-BE49-F238E27FC236}">
                <a16:creationId xmlns:a16="http://schemas.microsoft.com/office/drawing/2014/main" id="{8C86AD6A-A778-43CC-8B9F-D60A02146D7E}"/>
              </a:ext>
            </a:extLst>
          </p:cNvPr>
          <p:cNvSpPr txBox="1">
            <a:spLocks/>
          </p:cNvSpPr>
          <p:nvPr/>
        </p:nvSpPr>
        <p:spPr>
          <a:xfrm>
            <a:off x="1337118" y="486264"/>
            <a:ext cx="18242969" cy="2562975"/>
          </a:xfrm>
          <a:prstGeom prst="rect">
            <a:avLst/>
          </a:prstGeom>
          <a:noFill/>
        </p:spPr>
        <p:txBody>
          <a:bodyPr vert="horz" lIns="91440" tIns="45720" rIns="91440" bIns="45720" rtlCol="0" anchor="ctr">
            <a:no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79375" indent="14288"/>
            <a:r>
              <a:rPr lang="en-US" altLang="zh-TW" sz="95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Sync Setup – </a:t>
            </a:r>
            <a:br>
              <a:rPr lang="en-US" altLang="zh-TW" sz="9500" b="1" cap="none">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95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Sync Result Check(NAS)</a:t>
            </a:r>
          </a:p>
        </p:txBody>
      </p:sp>
      <p:pic>
        <p:nvPicPr>
          <p:cNvPr id="13" name="圖片 12">
            <a:extLst>
              <a:ext uri="{FF2B5EF4-FFF2-40B4-BE49-F238E27FC236}">
                <a16:creationId xmlns:a16="http://schemas.microsoft.com/office/drawing/2014/main" id="{4FF40E37-60A7-45EE-A790-ADA675DC1BBC}"/>
              </a:ext>
            </a:extLst>
          </p:cNvPr>
          <p:cNvPicPr>
            <a:picLocks noChangeAspect="1"/>
          </p:cNvPicPr>
          <p:nvPr/>
        </p:nvPicPr>
        <p:blipFill>
          <a:blip r:embed="rId5"/>
          <a:stretch>
            <a:fillRect/>
          </a:stretch>
        </p:blipFill>
        <p:spPr>
          <a:xfrm>
            <a:off x="248040" y="8275263"/>
            <a:ext cx="11937793" cy="4768899"/>
          </a:xfrm>
          <a:prstGeom prst="rect">
            <a:avLst/>
          </a:prstGeom>
          <a:ln w="38100">
            <a:solidFill>
              <a:schemeClr val="tx1"/>
            </a:solidFill>
          </a:ln>
          <a:effectLst>
            <a:outerShdw blurRad="50800" dist="254000" dir="2700000" algn="tl" rotWithShape="0">
              <a:prstClr val="black">
                <a:alpha val="40000"/>
              </a:prstClr>
            </a:outerShdw>
          </a:effectLst>
        </p:spPr>
      </p:pic>
      <p:pic>
        <p:nvPicPr>
          <p:cNvPr id="15" name="圖片 14">
            <a:extLst>
              <a:ext uri="{FF2B5EF4-FFF2-40B4-BE49-F238E27FC236}">
                <a16:creationId xmlns:a16="http://schemas.microsoft.com/office/drawing/2014/main" id="{3802505D-2F37-407D-A2AE-BAE7F1B3F83B}"/>
              </a:ext>
            </a:extLst>
          </p:cNvPr>
          <p:cNvPicPr>
            <a:picLocks noChangeAspect="1"/>
          </p:cNvPicPr>
          <p:nvPr/>
        </p:nvPicPr>
        <p:blipFill>
          <a:blip r:embed="rId6"/>
          <a:stretch>
            <a:fillRect/>
          </a:stretch>
        </p:blipFill>
        <p:spPr>
          <a:xfrm>
            <a:off x="12624048" y="7636242"/>
            <a:ext cx="11524877" cy="5407920"/>
          </a:xfrm>
          <a:prstGeom prst="rect">
            <a:avLst/>
          </a:prstGeom>
          <a:ln w="38100">
            <a:solidFill>
              <a:schemeClr val="tx1"/>
            </a:solidFill>
          </a:ln>
          <a:effectLst>
            <a:outerShdw blurRad="50800" dist="254000" dir="2700000" algn="tl" rotWithShape="0">
              <a:prstClr val="black">
                <a:alpha val="40000"/>
              </a:prstClr>
            </a:outerShdw>
          </a:effectLst>
        </p:spPr>
      </p:pic>
      <p:pic>
        <p:nvPicPr>
          <p:cNvPr id="18" name="圖形 17">
            <a:extLst>
              <a:ext uri="{FF2B5EF4-FFF2-40B4-BE49-F238E27FC236}">
                <a16:creationId xmlns:a16="http://schemas.microsoft.com/office/drawing/2014/main" id="{75F688E7-9764-4179-BFDF-DB21BDE31D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3730221" y="4228881"/>
            <a:ext cx="9687992" cy="2977600"/>
          </a:xfrm>
          <a:prstGeom prst="rect">
            <a:avLst/>
          </a:prstGeom>
        </p:spPr>
      </p:pic>
      <p:sp>
        <p:nvSpPr>
          <p:cNvPr id="19" name="矩形 18">
            <a:extLst>
              <a:ext uri="{FF2B5EF4-FFF2-40B4-BE49-F238E27FC236}">
                <a16:creationId xmlns:a16="http://schemas.microsoft.com/office/drawing/2014/main" id="{7FEAEAA6-7A13-42B1-B5D0-81E661D127B3}"/>
              </a:ext>
            </a:extLst>
          </p:cNvPr>
          <p:cNvSpPr/>
          <p:nvPr/>
        </p:nvSpPr>
        <p:spPr>
          <a:xfrm>
            <a:off x="2438856" y="5252585"/>
            <a:ext cx="8343596" cy="1200329"/>
          </a:xfrm>
          <a:prstGeom prst="rect">
            <a:avLst/>
          </a:prstGeom>
        </p:spPr>
        <p:txBody>
          <a:bodyPr wrap="square" anchor="t">
            <a:spAutoFit/>
          </a:bodyPr>
          <a:lstStyle/>
          <a:p>
            <a:r>
              <a:rPr lang="en-US" altLang="zh-TW" sz="3600">
                <a:latin typeface="微軟正黑體"/>
                <a:ea typeface="微軟正黑體"/>
              </a:rPr>
              <a:t>Click the menu and find that the synchronization is still processing</a:t>
            </a:r>
            <a:endParaRPr lang="zh-TW" altLang="en-US" sz="3600">
              <a:latin typeface="微軟正黑體"/>
              <a:ea typeface="微軟正黑體"/>
            </a:endParaRPr>
          </a:p>
        </p:txBody>
      </p:sp>
      <p:sp>
        <p:nvSpPr>
          <p:cNvPr id="20" name="矩形 19">
            <a:extLst>
              <a:ext uri="{FF2B5EF4-FFF2-40B4-BE49-F238E27FC236}">
                <a16:creationId xmlns:a16="http://schemas.microsoft.com/office/drawing/2014/main" id="{9E3A90A9-1059-4237-80B3-F16F39437929}"/>
              </a:ext>
            </a:extLst>
          </p:cNvPr>
          <p:cNvSpPr/>
          <p:nvPr/>
        </p:nvSpPr>
        <p:spPr>
          <a:xfrm>
            <a:off x="14144706" y="4679241"/>
            <a:ext cx="9548327" cy="1200329"/>
          </a:xfrm>
          <a:prstGeom prst="rect">
            <a:avLst/>
          </a:prstGeom>
        </p:spPr>
        <p:txBody>
          <a:bodyPr wrap="square" anchor="t">
            <a:spAutoFit/>
          </a:bodyPr>
          <a:lstStyle/>
          <a:p>
            <a:r>
              <a:rPr lang="en-US" altLang="zh-TW" sz="3600">
                <a:latin typeface="微軟正黑體"/>
                <a:ea typeface="微軟正黑體"/>
              </a:rPr>
              <a:t>Corresponding sync files and folders are shown in the NAS </a:t>
            </a:r>
            <a:r>
              <a:rPr lang="en-US" altLang="zh-TW" sz="3600" err="1">
                <a:latin typeface="微軟正黑體"/>
                <a:ea typeface="微軟正黑體"/>
              </a:rPr>
              <a:t>FileStation</a:t>
            </a:r>
            <a:r>
              <a:rPr lang="en-US" altLang="zh-TW" sz="3600">
                <a:latin typeface="微軟正黑體"/>
                <a:ea typeface="微軟正黑體"/>
              </a:rPr>
              <a:t>.</a:t>
            </a:r>
          </a:p>
        </p:txBody>
      </p:sp>
      <p:sp>
        <p:nvSpPr>
          <p:cNvPr id="2" name="橢圓 1">
            <a:extLst>
              <a:ext uri="{FF2B5EF4-FFF2-40B4-BE49-F238E27FC236}">
                <a16:creationId xmlns:a16="http://schemas.microsoft.com/office/drawing/2014/main" id="{7986BB24-B71A-420C-9920-A955908F82E5}"/>
              </a:ext>
            </a:extLst>
          </p:cNvPr>
          <p:cNvSpPr/>
          <p:nvPr/>
        </p:nvSpPr>
        <p:spPr>
          <a:xfrm>
            <a:off x="11543396" y="12536023"/>
            <a:ext cx="800100" cy="800100"/>
          </a:xfrm>
          <a:prstGeom prst="ellipse">
            <a:avLst/>
          </a:prstGeom>
          <a:noFill/>
          <a:ln w="38100">
            <a:solidFill>
              <a:srgbClr val="1C8C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37018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CC8ECB7-5D59-46E0-A327-EC9D68C66A0C}"/>
              </a:ext>
            </a:extLst>
          </p:cNvPr>
          <p:cNvSpPr txBox="1">
            <a:spLocks/>
          </p:cNvSpPr>
          <p:nvPr/>
        </p:nvSpPr>
        <p:spPr>
          <a:xfrm>
            <a:off x="2238512" y="2820346"/>
            <a:ext cx="12273901" cy="6106887"/>
          </a:xfrm>
          <a:prstGeom prst="rect">
            <a:avLst/>
          </a:prstGeom>
        </p:spPr>
        <p:txBody>
          <a:bodyPr vert="horz" lIns="91440" tIns="45720" rIns="91440" bIns="45720" rtlCol="0" anchor="ctr">
            <a:normAutofit/>
          </a:bodyPr>
          <a:lstStyle>
            <a:lvl1pPr algn="ctr" defTabSz="1828800" rtl="0" eaLnBrk="1" latinLnBrk="0" hangingPunct="1">
              <a:lnSpc>
                <a:spcPct val="90000"/>
              </a:lnSpc>
              <a:spcBef>
                <a:spcPct val="0"/>
              </a:spcBef>
              <a:buNone/>
              <a:defRPr sz="68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lnSpc>
                <a:spcPts val="14000"/>
              </a:lnSpc>
            </a:pPr>
            <a:r>
              <a:rPr lang="en-US" altLang="zh-TW" sz="12000" cap="none" err="1">
                <a:solidFill>
                  <a:schemeClr val="bg1"/>
                </a:solidFill>
                <a:effectLst/>
                <a:latin typeface="Arial" panose="020B0604020202020204" pitchFamily="34" charset="0"/>
                <a:ea typeface="微軟正黑體" panose="020B0604030504040204" pitchFamily="34" charset="-120"/>
                <a:cs typeface="Arial" panose="020B0604020202020204" pitchFamily="34" charset="0"/>
              </a:rPr>
              <a:t>Resilio</a:t>
            </a:r>
            <a:r>
              <a:rPr lang="en-US" altLang="zh-TW" sz="12000" cap="none">
                <a:solidFill>
                  <a:schemeClr val="bg1"/>
                </a:solidFill>
                <a:effectLst/>
                <a:latin typeface="Arial" panose="020B0604020202020204" pitchFamily="34" charset="0"/>
                <a:ea typeface="微軟正黑體" panose="020B0604030504040204" pitchFamily="34" charset="-120"/>
                <a:cs typeface="Arial" panose="020B0604020202020204" pitchFamily="34" charset="0"/>
              </a:rPr>
              <a:t> Sync </a:t>
            </a:r>
            <a:br>
              <a:rPr lang="en-US" altLang="zh-TW" sz="12000" cap="none">
                <a:solidFill>
                  <a:schemeClr val="bg1"/>
                </a:solidFill>
                <a:effectLst/>
                <a:latin typeface="Arial" panose="020B0604020202020204" pitchFamily="34" charset="0"/>
                <a:ea typeface="微軟正黑體" panose="020B0604030504040204" pitchFamily="34" charset="-120"/>
                <a:cs typeface="Arial" panose="020B0604020202020204" pitchFamily="34" charset="0"/>
              </a:rPr>
            </a:br>
            <a:r>
              <a:rPr lang="en-US" altLang="zh-TW" sz="12000" cap="none">
                <a:solidFill>
                  <a:schemeClr val="bg1"/>
                </a:solidFill>
                <a:effectLst/>
                <a:latin typeface="Arial" panose="020B0604020202020204" pitchFamily="34" charset="0"/>
                <a:ea typeface="微軟正黑體" panose="020B0604030504040204" pitchFamily="34" charset="-120"/>
                <a:cs typeface="Arial" panose="020B0604020202020204" pitchFamily="34" charset="0"/>
              </a:rPr>
              <a:t>Data Sync</a:t>
            </a:r>
            <a:endParaRPr lang="zh-TW" altLang="en-US" sz="12000" cap="none">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p:txBody>
      </p:sp>
      <p:pic>
        <p:nvPicPr>
          <p:cNvPr id="2" name="圖形 1">
            <a:extLst>
              <a:ext uri="{FF2B5EF4-FFF2-40B4-BE49-F238E27FC236}">
                <a16:creationId xmlns:a16="http://schemas.microsoft.com/office/drawing/2014/main" id="{51A4B89F-C1D9-4D1D-BE9C-0C158571AF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00032" y="7842210"/>
            <a:ext cx="7284720" cy="5673354"/>
          </a:xfrm>
          <a:prstGeom prst="rect">
            <a:avLst/>
          </a:prstGeom>
        </p:spPr>
      </p:pic>
    </p:spTree>
    <p:extLst>
      <p:ext uri="{BB962C8B-B14F-4D97-AF65-F5344CB8AC3E}">
        <p14:creationId xmlns:p14="http://schemas.microsoft.com/office/powerpoint/2010/main" val="301904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群組 41">
            <a:extLst>
              <a:ext uri="{FF2B5EF4-FFF2-40B4-BE49-F238E27FC236}">
                <a16:creationId xmlns:a16="http://schemas.microsoft.com/office/drawing/2014/main" id="{3B5F3747-47CC-4B30-BA48-363B14E46598}"/>
              </a:ext>
            </a:extLst>
          </p:cNvPr>
          <p:cNvGrpSpPr/>
          <p:nvPr/>
        </p:nvGrpSpPr>
        <p:grpSpPr>
          <a:xfrm>
            <a:off x="1138335" y="10003856"/>
            <a:ext cx="11133993" cy="2402533"/>
            <a:chOff x="335093" y="3340418"/>
            <a:chExt cx="9225294" cy="1990667"/>
          </a:xfrm>
        </p:grpSpPr>
        <p:sp>
          <p:nvSpPr>
            <p:cNvPr id="43" name="矩形: 圓角 42">
              <a:extLst>
                <a:ext uri="{FF2B5EF4-FFF2-40B4-BE49-F238E27FC236}">
                  <a16:creationId xmlns:a16="http://schemas.microsoft.com/office/drawing/2014/main" id="{D9CB94E1-AABF-44B1-B461-DDFDDD1D3387}"/>
                </a:ext>
              </a:extLst>
            </p:cNvPr>
            <p:cNvSpPr/>
            <p:nvPr/>
          </p:nvSpPr>
          <p:spPr>
            <a:xfrm>
              <a:off x="979639" y="3509356"/>
              <a:ext cx="8580748" cy="1652792"/>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5" name="圖形 44">
              <a:extLst>
                <a:ext uri="{FF2B5EF4-FFF2-40B4-BE49-F238E27FC236}">
                  <a16:creationId xmlns:a16="http://schemas.microsoft.com/office/drawing/2014/main" id="{36E4D43F-09EC-45AB-8DA1-1F13002969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093" y="3340418"/>
              <a:ext cx="1990667" cy="1990667"/>
            </a:xfrm>
            <a:prstGeom prst="rect">
              <a:avLst/>
            </a:prstGeom>
            <a:effectLst>
              <a:outerShdw blurRad="254000" dist="190500" dir="1980000" algn="t" rotWithShape="0">
                <a:prstClr val="black">
                  <a:alpha val="40000"/>
                </a:prstClr>
              </a:outerShdw>
            </a:effectLst>
          </p:spPr>
        </p:pic>
        <p:sp>
          <p:nvSpPr>
            <p:cNvPr id="46" name="矩形 45">
              <a:extLst>
                <a:ext uri="{FF2B5EF4-FFF2-40B4-BE49-F238E27FC236}">
                  <a16:creationId xmlns:a16="http://schemas.microsoft.com/office/drawing/2014/main" id="{9E35B12E-D1A5-43B9-8B65-D38F59D3E0FB}"/>
                </a:ext>
              </a:extLst>
            </p:cNvPr>
            <p:cNvSpPr/>
            <p:nvPr/>
          </p:nvSpPr>
          <p:spPr>
            <a:xfrm>
              <a:off x="797204" y="3814046"/>
              <a:ext cx="1066445" cy="969055"/>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C</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grpSp>
      <p:sp>
        <p:nvSpPr>
          <p:cNvPr id="47" name="矩形 46">
            <a:extLst>
              <a:ext uri="{FF2B5EF4-FFF2-40B4-BE49-F238E27FC236}">
                <a16:creationId xmlns:a16="http://schemas.microsoft.com/office/drawing/2014/main" id="{EA3AECF4-4075-4476-8610-0EFFCE3EF9A4}"/>
              </a:ext>
            </a:extLst>
          </p:cNvPr>
          <p:cNvSpPr/>
          <p:nvPr/>
        </p:nvSpPr>
        <p:spPr>
          <a:xfrm>
            <a:off x="3797764" y="10466458"/>
            <a:ext cx="7725542" cy="1477328"/>
          </a:xfrm>
          <a:prstGeom prst="rect">
            <a:avLst/>
          </a:prstGeom>
        </p:spPr>
        <p:txBody>
          <a:bodyPr wrap="square" anchor="t">
            <a:spAutoFit/>
          </a:bodyPr>
          <a:lstStyle/>
          <a:p>
            <a:r>
              <a:rPr lang="en-US" altLang="zh-TW" sz="4500" b="1">
                <a:solidFill>
                  <a:schemeClr val="bg1"/>
                </a:solidFill>
                <a:latin typeface="微軟正黑體"/>
                <a:ea typeface="微軟正黑體"/>
              </a:rPr>
              <a:t>Sync NAS folder to computer</a:t>
            </a:r>
          </a:p>
        </p:txBody>
      </p:sp>
      <p:grpSp>
        <p:nvGrpSpPr>
          <p:cNvPr id="27" name="群組 26">
            <a:extLst>
              <a:ext uri="{FF2B5EF4-FFF2-40B4-BE49-F238E27FC236}">
                <a16:creationId xmlns:a16="http://schemas.microsoft.com/office/drawing/2014/main" id="{AB30D490-E804-43FA-BAA6-FE0BBC646470}"/>
              </a:ext>
            </a:extLst>
          </p:cNvPr>
          <p:cNvGrpSpPr/>
          <p:nvPr/>
        </p:nvGrpSpPr>
        <p:grpSpPr>
          <a:xfrm>
            <a:off x="1138335" y="7226937"/>
            <a:ext cx="11133993" cy="2402533"/>
            <a:chOff x="335093" y="3340418"/>
            <a:chExt cx="9225294" cy="1990667"/>
          </a:xfrm>
        </p:grpSpPr>
        <p:sp>
          <p:nvSpPr>
            <p:cNvPr id="28" name="矩形: 圓角 27">
              <a:extLst>
                <a:ext uri="{FF2B5EF4-FFF2-40B4-BE49-F238E27FC236}">
                  <a16:creationId xmlns:a16="http://schemas.microsoft.com/office/drawing/2014/main" id="{641F3E0C-01A1-43A5-91AC-B01D4D742C6E}"/>
                </a:ext>
              </a:extLst>
            </p:cNvPr>
            <p:cNvSpPr/>
            <p:nvPr/>
          </p:nvSpPr>
          <p:spPr>
            <a:xfrm>
              <a:off x="979639" y="3509356"/>
              <a:ext cx="8580748" cy="1652792"/>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9" name="圖形 28">
              <a:extLst>
                <a:ext uri="{FF2B5EF4-FFF2-40B4-BE49-F238E27FC236}">
                  <a16:creationId xmlns:a16="http://schemas.microsoft.com/office/drawing/2014/main" id="{E8017178-70D5-4790-A34D-8F5D900F71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093" y="3340418"/>
              <a:ext cx="1990667" cy="1990667"/>
            </a:xfrm>
            <a:prstGeom prst="rect">
              <a:avLst/>
            </a:prstGeom>
            <a:effectLst>
              <a:outerShdw blurRad="254000" dist="190500" dir="1980000" algn="t" rotWithShape="0">
                <a:prstClr val="black">
                  <a:alpha val="40000"/>
                </a:prstClr>
              </a:outerShdw>
            </a:effectLst>
          </p:spPr>
        </p:pic>
        <p:sp>
          <p:nvSpPr>
            <p:cNvPr id="30" name="矩形 29">
              <a:extLst>
                <a:ext uri="{FF2B5EF4-FFF2-40B4-BE49-F238E27FC236}">
                  <a16:creationId xmlns:a16="http://schemas.microsoft.com/office/drawing/2014/main" id="{45F129F5-4746-4318-950B-18AB1174DD2A}"/>
                </a:ext>
              </a:extLst>
            </p:cNvPr>
            <p:cNvSpPr/>
            <p:nvPr/>
          </p:nvSpPr>
          <p:spPr>
            <a:xfrm>
              <a:off x="797204" y="3814046"/>
              <a:ext cx="1066445" cy="969055"/>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B</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grpSp>
      <p:sp>
        <p:nvSpPr>
          <p:cNvPr id="32" name="矩形 31">
            <a:extLst>
              <a:ext uri="{FF2B5EF4-FFF2-40B4-BE49-F238E27FC236}">
                <a16:creationId xmlns:a16="http://schemas.microsoft.com/office/drawing/2014/main" id="{83294557-4B92-48A5-AD30-CA709C6894E4}"/>
              </a:ext>
            </a:extLst>
          </p:cNvPr>
          <p:cNvSpPr/>
          <p:nvPr/>
        </p:nvSpPr>
        <p:spPr>
          <a:xfrm>
            <a:off x="3884437" y="8120133"/>
            <a:ext cx="7726667" cy="784830"/>
          </a:xfrm>
          <a:prstGeom prst="rect">
            <a:avLst/>
          </a:prstGeom>
        </p:spPr>
        <p:txBody>
          <a:bodyPr wrap="none" anchor="t">
            <a:spAutoFit/>
          </a:bodyPr>
          <a:lstStyle/>
          <a:p>
            <a:r>
              <a:rPr lang="en-US" altLang="zh-TW" sz="4500" b="1">
                <a:solidFill>
                  <a:schemeClr val="bg1"/>
                </a:solidFill>
                <a:latin typeface="微軟正黑體"/>
                <a:ea typeface="微軟正黑體"/>
              </a:rPr>
              <a:t>Share computer file to NAS</a:t>
            </a:r>
          </a:p>
        </p:txBody>
      </p:sp>
      <p:grpSp>
        <p:nvGrpSpPr>
          <p:cNvPr id="22" name="群組 21">
            <a:extLst>
              <a:ext uri="{FF2B5EF4-FFF2-40B4-BE49-F238E27FC236}">
                <a16:creationId xmlns:a16="http://schemas.microsoft.com/office/drawing/2014/main" id="{572BE133-98A6-47E0-8013-EF523F8F5CC7}"/>
              </a:ext>
            </a:extLst>
          </p:cNvPr>
          <p:cNvGrpSpPr/>
          <p:nvPr/>
        </p:nvGrpSpPr>
        <p:grpSpPr>
          <a:xfrm>
            <a:off x="1058008" y="4372585"/>
            <a:ext cx="11133993" cy="2402533"/>
            <a:chOff x="335093" y="3340418"/>
            <a:chExt cx="9225294" cy="1990667"/>
          </a:xfrm>
        </p:grpSpPr>
        <p:sp>
          <p:nvSpPr>
            <p:cNvPr id="23" name="矩形: 圓角 22">
              <a:extLst>
                <a:ext uri="{FF2B5EF4-FFF2-40B4-BE49-F238E27FC236}">
                  <a16:creationId xmlns:a16="http://schemas.microsoft.com/office/drawing/2014/main" id="{AE10C49C-9A9C-4835-A5CF-C6C1DA2037B4}"/>
                </a:ext>
              </a:extLst>
            </p:cNvPr>
            <p:cNvSpPr/>
            <p:nvPr/>
          </p:nvSpPr>
          <p:spPr>
            <a:xfrm>
              <a:off x="979639" y="3509356"/>
              <a:ext cx="8580748" cy="1652792"/>
            </a:xfrm>
            <a:prstGeom prst="roundRect">
              <a:avLst>
                <a:gd name="adj" fmla="val 50000"/>
              </a:avLst>
            </a:prstGeom>
            <a:solidFill>
              <a:schemeClr val="tx1"/>
            </a:solid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形 23">
              <a:extLst>
                <a:ext uri="{FF2B5EF4-FFF2-40B4-BE49-F238E27FC236}">
                  <a16:creationId xmlns:a16="http://schemas.microsoft.com/office/drawing/2014/main" id="{FB9C0303-BFDD-49CA-B038-7B3DF1F372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093" y="3340418"/>
              <a:ext cx="1990667" cy="1990667"/>
            </a:xfrm>
            <a:prstGeom prst="rect">
              <a:avLst/>
            </a:prstGeom>
            <a:effectLst>
              <a:outerShdw blurRad="254000" dist="190500" dir="1980000" algn="t" rotWithShape="0">
                <a:prstClr val="black">
                  <a:alpha val="40000"/>
                </a:prstClr>
              </a:outerShdw>
            </a:effectLst>
          </p:spPr>
        </p:pic>
        <p:sp>
          <p:nvSpPr>
            <p:cNvPr id="25" name="矩形 24">
              <a:extLst>
                <a:ext uri="{FF2B5EF4-FFF2-40B4-BE49-F238E27FC236}">
                  <a16:creationId xmlns:a16="http://schemas.microsoft.com/office/drawing/2014/main" id="{8AC20522-F5B1-4599-942D-99077B235E9A}"/>
                </a:ext>
              </a:extLst>
            </p:cNvPr>
            <p:cNvSpPr/>
            <p:nvPr/>
          </p:nvSpPr>
          <p:spPr>
            <a:xfrm>
              <a:off x="797204" y="3814046"/>
              <a:ext cx="1066445" cy="1219547"/>
            </a:xfrm>
            <a:prstGeom prst="rect">
              <a:avLst/>
            </a:prstGeom>
          </p:spPr>
          <p:txBody>
            <a:bodyPr wrap="square">
              <a:spAutoFit/>
            </a:bodyPr>
            <a:lstStyle/>
            <a:p>
              <a:pPr lvl="0" algn="ctr"/>
              <a:r>
                <a:rPr lang="en-US" altLang="zh-TW" sz="7000" b="1">
                  <a:latin typeface="Arial" panose="020B0604020202020204" pitchFamily="34" charset="0"/>
                  <a:ea typeface="微軟正黑體" panose="020B0604030504040204" pitchFamily="34" charset="-120"/>
                  <a:cs typeface="Arial" panose="020B0604020202020204" pitchFamily="34" charset="0"/>
                </a:rPr>
                <a:t>A</a:t>
              </a:r>
              <a:endParaRPr lang="zh-TW" altLang="en-US" sz="7000" b="1">
                <a:latin typeface="Arial" panose="020B0604020202020204" pitchFamily="34" charset="0"/>
                <a:ea typeface="微軟正黑體" panose="020B0604030504040204" pitchFamily="34" charset="-120"/>
                <a:cs typeface="Arial" panose="020B0604020202020204" pitchFamily="34" charset="0"/>
              </a:endParaRPr>
            </a:p>
          </p:txBody>
        </p:sp>
      </p:grpSp>
      <p:sp>
        <p:nvSpPr>
          <p:cNvPr id="19" name="標題 1">
            <a:extLst>
              <a:ext uri="{FF2B5EF4-FFF2-40B4-BE49-F238E27FC236}">
                <a16:creationId xmlns:a16="http://schemas.microsoft.com/office/drawing/2014/main" id="{58A77BEC-2A52-401D-8A57-053CBA519BD5}"/>
              </a:ext>
            </a:extLst>
          </p:cNvPr>
          <p:cNvSpPr txBox="1">
            <a:spLocks/>
          </p:cNvSpPr>
          <p:nvPr/>
        </p:nvSpPr>
        <p:spPr>
          <a:xfrm>
            <a:off x="1696056"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Demo</a:t>
            </a:r>
            <a:endParaRPr lang="zh-TW" altLang="en-US"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矩形 3">
            <a:extLst>
              <a:ext uri="{FF2B5EF4-FFF2-40B4-BE49-F238E27FC236}">
                <a16:creationId xmlns:a16="http://schemas.microsoft.com/office/drawing/2014/main" id="{138C8DBD-55B7-4E9A-8482-FFBD1FC36A2B}"/>
              </a:ext>
            </a:extLst>
          </p:cNvPr>
          <p:cNvSpPr/>
          <p:nvPr/>
        </p:nvSpPr>
        <p:spPr>
          <a:xfrm>
            <a:off x="3442370" y="5182557"/>
            <a:ext cx="8383654" cy="784830"/>
          </a:xfrm>
          <a:prstGeom prst="rect">
            <a:avLst/>
          </a:prstGeom>
        </p:spPr>
        <p:txBody>
          <a:bodyPr wrap="square" anchor="t">
            <a:spAutoFit/>
          </a:bodyPr>
          <a:lstStyle/>
          <a:p>
            <a:r>
              <a:rPr lang="en-US" altLang="zh-TW" sz="4500" b="1">
                <a:solidFill>
                  <a:schemeClr val="bg1"/>
                </a:solidFill>
                <a:latin typeface="微軟正黑體"/>
                <a:ea typeface="微軟正黑體"/>
              </a:rPr>
              <a:t>Sync computer folder to NAS</a:t>
            </a:r>
          </a:p>
        </p:txBody>
      </p:sp>
      <p:pic>
        <p:nvPicPr>
          <p:cNvPr id="20" name="圖形 19">
            <a:extLst>
              <a:ext uri="{FF2B5EF4-FFF2-40B4-BE49-F238E27FC236}">
                <a16:creationId xmlns:a16="http://schemas.microsoft.com/office/drawing/2014/main" id="{51F8FCDF-E163-407F-B3D6-2D4C38EDFF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17964" y="3788229"/>
            <a:ext cx="12135390" cy="8539586"/>
          </a:xfrm>
          <a:prstGeom prst="rect">
            <a:avLst/>
          </a:prstGeom>
        </p:spPr>
      </p:pic>
    </p:spTree>
    <p:extLst>
      <p:ext uri="{BB962C8B-B14F-4D97-AF65-F5344CB8AC3E}">
        <p14:creationId xmlns:p14="http://schemas.microsoft.com/office/powerpoint/2010/main" val="2399431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標題 1">
            <a:extLst>
              <a:ext uri="{FF2B5EF4-FFF2-40B4-BE49-F238E27FC236}">
                <a16:creationId xmlns:a16="http://schemas.microsoft.com/office/drawing/2014/main" id="{58A77BEC-2A52-401D-8A57-053CBA519BD5}"/>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Special Offer</a:t>
            </a:r>
            <a:endParaRPr lang="zh-TW" altLang="en-US"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aphicFrame>
        <p:nvGraphicFramePr>
          <p:cNvPr id="5" name="表格 4">
            <a:extLst>
              <a:ext uri="{FF2B5EF4-FFF2-40B4-BE49-F238E27FC236}">
                <a16:creationId xmlns:a16="http://schemas.microsoft.com/office/drawing/2014/main" id="{4626E044-CD7C-4D3C-9176-947E9558A4BB}"/>
              </a:ext>
            </a:extLst>
          </p:cNvPr>
          <p:cNvGraphicFramePr>
            <a:graphicFrameLocks noGrp="1"/>
          </p:cNvGraphicFramePr>
          <p:nvPr>
            <p:extLst>
              <p:ext uri="{D42A27DB-BD31-4B8C-83A1-F6EECF244321}">
                <p14:modId xmlns:p14="http://schemas.microsoft.com/office/powerpoint/2010/main" val="1469403128"/>
              </p:ext>
            </p:extLst>
          </p:nvPr>
        </p:nvGraphicFramePr>
        <p:xfrm>
          <a:off x="1138335" y="3844300"/>
          <a:ext cx="22118798" cy="8184881"/>
        </p:xfrm>
        <a:graphic>
          <a:graphicData uri="http://schemas.openxmlformats.org/drawingml/2006/table">
            <a:tbl>
              <a:tblPr>
                <a:effectLst>
                  <a:outerShdw blurRad="190500" dist="254000" dir="19500000" algn="l" rotWithShape="0">
                    <a:prstClr val="black">
                      <a:alpha val="52000"/>
                    </a:prstClr>
                  </a:outerShdw>
                </a:effectLst>
              </a:tblPr>
              <a:tblGrid>
                <a:gridCol w="3706834">
                  <a:extLst>
                    <a:ext uri="{9D8B030D-6E8A-4147-A177-3AD203B41FA5}">
                      <a16:colId xmlns:a16="http://schemas.microsoft.com/office/drawing/2014/main" val="220424523"/>
                    </a:ext>
                  </a:extLst>
                </a:gridCol>
                <a:gridCol w="6069431">
                  <a:extLst>
                    <a:ext uri="{9D8B030D-6E8A-4147-A177-3AD203B41FA5}">
                      <a16:colId xmlns:a16="http://schemas.microsoft.com/office/drawing/2014/main" val="2042052396"/>
                    </a:ext>
                  </a:extLst>
                </a:gridCol>
                <a:gridCol w="6761916">
                  <a:extLst>
                    <a:ext uri="{9D8B030D-6E8A-4147-A177-3AD203B41FA5}">
                      <a16:colId xmlns:a16="http://schemas.microsoft.com/office/drawing/2014/main" val="1480498520"/>
                    </a:ext>
                  </a:extLst>
                </a:gridCol>
                <a:gridCol w="5580617">
                  <a:extLst>
                    <a:ext uri="{9D8B030D-6E8A-4147-A177-3AD203B41FA5}">
                      <a16:colId xmlns:a16="http://schemas.microsoft.com/office/drawing/2014/main" val="1078435791"/>
                    </a:ext>
                  </a:extLst>
                </a:gridCol>
              </a:tblGrid>
              <a:tr h="2195122">
                <a:tc>
                  <a:txBody>
                    <a:bodyPr/>
                    <a:lstStyle/>
                    <a:p>
                      <a:pPr algn="ctr" fontAlgn="ctr"/>
                      <a:r>
                        <a:rPr lang="en-US" altLang="zh-TW" sz="5000" b="0" i="0" u="none" strike="noStrike">
                          <a:solidFill>
                            <a:srgbClr val="000000"/>
                          </a:solidFill>
                          <a:effectLst/>
                          <a:latin typeface="微軟正黑體"/>
                          <a:ea typeface="微軟正黑體"/>
                        </a:rPr>
                        <a:t>Version</a:t>
                      </a:r>
                      <a:r>
                        <a:rPr lang="zh-TW" altLang="en-US" sz="5000" b="0" i="0" u="none" strike="noStrike">
                          <a:solidFill>
                            <a:srgbClr val="000000"/>
                          </a:solidFill>
                          <a:effectLst/>
                          <a:latin typeface="微軟正黑體"/>
                          <a:ea typeface="微軟正黑體"/>
                        </a:rPr>
                        <a:t>　</a:t>
                      </a:r>
                    </a:p>
                  </a:txBody>
                  <a:tcPr marL="7620" marR="7620" marT="7620" marB="0" anchor="ctr">
                    <a:lnL w="76200"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76200"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85000"/>
                      </a:schemeClr>
                    </a:solidFill>
                  </a:tcPr>
                </a:tc>
                <a:tc>
                  <a:txBody>
                    <a:bodyPr/>
                    <a:lstStyle/>
                    <a:p>
                      <a:pPr algn="ctr" fontAlgn="ctr"/>
                      <a:r>
                        <a:rPr lang="en-US" sz="3500" b="1" i="0" u="none" strike="noStrike">
                          <a:solidFill>
                            <a:srgbClr val="000000"/>
                          </a:solidFill>
                          <a:effectLst/>
                          <a:latin typeface="微軟正黑體"/>
                          <a:ea typeface="微軟正黑體"/>
                        </a:rPr>
                        <a:t>HOME PRO</a:t>
                      </a:r>
                      <a:r>
                        <a:rPr lang="zh-TW" altLang="en-US" sz="3500" b="1" i="0" u="none" strike="noStrike">
                          <a:solidFill>
                            <a:srgbClr val="000000"/>
                          </a:solidFill>
                          <a:effectLst/>
                          <a:latin typeface="微軟正黑體"/>
                          <a:ea typeface="微軟正黑體"/>
                        </a:rPr>
                        <a:t> </a:t>
                      </a:r>
                      <a:r>
                        <a:rPr lang="en-US" altLang="zh-TW" sz="3500" b="1" i="0" u="none" strike="noStrike">
                          <a:solidFill>
                            <a:srgbClr val="000000"/>
                          </a:solidFill>
                          <a:effectLst/>
                          <a:latin typeface="微軟正黑體"/>
                          <a:ea typeface="微軟正黑體"/>
                        </a:rPr>
                        <a:t>(Single User)</a:t>
                      </a:r>
                      <a:endParaRPr lang="en-US" sz="3500" b="1" i="0" u="none" strike="noStrike">
                        <a:solidFill>
                          <a:srgbClr val="000000"/>
                        </a:solidFill>
                        <a:effectLst/>
                        <a:latin typeface="微軟正黑體"/>
                        <a:ea typeface="微軟正黑體"/>
                      </a:endParaRPr>
                    </a:p>
                    <a:p>
                      <a:pPr algn="ctr" fontAlgn="ctr"/>
                      <a:r>
                        <a:rPr lang="en-US" sz="3500" b="1" i="0" u="none" strike="noStrike">
                          <a:solidFill>
                            <a:srgbClr val="000000"/>
                          </a:solidFill>
                          <a:effectLst/>
                          <a:latin typeface="微軟正黑體"/>
                          <a:ea typeface="微軟正黑體"/>
                        </a:rPr>
                        <a:t>(One-Time)</a:t>
                      </a:r>
                    </a:p>
                  </a:txBody>
                  <a:tcPr marL="7620" marR="7620" marT="7620" marB="0" anchor="ctr">
                    <a:lnL w="28575"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76200"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85000"/>
                      </a:schemeClr>
                    </a:solidFill>
                  </a:tcPr>
                </a:tc>
                <a:tc>
                  <a:txBody>
                    <a:bodyPr/>
                    <a:lstStyle/>
                    <a:p>
                      <a:pPr algn="ctr" fontAlgn="ctr"/>
                      <a:r>
                        <a:rPr lang="en-US" sz="3500" b="1" i="0" u="none" strike="noStrike">
                          <a:solidFill>
                            <a:srgbClr val="000000"/>
                          </a:solidFill>
                          <a:effectLst/>
                          <a:latin typeface="微軟正黑體"/>
                          <a:ea typeface="微軟正黑體"/>
                        </a:rPr>
                        <a:t>BUSINESS (5+1)</a:t>
                      </a:r>
                    </a:p>
                    <a:p>
                      <a:pPr algn="ctr" fontAlgn="ctr"/>
                      <a:r>
                        <a:rPr lang="en-US" sz="3500" b="1" i="0" u="none" strike="noStrike">
                          <a:solidFill>
                            <a:srgbClr val="000000"/>
                          </a:solidFill>
                          <a:effectLst/>
                          <a:latin typeface="微軟正黑體"/>
                          <a:ea typeface="微軟正黑體"/>
                        </a:rPr>
                        <a:t>(Monthly)</a:t>
                      </a:r>
                    </a:p>
                  </a:txBody>
                  <a:tcPr marL="7620" marR="7620" marT="7620" marB="0" anchor="ctr">
                    <a:lnL w="28575"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76200"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85000"/>
                      </a:schemeClr>
                    </a:solidFill>
                  </a:tcPr>
                </a:tc>
                <a:tc>
                  <a:txBody>
                    <a:bodyPr/>
                    <a:lstStyle/>
                    <a:p>
                      <a:pPr algn="ctr" fontAlgn="ctr"/>
                      <a:r>
                        <a:rPr lang="en-US" sz="3500" b="1" i="0" u="none" strike="noStrike">
                          <a:solidFill>
                            <a:srgbClr val="000000"/>
                          </a:solidFill>
                          <a:effectLst/>
                          <a:latin typeface="微軟正黑體"/>
                          <a:ea typeface="微軟正黑體"/>
                        </a:rPr>
                        <a:t>BUSINESS (5+1)</a:t>
                      </a:r>
                    </a:p>
                    <a:p>
                      <a:pPr algn="ctr" fontAlgn="ctr"/>
                      <a:r>
                        <a:rPr lang="en-US" sz="3500" b="1" i="0" u="none" strike="noStrike">
                          <a:solidFill>
                            <a:srgbClr val="000000"/>
                          </a:solidFill>
                          <a:effectLst/>
                          <a:latin typeface="微軟正黑體"/>
                          <a:ea typeface="微軟正黑體"/>
                        </a:rPr>
                        <a:t>(Yearly)</a:t>
                      </a:r>
                    </a:p>
                  </a:txBody>
                  <a:tcPr marL="7620" marR="7620" marT="7620" marB="0" anchor="ctr">
                    <a:lnL w="28575" cap="flat" cmpd="sng" algn="ctr">
                      <a:solidFill>
                        <a:srgbClr val="5FFFBF"/>
                      </a:solidFill>
                      <a:prstDash val="solid"/>
                      <a:round/>
                      <a:headEnd type="none" w="med" len="med"/>
                      <a:tailEnd type="none" w="med" len="med"/>
                    </a:lnL>
                    <a:lnR w="76200" cap="flat" cmpd="sng" algn="ctr">
                      <a:solidFill>
                        <a:srgbClr val="5FFFBF"/>
                      </a:solidFill>
                      <a:prstDash val="solid"/>
                      <a:round/>
                      <a:headEnd type="none" w="med" len="med"/>
                      <a:tailEnd type="none" w="med" len="med"/>
                    </a:lnR>
                    <a:lnT w="76200"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1719286890"/>
                  </a:ext>
                </a:extLst>
              </a:tr>
              <a:tr h="1103762">
                <a:tc>
                  <a:txBody>
                    <a:bodyPr/>
                    <a:lstStyle/>
                    <a:p>
                      <a:pPr algn="ctr" fontAlgn="ctr"/>
                      <a:r>
                        <a:rPr lang="en-US" sz="5000" b="0" i="0" u="none" strike="noStrike">
                          <a:solidFill>
                            <a:srgbClr val="000000"/>
                          </a:solidFill>
                          <a:effectLst/>
                          <a:latin typeface="微軟正黑體"/>
                          <a:ea typeface="微軟正黑體"/>
                        </a:rPr>
                        <a:t>Regular</a:t>
                      </a:r>
                    </a:p>
                  </a:txBody>
                  <a:tcPr marL="7620" marR="7620" marT="7620" marB="0" anchor="ctr">
                    <a:lnL w="76200"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95000"/>
                      </a:schemeClr>
                    </a:solidFill>
                  </a:tcPr>
                </a:tc>
                <a:tc>
                  <a:txBody>
                    <a:bodyPr/>
                    <a:lstStyle/>
                    <a:p>
                      <a:pPr algn="ctr" fontAlgn="ctr"/>
                      <a:r>
                        <a:rPr lang="en-US" sz="4000" b="1" i="0" u="none" strike="noStrike">
                          <a:solidFill>
                            <a:srgbClr val="000000"/>
                          </a:solidFill>
                          <a:effectLst/>
                          <a:latin typeface="微軟正黑體"/>
                          <a:ea typeface="微軟正黑體"/>
                        </a:rPr>
                        <a:t>$59.99</a:t>
                      </a:r>
                    </a:p>
                  </a:txBody>
                  <a:tcPr marL="7620" marR="7620" marT="7620" marB="0" anchor="ctr">
                    <a:lnL w="28575"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95000"/>
                      </a:schemeClr>
                    </a:solidFill>
                  </a:tcPr>
                </a:tc>
                <a:tc>
                  <a:txBody>
                    <a:bodyPr/>
                    <a:lstStyle/>
                    <a:p>
                      <a:pPr algn="ctr" fontAlgn="ctr"/>
                      <a:r>
                        <a:rPr lang="en-US" sz="4000" b="1" i="0" u="none" strike="noStrike">
                          <a:solidFill>
                            <a:srgbClr val="000000"/>
                          </a:solidFill>
                          <a:effectLst/>
                          <a:latin typeface="微軟正黑體"/>
                          <a:ea typeface="微軟正黑體"/>
                        </a:rPr>
                        <a:t>$108</a:t>
                      </a:r>
                    </a:p>
                  </a:txBody>
                  <a:tcPr marL="7620" marR="7620" marT="7620" marB="0" anchor="ctr">
                    <a:lnL w="28575"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95000"/>
                      </a:schemeClr>
                    </a:solidFill>
                  </a:tcPr>
                </a:tc>
                <a:tc>
                  <a:txBody>
                    <a:bodyPr/>
                    <a:lstStyle/>
                    <a:p>
                      <a:pPr algn="ctr" fontAlgn="ctr"/>
                      <a:r>
                        <a:rPr lang="en-US" sz="4000" b="1" i="0" u="none" strike="noStrike">
                          <a:solidFill>
                            <a:srgbClr val="000000"/>
                          </a:solidFill>
                          <a:effectLst/>
                          <a:latin typeface="微軟正黑體"/>
                          <a:ea typeface="微軟正黑體"/>
                        </a:rPr>
                        <a:t>$994.5</a:t>
                      </a:r>
                    </a:p>
                  </a:txBody>
                  <a:tcPr marL="7620" marR="7620" marT="7620" marB="0" anchor="ctr">
                    <a:lnL w="28575" cap="flat" cmpd="sng" algn="ctr">
                      <a:solidFill>
                        <a:srgbClr val="5FFFBF"/>
                      </a:solidFill>
                      <a:prstDash val="solid"/>
                      <a:round/>
                      <a:headEnd type="none" w="med" len="med"/>
                      <a:tailEnd type="none" w="med" len="med"/>
                    </a:lnL>
                    <a:lnR w="76200"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99639132"/>
                  </a:ext>
                </a:extLst>
              </a:tr>
              <a:tr h="1103762">
                <a:tc rowSpan="4">
                  <a:txBody>
                    <a:bodyPr/>
                    <a:lstStyle/>
                    <a:p>
                      <a:pPr algn="ctr" fontAlgn="ctr"/>
                      <a:r>
                        <a:rPr lang="en-US" sz="5000" b="0" i="0" u="none" strike="noStrike">
                          <a:solidFill>
                            <a:srgbClr val="000000"/>
                          </a:solidFill>
                          <a:effectLst/>
                          <a:latin typeface="微軟正黑體"/>
                          <a:ea typeface="微軟正黑體"/>
                        </a:rPr>
                        <a:t>Special</a:t>
                      </a:r>
                    </a:p>
                    <a:p>
                      <a:pPr algn="ctr" fontAlgn="ctr"/>
                      <a:r>
                        <a:rPr lang="en-US" sz="5000" b="0" i="0" u="none" strike="noStrike">
                          <a:solidFill>
                            <a:srgbClr val="000000"/>
                          </a:solidFill>
                          <a:effectLst/>
                          <a:latin typeface="微軟正黑體"/>
                          <a:ea typeface="微軟正黑體"/>
                        </a:rPr>
                        <a:t>Offer</a:t>
                      </a:r>
                    </a:p>
                  </a:txBody>
                  <a:tcPr marL="7620" marR="7620" marT="7620" marB="0" anchor="ctr">
                    <a:lnL w="76200"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76200" cap="flat" cmpd="sng" algn="ctr">
                      <a:solidFill>
                        <a:srgbClr val="5FFFBF"/>
                      </a:solidFill>
                      <a:prstDash val="solid"/>
                      <a:round/>
                      <a:headEnd type="none" w="med" len="med"/>
                      <a:tailEnd type="none" w="med" len="med"/>
                    </a:lnB>
                    <a:solidFill>
                      <a:schemeClr val="tx1">
                        <a:lumMod val="95000"/>
                      </a:schemeClr>
                    </a:solidFill>
                  </a:tcPr>
                </a:tc>
                <a:tc>
                  <a:txBody>
                    <a:bodyPr/>
                    <a:lstStyle/>
                    <a:p>
                      <a:pPr algn="ctr" fontAlgn="ctr"/>
                      <a:r>
                        <a:rPr lang="en-US" sz="4000" b="1" i="0" u="none" strike="noStrike">
                          <a:solidFill>
                            <a:srgbClr val="000000"/>
                          </a:solidFill>
                          <a:effectLst/>
                          <a:latin typeface="微軟正黑體"/>
                          <a:ea typeface="微軟正黑體"/>
                        </a:rPr>
                        <a:t>$30</a:t>
                      </a:r>
                    </a:p>
                  </a:txBody>
                  <a:tcPr marL="7620" marR="7620" marT="7620" marB="0" anchor="ctr">
                    <a:lnL w="28575"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95000"/>
                      </a:schemeClr>
                    </a:solidFill>
                  </a:tcPr>
                </a:tc>
                <a:tc>
                  <a:txBody>
                    <a:bodyPr/>
                    <a:lstStyle/>
                    <a:p>
                      <a:pPr algn="ctr" fontAlgn="ctr"/>
                      <a:r>
                        <a:rPr lang="en-US" sz="4000" b="1" i="0" u="none" strike="noStrike">
                          <a:solidFill>
                            <a:srgbClr val="000000"/>
                          </a:solidFill>
                          <a:effectLst/>
                          <a:latin typeface="微軟正黑體"/>
                          <a:ea typeface="微軟正黑體"/>
                        </a:rPr>
                        <a:t>$54</a:t>
                      </a:r>
                    </a:p>
                  </a:txBody>
                  <a:tcPr marL="7620" marR="7620" marT="7620" marB="0" anchor="ctr">
                    <a:lnL w="28575"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95000"/>
                      </a:schemeClr>
                    </a:solidFill>
                  </a:tcPr>
                </a:tc>
                <a:tc>
                  <a:txBody>
                    <a:bodyPr/>
                    <a:lstStyle/>
                    <a:p>
                      <a:pPr algn="ctr" fontAlgn="ctr"/>
                      <a:r>
                        <a:rPr lang="en-US" sz="4000" b="1" i="0" u="none" strike="noStrike">
                          <a:solidFill>
                            <a:srgbClr val="000000"/>
                          </a:solidFill>
                          <a:effectLst/>
                          <a:latin typeface="微軟正黑體"/>
                          <a:ea typeface="微軟正黑體"/>
                        </a:rPr>
                        <a:t>$596.7</a:t>
                      </a:r>
                    </a:p>
                  </a:txBody>
                  <a:tcPr marL="7620" marR="7620" marT="7620" marB="0" anchor="ctr">
                    <a:lnL w="28575" cap="flat" cmpd="sng" algn="ctr">
                      <a:solidFill>
                        <a:srgbClr val="5FFFBF"/>
                      </a:solidFill>
                      <a:prstDash val="solid"/>
                      <a:round/>
                      <a:headEnd type="none" w="med" len="med"/>
                      <a:tailEnd type="none" w="med" len="med"/>
                    </a:lnL>
                    <a:lnR w="76200"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40378228"/>
                  </a:ext>
                </a:extLst>
              </a:tr>
              <a:tr h="1103762">
                <a:tc vMerge="1">
                  <a:txBody>
                    <a:bodyPr/>
                    <a:lstStyle/>
                    <a:p>
                      <a:pPr algn="ctr" fontAlgn="ctr"/>
                      <a:endParaRPr lang="en-US" sz="50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lnL w="76200"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76200" cap="flat" cmpd="sng" algn="ctr">
                      <a:solidFill>
                        <a:srgbClr val="5FFFBF"/>
                      </a:solidFill>
                      <a:prstDash val="solid"/>
                      <a:round/>
                      <a:headEnd type="none" w="med" len="med"/>
                      <a:tailEnd type="none" w="med" len="med"/>
                    </a:lnB>
                    <a:solidFill>
                      <a:schemeClr val="tx1">
                        <a:lumMod val="95000"/>
                      </a:schemeClr>
                    </a:solidFill>
                  </a:tcPr>
                </a:tc>
                <a:tc>
                  <a:txBody>
                    <a:bodyPr/>
                    <a:lstStyle/>
                    <a:p>
                      <a:pPr algn="ctr" fontAlgn="ctr"/>
                      <a:r>
                        <a:rPr lang="en-US" sz="4000" b="0" i="0" u="none" strike="noStrike">
                          <a:solidFill>
                            <a:srgbClr val="000000"/>
                          </a:solidFill>
                          <a:effectLst/>
                          <a:latin typeface="微軟正黑體"/>
                          <a:ea typeface="微軟正黑體"/>
                        </a:rPr>
                        <a:t>50% off </a:t>
                      </a:r>
                    </a:p>
                  </a:txBody>
                  <a:tcPr marL="7620" marR="7620" marT="7620" marB="0" anchor="ctr">
                    <a:lnL w="28575"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95000"/>
                      </a:schemeClr>
                    </a:solidFill>
                  </a:tcPr>
                </a:tc>
                <a:tc>
                  <a:txBody>
                    <a:bodyPr/>
                    <a:lstStyle/>
                    <a:p>
                      <a:pPr algn="ctr" fontAlgn="ctr"/>
                      <a:r>
                        <a:rPr lang="en-US" sz="4000" b="0" i="0" u="none" strike="noStrike">
                          <a:solidFill>
                            <a:srgbClr val="000000"/>
                          </a:solidFill>
                          <a:effectLst/>
                          <a:latin typeface="微軟正黑體"/>
                          <a:ea typeface="微軟正黑體"/>
                        </a:rPr>
                        <a:t>50% off for 6 month</a:t>
                      </a:r>
                    </a:p>
                  </a:txBody>
                  <a:tcPr marL="7620" marR="7620" marT="7620" marB="0" anchor="ctr">
                    <a:lnL w="28575"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95000"/>
                      </a:schemeClr>
                    </a:solidFill>
                  </a:tcPr>
                </a:tc>
                <a:tc>
                  <a:txBody>
                    <a:bodyPr/>
                    <a:lstStyle/>
                    <a:p>
                      <a:pPr algn="ctr" fontAlgn="ctr"/>
                      <a:r>
                        <a:rPr lang="en-US" sz="4000" b="0" i="0" u="none" strike="noStrike">
                          <a:solidFill>
                            <a:srgbClr val="000000"/>
                          </a:solidFill>
                          <a:effectLst/>
                          <a:latin typeface="微軟正黑體"/>
                          <a:ea typeface="微軟正黑體"/>
                        </a:rPr>
                        <a:t>40%  off for one year</a:t>
                      </a:r>
                    </a:p>
                  </a:txBody>
                  <a:tcPr marL="7620" marR="7620" marT="7620" marB="0" anchor="ctr">
                    <a:lnL w="28575" cap="flat" cmpd="sng" algn="ctr">
                      <a:solidFill>
                        <a:srgbClr val="5FFFBF"/>
                      </a:solidFill>
                      <a:prstDash val="solid"/>
                      <a:round/>
                      <a:headEnd type="none" w="med" len="med"/>
                      <a:tailEnd type="none" w="med" len="med"/>
                    </a:lnL>
                    <a:lnR w="76200"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016677090"/>
                  </a:ext>
                </a:extLst>
              </a:tr>
              <a:tr h="1574711">
                <a:tc vMerge="1">
                  <a:txBody>
                    <a:bodyPr/>
                    <a:lstStyle/>
                    <a:p>
                      <a:endParaRPr lang="zh-TW" altLang="en-US"/>
                    </a:p>
                  </a:txBody>
                  <a:tcPr/>
                </a:tc>
                <a:tc>
                  <a:txBody>
                    <a:bodyPr/>
                    <a:lstStyle/>
                    <a:p>
                      <a:pPr algn="ctr"/>
                      <a:r>
                        <a:rPr lang="en-US" sz="4000" b="0" i="0" u="none" strike="noStrike">
                          <a:solidFill>
                            <a:srgbClr val="000000"/>
                          </a:solidFill>
                          <a:effectLst/>
                          <a:latin typeface="微軟正黑體"/>
                          <a:ea typeface="微軟正黑體"/>
                        </a:rPr>
                        <a:t>Code:</a:t>
                      </a:r>
                      <a:r>
                        <a:rPr lang="en-US" sz="4000" b="0" i="0" u="none" strike="noStrike">
                          <a:solidFill>
                            <a:srgbClr val="000000"/>
                          </a:solidFill>
                          <a:latin typeface="微軟正黑體"/>
                          <a:ea typeface="微軟正黑體"/>
                        </a:rPr>
                        <a:t> </a:t>
                      </a:r>
                      <a:endParaRPr lang="en-US" sz="4000" b="0" i="0" u="none" strike="noStrike">
                        <a:solidFill>
                          <a:srgbClr val="000000"/>
                        </a:solidFill>
                        <a:effectLst/>
                        <a:latin typeface="微軟正黑體" panose="020B0604030504040204" pitchFamily="34" charset="-120"/>
                        <a:ea typeface="微軟正黑體" panose="020B0604030504040204" pitchFamily="34" charset="-120"/>
                      </a:endParaRPr>
                    </a:p>
                    <a:p>
                      <a:pPr algn="ctr" fontAlgn="ctr"/>
                      <a:r>
                        <a:rPr lang="en-US" sz="4000" b="1" i="0" u="none" strike="noStrike">
                          <a:solidFill>
                            <a:srgbClr val="000000"/>
                          </a:solidFill>
                          <a:effectLst/>
                          <a:latin typeface="微軟正黑體"/>
                          <a:ea typeface="微軟正黑體"/>
                        </a:rPr>
                        <a:t>QNAPSYNCHOME50</a:t>
                      </a:r>
                    </a:p>
                  </a:txBody>
                  <a:tcPr marL="7620" marR="7620" marT="7620" marB="0" anchor="ctr">
                    <a:lnL w="28575"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95000"/>
                      </a:schemeClr>
                    </a:solidFill>
                  </a:tcPr>
                </a:tc>
                <a:tc>
                  <a:txBody>
                    <a:bodyPr/>
                    <a:lstStyle/>
                    <a:p>
                      <a:pPr algn="ctr" fontAlgn="ctr"/>
                      <a:r>
                        <a:rPr lang="en-US" sz="4000" b="0" i="0" u="none" strike="noStrike">
                          <a:solidFill>
                            <a:srgbClr val="000000"/>
                          </a:solidFill>
                          <a:effectLst/>
                          <a:latin typeface="微軟正黑體"/>
                          <a:ea typeface="微軟正黑體"/>
                        </a:rPr>
                        <a:t>Code:</a:t>
                      </a:r>
                      <a:br>
                        <a:rPr lang="en-US" sz="4000" b="0" i="0" u="none" strike="noStrike">
                          <a:solidFill>
                            <a:srgbClr val="000000"/>
                          </a:solidFill>
                          <a:effectLst/>
                          <a:latin typeface="微軟正黑體"/>
                          <a:ea typeface="微軟正黑體"/>
                        </a:rPr>
                      </a:br>
                      <a:r>
                        <a:rPr lang="en-US" sz="4000" b="1" i="0" u="none" strike="noStrike">
                          <a:solidFill>
                            <a:srgbClr val="000000"/>
                          </a:solidFill>
                          <a:effectLst/>
                          <a:latin typeface="微軟正黑體"/>
                          <a:ea typeface="微軟正黑體"/>
                        </a:rPr>
                        <a:t>QNAPSYNCB50M</a:t>
                      </a:r>
                    </a:p>
                  </a:txBody>
                  <a:tcPr marL="7620" marR="7620" marT="7620" marB="0" anchor="ctr">
                    <a:lnL w="28575"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95000"/>
                      </a:schemeClr>
                    </a:solidFill>
                  </a:tcPr>
                </a:tc>
                <a:tc>
                  <a:txBody>
                    <a:bodyPr/>
                    <a:lstStyle/>
                    <a:p>
                      <a:pPr algn="ctr" fontAlgn="ctr"/>
                      <a:r>
                        <a:rPr lang="en-US" sz="4000" b="0" i="0" u="none" strike="noStrike">
                          <a:solidFill>
                            <a:srgbClr val="000000"/>
                          </a:solidFill>
                          <a:effectLst/>
                          <a:latin typeface="微軟正黑體"/>
                          <a:ea typeface="微軟正黑體"/>
                        </a:rPr>
                        <a:t>Code:</a:t>
                      </a:r>
                    </a:p>
                    <a:p>
                      <a:pPr lvl="0" algn="ctr" fontAlgn="ctr">
                        <a:buNone/>
                      </a:pPr>
                      <a:r>
                        <a:rPr lang="en-US" sz="4000" b="1" i="0" u="none" strike="noStrike" noProof="0">
                          <a:solidFill>
                            <a:schemeClr val="bg1"/>
                          </a:solidFill>
                          <a:latin typeface="微軟正黑體"/>
                        </a:rPr>
                        <a:t>QNAPSYNCB40Y</a:t>
                      </a:r>
                      <a:endParaRPr lang="en-US" b="1">
                        <a:solidFill>
                          <a:schemeClr val="bg1"/>
                        </a:solidFill>
                        <a:effectLst/>
                      </a:endParaRPr>
                    </a:p>
                  </a:txBody>
                  <a:tcPr marL="7620" marR="7620" marT="7620" marB="0" anchor="ctr">
                    <a:lnL w="28575" cap="flat" cmpd="sng" algn="ctr">
                      <a:solidFill>
                        <a:srgbClr val="5FFFBF"/>
                      </a:solidFill>
                      <a:prstDash val="solid"/>
                      <a:round/>
                      <a:headEnd type="none" w="med" len="med"/>
                      <a:tailEnd type="none" w="med" len="med"/>
                    </a:lnL>
                    <a:lnR w="76200"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28575" cap="flat" cmpd="sng" algn="ctr">
                      <a:solidFill>
                        <a:srgbClr val="5FFFBF"/>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947017996"/>
                  </a:ext>
                </a:extLst>
              </a:tr>
              <a:tr h="1103762">
                <a:tc vMerge="1">
                  <a:txBody>
                    <a:bodyPr/>
                    <a:lstStyle/>
                    <a:p>
                      <a:endParaRPr lang="zh-TW" altLang="en-US"/>
                    </a:p>
                  </a:txBody>
                  <a:tcPr/>
                </a:tc>
                <a:tc>
                  <a:txBody>
                    <a:bodyPr/>
                    <a:lstStyle/>
                    <a:p>
                      <a:pPr algn="ctr" fontAlgn="ctr"/>
                      <a:r>
                        <a:rPr lang="en-US" sz="4000" b="0" i="0" u="none" strike="noStrike">
                          <a:solidFill>
                            <a:srgbClr val="000000"/>
                          </a:solidFill>
                          <a:effectLst/>
                          <a:latin typeface="微軟正黑體"/>
                          <a:ea typeface="微軟正黑體"/>
                        </a:rPr>
                        <a:t>Valid until 02/03/2019</a:t>
                      </a:r>
                    </a:p>
                  </a:txBody>
                  <a:tcPr marL="7620" marR="7620" marT="7620" marB="0" anchor="ctr">
                    <a:lnL w="28575"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76200" cap="flat" cmpd="sng" algn="ctr">
                      <a:solidFill>
                        <a:srgbClr val="5FFFBF"/>
                      </a:solidFill>
                      <a:prstDash val="solid"/>
                      <a:round/>
                      <a:headEnd type="none" w="med" len="med"/>
                      <a:tailEnd type="none" w="med" len="med"/>
                    </a:lnB>
                    <a:solidFill>
                      <a:schemeClr val="tx1">
                        <a:lumMod val="95000"/>
                      </a:schemeClr>
                    </a:solidFill>
                  </a:tcPr>
                </a:tc>
                <a:tc>
                  <a:txBody>
                    <a:bodyPr/>
                    <a:lstStyle/>
                    <a:p>
                      <a:pPr algn="ctr" fontAlgn="ctr"/>
                      <a:r>
                        <a:rPr lang="en-US" sz="4000" b="0" i="0" u="none" strike="noStrike">
                          <a:solidFill>
                            <a:srgbClr val="000000"/>
                          </a:solidFill>
                          <a:effectLst/>
                          <a:latin typeface="微軟正黑體"/>
                          <a:ea typeface="微軟正黑體"/>
                        </a:rPr>
                        <a:t>Valid until 02/03/2019</a:t>
                      </a:r>
                    </a:p>
                  </a:txBody>
                  <a:tcPr marL="7620" marR="7620" marT="7620" marB="0" anchor="ctr">
                    <a:lnL w="28575" cap="flat" cmpd="sng" algn="ctr">
                      <a:solidFill>
                        <a:srgbClr val="5FFFBF"/>
                      </a:solidFill>
                      <a:prstDash val="solid"/>
                      <a:round/>
                      <a:headEnd type="none" w="med" len="med"/>
                      <a:tailEnd type="none" w="med" len="med"/>
                    </a:lnL>
                    <a:lnR w="28575"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76200" cap="flat" cmpd="sng" algn="ctr">
                      <a:solidFill>
                        <a:srgbClr val="5FFFBF"/>
                      </a:solidFill>
                      <a:prstDash val="solid"/>
                      <a:round/>
                      <a:headEnd type="none" w="med" len="med"/>
                      <a:tailEnd type="none" w="med" len="med"/>
                    </a:lnB>
                    <a:solidFill>
                      <a:schemeClr val="tx1">
                        <a:lumMod val="95000"/>
                      </a:schemeClr>
                    </a:solidFill>
                  </a:tcPr>
                </a:tc>
                <a:tc>
                  <a:txBody>
                    <a:bodyPr/>
                    <a:lstStyle/>
                    <a:p>
                      <a:pPr algn="ctr" fontAlgn="ctr"/>
                      <a:r>
                        <a:rPr lang="en-US" sz="4000" b="0" i="0" u="none" strike="noStrike">
                          <a:solidFill>
                            <a:srgbClr val="000000"/>
                          </a:solidFill>
                          <a:effectLst/>
                          <a:latin typeface="微軟正黑體"/>
                          <a:ea typeface="微軟正黑體"/>
                        </a:rPr>
                        <a:t>Valid until 02/03/2019</a:t>
                      </a:r>
                    </a:p>
                  </a:txBody>
                  <a:tcPr marL="7620" marR="7620" marT="7620" marB="0" anchor="ctr">
                    <a:lnL w="28575" cap="flat" cmpd="sng" algn="ctr">
                      <a:solidFill>
                        <a:srgbClr val="5FFFBF"/>
                      </a:solidFill>
                      <a:prstDash val="solid"/>
                      <a:round/>
                      <a:headEnd type="none" w="med" len="med"/>
                      <a:tailEnd type="none" w="med" len="med"/>
                    </a:lnL>
                    <a:lnR w="76200" cap="flat" cmpd="sng" algn="ctr">
                      <a:solidFill>
                        <a:srgbClr val="5FFFBF"/>
                      </a:solidFill>
                      <a:prstDash val="solid"/>
                      <a:round/>
                      <a:headEnd type="none" w="med" len="med"/>
                      <a:tailEnd type="none" w="med" len="med"/>
                    </a:lnR>
                    <a:lnT w="28575" cap="flat" cmpd="sng" algn="ctr">
                      <a:solidFill>
                        <a:srgbClr val="5FFFBF"/>
                      </a:solidFill>
                      <a:prstDash val="solid"/>
                      <a:round/>
                      <a:headEnd type="none" w="med" len="med"/>
                      <a:tailEnd type="none" w="med" len="med"/>
                    </a:lnT>
                    <a:lnB w="76200" cap="flat" cmpd="sng" algn="ctr">
                      <a:solidFill>
                        <a:srgbClr val="5FFFBF"/>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499436513"/>
                  </a:ext>
                </a:extLst>
              </a:tr>
            </a:tbl>
          </a:graphicData>
        </a:graphic>
      </p:graphicFrame>
    </p:spTree>
    <p:extLst>
      <p:ext uri="{BB962C8B-B14F-4D97-AF65-F5344CB8AC3E}">
        <p14:creationId xmlns:p14="http://schemas.microsoft.com/office/powerpoint/2010/main" val="2781277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070259F9-EE25-4DAA-B426-AD5E97C2C840}"/>
              </a:ext>
            </a:extLst>
          </p:cNvPr>
          <p:cNvSpPr/>
          <p:nvPr/>
        </p:nvSpPr>
        <p:spPr>
          <a:xfrm>
            <a:off x="16317956" y="12182202"/>
            <a:ext cx="8066044" cy="1938992"/>
          </a:xfrm>
          <a:prstGeom prst="rect">
            <a:avLst/>
          </a:prstGeom>
        </p:spPr>
        <p:txBody>
          <a:bodyPr wrap="square">
            <a:spAutoFit/>
          </a:bodyPr>
          <a:lstStyle/>
          <a:p>
            <a:pPr>
              <a:lnSpc>
                <a:spcPts val="2400"/>
              </a:lnSpc>
            </a:pPr>
            <a:r>
              <a:rPr lang="en-US" altLang="zh-TW">
                <a:solidFill>
                  <a:schemeClr val="bg1">
                    <a:lumMod val="85000"/>
                  </a:schemeClr>
                </a:solidFill>
                <a:latin typeface="微軟正黑體" panose="020B0604030504040204" pitchFamily="34" charset="-120"/>
                <a:ea typeface="微軟正黑體" panose="020B0604030504040204" pitchFamily="34" charset="-120"/>
              </a:rPr>
              <a:t>Copyright© 2019 QNAP Systems, Inc. All rights reserved. QNAP® and other names of QNAP Products are proprietary marks or registered trademarks of QNAP Systems, Inc. Other products and company names mentioned herein are trademarks of their respective holders.​</a:t>
            </a:r>
          </a:p>
          <a:p>
            <a:pPr>
              <a:lnSpc>
                <a:spcPts val="2400"/>
              </a:lnSpc>
            </a:pPr>
            <a:endParaRPr lang="en-US" altLang="zh-TW">
              <a:solidFill>
                <a:schemeClr val="bg1">
                  <a:lumMod val="85000"/>
                </a:schemeClr>
              </a:solidFill>
              <a:latin typeface="微軟正黑體" panose="020B0604030504040204" pitchFamily="34" charset="-120"/>
              <a:ea typeface="微軟正黑體" panose="020B0604030504040204" pitchFamily="34" charset="-120"/>
            </a:endParaRPr>
          </a:p>
          <a:p>
            <a:pPr>
              <a:lnSpc>
                <a:spcPts val="2400"/>
              </a:lnSpc>
            </a:pPr>
            <a:r>
              <a:rPr lang="en-US" altLang="zh-TW">
                <a:solidFill>
                  <a:schemeClr val="bg1">
                    <a:lumMod val="85000"/>
                  </a:schemeClr>
                </a:solidFill>
                <a:latin typeface="微軟正黑體" panose="020B0604030504040204" pitchFamily="34" charset="-120"/>
                <a:ea typeface="微軟正黑體" panose="020B0604030504040204" pitchFamily="34" charset="-120"/>
              </a:rPr>
              <a:t>​</a:t>
            </a:r>
            <a:endParaRPr lang="zh-TW" altLang="en-US">
              <a:solidFill>
                <a:schemeClr val="bg1">
                  <a:lumMod val="85000"/>
                </a:schemeClr>
              </a:solidFill>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E46442EF-81D4-4D85-9147-A9F0A2212404}"/>
              </a:ext>
            </a:extLst>
          </p:cNvPr>
          <p:cNvSpPr/>
          <p:nvPr/>
        </p:nvSpPr>
        <p:spPr>
          <a:xfrm>
            <a:off x="7551398" y="7525389"/>
            <a:ext cx="9281203" cy="1323439"/>
          </a:xfrm>
          <a:prstGeom prst="rect">
            <a:avLst/>
          </a:prstGeom>
        </p:spPr>
        <p:txBody>
          <a:bodyPr wrap="square">
            <a:spAutoFit/>
          </a:bodyPr>
          <a:lstStyle/>
          <a:p>
            <a:r>
              <a:rPr lang="en-US" altLang="zh-TW" sz="8000">
                <a:solidFill>
                  <a:schemeClr val="bg1"/>
                </a:solidFill>
                <a:latin typeface="Arial" panose="020B0604020202020204" pitchFamily="34" charset="0"/>
                <a:ea typeface="Arial" panose="020B0604020202020204" pitchFamily="34" charset="0"/>
                <a:cs typeface="Arial" panose="020B0604020202020204" pitchFamily="34" charset="0"/>
              </a:rPr>
              <a:t>is your best choice! </a:t>
            </a:r>
            <a:r>
              <a:rPr lang="en-US" altLang="zh-TW" sz="8000">
                <a:solidFill>
                  <a:schemeClr val="bg1"/>
                </a:solidFill>
                <a:latin typeface="Arial" panose="020B0604020202020204" pitchFamily="34" charset="0"/>
                <a:cs typeface="Arial" panose="020B0604020202020204" pitchFamily="34" charset="0"/>
              </a:rPr>
              <a:t>​</a:t>
            </a:r>
            <a:endParaRPr lang="zh-TW" altLang="en-US" sz="8000">
              <a:solidFill>
                <a:schemeClr val="bg1"/>
              </a:solidFill>
              <a:latin typeface="Arial" panose="020B0604020202020204" pitchFamily="34" charset="0"/>
              <a:cs typeface="Arial" panose="020B0604020202020204" pitchFamily="34" charset="0"/>
            </a:endParaRPr>
          </a:p>
        </p:txBody>
      </p:sp>
      <p:pic>
        <p:nvPicPr>
          <p:cNvPr id="4" name="圖形 3">
            <a:extLst>
              <a:ext uri="{FF2B5EF4-FFF2-40B4-BE49-F238E27FC236}">
                <a16:creationId xmlns:a16="http://schemas.microsoft.com/office/drawing/2014/main" id="{D6D2378E-CE7A-4771-97D1-0A0C4CE53D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480" y="9460516"/>
            <a:ext cx="4546456" cy="369118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C3F09624-BC3D-4887-942D-BCBE19D7E373}"/>
              </a:ext>
            </a:extLst>
          </p:cNvPr>
          <p:cNvSpPr txBox="1">
            <a:spLocks/>
          </p:cNvSpPr>
          <p:nvPr/>
        </p:nvSpPr>
        <p:spPr>
          <a:xfrm>
            <a:off x="0" y="196850"/>
            <a:ext cx="22121813" cy="2286000"/>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endParaRPr lang="zh-TW" altLang="en-US" b="1" u="sng">
              <a:solidFill>
                <a:srgbClr val="00B0F0"/>
              </a:solidFill>
              <a:latin typeface="微軟正黑體" panose="020B0604030504040204" pitchFamily="34" charset="-120"/>
              <a:ea typeface="微軟正黑體" panose="020B0604030504040204" pitchFamily="34" charset="-120"/>
            </a:endParaRPr>
          </a:p>
        </p:txBody>
      </p:sp>
      <p:sp>
        <p:nvSpPr>
          <p:cNvPr id="6" name="標題 1">
            <a:extLst>
              <a:ext uri="{FF2B5EF4-FFF2-40B4-BE49-F238E27FC236}">
                <a16:creationId xmlns:a16="http://schemas.microsoft.com/office/drawing/2014/main" id="{44F379F2-21BE-5645-9DFB-C1EE0D3E76D6}"/>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020" indent="-447675"/>
            <a:r>
              <a:rPr lang="en-US" altLang="zh-TW" sz="10000" b="1" cap="none">
                <a:solidFill>
                  <a:schemeClr val="bg1"/>
                </a:solidFill>
                <a:latin typeface="Arial"/>
                <a:ea typeface="微軟正黑體" panose="020B0604030504040204" pitchFamily="34" charset="-120"/>
                <a:cs typeface="Arial"/>
              </a:rPr>
              <a:t>Purpose &amp; Sync Methods</a:t>
            </a:r>
            <a:endParaRPr lang="en-US">
              <a:solidFill>
                <a:schemeClr val="bg1"/>
              </a:solidFill>
            </a:endParaRPr>
          </a:p>
        </p:txBody>
      </p:sp>
      <p:sp>
        <p:nvSpPr>
          <p:cNvPr id="196" name="文字方塊 195">
            <a:extLst>
              <a:ext uri="{FF2B5EF4-FFF2-40B4-BE49-F238E27FC236}">
                <a16:creationId xmlns:a16="http://schemas.microsoft.com/office/drawing/2014/main" id="{C39FD88E-2956-4734-89C7-55D867A584C0}"/>
              </a:ext>
            </a:extLst>
          </p:cNvPr>
          <p:cNvSpPr txBox="1"/>
          <p:nvPr/>
        </p:nvSpPr>
        <p:spPr>
          <a:xfrm>
            <a:off x="6793830" y="12804399"/>
            <a:ext cx="3040840" cy="523220"/>
          </a:xfrm>
          <a:prstGeom prst="rect">
            <a:avLst/>
          </a:prstGeom>
          <a:noFill/>
        </p:spPr>
        <p:txBody>
          <a:bodyPr wrap="square" rtlCol="0">
            <a:spAutoFit/>
          </a:bodyPr>
          <a:lstStyle/>
          <a:p>
            <a:r>
              <a:rPr lang="en-US" altLang="zh-TW" sz="2800" b="1">
                <a:solidFill>
                  <a:schemeClr val="bg1"/>
                </a:solidFill>
                <a:latin typeface="微軟正黑體" panose="020B0604030504040204" pitchFamily="34" charset="-120"/>
                <a:ea typeface="微軟正黑體" panose="020B0604030504040204" pitchFamily="34" charset="-120"/>
              </a:rPr>
              <a:t>Mobile</a:t>
            </a:r>
            <a:r>
              <a:rPr lang="zh-TW" altLang="en-US" sz="2800" b="1">
                <a:solidFill>
                  <a:schemeClr val="bg1"/>
                </a:solidFill>
                <a:latin typeface="微軟正黑體" panose="020B0604030504040204" pitchFamily="34" charset="-120"/>
                <a:ea typeface="微軟正黑體" panose="020B0604030504040204" pitchFamily="34" charset="-120"/>
              </a:rPr>
              <a:t> </a:t>
            </a:r>
            <a:r>
              <a:rPr lang="en-US" altLang="zh-TW" sz="2800" b="1">
                <a:solidFill>
                  <a:schemeClr val="bg1"/>
                </a:solidFill>
                <a:latin typeface="微軟正黑體" panose="020B0604030504040204" pitchFamily="34" charset="-120"/>
                <a:ea typeface="微軟正黑體" panose="020B0604030504040204" pitchFamily="34" charset="-120"/>
              </a:rPr>
              <a:t>Device</a:t>
            </a:r>
          </a:p>
        </p:txBody>
      </p:sp>
      <p:sp>
        <p:nvSpPr>
          <p:cNvPr id="193" name="文字方塊 192">
            <a:extLst>
              <a:ext uri="{FF2B5EF4-FFF2-40B4-BE49-F238E27FC236}">
                <a16:creationId xmlns:a16="http://schemas.microsoft.com/office/drawing/2014/main" id="{A3EACB25-E43D-4834-A713-3902353660C7}"/>
              </a:ext>
            </a:extLst>
          </p:cNvPr>
          <p:cNvSpPr txBox="1"/>
          <p:nvPr/>
        </p:nvSpPr>
        <p:spPr>
          <a:xfrm>
            <a:off x="4374961" y="12804399"/>
            <a:ext cx="1663815" cy="523220"/>
          </a:xfrm>
          <a:prstGeom prst="rect">
            <a:avLst/>
          </a:prstGeom>
          <a:noFill/>
        </p:spPr>
        <p:txBody>
          <a:bodyPr wrap="square" rtlCol="0">
            <a:spAutoFit/>
          </a:bodyPr>
          <a:lstStyle/>
          <a:p>
            <a:r>
              <a:rPr lang="en-US" altLang="zh-TW" sz="2800" b="1">
                <a:solidFill>
                  <a:schemeClr val="bg1"/>
                </a:solidFill>
                <a:latin typeface="微軟正黑體" panose="020B0604030504040204" pitchFamily="34" charset="-120"/>
                <a:ea typeface="微軟正黑體" panose="020B0604030504040204" pitchFamily="34" charset="-120"/>
              </a:rPr>
              <a:t>Office</a:t>
            </a:r>
            <a:endParaRPr lang="en-US" altLang="zh-TW" sz="4000" b="1">
              <a:solidFill>
                <a:schemeClr val="bg1"/>
              </a:solidFill>
              <a:latin typeface="微軟正黑體" panose="020B0604030504040204" pitchFamily="34" charset="-120"/>
              <a:ea typeface="微軟正黑體" panose="020B0604030504040204" pitchFamily="34" charset="-120"/>
            </a:endParaRPr>
          </a:p>
        </p:txBody>
      </p:sp>
      <p:sp>
        <p:nvSpPr>
          <p:cNvPr id="189" name="文字方塊 188">
            <a:extLst>
              <a:ext uri="{FF2B5EF4-FFF2-40B4-BE49-F238E27FC236}">
                <a16:creationId xmlns:a16="http://schemas.microsoft.com/office/drawing/2014/main" id="{AF997164-539B-4C11-8490-0AAE7A93799F}"/>
              </a:ext>
            </a:extLst>
          </p:cNvPr>
          <p:cNvSpPr txBox="1"/>
          <p:nvPr/>
        </p:nvSpPr>
        <p:spPr>
          <a:xfrm>
            <a:off x="1687267" y="12804399"/>
            <a:ext cx="1403552" cy="523220"/>
          </a:xfrm>
          <a:prstGeom prst="rect">
            <a:avLst/>
          </a:prstGeom>
          <a:noFill/>
        </p:spPr>
        <p:txBody>
          <a:bodyPr wrap="square" rtlCol="0">
            <a:spAutoFit/>
          </a:bodyPr>
          <a:lstStyle/>
          <a:p>
            <a:r>
              <a:rPr lang="en-US" altLang="zh-TW" sz="2800" b="1">
                <a:solidFill>
                  <a:schemeClr val="bg1"/>
                </a:solidFill>
                <a:latin typeface="微軟正黑體" panose="020B0604030504040204" pitchFamily="34" charset="-120"/>
                <a:ea typeface="微軟正黑體" panose="020B0604030504040204" pitchFamily="34" charset="-120"/>
              </a:rPr>
              <a:t>Laptop</a:t>
            </a:r>
          </a:p>
        </p:txBody>
      </p:sp>
      <p:sp>
        <p:nvSpPr>
          <p:cNvPr id="185" name="文字方塊 184">
            <a:extLst>
              <a:ext uri="{FF2B5EF4-FFF2-40B4-BE49-F238E27FC236}">
                <a16:creationId xmlns:a16="http://schemas.microsoft.com/office/drawing/2014/main" id="{C7E4192D-0B62-4837-9621-90CCB02BE8D6}"/>
              </a:ext>
            </a:extLst>
          </p:cNvPr>
          <p:cNvSpPr txBox="1"/>
          <p:nvPr/>
        </p:nvSpPr>
        <p:spPr>
          <a:xfrm>
            <a:off x="9834670" y="12804399"/>
            <a:ext cx="1663815" cy="523220"/>
          </a:xfrm>
          <a:prstGeom prst="rect">
            <a:avLst/>
          </a:prstGeom>
          <a:noFill/>
        </p:spPr>
        <p:txBody>
          <a:bodyPr wrap="square" rtlCol="0">
            <a:spAutoFit/>
          </a:bodyPr>
          <a:lstStyle/>
          <a:p>
            <a:r>
              <a:rPr lang="en-US" altLang="zh-TW" sz="2800" b="1">
                <a:solidFill>
                  <a:schemeClr val="bg1"/>
                </a:solidFill>
                <a:latin typeface="微軟正黑體" panose="020B0604030504040204" pitchFamily="34" charset="-120"/>
                <a:ea typeface="微軟正黑體" panose="020B0604030504040204" pitchFamily="34" charset="-120"/>
              </a:rPr>
              <a:t>Desktop</a:t>
            </a:r>
          </a:p>
        </p:txBody>
      </p:sp>
      <p:sp>
        <p:nvSpPr>
          <p:cNvPr id="171" name="文字方塊 170">
            <a:extLst>
              <a:ext uri="{FF2B5EF4-FFF2-40B4-BE49-F238E27FC236}">
                <a16:creationId xmlns:a16="http://schemas.microsoft.com/office/drawing/2014/main" id="{DC5F9BA4-4286-4531-8282-BBBCD0DC4BE0}"/>
              </a:ext>
            </a:extLst>
          </p:cNvPr>
          <p:cNvSpPr txBox="1"/>
          <p:nvPr/>
        </p:nvSpPr>
        <p:spPr>
          <a:xfrm>
            <a:off x="15533971" y="12804399"/>
            <a:ext cx="2937832" cy="523220"/>
          </a:xfrm>
          <a:prstGeom prst="rect">
            <a:avLst/>
          </a:prstGeom>
          <a:noFill/>
        </p:spPr>
        <p:txBody>
          <a:bodyPr wrap="square" rtlCol="0">
            <a:spAutoFit/>
          </a:bodyPr>
          <a:lstStyle/>
          <a:p>
            <a:r>
              <a:rPr lang="en-US" altLang="zh-TW" sz="2800" b="1">
                <a:solidFill>
                  <a:schemeClr val="bg1"/>
                </a:solidFill>
                <a:latin typeface="微軟正黑體" panose="020B0604030504040204" pitchFamily="34" charset="-120"/>
                <a:ea typeface="微軟正黑體" panose="020B0604030504040204" pitchFamily="34" charset="-120"/>
              </a:rPr>
              <a:t>File</a:t>
            </a:r>
            <a:r>
              <a:rPr lang="zh-TW" altLang="en-US" sz="2800" b="1">
                <a:solidFill>
                  <a:schemeClr val="bg1"/>
                </a:solidFill>
                <a:latin typeface="微軟正黑體" panose="020B0604030504040204" pitchFamily="34" charset="-120"/>
                <a:ea typeface="微軟正黑體" panose="020B0604030504040204" pitchFamily="34" charset="-120"/>
              </a:rPr>
              <a:t> </a:t>
            </a:r>
            <a:r>
              <a:rPr lang="en-US" altLang="zh-TW" sz="2800" b="1">
                <a:solidFill>
                  <a:schemeClr val="bg1"/>
                </a:solidFill>
                <a:latin typeface="微軟正黑體" panose="020B0604030504040204" pitchFamily="34" charset="-120"/>
                <a:ea typeface="微軟正黑體" panose="020B0604030504040204" pitchFamily="34" charset="-120"/>
              </a:rPr>
              <a:t>Share Link</a:t>
            </a:r>
          </a:p>
        </p:txBody>
      </p:sp>
      <p:sp>
        <p:nvSpPr>
          <p:cNvPr id="166" name="文字方塊 165">
            <a:extLst>
              <a:ext uri="{FF2B5EF4-FFF2-40B4-BE49-F238E27FC236}">
                <a16:creationId xmlns:a16="http://schemas.microsoft.com/office/drawing/2014/main" id="{903B7517-D323-41FB-AE65-F1A6A89C3642}"/>
              </a:ext>
            </a:extLst>
          </p:cNvPr>
          <p:cNvSpPr txBox="1"/>
          <p:nvPr/>
        </p:nvSpPr>
        <p:spPr>
          <a:xfrm>
            <a:off x="11848976" y="12804399"/>
            <a:ext cx="2561166" cy="523220"/>
          </a:xfrm>
          <a:prstGeom prst="rect">
            <a:avLst/>
          </a:prstGeom>
          <a:noFill/>
        </p:spPr>
        <p:txBody>
          <a:bodyPr wrap="square" rtlCol="0">
            <a:spAutoFit/>
          </a:bodyPr>
          <a:lstStyle/>
          <a:p>
            <a:r>
              <a:rPr lang="en-US" altLang="zh-TW" sz="2800" b="1">
                <a:solidFill>
                  <a:schemeClr val="bg1"/>
                </a:solidFill>
                <a:latin typeface="微軟正黑體" panose="020B0604030504040204" pitchFamily="34" charset="-120"/>
                <a:ea typeface="微軟正黑體" panose="020B0604030504040204" pitchFamily="34" charset="-120"/>
              </a:rPr>
              <a:t>Share</a:t>
            </a:r>
            <a:r>
              <a:rPr lang="zh-TW" altLang="en-US" sz="2800" b="1">
                <a:solidFill>
                  <a:schemeClr val="bg1"/>
                </a:solidFill>
                <a:latin typeface="微軟正黑體" panose="020B0604030504040204" pitchFamily="34" charset="-120"/>
                <a:ea typeface="微軟正黑體" panose="020B0604030504040204" pitchFamily="34" charset="-120"/>
              </a:rPr>
              <a:t> </a:t>
            </a:r>
            <a:r>
              <a:rPr lang="en-US" altLang="zh-TW" sz="2800" b="1">
                <a:solidFill>
                  <a:schemeClr val="bg1"/>
                </a:solidFill>
                <a:latin typeface="微軟正黑體" panose="020B0604030504040204" pitchFamily="34" charset="-120"/>
                <a:ea typeface="微軟正黑體" panose="020B0604030504040204" pitchFamily="34" charset="-120"/>
              </a:rPr>
              <a:t>Folder</a:t>
            </a:r>
          </a:p>
        </p:txBody>
      </p:sp>
      <p:sp>
        <p:nvSpPr>
          <p:cNvPr id="168" name="文字方塊 167">
            <a:extLst>
              <a:ext uri="{FF2B5EF4-FFF2-40B4-BE49-F238E27FC236}">
                <a16:creationId xmlns:a16="http://schemas.microsoft.com/office/drawing/2014/main" id="{7B9EFFC4-6B99-497D-ACC6-69B66D8DBE56}"/>
              </a:ext>
            </a:extLst>
          </p:cNvPr>
          <p:cNvSpPr txBox="1"/>
          <p:nvPr/>
        </p:nvSpPr>
        <p:spPr>
          <a:xfrm>
            <a:off x="13997643" y="11103615"/>
            <a:ext cx="1524926" cy="400110"/>
          </a:xfrm>
          <a:prstGeom prst="rect">
            <a:avLst/>
          </a:prstGeom>
          <a:noFill/>
        </p:spPr>
        <p:txBody>
          <a:bodyPr wrap="square" rtlCol="0" anchor="t">
            <a:spAutoFit/>
          </a:bodyPr>
          <a:lstStyle/>
          <a:p>
            <a:r>
              <a:rPr lang="en-US" altLang="zh-TW" sz="2000" b="1">
                <a:solidFill>
                  <a:schemeClr val="bg1"/>
                </a:solidFill>
                <a:latin typeface="微軟正黑體"/>
                <a:ea typeface="微軟正黑體"/>
              </a:rPr>
              <a:t>Partner</a:t>
            </a:r>
            <a:endParaRPr lang="en-US" altLang="zh-TW" sz="2000" b="1">
              <a:solidFill>
                <a:schemeClr val="bg1"/>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654A0318-8E61-4C38-901D-9ED2267606CC}"/>
              </a:ext>
            </a:extLst>
          </p:cNvPr>
          <p:cNvSpPr/>
          <p:nvPr/>
        </p:nvSpPr>
        <p:spPr>
          <a:xfrm>
            <a:off x="1290508" y="5043399"/>
            <a:ext cx="2496197" cy="1785104"/>
          </a:xfrm>
          <a:prstGeom prst="rect">
            <a:avLst/>
          </a:prstGeom>
        </p:spPr>
        <p:txBody>
          <a:bodyPr wrap="none">
            <a:spAutoFit/>
          </a:bodyPr>
          <a:lstStyle/>
          <a:p>
            <a:pPr lvl="0" algn="ctr"/>
            <a: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t>Simple</a:t>
            </a:r>
            <a:b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endParaRPr lang="zh-TW" altLang="en-US" sz="5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0" name="矩形 59">
            <a:extLst>
              <a:ext uri="{FF2B5EF4-FFF2-40B4-BE49-F238E27FC236}">
                <a16:creationId xmlns:a16="http://schemas.microsoft.com/office/drawing/2014/main" id="{B417D150-A1BE-4592-9B52-D8E8E516EB1A}"/>
              </a:ext>
            </a:extLst>
          </p:cNvPr>
          <p:cNvSpPr/>
          <p:nvPr/>
        </p:nvSpPr>
        <p:spPr>
          <a:xfrm>
            <a:off x="6368827" y="5043399"/>
            <a:ext cx="1871025" cy="1785104"/>
          </a:xfrm>
          <a:prstGeom prst="rect">
            <a:avLst/>
          </a:prstGeom>
        </p:spPr>
        <p:txBody>
          <a:bodyPr wrap="none">
            <a:spAutoFit/>
          </a:bodyPr>
          <a:lstStyle/>
          <a:p>
            <a:pPr lvl="0" algn="ctr"/>
            <a: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t>File</a:t>
            </a:r>
            <a:b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t>Sync</a:t>
            </a:r>
            <a:endParaRPr lang="zh-TW" altLang="en-US" sz="5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1" name="矩形 60">
            <a:extLst>
              <a:ext uri="{FF2B5EF4-FFF2-40B4-BE49-F238E27FC236}">
                <a16:creationId xmlns:a16="http://schemas.microsoft.com/office/drawing/2014/main" id="{1928BEBF-FC93-4BB6-AEBC-6BE72A48994A}"/>
              </a:ext>
            </a:extLst>
          </p:cNvPr>
          <p:cNvSpPr/>
          <p:nvPr/>
        </p:nvSpPr>
        <p:spPr>
          <a:xfrm>
            <a:off x="11119430" y="5124020"/>
            <a:ext cx="2145139" cy="1785104"/>
          </a:xfrm>
          <a:prstGeom prst="rect">
            <a:avLst/>
          </a:prstGeom>
        </p:spPr>
        <p:txBody>
          <a:bodyPr wrap="none">
            <a:spAutoFit/>
          </a:bodyPr>
          <a:lstStyle/>
          <a:p>
            <a:pPr lvl="0" algn="ctr"/>
            <a: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t>Rapid</a:t>
            </a:r>
            <a:b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t>Share</a:t>
            </a:r>
            <a:endParaRPr lang="zh-TW" altLang="en-US" sz="5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2" name="矩形 61">
            <a:extLst>
              <a:ext uri="{FF2B5EF4-FFF2-40B4-BE49-F238E27FC236}">
                <a16:creationId xmlns:a16="http://schemas.microsoft.com/office/drawing/2014/main" id="{88E4B06D-D86A-4121-B83C-3ED8BA5A57B0}"/>
              </a:ext>
            </a:extLst>
          </p:cNvPr>
          <p:cNvSpPr/>
          <p:nvPr/>
        </p:nvSpPr>
        <p:spPr>
          <a:xfrm>
            <a:off x="15660703" y="5124020"/>
            <a:ext cx="2658100" cy="1785104"/>
          </a:xfrm>
          <a:prstGeom prst="rect">
            <a:avLst/>
          </a:prstGeom>
        </p:spPr>
        <p:txBody>
          <a:bodyPr wrap="none">
            <a:spAutoFit/>
          </a:bodyPr>
          <a:lstStyle/>
          <a:p>
            <a:pPr lvl="0" algn="ctr"/>
            <a: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t>Cloud</a:t>
            </a:r>
            <a:b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t>Access</a:t>
            </a:r>
            <a:endParaRPr lang="zh-TW" altLang="en-US" sz="5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3" name="矩形 62">
            <a:extLst>
              <a:ext uri="{FF2B5EF4-FFF2-40B4-BE49-F238E27FC236}">
                <a16:creationId xmlns:a16="http://schemas.microsoft.com/office/drawing/2014/main" id="{2A16DC37-B937-4960-8472-4777D5398179}"/>
              </a:ext>
            </a:extLst>
          </p:cNvPr>
          <p:cNvSpPr/>
          <p:nvPr/>
        </p:nvSpPr>
        <p:spPr>
          <a:xfrm>
            <a:off x="20837360" y="5131634"/>
            <a:ext cx="1975797" cy="1785104"/>
          </a:xfrm>
          <a:prstGeom prst="rect">
            <a:avLst/>
          </a:prstGeom>
        </p:spPr>
        <p:txBody>
          <a:bodyPr wrap="none">
            <a:spAutoFit/>
          </a:bodyPr>
          <a:lstStyle/>
          <a:p>
            <a:pPr lvl="0" algn="ctr"/>
            <a: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t>Team</a:t>
            </a:r>
            <a:b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5500" b="1">
                <a:solidFill>
                  <a:schemeClr val="bg1"/>
                </a:solidFill>
                <a:latin typeface="Arial" panose="020B0604020202020204" pitchFamily="34" charset="0"/>
                <a:ea typeface="微軟正黑體" panose="020B0604030504040204" pitchFamily="34" charset="-120"/>
                <a:cs typeface="Arial" panose="020B0604020202020204" pitchFamily="34" charset="0"/>
              </a:rPr>
              <a:t>Work</a:t>
            </a:r>
            <a:endParaRPr lang="zh-TW" altLang="en-US" sz="5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920838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圓角 44">
            <a:extLst>
              <a:ext uri="{FF2B5EF4-FFF2-40B4-BE49-F238E27FC236}">
                <a16:creationId xmlns:a16="http://schemas.microsoft.com/office/drawing/2014/main" id="{0107CF37-1D8E-448B-ACAA-6435DDF8A99F}"/>
              </a:ext>
            </a:extLst>
          </p:cNvPr>
          <p:cNvSpPr/>
          <p:nvPr/>
        </p:nvSpPr>
        <p:spPr>
          <a:xfrm>
            <a:off x="816429" y="1600200"/>
            <a:ext cx="22827343" cy="11397343"/>
          </a:xfrm>
          <a:prstGeom prst="roundRect">
            <a:avLst>
              <a:gd name="adj" fmla="val 4285"/>
            </a:avLst>
          </a:prstGeom>
          <a:gradFill>
            <a:gsLst>
              <a:gs pos="5625">
                <a:schemeClr val="tx1">
                  <a:lumMod val="65000"/>
                </a:schemeClr>
              </a:gs>
              <a:gs pos="32000">
                <a:srgbClr val="909BD1"/>
              </a:gs>
              <a:gs pos="100000">
                <a:srgbClr val="5FFFBF"/>
              </a:gs>
            </a:gsLst>
            <a:lin ang="600000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0" name="群組 49">
            <a:extLst>
              <a:ext uri="{FF2B5EF4-FFF2-40B4-BE49-F238E27FC236}">
                <a16:creationId xmlns:a16="http://schemas.microsoft.com/office/drawing/2014/main" id="{062196D9-5B31-4E8E-BDDA-229CDAAD5E64}"/>
              </a:ext>
            </a:extLst>
          </p:cNvPr>
          <p:cNvGrpSpPr/>
          <p:nvPr/>
        </p:nvGrpSpPr>
        <p:grpSpPr>
          <a:xfrm>
            <a:off x="0" y="858"/>
            <a:ext cx="24380951" cy="4055312"/>
            <a:chOff x="0" y="858"/>
            <a:chExt cx="24380951" cy="4055312"/>
          </a:xfrm>
        </p:grpSpPr>
        <p:pic>
          <p:nvPicPr>
            <p:cNvPr id="48" name="圖片 47">
              <a:extLst>
                <a:ext uri="{FF2B5EF4-FFF2-40B4-BE49-F238E27FC236}">
                  <a16:creationId xmlns:a16="http://schemas.microsoft.com/office/drawing/2014/main" id="{433C9E5C-2887-4603-926C-03095BA809AD}"/>
                </a:ext>
              </a:extLst>
            </p:cNvPr>
            <p:cNvPicPr>
              <a:picLocks noChangeAspect="1"/>
            </p:cNvPicPr>
            <p:nvPr/>
          </p:nvPicPr>
          <p:blipFill rotWithShape="1">
            <a:blip r:embed="rId3">
              <a:extLst>
                <a:ext uri="{28A0092B-C50C-407E-A947-70E740481C1C}">
                  <a14:useLocalDpi xmlns:a14="http://schemas.microsoft.com/office/drawing/2010/main" val="0"/>
                </a:ext>
              </a:extLst>
            </a:blip>
            <a:srcRect b="70430"/>
            <a:stretch/>
          </p:blipFill>
          <p:spPr>
            <a:xfrm>
              <a:off x="0" y="858"/>
              <a:ext cx="24380951" cy="4055312"/>
            </a:xfrm>
            <a:prstGeom prst="rect">
              <a:avLst/>
            </a:prstGeom>
          </p:spPr>
        </p:pic>
        <p:sp>
          <p:nvSpPr>
            <p:cNvPr id="49" name="矩形 48">
              <a:extLst>
                <a:ext uri="{FF2B5EF4-FFF2-40B4-BE49-F238E27FC236}">
                  <a16:creationId xmlns:a16="http://schemas.microsoft.com/office/drawing/2014/main" id="{DC5A1184-62A7-42CE-A27F-EAE80FE173FC}"/>
                </a:ext>
              </a:extLst>
            </p:cNvPr>
            <p:cNvSpPr/>
            <p:nvPr/>
          </p:nvSpPr>
          <p:spPr>
            <a:xfrm>
              <a:off x="23603617" y="359356"/>
              <a:ext cx="192131" cy="18145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 name="矩形: 圓角 9">
            <a:extLst>
              <a:ext uri="{FF2B5EF4-FFF2-40B4-BE49-F238E27FC236}">
                <a16:creationId xmlns:a16="http://schemas.microsoft.com/office/drawing/2014/main" id="{68EF75EA-B25B-40EC-921F-C77AABFF8661}"/>
              </a:ext>
            </a:extLst>
          </p:cNvPr>
          <p:cNvSpPr/>
          <p:nvPr/>
        </p:nvSpPr>
        <p:spPr>
          <a:xfrm>
            <a:off x="2335577" y="4272325"/>
            <a:ext cx="5771407" cy="87283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6A3167C7-F422-6448-BA10-72FC97B93DD3}"/>
              </a:ext>
            </a:extLst>
          </p:cNvPr>
          <p:cNvSpPr txBox="1"/>
          <p:nvPr/>
        </p:nvSpPr>
        <p:spPr>
          <a:xfrm>
            <a:off x="2335577" y="4354800"/>
            <a:ext cx="5771407" cy="707886"/>
          </a:xfrm>
          <a:prstGeom prst="rect">
            <a:avLst/>
          </a:prstGeom>
          <a:noFill/>
        </p:spPr>
        <p:txBody>
          <a:bodyPr wrap="square" rtlCol="0">
            <a:spAutoFit/>
          </a:bodyPr>
          <a:lstStyle/>
          <a:p>
            <a:pPr algn="ctr"/>
            <a:r>
              <a:rPr kumimoji="1" lang="en-US" altLang="zh-TW" sz="4000" b="1">
                <a:latin typeface="微軟正黑體" panose="020B0604030504040204" pitchFamily="34" charset="-120"/>
                <a:ea typeface="微軟正黑體" panose="020B0604030504040204" pitchFamily="34" charset="-120"/>
              </a:rPr>
              <a:t>Cloud Sync</a:t>
            </a:r>
            <a:endParaRPr kumimoji="1" lang="zh-TW" altLang="en-US" sz="4000" b="1">
              <a:latin typeface="微軟正黑體" panose="020B0604030504040204" pitchFamily="34" charset="-120"/>
              <a:ea typeface="微軟正黑體" panose="020B0604030504040204" pitchFamily="34" charset="-120"/>
            </a:endParaRPr>
          </a:p>
        </p:txBody>
      </p:sp>
      <p:sp>
        <p:nvSpPr>
          <p:cNvPr id="27" name="標題 1">
            <a:extLst>
              <a:ext uri="{FF2B5EF4-FFF2-40B4-BE49-F238E27FC236}">
                <a16:creationId xmlns:a16="http://schemas.microsoft.com/office/drawing/2014/main" id="{E9927A60-59B7-4634-A65D-6D83A515DCCC}"/>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020" indent="-447675"/>
            <a:r>
              <a:rPr lang="en-US" altLang="zh-TW" sz="10000" b="1" cap="none">
                <a:solidFill>
                  <a:schemeClr val="bg1"/>
                </a:solidFill>
                <a:latin typeface="Arial"/>
                <a:ea typeface="微軟正黑體" panose="020B0604030504040204" pitchFamily="34" charset="-120"/>
                <a:cs typeface="Arial"/>
              </a:rPr>
              <a:t> Sync </a:t>
            </a:r>
            <a:r>
              <a:rPr lang="en-US" sz="9600" b="1" cap="none">
                <a:solidFill>
                  <a:schemeClr val="bg1"/>
                </a:solidFill>
                <a:latin typeface="Arial"/>
                <a:ea typeface="微軟正黑體" panose="020B0604030504040204" pitchFamily="34" charset="-120"/>
                <a:cs typeface="Arial"/>
              </a:rPr>
              <a:t>Methods</a:t>
            </a:r>
            <a:endParaRPr lang="zh-TW" altLang="en-US" sz="10000" b="1" cap="none">
              <a:solidFill>
                <a:schemeClr val="bg1"/>
              </a:solidFill>
              <a:latin typeface="Arial"/>
              <a:ea typeface="微軟正黑體" panose="020B0604030504040204" pitchFamily="34" charset="-120"/>
              <a:cs typeface="Arial"/>
            </a:endParaRPr>
          </a:p>
        </p:txBody>
      </p:sp>
      <p:sp>
        <p:nvSpPr>
          <p:cNvPr id="33" name="矩形: 圓角 32">
            <a:extLst>
              <a:ext uri="{FF2B5EF4-FFF2-40B4-BE49-F238E27FC236}">
                <a16:creationId xmlns:a16="http://schemas.microsoft.com/office/drawing/2014/main" id="{45D08F35-D53E-418F-A39C-F151B804D13F}"/>
              </a:ext>
            </a:extLst>
          </p:cNvPr>
          <p:cNvSpPr/>
          <p:nvPr/>
        </p:nvSpPr>
        <p:spPr>
          <a:xfrm>
            <a:off x="10312400" y="4272325"/>
            <a:ext cx="5771407" cy="87283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a:extLst>
              <a:ext uri="{FF2B5EF4-FFF2-40B4-BE49-F238E27FC236}">
                <a16:creationId xmlns:a16="http://schemas.microsoft.com/office/drawing/2014/main" id="{A4E60D64-5C2E-4832-8FC1-A40E3B4EAFFA}"/>
              </a:ext>
            </a:extLst>
          </p:cNvPr>
          <p:cNvSpPr txBox="1"/>
          <p:nvPr/>
        </p:nvSpPr>
        <p:spPr>
          <a:xfrm>
            <a:off x="10312400" y="4354800"/>
            <a:ext cx="5771407" cy="707886"/>
          </a:xfrm>
          <a:prstGeom prst="rect">
            <a:avLst/>
          </a:prstGeom>
          <a:noFill/>
        </p:spPr>
        <p:txBody>
          <a:bodyPr wrap="square" rtlCol="0">
            <a:spAutoFit/>
          </a:bodyPr>
          <a:lstStyle/>
          <a:p>
            <a:pPr algn="ctr"/>
            <a:r>
              <a:rPr kumimoji="1" lang="en-US" altLang="zh-TW" sz="4000" b="1">
                <a:latin typeface="微軟正黑體" panose="020B0604030504040204" pitchFamily="34" charset="-120"/>
                <a:ea typeface="微軟正黑體" panose="020B0604030504040204" pitchFamily="34" charset="-120"/>
              </a:rPr>
              <a:t>Server</a:t>
            </a:r>
            <a:r>
              <a:rPr kumimoji="1" lang="zh-TW" altLang="en-US" sz="4000" b="1">
                <a:latin typeface="微軟正黑體" panose="020B0604030504040204" pitchFamily="34" charset="-120"/>
                <a:ea typeface="微軟正黑體" panose="020B0604030504040204" pitchFamily="34" charset="-120"/>
              </a:rPr>
              <a:t> </a:t>
            </a:r>
            <a:r>
              <a:rPr kumimoji="1" lang="en-US" altLang="zh-TW" sz="4000" b="1">
                <a:latin typeface="微軟正黑體" panose="020B0604030504040204" pitchFamily="34" charset="-120"/>
                <a:ea typeface="微軟正黑體" panose="020B0604030504040204" pitchFamily="34" charset="-120"/>
              </a:rPr>
              <a:t>Sync</a:t>
            </a:r>
            <a:endParaRPr kumimoji="1" lang="zh-TW" altLang="en-US" sz="4000" b="1">
              <a:latin typeface="微軟正黑體" panose="020B0604030504040204" pitchFamily="34" charset="-120"/>
              <a:ea typeface="微軟正黑體" panose="020B0604030504040204" pitchFamily="34" charset="-120"/>
            </a:endParaRPr>
          </a:p>
        </p:txBody>
      </p:sp>
      <p:sp>
        <p:nvSpPr>
          <p:cNvPr id="36" name="矩形: 圓角 35">
            <a:extLst>
              <a:ext uri="{FF2B5EF4-FFF2-40B4-BE49-F238E27FC236}">
                <a16:creationId xmlns:a16="http://schemas.microsoft.com/office/drawing/2014/main" id="{79E52D81-62F3-4209-BE78-B8B41D1479A9}"/>
              </a:ext>
            </a:extLst>
          </p:cNvPr>
          <p:cNvSpPr/>
          <p:nvPr/>
        </p:nvSpPr>
        <p:spPr>
          <a:xfrm>
            <a:off x="17073602" y="4234089"/>
            <a:ext cx="5771407" cy="94930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文字方塊 37">
            <a:extLst>
              <a:ext uri="{FF2B5EF4-FFF2-40B4-BE49-F238E27FC236}">
                <a16:creationId xmlns:a16="http://schemas.microsoft.com/office/drawing/2014/main" id="{D2728F7F-519C-4817-A89D-28E0C50ADC64}"/>
              </a:ext>
            </a:extLst>
          </p:cNvPr>
          <p:cNvSpPr txBox="1"/>
          <p:nvPr/>
        </p:nvSpPr>
        <p:spPr>
          <a:xfrm>
            <a:off x="17073602" y="4354800"/>
            <a:ext cx="5771407" cy="707886"/>
          </a:xfrm>
          <a:prstGeom prst="rect">
            <a:avLst/>
          </a:prstGeom>
          <a:noFill/>
        </p:spPr>
        <p:txBody>
          <a:bodyPr wrap="square" rtlCol="0">
            <a:spAutoFit/>
          </a:bodyPr>
          <a:lstStyle/>
          <a:p>
            <a:pPr algn="ctr"/>
            <a:r>
              <a:rPr kumimoji="1" lang="en-US" altLang="zh-TW" sz="4000" b="1">
                <a:latin typeface="微軟正黑體" panose="020B0604030504040204" pitchFamily="34" charset="-120"/>
                <a:ea typeface="微軟正黑體" panose="020B0604030504040204" pitchFamily="34" charset="-120"/>
              </a:rPr>
              <a:t>Device Sync</a:t>
            </a:r>
            <a:endParaRPr kumimoji="1" lang="zh-TW" altLang="en-US" sz="4000" b="1">
              <a:latin typeface="微軟正黑體" panose="020B0604030504040204" pitchFamily="34" charset="-120"/>
              <a:ea typeface="微軟正黑體" panose="020B0604030504040204" pitchFamily="34" charset="-120"/>
            </a:endParaRPr>
          </a:p>
        </p:txBody>
      </p:sp>
      <p:grpSp>
        <p:nvGrpSpPr>
          <p:cNvPr id="44" name="群組 43">
            <a:extLst>
              <a:ext uri="{FF2B5EF4-FFF2-40B4-BE49-F238E27FC236}">
                <a16:creationId xmlns:a16="http://schemas.microsoft.com/office/drawing/2014/main" id="{5CF78000-7409-4BA4-9193-05233190EDED}"/>
              </a:ext>
            </a:extLst>
          </p:cNvPr>
          <p:cNvGrpSpPr/>
          <p:nvPr/>
        </p:nvGrpSpPr>
        <p:grpSpPr>
          <a:xfrm>
            <a:off x="2228862" y="5145592"/>
            <a:ext cx="18815938" cy="7361019"/>
            <a:chOff x="2086053" y="5083833"/>
            <a:chExt cx="20508696" cy="8023246"/>
          </a:xfrm>
        </p:grpSpPr>
        <p:pic>
          <p:nvPicPr>
            <p:cNvPr id="42" name="圖形 41">
              <a:extLst>
                <a:ext uri="{FF2B5EF4-FFF2-40B4-BE49-F238E27FC236}">
                  <a16:creationId xmlns:a16="http://schemas.microsoft.com/office/drawing/2014/main" id="{713916E6-3A4E-4E0B-827E-CBFB41F5B4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6053" y="5083833"/>
              <a:ext cx="20508696" cy="8023246"/>
            </a:xfrm>
            <a:prstGeom prst="rect">
              <a:avLst/>
            </a:prstGeom>
          </p:spPr>
        </p:pic>
        <p:pic>
          <p:nvPicPr>
            <p:cNvPr id="13" name="圖片 12">
              <a:extLst>
                <a:ext uri="{FF2B5EF4-FFF2-40B4-BE49-F238E27FC236}">
                  <a16:creationId xmlns:a16="http://schemas.microsoft.com/office/drawing/2014/main" id="{785068D8-47E4-4F76-B90F-47784149F05A}"/>
                </a:ext>
              </a:extLst>
            </p:cNvPr>
            <p:cNvPicPr>
              <a:picLocks noChangeAspect="1"/>
            </p:cNvPicPr>
            <p:nvPr/>
          </p:nvPicPr>
          <p:blipFill rotWithShape="1">
            <a:blip r:embed="rId6">
              <a:extLst>
                <a:ext uri="{28A0092B-C50C-407E-A947-70E740481C1C}">
                  <a14:useLocalDpi xmlns:a14="http://schemas.microsoft.com/office/drawing/2010/main" val="0"/>
                </a:ext>
              </a:extLst>
            </a:blip>
            <a:srcRect l="36289" t="22764" r="35144" b="27161"/>
            <a:stretch/>
          </p:blipFill>
          <p:spPr>
            <a:xfrm>
              <a:off x="6938699" y="6343902"/>
              <a:ext cx="959271" cy="1114912"/>
            </a:xfrm>
            <a:prstGeom prst="rect">
              <a:avLst/>
            </a:prstGeom>
          </p:spPr>
        </p:pic>
        <p:pic>
          <p:nvPicPr>
            <p:cNvPr id="21" name="圖片 20">
              <a:extLst>
                <a:ext uri="{FF2B5EF4-FFF2-40B4-BE49-F238E27FC236}">
                  <a16:creationId xmlns:a16="http://schemas.microsoft.com/office/drawing/2014/main" id="{DC0407A9-10E7-4069-B5D3-60144ED5F5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8719" y="5506569"/>
              <a:ext cx="1291554" cy="959786"/>
            </a:xfrm>
            <a:prstGeom prst="rect">
              <a:avLst/>
            </a:prstGeom>
          </p:spPr>
        </p:pic>
        <p:pic>
          <p:nvPicPr>
            <p:cNvPr id="40" name="圖片 39">
              <a:extLst>
                <a:ext uri="{FF2B5EF4-FFF2-40B4-BE49-F238E27FC236}">
                  <a16:creationId xmlns:a16="http://schemas.microsoft.com/office/drawing/2014/main" id="{9A8ED8E0-5B2E-4D4B-BE6B-360B3EE2F07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02" r="21570"/>
            <a:stretch/>
          </p:blipFill>
          <p:spPr>
            <a:xfrm>
              <a:off x="4392930" y="6617608"/>
              <a:ext cx="1390650" cy="1386249"/>
            </a:xfrm>
            <a:prstGeom prst="rect">
              <a:avLst/>
            </a:prstGeom>
          </p:spPr>
        </p:pic>
      </p:grpSp>
    </p:spTree>
    <p:extLst>
      <p:ext uri="{BB962C8B-B14F-4D97-AF65-F5344CB8AC3E}">
        <p14:creationId xmlns:p14="http://schemas.microsoft.com/office/powerpoint/2010/main" val="3999985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749C6A32-4269-4C3E-BE3D-F7074B70F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0312" y="3088823"/>
            <a:ext cx="8051705" cy="4740441"/>
          </a:xfrm>
          <a:prstGeom prst="rect">
            <a:avLst/>
          </a:prstGeom>
        </p:spPr>
      </p:pic>
      <p:grpSp>
        <p:nvGrpSpPr>
          <p:cNvPr id="4" name="群組 3">
            <a:extLst>
              <a:ext uri="{FF2B5EF4-FFF2-40B4-BE49-F238E27FC236}">
                <a16:creationId xmlns:a16="http://schemas.microsoft.com/office/drawing/2014/main" id="{CA9979AF-FEC3-4C02-B442-BF491593A16F}"/>
              </a:ext>
            </a:extLst>
          </p:cNvPr>
          <p:cNvGrpSpPr/>
          <p:nvPr/>
        </p:nvGrpSpPr>
        <p:grpSpPr>
          <a:xfrm>
            <a:off x="15535364" y="5238752"/>
            <a:ext cx="8010940" cy="7298485"/>
            <a:chOff x="15230564" y="5238752"/>
            <a:chExt cx="8010940" cy="7298485"/>
          </a:xfrm>
        </p:grpSpPr>
        <p:pic>
          <p:nvPicPr>
            <p:cNvPr id="2" name="圖形 1">
              <a:extLst>
                <a:ext uri="{FF2B5EF4-FFF2-40B4-BE49-F238E27FC236}">
                  <a16:creationId xmlns:a16="http://schemas.microsoft.com/office/drawing/2014/main" id="{4FC71989-2AD7-4B71-B5AB-E4E3C17EACE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1647"/>
            <a:stretch/>
          </p:blipFill>
          <p:spPr>
            <a:xfrm>
              <a:off x="15558377" y="5238752"/>
              <a:ext cx="7683127" cy="7298485"/>
            </a:xfrm>
            <a:prstGeom prst="rect">
              <a:avLst/>
            </a:prstGeom>
          </p:spPr>
        </p:pic>
        <p:sp>
          <p:nvSpPr>
            <p:cNvPr id="3" name="矩形 2">
              <a:extLst>
                <a:ext uri="{FF2B5EF4-FFF2-40B4-BE49-F238E27FC236}">
                  <a16:creationId xmlns:a16="http://schemas.microsoft.com/office/drawing/2014/main" id="{D6B5E463-5C7B-4E7F-BE28-CFEE066DE871}"/>
                </a:ext>
              </a:extLst>
            </p:cNvPr>
            <p:cNvSpPr/>
            <p:nvPr/>
          </p:nvSpPr>
          <p:spPr>
            <a:xfrm rot="10800000">
              <a:off x="15230564" y="5359239"/>
              <a:ext cx="703865" cy="6324600"/>
            </a:xfrm>
            <a:prstGeom prst="rect">
              <a:avLst/>
            </a:prstGeom>
            <a:gradFill>
              <a:gsLst>
                <a:gs pos="0">
                  <a:schemeClr val="bg1">
                    <a:alpha val="0"/>
                  </a:schemeClr>
                </a:gs>
                <a:gs pos="100000">
                  <a:schemeClr val="tx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aphicFrame>
        <p:nvGraphicFramePr>
          <p:cNvPr id="75" name="表格 74">
            <a:extLst>
              <a:ext uri="{FF2B5EF4-FFF2-40B4-BE49-F238E27FC236}">
                <a16:creationId xmlns:a16="http://schemas.microsoft.com/office/drawing/2014/main" id="{09BDBB02-32D7-4EDB-B46D-1095468AE91A}"/>
              </a:ext>
            </a:extLst>
          </p:cNvPr>
          <p:cNvGraphicFramePr>
            <a:graphicFrameLocks noGrp="1"/>
          </p:cNvGraphicFramePr>
          <p:nvPr>
            <p:extLst>
              <p:ext uri="{D42A27DB-BD31-4B8C-83A1-F6EECF244321}">
                <p14:modId xmlns:p14="http://schemas.microsoft.com/office/powerpoint/2010/main" val="1072121233"/>
              </p:ext>
            </p:extLst>
          </p:nvPr>
        </p:nvGraphicFramePr>
        <p:xfrm>
          <a:off x="797825" y="5070802"/>
          <a:ext cx="15178270" cy="8051169"/>
        </p:xfrm>
        <a:graphic>
          <a:graphicData uri="http://schemas.openxmlformats.org/drawingml/2006/table">
            <a:tbl>
              <a:tblPr>
                <a:tableStyleId>{5940675A-B579-460E-94D1-54222C63F5DA}</a:tableStyleId>
              </a:tblPr>
              <a:tblGrid>
                <a:gridCol w="2684592">
                  <a:extLst>
                    <a:ext uri="{9D8B030D-6E8A-4147-A177-3AD203B41FA5}">
                      <a16:colId xmlns:a16="http://schemas.microsoft.com/office/drawing/2014/main" val="3666131366"/>
                    </a:ext>
                  </a:extLst>
                </a:gridCol>
                <a:gridCol w="3252486">
                  <a:extLst>
                    <a:ext uri="{9D8B030D-6E8A-4147-A177-3AD203B41FA5}">
                      <a16:colId xmlns:a16="http://schemas.microsoft.com/office/drawing/2014/main" val="342929636"/>
                    </a:ext>
                  </a:extLst>
                </a:gridCol>
                <a:gridCol w="3149233">
                  <a:extLst>
                    <a:ext uri="{9D8B030D-6E8A-4147-A177-3AD203B41FA5}">
                      <a16:colId xmlns:a16="http://schemas.microsoft.com/office/drawing/2014/main" val="507241377"/>
                    </a:ext>
                  </a:extLst>
                </a:gridCol>
                <a:gridCol w="2891099">
                  <a:extLst>
                    <a:ext uri="{9D8B030D-6E8A-4147-A177-3AD203B41FA5}">
                      <a16:colId xmlns:a16="http://schemas.microsoft.com/office/drawing/2014/main" val="1698410928"/>
                    </a:ext>
                  </a:extLst>
                </a:gridCol>
                <a:gridCol w="3200860">
                  <a:extLst>
                    <a:ext uri="{9D8B030D-6E8A-4147-A177-3AD203B41FA5}">
                      <a16:colId xmlns:a16="http://schemas.microsoft.com/office/drawing/2014/main" val="3519672647"/>
                    </a:ext>
                  </a:extLst>
                </a:gridCol>
              </a:tblGrid>
              <a:tr h="2163893">
                <a:tc>
                  <a:txBody>
                    <a:bodyPr/>
                    <a:lstStyle/>
                    <a:p>
                      <a:pPr algn="ctr" fontAlgn="ctr"/>
                      <a:r>
                        <a:rPr lang="zh-TW" altLang="en-US" sz="2000" u="none" strike="noStrike">
                          <a:effectLst/>
                          <a:latin typeface="微軟正黑體" panose="020B0604030504040204" pitchFamily="34" charset="-120"/>
                          <a:ea typeface="微軟正黑體" panose="020B0604030504040204" pitchFamily="34" charset="-120"/>
                        </a:rPr>
                        <a:t>　</a:t>
                      </a:r>
                      <a:endParaRPr lang="zh-TW" altLang="en-US" sz="20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lnL w="762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endParaRPr lang="en-US" sz="20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endParaRPr lang="en-US" sz="20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endParaRPr lang="en-US" sz="20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endParaRPr lang="en-US" sz="20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628580315"/>
                  </a:ext>
                </a:extLst>
              </a:tr>
              <a:tr h="643517">
                <a:tc>
                  <a:txBody>
                    <a:bodyPr/>
                    <a:lstStyle/>
                    <a:p>
                      <a:pPr algn="ctr" fontAlgn="ctr"/>
                      <a:r>
                        <a:rPr lang="en-US" altLang="zh-TW" sz="2400" b="0" i="0" u="none" strike="noStrike">
                          <a:solidFill>
                            <a:schemeClr val="bg1"/>
                          </a:solidFill>
                          <a:effectLst/>
                          <a:latin typeface="微軟正黑體" panose="020B0604030504040204" pitchFamily="34" charset="-120"/>
                          <a:ea typeface="微軟正黑體" panose="020B0604030504040204" pitchFamily="34" charset="-120"/>
                        </a:rPr>
                        <a:t>Free</a:t>
                      </a:r>
                      <a:r>
                        <a:rPr lang="zh-TW" altLang="en-US" sz="2400" b="0" i="0" u="none" strike="noStrike">
                          <a:solidFill>
                            <a:schemeClr val="bg1"/>
                          </a:solidFill>
                          <a:effectLst/>
                          <a:latin typeface="微軟正黑體" panose="020B0604030504040204" pitchFamily="34" charset="-120"/>
                          <a:ea typeface="微軟正黑體" panose="020B0604030504040204" pitchFamily="34" charset="-120"/>
                        </a:rPr>
                        <a:t> </a:t>
                      </a:r>
                      <a:r>
                        <a:rPr lang="en-US" altLang="zh-TW" sz="2400" b="0" i="0" u="none" strike="noStrike">
                          <a:solidFill>
                            <a:schemeClr val="bg1"/>
                          </a:solidFill>
                          <a:effectLst/>
                          <a:latin typeface="微軟正黑體" panose="020B0604030504040204" pitchFamily="34" charset="-120"/>
                          <a:ea typeface="微軟正黑體" panose="020B0604030504040204" pitchFamily="34" charset="-120"/>
                        </a:rPr>
                        <a:t>Space</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762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u="none" strike="noStrike">
                          <a:solidFill>
                            <a:schemeClr val="bg1"/>
                          </a:solidFill>
                          <a:effectLst/>
                          <a:latin typeface="微軟正黑體" panose="020B0604030504040204" pitchFamily="34" charset="-120"/>
                          <a:ea typeface="微軟正黑體" panose="020B0604030504040204" pitchFamily="34" charset="-120"/>
                        </a:rPr>
                        <a:t>15GB</a:t>
                      </a:r>
                      <a:endParaRPr 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u="none" strike="noStrike">
                          <a:solidFill>
                            <a:schemeClr val="bg1"/>
                          </a:solidFill>
                          <a:effectLst/>
                          <a:latin typeface="微軟正黑體"/>
                          <a:ea typeface="微軟正黑體"/>
                        </a:rPr>
                        <a:t>6GB</a:t>
                      </a:r>
                      <a:endParaRPr lang="en-US"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u="none" strike="noStrike">
                          <a:solidFill>
                            <a:schemeClr val="bg1"/>
                          </a:solidFill>
                          <a:effectLst/>
                          <a:latin typeface="微軟正黑體" panose="020B0604030504040204" pitchFamily="34" charset="-120"/>
                          <a:ea typeface="微軟正黑體" panose="020B0604030504040204" pitchFamily="34" charset="-120"/>
                        </a:rPr>
                        <a:t>2GB</a:t>
                      </a:r>
                      <a:endParaRPr 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u="none" strike="noStrike">
                          <a:solidFill>
                            <a:schemeClr val="bg1"/>
                          </a:solidFill>
                          <a:effectLst/>
                          <a:latin typeface="微軟正黑體"/>
                          <a:ea typeface="微軟正黑體"/>
                        </a:rPr>
                        <a:t>5GB</a:t>
                      </a:r>
                      <a:endParaRPr lang="en-US"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86651173"/>
                  </a:ext>
                </a:extLst>
              </a:tr>
              <a:tr h="643517">
                <a:tc rowSpan="6">
                  <a:txBody>
                    <a:bodyPr/>
                    <a:lstStyle/>
                    <a:p>
                      <a:pPr algn="ctr" fontAlgn="ctr"/>
                      <a:r>
                        <a:rPr lang="en-US" altLang="zh-TW" sz="2400" u="none" strike="noStrike">
                          <a:solidFill>
                            <a:schemeClr val="bg1"/>
                          </a:solidFill>
                          <a:effectLst/>
                          <a:latin typeface="微軟正黑體" panose="020B0604030504040204" pitchFamily="34" charset="-120"/>
                          <a:ea typeface="微軟正黑體" panose="020B0604030504040204" pitchFamily="34" charset="-120"/>
                        </a:rPr>
                        <a:t>Subscription</a:t>
                      </a:r>
                    </a:p>
                    <a:p>
                      <a:pPr algn="ctr" fontAlgn="ctr"/>
                      <a:r>
                        <a:rPr lang="zh-TW" altLang="en-US" sz="2400" u="none" strike="noStrike">
                          <a:solidFill>
                            <a:schemeClr val="bg1"/>
                          </a:solidFill>
                          <a:effectLst/>
                          <a:latin typeface="微軟正黑體" panose="020B0604030504040204" pitchFamily="34" charset="-120"/>
                          <a:ea typeface="微軟正黑體" panose="020B0604030504040204" pitchFamily="34" charset="-120"/>
                        </a:rPr>
                        <a:t>（</a:t>
                      </a:r>
                      <a:r>
                        <a:rPr lang="en-US" altLang="zh-TW" sz="2400" u="none" strike="noStrike">
                          <a:solidFill>
                            <a:schemeClr val="bg1"/>
                          </a:solidFill>
                          <a:effectLst/>
                          <a:latin typeface="微軟正黑體" panose="020B0604030504040204" pitchFamily="34" charset="-120"/>
                          <a:ea typeface="微軟正黑體" panose="020B0604030504040204" pitchFamily="34" charset="-120"/>
                        </a:rPr>
                        <a:t>monthly</a:t>
                      </a:r>
                      <a:r>
                        <a:rPr lang="zh-TW" altLang="en-US" sz="2400" u="none" strike="noStrike">
                          <a:solidFill>
                            <a:schemeClr val="bg1"/>
                          </a:solidFill>
                          <a:effectLst/>
                          <a:latin typeface="微軟正黑體" panose="020B0604030504040204" pitchFamily="34" charset="-120"/>
                          <a:ea typeface="微軟正黑體" panose="020B0604030504040204" pitchFamily="34" charset="-120"/>
                        </a:rPr>
                        <a:t>）</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762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u="none" strike="noStrike">
                          <a:solidFill>
                            <a:schemeClr val="bg1"/>
                          </a:solidFill>
                          <a:effectLst/>
                          <a:latin typeface="微軟正黑體" panose="020B0604030504040204" pitchFamily="34" charset="-120"/>
                          <a:ea typeface="微軟正黑體" panose="020B0604030504040204" pitchFamily="34" charset="-120"/>
                        </a:rPr>
                        <a:t>100GB/USD 1.99</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u="none" strike="noStrike">
                          <a:solidFill>
                            <a:schemeClr val="bg1"/>
                          </a:solidFill>
                          <a:effectLst/>
                          <a:latin typeface="微軟正黑體" panose="020B0604030504040204" pitchFamily="34" charset="-120"/>
                          <a:ea typeface="微軟正黑體" panose="020B0604030504040204" pitchFamily="34" charset="-120"/>
                        </a:rPr>
                        <a:t>50GB/NT$60</a:t>
                      </a:r>
                      <a:endParaRPr 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u="none" strike="noStrike">
                          <a:solidFill>
                            <a:schemeClr val="bg1"/>
                          </a:solidFill>
                          <a:effectLst/>
                          <a:latin typeface="微軟正黑體"/>
                          <a:ea typeface="微軟正黑體"/>
                        </a:rPr>
                        <a:t>1TB/USD 8.25</a:t>
                      </a:r>
                      <a:endParaRPr lang="zh-TW" altLang="en-US"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u="none" strike="noStrike">
                          <a:solidFill>
                            <a:schemeClr val="bg1"/>
                          </a:solidFill>
                          <a:effectLst/>
                          <a:latin typeface="微軟正黑體"/>
                          <a:ea typeface="微軟正黑體"/>
                        </a:rPr>
                        <a:t>50GB/NT$30</a:t>
                      </a:r>
                      <a:endParaRPr lang="en-US"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24245985"/>
                  </a:ext>
                </a:extLst>
              </a:tr>
              <a:tr h="643517">
                <a:tc vMerge="1">
                  <a:txBody>
                    <a:bodyPr/>
                    <a:lstStyle/>
                    <a:p>
                      <a:endParaRPr lang="zh-TW" altLang="en-US"/>
                    </a:p>
                  </a:txBody>
                  <a:tcPr/>
                </a:tc>
                <a:tc>
                  <a:txBody>
                    <a:bodyPr/>
                    <a:lstStyle/>
                    <a:p>
                      <a:pPr algn="ctr" fontAlgn="ctr"/>
                      <a:r>
                        <a:rPr lang="en-US" sz="2400" u="none" strike="noStrike">
                          <a:solidFill>
                            <a:schemeClr val="bg1"/>
                          </a:solidFill>
                          <a:effectLst/>
                          <a:latin typeface="微軟正黑體" panose="020B0604030504040204" pitchFamily="34" charset="-120"/>
                          <a:ea typeface="微軟正黑體" panose="020B0604030504040204" pitchFamily="34" charset="-120"/>
                        </a:rPr>
                        <a:t>200GB/USD 2.99</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a:r>
                        <a:rPr lang="en-US" sz="2400" u="none" strike="noStrike">
                          <a:solidFill>
                            <a:schemeClr val="bg1"/>
                          </a:solidFill>
                          <a:effectLst/>
                          <a:latin typeface="微軟正黑體"/>
                          <a:ea typeface="微軟正黑體"/>
                        </a:rPr>
                        <a:t>1TB/NT$1,920</a:t>
                      </a:r>
                      <a:r>
                        <a:rPr lang="en-US" sz="2400" u="none" strike="noStrike">
                          <a:solidFill>
                            <a:schemeClr val="bg1"/>
                          </a:solidFill>
                          <a:latin typeface="微軟正黑體"/>
                          <a:ea typeface="微軟正黑體"/>
                        </a:rPr>
                        <a:t> </a:t>
                      </a:r>
                      <a:r>
                        <a:rPr lang="en-US" sz="2400" u="none" strike="noStrike">
                          <a:solidFill>
                            <a:schemeClr val="bg1"/>
                          </a:solidFill>
                          <a:effectLst/>
                          <a:latin typeface="微軟正黑體"/>
                          <a:ea typeface="微軟正黑體"/>
                        </a:rPr>
                        <a:t>(year</a:t>
                      </a:r>
                      <a:r>
                        <a:rPr lang="en-US" altLang="zh-TW" sz="2400" u="none" strike="noStrike">
                          <a:solidFill>
                            <a:schemeClr val="bg1"/>
                          </a:solidFill>
                          <a:effectLst/>
                          <a:latin typeface="微軟正黑體"/>
                          <a:ea typeface="微軟正黑體"/>
                        </a:rPr>
                        <a:t>)</a:t>
                      </a:r>
                      <a:endParaRPr lang="en-US" altLang="zh-TW"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u="none" strike="noStrike">
                          <a:solidFill>
                            <a:schemeClr val="bg1"/>
                          </a:solidFill>
                          <a:effectLst/>
                          <a:latin typeface="微軟正黑體"/>
                          <a:ea typeface="微軟正黑體"/>
                        </a:rPr>
                        <a:t>2TB/USD 16.58</a:t>
                      </a:r>
                      <a:endParaRPr lang="zh-TW" altLang="en-US"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u="none" strike="noStrike">
                          <a:solidFill>
                            <a:schemeClr val="bg1"/>
                          </a:solidFill>
                          <a:effectLst/>
                          <a:latin typeface="微軟正黑體"/>
                          <a:ea typeface="微軟正黑體"/>
                        </a:rPr>
                        <a:t>200GB/NT$90</a:t>
                      </a:r>
                      <a:endParaRPr lang="en-US"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402700138"/>
                  </a:ext>
                </a:extLst>
              </a:tr>
              <a:tr h="643517">
                <a:tc vMerge="1">
                  <a:txBody>
                    <a:bodyPr/>
                    <a:lstStyle/>
                    <a:p>
                      <a:endParaRPr lang="zh-TW" altLang="en-US"/>
                    </a:p>
                  </a:txBody>
                  <a:tcPr/>
                </a:tc>
                <a:tc>
                  <a:txBody>
                    <a:bodyPr/>
                    <a:lstStyle/>
                    <a:p>
                      <a:pPr algn="ctr" fontAlgn="ctr"/>
                      <a:r>
                        <a:rPr lang="en-US" sz="2400" u="none" strike="noStrike">
                          <a:solidFill>
                            <a:schemeClr val="bg1"/>
                          </a:solidFill>
                          <a:effectLst/>
                          <a:latin typeface="微軟正黑體" panose="020B0604030504040204" pitchFamily="34" charset="-120"/>
                          <a:ea typeface="微軟正黑體" panose="020B0604030504040204" pitchFamily="34" charset="-120"/>
                        </a:rPr>
                        <a:t>2TB/USD 9.99</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a:r>
                        <a:rPr lang="en-US" altLang="zh-TW" sz="2400" u="none" strike="noStrike">
                          <a:solidFill>
                            <a:schemeClr val="bg1"/>
                          </a:solidFill>
                          <a:effectLst/>
                          <a:latin typeface="微軟正黑體"/>
                          <a:ea typeface="微軟正黑體"/>
                        </a:rPr>
                        <a:t>No</a:t>
                      </a:r>
                      <a:r>
                        <a:rPr lang="zh-TW" altLang="en-US" sz="2400" u="none" strike="noStrike">
                          <a:solidFill>
                            <a:schemeClr val="bg1"/>
                          </a:solidFill>
                          <a:effectLst/>
                          <a:latin typeface="微軟正黑體"/>
                          <a:ea typeface="微軟正黑體"/>
                        </a:rPr>
                        <a:t> </a:t>
                      </a:r>
                      <a:r>
                        <a:rPr lang="en-US" altLang="zh-TW" sz="2400" u="none" strike="noStrike">
                          <a:solidFill>
                            <a:schemeClr val="bg1"/>
                          </a:solidFill>
                          <a:effectLst/>
                          <a:latin typeface="微軟正黑體"/>
                          <a:ea typeface="微軟正黑體"/>
                        </a:rPr>
                        <a:t>limit</a:t>
                      </a:r>
                      <a:r>
                        <a:rPr lang="zh-TW" altLang="en-US" sz="2400" u="none" strike="noStrike">
                          <a:solidFill>
                            <a:schemeClr val="bg1"/>
                          </a:solidFill>
                          <a:effectLst/>
                          <a:latin typeface="微軟正黑體"/>
                          <a:ea typeface="微軟正黑體"/>
                        </a:rPr>
                        <a:t> </a:t>
                      </a:r>
                      <a:endParaRPr lang="en-US" altLang="zh-TW" sz="2400" u="none" strike="noStrike">
                        <a:solidFill>
                          <a:schemeClr val="bg1"/>
                        </a:solidFill>
                        <a:effectLst/>
                        <a:latin typeface="微軟正黑體"/>
                        <a:ea typeface="微軟正黑體"/>
                      </a:endParaRPr>
                    </a:p>
                    <a:p>
                      <a:pPr algn="ctr"/>
                      <a:r>
                        <a:rPr lang="en-US" altLang="zh-TW" sz="2400" u="none" strike="noStrike">
                          <a:solidFill>
                            <a:schemeClr val="bg1"/>
                          </a:solidFill>
                          <a:effectLst/>
                          <a:latin typeface="微軟正黑體"/>
                          <a:ea typeface="微軟正黑體"/>
                        </a:rPr>
                        <a:t>/</a:t>
                      </a:r>
                      <a:r>
                        <a:rPr lang="en-US" sz="2400" u="none" strike="noStrike">
                          <a:solidFill>
                            <a:schemeClr val="bg1"/>
                          </a:solidFill>
                          <a:effectLst/>
                          <a:latin typeface="微軟正黑體"/>
                          <a:ea typeface="微軟正黑體"/>
                        </a:rPr>
                        <a:t>NT$3,840</a:t>
                      </a:r>
                      <a:r>
                        <a:rPr lang="en-US" sz="2400" u="none" strike="noStrike">
                          <a:solidFill>
                            <a:schemeClr val="bg1"/>
                          </a:solidFill>
                          <a:latin typeface="微軟正黑體"/>
                          <a:ea typeface="微軟正黑體"/>
                        </a:rPr>
                        <a:t> </a:t>
                      </a:r>
                      <a:r>
                        <a:rPr lang="en-US" sz="2400" u="none" strike="noStrike">
                          <a:solidFill>
                            <a:schemeClr val="bg1"/>
                          </a:solidFill>
                          <a:effectLst/>
                          <a:latin typeface="微軟正黑體"/>
                          <a:ea typeface="微軟正黑體"/>
                        </a:rPr>
                        <a:t>(year</a:t>
                      </a:r>
                      <a:r>
                        <a:rPr lang="en-US" altLang="zh-TW" sz="2400" u="none" strike="noStrike">
                          <a:solidFill>
                            <a:schemeClr val="bg1"/>
                          </a:solidFill>
                          <a:effectLst/>
                          <a:latin typeface="微軟正黑體"/>
                          <a:ea typeface="微軟正黑體"/>
                        </a:rPr>
                        <a:t>)</a:t>
                      </a:r>
                      <a:endParaRPr lang="en-US" altLang="zh-TW"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zh-TW" altLang="en-US" sz="2400" u="none" strike="noStrike">
                          <a:solidFill>
                            <a:schemeClr val="bg1"/>
                          </a:solidFill>
                          <a:effectLst/>
                          <a:latin typeface="微軟正黑體" panose="020B0604030504040204" pitchFamily="34" charset="-120"/>
                          <a:ea typeface="微軟正黑體" panose="020B0604030504040204" pitchFamily="34" charset="-120"/>
                        </a:rPr>
                        <a:t>　</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u="none" strike="noStrike">
                          <a:solidFill>
                            <a:schemeClr val="bg1"/>
                          </a:solidFill>
                          <a:effectLst/>
                          <a:latin typeface="微軟正黑體"/>
                          <a:ea typeface="微軟正黑體"/>
                        </a:rPr>
                        <a:t>2TB/NT$300</a:t>
                      </a:r>
                      <a:endParaRPr lang="en-US"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629734894"/>
                  </a:ext>
                </a:extLst>
              </a:tr>
              <a:tr h="643517">
                <a:tc vMerge="1">
                  <a:txBody>
                    <a:bodyPr/>
                    <a:lstStyle/>
                    <a:p>
                      <a:endParaRPr lang="zh-TW" altLang="en-US"/>
                    </a:p>
                  </a:txBody>
                  <a:tcPr/>
                </a:tc>
                <a:tc>
                  <a:txBody>
                    <a:bodyPr/>
                    <a:lstStyle/>
                    <a:p>
                      <a:pPr algn="ctr" fontAlgn="ctr"/>
                      <a:r>
                        <a:rPr lang="en-US" sz="2400" u="none" strike="noStrike">
                          <a:solidFill>
                            <a:schemeClr val="bg1"/>
                          </a:solidFill>
                          <a:effectLst/>
                          <a:latin typeface="微軟正黑體"/>
                          <a:ea typeface="微軟正黑體"/>
                        </a:rPr>
                        <a:t>10TB/USD 99.99</a:t>
                      </a:r>
                      <a:endParaRPr lang="zh-TW" altLang="en-US"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zh-TW" altLang="en-US" sz="2400" u="none" strike="noStrike">
                          <a:solidFill>
                            <a:schemeClr val="bg1"/>
                          </a:solidFill>
                          <a:effectLst/>
                          <a:latin typeface="微軟正黑體" panose="020B0604030504040204" pitchFamily="34" charset="-120"/>
                          <a:ea typeface="微軟正黑體" panose="020B0604030504040204" pitchFamily="34" charset="-120"/>
                        </a:rPr>
                        <a:t>　</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zh-TW" altLang="en-US" sz="2400" u="none" strike="noStrike">
                          <a:solidFill>
                            <a:schemeClr val="bg1"/>
                          </a:solidFill>
                          <a:effectLst/>
                          <a:latin typeface="微軟正黑體" panose="020B0604030504040204" pitchFamily="34" charset="-120"/>
                          <a:ea typeface="微軟正黑體" panose="020B0604030504040204" pitchFamily="34" charset="-120"/>
                        </a:rPr>
                        <a:t>　</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zh-TW" altLang="en-US" sz="2400" u="none" strike="noStrike">
                          <a:solidFill>
                            <a:schemeClr val="bg1"/>
                          </a:solidFill>
                          <a:effectLst/>
                          <a:latin typeface="微軟正黑體"/>
                          <a:ea typeface="微軟正黑體"/>
                        </a:rPr>
                        <a:t>　</a:t>
                      </a:r>
                      <a:endParaRPr lang="zh-TW" altLang="en-US"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556077022"/>
                  </a:ext>
                </a:extLst>
              </a:tr>
              <a:tr h="643517">
                <a:tc vMerge="1">
                  <a:txBody>
                    <a:bodyPr/>
                    <a:lstStyle/>
                    <a:p>
                      <a:endParaRPr lang="zh-TW" altLang="en-US"/>
                    </a:p>
                  </a:txBody>
                  <a:tcPr/>
                </a:tc>
                <a:tc>
                  <a:txBody>
                    <a:bodyPr/>
                    <a:lstStyle/>
                    <a:p>
                      <a:pPr algn="ctr" fontAlgn="ctr"/>
                      <a:r>
                        <a:rPr lang="en-US" sz="2400" u="none" strike="noStrike">
                          <a:solidFill>
                            <a:schemeClr val="bg1"/>
                          </a:solidFill>
                          <a:effectLst/>
                          <a:latin typeface="微軟正黑體"/>
                          <a:ea typeface="微軟正黑體"/>
                        </a:rPr>
                        <a:t>20TB/USD 199.99</a:t>
                      </a:r>
                      <a:endParaRPr lang="zh-TW" altLang="en-US"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zh-TW" altLang="en-US" sz="2400" u="none" strike="noStrike">
                          <a:solidFill>
                            <a:schemeClr val="bg1"/>
                          </a:solidFill>
                          <a:effectLst/>
                          <a:latin typeface="微軟正黑體" panose="020B0604030504040204" pitchFamily="34" charset="-120"/>
                          <a:ea typeface="微軟正黑體" panose="020B0604030504040204" pitchFamily="34" charset="-120"/>
                        </a:rPr>
                        <a:t>　</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zh-TW" altLang="en-US" sz="2400" u="none" strike="noStrike">
                          <a:solidFill>
                            <a:schemeClr val="bg1"/>
                          </a:solidFill>
                          <a:effectLst/>
                          <a:latin typeface="微軟正黑體" panose="020B0604030504040204" pitchFamily="34" charset="-120"/>
                          <a:ea typeface="微軟正黑體" panose="020B0604030504040204" pitchFamily="34" charset="-120"/>
                        </a:rPr>
                        <a:t>　</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zh-TW" altLang="en-US" sz="2400" u="none" strike="noStrike">
                          <a:solidFill>
                            <a:schemeClr val="bg1"/>
                          </a:solidFill>
                          <a:effectLst/>
                          <a:latin typeface="微軟正黑體" panose="020B0604030504040204" pitchFamily="34" charset="-120"/>
                          <a:ea typeface="微軟正黑體" panose="020B0604030504040204" pitchFamily="34" charset="-120"/>
                        </a:rPr>
                        <a:t>　</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810618173"/>
                  </a:ext>
                </a:extLst>
              </a:tr>
              <a:tr h="643517">
                <a:tc vMerge="1">
                  <a:txBody>
                    <a:bodyPr/>
                    <a:lstStyle/>
                    <a:p>
                      <a:endParaRPr lang="zh-TW" altLang="en-US"/>
                    </a:p>
                  </a:txBody>
                  <a:tcPr/>
                </a:tc>
                <a:tc>
                  <a:txBody>
                    <a:bodyPr/>
                    <a:lstStyle/>
                    <a:p>
                      <a:pPr algn="ctr" fontAlgn="ctr"/>
                      <a:r>
                        <a:rPr lang="en-US" sz="2400" u="none" strike="noStrike">
                          <a:solidFill>
                            <a:schemeClr val="bg1"/>
                          </a:solidFill>
                          <a:effectLst/>
                          <a:latin typeface="微軟正黑體"/>
                          <a:ea typeface="微軟正黑體"/>
                        </a:rPr>
                        <a:t>30TB/USD 299.99</a:t>
                      </a:r>
                      <a:endParaRPr lang="zh-TW" altLang="en-US"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zh-TW" altLang="en-US" sz="2400" u="none" strike="noStrike">
                          <a:solidFill>
                            <a:schemeClr val="bg1"/>
                          </a:solidFill>
                          <a:effectLst/>
                          <a:latin typeface="微軟正黑體" panose="020B0604030504040204" pitchFamily="34" charset="-120"/>
                          <a:ea typeface="微軟正黑體" panose="020B0604030504040204" pitchFamily="34" charset="-120"/>
                        </a:rPr>
                        <a:t>　</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zh-TW" altLang="en-US" sz="2400" u="none" strike="noStrike">
                          <a:solidFill>
                            <a:schemeClr val="bg1"/>
                          </a:solidFill>
                          <a:effectLst/>
                          <a:latin typeface="微軟正黑體" panose="020B0604030504040204" pitchFamily="34" charset="-120"/>
                          <a:ea typeface="微軟正黑體" panose="020B0604030504040204" pitchFamily="34" charset="-120"/>
                        </a:rPr>
                        <a:t>　</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fontAlgn="ctr"/>
                      <a:r>
                        <a:rPr lang="zh-TW" altLang="en-US" sz="2400" u="none" strike="noStrike">
                          <a:solidFill>
                            <a:schemeClr val="bg1"/>
                          </a:solidFill>
                          <a:effectLst/>
                          <a:latin typeface="微軟正黑體" panose="020B0604030504040204" pitchFamily="34" charset="-120"/>
                          <a:ea typeface="微軟正黑體" panose="020B0604030504040204" pitchFamily="34" charset="-120"/>
                        </a:rPr>
                        <a:t>　</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166439531"/>
                  </a:ext>
                </a:extLst>
              </a:tr>
              <a:tr h="643517">
                <a:tc rowSpan="2">
                  <a:txBody>
                    <a:bodyPr/>
                    <a:lstStyle/>
                    <a:p>
                      <a:pPr algn="ctr" fontAlgn="ctr"/>
                      <a:r>
                        <a:rPr lang="en-US" altLang="zh-TW" sz="2400" b="0" i="0" u="none" strike="noStrike">
                          <a:solidFill>
                            <a:schemeClr val="bg1"/>
                          </a:solidFill>
                          <a:effectLst/>
                          <a:latin typeface="微軟正黑體" panose="020B0604030504040204" pitchFamily="34" charset="-120"/>
                          <a:ea typeface="微軟正黑體" panose="020B0604030504040204" pitchFamily="34" charset="-120"/>
                        </a:rPr>
                        <a:t>Single</a:t>
                      </a:r>
                      <a:r>
                        <a:rPr lang="zh-TW" altLang="en-US" sz="2400" b="0" i="0" u="none" strike="noStrike">
                          <a:solidFill>
                            <a:schemeClr val="bg1"/>
                          </a:solidFill>
                          <a:effectLst/>
                          <a:latin typeface="微軟正黑體" panose="020B0604030504040204" pitchFamily="34" charset="-120"/>
                          <a:ea typeface="微軟正黑體" panose="020B0604030504040204" pitchFamily="34" charset="-120"/>
                        </a:rPr>
                        <a:t> </a:t>
                      </a:r>
                      <a:r>
                        <a:rPr lang="en-US" altLang="zh-TW" sz="2400" b="0" i="0" u="none" strike="noStrike">
                          <a:solidFill>
                            <a:schemeClr val="bg1"/>
                          </a:solidFill>
                          <a:effectLst/>
                          <a:latin typeface="微軟正黑體" panose="020B0604030504040204" pitchFamily="34" charset="-120"/>
                          <a:ea typeface="微軟正黑體" panose="020B0604030504040204" pitchFamily="34" charset="-120"/>
                        </a:rPr>
                        <a:t>file</a:t>
                      </a:r>
                      <a:r>
                        <a:rPr lang="zh-TW" altLang="en-US" sz="2400" b="0" i="0" u="none" strike="noStrike">
                          <a:solidFill>
                            <a:schemeClr val="bg1"/>
                          </a:solidFill>
                          <a:effectLst/>
                          <a:latin typeface="微軟正黑體" panose="020B0604030504040204" pitchFamily="34" charset="-120"/>
                          <a:ea typeface="微軟正黑體" panose="020B0604030504040204" pitchFamily="34" charset="-120"/>
                        </a:rPr>
                        <a:t> </a:t>
                      </a:r>
                      <a:r>
                        <a:rPr lang="en-US" altLang="zh-TW" sz="2400" b="0" i="0" u="none" strike="noStrike">
                          <a:solidFill>
                            <a:schemeClr val="bg1"/>
                          </a:solidFill>
                          <a:effectLst/>
                          <a:latin typeface="微軟正黑體" panose="020B0604030504040204" pitchFamily="34" charset="-120"/>
                          <a:ea typeface="微軟正黑體" panose="020B0604030504040204" pitchFamily="34" charset="-120"/>
                        </a:rPr>
                        <a:t>size</a:t>
                      </a:r>
                      <a:r>
                        <a:rPr lang="zh-TW" altLang="en-US" sz="2400" b="0" i="0" u="none" strike="noStrike">
                          <a:solidFill>
                            <a:schemeClr val="bg1"/>
                          </a:solidFill>
                          <a:effectLst/>
                          <a:latin typeface="微軟正黑體" panose="020B0604030504040204" pitchFamily="34" charset="-120"/>
                          <a:ea typeface="微軟正黑體" panose="020B0604030504040204" pitchFamily="34" charset="-120"/>
                        </a:rPr>
                        <a:t> </a:t>
                      </a:r>
                      <a:r>
                        <a:rPr lang="en-US" altLang="zh-TW" sz="2400" b="0" i="0" u="none" strike="noStrike">
                          <a:solidFill>
                            <a:schemeClr val="bg1"/>
                          </a:solidFill>
                          <a:effectLst/>
                          <a:latin typeface="微軟正黑體" panose="020B0604030504040204" pitchFamily="34" charset="-120"/>
                          <a:ea typeface="微軟正黑體" panose="020B0604030504040204" pitchFamily="34" charset="-120"/>
                        </a:rPr>
                        <a:t>limit</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762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1"/>
                    </a:solidFill>
                  </a:tcPr>
                </a:tc>
                <a:tc rowSpan="2">
                  <a:txBody>
                    <a:bodyPr/>
                    <a:lstStyle/>
                    <a:p>
                      <a:pPr algn="ctr" fontAlgn="ctr"/>
                      <a:r>
                        <a:rPr lang="en-US" sz="2400" u="none" strike="noStrike">
                          <a:solidFill>
                            <a:schemeClr val="bg1"/>
                          </a:solidFill>
                          <a:effectLst/>
                          <a:latin typeface="微軟正黑體" panose="020B0604030504040204" pitchFamily="34" charset="-120"/>
                          <a:ea typeface="微軟正黑體" panose="020B0604030504040204" pitchFamily="34" charset="-120"/>
                        </a:rPr>
                        <a:t>5GB</a:t>
                      </a:r>
                      <a:endParaRPr 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altLang="zh-TW" sz="2400" u="none" strike="noStrike">
                          <a:solidFill>
                            <a:schemeClr val="bg1"/>
                          </a:solidFill>
                          <a:effectLst/>
                          <a:latin typeface="微軟正黑體"/>
                          <a:ea typeface="微軟正黑體"/>
                        </a:rPr>
                        <a:t>10GB</a:t>
                      </a:r>
                      <a:r>
                        <a:rPr lang="zh-TW" altLang="en-US" sz="2400" u="none" strike="noStrike">
                          <a:solidFill>
                            <a:schemeClr val="bg1"/>
                          </a:solidFill>
                          <a:effectLst/>
                          <a:latin typeface="微軟正黑體"/>
                          <a:ea typeface="微軟正黑體"/>
                        </a:rPr>
                        <a:t>（</a:t>
                      </a:r>
                      <a:r>
                        <a:rPr lang="en-US" altLang="zh-TW" sz="2400" u="none" strike="noStrike">
                          <a:solidFill>
                            <a:schemeClr val="bg1"/>
                          </a:solidFill>
                          <a:effectLst/>
                          <a:latin typeface="微軟正黑體"/>
                          <a:ea typeface="微軟正黑體"/>
                        </a:rPr>
                        <a:t>free</a:t>
                      </a:r>
                      <a:r>
                        <a:rPr lang="zh-TW" altLang="en-US" sz="2400" u="none" strike="noStrike">
                          <a:solidFill>
                            <a:schemeClr val="bg1"/>
                          </a:solidFill>
                          <a:effectLst/>
                          <a:latin typeface="微軟正黑體"/>
                          <a:ea typeface="微軟正黑體"/>
                        </a:rPr>
                        <a:t>）</a:t>
                      </a:r>
                      <a:endParaRPr lang="zh-TW" altLang="en-US" sz="2400" b="0" i="0" u="none" strike="noStrike">
                        <a:solidFill>
                          <a:schemeClr val="bg1"/>
                        </a:solidFill>
                        <a:effectLst/>
                        <a:latin typeface="微軟正黑體"/>
                        <a:ea typeface="微軟正黑體"/>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rowSpan="2">
                  <a:txBody>
                    <a:bodyPr/>
                    <a:lstStyle/>
                    <a:p>
                      <a:pPr algn="ctr" fontAlgn="ctr"/>
                      <a:r>
                        <a:rPr lang="en-US" altLang="zh-TW" sz="2400" b="0" i="0" u="none" strike="noStrike">
                          <a:solidFill>
                            <a:schemeClr val="bg1"/>
                          </a:solidFill>
                          <a:effectLst/>
                          <a:latin typeface="微軟正黑體" panose="020B0604030504040204" pitchFamily="34" charset="-120"/>
                          <a:ea typeface="微軟正黑體" panose="020B0604030504040204" pitchFamily="34" charset="-120"/>
                        </a:rPr>
                        <a:t>No</a:t>
                      </a:r>
                      <a:r>
                        <a:rPr lang="zh-TW" altLang="en-US" sz="2400" b="0" i="0" u="none" strike="noStrike">
                          <a:solidFill>
                            <a:schemeClr val="bg1"/>
                          </a:solidFill>
                          <a:effectLst/>
                          <a:latin typeface="微軟正黑體" panose="020B0604030504040204" pitchFamily="34" charset="-120"/>
                          <a:ea typeface="微軟正黑體" panose="020B0604030504040204" pitchFamily="34" charset="-120"/>
                        </a:rPr>
                        <a:t> </a:t>
                      </a:r>
                      <a:r>
                        <a:rPr lang="en-US" altLang="zh-TW" sz="2400" b="0" i="0" u="none" strike="noStrike">
                          <a:solidFill>
                            <a:schemeClr val="bg1"/>
                          </a:solidFill>
                          <a:effectLst/>
                          <a:latin typeface="微軟正黑體" panose="020B0604030504040204" pitchFamily="34" charset="-120"/>
                          <a:ea typeface="微軟正黑體" panose="020B0604030504040204" pitchFamily="34" charset="-120"/>
                        </a:rPr>
                        <a:t>limit</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1"/>
                    </a:solidFill>
                  </a:tcPr>
                </a:tc>
                <a:tc rowSpan="2">
                  <a:txBody>
                    <a:bodyPr/>
                    <a:lstStyle/>
                    <a:p>
                      <a:pPr algn="ctr" fontAlgn="ctr"/>
                      <a:r>
                        <a:rPr lang="en-US" altLang="zh-TW" sz="2400" b="0" i="0" u="none" strike="noStrike">
                          <a:solidFill>
                            <a:schemeClr val="bg1"/>
                          </a:solidFill>
                          <a:effectLst/>
                          <a:latin typeface="微軟正黑體" panose="020B0604030504040204" pitchFamily="34" charset="-120"/>
                          <a:ea typeface="微軟正黑體" panose="020B0604030504040204" pitchFamily="34" charset="-120"/>
                        </a:rPr>
                        <a:t>No</a:t>
                      </a:r>
                      <a:r>
                        <a:rPr lang="zh-TW" altLang="en-US" sz="2400" b="0" i="0" u="none" strike="noStrike">
                          <a:solidFill>
                            <a:schemeClr val="bg1"/>
                          </a:solidFill>
                          <a:effectLst/>
                          <a:latin typeface="微軟正黑體" panose="020B0604030504040204" pitchFamily="34" charset="-120"/>
                          <a:ea typeface="微軟正黑體" panose="020B0604030504040204" pitchFamily="34" charset="-120"/>
                        </a:rPr>
                        <a:t> </a:t>
                      </a:r>
                      <a:r>
                        <a:rPr lang="en-US" altLang="zh-TW" sz="2400" b="0" i="0" u="none" strike="noStrike">
                          <a:solidFill>
                            <a:schemeClr val="bg1"/>
                          </a:solidFill>
                          <a:effectLst/>
                          <a:latin typeface="微軟正黑體" panose="020B0604030504040204" pitchFamily="34" charset="-120"/>
                          <a:ea typeface="微軟正黑體" panose="020B0604030504040204" pitchFamily="34" charset="-120"/>
                        </a:rPr>
                        <a:t>limit</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185422449"/>
                  </a:ext>
                </a:extLst>
              </a:tr>
              <a:tr h="643517">
                <a:tc vMerge="1">
                  <a:txBody>
                    <a:bodyPr/>
                    <a:lstStyle/>
                    <a:p>
                      <a:endParaRPr lang="zh-TW" altLang="en-US"/>
                    </a:p>
                  </a:txBody>
                  <a:tcPr/>
                </a:tc>
                <a:tc vMerge="1">
                  <a:txBody>
                    <a:bodyPr/>
                    <a:lstStyle/>
                    <a:p>
                      <a:endParaRPr lang="zh-TW" altLang="en-US"/>
                    </a:p>
                  </a:txBody>
                  <a:tcPr/>
                </a:tc>
                <a:tc>
                  <a:txBody>
                    <a:bodyPr/>
                    <a:lstStyle/>
                    <a:p>
                      <a:pPr algn="ctr" fontAlgn="ctr"/>
                      <a:r>
                        <a:rPr lang="en-US" altLang="zh-TW" sz="2400" u="none" strike="noStrike">
                          <a:solidFill>
                            <a:schemeClr val="bg1"/>
                          </a:solidFill>
                          <a:effectLst/>
                          <a:latin typeface="微軟正黑體" panose="020B0604030504040204" pitchFamily="34" charset="-120"/>
                          <a:ea typeface="微軟正黑體" panose="020B0604030504040204" pitchFamily="34" charset="-120"/>
                        </a:rPr>
                        <a:t>15GB</a:t>
                      </a:r>
                      <a:r>
                        <a:rPr lang="zh-TW" altLang="en-US" sz="2400" u="none" strike="noStrike">
                          <a:solidFill>
                            <a:schemeClr val="bg1"/>
                          </a:solidFill>
                          <a:effectLst/>
                          <a:latin typeface="微軟正黑體" panose="020B0604030504040204" pitchFamily="34" charset="-120"/>
                          <a:ea typeface="微軟正黑體" panose="020B0604030504040204" pitchFamily="34" charset="-120"/>
                        </a:rPr>
                        <a:t>（</a:t>
                      </a:r>
                      <a:r>
                        <a:rPr lang="en-US" altLang="zh-TW" sz="2400" u="none" strike="noStrike">
                          <a:solidFill>
                            <a:schemeClr val="bg1"/>
                          </a:solidFill>
                          <a:effectLst/>
                          <a:latin typeface="微軟正黑體" panose="020B0604030504040204" pitchFamily="34" charset="-120"/>
                          <a:ea typeface="微軟正黑體" panose="020B0604030504040204" pitchFamily="34" charset="-120"/>
                        </a:rPr>
                        <a:t>paid</a:t>
                      </a:r>
                      <a:r>
                        <a:rPr lang="zh-TW" altLang="en-US" sz="2400" u="none" strike="noStrike">
                          <a:solidFill>
                            <a:schemeClr val="bg1"/>
                          </a:solidFill>
                          <a:effectLst/>
                          <a:latin typeface="微軟正黑體" panose="020B0604030504040204" pitchFamily="34" charset="-120"/>
                          <a:ea typeface="微軟正黑體" panose="020B0604030504040204" pitchFamily="34" charset="-120"/>
                        </a:rPr>
                        <a:t>）</a:t>
                      </a:r>
                      <a:endParaRPr lang="zh-TW" altLang="en-US" sz="2400" b="0" i="0" u="none" strike="noStrike">
                        <a:solidFill>
                          <a:schemeClr val="bg1"/>
                        </a:solidFill>
                        <a:effectLst/>
                        <a:latin typeface="微軟正黑體" panose="020B0604030504040204" pitchFamily="34" charset="-120"/>
                        <a:ea typeface="微軟正黑體" panose="020B0604030504040204" pitchFamily="34" charset="-12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1"/>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132035428"/>
                  </a:ext>
                </a:extLst>
              </a:tr>
            </a:tbl>
          </a:graphicData>
        </a:graphic>
      </p:graphicFrame>
      <p:pic>
        <p:nvPicPr>
          <p:cNvPr id="80" name="圖片 79">
            <a:extLst>
              <a:ext uri="{FF2B5EF4-FFF2-40B4-BE49-F238E27FC236}">
                <a16:creationId xmlns:a16="http://schemas.microsoft.com/office/drawing/2014/main" id="{6D714F65-9555-44BA-BCCC-3AE231C1E678}"/>
              </a:ext>
            </a:extLst>
          </p:cNvPr>
          <p:cNvPicPr>
            <a:picLocks noChangeAspect="1"/>
          </p:cNvPicPr>
          <p:nvPr/>
        </p:nvPicPr>
        <p:blipFill>
          <a:blip r:embed="rId6"/>
          <a:stretch>
            <a:fillRect/>
          </a:stretch>
        </p:blipFill>
        <p:spPr>
          <a:xfrm>
            <a:off x="13714104" y="5260442"/>
            <a:ext cx="1325442" cy="1777091"/>
          </a:xfrm>
          <a:prstGeom prst="rect">
            <a:avLst/>
          </a:prstGeom>
        </p:spPr>
      </p:pic>
      <p:pic>
        <p:nvPicPr>
          <p:cNvPr id="81" name="Picture 2" descr="Dropbox icon">
            <a:extLst>
              <a:ext uri="{FF2B5EF4-FFF2-40B4-BE49-F238E27FC236}">
                <a16:creationId xmlns:a16="http://schemas.microsoft.com/office/drawing/2014/main" id="{48BBE46E-961C-4BFD-A786-09FF6928A0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6408" y="5339669"/>
            <a:ext cx="1584176" cy="155608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OneDrive icon">
            <a:extLst>
              <a:ext uri="{FF2B5EF4-FFF2-40B4-BE49-F238E27FC236}">
                <a16:creationId xmlns:a16="http://schemas.microsoft.com/office/drawing/2014/main" id="{411D8A5E-09F3-4C25-90CB-DE9DF68B4E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3214" y="5259487"/>
            <a:ext cx="1900115" cy="177709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Google Drive icon">
            <a:extLst>
              <a:ext uri="{FF2B5EF4-FFF2-40B4-BE49-F238E27FC236}">
                <a16:creationId xmlns:a16="http://schemas.microsoft.com/office/drawing/2014/main" id="{F0826EA8-A8BC-48E9-805D-FE4D987B20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7178" y="5328696"/>
            <a:ext cx="1822429" cy="1704433"/>
          </a:xfrm>
          <a:prstGeom prst="rect">
            <a:avLst/>
          </a:prstGeom>
          <a:noFill/>
          <a:extLst>
            <a:ext uri="{909E8E84-426E-40DD-AFC4-6F175D3DCCD1}">
              <a14:hiddenFill xmlns:a14="http://schemas.microsoft.com/office/drawing/2010/main">
                <a:solidFill>
                  <a:srgbClr val="FFFFFF"/>
                </a:solidFill>
              </a14:hiddenFill>
            </a:ext>
          </a:extLst>
        </p:spPr>
      </p:pic>
      <p:sp>
        <p:nvSpPr>
          <p:cNvPr id="13" name="標題 1">
            <a:extLst>
              <a:ext uri="{FF2B5EF4-FFF2-40B4-BE49-F238E27FC236}">
                <a16:creationId xmlns:a16="http://schemas.microsoft.com/office/drawing/2014/main" id="{2F8CBDE5-47F2-4EF2-8189-F1262B406BF9}"/>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Cloud Sync</a:t>
            </a:r>
            <a:endParaRPr lang="zh-TW" altLang="en-US"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 name="矩形: 圓角 14">
            <a:extLst>
              <a:ext uri="{FF2B5EF4-FFF2-40B4-BE49-F238E27FC236}">
                <a16:creationId xmlns:a16="http://schemas.microsoft.com/office/drawing/2014/main" id="{B4D84B74-E1D5-4547-808D-5E6520613563}"/>
              </a:ext>
            </a:extLst>
          </p:cNvPr>
          <p:cNvSpPr/>
          <p:nvPr/>
        </p:nvSpPr>
        <p:spPr>
          <a:xfrm>
            <a:off x="4110455" y="3892843"/>
            <a:ext cx="7836031" cy="87283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9FFA3FFB-8525-4643-8670-D358AB01A1F0}"/>
              </a:ext>
            </a:extLst>
          </p:cNvPr>
          <p:cNvSpPr txBox="1"/>
          <p:nvPr/>
        </p:nvSpPr>
        <p:spPr>
          <a:xfrm>
            <a:off x="4110455" y="3979654"/>
            <a:ext cx="7836031" cy="707886"/>
          </a:xfrm>
          <a:prstGeom prst="rect">
            <a:avLst/>
          </a:prstGeom>
          <a:noFill/>
        </p:spPr>
        <p:txBody>
          <a:bodyPr wrap="square" rtlCol="0">
            <a:spAutoFit/>
          </a:bodyPr>
          <a:lstStyle/>
          <a:p>
            <a:pPr algn="ctr"/>
            <a:r>
              <a:rPr kumimoji="1" lang="en-US" altLang="zh-TW" sz="4000" b="1">
                <a:latin typeface="微軟正黑體" panose="020B0604030504040204" pitchFamily="34" charset="-120"/>
                <a:ea typeface="微軟正黑體" panose="020B0604030504040204" pitchFamily="34" charset="-120"/>
              </a:rPr>
              <a:t>Cloud service providers</a:t>
            </a:r>
          </a:p>
        </p:txBody>
      </p:sp>
      <p:sp>
        <p:nvSpPr>
          <p:cNvPr id="17" name="標題 1">
            <a:extLst>
              <a:ext uri="{FF2B5EF4-FFF2-40B4-BE49-F238E27FC236}">
                <a16:creationId xmlns:a16="http://schemas.microsoft.com/office/drawing/2014/main" id="{1224EEC8-0CEB-4B24-8310-DB6D5498F98F}"/>
              </a:ext>
            </a:extLst>
          </p:cNvPr>
          <p:cNvSpPr txBox="1">
            <a:spLocks/>
          </p:cNvSpPr>
          <p:nvPr/>
        </p:nvSpPr>
        <p:spPr>
          <a:xfrm>
            <a:off x="16471912" y="5679335"/>
            <a:ext cx="6433836" cy="7025852"/>
          </a:xfrm>
          <a:prstGeom prst="rect">
            <a:avLst/>
          </a:prstGeom>
        </p:spPr>
        <p:txBody>
          <a:bodyPr vert="horz" lIns="91440" tIns="45720" rIns="91440" bIns="45720" rtlCol="0" anchor="t">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a:lnSpc>
                <a:spcPct val="150000"/>
              </a:lnSpc>
            </a:pPr>
            <a:r>
              <a:rPr lang="en-US" altLang="zh-TW" sz="4400" b="1" cap="none">
                <a:solidFill>
                  <a:schemeClr val="bg1"/>
                </a:solidFill>
                <a:latin typeface="微軟正黑體"/>
                <a:ea typeface="微軟正黑體"/>
              </a:rPr>
              <a:t>Main Features:</a:t>
            </a:r>
          </a:p>
          <a:p>
            <a:pPr marL="457200" indent="-457200">
              <a:lnSpc>
                <a:spcPct val="150000"/>
              </a:lnSpc>
              <a:buFont typeface="Arial" panose="020B0604020202020204" pitchFamily="34" charset="0"/>
              <a:buChar char="•"/>
            </a:pPr>
            <a:r>
              <a:rPr lang="en-US" altLang="zh-TW" sz="3200" b="1" cap="none">
                <a:solidFill>
                  <a:schemeClr val="bg1"/>
                </a:solidFill>
                <a:latin typeface="微軟正黑體"/>
                <a:ea typeface="微軟正黑體"/>
              </a:rPr>
              <a:t>Sync &amp; Backup</a:t>
            </a:r>
          </a:p>
          <a:p>
            <a:pPr marL="457200" indent="-457200">
              <a:lnSpc>
                <a:spcPct val="150000"/>
              </a:lnSpc>
              <a:buFont typeface="Arial" panose="020B0604020202020204" pitchFamily="34" charset="0"/>
              <a:buChar char="•"/>
            </a:pPr>
            <a:r>
              <a:rPr lang="en-US" altLang="zh-TW" sz="3200" b="1" cap="none">
                <a:solidFill>
                  <a:schemeClr val="bg1"/>
                </a:solidFill>
                <a:latin typeface="微軟正黑體"/>
                <a:ea typeface="微軟正黑體"/>
              </a:rPr>
              <a:t>Centralization</a:t>
            </a:r>
          </a:p>
          <a:p>
            <a:pPr marL="457200" indent="-457200">
              <a:lnSpc>
                <a:spcPct val="150000"/>
              </a:lnSpc>
              <a:buFont typeface="Arial" panose="020B0604020202020204" pitchFamily="34" charset="0"/>
              <a:buChar char="•"/>
            </a:pPr>
            <a:r>
              <a:rPr lang="en-US" altLang="zh-TW" sz="3200" b="1" cap="none">
                <a:solidFill>
                  <a:schemeClr val="bg1"/>
                </a:solidFill>
                <a:latin typeface="微軟正黑體"/>
                <a:ea typeface="微軟正黑體"/>
              </a:rPr>
              <a:t>File Sharing</a:t>
            </a:r>
          </a:p>
          <a:p>
            <a:pPr marL="457200" indent="-457200">
              <a:lnSpc>
                <a:spcPct val="150000"/>
              </a:lnSpc>
              <a:buFont typeface="Arial" panose="020B0604020202020204" pitchFamily="34" charset="0"/>
              <a:buChar char="•"/>
            </a:pPr>
            <a:r>
              <a:rPr lang="en-US" altLang="zh-TW" sz="3200" b="1" cap="none">
                <a:solidFill>
                  <a:schemeClr val="bg1"/>
                </a:solidFill>
                <a:latin typeface="微軟正黑體"/>
                <a:ea typeface="微軟正黑體"/>
              </a:rPr>
              <a:t>Preview</a:t>
            </a:r>
          </a:p>
          <a:p>
            <a:pPr marL="457200" indent="-457200">
              <a:lnSpc>
                <a:spcPct val="150000"/>
              </a:lnSpc>
              <a:buFont typeface="Arial" panose="020B0604020202020204" pitchFamily="34" charset="0"/>
              <a:buChar char="•"/>
            </a:pPr>
            <a:r>
              <a:rPr lang="en-US" altLang="zh-TW" sz="3200" b="1" cap="none">
                <a:solidFill>
                  <a:schemeClr val="bg1"/>
                </a:solidFill>
                <a:latin typeface="微軟正黑體"/>
                <a:ea typeface="微軟正黑體"/>
              </a:rPr>
              <a:t>Mobile access</a:t>
            </a:r>
          </a:p>
          <a:p>
            <a:pPr marL="457200" indent="-457200">
              <a:lnSpc>
                <a:spcPct val="150000"/>
              </a:lnSpc>
              <a:buFont typeface="Arial" panose="020B0604020202020204" pitchFamily="34" charset="0"/>
              <a:buChar char="•"/>
            </a:pPr>
            <a:r>
              <a:rPr lang="en-US" altLang="zh-TW" sz="3200" b="1" cap="none">
                <a:solidFill>
                  <a:schemeClr val="bg1"/>
                </a:solidFill>
                <a:latin typeface="微軟正黑體"/>
                <a:ea typeface="微軟正黑體"/>
              </a:rPr>
              <a:t>Subscription</a:t>
            </a:r>
            <a:endParaRPr lang="en-US" altLang="zh-TW" sz="5500" b="1" cap="none">
              <a:solidFill>
                <a:schemeClr val="bg1"/>
              </a:solidFill>
              <a:latin typeface="微軟正黑體"/>
              <a:ea typeface="微軟正黑體"/>
            </a:endParaRPr>
          </a:p>
        </p:txBody>
      </p:sp>
      <p:pic>
        <p:nvPicPr>
          <p:cNvPr id="24" name="圖片 23">
            <a:extLst>
              <a:ext uri="{FF2B5EF4-FFF2-40B4-BE49-F238E27FC236}">
                <a16:creationId xmlns:a16="http://schemas.microsoft.com/office/drawing/2014/main" id="{52F08573-86D1-41FE-83E8-B0A2693E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1386" y="10982902"/>
            <a:ext cx="3877209" cy="2282707"/>
          </a:xfrm>
          <a:prstGeom prst="rect">
            <a:avLst/>
          </a:prstGeom>
        </p:spPr>
      </p:pic>
    </p:spTree>
    <p:extLst>
      <p:ext uri="{BB962C8B-B14F-4D97-AF65-F5344CB8AC3E}">
        <p14:creationId xmlns:p14="http://schemas.microsoft.com/office/powerpoint/2010/main" val="248118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圓角 41">
            <a:extLst>
              <a:ext uri="{FF2B5EF4-FFF2-40B4-BE49-F238E27FC236}">
                <a16:creationId xmlns:a16="http://schemas.microsoft.com/office/drawing/2014/main" id="{EA22F40B-A7AC-414C-85E8-B138BF53BBA0}"/>
              </a:ext>
            </a:extLst>
          </p:cNvPr>
          <p:cNvSpPr/>
          <p:nvPr/>
        </p:nvSpPr>
        <p:spPr>
          <a:xfrm>
            <a:off x="2467809" y="4207585"/>
            <a:ext cx="6645338" cy="173874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文字方塊 42">
            <a:extLst>
              <a:ext uri="{FF2B5EF4-FFF2-40B4-BE49-F238E27FC236}">
                <a16:creationId xmlns:a16="http://schemas.microsoft.com/office/drawing/2014/main" id="{C624926A-720C-4030-B4D3-5FC77338865F}"/>
              </a:ext>
            </a:extLst>
          </p:cNvPr>
          <p:cNvSpPr txBox="1"/>
          <p:nvPr/>
        </p:nvSpPr>
        <p:spPr>
          <a:xfrm>
            <a:off x="2467809" y="4453377"/>
            <a:ext cx="6645338" cy="938719"/>
          </a:xfrm>
          <a:prstGeom prst="rect">
            <a:avLst/>
          </a:prstGeom>
          <a:noFill/>
        </p:spPr>
        <p:txBody>
          <a:bodyPr wrap="square" rtlCol="0">
            <a:spAutoFit/>
          </a:bodyPr>
          <a:lstStyle/>
          <a:p>
            <a:pPr algn="ctr"/>
            <a:r>
              <a:rPr kumimoji="1" lang="en-US" altLang="zh-TW" sz="5500" b="1">
                <a:latin typeface="Arial" panose="020B0604020202020204" pitchFamily="34" charset="0"/>
                <a:ea typeface="微軟正黑體" panose="020B0604030504040204" pitchFamily="34" charset="-120"/>
                <a:cs typeface="Arial" panose="020B0604020202020204" pitchFamily="34" charset="0"/>
              </a:rPr>
              <a:t>Sync</a:t>
            </a:r>
            <a:r>
              <a:rPr kumimoji="1" lang="zh-TW" altLang="en-US" sz="5500" b="1">
                <a:latin typeface="Arial" panose="020B0604020202020204" pitchFamily="34" charset="0"/>
                <a:ea typeface="微軟正黑體" panose="020B0604030504040204" pitchFamily="34" charset="-120"/>
                <a:cs typeface="Arial" panose="020B0604020202020204" pitchFamily="34" charset="0"/>
              </a:rPr>
              <a:t> </a:t>
            </a:r>
            <a:r>
              <a:rPr kumimoji="1" lang="en-US" altLang="zh-TW" sz="5500" b="1">
                <a:latin typeface="Arial" panose="020B0604020202020204" pitchFamily="34" charset="0"/>
                <a:ea typeface="微軟正黑體" panose="020B0604030504040204" pitchFamily="34" charset="-120"/>
                <a:cs typeface="Arial" panose="020B0604020202020204" pitchFamily="34" charset="0"/>
              </a:rPr>
              <a:t>software</a:t>
            </a:r>
            <a:endParaRPr kumimoji="1" lang="zh-TW" altLang="en-US" sz="5500" b="1">
              <a:latin typeface="Arial" panose="020B0604020202020204" pitchFamily="34" charset="0"/>
              <a:ea typeface="微軟正黑體" panose="020B0604030504040204" pitchFamily="34" charset="-120"/>
              <a:cs typeface="Arial" panose="020B0604020202020204" pitchFamily="34" charset="0"/>
            </a:endParaRPr>
          </a:p>
        </p:txBody>
      </p:sp>
      <p:pic>
        <p:nvPicPr>
          <p:cNvPr id="17" name="圖形 16">
            <a:extLst>
              <a:ext uri="{FF2B5EF4-FFF2-40B4-BE49-F238E27FC236}">
                <a16:creationId xmlns:a16="http://schemas.microsoft.com/office/drawing/2014/main" id="{82BEDB95-2CA4-47CE-96C5-B5A3640481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204" y="5582393"/>
            <a:ext cx="10748839" cy="8133608"/>
          </a:xfrm>
          <a:prstGeom prst="rect">
            <a:avLst/>
          </a:prstGeom>
        </p:spPr>
      </p:pic>
      <p:pic>
        <p:nvPicPr>
          <p:cNvPr id="15" name="圖形 14">
            <a:extLst>
              <a:ext uri="{FF2B5EF4-FFF2-40B4-BE49-F238E27FC236}">
                <a16:creationId xmlns:a16="http://schemas.microsoft.com/office/drawing/2014/main" id="{08F72692-5055-4382-91E3-B1F39AEFC3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958244" y="4264175"/>
            <a:ext cx="7480191" cy="5339309"/>
          </a:xfrm>
          <a:prstGeom prst="rect">
            <a:avLst/>
          </a:prstGeom>
        </p:spPr>
      </p:pic>
      <p:sp>
        <p:nvSpPr>
          <p:cNvPr id="20" name="標題 1">
            <a:extLst>
              <a:ext uri="{FF2B5EF4-FFF2-40B4-BE49-F238E27FC236}">
                <a16:creationId xmlns:a16="http://schemas.microsoft.com/office/drawing/2014/main" id="{1E2C4E4B-AFC5-42DF-9F3D-FD78E4ECF671}"/>
              </a:ext>
            </a:extLst>
          </p:cNvPr>
          <p:cNvSpPr txBox="1">
            <a:spLocks/>
          </p:cNvSpPr>
          <p:nvPr/>
        </p:nvSpPr>
        <p:spPr>
          <a:xfrm>
            <a:off x="17738101" y="3945785"/>
            <a:ext cx="6575376" cy="5657700"/>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a:lnSpc>
                <a:spcPct val="150000"/>
              </a:lnSpc>
            </a:pPr>
            <a:r>
              <a:rPr lang="en-US" altLang="zh-TW" sz="5500" b="1" cap="none">
                <a:solidFill>
                  <a:srgbClr val="5FFFBF"/>
                </a:solidFill>
                <a:latin typeface="微軟正黑體"/>
                <a:ea typeface="微軟正黑體"/>
              </a:rPr>
              <a:t>Main Features:</a:t>
            </a:r>
          </a:p>
          <a:p>
            <a:pPr marL="365125" indent="-365125">
              <a:lnSpc>
                <a:spcPts val="6000"/>
              </a:lnSpc>
              <a:buFont typeface="Arial" panose="020B0604020202020204" pitchFamily="34" charset="0"/>
              <a:buChar char="•"/>
            </a:pPr>
            <a:r>
              <a:rPr lang="en-US" altLang="zh-TW" sz="4400" b="1" cap="none">
                <a:latin typeface="微軟正黑體" panose="020B0604030504040204" pitchFamily="34" charset="-120"/>
                <a:ea typeface="微軟正黑體" panose="020B0604030504040204" pitchFamily="34" charset="-120"/>
              </a:rPr>
              <a:t>Sync &amp; Backup</a:t>
            </a:r>
          </a:p>
          <a:p>
            <a:pPr marL="365125" indent="-365125">
              <a:lnSpc>
                <a:spcPts val="6000"/>
              </a:lnSpc>
              <a:buFont typeface="Arial" panose="020B0604020202020204" pitchFamily="34" charset="0"/>
              <a:buChar char="•"/>
            </a:pPr>
            <a:r>
              <a:rPr lang="en-US" altLang="zh-TW" sz="4400" b="1" cap="none">
                <a:latin typeface="微軟正黑體" panose="020B0604030504040204" pitchFamily="34" charset="-120"/>
                <a:ea typeface="微軟正黑體" panose="020B0604030504040204" pitchFamily="34" charset="-120"/>
              </a:rPr>
              <a:t>Centralization</a:t>
            </a:r>
          </a:p>
          <a:p>
            <a:pPr marL="365125" indent="-365125">
              <a:lnSpc>
                <a:spcPts val="6000"/>
              </a:lnSpc>
              <a:buFont typeface="Arial" panose="020B0604020202020204" pitchFamily="34" charset="0"/>
              <a:buChar char="•"/>
            </a:pPr>
            <a:r>
              <a:rPr lang="en-US" altLang="zh-TW" sz="4400" b="1" cap="none">
                <a:latin typeface="微軟正黑體" panose="020B0604030504040204" pitchFamily="34" charset="-120"/>
                <a:ea typeface="微軟正黑體" panose="020B0604030504040204" pitchFamily="34" charset="-120"/>
              </a:rPr>
              <a:t>One time purchase</a:t>
            </a:r>
          </a:p>
        </p:txBody>
      </p:sp>
      <p:grpSp>
        <p:nvGrpSpPr>
          <p:cNvPr id="28" name="群組 27">
            <a:extLst>
              <a:ext uri="{FF2B5EF4-FFF2-40B4-BE49-F238E27FC236}">
                <a16:creationId xmlns:a16="http://schemas.microsoft.com/office/drawing/2014/main" id="{C115F691-EC22-481F-A148-15C1AD1CA57C}"/>
              </a:ext>
            </a:extLst>
          </p:cNvPr>
          <p:cNvGrpSpPr/>
          <p:nvPr/>
        </p:nvGrpSpPr>
        <p:grpSpPr>
          <a:xfrm>
            <a:off x="1884727" y="6871408"/>
            <a:ext cx="7854720" cy="4440951"/>
            <a:chOff x="14464746" y="7512796"/>
            <a:chExt cx="6989819" cy="3871735"/>
          </a:xfrm>
        </p:grpSpPr>
        <p:grpSp>
          <p:nvGrpSpPr>
            <p:cNvPr id="29" name="群組 28">
              <a:extLst>
                <a:ext uri="{FF2B5EF4-FFF2-40B4-BE49-F238E27FC236}">
                  <a16:creationId xmlns:a16="http://schemas.microsoft.com/office/drawing/2014/main" id="{5D65EF16-BF82-41AF-AA3F-9775D3B677C5}"/>
                </a:ext>
              </a:extLst>
            </p:cNvPr>
            <p:cNvGrpSpPr/>
            <p:nvPr/>
          </p:nvGrpSpPr>
          <p:grpSpPr>
            <a:xfrm>
              <a:off x="14464746" y="7512796"/>
              <a:ext cx="6989819" cy="3871735"/>
              <a:chOff x="2583426" y="4802740"/>
              <a:chExt cx="6989819" cy="3871735"/>
            </a:xfrm>
          </p:grpSpPr>
          <p:pic>
            <p:nvPicPr>
              <p:cNvPr id="32" name="圖片 31">
                <a:extLst>
                  <a:ext uri="{FF2B5EF4-FFF2-40B4-BE49-F238E27FC236}">
                    <a16:creationId xmlns:a16="http://schemas.microsoft.com/office/drawing/2014/main" id="{59A85B0E-0BC6-4101-BC26-FF0F6137D1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3426" y="6320250"/>
                <a:ext cx="4191000" cy="1085850"/>
              </a:xfrm>
              <a:prstGeom prst="rect">
                <a:avLst/>
              </a:prstGeom>
            </p:spPr>
          </p:pic>
          <p:pic>
            <p:nvPicPr>
              <p:cNvPr id="33" name="圖片 32">
                <a:extLst>
                  <a:ext uri="{FF2B5EF4-FFF2-40B4-BE49-F238E27FC236}">
                    <a16:creationId xmlns:a16="http://schemas.microsoft.com/office/drawing/2014/main" id="{29DC5F90-C5B4-42AF-9E64-CE6B66D1B230}"/>
                  </a:ext>
                </a:extLst>
              </p:cNvPr>
              <p:cNvPicPr>
                <a:picLocks noChangeAspect="1"/>
              </p:cNvPicPr>
              <p:nvPr/>
            </p:nvPicPr>
            <p:blipFill>
              <a:blip r:embed="rId8"/>
              <a:stretch>
                <a:fillRect/>
              </a:stretch>
            </p:blipFill>
            <p:spPr>
              <a:xfrm>
                <a:off x="2667025" y="7744753"/>
                <a:ext cx="4444071" cy="929722"/>
              </a:xfrm>
              <a:prstGeom prst="rect">
                <a:avLst/>
              </a:prstGeom>
            </p:spPr>
          </p:pic>
          <p:pic>
            <p:nvPicPr>
              <p:cNvPr id="34" name="圖片 33">
                <a:extLst>
                  <a:ext uri="{FF2B5EF4-FFF2-40B4-BE49-F238E27FC236}">
                    <a16:creationId xmlns:a16="http://schemas.microsoft.com/office/drawing/2014/main" id="{5A6096AA-33E9-42DD-BA01-6D21B90DD968}"/>
                  </a:ext>
                </a:extLst>
              </p:cNvPr>
              <p:cNvPicPr>
                <a:picLocks noChangeAspect="1"/>
              </p:cNvPicPr>
              <p:nvPr/>
            </p:nvPicPr>
            <p:blipFill>
              <a:blip r:embed="rId9"/>
              <a:stretch>
                <a:fillRect/>
              </a:stretch>
            </p:blipFill>
            <p:spPr>
              <a:xfrm>
                <a:off x="2667025" y="4802740"/>
                <a:ext cx="4253083" cy="1106065"/>
              </a:xfrm>
              <a:prstGeom prst="rect">
                <a:avLst/>
              </a:prstGeom>
            </p:spPr>
          </p:pic>
          <p:pic>
            <p:nvPicPr>
              <p:cNvPr id="35" name="圖片 34">
                <a:extLst>
                  <a:ext uri="{FF2B5EF4-FFF2-40B4-BE49-F238E27FC236}">
                    <a16:creationId xmlns:a16="http://schemas.microsoft.com/office/drawing/2014/main" id="{A4793D49-CA94-45C6-81A5-A41905F4F730}"/>
                  </a:ext>
                </a:extLst>
              </p:cNvPr>
              <p:cNvPicPr>
                <a:picLocks noChangeAspect="1"/>
              </p:cNvPicPr>
              <p:nvPr/>
            </p:nvPicPr>
            <p:blipFill>
              <a:blip r:embed="rId10"/>
              <a:stretch>
                <a:fillRect/>
              </a:stretch>
            </p:blipFill>
            <p:spPr>
              <a:xfrm>
                <a:off x="7660459" y="7744753"/>
                <a:ext cx="1912786" cy="929721"/>
              </a:xfrm>
              <a:prstGeom prst="rect">
                <a:avLst/>
              </a:prstGeom>
            </p:spPr>
          </p:pic>
          <p:pic>
            <p:nvPicPr>
              <p:cNvPr id="36" name="圖片 35">
                <a:extLst>
                  <a:ext uri="{FF2B5EF4-FFF2-40B4-BE49-F238E27FC236}">
                    <a16:creationId xmlns:a16="http://schemas.microsoft.com/office/drawing/2014/main" id="{2AD0318C-4058-46E9-9AA7-4B80CFDBA91C}"/>
                  </a:ext>
                </a:extLst>
              </p:cNvPr>
              <p:cNvPicPr>
                <a:picLocks noChangeAspect="1"/>
              </p:cNvPicPr>
              <p:nvPr/>
            </p:nvPicPr>
            <p:blipFill>
              <a:blip r:embed="rId11"/>
              <a:stretch>
                <a:fillRect/>
              </a:stretch>
            </p:blipFill>
            <p:spPr>
              <a:xfrm>
                <a:off x="7651260" y="4904034"/>
                <a:ext cx="1623201" cy="1607959"/>
              </a:xfrm>
              <a:prstGeom prst="rect">
                <a:avLst/>
              </a:prstGeom>
            </p:spPr>
          </p:pic>
        </p:grpSp>
        <p:pic>
          <p:nvPicPr>
            <p:cNvPr id="30" name="圖片 29">
              <a:extLst>
                <a:ext uri="{FF2B5EF4-FFF2-40B4-BE49-F238E27FC236}">
                  <a16:creationId xmlns:a16="http://schemas.microsoft.com/office/drawing/2014/main" id="{83B4CBA9-0F55-4B2D-A176-2BF1CA94CF52}"/>
                </a:ext>
              </a:extLst>
            </p:cNvPr>
            <p:cNvPicPr>
              <a:picLocks noChangeAspect="1"/>
            </p:cNvPicPr>
            <p:nvPr/>
          </p:nvPicPr>
          <p:blipFill>
            <a:blip r:embed="rId12"/>
            <a:stretch>
              <a:fillRect/>
            </a:stretch>
          </p:blipFill>
          <p:spPr>
            <a:xfrm>
              <a:off x="19612596" y="9412166"/>
              <a:ext cx="1463167" cy="327688"/>
            </a:xfrm>
            <a:prstGeom prst="rect">
              <a:avLst/>
            </a:prstGeom>
          </p:spPr>
        </p:pic>
      </p:grpSp>
      <p:sp>
        <p:nvSpPr>
          <p:cNvPr id="24" name="標題 1">
            <a:extLst>
              <a:ext uri="{FF2B5EF4-FFF2-40B4-BE49-F238E27FC236}">
                <a16:creationId xmlns:a16="http://schemas.microsoft.com/office/drawing/2014/main" id="{4C5DAEBF-D5E8-44B4-8C7F-C3FEC652BE22}"/>
              </a:ext>
            </a:extLst>
          </p:cNvPr>
          <p:cNvSpPr txBox="1">
            <a:spLocks/>
          </p:cNvSpPr>
          <p:nvPr/>
        </p:nvSpPr>
        <p:spPr>
          <a:xfrm>
            <a:off x="1138335" y="590768"/>
            <a:ext cx="15449321"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171450" indent="-77788"/>
            <a:r>
              <a:rPr lang="en-US" altLang="zh-TW" sz="9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Server &amp; Device Sync</a:t>
            </a:r>
          </a:p>
        </p:txBody>
      </p:sp>
      <p:pic>
        <p:nvPicPr>
          <p:cNvPr id="11" name="圖形 10">
            <a:extLst>
              <a:ext uri="{FF2B5EF4-FFF2-40B4-BE49-F238E27FC236}">
                <a16:creationId xmlns:a16="http://schemas.microsoft.com/office/drawing/2014/main" id="{D4C2851E-5A12-4F54-AD6B-BCB57D2E822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51942" y="8000649"/>
            <a:ext cx="8945767" cy="5715351"/>
          </a:xfrm>
          <a:prstGeom prst="rect">
            <a:avLst/>
          </a:prstGeom>
        </p:spPr>
      </p:pic>
      <p:pic>
        <p:nvPicPr>
          <p:cNvPr id="12" name="圖形 11">
            <a:extLst>
              <a:ext uri="{FF2B5EF4-FFF2-40B4-BE49-F238E27FC236}">
                <a16:creationId xmlns:a16="http://schemas.microsoft.com/office/drawing/2014/main" id="{84E0CEC6-A9BD-4328-83DF-95664BDCDCF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0753985" y="4436054"/>
            <a:ext cx="5516763" cy="4307662"/>
          </a:xfrm>
          <a:prstGeom prst="rect">
            <a:avLst/>
          </a:prstGeom>
        </p:spPr>
      </p:pic>
      <p:sp>
        <p:nvSpPr>
          <p:cNvPr id="44" name="矩形 43">
            <a:extLst>
              <a:ext uri="{FF2B5EF4-FFF2-40B4-BE49-F238E27FC236}">
                <a16:creationId xmlns:a16="http://schemas.microsoft.com/office/drawing/2014/main" id="{375E559E-AF47-445E-9AAB-7EE16AA3AACC}"/>
              </a:ext>
            </a:extLst>
          </p:cNvPr>
          <p:cNvSpPr/>
          <p:nvPr/>
        </p:nvSpPr>
        <p:spPr>
          <a:xfrm>
            <a:off x="10903273" y="4774414"/>
            <a:ext cx="5308765" cy="2800767"/>
          </a:xfrm>
          <a:prstGeom prst="rect">
            <a:avLst/>
          </a:prstGeom>
        </p:spPr>
        <p:txBody>
          <a:bodyPr wrap="square" anchor="t">
            <a:spAutoFit/>
          </a:bodyPr>
          <a:lstStyle/>
          <a:p>
            <a:r>
              <a:rPr lang="en-US" altLang="zh-TW" sz="4400" b="1">
                <a:solidFill>
                  <a:schemeClr val="bg1"/>
                </a:solidFill>
                <a:latin typeface="微軟正黑體"/>
                <a:ea typeface="微軟正黑體"/>
              </a:rPr>
              <a:t>File exchange is performed on points with the sync software</a:t>
            </a:r>
          </a:p>
        </p:txBody>
      </p:sp>
    </p:spTree>
    <p:extLst>
      <p:ext uri="{BB962C8B-B14F-4D97-AF65-F5344CB8AC3E}">
        <p14:creationId xmlns:p14="http://schemas.microsoft.com/office/powerpoint/2010/main" val="332596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a:extLst>
              <a:ext uri="{FF2B5EF4-FFF2-40B4-BE49-F238E27FC236}">
                <a16:creationId xmlns:a16="http://schemas.microsoft.com/office/drawing/2014/main" id="{3E04B265-C10B-446F-AF21-A63807FF62EB}"/>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Large Files Exchange Application</a:t>
            </a:r>
          </a:p>
        </p:txBody>
      </p:sp>
      <p:pic>
        <p:nvPicPr>
          <p:cNvPr id="17" name="圖形 16">
            <a:extLst>
              <a:ext uri="{FF2B5EF4-FFF2-40B4-BE49-F238E27FC236}">
                <a16:creationId xmlns:a16="http://schemas.microsoft.com/office/drawing/2014/main" id="{9295CDDB-1341-452E-9FB6-0F75818522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58244" y="4264175"/>
            <a:ext cx="7480191" cy="5339309"/>
          </a:xfrm>
          <a:prstGeom prst="rect">
            <a:avLst/>
          </a:prstGeom>
        </p:spPr>
      </p:pic>
      <p:sp>
        <p:nvSpPr>
          <p:cNvPr id="21" name="標題 1">
            <a:extLst>
              <a:ext uri="{FF2B5EF4-FFF2-40B4-BE49-F238E27FC236}">
                <a16:creationId xmlns:a16="http://schemas.microsoft.com/office/drawing/2014/main" id="{AABBBED9-C907-46C8-ABA2-75C24AC8954D}"/>
              </a:ext>
            </a:extLst>
          </p:cNvPr>
          <p:cNvSpPr txBox="1">
            <a:spLocks/>
          </p:cNvSpPr>
          <p:nvPr/>
        </p:nvSpPr>
        <p:spPr>
          <a:xfrm>
            <a:off x="17410922" y="3945785"/>
            <a:ext cx="7807369" cy="5657700"/>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a:lnSpc>
                <a:spcPct val="150000"/>
              </a:lnSpc>
            </a:pPr>
            <a:r>
              <a:rPr lang="en-US" altLang="zh-TW" sz="5500" b="1" cap="none">
                <a:solidFill>
                  <a:srgbClr val="5FFFBF"/>
                </a:solidFill>
                <a:latin typeface="微軟正黑體"/>
                <a:ea typeface="微軟正黑體"/>
              </a:rPr>
              <a:t>Common points</a:t>
            </a:r>
            <a:r>
              <a:rPr lang="zh-TW" altLang="en-US" sz="5500" b="1" cap="none">
                <a:solidFill>
                  <a:srgbClr val="5FFFBF"/>
                </a:solidFill>
                <a:latin typeface="微軟正黑體"/>
                <a:ea typeface="微軟正黑體"/>
              </a:rPr>
              <a:t>：</a:t>
            </a:r>
          </a:p>
          <a:p>
            <a:pPr marL="365125" indent="-365125">
              <a:lnSpc>
                <a:spcPts val="6000"/>
              </a:lnSpc>
              <a:buFont typeface="Arial" panose="020B0604020202020204" pitchFamily="34" charset="0"/>
              <a:buChar char="•"/>
            </a:pPr>
            <a:r>
              <a:rPr lang="en-US" altLang="zh-TW" sz="3600" b="1" cap="none">
                <a:latin typeface="微軟正黑體" panose="020B0604030504040204" pitchFamily="34" charset="-120"/>
                <a:ea typeface="微軟正黑體" panose="020B0604030504040204" pitchFamily="34" charset="-120"/>
              </a:rPr>
              <a:t>Limited WAN bandwidth</a:t>
            </a:r>
          </a:p>
          <a:p>
            <a:pPr marL="365125" indent="-365125">
              <a:lnSpc>
                <a:spcPts val="6000"/>
              </a:lnSpc>
              <a:buFont typeface="Arial" panose="020B0604020202020204" pitchFamily="34" charset="0"/>
              <a:buChar char="•"/>
            </a:pPr>
            <a:r>
              <a:rPr lang="en-US" altLang="zh-TW" sz="3600" b="1" cap="none">
                <a:latin typeface="微軟正黑體" panose="020B0604030504040204" pitchFamily="34" charset="-120"/>
                <a:ea typeface="微軟正黑體" panose="020B0604030504040204" pitchFamily="34" charset="-120"/>
              </a:rPr>
              <a:t>Large files exchange</a:t>
            </a:r>
          </a:p>
          <a:p>
            <a:pPr marL="365125" indent="-365125">
              <a:lnSpc>
                <a:spcPts val="6000"/>
              </a:lnSpc>
              <a:buFont typeface="Arial" panose="020B0604020202020204" pitchFamily="34" charset="0"/>
              <a:buChar char="•"/>
            </a:pPr>
            <a:r>
              <a:rPr lang="en-US" altLang="zh-TW" sz="3600" b="1" cap="none">
                <a:latin typeface="微軟正黑體" panose="020B0604030504040204" pitchFamily="34" charset="-120"/>
                <a:ea typeface="微軟正黑體" panose="020B0604030504040204" pitchFamily="34" charset="-120"/>
              </a:rPr>
              <a:t>Privacy &amp; security concern</a:t>
            </a:r>
          </a:p>
        </p:txBody>
      </p:sp>
      <p:sp>
        <p:nvSpPr>
          <p:cNvPr id="24" name="矩形: 圓角 23">
            <a:extLst>
              <a:ext uri="{FF2B5EF4-FFF2-40B4-BE49-F238E27FC236}">
                <a16:creationId xmlns:a16="http://schemas.microsoft.com/office/drawing/2014/main" id="{A2B22888-104A-4C7F-BE16-92B05CB0301D}"/>
              </a:ext>
            </a:extLst>
          </p:cNvPr>
          <p:cNvSpPr/>
          <p:nvPr/>
        </p:nvSpPr>
        <p:spPr>
          <a:xfrm>
            <a:off x="689657" y="4507383"/>
            <a:ext cx="6155280" cy="140603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a:extLst>
              <a:ext uri="{FF2B5EF4-FFF2-40B4-BE49-F238E27FC236}">
                <a16:creationId xmlns:a16="http://schemas.microsoft.com/office/drawing/2014/main" id="{75013825-A2B4-4E37-8D29-865D7A143D1C}"/>
              </a:ext>
            </a:extLst>
          </p:cNvPr>
          <p:cNvSpPr txBox="1"/>
          <p:nvPr/>
        </p:nvSpPr>
        <p:spPr>
          <a:xfrm>
            <a:off x="689657" y="4784521"/>
            <a:ext cx="6155280" cy="861774"/>
          </a:xfrm>
          <a:prstGeom prst="rect">
            <a:avLst/>
          </a:prstGeom>
          <a:noFill/>
        </p:spPr>
        <p:txBody>
          <a:bodyPr wrap="square" rtlCol="0">
            <a:spAutoFit/>
          </a:bodyPr>
          <a:lstStyle/>
          <a:p>
            <a:pPr algn="ctr"/>
            <a:r>
              <a:rPr kumimoji="1" lang="en-US" altLang="zh-TW" sz="5000" b="1">
                <a:latin typeface="Arial" panose="020B0604020202020204" pitchFamily="34" charset="0"/>
                <a:ea typeface="微軟正黑體" panose="020B0604030504040204" pitchFamily="34" charset="-120"/>
                <a:cs typeface="Arial" panose="020B0604020202020204" pitchFamily="34" charset="0"/>
              </a:rPr>
              <a:t>AV studio</a:t>
            </a:r>
          </a:p>
        </p:txBody>
      </p:sp>
      <p:sp>
        <p:nvSpPr>
          <p:cNvPr id="27" name="標題 1">
            <a:extLst>
              <a:ext uri="{FF2B5EF4-FFF2-40B4-BE49-F238E27FC236}">
                <a16:creationId xmlns:a16="http://schemas.microsoft.com/office/drawing/2014/main" id="{E39ED4B5-E7F9-4D46-B539-0D8FDBC6063E}"/>
              </a:ext>
            </a:extLst>
          </p:cNvPr>
          <p:cNvSpPr txBox="1">
            <a:spLocks/>
          </p:cNvSpPr>
          <p:nvPr/>
        </p:nvSpPr>
        <p:spPr>
          <a:xfrm>
            <a:off x="689656" y="6307389"/>
            <a:ext cx="7905703" cy="2990391"/>
          </a:xfrm>
          <a:prstGeom prst="rect">
            <a:avLst/>
          </a:prstGeom>
        </p:spPr>
        <p:txBody>
          <a:bodyPr vert="horz" lIns="91440" tIns="45720" rIns="91440" bIns="45720" rtlCol="0" anchor="t">
            <a:no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a:lnSpc>
                <a:spcPct val="150000"/>
              </a:lnSpc>
            </a:pPr>
            <a:r>
              <a:rPr lang="en-US" altLang="zh-TW" sz="5500" b="1" cap="none">
                <a:solidFill>
                  <a:srgbClr val="DF00EF"/>
                </a:solidFill>
                <a:latin typeface="微軟正黑體"/>
                <a:ea typeface="微軟正黑體"/>
              </a:rPr>
              <a:t>Environment:</a:t>
            </a:r>
          </a:p>
          <a:p>
            <a:pPr>
              <a:lnSpc>
                <a:spcPct val="150000"/>
              </a:lnSpc>
            </a:pPr>
            <a:r>
              <a:rPr lang="en-US" altLang="zh-TW" sz="4000" b="1" cap="none">
                <a:solidFill>
                  <a:schemeClr val="bg1"/>
                </a:solidFill>
                <a:latin typeface="微軟正黑體" panose="020B0604030504040204" pitchFamily="34" charset="-120"/>
                <a:ea typeface="微軟正黑體" panose="020B0604030504040204" pitchFamily="34" charset="-120"/>
              </a:rPr>
              <a:t>LAN &amp; limited WAN bandwidth</a:t>
            </a:r>
          </a:p>
        </p:txBody>
      </p:sp>
      <p:sp>
        <p:nvSpPr>
          <p:cNvPr id="28" name="標題 1">
            <a:extLst>
              <a:ext uri="{FF2B5EF4-FFF2-40B4-BE49-F238E27FC236}">
                <a16:creationId xmlns:a16="http://schemas.microsoft.com/office/drawing/2014/main" id="{2E8FDAC7-5078-4CE6-8861-AF0A5078A774}"/>
              </a:ext>
            </a:extLst>
          </p:cNvPr>
          <p:cNvSpPr txBox="1">
            <a:spLocks/>
          </p:cNvSpPr>
          <p:nvPr/>
        </p:nvSpPr>
        <p:spPr>
          <a:xfrm>
            <a:off x="643727" y="8793320"/>
            <a:ext cx="7905702" cy="5184576"/>
          </a:xfrm>
          <a:prstGeom prst="rect">
            <a:avLst/>
          </a:prstGeom>
        </p:spPr>
        <p:txBody>
          <a:bodyPr vert="horz" lIns="91440" tIns="45720" rIns="91440" bIns="45720" rtlCol="0" anchor="t">
            <a:no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a:lnSpc>
                <a:spcPct val="150000"/>
              </a:lnSpc>
            </a:pPr>
            <a:r>
              <a:rPr lang="en-US" altLang="zh-TW" sz="5500" b="1" cap="none">
                <a:solidFill>
                  <a:srgbClr val="00B050"/>
                </a:solidFill>
                <a:latin typeface="微軟正黑體"/>
                <a:ea typeface="微軟正黑體"/>
              </a:rPr>
              <a:t>Require</a:t>
            </a:r>
            <a:r>
              <a:rPr lang="zh-TW" altLang="en-US" sz="5500" b="1" cap="none">
                <a:solidFill>
                  <a:srgbClr val="00B050"/>
                </a:solidFill>
                <a:latin typeface="微軟正黑體"/>
                <a:ea typeface="微軟正黑體"/>
              </a:rPr>
              <a:t>：</a:t>
            </a:r>
          </a:p>
          <a:p>
            <a:pPr marL="457200" indent="-457200">
              <a:lnSpc>
                <a:spcPts val="4800"/>
              </a:lnSpc>
              <a:buFont typeface="Arial" panose="020B0604020202020204" pitchFamily="34" charset="0"/>
              <a:buChar char="•"/>
            </a:pPr>
            <a:r>
              <a:rPr lang="en-US" altLang="zh-TW" sz="4000" b="1" cap="none">
                <a:solidFill>
                  <a:schemeClr val="bg1"/>
                </a:solidFill>
                <a:latin typeface="微軟正黑體"/>
                <a:ea typeface="微軟正黑體"/>
              </a:rPr>
              <a:t>Large AV files exchange frequently</a:t>
            </a:r>
          </a:p>
          <a:p>
            <a:pPr marL="457200" indent="-457200">
              <a:lnSpc>
                <a:spcPts val="4800"/>
              </a:lnSpc>
              <a:buFont typeface="Arial" panose="020B0604020202020204" pitchFamily="34" charset="0"/>
              <a:buChar char="•"/>
            </a:pPr>
            <a:r>
              <a:rPr lang="en-US" altLang="zh-TW" sz="4000" b="1" cap="none">
                <a:solidFill>
                  <a:schemeClr val="bg1"/>
                </a:solidFill>
                <a:latin typeface="微軟正黑體"/>
                <a:ea typeface="微軟正黑體"/>
              </a:rPr>
              <a:t>Security concerns, not preferred to access public servers</a:t>
            </a:r>
          </a:p>
          <a:p>
            <a:pPr>
              <a:lnSpc>
                <a:spcPct val="150000"/>
              </a:lnSpc>
            </a:pPr>
            <a:endParaRPr lang="en-US" altLang="zh-TW" sz="3200" b="1" cap="none">
              <a:solidFill>
                <a:schemeClr val="bg1"/>
              </a:solidFill>
              <a:latin typeface="微軟正黑體" panose="020B0604030504040204" pitchFamily="34" charset="-120"/>
              <a:ea typeface="微軟正黑體" panose="020B0604030504040204" pitchFamily="34" charset="-120"/>
            </a:endParaRPr>
          </a:p>
          <a:p>
            <a:pPr>
              <a:lnSpc>
                <a:spcPct val="150000"/>
              </a:lnSpc>
            </a:pPr>
            <a:endParaRPr lang="en-US" altLang="zh-TW" sz="3200" b="1" cap="none">
              <a:solidFill>
                <a:schemeClr val="bg1"/>
              </a:solidFill>
              <a:latin typeface="微軟正黑體" panose="020B0604030504040204" pitchFamily="34" charset="-120"/>
              <a:ea typeface="微軟正黑體" panose="020B0604030504040204" pitchFamily="34" charset="-120"/>
            </a:endParaRPr>
          </a:p>
          <a:p>
            <a:pPr>
              <a:lnSpc>
                <a:spcPct val="150000"/>
              </a:lnSpc>
            </a:pPr>
            <a:endParaRPr lang="en-US" altLang="zh-TW" sz="3200" b="1" cap="none">
              <a:solidFill>
                <a:schemeClr val="bg1"/>
              </a:solidFill>
              <a:latin typeface="微軟正黑體" panose="020B0604030504040204" pitchFamily="34" charset="-120"/>
              <a:ea typeface="微軟正黑體" panose="020B0604030504040204" pitchFamily="34" charset="-120"/>
            </a:endParaRPr>
          </a:p>
        </p:txBody>
      </p:sp>
      <p:pic>
        <p:nvPicPr>
          <p:cNvPr id="8" name="圖形 7">
            <a:extLst>
              <a:ext uri="{FF2B5EF4-FFF2-40B4-BE49-F238E27FC236}">
                <a16:creationId xmlns:a16="http://schemas.microsoft.com/office/drawing/2014/main" id="{9507B3C7-F89B-445D-940C-9CC8549B20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55846" y="4784521"/>
            <a:ext cx="8557021" cy="7272746"/>
          </a:xfrm>
          <a:prstGeom prst="rect">
            <a:avLst/>
          </a:prstGeom>
        </p:spPr>
      </p:pic>
    </p:spTree>
    <p:extLst>
      <p:ext uri="{BB962C8B-B14F-4D97-AF65-F5344CB8AC3E}">
        <p14:creationId xmlns:p14="http://schemas.microsoft.com/office/powerpoint/2010/main" val="2564350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a:extLst>
              <a:ext uri="{FF2B5EF4-FFF2-40B4-BE49-F238E27FC236}">
                <a16:creationId xmlns:a16="http://schemas.microsoft.com/office/drawing/2014/main" id="{3E04B265-C10B-446F-AF21-A63807FF62EB}"/>
              </a:ext>
            </a:extLst>
          </p:cNvPr>
          <p:cNvSpPr txBox="1">
            <a:spLocks/>
          </p:cNvSpPr>
          <p:nvPr/>
        </p:nvSpPr>
        <p:spPr>
          <a:xfrm>
            <a:off x="1138335" y="486264"/>
            <a:ext cx="23245665" cy="2562975"/>
          </a:xfrm>
          <a:prstGeom prst="rect">
            <a:avLst/>
          </a:prstGeom>
          <a:noFill/>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marL="541338" indent="-447675"/>
            <a:r>
              <a:rPr lang="en-US" altLang="zh-TW" sz="10000" b="1" cap="none">
                <a:solidFill>
                  <a:schemeClr val="bg1"/>
                </a:solidFill>
                <a:latin typeface="Arial" panose="020B0604020202020204" pitchFamily="34" charset="0"/>
                <a:ea typeface="微軟正黑體" panose="020B0604030504040204" pitchFamily="34" charset="-120"/>
                <a:cs typeface="Arial" panose="020B0604020202020204" pitchFamily="34" charset="0"/>
              </a:rPr>
              <a:t>Large Files Exchange Application</a:t>
            </a:r>
          </a:p>
        </p:txBody>
      </p:sp>
      <p:pic>
        <p:nvPicPr>
          <p:cNvPr id="17" name="圖形 16">
            <a:extLst>
              <a:ext uri="{FF2B5EF4-FFF2-40B4-BE49-F238E27FC236}">
                <a16:creationId xmlns:a16="http://schemas.microsoft.com/office/drawing/2014/main" id="{9295CDDB-1341-452E-9FB6-0F75818522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81376" y="4264175"/>
            <a:ext cx="9057059" cy="5773689"/>
          </a:xfrm>
          <a:prstGeom prst="rect">
            <a:avLst/>
          </a:prstGeom>
        </p:spPr>
      </p:pic>
      <p:sp>
        <p:nvSpPr>
          <p:cNvPr id="21" name="標題 1">
            <a:extLst>
              <a:ext uri="{FF2B5EF4-FFF2-40B4-BE49-F238E27FC236}">
                <a16:creationId xmlns:a16="http://schemas.microsoft.com/office/drawing/2014/main" id="{AABBBED9-C907-46C8-ABA2-75C24AC8954D}"/>
              </a:ext>
            </a:extLst>
          </p:cNvPr>
          <p:cNvSpPr txBox="1">
            <a:spLocks/>
          </p:cNvSpPr>
          <p:nvPr/>
        </p:nvSpPr>
        <p:spPr>
          <a:xfrm>
            <a:off x="15883273" y="3878199"/>
            <a:ext cx="8705998" cy="5773689"/>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a:lnSpc>
                <a:spcPct val="100000"/>
              </a:lnSpc>
            </a:pPr>
            <a:r>
              <a:rPr lang="en-US" altLang="zh-TW" sz="5500" b="1" cap="none">
                <a:solidFill>
                  <a:srgbClr val="5FFFBF"/>
                </a:solidFill>
                <a:latin typeface="微軟正黑體"/>
                <a:ea typeface="微軟正黑體"/>
              </a:rPr>
              <a:t>Main points</a:t>
            </a:r>
            <a:r>
              <a:rPr lang="zh-TW" altLang="en-US" sz="5500" b="1" cap="none">
                <a:solidFill>
                  <a:srgbClr val="5FFFBF"/>
                </a:solidFill>
                <a:latin typeface="微軟正黑體"/>
                <a:ea typeface="微軟正黑體"/>
              </a:rPr>
              <a:t>：</a:t>
            </a:r>
          </a:p>
          <a:p>
            <a:pPr marL="365125" indent="-365125">
              <a:lnSpc>
                <a:spcPts val="6000"/>
              </a:lnSpc>
              <a:buFont typeface="Arial" panose="020B0604020202020204" pitchFamily="34" charset="0"/>
              <a:buChar char="•"/>
            </a:pPr>
            <a:r>
              <a:rPr lang="en-US" altLang="zh-TW" sz="3200" b="1" cap="none">
                <a:latin typeface="微軟正黑體"/>
                <a:ea typeface="微軟正黑體"/>
              </a:rPr>
              <a:t>It takes time to upload and download.</a:t>
            </a:r>
          </a:p>
          <a:p>
            <a:pPr marL="365125" indent="-365125">
              <a:lnSpc>
                <a:spcPts val="6000"/>
              </a:lnSpc>
              <a:buFont typeface="Arial" panose="020B0604020202020204" pitchFamily="34" charset="0"/>
              <a:buChar char="•"/>
            </a:pPr>
            <a:r>
              <a:rPr lang="en-US" altLang="zh-TW" sz="3200" b="1" cap="none">
                <a:latin typeface="微軟正黑體"/>
                <a:ea typeface="微軟正黑體"/>
              </a:rPr>
              <a:t>Consumes out the WAN bandwidth and affects the other services</a:t>
            </a:r>
          </a:p>
          <a:p>
            <a:pPr marL="365125" indent="-365125">
              <a:lnSpc>
                <a:spcPts val="6000"/>
              </a:lnSpc>
              <a:buFont typeface="Arial" panose="020B0604020202020204" pitchFamily="34" charset="0"/>
              <a:buChar char="•"/>
            </a:pPr>
            <a:r>
              <a:rPr lang="en-US" altLang="zh-TW" sz="3200" b="1" cap="none">
                <a:latin typeface="微軟正黑體"/>
                <a:ea typeface="微軟正黑體"/>
              </a:rPr>
              <a:t>Privacy &amp; Security concerns</a:t>
            </a:r>
          </a:p>
        </p:txBody>
      </p:sp>
      <p:sp>
        <p:nvSpPr>
          <p:cNvPr id="24" name="矩形: 圓角 23">
            <a:extLst>
              <a:ext uri="{FF2B5EF4-FFF2-40B4-BE49-F238E27FC236}">
                <a16:creationId xmlns:a16="http://schemas.microsoft.com/office/drawing/2014/main" id="{A2B22888-104A-4C7F-BE16-92B05CB0301D}"/>
              </a:ext>
            </a:extLst>
          </p:cNvPr>
          <p:cNvSpPr/>
          <p:nvPr/>
        </p:nvSpPr>
        <p:spPr>
          <a:xfrm>
            <a:off x="293655" y="4264175"/>
            <a:ext cx="6281314" cy="107447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a:extLst>
              <a:ext uri="{FF2B5EF4-FFF2-40B4-BE49-F238E27FC236}">
                <a16:creationId xmlns:a16="http://schemas.microsoft.com/office/drawing/2014/main" id="{75013825-A2B4-4E37-8D29-865D7A143D1C}"/>
              </a:ext>
            </a:extLst>
          </p:cNvPr>
          <p:cNvSpPr txBox="1"/>
          <p:nvPr/>
        </p:nvSpPr>
        <p:spPr>
          <a:xfrm>
            <a:off x="293655" y="4371458"/>
            <a:ext cx="6281314" cy="861774"/>
          </a:xfrm>
          <a:prstGeom prst="rect">
            <a:avLst/>
          </a:prstGeom>
          <a:noFill/>
        </p:spPr>
        <p:txBody>
          <a:bodyPr wrap="square" rtlCol="0">
            <a:spAutoFit/>
          </a:bodyPr>
          <a:lstStyle/>
          <a:p>
            <a:pPr algn="ctr"/>
            <a:r>
              <a:rPr kumimoji="1" lang="en-US" altLang="zh-TW" sz="5000" b="1">
                <a:latin typeface="Arial" panose="020B0604020202020204" pitchFamily="34" charset="0"/>
                <a:ea typeface="微軟正黑體" panose="020B0604030504040204" pitchFamily="34" charset="-120"/>
                <a:cs typeface="Arial" panose="020B0604020202020204" pitchFamily="34" charset="0"/>
              </a:rPr>
              <a:t>Software Team</a:t>
            </a:r>
          </a:p>
        </p:txBody>
      </p:sp>
      <p:sp>
        <p:nvSpPr>
          <p:cNvPr id="27" name="標題 1">
            <a:extLst>
              <a:ext uri="{FF2B5EF4-FFF2-40B4-BE49-F238E27FC236}">
                <a16:creationId xmlns:a16="http://schemas.microsoft.com/office/drawing/2014/main" id="{E39ED4B5-E7F9-4D46-B539-0D8FDBC6063E}"/>
              </a:ext>
            </a:extLst>
          </p:cNvPr>
          <p:cNvSpPr txBox="1">
            <a:spLocks/>
          </p:cNvSpPr>
          <p:nvPr/>
        </p:nvSpPr>
        <p:spPr>
          <a:xfrm>
            <a:off x="689657" y="5346742"/>
            <a:ext cx="5694802" cy="2312536"/>
          </a:xfrm>
          <a:prstGeom prst="rect">
            <a:avLst/>
          </a:prstGeom>
        </p:spPr>
        <p:txBody>
          <a:bodyPr vert="horz" lIns="91440" tIns="45720" rIns="91440" bIns="45720" rtlCol="0" anchor="t">
            <a:no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a:lnSpc>
                <a:spcPct val="150000"/>
              </a:lnSpc>
            </a:pPr>
            <a:r>
              <a:rPr lang="en-US" altLang="zh-TW" sz="5500" b="1" cap="none">
                <a:solidFill>
                  <a:srgbClr val="DF00EF"/>
                </a:solidFill>
                <a:latin typeface="微軟正黑體"/>
                <a:ea typeface="微軟正黑體"/>
              </a:rPr>
              <a:t>Environment</a:t>
            </a:r>
            <a:r>
              <a:rPr lang="zh-TW" altLang="en-US" sz="5500" b="1" cap="none">
                <a:solidFill>
                  <a:srgbClr val="DF00EF"/>
                </a:solidFill>
                <a:latin typeface="微軟正黑體"/>
                <a:ea typeface="微軟正黑體"/>
              </a:rPr>
              <a:t>：</a:t>
            </a:r>
            <a:endParaRPr lang="en-US" altLang="zh-TW" sz="5500" b="1" cap="none">
              <a:solidFill>
                <a:srgbClr val="DF00EF"/>
              </a:solidFill>
              <a:latin typeface="微軟正黑體" panose="020B0604030504040204" pitchFamily="34" charset="-120"/>
              <a:ea typeface="微軟正黑體" panose="020B0604030504040204" pitchFamily="34" charset="-120"/>
            </a:endParaRPr>
          </a:p>
          <a:p>
            <a:pPr>
              <a:lnSpc>
                <a:spcPts val="4800"/>
              </a:lnSpc>
            </a:pPr>
            <a:r>
              <a:rPr lang="en-US" altLang="zh-TW" sz="3500" b="1" cap="none">
                <a:solidFill>
                  <a:schemeClr val="bg1"/>
                </a:solidFill>
                <a:latin typeface="微軟正黑體" panose="020B0604030504040204" pitchFamily="34" charset="-120"/>
                <a:ea typeface="微軟正黑體" panose="020B0604030504040204" pitchFamily="34" charset="-120"/>
              </a:rPr>
              <a:t>LAN</a:t>
            </a:r>
            <a:endParaRPr lang="zh-TW" altLang="en-US" sz="3500" b="1" cap="none">
              <a:solidFill>
                <a:schemeClr val="bg1"/>
              </a:solidFill>
              <a:latin typeface="微軟正黑體" panose="020B0604030504040204" pitchFamily="34" charset="-120"/>
              <a:ea typeface="微軟正黑體" panose="020B0604030504040204" pitchFamily="34" charset="-120"/>
            </a:endParaRPr>
          </a:p>
        </p:txBody>
      </p:sp>
      <p:sp>
        <p:nvSpPr>
          <p:cNvPr id="28" name="標題 1">
            <a:extLst>
              <a:ext uri="{FF2B5EF4-FFF2-40B4-BE49-F238E27FC236}">
                <a16:creationId xmlns:a16="http://schemas.microsoft.com/office/drawing/2014/main" id="{2E8FDAC7-5078-4CE6-8861-AF0A5078A774}"/>
              </a:ext>
            </a:extLst>
          </p:cNvPr>
          <p:cNvSpPr txBox="1">
            <a:spLocks/>
          </p:cNvSpPr>
          <p:nvPr/>
        </p:nvSpPr>
        <p:spPr>
          <a:xfrm>
            <a:off x="643726" y="7636154"/>
            <a:ext cx="5391313" cy="5184576"/>
          </a:xfrm>
          <a:prstGeom prst="rect">
            <a:avLst/>
          </a:prstGeom>
        </p:spPr>
        <p:txBody>
          <a:bodyPr vert="horz" lIns="91440" tIns="45720" rIns="91440" bIns="45720" rtlCol="0" anchor="t">
            <a:no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a:lnSpc>
                <a:spcPct val="150000"/>
              </a:lnSpc>
            </a:pPr>
            <a:r>
              <a:rPr lang="en-US" altLang="zh-TW" sz="5500" b="1" cap="none">
                <a:solidFill>
                  <a:srgbClr val="00B050"/>
                </a:solidFill>
                <a:latin typeface="微軟正黑體"/>
                <a:ea typeface="微軟正黑體"/>
              </a:rPr>
              <a:t>Require</a:t>
            </a:r>
            <a:r>
              <a:rPr lang="zh-TW" altLang="en-US" sz="5500" b="1" cap="none">
                <a:solidFill>
                  <a:srgbClr val="00B050"/>
                </a:solidFill>
                <a:latin typeface="微軟正黑體"/>
                <a:ea typeface="微軟正黑體"/>
              </a:rPr>
              <a:t>：</a:t>
            </a:r>
            <a:endParaRPr lang="en-US" altLang="zh-TW" sz="5500" b="1" cap="none">
              <a:solidFill>
                <a:srgbClr val="00B050"/>
              </a:solidFill>
              <a:latin typeface="微軟正黑體"/>
              <a:ea typeface="微軟正黑體"/>
            </a:endParaRPr>
          </a:p>
          <a:p>
            <a:pPr marL="457200" indent="-457200">
              <a:lnSpc>
                <a:spcPts val="4800"/>
              </a:lnSpc>
              <a:buFont typeface="Arial" panose="020B0604020202020204" pitchFamily="34" charset="0"/>
              <a:buChar char="•"/>
            </a:pPr>
            <a:r>
              <a:rPr lang="en-US" altLang="zh-TW" sz="3500" b="1" cap="none">
                <a:solidFill>
                  <a:schemeClr val="bg1"/>
                </a:solidFill>
                <a:latin typeface="微軟正黑體"/>
                <a:ea typeface="微軟正黑體"/>
              </a:rPr>
              <a:t>Large source code or SDK distribution</a:t>
            </a:r>
          </a:p>
          <a:p>
            <a:pPr marL="457200" indent="-457200">
              <a:lnSpc>
                <a:spcPts val="4800"/>
              </a:lnSpc>
              <a:buFont typeface="Arial" panose="020B0604020202020204" pitchFamily="34" charset="0"/>
              <a:buChar char="•"/>
            </a:pPr>
            <a:r>
              <a:rPr lang="en-US" altLang="zh-TW" sz="3500" b="1" cap="none">
                <a:solidFill>
                  <a:schemeClr val="bg1"/>
                </a:solidFill>
                <a:latin typeface="微軟正黑體"/>
                <a:ea typeface="微軟正黑體"/>
              </a:rPr>
              <a:t>Security concerns, not preferred to access public servers</a:t>
            </a:r>
          </a:p>
        </p:txBody>
      </p:sp>
      <p:pic>
        <p:nvPicPr>
          <p:cNvPr id="3" name="圖形 2">
            <a:extLst>
              <a:ext uri="{FF2B5EF4-FFF2-40B4-BE49-F238E27FC236}">
                <a16:creationId xmlns:a16="http://schemas.microsoft.com/office/drawing/2014/main" id="{17F90D40-AFCE-47A5-9216-504F2B5AFB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98282" y="9288108"/>
            <a:ext cx="6737180" cy="4336452"/>
          </a:xfrm>
          <a:prstGeom prst="rect">
            <a:avLst/>
          </a:prstGeom>
        </p:spPr>
      </p:pic>
      <p:sp>
        <p:nvSpPr>
          <p:cNvPr id="20" name="矩形: 圓角 19">
            <a:extLst>
              <a:ext uri="{FF2B5EF4-FFF2-40B4-BE49-F238E27FC236}">
                <a16:creationId xmlns:a16="http://schemas.microsoft.com/office/drawing/2014/main" id="{723CF6A8-B509-4AED-9BD5-D7483E10F16C}"/>
              </a:ext>
            </a:extLst>
          </p:cNvPr>
          <p:cNvSpPr/>
          <p:nvPr/>
        </p:nvSpPr>
        <p:spPr>
          <a:xfrm>
            <a:off x="6895759" y="4264175"/>
            <a:ext cx="7905703" cy="107447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5594426F-C3C1-4C09-A9EA-A50C896D058B}"/>
              </a:ext>
            </a:extLst>
          </p:cNvPr>
          <p:cNvSpPr txBox="1"/>
          <p:nvPr/>
        </p:nvSpPr>
        <p:spPr>
          <a:xfrm>
            <a:off x="6895759" y="4371459"/>
            <a:ext cx="7905703" cy="861774"/>
          </a:xfrm>
          <a:prstGeom prst="rect">
            <a:avLst/>
          </a:prstGeom>
          <a:noFill/>
        </p:spPr>
        <p:txBody>
          <a:bodyPr wrap="square" rtlCol="0">
            <a:spAutoFit/>
          </a:bodyPr>
          <a:lstStyle/>
          <a:p>
            <a:pPr algn="ctr"/>
            <a:r>
              <a:rPr kumimoji="1" lang="en-US" altLang="zh-TW" sz="5000" b="1">
                <a:latin typeface="Arial" panose="020B0604020202020204" pitchFamily="34" charset="0"/>
                <a:ea typeface="微軟正黑體" panose="020B0604030504040204" pitchFamily="34" charset="-120"/>
                <a:cs typeface="Arial" panose="020B0604020202020204" pitchFamily="34" charset="0"/>
              </a:rPr>
              <a:t>Surveillance</a:t>
            </a:r>
            <a:endParaRPr kumimoji="1" lang="zh-TW" altLang="en-US" sz="50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標題 1">
            <a:extLst>
              <a:ext uri="{FF2B5EF4-FFF2-40B4-BE49-F238E27FC236}">
                <a16:creationId xmlns:a16="http://schemas.microsoft.com/office/drawing/2014/main" id="{F0503574-FA29-41E9-BB97-BCCB1354E5E1}"/>
              </a:ext>
            </a:extLst>
          </p:cNvPr>
          <p:cNvSpPr txBox="1">
            <a:spLocks/>
          </p:cNvSpPr>
          <p:nvPr/>
        </p:nvSpPr>
        <p:spPr>
          <a:xfrm>
            <a:off x="7192385" y="5346742"/>
            <a:ext cx="7905703" cy="2312536"/>
          </a:xfrm>
          <a:prstGeom prst="rect">
            <a:avLst/>
          </a:prstGeom>
        </p:spPr>
        <p:txBody>
          <a:bodyPr vert="horz" lIns="91440" tIns="45720" rIns="91440" bIns="45720" rtlCol="0" anchor="t">
            <a:no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a:lnSpc>
                <a:spcPct val="150000"/>
              </a:lnSpc>
            </a:pPr>
            <a:r>
              <a:rPr lang="en-US" altLang="zh-TW" sz="5500" b="1" cap="none">
                <a:solidFill>
                  <a:srgbClr val="DF00EF"/>
                </a:solidFill>
                <a:latin typeface="微軟正黑體"/>
                <a:ea typeface="微軟正黑體"/>
              </a:rPr>
              <a:t>Environment</a:t>
            </a:r>
            <a:r>
              <a:rPr lang="zh-TW" altLang="en-US" sz="5500" b="1" cap="none">
                <a:solidFill>
                  <a:srgbClr val="DF00EF"/>
                </a:solidFill>
                <a:latin typeface="微軟正黑體"/>
                <a:ea typeface="微軟正黑體"/>
              </a:rPr>
              <a:t>：</a:t>
            </a:r>
          </a:p>
          <a:p>
            <a:pPr>
              <a:lnSpc>
                <a:spcPts val="4800"/>
              </a:lnSpc>
            </a:pPr>
            <a:r>
              <a:rPr lang="en-US" altLang="zh-TW" sz="3500" b="1" cap="none">
                <a:solidFill>
                  <a:schemeClr val="bg1"/>
                </a:solidFill>
                <a:latin typeface="微軟正黑體" panose="020B0604030504040204" pitchFamily="34" charset="-120"/>
                <a:ea typeface="微軟正黑體" panose="020B0604030504040204" pitchFamily="34" charset="-120"/>
              </a:rPr>
              <a:t>LAN &amp; limited WAN bandwidth</a:t>
            </a:r>
          </a:p>
        </p:txBody>
      </p:sp>
      <p:sp>
        <p:nvSpPr>
          <p:cNvPr id="29" name="標題 1">
            <a:extLst>
              <a:ext uri="{FF2B5EF4-FFF2-40B4-BE49-F238E27FC236}">
                <a16:creationId xmlns:a16="http://schemas.microsoft.com/office/drawing/2014/main" id="{F8A9C689-F8B6-4417-BE55-03EBCAD179E9}"/>
              </a:ext>
            </a:extLst>
          </p:cNvPr>
          <p:cNvSpPr txBox="1">
            <a:spLocks/>
          </p:cNvSpPr>
          <p:nvPr/>
        </p:nvSpPr>
        <p:spPr>
          <a:xfrm>
            <a:off x="7146456" y="7636154"/>
            <a:ext cx="5902406" cy="5184576"/>
          </a:xfrm>
          <a:prstGeom prst="rect">
            <a:avLst/>
          </a:prstGeom>
        </p:spPr>
        <p:txBody>
          <a:bodyPr vert="horz" lIns="91440" tIns="45720" rIns="91440" bIns="45720" rtlCol="0" anchor="t">
            <a:noAutofit/>
          </a:bodyPr>
          <a:lstStyle>
            <a:lvl1pPr algn="l" defTabSz="1828800" rtl="0" eaLnBrk="1" latinLnBrk="0" hangingPunct="1">
              <a:lnSpc>
                <a:spcPct val="90000"/>
              </a:lnSpc>
              <a:spcBef>
                <a:spcPct val="0"/>
              </a:spcBef>
              <a:buNone/>
              <a:defRPr sz="7200" kern="1200" cap="all" baseline="0">
                <a:solidFill>
                  <a:schemeClr val="tx1"/>
                </a:solidFill>
                <a:latin typeface="+mj-lt"/>
                <a:ea typeface="+mj-ea"/>
                <a:cs typeface="+mj-cs"/>
              </a:defRPr>
            </a:lvl1pPr>
          </a:lstStyle>
          <a:p>
            <a:pPr>
              <a:lnSpc>
                <a:spcPct val="150000"/>
              </a:lnSpc>
            </a:pPr>
            <a:r>
              <a:rPr lang="en-US" altLang="zh-TW" sz="5500" b="1" cap="none">
                <a:solidFill>
                  <a:srgbClr val="00B050"/>
                </a:solidFill>
                <a:latin typeface="微軟正黑體"/>
                <a:ea typeface="微軟正黑體"/>
              </a:rPr>
              <a:t>Require</a:t>
            </a:r>
            <a:r>
              <a:rPr lang="zh-TW" altLang="en-US" sz="5500" b="1" cap="none">
                <a:solidFill>
                  <a:srgbClr val="00B050"/>
                </a:solidFill>
                <a:latin typeface="微軟正黑體"/>
                <a:ea typeface="微軟正黑體"/>
              </a:rPr>
              <a:t>：</a:t>
            </a:r>
            <a:endParaRPr lang="en-US" altLang="zh-TW" sz="5500" b="1" cap="none">
              <a:solidFill>
                <a:srgbClr val="00B050"/>
              </a:solidFill>
              <a:latin typeface="微軟正黑體"/>
              <a:ea typeface="微軟正黑體"/>
            </a:endParaRPr>
          </a:p>
          <a:p>
            <a:pPr marL="457200" indent="-457200">
              <a:lnSpc>
                <a:spcPts val="4800"/>
              </a:lnSpc>
              <a:buFont typeface="Arial" panose="020B0604020202020204" pitchFamily="34" charset="0"/>
              <a:buChar char="•"/>
            </a:pPr>
            <a:r>
              <a:rPr lang="en-US" altLang="zh-TW" sz="3500" b="1" cap="none">
                <a:solidFill>
                  <a:schemeClr val="bg1"/>
                </a:solidFill>
                <a:latin typeface="微軟正黑體"/>
                <a:ea typeface="微軟正黑體"/>
              </a:rPr>
              <a:t>Large video file sync or backup</a:t>
            </a:r>
          </a:p>
          <a:p>
            <a:pPr marL="457200" indent="-457200">
              <a:lnSpc>
                <a:spcPts val="4800"/>
              </a:lnSpc>
              <a:buFont typeface="Arial" panose="020B0604020202020204" pitchFamily="34" charset="0"/>
              <a:buChar char="•"/>
            </a:pPr>
            <a:r>
              <a:rPr lang="en-US" altLang="zh-TW" sz="3500" b="1" cap="none">
                <a:solidFill>
                  <a:schemeClr val="bg1"/>
                </a:solidFill>
                <a:latin typeface="微軟正黑體"/>
                <a:ea typeface="微軟正黑體"/>
              </a:rPr>
              <a:t>Privacy concerns, not preferred to access public servers</a:t>
            </a:r>
          </a:p>
          <a:p>
            <a:pPr>
              <a:lnSpc>
                <a:spcPct val="150000"/>
              </a:lnSpc>
            </a:pPr>
            <a:endParaRPr lang="en-US" altLang="zh-TW" sz="3200" b="1" cap="none">
              <a:solidFill>
                <a:schemeClr val="bg1"/>
              </a:solidFill>
              <a:latin typeface="微軟正黑體" panose="020B0604030504040204" pitchFamily="34" charset="-120"/>
              <a:ea typeface="微軟正黑體" panose="020B0604030504040204" pitchFamily="34" charset="-120"/>
            </a:endParaRPr>
          </a:p>
          <a:p>
            <a:pPr>
              <a:lnSpc>
                <a:spcPct val="150000"/>
              </a:lnSpc>
            </a:pPr>
            <a:endParaRPr lang="en-US" altLang="zh-TW" sz="3200" b="1" cap="none">
              <a:solidFill>
                <a:schemeClr val="bg1"/>
              </a:solidFill>
              <a:latin typeface="微軟正黑體" panose="020B0604030504040204" pitchFamily="34" charset="-120"/>
              <a:ea typeface="微軟正黑體" panose="020B0604030504040204" pitchFamily="34" charset="-120"/>
            </a:endParaRPr>
          </a:p>
          <a:p>
            <a:pPr>
              <a:lnSpc>
                <a:spcPct val="150000"/>
              </a:lnSpc>
            </a:pPr>
            <a:endParaRPr lang="en-US" altLang="zh-TW" sz="3200" b="1" cap="none">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394697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1.pn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Application>Microsoft Office PowerPoint</Application>
  <PresentationFormat>自訂</PresentationFormat>
  <Slides>38</Slides>
  <Notes>34</Notes>
  <HiddenSlides>0</HiddenSlides>
  <ScaleCrop>false</ScaleCrop>
  <HeadingPairs>
    <vt:vector size="4" baseType="variant">
      <vt:variant>
        <vt:lpstr>佈景主題</vt:lpstr>
      </vt:variant>
      <vt:variant>
        <vt:i4>1</vt:i4>
      </vt:variant>
      <vt:variant>
        <vt:lpstr>投影片標題</vt:lpstr>
      </vt:variant>
      <vt:variant>
        <vt:i4>38</vt:i4>
      </vt:variant>
    </vt:vector>
  </HeadingPairs>
  <TitlesOfParts>
    <vt:vector size="39" baseType="lpstr">
      <vt:lpstr>Damask</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creator>Joyce Chang</dc:creator>
  <cp:revision>14</cp:revision>
  <dcterms:modified xsi:type="dcterms:W3CDTF">2019-01-15T06:04:17Z</dcterms:modified>
</cp:coreProperties>
</file>