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30"/>
  </p:notesMasterIdLst>
  <p:sldIdLst>
    <p:sldId id="256" r:id="rId2"/>
    <p:sldId id="304" r:id="rId3"/>
    <p:sldId id="307" r:id="rId4"/>
    <p:sldId id="303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305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299" r:id="rId25"/>
    <p:sldId id="306" r:id="rId26"/>
    <p:sldId id="300" r:id="rId27"/>
    <p:sldId id="301" r:id="rId28"/>
    <p:sldId id="302" r:id="rId29"/>
  </p:sldIdLst>
  <p:sldSz cx="9144000" cy="5143500" type="screen16x9"/>
  <p:notesSz cx="6858000" cy="9144000"/>
  <p:embeddedFontLst>
    <p:embeddedFont>
      <p:font typeface="Albertus" panose="020B0604020202020204" charset="0"/>
      <p:bold r:id="rId31"/>
    </p:embeddedFont>
    <p:embeddedFont>
      <p:font typeface="Microsoft JhengHei" panose="020B0604030504040204" pitchFamily="34" charset="-120"/>
      <p:regular r:id="rId32"/>
      <p:bold r:id="rId33"/>
    </p:embeddedFont>
    <p:embeddedFont>
      <p:font typeface="Microsoft JhengHei" panose="020B0604030504040204" pitchFamily="34" charset="-120"/>
      <p:regular r:id="rId32"/>
      <p:bold r:id="rId33"/>
    </p:embeddedFont>
    <p:embeddedFont>
      <p:font typeface="Microsoft JhengHei UI" panose="020B0604030504040204" pitchFamily="34" charset="-120"/>
      <p:regular r:id="rId34"/>
      <p:bold r:id="rId35"/>
    </p:embeddedFont>
    <p:embeddedFont>
      <p:font typeface="Roboto" panose="020B060402020202020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167C43-04CE-51F5-18D3-BF0991CBA204}" v="7" dt="2019-01-07T09:01:31.264"/>
    <p1510:client id="{2C06DB70-9643-6964-FA7B-FB3BFE6AF937}" v="22" dt="2019-01-08T06:22:24.987"/>
    <p1510:client id="{3BF7F7D8-830F-0052-B8A6-917D322FC95D}" v="90" dt="2019-01-08T05:56:28.300"/>
    <p1510:client id="{86B699CC-B974-82AC-D316-0CC55DA56F6C}" v="2" dt="2019-01-08T04:05:08.870"/>
    <p1510:client id="{EB184D1C-A8A3-A02C-BDBF-EA243DBC50A8}" v="5" dt="2019-01-08T06:20:00.9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9" d="100"/>
          <a:sy n="99" d="100"/>
        </p:scale>
        <p:origin x="1860" y="8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明翰 蔡" userId="de0d90e1-c91a-4887-946d-277e2ab35d21" providerId="ADAL" clId="{E4048142-CC5A-40CA-9052-324D3919DE52}"/>
    <pc:docChg chg="modSld">
      <pc:chgData name="明翰 蔡" userId="de0d90e1-c91a-4887-946d-277e2ab35d21" providerId="ADAL" clId="{E4048142-CC5A-40CA-9052-324D3919DE52}" dt="2019-01-07T09:28:43.325" v="40" actId="179"/>
      <pc:docMkLst>
        <pc:docMk/>
      </pc:docMkLst>
      <pc:sldChg chg="modSp">
        <pc:chgData name="明翰 蔡" userId="de0d90e1-c91a-4887-946d-277e2ab35d21" providerId="ADAL" clId="{E4048142-CC5A-40CA-9052-324D3919DE52}" dt="2019-01-07T09:28:43.325" v="40" actId="179"/>
        <pc:sldMkLst>
          <pc:docMk/>
          <pc:sldMk cId="2210189310" sldId="303"/>
        </pc:sldMkLst>
        <pc:spChg chg="mod">
          <ac:chgData name="明翰 蔡" userId="de0d90e1-c91a-4887-946d-277e2ab35d21" providerId="ADAL" clId="{E4048142-CC5A-40CA-9052-324D3919DE52}" dt="2019-01-07T09:28:43.325" v="40" actId="179"/>
          <ac:spMkLst>
            <pc:docMk/>
            <pc:sldMk cId="2210189310" sldId="303"/>
            <ac:spMk id="7" creationId="{01898AFA-9317-4CD1-9B2E-B2AA87870E92}"/>
          </ac:spMkLst>
        </pc:spChg>
      </pc:sldChg>
    </pc:docChg>
  </pc:docChgLst>
  <pc:docChgLst>
    <pc:chgData name="來賓使用者" userId="S::urn:spo:anon#a874c1dd71912980505588dbc581a0e68b1d39f56a38edeb28b4d89909d0bd86::" providerId="AD" clId="Web-{E83C7164-953F-777B-AEE9-63B40566A1FB}"/>
    <pc:docChg chg="modSld">
      <pc:chgData name="來賓使用者" userId="S::urn:spo:anon#a874c1dd71912980505588dbc581a0e68b1d39f56a38edeb28b4d89909d0bd86::" providerId="AD" clId="Web-{E83C7164-953F-777B-AEE9-63B40566A1FB}" dt="2019-01-08T03:28:23.278" v="9" actId="20577"/>
      <pc:docMkLst>
        <pc:docMk/>
      </pc:docMkLst>
      <pc:sldChg chg="modSp">
        <pc:chgData name="來賓使用者" userId="S::urn:spo:anon#a874c1dd71912980505588dbc581a0e68b1d39f56a38edeb28b4d89909d0bd86::" providerId="AD" clId="Web-{E83C7164-953F-777B-AEE9-63B40566A1FB}" dt="2019-01-08T03:28:23.278" v="9" actId="20577"/>
        <pc:sldMkLst>
          <pc:docMk/>
          <pc:sldMk cId="2210189310" sldId="303"/>
        </pc:sldMkLst>
        <pc:spChg chg="mod">
          <ac:chgData name="來賓使用者" userId="S::urn:spo:anon#a874c1dd71912980505588dbc581a0e68b1d39f56a38edeb28b4d89909d0bd86::" providerId="AD" clId="Web-{E83C7164-953F-777B-AEE9-63B40566A1FB}" dt="2019-01-08T03:28:23.278" v="9" actId="20577"/>
          <ac:spMkLst>
            <pc:docMk/>
            <pc:sldMk cId="2210189310" sldId="303"/>
            <ac:spMk id="7" creationId="{01898AFA-9317-4CD1-9B2E-B2AA87870E92}"/>
          </ac:spMkLst>
        </pc:spChg>
      </pc:sldChg>
    </pc:docChg>
  </pc:docChgLst>
  <pc:docChgLst>
    <pc:chgData name="QNAP_Michael Wang" userId="S::michaelwang@ieinet.onmicrosoft.com::24f6d3ac-b521-4ab1-807f-c66c6142572e" providerId="AD" clId="Web-{3BF7F7D8-830F-0052-B8A6-917D322FC95D}"/>
    <pc:docChg chg="modSld">
      <pc:chgData name="QNAP_Michael Wang" userId="S::michaelwang@ieinet.onmicrosoft.com::24f6d3ac-b521-4ab1-807f-c66c6142572e" providerId="AD" clId="Web-{3BF7F7D8-830F-0052-B8A6-917D322FC95D}" dt="2019-01-08T05:56:28.300" v="89" actId="20577"/>
      <pc:docMkLst>
        <pc:docMk/>
      </pc:docMkLst>
      <pc:sldChg chg="modSp">
        <pc:chgData name="QNAP_Michael Wang" userId="S::michaelwang@ieinet.onmicrosoft.com::24f6d3ac-b521-4ab1-807f-c66c6142572e" providerId="AD" clId="Web-{3BF7F7D8-830F-0052-B8A6-917D322FC95D}" dt="2019-01-08T05:52:11.587" v="12" actId="20577"/>
        <pc:sldMkLst>
          <pc:docMk/>
          <pc:sldMk cId="2268106810" sldId="287"/>
        </pc:sldMkLst>
        <pc:spChg chg="mod">
          <ac:chgData name="QNAP_Michael Wang" userId="S::michaelwang@ieinet.onmicrosoft.com::24f6d3ac-b521-4ab1-807f-c66c6142572e" providerId="AD" clId="Web-{3BF7F7D8-830F-0052-B8A6-917D322FC95D}" dt="2019-01-08T05:52:11.587" v="12" actId="20577"/>
          <ac:spMkLst>
            <pc:docMk/>
            <pc:sldMk cId="2268106810" sldId="287"/>
            <ac:spMk id="135" creationId="{00000000-0000-0000-0000-000000000000}"/>
          </ac:spMkLst>
        </pc:spChg>
      </pc:sldChg>
      <pc:sldChg chg="modSp">
        <pc:chgData name="QNAP_Michael Wang" userId="S::michaelwang@ieinet.onmicrosoft.com::24f6d3ac-b521-4ab1-807f-c66c6142572e" providerId="AD" clId="Web-{3BF7F7D8-830F-0052-B8A6-917D322FC95D}" dt="2019-01-08T05:53:12.418" v="17" actId="20577"/>
        <pc:sldMkLst>
          <pc:docMk/>
          <pc:sldMk cId="913258564" sldId="292"/>
        </pc:sldMkLst>
        <pc:spChg chg="mod">
          <ac:chgData name="QNAP_Michael Wang" userId="S::michaelwang@ieinet.onmicrosoft.com::24f6d3ac-b521-4ab1-807f-c66c6142572e" providerId="AD" clId="Web-{3BF7F7D8-830F-0052-B8A6-917D322FC95D}" dt="2019-01-08T05:53:12.418" v="17" actId="20577"/>
          <ac:spMkLst>
            <pc:docMk/>
            <pc:sldMk cId="913258564" sldId="292"/>
            <ac:spMk id="176" creationId="{00000000-0000-0000-0000-000000000000}"/>
          </ac:spMkLst>
        </pc:spChg>
      </pc:sldChg>
      <pc:sldChg chg="modSp">
        <pc:chgData name="QNAP_Michael Wang" userId="S::michaelwang@ieinet.onmicrosoft.com::24f6d3ac-b521-4ab1-807f-c66c6142572e" providerId="AD" clId="Web-{3BF7F7D8-830F-0052-B8A6-917D322FC95D}" dt="2019-01-08T05:53:46.341" v="28" actId="20577"/>
        <pc:sldMkLst>
          <pc:docMk/>
          <pc:sldMk cId="3471835774" sldId="294"/>
        </pc:sldMkLst>
        <pc:spChg chg="mod">
          <ac:chgData name="QNAP_Michael Wang" userId="S::michaelwang@ieinet.onmicrosoft.com::24f6d3ac-b521-4ab1-807f-c66c6142572e" providerId="AD" clId="Web-{3BF7F7D8-830F-0052-B8A6-917D322FC95D}" dt="2019-01-08T05:53:46.341" v="28" actId="20577"/>
          <ac:spMkLst>
            <pc:docMk/>
            <pc:sldMk cId="3471835774" sldId="294"/>
            <ac:spMk id="190" creationId="{00000000-0000-0000-0000-000000000000}"/>
          </ac:spMkLst>
        </pc:spChg>
      </pc:sldChg>
      <pc:sldChg chg="modSp">
        <pc:chgData name="QNAP_Michael Wang" userId="S::michaelwang@ieinet.onmicrosoft.com::24f6d3ac-b521-4ab1-807f-c66c6142572e" providerId="AD" clId="Web-{3BF7F7D8-830F-0052-B8A6-917D322FC95D}" dt="2019-01-08T05:54:23.014" v="43" actId="20577"/>
        <pc:sldMkLst>
          <pc:docMk/>
          <pc:sldMk cId="2750631258" sldId="296"/>
        </pc:sldMkLst>
        <pc:spChg chg="mod">
          <ac:chgData name="QNAP_Michael Wang" userId="S::michaelwang@ieinet.onmicrosoft.com::24f6d3ac-b521-4ab1-807f-c66c6142572e" providerId="AD" clId="Web-{3BF7F7D8-830F-0052-B8A6-917D322FC95D}" dt="2019-01-08T05:54:23.014" v="43" actId="20577"/>
          <ac:spMkLst>
            <pc:docMk/>
            <pc:sldMk cId="2750631258" sldId="296"/>
            <ac:spMk id="206" creationId="{00000000-0000-0000-0000-000000000000}"/>
          </ac:spMkLst>
        </pc:spChg>
      </pc:sldChg>
      <pc:sldChg chg="modSp">
        <pc:chgData name="QNAP_Michael Wang" userId="S::michaelwang@ieinet.onmicrosoft.com::24f6d3ac-b521-4ab1-807f-c66c6142572e" providerId="AD" clId="Web-{3BF7F7D8-830F-0052-B8A6-917D322FC95D}" dt="2019-01-08T05:54:34.530" v="54" actId="20577"/>
        <pc:sldMkLst>
          <pc:docMk/>
          <pc:sldMk cId="3998514043" sldId="297"/>
        </pc:sldMkLst>
        <pc:spChg chg="mod">
          <ac:chgData name="QNAP_Michael Wang" userId="S::michaelwang@ieinet.onmicrosoft.com::24f6d3ac-b521-4ab1-807f-c66c6142572e" providerId="AD" clId="Web-{3BF7F7D8-830F-0052-B8A6-917D322FC95D}" dt="2019-01-08T05:54:34.530" v="54" actId="20577"/>
          <ac:spMkLst>
            <pc:docMk/>
            <pc:sldMk cId="3998514043" sldId="297"/>
            <ac:spMk id="214" creationId="{00000000-0000-0000-0000-000000000000}"/>
          </ac:spMkLst>
        </pc:spChg>
      </pc:sldChg>
      <pc:sldChg chg="modSp">
        <pc:chgData name="QNAP_Michael Wang" userId="S::michaelwang@ieinet.onmicrosoft.com::24f6d3ac-b521-4ab1-807f-c66c6142572e" providerId="AD" clId="Web-{3BF7F7D8-830F-0052-B8A6-917D322FC95D}" dt="2019-01-08T05:56:00.815" v="74" actId="20577"/>
        <pc:sldMkLst>
          <pc:docMk/>
          <pc:sldMk cId="41750943" sldId="298"/>
        </pc:sldMkLst>
        <pc:spChg chg="mod">
          <ac:chgData name="QNAP_Michael Wang" userId="S::michaelwang@ieinet.onmicrosoft.com::24f6d3ac-b521-4ab1-807f-c66c6142572e" providerId="AD" clId="Web-{3BF7F7D8-830F-0052-B8A6-917D322FC95D}" dt="2019-01-08T05:55:07.485" v="61" actId="20577"/>
          <ac:spMkLst>
            <pc:docMk/>
            <pc:sldMk cId="41750943" sldId="298"/>
            <ac:spMk id="222" creationId="{00000000-0000-0000-0000-000000000000}"/>
          </ac:spMkLst>
        </pc:spChg>
        <pc:spChg chg="mod">
          <ac:chgData name="QNAP_Michael Wang" userId="S::michaelwang@ieinet.onmicrosoft.com::24f6d3ac-b521-4ab1-807f-c66c6142572e" providerId="AD" clId="Web-{3BF7F7D8-830F-0052-B8A6-917D322FC95D}" dt="2019-01-08T05:56:00.815" v="74" actId="20577"/>
          <ac:spMkLst>
            <pc:docMk/>
            <pc:sldMk cId="41750943" sldId="298"/>
            <ac:spMk id="223" creationId="{00000000-0000-0000-0000-000000000000}"/>
          </ac:spMkLst>
        </pc:spChg>
      </pc:sldChg>
      <pc:sldChg chg="modSp">
        <pc:chgData name="QNAP_Michael Wang" userId="S::michaelwang@ieinet.onmicrosoft.com::24f6d3ac-b521-4ab1-807f-c66c6142572e" providerId="AD" clId="Web-{3BF7F7D8-830F-0052-B8A6-917D322FC95D}" dt="2019-01-08T05:56:15.378" v="78" actId="20577"/>
        <pc:sldMkLst>
          <pc:docMk/>
          <pc:sldMk cId="2340100376" sldId="300"/>
        </pc:sldMkLst>
        <pc:spChg chg="mod">
          <ac:chgData name="QNAP_Michael Wang" userId="S::michaelwang@ieinet.onmicrosoft.com::24f6d3ac-b521-4ab1-807f-c66c6142572e" providerId="AD" clId="Web-{3BF7F7D8-830F-0052-B8A6-917D322FC95D}" dt="2019-01-08T05:56:15.378" v="78" actId="20577"/>
          <ac:spMkLst>
            <pc:docMk/>
            <pc:sldMk cId="2340100376" sldId="300"/>
            <ac:spMk id="238" creationId="{00000000-0000-0000-0000-000000000000}"/>
          </ac:spMkLst>
        </pc:spChg>
      </pc:sldChg>
      <pc:sldChg chg="modSp">
        <pc:chgData name="QNAP_Michael Wang" userId="S::michaelwang@ieinet.onmicrosoft.com::24f6d3ac-b521-4ab1-807f-c66c6142572e" providerId="AD" clId="Web-{3BF7F7D8-830F-0052-B8A6-917D322FC95D}" dt="2019-01-08T05:56:28.300" v="89" actId="20577"/>
        <pc:sldMkLst>
          <pc:docMk/>
          <pc:sldMk cId="4269210732" sldId="301"/>
        </pc:sldMkLst>
        <pc:spChg chg="mod">
          <ac:chgData name="QNAP_Michael Wang" userId="S::michaelwang@ieinet.onmicrosoft.com::24f6d3ac-b521-4ab1-807f-c66c6142572e" providerId="AD" clId="Web-{3BF7F7D8-830F-0052-B8A6-917D322FC95D}" dt="2019-01-08T05:56:28.300" v="89" actId="20577"/>
          <ac:spMkLst>
            <pc:docMk/>
            <pc:sldMk cId="4269210732" sldId="301"/>
            <ac:spMk id="5" creationId="{1CE869C2-549B-4597-A8AB-88353762D5F4}"/>
          </ac:spMkLst>
        </pc:spChg>
      </pc:sldChg>
    </pc:docChg>
  </pc:docChgLst>
  <pc:docChgLst>
    <pc:chgData name="QNAP_Han Tsai" userId="de0d90e1-c91a-4887-946d-277e2ab35d21" providerId="ADAL" clId="{E4048142-CC5A-40CA-9052-324D3919DE52}"/>
    <pc:docChg chg="undo custSel addSld delSld modSld">
      <pc:chgData name="QNAP_Han Tsai" userId="de0d90e1-c91a-4887-946d-277e2ab35d21" providerId="ADAL" clId="{E4048142-CC5A-40CA-9052-324D3919DE52}" dt="2019-01-08T06:07:52.045" v="58" actId="14100"/>
      <pc:docMkLst>
        <pc:docMk/>
      </pc:docMkLst>
      <pc:sldChg chg="del">
        <pc:chgData name="QNAP_Han Tsai" userId="de0d90e1-c91a-4887-946d-277e2ab35d21" providerId="ADAL" clId="{E4048142-CC5A-40CA-9052-324D3919DE52}" dt="2019-01-07T02:54:20.757" v="0" actId="2696"/>
        <pc:sldMkLst>
          <pc:docMk/>
          <pc:sldMk cId="3105332351" sldId="256"/>
        </pc:sldMkLst>
        <pc:spChg chg="add del mod">
          <ac:chgData name="QNAP_Han Tsai" userId="de0d90e1-c91a-4887-946d-277e2ab35d21" providerId="ADAL" clId="{E4048142-CC5A-40CA-9052-324D3919DE52}" dt="2019-01-07T02:54:29.059" v="26" actId="478"/>
          <ac:spMkLst>
            <pc:docMk/>
            <pc:sldMk cId="3105332351" sldId="256"/>
            <ac:spMk id="3" creationId="{3CBC0243-172B-4D58-81A4-74DD777289CD}"/>
          </ac:spMkLst>
        </pc:spChg>
        <pc:spChg chg="del">
          <ac:chgData name="QNAP_Han Tsai" userId="de0d90e1-c91a-4887-946d-277e2ab35d21" providerId="ADAL" clId="{E4048142-CC5A-40CA-9052-324D3919DE52}" dt="2019-01-07T02:54:26.227" v="25" actId="478"/>
          <ac:spMkLst>
            <pc:docMk/>
            <pc:sldMk cId="3105332351" sldId="256"/>
            <ac:spMk id="67" creationId="{00000000-0000-0000-0000-000000000000}"/>
          </ac:spMkLst>
        </pc:spChg>
      </pc:sldChg>
      <pc:sldChg chg="del">
        <pc:chgData name="QNAP_Han Tsai" userId="de0d90e1-c91a-4887-946d-277e2ab35d21" providerId="ADAL" clId="{E4048142-CC5A-40CA-9052-324D3919DE52}" dt="2019-01-07T02:54:20.782" v="1" actId="2696"/>
        <pc:sldMkLst>
          <pc:docMk/>
          <pc:sldMk cId="0" sldId="257"/>
        </pc:sldMkLst>
      </pc:sldChg>
      <pc:sldChg chg="del">
        <pc:chgData name="QNAP_Han Tsai" userId="de0d90e1-c91a-4887-946d-277e2ab35d21" providerId="ADAL" clId="{E4048142-CC5A-40CA-9052-324D3919DE52}" dt="2019-01-07T02:54:20.800" v="2" actId="2696"/>
        <pc:sldMkLst>
          <pc:docMk/>
          <pc:sldMk cId="0" sldId="258"/>
        </pc:sldMkLst>
      </pc:sldChg>
      <pc:sldChg chg="del">
        <pc:chgData name="QNAP_Han Tsai" userId="de0d90e1-c91a-4887-946d-277e2ab35d21" providerId="ADAL" clId="{E4048142-CC5A-40CA-9052-324D3919DE52}" dt="2019-01-07T02:54:20.813" v="3" actId="2696"/>
        <pc:sldMkLst>
          <pc:docMk/>
          <pc:sldMk cId="0" sldId="259"/>
        </pc:sldMkLst>
      </pc:sldChg>
      <pc:sldChg chg="del">
        <pc:chgData name="QNAP_Han Tsai" userId="de0d90e1-c91a-4887-946d-277e2ab35d21" providerId="ADAL" clId="{E4048142-CC5A-40CA-9052-324D3919DE52}" dt="2019-01-07T02:54:20.822" v="4" actId="2696"/>
        <pc:sldMkLst>
          <pc:docMk/>
          <pc:sldMk cId="0" sldId="260"/>
        </pc:sldMkLst>
      </pc:sldChg>
      <pc:sldChg chg="del">
        <pc:chgData name="QNAP_Han Tsai" userId="de0d90e1-c91a-4887-946d-277e2ab35d21" providerId="ADAL" clId="{E4048142-CC5A-40CA-9052-324D3919DE52}" dt="2019-01-07T02:54:20.827" v="5" actId="2696"/>
        <pc:sldMkLst>
          <pc:docMk/>
          <pc:sldMk cId="0" sldId="261"/>
        </pc:sldMkLst>
      </pc:sldChg>
      <pc:sldChg chg="del">
        <pc:chgData name="QNAP_Han Tsai" userId="de0d90e1-c91a-4887-946d-277e2ab35d21" providerId="ADAL" clId="{E4048142-CC5A-40CA-9052-324D3919DE52}" dt="2019-01-07T02:54:20.837" v="6" actId="2696"/>
        <pc:sldMkLst>
          <pc:docMk/>
          <pc:sldMk cId="0" sldId="262"/>
        </pc:sldMkLst>
      </pc:sldChg>
      <pc:sldChg chg="del">
        <pc:chgData name="QNAP_Han Tsai" userId="de0d90e1-c91a-4887-946d-277e2ab35d21" providerId="ADAL" clId="{E4048142-CC5A-40CA-9052-324D3919DE52}" dt="2019-01-07T02:54:20.851" v="7" actId="2696"/>
        <pc:sldMkLst>
          <pc:docMk/>
          <pc:sldMk cId="0" sldId="263"/>
        </pc:sldMkLst>
      </pc:sldChg>
      <pc:sldChg chg="del">
        <pc:chgData name="QNAP_Han Tsai" userId="de0d90e1-c91a-4887-946d-277e2ab35d21" providerId="ADAL" clId="{E4048142-CC5A-40CA-9052-324D3919DE52}" dt="2019-01-07T02:54:20.861" v="8" actId="2696"/>
        <pc:sldMkLst>
          <pc:docMk/>
          <pc:sldMk cId="0" sldId="264"/>
        </pc:sldMkLst>
      </pc:sldChg>
      <pc:sldChg chg="del">
        <pc:chgData name="QNAP_Han Tsai" userId="de0d90e1-c91a-4887-946d-277e2ab35d21" providerId="ADAL" clId="{E4048142-CC5A-40CA-9052-324D3919DE52}" dt="2019-01-07T02:54:20.873" v="9" actId="2696"/>
        <pc:sldMkLst>
          <pc:docMk/>
          <pc:sldMk cId="0" sldId="265"/>
        </pc:sldMkLst>
      </pc:sldChg>
      <pc:sldChg chg="del">
        <pc:chgData name="QNAP_Han Tsai" userId="de0d90e1-c91a-4887-946d-277e2ab35d21" providerId="ADAL" clId="{E4048142-CC5A-40CA-9052-324D3919DE52}" dt="2019-01-07T02:54:20.885" v="10" actId="2696"/>
        <pc:sldMkLst>
          <pc:docMk/>
          <pc:sldMk cId="0" sldId="266"/>
        </pc:sldMkLst>
      </pc:sldChg>
      <pc:sldChg chg="del">
        <pc:chgData name="QNAP_Han Tsai" userId="de0d90e1-c91a-4887-946d-277e2ab35d21" providerId="ADAL" clId="{E4048142-CC5A-40CA-9052-324D3919DE52}" dt="2019-01-07T02:54:20.898" v="11" actId="2696"/>
        <pc:sldMkLst>
          <pc:docMk/>
          <pc:sldMk cId="0" sldId="267"/>
        </pc:sldMkLst>
      </pc:sldChg>
      <pc:sldChg chg="del">
        <pc:chgData name="QNAP_Han Tsai" userId="de0d90e1-c91a-4887-946d-277e2ab35d21" providerId="ADAL" clId="{E4048142-CC5A-40CA-9052-324D3919DE52}" dt="2019-01-07T02:54:20.908" v="12" actId="2696"/>
        <pc:sldMkLst>
          <pc:docMk/>
          <pc:sldMk cId="0" sldId="268"/>
        </pc:sldMkLst>
      </pc:sldChg>
      <pc:sldChg chg="del">
        <pc:chgData name="QNAP_Han Tsai" userId="de0d90e1-c91a-4887-946d-277e2ab35d21" providerId="ADAL" clId="{E4048142-CC5A-40CA-9052-324D3919DE52}" dt="2019-01-07T02:54:20.919" v="13" actId="2696"/>
        <pc:sldMkLst>
          <pc:docMk/>
          <pc:sldMk cId="0" sldId="269"/>
        </pc:sldMkLst>
      </pc:sldChg>
      <pc:sldChg chg="del">
        <pc:chgData name="QNAP_Han Tsai" userId="de0d90e1-c91a-4887-946d-277e2ab35d21" providerId="ADAL" clId="{E4048142-CC5A-40CA-9052-324D3919DE52}" dt="2019-01-07T02:54:20.932" v="14" actId="2696"/>
        <pc:sldMkLst>
          <pc:docMk/>
          <pc:sldMk cId="0" sldId="270"/>
        </pc:sldMkLst>
      </pc:sldChg>
      <pc:sldChg chg="del">
        <pc:chgData name="QNAP_Han Tsai" userId="de0d90e1-c91a-4887-946d-277e2ab35d21" providerId="ADAL" clId="{E4048142-CC5A-40CA-9052-324D3919DE52}" dt="2019-01-07T02:54:20.943" v="15" actId="2696"/>
        <pc:sldMkLst>
          <pc:docMk/>
          <pc:sldMk cId="0" sldId="271"/>
        </pc:sldMkLst>
      </pc:sldChg>
      <pc:sldChg chg="del">
        <pc:chgData name="QNAP_Han Tsai" userId="de0d90e1-c91a-4887-946d-277e2ab35d21" providerId="ADAL" clId="{E4048142-CC5A-40CA-9052-324D3919DE52}" dt="2019-01-07T02:54:20.954" v="16" actId="2696"/>
        <pc:sldMkLst>
          <pc:docMk/>
          <pc:sldMk cId="0" sldId="272"/>
        </pc:sldMkLst>
      </pc:sldChg>
      <pc:sldChg chg="del">
        <pc:chgData name="QNAP_Han Tsai" userId="de0d90e1-c91a-4887-946d-277e2ab35d21" providerId="ADAL" clId="{E4048142-CC5A-40CA-9052-324D3919DE52}" dt="2019-01-07T02:54:20.966" v="17" actId="2696"/>
        <pc:sldMkLst>
          <pc:docMk/>
          <pc:sldMk cId="0" sldId="273"/>
        </pc:sldMkLst>
      </pc:sldChg>
      <pc:sldChg chg="del">
        <pc:chgData name="QNAP_Han Tsai" userId="de0d90e1-c91a-4887-946d-277e2ab35d21" providerId="ADAL" clId="{E4048142-CC5A-40CA-9052-324D3919DE52}" dt="2019-01-07T02:54:20.977" v="18" actId="2696"/>
        <pc:sldMkLst>
          <pc:docMk/>
          <pc:sldMk cId="0" sldId="274"/>
        </pc:sldMkLst>
      </pc:sldChg>
      <pc:sldChg chg="del">
        <pc:chgData name="QNAP_Han Tsai" userId="de0d90e1-c91a-4887-946d-277e2ab35d21" providerId="ADAL" clId="{E4048142-CC5A-40CA-9052-324D3919DE52}" dt="2019-01-07T02:54:20.987" v="19" actId="2696"/>
        <pc:sldMkLst>
          <pc:docMk/>
          <pc:sldMk cId="0" sldId="275"/>
        </pc:sldMkLst>
      </pc:sldChg>
      <pc:sldChg chg="del">
        <pc:chgData name="QNAP_Han Tsai" userId="de0d90e1-c91a-4887-946d-277e2ab35d21" providerId="ADAL" clId="{E4048142-CC5A-40CA-9052-324D3919DE52}" dt="2019-01-07T02:54:20.993" v="20" actId="2696"/>
        <pc:sldMkLst>
          <pc:docMk/>
          <pc:sldMk cId="0" sldId="276"/>
        </pc:sldMkLst>
      </pc:sldChg>
      <pc:sldChg chg="del">
        <pc:chgData name="QNAP_Han Tsai" userId="de0d90e1-c91a-4887-946d-277e2ab35d21" providerId="ADAL" clId="{E4048142-CC5A-40CA-9052-324D3919DE52}" dt="2019-01-07T02:54:21.004" v="21" actId="2696"/>
        <pc:sldMkLst>
          <pc:docMk/>
          <pc:sldMk cId="0" sldId="277"/>
        </pc:sldMkLst>
      </pc:sldChg>
      <pc:sldChg chg="del">
        <pc:chgData name="QNAP_Han Tsai" userId="de0d90e1-c91a-4887-946d-277e2ab35d21" providerId="ADAL" clId="{E4048142-CC5A-40CA-9052-324D3919DE52}" dt="2019-01-07T02:54:21.009" v="22" actId="2696"/>
        <pc:sldMkLst>
          <pc:docMk/>
          <pc:sldMk cId="0" sldId="278"/>
        </pc:sldMkLst>
      </pc:sldChg>
      <pc:sldChg chg="del">
        <pc:chgData name="QNAP_Han Tsai" userId="de0d90e1-c91a-4887-946d-277e2ab35d21" providerId="ADAL" clId="{E4048142-CC5A-40CA-9052-324D3919DE52}" dt="2019-01-07T02:54:21.014" v="23" actId="2696"/>
        <pc:sldMkLst>
          <pc:docMk/>
          <pc:sldMk cId="0" sldId="279"/>
        </pc:sldMkLst>
      </pc:sldChg>
      <pc:sldChg chg="add">
        <pc:chgData name="QNAP_Han Tsai" userId="de0d90e1-c91a-4887-946d-277e2ab35d21" providerId="ADAL" clId="{E4048142-CC5A-40CA-9052-324D3919DE52}" dt="2019-01-07T02:54:21.890" v="24"/>
        <pc:sldMkLst>
          <pc:docMk/>
          <pc:sldMk cId="555843271" sldId="280"/>
        </pc:sldMkLst>
      </pc:sldChg>
      <pc:sldChg chg="add">
        <pc:chgData name="QNAP_Han Tsai" userId="de0d90e1-c91a-4887-946d-277e2ab35d21" providerId="ADAL" clId="{E4048142-CC5A-40CA-9052-324D3919DE52}" dt="2019-01-07T02:54:21.890" v="24"/>
        <pc:sldMkLst>
          <pc:docMk/>
          <pc:sldMk cId="3257645913" sldId="281"/>
        </pc:sldMkLst>
      </pc:sldChg>
      <pc:sldChg chg="add">
        <pc:chgData name="QNAP_Han Tsai" userId="de0d90e1-c91a-4887-946d-277e2ab35d21" providerId="ADAL" clId="{E4048142-CC5A-40CA-9052-324D3919DE52}" dt="2019-01-07T02:54:21.890" v="24"/>
        <pc:sldMkLst>
          <pc:docMk/>
          <pc:sldMk cId="315293654" sldId="282"/>
        </pc:sldMkLst>
      </pc:sldChg>
      <pc:sldChg chg="add">
        <pc:chgData name="QNAP_Han Tsai" userId="de0d90e1-c91a-4887-946d-277e2ab35d21" providerId="ADAL" clId="{E4048142-CC5A-40CA-9052-324D3919DE52}" dt="2019-01-07T02:54:21.890" v="24"/>
        <pc:sldMkLst>
          <pc:docMk/>
          <pc:sldMk cId="2043568012" sldId="283"/>
        </pc:sldMkLst>
      </pc:sldChg>
      <pc:sldChg chg="modSp add">
        <pc:chgData name="QNAP_Han Tsai" userId="de0d90e1-c91a-4887-946d-277e2ab35d21" providerId="ADAL" clId="{E4048142-CC5A-40CA-9052-324D3919DE52}" dt="2019-01-08T06:07:52.045" v="58" actId="14100"/>
        <pc:sldMkLst>
          <pc:docMk/>
          <pc:sldMk cId="1164725252" sldId="284"/>
        </pc:sldMkLst>
        <pc:picChg chg="mod">
          <ac:chgData name="QNAP_Han Tsai" userId="de0d90e1-c91a-4887-946d-277e2ab35d21" providerId="ADAL" clId="{E4048142-CC5A-40CA-9052-324D3919DE52}" dt="2019-01-08T06:07:52.045" v="58" actId="14100"/>
          <ac:picMkLst>
            <pc:docMk/>
            <pc:sldMk cId="1164725252" sldId="284"/>
            <ac:picMk id="5" creationId="{7752502F-BC72-4D3F-BCFD-ED688E9979C9}"/>
          </ac:picMkLst>
        </pc:picChg>
      </pc:sldChg>
      <pc:sldChg chg="add">
        <pc:chgData name="QNAP_Han Tsai" userId="de0d90e1-c91a-4887-946d-277e2ab35d21" providerId="ADAL" clId="{E4048142-CC5A-40CA-9052-324D3919DE52}" dt="2019-01-07T02:54:21.890" v="24"/>
        <pc:sldMkLst>
          <pc:docMk/>
          <pc:sldMk cId="2437271049" sldId="285"/>
        </pc:sldMkLst>
      </pc:sldChg>
      <pc:sldChg chg="add">
        <pc:chgData name="QNAP_Han Tsai" userId="de0d90e1-c91a-4887-946d-277e2ab35d21" providerId="ADAL" clId="{E4048142-CC5A-40CA-9052-324D3919DE52}" dt="2019-01-07T02:54:21.890" v="24"/>
        <pc:sldMkLst>
          <pc:docMk/>
          <pc:sldMk cId="2906669473" sldId="286"/>
        </pc:sldMkLst>
      </pc:sldChg>
      <pc:sldChg chg="add">
        <pc:chgData name="QNAP_Han Tsai" userId="de0d90e1-c91a-4887-946d-277e2ab35d21" providerId="ADAL" clId="{E4048142-CC5A-40CA-9052-324D3919DE52}" dt="2019-01-07T02:54:21.890" v="24"/>
        <pc:sldMkLst>
          <pc:docMk/>
          <pc:sldMk cId="2268106810" sldId="287"/>
        </pc:sldMkLst>
      </pc:sldChg>
      <pc:sldChg chg="add">
        <pc:chgData name="QNAP_Han Tsai" userId="de0d90e1-c91a-4887-946d-277e2ab35d21" providerId="ADAL" clId="{E4048142-CC5A-40CA-9052-324D3919DE52}" dt="2019-01-07T02:54:21.890" v="24"/>
        <pc:sldMkLst>
          <pc:docMk/>
          <pc:sldMk cId="2448186957" sldId="288"/>
        </pc:sldMkLst>
      </pc:sldChg>
      <pc:sldChg chg="add">
        <pc:chgData name="QNAP_Han Tsai" userId="de0d90e1-c91a-4887-946d-277e2ab35d21" providerId="ADAL" clId="{E4048142-CC5A-40CA-9052-324D3919DE52}" dt="2019-01-07T02:54:21.890" v="24"/>
        <pc:sldMkLst>
          <pc:docMk/>
          <pc:sldMk cId="2273077259" sldId="289"/>
        </pc:sldMkLst>
      </pc:sldChg>
      <pc:sldChg chg="add">
        <pc:chgData name="QNAP_Han Tsai" userId="de0d90e1-c91a-4887-946d-277e2ab35d21" providerId="ADAL" clId="{E4048142-CC5A-40CA-9052-324D3919DE52}" dt="2019-01-07T02:54:21.890" v="24"/>
        <pc:sldMkLst>
          <pc:docMk/>
          <pc:sldMk cId="3249698125" sldId="290"/>
        </pc:sldMkLst>
      </pc:sldChg>
      <pc:sldChg chg="add">
        <pc:chgData name="QNAP_Han Tsai" userId="de0d90e1-c91a-4887-946d-277e2ab35d21" providerId="ADAL" clId="{E4048142-CC5A-40CA-9052-324D3919DE52}" dt="2019-01-07T02:54:21.890" v="24"/>
        <pc:sldMkLst>
          <pc:docMk/>
          <pc:sldMk cId="2276733176" sldId="291"/>
        </pc:sldMkLst>
      </pc:sldChg>
      <pc:sldChg chg="add">
        <pc:chgData name="QNAP_Han Tsai" userId="de0d90e1-c91a-4887-946d-277e2ab35d21" providerId="ADAL" clId="{E4048142-CC5A-40CA-9052-324D3919DE52}" dt="2019-01-07T02:54:21.890" v="24"/>
        <pc:sldMkLst>
          <pc:docMk/>
          <pc:sldMk cId="913258564" sldId="292"/>
        </pc:sldMkLst>
      </pc:sldChg>
      <pc:sldChg chg="add">
        <pc:chgData name="QNAP_Han Tsai" userId="de0d90e1-c91a-4887-946d-277e2ab35d21" providerId="ADAL" clId="{E4048142-CC5A-40CA-9052-324D3919DE52}" dt="2019-01-07T02:54:21.890" v="24"/>
        <pc:sldMkLst>
          <pc:docMk/>
          <pc:sldMk cId="1200138140" sldId="293"/>
        </pc:sldMkLst>
      </pc:sldChg>
      <pc:sldChg chg="add">
        <pc:chgData name="QNAP_Han Tsai" userId="de0d90e1-c91a-4887-946d-277e2ab35d21" providerId="ADAL" clId="{E4048142-CC5A-40CA-9052-324D3919DE52}" dt="2019-01-07T02:54:21.890" v="24"/>
        <pc:sldMkLst>
          <pc:docMk/>
          <pc:sldMk cId="3471835774" sldId="294"/>
        </pc:sldMkLst>
      </pc:sldChg>
      <pc:sldChg chg="add">
        <pc:chgData name="QNAP_Han Tsai" userId="de0d90e1-c91a-4887-946d-277e2ab35d21" providerId="ADAL" clId="{E4048142-CC5A-40CA-9052-324D3919DE52}" dt="2019-01-07T02:54:21.890" v="24"/>
        <pc:sldMkLst>
          <pc:docMk/>
          <pc:sldMk cId="2991094647" sldId="295"/>
        </pc:sldMkLst>
      </pc:sldChg>
      <pc:sldChg chg="add">
        <pc:chgData name="QNAP_Han Tsai" userId="de0d90e1-c91a-4887-946d-277e2ab35d21" providerId="ADAL" clId="{E4048142-CC5A-40CA-9052-324D3919DE52}" dt="2019-01-07T02:54:21.890" v="24"/>
        <pc:sldMkLst>
          <pc:docMk/>
          <pc:sldMk cId="2750631258" sldId="296"/>
        </pc:sldMkLst>
      </pc:sldChg>
      <pc:sldChg chg="add">
        <pc:chgData name="QNAP_Han Tsai" userId="de0d90e1-c91a-4887-946d-277e2ab35d21" providerId="ADAL" clId="{E4048142-CC5A-40CA-9052-324D3919DE52}" dt="2019-01-07T02:54:21.890" v="24"/>
        <pc:sldMkLst>
          <pc:docMk/>
          <pc:sldMk cId="3998514043" sldId="297"/>
        </pc:sldMkLst>
      </pc:sldChg>
      <pc:sldChg chg="add">
        <pc:chgData name="QNAP_Han Tsai" userId="de0d90e1-c91a-4887-946d-277e2ab35d21" providerId="ADAL" clId="{E4048142-CC5A-40CA-9052-324D3919DE52}" dt="2019-01-07T02:54:21.890" v="24"/>
        <pc:sldMkLst>
          <pc:docMk/>
          <pc:sldMk cId="41750943" sldId="298"/>
        </pc:sldMkLst>
      </pc:sldChg>
      <pc:sldChg chg="add">
        <pc:chgData name="QNAP_Han Tsai" userId="de0d90e1-c91a-4887-946d-277e2ab35d21" providerId="ADAL" clId="{E4048142-CC5A-40CA-9052-324D3919DE52}" dt="2019-01-07T02:54:21.890" v="24"/>
        <pc:sldMkLst>
          <pc:docMk/>
          <pc:sldMk cId="1644488194" sldId="299"/>
        </pc:sldMkLst>
      </pc:sldChg>
      <pc:sldChg chg="add">
        <pc:chgData name="QNAP_Han Tsai" userId="de0d90e1-c91a-4887-946d-277e2ab35d21" providerId="ADAL" clId="{E4048142-CC5A-40CA-9052-324D3919DE52}" dt="2019-01-07T02:54:21.890" v="24"/>
        <pc:sldMkLst>
          <pc:docMk/>
          <pc:sldMk cId="2340100376" sldId="300"/>
        </pc:sldMkLst>
      </pc:sldChg>
      <pc:sldChg chg="add">
        <pc:chgData name="QNAP_Han Tsai" userId="de0d90e1-c91a-4887-946d-277e2ab35d21" providerId="ADAL" clId="{E4048142-CC5A-40CA-9052-324D3919DE52}" dt="2019-01-07T02:54:21.890" v="24"/>
        <pc:sldMkLst>
          <pc:docMk/>
          <pc:sldMk cId="4269210732" sldId="301"/>
        </pc:sldMkLst>
      </pc:sldChg>
      <pc:sldChg chg="add del">
        <pc:chgData name="QNAP_Han Tsai" userId="de0d90e1-c91a-4887-946d-277e2ab35d21" providerId="ADAL" clId="{E4048142-CC5A-40CA-9052-324D3919DE52}" dt="2019-01-07T02:57:36.747" v="28"/>
        <pc:sldMkLst>
          <pc:docMk/>
          <pc:sldMk cId="3319143114" sldId="302"/>
        </pc:sldMkLst>
      </pc:sldChg>
      <pc:sldChg chg="addSp delSp modSp">
        <pc:chgData name="QNAP_Han Tsai" userId="de0d90e1-c91a-4887-946d-277e2ab35d21" providerId="ADAL" clId="{E4048142-CC5A-40CA-9052-324D3919DE52}" dt="2019-01-08T05:59:33.565" v="53" actId="1076"/>
        <pc:sldMkLst>
          <pc:docMk/>
          <pc:sldMk cId="876007890" sldId="305"/>
        </pc:sldMkLst>
        <pc:spChg chg="add del mod">
          <ac:chgData name="QNAP_Han Tsai" userId="de0d90e1-c91a-4887-946d-277e2ab35d21" providerId="ADAL" clId="{E4048142-CC5A-40CA-9052-324D3919DE52}" dt="2019-01-08T05:59:31.088" v="52" actId="478"/>
          <ac:spMkLst>
            <pc:docMk/>
            <pc:sldMk cId="876007890" sldId="305"/>
            <ac:spMk id="4" creationId="{72C7E862-FEA1-4728-9797-247A1F185C82}"/>
          </ac:spMkLst>
        </pc:spChg>
        <pc:spChg chg="del">
          <ac:chgData name="QNAP_Han Tsai" userId="de0d90e1-c91a-4887-946d-277e2ab35d21" providerId="ADAL" clId="{E4048142-CC5A-40CA-9052-324D3919DE52}" dt="2019-01-08T05:59:28.230" v="50" actId="478"/>
          <ac:spMkLst>
            <pc:docMk/>
            <pc:sldMk cId="876007890" sldId="305"/>
            <ac:spMk id="5" creationId="{1CE869C2-549B-4597-A8AB-88353762D5F4}"/>
          </ac:spMkLst>
        </pc:spChg>
        <pc:picChg chg="mod">
          <ac:chgData name="QNAP_Han Tsai" userId="de0d90e1-c91a-4887-946d-277e2ab35d21" providerId="ADAL" clId="{E4048142-CC5A-40CA-9052-324D3919DE52}" dt="2019-01-08T05:59:33.565" v="53" actId="1076"/>
          <ac:picMkLst>
            <pc:docMk/>
            <pc:sldMk cId="876007890" sldId="305"/>
            <ac:picMk id="2" creationId="{C12A0FB6-8EFC-445D-BA83-8C8308A064B3}"/>
          </ac:picMkLst>
        </pc:picChg>
        <pc:picChg chg="del">
          <ac:chgData name="QNAP_Han Tsai" userId="de0d90e1-c91a-4887-946d-277e2ab35d21" providerId="ADAL" clId="{E4048142-CC5A-40CA-9052-324D3919DE52}" dt="2019-01-08T05:59:29.371" v="51" actId="478"/>
          <ac:picMkLst>
            <pc:docMk/>
            <pc:sldMk cId="876007890" sldId="305"/>
            <ac:picMk id="7" creationId="{42A4D740-DB35-40F5-849C-B02D557CA7F1}"/>
          </ac:picMkLst>
        </pc:picChg>
        <pc:picChg chg="del">
          <ac:chgData name="QNAP_Han Tsai" userId="de0d90e1-c91a-4887-946d-277e2ab35d21" providerId="ADAL" clId="{E4048142-CC5A-40CA-9052-324D3919DE52}" dt="2019-01-08T05:59:26.031" v="48" actId="478"/>
          <ac:picMkLst>
            <pc:docMk/>
            <pc:sldMk cId="876007890" sldId="305"/>
            <ac:picMk id="9" creationId="{0A999E84-E137-4420-B90E-C9E967DEAC92}"/>
          </ac:picMkLst>
        </pc:picChg>
        <pc:picChg chg="del">
          <ac:chgData name="QNAP_Han Tsai" userId="de0d90e1-c91a-4887-946d-277e2ab35d21" providerId="ADAL" clId="{E4048142-CC5A-40CA-9052-324D3919DE52}" dt="2019-01-08T05:59:26.735" v="49" actId="478"/>
          <ac:picMkLst>
            <pc:docMk/>
            <pc:sldMk cId="876007890" sldId="305"/>
            <ac:picMk id="11" creationId="{C27E02D8-CD2E-4279-A594-6E23FB1B0403}"/>
          </ac:picMkLst>
        </pc:picChg>
      </pc:sldChg>
      <pc:sldChg chg="modSp">
        <pc:chgData name="QNAP_Han Tsai" userId="de0d90e1-c91a-4887-946d-277e2ab35d21" providerId="ADAL" clId="{E4048142-CC5A-40CA-9052-324D3919DE52}" dt="2019-01-08T06:01:36.462" v="55" actId="14100"/>
        <pc:sldMkLst>
          <pc:docMk/>
          <pc:sldMk cId="566915300" sldId="306"/>
        </pc:sldMkLst>
        <pc:picChg chg="mod">
          <ac:chgData name="QNAP_Han Tsai" userId="de0d90e1-c91a-4887-946d-277e2ab35d21" providerId="ADAL" clId="{E4048142-CC5A-40CA-9052-324D3919DE52}" dt="2019-01-08T06:01:36.462" v="55" actId="14100"/>
          <ac:picMkLst>
            <pc:docMk/>
            <pc:sldMk cId="566915300" sldId="306"/>
            <ac:picMk id="2" creationId="{6A5C25F7-FB66-4006-8ABB-3AD84A8586DC}"/>
          </ac:picMkLst>
        </pc:picChg>
      </pc:sldChg>
      <pc:sldChg chg="modSp">
        <pc:chgData name="QNAP_Han Tsai" userId="de0d90e1-c91a-4887-946d-277e2ab35d21" providerId="ADAL" clId="{E4048142-CC5A-40CA-9052-324D3919DE52}" dt="2019-01-08T05:58:04.049" v="32" actId="1076"/>
        <pc:sldMkLst>
          <pc:docMk/>
          <pc:sldMk cId="2764722370" sldId="307"/>
        </pc:sldMkLst>
        <pc:picChg chg="mod">
          <ac:chgData name="QNAP_Han Tsai" userId="de0d90e1-c91a-4887-946d-277e2ab35d21" providerId="ADAL" clId="{E4048142-CC5A-40CA-9052-324D3919DE52}" dt="2019-01-08T05:57:55.639" v="31" actId="14826"/>
          <ac:picMkLst>
            <pc:docMk/>
            <pc:sldMk cId="2764722370" sldId="307"/>
            <ac:picMk id="2" creationId="{B9754F6C-5E88-48A3-86B7-B191F0DD08A5}"/>
          </ac:picMkLst>
        </pc:picChg>
        <pc:picChg chg="mod">
          <ac:chgData name="QNAP_Han Tsai" userId="de0d90e1-c91a-4887-946d-277e2ab35d21" providerId="ADAL" clId="{E4048142-CC5A-40CA-9052-324D3919DE52}" dt="2019-01-08T05:58:04.049" v="32" actId="1076"/>
          <ac:picMkLst>
            <pc:docMk/>
            <pc:sldMk cId="2764722370" sldId="307"/>
            <ac:picMk id="5" creationId="{90393F09-63EE-464F-866D-7563AEDF7BCA}"/>
          </ac:picMkLst>
        </pc:picChg>
      </pc:sldChg>
    </pc:docChg>
  </pc:docChgLst>
  <pc:docChgLst>
    <pc:chgData name="來賓使用者" userId="S::urn:spo:anon#a874c1dd71912980505588dbc581a0e68b1d39f56a38edeb28b4d89909d0bd86::" providerId="AD" clId="Web-{EB184D1C-A8A3-A02C-BDBF-EA243DBC50A8}"/>
    <pc:docChg chg="modSld">
      <pc:chgData name="來賓使用者" userId="S::urn:spo:anon#a874c1dd71912980505588dbc581a0e68b1d39f56a38edeb28b4d89909d0bd86::" providerId="AD" clId="Web-{EB184D1C-A8A3-A02C-BDBF-EA243DBC50A8}" dt="2019-01-08T06:20:00.934" v="4" actId="20577"/>
      <pc:docMkLst>
        <pc:docMk/>
      </pc:docMkLst>
      <pc:sldChg chg="modSp">
        <pc:chgData name="來賓使用者" userId="S::urn:spo:anon#a874c1dd71912980505588dbc581a0e68b1d39f56a38edeb28b4d89909d0bd86::" providerId="AD" clId="Web-{EB184D1C-A8A3-A02C-BDBF-EA243DBC50A8}" dt="2019-01-08T06:20:00.934" v="4" actId="20577"/>
        <pc:sldMkLst>
          <pc:docMk/>
          <pc:sldMk cId="3249698125" sldId="290"/>
        </pc:sldMkLst>
        <pc:spChg chg="mod">
          <ac:chgData name="來賓使用者" userId="S::urn:spo:anon#a874c1dd71912980505588dbc581a0e68b1d39f56a38edeb28b4d89909d0bd86::" providerId="AD" clId="Web-{EB184D1C-A8A3-A02C-BDBF-EA243DBC50A8}" dt="2019-01-08T06:20:00.934" v="4" actId="20577"/>
          <ac:spMkLst>
            <pc:docMk/>
            <pc:sldMk cId="3249698125" sldId="290"/>
            <ac:spMk id="160" creationId="{00000000-0000-0000-0000-000000000000}"/>
          </ac:spMkLst>
        </pc:spChg>
      </pc:sldChg>
    </pc:docChg>
  </pc:docChgLst>
  <pc:docChgLst>
    <pc:chgData name="來賓使用者" userId="S::urn:spo:anon#a874c1dd71912980505588dbc581a0e68b1d39f56a38edeb28b4d89909d0bd86::" providerId="AD" clId="Web-{01C46C90-AEEC-B7F6-8BC8-35954B00DBA3}"/>
    <pc:docChg chg="modSld">
      <pc:chgData name="來賓使用者" userId="S::urn:spo:anon#a874c1dd71912980505588dbc581a0e68b1d39f56a38edeb28b4d89909d0bd86::" providerId="AD" clId="Web-{01C46C90-AEEC-B7F6-8BC8-35954B00DBA3}" dt="2019-01-07T11:04:36.954" v="2" actId="20577"/>
      <pc:docMkLst>
        <pc:docMk/>
      </pc:docMkLst>
      <pc:sldChg chg="modSp">
        <pc:chgData name="來賓使用者" userId="S::urn:spo:anon#a874c1dd71912980505588dbc581a0e68b1d39f56a38edeb28b4d89909d0bd86::" providerId="AD" clId="Web-{01C46C90-AEEC-B7F6-8BC8-35954B00DBA3}" dt="2019-01-07T11:04:36.954" v="2" actId="20577"/>
        <pc:sldMkLst>
          <pc:docMk/>
          <pc:sldMk cId="3249698125" sldId="290"/>
        </pc:sldMkLst>
        <pc:spChg chg="mod">
          <ac:chgData name="來賓使用者" userId="S::urn:spo:anon#a874c1dd71912980505588dbc581a0e68b1d39f56a38edeb28b4d89909d0bd86::" providerId="AD" clId="Web-{01C46C90-AEEC-B7F6-8BC8-35954B00DBA3}" dt="2019-01-07T11:04:36.954" v="2" actId="20577"/>
          <ac:spMkLst>
            <pc:docMk/>
            <pc:sldMk cId="3249698125" sldId="290"/>
            <ac:spMk id="160" creationId="{00000000-0000-0000-0000-000000000000}"/>
          </ac:spMkLst>
        </pc:spChg>
      </pc:sldChg>
    </pc:docChg>
  </pc:docChgLst>
  <pc:docChgLst>
    <pc:chgData name="QNAP_Sam Jen" userId="S::samjen@ieinet.onmicrosoft.com::6c54fab5-e45b-481d-805d-e7d634d7603e" providerId="AD" clId="Web-{2C06DB70-9643-6964-FA7B-FB3BFE6AF937}"/>
    <pc:docChg chg="addSld delSld modSld">
      <pc:chgData name="QNAP_Sam Jen" userId="S::samjen@ieinet.onmicrosoft.com::6c54fab5-e45b-481d-805d-e7d634d7603e" providerId="AD" clId="Web-{2C06DB70-9643-6964-FA7B-FB3BFE6AF937}" dt="2019-01-08T06:22:24.987" v="41" actId="20577"/>
      <pc:docMkLst>
        <pc:docMk/>
      </pc:docMkLst>
      <pc:sldChg chg="addSp modSp del">
        <pc:chgData name="QNAP_Sam Jen" userId="S::samjen@ieinet.onmicrosoft.com::6c54fab5-e45b-481d-805d-e7d634d7603e" providerId="AD" clId="Web-{2C06DB70-9643-6964-FA7B-FB3BFE6AF937}" dt="2019-01-08T04:45:25.126" v="27" actId="14100"/>
        <pc:sldMkLst>
          <pc:docMk/>
          <pc:sldMk cId="555843271" sldId="280"/>
        </pc:sldMkLst>
        <pc:spChg chg="mod">
          <ac:chgData name="QNAP_Sam Jen" userId="S::samjen@ieinet.onmicrosoft.com::6c54fab5-e45b-481d-805d-e7d634d7603e" providerId="AD" clId="Web-{2C06DB70-9643-6964-FA7B-FB3BFE6AF937}" dt="2019-01-08T01:19:13.263" v="7" actId="20577"/>
          <ac:spMkLst>
            <pc:docMk/>
            <pc:sldMk cId="555843271" sldId="280"/>
            <ac:spMk id="73" creationId="{00000000-0000-0000-0000-000000000000}"/>
          </ac:spMkLst>
        </pc:spChg>
        <pc:picChg chg="add mod">
          <ac:chgData name="QNAP_Sam Jen" userId="S::samjen@ieinet.onmicrosoft.com::6c54fab5-e45b-481d-805d-e7d634d7603e" providerId="AD" clId="Web-{2C06DB70-9643-6964-FA7B-FB3BFE6AF937}" dt="2019-01-08T03:54:57.659" v="26" actId="14100"/>
          <ac:picMkLst>
            <pc:docMk/>
            <pc:sldMk cId="555843271" sldId="280"/>
            <ac:picMk id="2" creationId="{7038B7C7-9632-42AE-9450-6033DC550B84}"/>
          </ac:picMkLst>
        </pc:picChg>
      </pc:sldChg>
      <pc:sldChg chg="modSp">
        <pc:chgData name="QNAP_Sam Jen" userId="S::samjen@ieinet.onmicrosoft.com::6c54fab5-e45b-481d-805d-e7d634d7603e" providerId="AD" clId="Web-{2C06DB70-9643-6964-FA7B-FB3BFE6AF937}" dt="2019-01-08T06:20:56.250" v="36" actId="1076"/>
        <pc:sldMkLst>
          <pc:docMk/>
          <pc:sldMk cId="3257645913" sldId="281"/>
        </pc:sldMkLst>
        <pc:spChg chg="mod">
          <ac:chgData name="QNAP_Sam Jen" userId="S::samjen@ieinet.onmicrosoft.com::6c54fab5-e45b-481d-805d-e7d634d7603e" providerId="AD" clId="Web-{2C06DB70-9643-6964-FA7B-FB3BFE6AF937}" dt="2019-01-08T06:20:56.250" v="36" actId="1076"/>
          <ac:spMkLst>
            <pc:docMk/>
            <pc:sldMk cId="3257645913" sldId="281"/>
            <ac:spMk id="80" creationId="{00000000-0000-0000-0000-000000000000}"/>
          </ac:spMkLst>
        </pc:spChg>
      </pc:sldChg>
      <pc:sldChg chg="modSp">
        <pc:chgData name="QNAP_Sam Jen" userId="S::samjen@ieinet.onmicrosoft.com::6c54fab5-e45b-481d-805d-e7d634d7603e" providerId="AD" clId="Web-{2C06DB70-9643-6964-FA7B-FB3BFE6AF937}" dt="2019-01-08T06:21:52.439" v="37" actId="20577"/>
        <pc:sldMkLst>
          <pc:docMk/>
          <pc:sldMk cId="3471835774" sldId="294"/>
        </pc:sldMkLst>
        <pc:spChg chg="mod">
          <ac:chgData name="QNAP_Sam Jen" userId="S::samjen@ieinet.onmicrosoft.com::6c54fab5-e45b-481d-805d-e7d634d7603e" providerId="AD" clId="Web-{2C06DB70-9643-6964-FA7B-FB3BFE6AF937}" dt="2019-01-08T06:21:52.439" v="37" actId="20577"/>
          <ac:spMkLst>
            <pc:docMk/>
            <pc:sldMk cId="3471835774" sldId="294"/>
            <ac:spMk id="190" creationId="{00000000-0000-0000-0000-000000000000}"/>
          </ac:spMkLst>
        </pc:spChg>
      </pc:sldChg>
      <pc:sldChg chg="modSp">
        <pc:chgData name="QNAP_Sam Jen" userId="S::samjen@ieinet.onmicrosoft.com::6c54fab5-e45b-481d-805d-e7d634d7603e" providerId="AD" clId="Web-{2C06DB70-9643-6964-FA7B-FB3BFE6AF937}" dt="2019-01-08T06:22:09.565" v="38" actId="20577"/>
        <pc:sldMkLst>
          <pc:docMk/>
          <pc:sldMk cId="2750631258" sldId="296"/>
        </pc:sldMkLst>
        <pc:spChg chg="mod">
          <ac:chgData name="QNAP_Sam Jen" userId="S::samjen@ieinet.onmicrosoft.com::6c54fab5-e45b-481d-805d-e7d634d7603e" providerId="AD" clId="Web-{2C06DB70-9643-6964-FA7B-FB3BFE6AF937}" dt="2019-01-08T06:22:09.565" v="38" actId="20577"/>
          <ac:spMkLst>
            <pc:docMk/>
            <pc:sldMk cId="2750631258" sldId="296"/>
            <ac:spMk id="206" creationId="{00000000-0000-0000-0000-000000000000}"/>
          </ac:spMkLst>
        </pc:spChg>
      </pc:sldChg>
      <pc:sldChg chg="modSp">
        <pc:chgData name="QNAP_Sam Jen" userId="S::samjen@ieinet.onmicrosoft.com::6c54fab5-e45b-481d-805d-e7d634d7603e" providerId="AD" clId="Web-{2C06DB70-9643-6964-FA7B-FB3BFE6AF937}" dt="2019-01-08T06:22:17.159" v="39" actId="20577"/>
        <pc:sldMkLst>
          <pc:docMk/>
          <pc:sldMk cId="3998514043" sldId="297"/>
        </pc:sldMkLst>
        <pc:spChg chg="mod">
          <ac:chgData name="QNAP_Sam Jen" userId="S::samjen@ieinet.onmicrosoft.com::6c54fab5-e45b-481d-805d-e7d634d7603e" providerId="AD" clId="Web-{2C06DB70-9643-6964-FA7B-FB3BFE6AF937}" dt="2019-01-08T06:22:17.159" v="39" actId="20577"/>
          <ac:spMkLst>
            <pc:docMk/>
            <pc:sldMk cId="3998514043" sldId="297"/>
            <ac:spMk id="214" creationId="{00000000-0000-0000-0000-000000000000}"/>
          </ac:spMkLst>
        </pc:spChg>
      </pc:sldChg>
      <pc:sldChg chg="modSp">
        <pc:chgData name="QNAP_Sam Jen" userId="S::samjen@ieinet.onmicrosoft.com::6c54fab5-e45b-481d-805d-e7d634d7603e" providerId="AD" clId="Web-{2C06DB70-9643-6964-FA7B-FB3BFE6AF937}" dt="2019-01-08T06:22:24.987" v="41" actId="20577"/>
        <pc:sldMkLst>
          <pc:docMk/>
          <pc:sldMk cId="41750943" sldId="298"/>
        </pc:sldMkLst>
        <pc:spChg chg="mod">
          <ac:chgData name="QNAP_Sam Jen" userId="S::samjen@ieinet.onmicrosoft.com::6c54fab5-e45b-481d-805d-e7d634d7603e" providerId="AD" clId="Web-{2C06DB70-9643-6964-FA7B-FB3BFE6AF937}" dt="2019-01-08T06:22:24.987" v="41" actId="20577"/>
          <ac:spMkLst>
            <pc:docMk/>
            <pc:sldMk cId="41750943" sldId="298"/>
            <ac:spMk id="222" creationId="{00000000-0000-0000-0000-000000000000}"/>
          </ac:spMkLst>
        </pc:spChg>
      </pc:sldChg>
      <pc:sldChg chg="modSp">
        <pc:chgData name="QNAP_Sam Jen" userId="S::samjen@ieinet.onmicrosoft.com::6c54fab5-e45b-481d-805d-e7d634d7603e" providerId="AD" clId="Web-{2C06DB70-9643-6964-FA7B-FB3BFE6AF937}" dt="2019-01-08T06:20:46.453" v="35" actId="20577"/>
        <pc:sldMkLst>
          <pc:docMk/>
          <pc:sldMk cId="2210189310" sldId="303"/>
        </pc:sldMkLst>
        <pc:spChg chg="mod">
          <ac:chgData name="QNAP_Sam Jen" userId="S::samjen@ieinet.onmicrosoft.com::6c54fab5-e45b-481d-805d-e7d634d7603e" providerId="AD" clId="Web-{2C06DB70-9643-6964-FA7B-FB3BFE6AF937}" dt="2019-01-08T06:20:46.453" v="35" actId="20577"/>
          <ac:spMkLst>
            <pc:docMk/>
            <pc:sldMk cId="2210189310" sldId="303"/>
            <ac:spMk id="5" creationId="{46551578-3363-4C14-AB51-008F6A912995}"/>
          </ac:spMkLst>
        </pc:spChg>
        <pc:spChg chg="mod">
          <ac:chgData name="QNAP_Sam Jen" userId="S::samjen@ieinet.onmicrosoft.com::6c54fab5-e45b-481d-805d-e7d634d7603e" providerId="AD" clId="Web-{2C06DB70-9643-6964-FA7B-FB3BFE6AF937}" dt="2019-01-08T06:20:37.250" v="32" actId="1076"/>
          <ac:spMkLst>
            <pc:docMk/>
            <pc:sldMk cId="2210189310" sldId="303"/>
            <ac:spMk id="7" creationId="{01898AFA-9317-4CD1-9B2E-B2AA87870E92}"/>
          </ac:spMkLst>
        </pc:spChg>
      </pc:sldChg>
      <pc:sldChg chg="addSp modSp add replId">
        <pc:chgData name="QNAP_Sam Jen" userId="S::samjen@ieinet.onmicrosoft.com::6c54fab5-e45b-481d-805d-e7d634d7603e" providerId="AD" clId="Web-{2C06DB70-9643-6964-FA7B-FB3BFE6AF937}" dt="2019-01-08T04:45:56.548" v="31" actId="14100"/>
        <pc:sldMkLst>
          <pc:docMk/>
          <pc:sldMk cId="3649911231" sldId="304"/>
        </pc:sldMkLst>
        <pc:picChg chg="add mod">
          <ac:chgData name="QNAP_Sam Jen" userId="S::samjen@ieinet.onmicrosoft.com::6c54fab5-e45b-481d-805d-e7d634d7603e" providerId="AD" clId="Web-{2C06DB70-9643-6964-FA7B-FB3BFE6AF937}" dt="2019-01-08T02:48:47.148" v="11" actId="14100"/>
          <ac:picMkLst>
            <pc:docMk/>
            <pc:sldMk cId="3649911231" sldId="304"/>
            <ac:picMk id="2" creationId="{B9754F6C-5E88-48A3-86B7-B191F0DD08A5}"/>
          </ac:picMkLst>
        </pc:picChg>
        <pc:picChg chg="add mod">
          <ac:chgData name="QNAP_Sam Jen" userId="S::samjen@ieinet.onmicrosoft.com::6c54fab5-e45b-481d-805d-e7d634d7603e" providerId="AD" clId="Web-{2C06DB70-9643-6964-FA7B-FB3BFE6AF937}" dt="2019-01-08T04:45:56.548" v="31" actId="14100"/>
          <ac:picMkLst>
            <pc:docMk/>
            <pc:sldMk cId="3649911231" sldId="304"/>
            <ac:picMk id="4" creationId="{262AD018-61D9-4D22-A17F-B3E031595CA5}"/>
          </ac:picMkLst>
        </pc:picChg>
      </pc:sldChg>
      <pc:sldChg chg="addSp modSp add replId">
        <pc:chgData name="QNAP_Sam Jen" userId="S::samjen@ieinet.onmicrosoft.com::6c54fab5-e45b-481d-805d-e7d634d7603e" providerId="AD" clId="Web-{2C06DB70-9643-6964-FA7B-FB3BFE6AF937}" dt="2019-01-08T02:49:15.305" v="17" actId="14100"/>
        <pc:sldMkLst>
          <pc:docMk/>
          <pc:sldMk cId="876007890" sldId="305"/>
        </pc:sldMkLst>
        <pc:picChg chg="add mod">
          <ac:chgData name="QNAP_Sam Jen" userId="S::samjen@ieinet.onmicrosoft.com::6c54fab5-e45b-481d-805d-e7d634d7603e" providerId="AD" clId="Web-{2C06DB70-9643-6964-FA7B-FB3BFE6AF937}" dt="2019-01-08T02:49:15.305" v="17" actId="14100"/>
          <ac:picMkLst>
            <pc:docMk/>
            <pc:sldMk cId="876007890" sldId="305"/>
            <ac:picMk id="2" creationId="{C12A0FB6-8EFC-445D-BA83-8C8308A064B3}"/>
          </ac:picMkLst>
        </pc:picChg>
      </pc:sldChg>
      <pc:sldChg chg="addSp modSp add replId">
        <pc:chgData name="QNAP_Sam Jen" userId="S::samjen@ieinet.onmicrosoft.com::6c54fab5-e45b-481d-805d-e7d634d7603e" providerId="AD" clId="Web-{2C06DB70-9643-6964-FA7B-FB3BFE6AF937}" dt="2019-01-08T02:50:04.901" v="23" actId="14100"/>
        <pc:sldMkLst>
          <pc:docMk/>
          <pc:sldMk cId="566915300" sldId="306"/>
        </pc:sldMkLst>
        <pc:picChg chg="add mod">
          <ac:chgData name="QNAP_Sam Jen" userId="S::samjen@ieinet.onmicrosoft.com::6c54fab5-e45b-481d-805d-e7d634d7603e" providerId="AD" clId="Web-{2C06DB70-9643-6964-FA7B-FB3BFE6AF937}" dt="2019-01-08T02:50:04.901" v="23" actId="14100"/>
          <ac:picMkLst>
            <pc:docMk/>
            <pc:sldMk cId="566915300" sldId="306"/>
            <ac:picMk id="2" creationId="{6A5C25F7-FB66-4006-8ABB-3AD84A8586DC}"/>
          </ac:picMkLst>
        </pc:picChg>
      </pc:sldChg>
      <pc:sldChg chg="add replId">
        <pc:chgData name="QNAP_Sam Jen" userId="S::samjen@ieinet.onmicrosoft.com::6c54fab5-e45b-481d-805d-e7d634d7603e" providerId="AD" clId="Web-{2C06DB70-9643-6964-FA7B-FB3BFE6AF937}" dt="2019-01-08T04:45:38.751" v="28" actId="14100"/>
        <pc:sldMkLst>
          <pc:docMk/>
          <pc:sldMk cId="2764722370" sldId="307"/>
        </pc:sldMkLst>
      </pc:sldChg>
    </pc:docChg>
  </pc:docChgLst>
  <pc:docChgLst>
    <pc:chgData name="來賓使用者" userId="S::urn:spo:anon#a874c1dd71912980505588dbc581a0e68b1d39f56a38edeb28b4d89909d0bd86::" providerId="AD" clId="Web-{86B699CC-B974-82AC-D316-0CC55DA56F6C}"/>
    <pc:docChg chg="modSld">
      <pc:chgData name="來賓使用者" userId="S::urn:spo:anon#a874c1dd71912980505588dbc581a0e68b1d39f56a38edeb28b4d89909d0bd86::" providerId="AD" clId="Web-{86B699CC-B974-82AC-D316-0CC55DA56F6C}" dt="2019-01-08T04:05:08.870" v="1" actId="20577"/>
      <pc:docMkLst>
        <pc:docMk/>
      </pc:docMkLst>
      <pc:sldChg chg="modSp">
        <pc:chgData name="來賓使用者" userId="S::urn:spo:anon#a874c1dd71912980505588dbc581a0e68b1d39f56a38edeb28b4d89909d0bd86::" providerId="AD" clId="Web-{86B699CC-B974-82AC-D316-0CC55DA56F6C}" dt="2019-01-08T04:05:08.870" v="1" actId="20577"/>
        <pc:sldMkLst>
          <pc:docMk/>
          <pc:sldMk cId="2750631258" sldId="296"/>
        </pc:sldMkLst>
        <pc:spChg chg="mod">
          <ac:chgData name="來賓使用者" userId="S::urn:spo:anon#a874c1dd71912980505588dbc581a0e68b1d39f56a38edeb28b4d89909d0bd86::" providerId="AD" clId="Web-{86B699CC-B974-82AC-D316-0CC55DA56F6C}" dt="2019-01-08T04:05:08.870" v="1" actId="20577"/>
          <ac:spMkLst>
            <pc:docMk/>
            <pc:sldMk cId="2750631258" sldId="296"/>
            <ac:spMk id="207" creationId="{00000000-0000-0000-0000-000000000000}"/>
          </ac:spMkLst>
        </pc:spChg>
      </pc:sldChg>
    </pc:docChg>
  </pc:docChgLst>
  <pc:docChgLst>
    <pc:chgData name="來賓使用者" userId="S::urn:spo:anon#a874c1dd71912980505588dbc581a0e68b1d39f56a38edeb28b4d89909d0bd86::" providerId="AD" clId="Web-{8915F540-AB6D-E5AE-8E0D-56508FD991D0}"/>
    <pc:docChg chg="modSld">
      <pc:chgData name="來賓使用者" userId="S::urn:spo:anon#a874c1dd71912980505588dbc581a0e68b1d39f56a38edeb28b4d89909d0bd86::" providerId="AD" clId="Web-{8915F540-AB6D-E5AE-8E0D-56508FD991D0}" dt="2019-01-08T02:33:35.453" v="4" actId="20577"/>
      <pc:docMkLst>
        <pc:docMk/>
      </pc:docMkLst>
      <pc:sldChg chg="modSp">
        <pc:chgData name="來賓使用者" userId="S::urn:spo:anon#a874c1dd71912980505588dbc581a0e68b1d39f56a38edeb28b4d89909d0bd86::" providerId="AD" clId="Web-{8915F540-AB6D-E5AE-8E0D-56508FD991D0}" dt="2019-01-08T02:33:35.453" v="4" actId="20577"/>
        <pc:sldMkLst>
          <pc:docMk/>
          <pc:sldMk cId="2906669473" sldId="286"/>
        </pc:sldMkLst>
        <pc:spChg chg="mod">
          <ac:chgData name="來賓使用者" userId="S::urn:spo:anon#a874c1dd71912980505588dbc581a0e68b1d39f56a38edeb28b4d89909d0bd86::" providerId="AD" clId="Web-{8915F540-AB6D-E5AE-8E0D-56508FD991D0}" dt="2019-01-08T02:33:35.453" v="4" actId="20577"/>
          <ac:spMkLst>
            <pc:docMk/>
            <pc:sldMk cId="2906669473" sldId="286"/>
            <ac:spMk id="127" creationId="{00000000-0000-0000-0000-000000000000}"/>
          </ac:spMkLst>
        </pc:spChg>
      </pc:sldChg>
      <pc:sldChg chg="modSp">
        <pc:chgData name="來賓使用者" userId="S::urn:spo:anon#a874c1dd71912980505588dbc581a0e68b1d39f56a38edeb28b4d89909d0bd86::" providerId="AD" clId="Web-{8915F540-AB6D-E5AE-8E0D-56508FD991D0}" dt="2019-01-08T02:32:19.250" v="2" actId="20577"/>
        <pc:sldMkLst>
          <pc:docMk/>
          <pc:sldMk cId="2210189310" sldId="303"/>
        </pc:sldMkLst>
        <pc:spChg chg="mod">
          <ac:chgData name="來賓使用者" userId="S::urn:spo:anon#a874c1dd71912980505588dbc581a0e68b1d39f56a38edeb28b4d89909d0bd86::" providerId="AD" clId="Web-{8915F540-AB6D-E5AE-8E0D-56508FD991D0}" dt="2019-01-08T02:32:19.250" v="2" actId="20577"/>
          <ac:spMkLst>
            <pc:docMk/>
            <pc:sldMk cId="2210189310" sldId="303"/>
            <ac:spMk id="7" creationId="{01898AFA-9317-4CD1-9B2E-B2AA87870E92}"/>
          </ac:spMkLst>
        </pc:spChg>
      </pc:sldChg>
    </pc:docChg>
  </pc:docChgLst>
  <pc:docChgLst>
    <pc:chgData name="來賓使用者" userId="S::urn:spo:anon#a874c1dd71912980505588dbc581a0e68b1d39f56a38edeb28b4d89909d0bd86::" providerId="AD" clId="Web-{82167C43-04CE-51F5-18D3-BF0991CBA204}"/>
    <pc:docChg chg="addSld delSld modSld">
      <pc:chgData name="來賓使用者" userId="S::urn:spo:anon#a874c1dd71912980505588dbc581a0e68b1d39f56a38edeb28b4d89909d0bd86::" providerId="AD" clId="Web-{82167C43-04CE-51F5-18D3-BF0991CBA204}" dt="2019-01-07T09:18:56.532" v="135" actId="20577"/>
      <pc:docMkLst>
        <pc:docMk/>
      </pc:docMkLst>
      <pc:sldChg chg="modSp">
        <pc:chgData name="來賓使用者" userId="S::urn:spo:anon#a874c1dd71912980505588dbc581a0e68b1d39f56a38edeb28b4d89909d0bd86::" providerId="AD" clId="Web-{82167C43-04CE-51F5-18D3-BF0991CBA204}" dt="2019-01-07T05:54:55.733" v="14" actId="20577"/>
        <pc:sldMkLst>
          <pc:docMk/>
          <pc:sldMk cId="2340100376" sldId="300"/>
        </pc:sldMkLst>
        <pc:spChg chg="mod">
          <ac:chgData name="來賓使用者" userId="S::urn:spo:anon#a874c1dd71912980505588dbc581a0e68b1d39f56a38edeb28b4d89909d0bd86::" providerId="AD" clId="Web-{82167C43-04CE-51F5-18D3-BF0991CBA204}" dt="2019-01-07T05:54:55.733" v="14" actId="20577"/>
          <ac:spMkLst>
            <pc:docMk/>
            <pc:sldMk cId="2340100376" sldId="300"/>
            <ac:spMk id="237" creationId="{00000000-0000-0000-0000-000000000000}"/>
          </ac:spMkLst>
        </pc:spChg>
      </pc:sldChg>
      <pc:sldChg chg="addSp delSp modSp new">
        <pc:chgData name="來賓使用者" userId="S::urn:spo:anon#a874c1dd71912980505588dbc581a0e68b1d39f56a38edeb28b4d89909d0bd86::" providerId="AD" clId="Web-{82167C43-04CE-51F5-18D3-BF0991CBA204}" dt="2019-01-07T09:18:56.532" v="135" actId="20577"/>
        <pc:sldMkLst>
          <pc:docMk/>
          <pc:sldMk cId="2210189310" sldId="303"/>
        </pc:sldMkLst>
        <pc:spChg chg="del">
          <ac:chgData name="來賓使用者" userId="S::urn:spo:anon#a874c1dd71912980505588dbc581a0e68b1d39f56a38edeb28b4d89909d0bd86::" providerId="AD" clId="Web-{82167C43-04CE-51F5-18D3-BF0991CBA204}" dt="2019-01-07T08:34:43.715" v="22" actId="20577"/>
          <ac:spMkLst>
            <pc:docMk/>
            <pc:sldMk cId="2210189310" sldId="303"/>
            <ac:spMk id="2" creationId="{0DC78AE8-D0F4-4B84-BA35-C922B84D568C}"/>
          </ac:spMkLst>
        </pc:spChg>
        <pc:spChg chg="del">
          <ac:chgData name="來賓使用者" userId="S::urn:spo:anon#a874c1dd71912980505588dbc581a0e68b1d39f56a38edeb28b4d89909d0bd86::" providerId="AD" clId="Web-{82167C43-04CE-51F5-18D3-BF0991CBA204}" dt="2019-01-07T09:02:20.485" v="47" actId="20577"/>
          <ac:spMkLst>
            <pc:docMk/>
            <pc:sldMk cId="2210189310" sldId="303"/>
            <ac:spMk id="3" creationId="{BDA332F6-49DA-45A7-9265-A4084DF1BA05}"/>
          </ac:spMkLst>
        </pc:spChg>
        <pc:spChg chg="add mod">
          <ac:chgData name="來賓使用者" userId="S::urn:spo:anon#a874c1dd71912980505588dbc581a0e68b1d39f56a38edeb28b4d89909d0bd86::" providerId="AD" clId="Web-{82167C43-04CE-51F5-18D3-BF0991CBA204}" dt="2019-01-07T09:16:39.760" v="127" actId="20577"/>
          <ac:spMkLst>
            <pc:docMk/>
            <pc:sldMk cId="2210189310" sldId="303"/>
            <ac:spMk id="5" creationId="{46551578-3363-4C14-AB51-008F6A912995}"/>
          </ac:spMkLst>
        </pc:spChg>
        <pc:spChg chg="add mod">
          <ac:chgData name="來賓使用者" userId="S::urn:spo:anon#a874c1dd71912980505588dbc581a0e68b1d39f56a38edeb28b4d89909d0bd86::" providerId="AD" clId="Web-{82167C43-04CE-51F5-18D3-BF0991CBA204}" dt="2019-01-07T09:18:56.532" v="135" actId="20577"/>
          <ac:spMkLst>
            <pc:docMk/>
            <pc:sldMk cId="2210189310" sldId="303"/>
            <ac:spMk id="7" creationId="{01898AFA-9317-4CD1-9B2E-B2AA87870E92}"/>
          </ac:spMkLst>
        </pc:spChg>
        <pc:spChg chg="add del">
          <ac:chgData name="來賓使用者" userId="S::urn:spo:anon#a874c1dd71912980505588dbc581a0e68b1d39f56a38edeb28b4d89909d0bd86::" providerId="AD" clId="Web-{82167C43-04CE-51F5-18D3-BF0991CBA204}" dt="2019-01-07T09:02:38.439" v="50" actId="20577"/>
          <ac:spMkLst>
            <pc:docMk/>
            <pc:sldMk cId="2210189310" sldId="303"/>
            <ac:spMk id="8" creationId="{E8522958-AB71-4D40-B939-2B9CD730602C}"/>
          </ac:spMkLst>
        </pc:spChg>
        <pc:picChg chg="add del mod">
          <ac:chgData name="來賓使用者" userId="S::urn:spo:anon#a874c1dd71912980505588dbc581a0e68b1d39f56a38edeb28b4d89909d0bd86::" providerId="AD" clId="Web-{82167C43-04CE-51F5-18D3-BF0991CBA204}" dt="2019-01-07T09:04:06.693" v="63" actId="1076"/>
          <ac:picMkLst>
            <pc:docMk/>
            <pc:sldMk cId="2210189310" sldId="303"/>
            <ac:picMk id="6" creationId="{66DC9C13-BF3F-46DF-8137-5C6DC207624E}"/>
          </ac:picMkLst>
        </pc:picChg>
      </pc:sldChg>
      <pc:sldChg chg="new del">
        <pc:chgData name="來賓使用者" userId="S::urn:spo:anon#a874c1dd71912980505588dbc581a0e68b1d39f56a38edeb28b4d89909d0bd86::" providerId="AD" clId="Web-{82167C43-04CE-51F5-18D3-BF0991CBA204}" dt="2019-01-07T08:34:09.934" v="16" actId="20577"/>
        <pc:sldMkLst>
          <pc:docMk/>
          <pc:sldMk cId="3867108473" sldId="30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01796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57001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4bf099dc3b_0_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4bf099dc3b_0_4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7685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4bf099dc3b_0_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4bf099dc3b_0_4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31117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4bf099dc3b_0_4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4bf099dc3b_0_4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7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4bf099dc3b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4bf099dc3b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20743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4be1cf0b2c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4be1cf0b2c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51135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4be9c0b5e6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4be9c0b5e6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13324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4be3d12492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4be3d12492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5640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4be9c0b5e6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4be9c0b5e6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7900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4be9c0b5e6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4be9c0b5e6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23593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4be9c0b5e6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4be9c0b5e6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393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4be3d12492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4be3d12492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27828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4be9c0b5e6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4be9c0b5e6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26791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4bf099dc3b_0_4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4bf099dc3b_0_4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2736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4be9c0b5e6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4be9c0b5e6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4244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4be3d12492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4be3d12492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6239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4bebac6a4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4bebac6a4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8301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4bebac6a4c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4bebac6a4c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9751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4bdb7f691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4bdb7f691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6283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4bf099dc3b_0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4bf099dc3b_0_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5866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4bf099dc3b_0_4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4bf099dc3b_0_4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0526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4bf099dc3b_0_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4bf099dc3b_0_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8727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60EB583-9516-41B2-ABBC-88E0C509C5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833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0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0553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>
  <p:cSld name="Big numb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title" hasCustomPrompt="1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9070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0830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51EDE6-AD4F-45D3-853C-F5A46B68B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141D6B2E-D34E-4BC2-99D2-F5A2782C12F9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2F7FC56-1F01-414F-A8E3-E08339E88D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232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9249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102164" y="62864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102164" y="1012626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5442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8187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6479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2579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5080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6974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3A5BF67-2EF4-49BD-9B60-348A9BA1E0D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73726" y="7081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73726" y="1000699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71602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ctr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1" i="0" u="none" strike="noStrike" cap="none">
          <a:solidFill>
            <a:srgbClr val="000000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332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 txBox="1">
            <a:spLocks noGrp="1"/>
          </p:cNvSpPr>
          <p:nvPr>
            <p:ph type="title"/>
          </p:nvPr>
        </p:nvSpPr>
        <p:spPr>
          <a:xfrm>
            <a:off x="204249" y="96581"/>
            <a:ext cx="8768765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zh-TW" altLang="zh-TW" sz="3600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檔案分享協同合作</a:t>
            </a:r>
            <a:endParaRPr sz="3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7" name="Google Shape;127;p20"/>
          <p:cNvSpPr txBox="1">
            <a:spLocks noGrp="1"/>
          </p:cNvSpPr>
          <p:nvPr>
            <p:ph type="body" idx="1"/>
          </p:nvPr>
        </p:nvSpPr>
        <p:spPr>
          <a:xfrm>
            <a:off x="228624" y="1283341"/>
            <a:ext cx="3551022" cy="29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1950" lvl="0" indent="-247650">
              <a:buClr>
                <a:srgbClr val="271839"/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600" b="1">
                <a:solidFill>
                  <a:schemeClr val="bg2">
                    <a:lumMod val="50000"/>
                  </a:schemeClr>
                </a:solidFill>
                <a:latin typeface="微軟正黑體"/>
                <a:ea typeface="微軟正黑體"/>
              </a:rPr>
              <a:t>簡易地與其他使用者分享檔案</a:t>
            </a:r>
            <a:br>
              <a:rPr lang="zh-TW" altLang="en-US" sz="1600" b="1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1600" b="1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1950" lvl="0" indent="-247650">
              <a:buClr>
                <a:srgbClr val="271839"/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600" b="1">
                <a:solidFill>
                  <a:schemeClr val="bg2">
                    <a:lumMod val="50000"/>
                  </a:schemeClr>
                </a:solidFill>
                <a:latin typeface="微軟正黑體"/>
                <a:ea typeface="微軟正黑體"/>
              </a:rPr>
              <a:t>隨時檢視分享的檔案</a:t>
            </a:r>
            <a:br>
              <a:rPr lang="zh-TW" altLang="en-US" sz="1600" b="1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1600" b="1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1950" lvl="0" indent="-247650">
              <a:buClr>
                <a:srgbClr val="271839"/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600" b="1">
                <a:solidFill>
                  <a:schemeClr val="bg2">
                    <a:lumMod val="50000"/>
                  </a:schemeClr>
                </a:solidFill>
                <a:latin typeface="微軟正黑體"/>
                <a:ea typeface="微軟正黑體"/>
              </a:rPr>
              <a:t>與其他 </a:t>
            </a:r>
            <a:r>
              <a:rPr lang="en-US" altLang="zh-TW" sz="1600" b="1" err="1">
                <a:solidFill>
                  <a:schemeClr val="bg2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ownCloud</a:t>
            </a:r>
            <a:r>
              <a:rPr lang="en-US" altLang="zh-TW" sz="1600" b="1">
                <a:solidFill>
                  <a:schemeClr val="bg2">
                    <a:lumMod val="50000"/>
                  </a:schemeClr>
                </a:solidFill>
                <a:latin typeface="微軟正黑體"/>
                <a:ea typeface="微軟正黑體"/>
              </a:rPr>
              <a:t> </a:t>
            </a:r>
            <a:r>
              <a:rPr lang="zh-TW" altLang="en-US" sz="1600" b="1">
                <a:solidFill>
                  <a:schemeClr val="bg2">
                    <a:lumMod val="50000"/>
                  </a:schemeClr>
                </a:solidFill>
                <a:latin typeface="微軟正黑體"/>
                <a:ea typeface="微軟正黑體"/>
              </a:rPr>
              <a:t>使用者</a:t>
            </a:r>
            <a:endParaRPr lang="en-US" altLang="zh-TW" sz="1600" b="1">
              <a:solidFill>
                <a:schemeClr val="bg2">
                  <a:lumMod val="50000"/>
                </a:schemeClr>
              </a:solidFill>
              <a:latin typeface="微軟正黑體"/>
              <a:ea typeface="微軟正黑體"/>
            </a:endParaRPr>
          </a:p>
          <a:p>
            <a:pPr marL="114300" lvl="0" indent="242570">
              <a:buClr>
                <a:srgbClr val="271839"/>
              </a:buClr>
              <a:buSzPct val="100000"/>
              <a:buNone/>
            </a:pPr>
            <a:r>
              <a:rPr lang="zh-TW" altLang="en-US" sz="1600" b="1">
                <a:solidFill>
                  <a:schemeClr val="bg2">
                    <a:lumMod val="50000"/>
                  </a:schemeClr>
                </a:solidFill>
                <a:latin typeface="微軟正黑體"/>
                <a:ea typeface="微軟正黑體"/>
              </a:rPr>
              <a:t>協作使得您的 </a:t>
            </a:r>
            <a:r>
              <a:rPr lang="en-US" altLang="zh-TW" sz="1600" b="1">
                <a:solidFill>
                  <a:schemeClr val="bg2">
                    <a:lumMod val="50000"/>
                  </a:schemeClr>
                </a:solidFill>
                <a:latin typeface="微軟正黑體"/>
                <a:ea typeface="微軟正黑體"/>
              </a:rPr>
              <a:t>NAS</a:t>
            </a:r>
            <a:r>
              <a:rPr lang="zh-TW" altLang="en-US" sz="1600" b="1">
                <a:solidFill>
                  <a:schemeClr val="bg2">
                    <a:lumMod val="50000"/>
                  </a:schemeClr>
                </a:solidFill>
                <a:latin typeface="微軟正黑體"/>
                <a:ea typeface="微軟正黑體"/>
              </a:rPr>
              <a:t>更具</a:t>
            </a:r>
            <a:endParaRPr lang="en-US" altLang="zh-TW" sz="1600" b="1">
              <a:solidFill>
                <a:schemeClr val="bg2">
                  <a:lumMod val="50000"/>
                </a:schemeClr>
              </a:solidFill>
              <a:latin typeface="微軟正黑體"/>
              <a:ea typeface="微軟正黑體"/>
            </a:endParaRPr>
          </a:p>
          <a:p>
            <a:pPr marL="114300" lvl="0" indent="242570">
              <a:buClr>
                <a:srgbClr val="271839"/>
              </a:buClr>
              <a:buSzPct val="100000"/>
              <a:buNone/>
            </a:pPr>
            <a:r>
              <a:rPr lang="zh-TW" altLang="en-US" sz="1600" b="1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生產力</a:t>
            </a: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62D415B2-394F-45B0-B15F-8FD3B4C5C4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25901" y="1071674"/>
            <a:ext cx="4947114" cy="3467355"/>
          </a:xfrm>
          <a:prstGeom prst="rect">
            <a:avLst/>
          </a:prstGeom>
        </p:spPr>
      </p:pic>
      <p:pic>
        <p:nvPicPr>
          <p:cNvPr id="4" name="圖片 3" descr="一張含有 樂高, 玩具 的圖片&#10;&#10;描述是以高可信度產生">
            <a:extLst>
              <a:ext uri="{FF2B5EF4-FFF2-40B4-BE49-F238E27FC236}">
                <a16:creationId xmlns:a16="http://schemas.microsoft.com/office/drawing/2014/main" id="{F581290A-937C-4686-BBC7-D366354373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5665" y="1223642"/>
            <a:ext cx="4749971" cy="3238487"/>
          </a:xfrm>
          <a:prstGeom prst="rect">
            <a:avLst/>
          </a:prstGeom>
        </p:spPr>
      </p:pic>
      <p:pic>
        <p:nvPicPr>
          <p:cNvPr id="6" name="圖片 5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E095ECE6-F199-40E2-B0CE-62309C5BE0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2341" y="2701307"/>
            <a:ext cx="1947759" cy="201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69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2CB66FE-5E29-42D4-987E-19D230303D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506670" y="71317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zh-TW" altLang="en-US" sz="3600">
                <a:latin typeface="微軟正黑體" panose="020B0604030504040204" pitchFamily="34" charset="-120"/>
                <a:ea typeface="微軟正黑體" panose="020B0604030504040204" pitchFamily="34" charset="-120"/>
              </a:rPr>
              <a:t>活動追蹤</a:t>
            </a:r>
            <a:endParaRPr sz="3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327062" y="1532726"/>
            <a:ext cx="3614513" cy="24953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5600" indent="-241300">
              <a:lnSpc>
                <a:spcPts val="2100"/>
              </a:lnSpc>
              <a:buClr>
                <a:schemeClr val="bg2">
                  <a:lumMod val="50000"/>
                </a:schemeClr>
              </a:buClr>
              <a:buSzPct val="70000"/>
            </a:pPr>
            <a:r>
              <a:rPr lang="zh-TW" altLang="en-US" sz="1600" b="1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追蹤您的所有活動</a:t>
            </a:r>
            <a:endParaRPr lang="en-US" altLang="zh-TW" sz="1600" b="1">
              <a:solidFill>
                <a:schemeClr val="accent4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5600" indent="-241300">
              <a:lnSpc>
                <a:spcPts val="2100"/>
              </a:lnSpc>
              <a:buClr>
                <a:schemeClr val="bg2">
                  <a:lumMod val="50000"/>
                </a:schemeClr>
              </a:buClr>
              <a:buSzPct val="70000"/>
            </a:pPr>
            <a:endParaRPr lang="zh-TW" altLang="en-US" sz="1600" b="1">
              <a:solidFill>
                <a:schemeClr val="accent4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5600" indent="-241300">
              <a:lnSpc>
                <a:spcPts val="2100"/>
              </a:lnSpc>
              <a:buClr>
                <a:schemeClr val="bg2">
                  <a:lumMod val="50000"/>
                </a:schemeClr>
              </a:buClr>
              <a:buSzPct val="70000"/>
            </a:pPr>
            <a:r>
              <a:rPr lang="zh-TW" altLang="en-US" sz="1600" b="1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監視檔案的所有任何變更，如檔案的新增刪減</a:t>
            </a:r>
            <a:endParaRPr lang="en-US" altLang="zh-TW" sz="1600" b="1">
              <a:solidFill>
                <a:schemeClr val="accent4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5600" indent="-241300">
              <a:lnSpc>
                <a:spcPts val="2100"/>
              </a:lnSpc>
              <a:buClr>
                <a:schemeClr val="bg2">
                  <a:lumMod val="50000"/>
                </a:schemeClr>
              </a:buClr>
              <a:buSzPct val="70000"/>
            </a:pPr>
            <a:endParaRPr lang="zh-TW" altLang="en-US" sz="1600" b="1">
              <a:solidFill>
                <a:schemeClr val="accent4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5600" indent="-241300">
              <a:lnSpc>
                <a:spcPts val="2100"/>
              </a:lnSpc>
              <a:buClr>
                <a:schemeClr val="bg2">
                  <a:lumMod val="50000"/>
                </a:schemeClr>
              </a:buClr>
              <a:buSzPct val="70000"/>
            </a:pPr>
            <a:r>
              <a:rPr lang="zh-TW" altLang="en-US" sz="1600" b="1">
                <a:solidFill>
                  <a:schemeClr val="accent4">
                    <a:lumMod val="10000"/>
                  </a:schemeClr>
                </a:solidFill>
                <a:latin typeface="微軟正黑體"/>
                <a:ea typeface="微軟正黑體"/>
              </a:rPr>
              <a:t>監視其他使用者的活動，</a:t>
            </a:r>
            <a:r>
              <a:rPr lang="zh-TW" sz="1600" b="1">
                <a:solidFill>
                  <a:schemeClr val="accent4">
                    <a:lumMod val="10000"/>
                  </a:schemeClr>
                </a:solidFill>
                <a:latin typeface="微軟正黑體"/>
                <a:ea typeface="微軟正黑體"/>
              </a:rPr>
              <a:t>維持透明度及可追蹤</a:t>
            </a:r>
            <a:r>
              <a:rPr lang="zh-TW" altLang="en-US" sz="1600" b="1">
                <a:solidFill>
                  <a:schemeClr val="accent4">
                    <a:lumMod val="10000"/>
                  </a:schemeClr>
                </a:solidFill>
                <a:latin typeface="微軟正黑體"/>
                <a:ea typeface="微軟正黑體"/>
              </a:rPr>
              <a:t>性</a:t>
            </a:r>
            <a:endParaRPr lang="zh-TW" sz="1600" b="1">
              <a:solidFill>
                <a:schemeClr val="accent4">
                  <a:lumMod val="10000"/>
                </a:schemeClr>
              </a:solidFill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2268106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形 6">
            <a:extLst>
              <a:ext uri="{FF2B5EF4-FFF2-40B4-BE49-F238E27FC236}">
                <a16:creationId xmlns:a16="http://schemas.microsoft.com/office/drawing/2014/main" id="{E8BCC954-DD0C-4034-8631-448281AA9B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5843" y="1091187"/>
            <a:ext cx="4572001" cy="3483184"/>
          </a:xfrm>
          <a:prstGeom prst="rect">
            <a:avLst/>
          </a:prstGeom>
        </p:spPr>
      </p:pic>
      <p:sp>
        <p:nvSpPr>
          <p:cNvPr id="142" name="Google Shape;142;p22"/>
          <p:cNvSpPr txBox="1">
            <a:spLocks noGrp="1"/>
          </p:cNvSpPr>
          <p:nvPr>
            <p:ph type="ctrTitle"/>
          </p:nvPr>
        </p:nvSpPr>
        <p:spPr>
          <a:xfrm>
            <a:off x="390525" y="87990"/>
            <a:ext cx="8222100" cy="75271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3600">
                <a:latin typeface="微軟正黑體" panose="020B0604030504040204" pitchFamily="34" charset="-120"/>
                <a:ea typeface="微軟正黑體" panose="020B0604030504040204" pitchFamily="34" charset="-120"/>
              </a:rPr>
              <a:t>通知</a:t>
            </a:r>
            <a:endParaRPr sz="3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3" name="Google Shape;143;p22"/>
          <p:cNvSpPr txBox="1">
            <a:spLocks noGrp="1"/>
          </p:cNvSpPr>
          <p:nvPr>
            <p:ph type="subTitle" idx="1"/>
          </p:nvPr>
        </p:nvSpPr>
        <p:spPr>
          <a:xfrm>
            <a:off x="79010" y="1303884"/>
            <a:ext cx="4194459" cy="33917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5600" lvl="0" indent="-215900">
              <a:lnSpc>
                <a:spcPts val="2100"/>
              </a:lnSpc>
              <a:buClr>
                <a:schemeClr val="bg2">
                  <a:lumMod val="50000"/>
                </a:schemeClr>
              </a:buClr>
              <a:buSzPct val="60000"/>
              <a:buChar char="●"/>
            </a:pPr>
            <a:r>
              <a:rPr lang="zh-TW" altLang="en-US" sz="1600" b="1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當檔案或資料夾被建立、變更、分享、刪除、回復、下載，或是檔案被其他的 </a:t>
            </a:r>
            <a:r>
              <a:rPr lang="en-US" altLang="zh-TW" sz="1600" b="1">
                <a:solidFill>
                  <a:schemeClr val="accent4">
                    <a:lumMod val="10000"/>
                  </a:schemeClr>
                </a:solidFill>
                <a:latin typeface="+mj-lt"/>
                <a:ea typeface="微軟正黑體" panose="020B0604030504040204" pitchFamily="34" charset="-120"/>
              </a:rPr>
              <a:t>NAS</a:t>
            </a:r>
            <a:r>
              <a:rPr lang="en-US" altLang="zh-TW" sz="1600" b="1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600" b="1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分享</a:t>
            </a:r>
            <a:br>
              <a:rPr lang="zh-TW" altLang="en-US" sz="1600" b="1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1600" b="1">
              <a:solidFill>
                <a:schemeClr val="accent4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5600" lvl="0" indent="-215900">
              <a:lnSpc>
                <a:spcPts val="2100"/>
              </a:lnSpc>
              <a:buClr>
                <a:schemeClr val="bg2">
                  <a:lumMod val="50000"/>
                </a:schemeClr>
              </a:buClr>
              <a:buSzPct val="60000"/>
              <a:buChar char="●"/>
            </a:pPr>
            <a:r>
              <a:rPr lang="zh-TW" altLang="en-US" sz="1600" b="1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可以透過您個人資料的郵件信箱收到通知</a:t>
            </a:r>
            <a:br>
              <a:rPr lang="zh-TW" altLang="en-US" sz="1600" b="1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1600" b="1">
              <a:solidFill>
                <a:schemeClr val="accent4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5600" lvl="0" indent="-215900">
              <a:lnSpc>
                <a:spcPts val="2100"/>
              </a:lnSpc>
              <a:buClr>
                <a:schemeClr val="bg2">
                  <a:lumMod val="50000"/>
                </a:schemeClr>
              </a:buClr>
              <a:buSzPct val="60000"/>
              <a:buChar char="●"/>
            </a:pPr>
            <a:r>
              <a:rPr lang="zh-TW" altLang="en-US" sz="1600" b="1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客製化設定想要每小時、每天或是每周來收到提醒通知</a:t>
            </a:r>
          </a:p>
        </p:txBody>
      </p:sp>
      <p:pic>
        <p:nvPicPr>
          <p:cNvPr id="144" name="Google Shape;144;p22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4481269" y="1260079"/>
            <a:ext cx="4268775" cy="3145400"/>
          </a:xfrm>
          <a:prstGeom prst="rect">
            <a:avLst/>
          </a:prstGeom>
        </p:spPr>
      </p:pic>
      <p:pic>
        <p:nvPicPr>
          <p:cNvPr id="145" name="Google Shape;145;p22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5125" y="452985"/>
            <a:ext cx="1507100" cy="1507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8186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AB92B74-DE83-4240-95B5-F947F4EF3E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1" name="Google Shape;151;p23"/>
          <p:cNvSpPr txBox="1">
            <a:spLocks noGrp="1"/>
          </p:cNvSpPr>
          <p:nvPr>
            <p:ph type="ctrTitle"/>
          </p:nvPr>
        </p:nvSpPr>
        <p:spPr>
          <a:xfrm>
            <a:off x="575791" y="12108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360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使用者管理</a:t>
            </a:r>
            <a:endParaRPr sz="3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2" name="Google Shape;152;p23"/>
          <p:cNvSpPr txBox="1">
            <a:spLocks noGrp="1"/>
          </p:cNvSpPr>
          <p:nvPr>
            <p:ph type="subTitle" idx="1"/>
          </p:nvPr>
        </p:nvSpPr>
        <p:spPr>
          <a:xfrm>
            <a:off x="144598" y="1352068"/>
            <a:ext cx="4421722" cy="32079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5600" lvl="0" indent="-215900">
              <a:buClr>
                <a:schemeClr val="bg2">
                  <a:lumMod val="50000"/>
                </a:schemeClr>
              </a:buClr>
              <a:buSzPct val="65000"/>
              <a:buChar char="●"/>
            </a:pPr>
            <a:r>
              <a:rPr lang="zh-TW" altLang="en-US" sz="1600" b="1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建立新的使用者並指定使用者名稱以及密碼</a:t>
            </a:r>
            <a:br>
              <a:rPr lang="zh-TW" altLang="en-US" sz="1600" b="1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1600" b="1">
              <a:solidFill>
                <a:schemeClr val="accent4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5600" lvl="0" indent="-215900">
              <a:buClr>
                <a:schemeClr val="bg2">
                  <a:lumMod val="50000"/>
                </a:schemeClr>
              </a:buClr>
              <a:buSzPct val="65000"/>
              <a:buChar char="●"/>
            </a:pPr>
            <a:r>
              <a:rPr lang="zh-TW" altLang="en-US" sz="1600" b="1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建立群組以及指定使用者到特定群組</a:t>
            </a:r>
            <a:br>
              <a:rPr lang="zh-TW" altLang="en-US" sz="1600" b="1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1600" b="1">
              <a:solidFill>
                <a:schemeClr val="accent4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5600" lvl="0" indent="-215900">
              <a:buClr>
                <a:schemeClr val="bg2">
                  <a:lumMod val="50000"/>
                </a:schemeClr>
              </a:buClr>
              <a:buSzPct val="65000"/>
              <a:buChar char="●"/>
            </a:pPr>
            <a:r>
              <a:rPr lang="zh-TW" altLang="en-US" sz="1600" b="1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新增管理員規則，並新增使用者到管理員</a:t>
            </a:r>
            <a:endParaRPr lang="en-US" altLang="zh-TW" sz="1600" b="1">
              <a:solidFill>
                <a:schemeClr val="accent4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39700" lvl="0" indent="217488">
              <a:buClr>
                <a:schemeClr val="bg2">
                  <a:lumMod val="50000"/>
                </a:schemeClr>
              </a:buClr>
              <a:buSzPct val="65000"/>
            </a:pPr>
            <a:r>
              <a:rPr lang="zh-TW" altLang="en-US" sz="1600" b="1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群組</a:t>
            </a:r>
            <a:br>
              <a:rPr lang="zh-TW" altLang="en-US" sz="1600" b="1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1600" b="1">
              <a:solidFill>
                <a:schemeClr val="accent4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5600" lvl="0" indent="-215900">
              <a:buClr>
                <a:schemeClr val="bg2">
                  <a:lumMod val="50000"/>
                </a:schemeClr>
              </a:buClr>
              <a:buSzPct val="65000"/>
              <a:buChar char="●"/>
            </a:pPr>
            <a:r>
              <a:rPr lang="zh-TW" altLang="en-US" sz="1600" b="1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指定每個建立的群組之管理員</a:t>
            </a:r>
            <a:br>
              <a:rPr lang="zh-TW" altLang="en-US" sz="1600" b="1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1600" b="1">
              <a:solidFill>
                <a:schemeClr val="accent4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5600" lvl="0" indent="-215900">
              <a:buClr>
                <a:schemeClr val="bg2">
                  <a:lumMod val="50000"/>
                </a:schemeClr>
              </a:buClr>
              <a:buSzPct val="65000"/>
              <a:buChar char="●"/>
            </a:pPr>
            <a:r>
              <a:rPr lang="zh-TW" altLang="en-US" sz="1600" b="1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可限制每個成員的資料上傳容量</a:t>
            </a:r>
          </a:p>
        </p:txBody>
      </p:sp>
      <p:sp>
        <p:nvSpPr>
          <p:cNvPr id="153" name="Google Shape;153;p2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13</a:t>
            </a:fld>
            <a:endParaRPr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273077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形 7">
            <a:extLst>
              <a:ext uri="{FF2B5EF4-FFF2-40B4-BE49-F238E27FC236}">
                <a16:creationId xmlns:a16="http://schemas.microsoft.com/office/drawing/2014/main" id="{28244B37-2AEF-471C-BB55-D38754372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64607" y="1122184"/>
            <a:ext cx="4796668" cy="2018675"/>
          </a:xfrm>
          <a:prstGeom prst="rect">
            <a:avLst/>
          </a:prstGeom>
        </p:spPr>
      </p:pic>
      <p:sp>
        <p:nvSpPr>
          <p:cNvPr id="159" name="Google Shape;159;p24"/>
          <p:cNvSpPr txBox="1">
            <a:spLocks noGrp="1"/>
          </p:cNvSpPr>
          <p:nvPr>
            <p:ph type="ctrTitle"/>
          </p:nvPr>
        </p:nvSpPr>
        <p:spPr>
          <a:xfrm>
            <a:off x="460950" y="13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+mj-lt"/>
              </a:rPr>
              <a:t>Admin</a:t>
            </a:r>
            <a:endParaRPr sz="3200" b="1">
              <a:latin typeface="+mj-lt"/>
            </a:endParaRPr>
          </a:p>
        </p:txBody>
      </p:sp>
      <p:sp>
        <p:nvSpPr>
          <p:cNvPr id="160" name="Google Shape;160;p24"/>
          <p:cNvSpPr txBox="1">
            <a:spLocks noGrp="1"/>
          </p:cNvSpPr>
          <p:nvPr>
            <p:ph type="subTitle" idx="1"/>
          </p:nvPr>
        </p:nvSpPr>
        <p:spPr>
          <a:xfrm>
            <a:off x="460950" y="1318060"/>
            <a:ext cx="3772491" cy="32070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1950" lvl="0" indent="-234950">
              <a:buClr>
                <a:schemeClr val="bg2">
                  <a:lumMod val="50000"/>
                </a:schemeClr>
              </a:buClr>
              <a:buSzPct val="70000"/>
              <a:buChar char="●"/>
            </a:pPr>
            <a:r>
              <a:rPr lang="zh-TW" altLang="en-US" sz="1600" b="1">
                <a:solidFill>
                  <a:schemeClr val="accent4">
                    <a:lumMod val="10000"/>
                  </a:schemeClr>
                </a:solidFill>
                <a:latin typeface="微軟正黑體"/>
                <a:ea typeface="微軟正黑體"/>
              </a:rPr>
              <a:t>檢視任何嚴重問題、錯誤、警告、資訊、除錯的日誌紀錄</a:t>
            </a:r>
          </a:p>
          <a:p>
            <a:pPr marL="361950" lvl="0" indent="-234950">
              <a:buClr>
                <a:schemeClr val="bg2">
                  <a:lumMod val="50000"/>
                </a:schemeClr>
              </a:buClr>
              <a:buSzPct val="70000"/>
              <a:buChar char="●"/>
            </a:pPr>
            <a:endParaRPr lang="zh-TW" altLang="en-US" sz="1600" b="1">
              <a:solidFill>
                <a:schemeClr val="accent4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1950" lvl="0" indent="-234950">
              <a:buClr>
                <a:schemeClr val="bg2">
                  <a:lumMod val="50000"/>
                </a:schemeClr>
              </a:buClr>
              <a:buSzPct val="70000"/>
              <a:buChar char="●"/>
            </a:pPr>
            <a:r>
              <a:rPr lang="zh-TW" altLang="en-US" sz="1600" b="1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安裝信箱伺服器並且設定郵件樣板</a:t>
            </a:r>
          </a:p>
          <a:p>
            <a:pPr marL="361950" lvl="0" indent="-234950">
              <a:buClr>
                <a:schemeClr val="bg2">
                  <a:lumMod val="50000"/>
                </a:schemeClr>
              </a:buClr>
              <a:buSzPct val="70000"/>
              <a:buChar char="●"/>
            </a:pPr>
            <a:endParaRPr lang="zh-TW" altLang="en-US" sz="1600" b="1">
              <a:solidFill>
                <a:schemeClr val="accent4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1950" lvl="0" indent="-234950">
              <a:buClr>
                <a:schemeClr val="bg2">
                  <a:lumMod val="50000"/>
                </a:schemeClr>
              </a:buClr>
              <a:buSzPct val="70000"/>
              <a:buChar char="●"/>
            </a:pPr>
            <a:r>
              <a:rPr lang="zh-TW" altLang="en-US" sz="1600" b="1">
                <a:solidFill>
                  <a:schemeClr val="accent4">
                    <a:lumMod val="10000"/>
                  </a:schemeClr>
                </a:solidFill>
                <a:latin typeface="微軟正黑體"/>
                <a:ea typeface="微軟正黑體"/>
              </a:rPr>
              <a:t>強化 </a:t>
            </a:r>
            <a:r>
              <a:rPr lang="en-US" altLang="zh-TW" sz="1600" b="1">
                <a:solidFill>
                  <a:schemeClr val="accent4">
                    <a:lumMod val="10000"/>
                  </a:schemeClr>
                </a:solidFill>
                <a:latin typeface="+mj-lt"/>
                <a:ea typeface="微軟正黑體" panose="020B0604030504040204" pitchFamily="34" charset="-120"/>
              </a:rPr>
              <a:t>Https</a:t>
            </a:r>
            <a:r>
              <a:rPr lang="en-US" altLang="zh-TW" sz="1600" b="1">
                <a:solidFill>
                  <a:schemeClr val="accent4">
                    <a:lumMod val="10000"/>
                  </a:schemeClr>
                </a:solidFill>
                <a:latin typeface="微軟正黑體"/>
                <a:ea typeface="微軟正黑體"/>
              </a:rPr>
              <a:t> </a:t>
            </a:r>
            <a:r>
              <a:rPr lang="zh-TW" altLang="en-US" sz="1600" b="1">
                <a:solidFill>
                  <a:schemeClr val="accent4">
                    <a:lumMod val="10000"/>
                  </a:schemeClr>
                </a:solidFill>
                <a:latin typeface="微軟正黑體"/>
                <a:ea typeface="微軟正黑體"/>
              </a:rPr>
              <a:t>讓使用者透過加密的連線連接至 </a:t>
            </a:r>
            <a:r>
              <a:rPr lang="en-US" altLang="zh-TW" sz="1600" b="1" err="1">
                <a:solidFill>
                  <a:schemeClr val="accent4">
                    <a:lumMod val="10000"/>
                  </a:schemeClr>
                </a:solidFill>
                <a:latin typeface="+mj-lt"/>
                <a:ea typeface="微軟正黑體" panose="020B0604030504040204" pitchFamily="34" charset="-120"/>
              </a:rPr>
              <a:t>ownCloud</a:t>
            </a:r>
            <a:endParaRPr lang="en-US" altLang="zh-TW" sz="1600" b="1">
              <a:solidFill>
                <a:schemeClr val="accent4">
                  <a:lumMod val="10000"/>
                </a:schemeClr>
              </a:solidFill>
              <a:latin typeface="+mj-lt"/>
              <a:ea typeface="微軟正黑體" panose="020B0604030504040204" pitchFamily="34" charset="-120"/>
            </a:endParaRPr>
          </a:p>
          <a:p>
            <a:pPr marL="361950" lvl="0" indent="-234950">
              <a:buClr>
                <a:schemeClr val="bg2">
                  <a:lumMod val="50000"/>
                </a:schemeClr>
              </a:buClr>
              <a:buSzPct val="70000"/>
              <a:buChar char="●"/>
            </a:pPr>
            <a:endParaRPr lang="en-US" altLang="zh-TW" sz="1600" b="1">
              <a:solidFill>
                <a:schemeClr val="accent4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1950" lvl="0" indent="-234950">
              <a:buClr>
                <a:schemeClr val="bg2">
                  <a:lumMod val="50000"/>
                </a:schemeClr>
              </a:buClr>
              <a:buSzPct val="70000"/>
              <a:buChar char="●"/>
            </a:pPr>
            <a:r>
              <a:rPr lang="zh-TW" altLang="en-US" sz="1600" b="1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建立分享限制</a:t>
            </a:r>
          </a:p>
          <a:p>
            <a:pPr marL="361950" lvl="0" indent="-234950">
              <a:buClr>
                <a:schemeClr val="bg2">
                  <a:lumMod val="50000"/>
                </a:schemeClr>
              </a:buClr>
              <a:buSzPct val="70000"/>
              <a:buChar char="●"/>
            </a:pPr>
            <a:endParaRPr lang="zh-TW" altLang="en-US" sz="1600" b="1">
              <a:solidFill>
                <a:schemeClr val="accent4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1950" lvl="0" indent="-234950">
              <a:buClr>
                <a:schemeClr val="bg2">
                  <a:lumMod val="50000"/>
                </a:schemeClr>
              </a:buClr>
              <a:buSzPct val="70000"/>
              <a:buChar char="●"/>
            </a:pPr>
            <a:r>
              <a:rPr lang="zh-TW" altLang="en-US" sz="1600" b="1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檢視資料庫的效能資訊</a:t>
            </a:r>
            <a:endParaRPr sz="1600" b="1">
              <a:solidFill>
                <a:schemeClr val="accent4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 descr="一張含有 桌, 室內, 電子用品, 膝上型電腦 的圖片&#10;&#10;描述是以非常高的可信度產生">
            <a:extLst>
              <a:ext uri="{FF2B5EF4-FFF2-40B4-BE49-F238E27FC236}">
                <a16:creationId xmlns:a16="http://schemas.microsoft.com/office/drawing/2014/main" id="{289E2F93-0BDE-494B-9720-D96CEEFE75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8025" y="1578759"/>
            <a:ext cx="3527027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98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42A4D740-DB35-40F5-849C-B02D557CA7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sp>
        <p:nvSpPr>
          <p:cNvPr id="5" name="副標題 4">
            <a:extLst>
              <a:ext uri="{FF2B5EF4-FFF2-40B4-BE49-F238E27FC236}">
                <a16:creationId xmlns:a16="http://schemas.microsoft.com/office/drawing/2014/main" id="{1CE869C2-549B-4597-A8AB-88353762D5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62225" y="2624946"/>
            <a:ext cx="4492760" cy="208740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265113" lvl="0" indent="-227013">
              <a:lnSpc>
                <a:spcPts val="3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23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檔案探索</a:t>
            </a:r>
          </a:p>
          <a:p>
            <a:pPr marL="265113" lvl="0" indent="-227013">
              <a:lnSpc>
                <a:spcPts val="3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23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使用者管理</a:t>
            </a:r>
          </a:p>
          <a:p>
            <a:pPr marL="265113" lvl="0" indent="-227013">
              <a:lnSpc>
                <a:spcPts val="3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23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管理特色</a:t>
            </a:r>
          </a:p>
          <a:p>
            <a:pPr marL="265113" lvl="0" indent="-227013">
              <a:lnSpc>
                <a:spcPts val="3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23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外部儲存</a:t>
            </a:r>
          </a:p>
        </p:txBody>
      </p:sp>
      <p:pic>
        <p:nvPicPr>
          <p:cNvPr id="9" name="圖片 8" descr="一張含有 美工圖案 的圖片&#10;&#10;描述是以高可信度產生">
            <a:extLst>
              <a:ext uri="{FF2B5EF4-FFF2-40B4-BE49-F238E27FC236}">
                <a16:creationId xmlns:a16="http://schemas.microsoft.com/office/drawing/2014/main" id="{0A999E84-E137-4420-B90E-C9E967DEAC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6583" y="1446456"/>
            <a:ext cx="4909225" cy="1198621"/>
          </a:xfrm>
          <a:prstGeom prst="rect">
            <a:avLst/>
          </a:prstGeom>
        </p:spPr>
      </p:pic>
      <p:pic>
        <p:nvPicPr>
          <p:cNvPr id="11" name="圖片 10" descr="一張含有 標誌, 室外, 文字, 建築物 的圖片&#10;&#10;描述是以非常高的可信度產生">
            <a:extLst>
              <a:ext uri="{FF2B5EF4-FFF2-40B4-BE49-F238E27FC236}">
                <a16:creationId xmlns:a16="http://schemas.microsoft.com/office/drawing/2014/main" id="{C27E02D8-CD2E-4279-A594-6E23FB1B04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8880" y="441445"/>
            <a:ext cx="2438400" cy="108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733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2" descr="一張含有 室內 的圖片&#10;&#10;描述是以高可信度產生">
            <a:extLst>
              <a:ext uri="{FF2B5EF4-FFF2-40B4-BE49-F238E27FC236}">
                <a16:creationId xmlns:a16="http://schemas.microsoft.com/office/drawing/2014/main" id="{C12A0FB6-8EFC-445D-BA83-8C8308A06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792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007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D4B2F7BC-F7B8-4125-ADCD-15A20A36F5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4" name="Google Shape;174;p26"/>
          <p:cNvSpPr txBox="1">
            <a:spLocks noGrp="1"/>
          </p:cNvSpPr>
          <p:nvPr>
            <p:ph type="ctrTitle"/>
          </p:nvPr>
        </p:nvSpPr>
        <p:spPr>
          <a:xfrm>
            <a:off x="492080" y="57768"/>
            <a:ext cx="8222100" cy="7442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3600" err="1">
                <a:latin typeface="+mj-lt"/>
              </a:rPr>
              <a:t>ownCloud</a:t>
            </a:r>
            <a:r>
              <a:rPr lang="en-US" sz="3600">
                <a:latin typeface="+mj-lt"/>
              </a:rPr>
              <a:t> App </a:t>
            </a:r>
            <a:r>
              <a:rPr lang="zh-TW" altLang="en-US" sz="3600">
                <a:latin typeface="微軟正黑體" panose="020B0604030504040204" pitchFamily="34" charset="-120"/>
                <a:ea typeface="微軟正黑體" panose="020B0604030504040204" pitchFamily="34" charset="-120"/>
              </a:rPr>
              <a:t>生態系統</a:t>
            </a:r>
            <a:endParaRPr sz="3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6" name="Google Shape;176;p26"/>
          <p:cNvSpPr txBox="1">
            <a:spLocks noGrp="1"/>
          </p:cNvSpPr>
          <p:nvPr>
            <p:ph type="subTitle" idx="1"/>
          </p:nvPr>
        </p:nvSpPr>
        <p:spPr>
          <a:xfrm>
            <a:off x="505717" y="650538"/>
            <a:ext cx="8222100" cy="432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/>
            <a:r>
              <a:rPr lang="zh-TW" altLang="en-US" sz="2200" b="1">
                <a:solidFill>
                  <a:srgbClr val="FFFF00"/>
                </a:solidFill>
                <a:latin typeface="微軟正黑體"/>
                <a:ea typeface="微軟正黑體"/>
              </a:rPr>
              <a:t>藉由社群驅動 A</a:t>
            </a:r>
            <a:r>
              <a:rPr lang="en-US" altLang="zh-TW" sz="2200" b="1">
                <a:solidFill>
                  <a:srgbClr val="FFFF00"/>
                </a:solidFill>
                <a:latin typeface="+mj-lt"/>
                <a:ea typeface="微軟正黑體" panose="020B0604030504040204" pitchFamily="34" charset="-120"/>
              </a:rPr>
              <a:t>pp</a:t>
            </a:r>
            <a:r>
              <a:rPr lang="en-US" altLang="zh-TW" sz="2200" b="1">
                <a:solidFill>
                  <a:srgbClr val="FFFF00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zh-TW" altLang="en-US" sz="2200" b="1">
                <a:solidFill>
                  <a:srgbClr val="FFFF00"/>
                </a:solidFill>
                <a:latin typeface="微軟正黑體"/>
                <a:ea typeface="微軟正黑體"/>
              </a:rPr>
              <a:t>提升團隊生產力</a:t>
            </a:r>
          </a:p>
        </p:txBody>
      </p:sp>
      <p:sp>
        <p:nvSpPr>
          <p:cNvPr id="177" name="Google Shape;177;p2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17</a:t>
            </a:fld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" name="圖片 2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id="{26BB5CA8-5FFA-4243-BEB4-CFAE7F7D01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2564" y="1422156"/>
            <a:ext cx="1374523" cy="185174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77D8B209-712F-469E-8F69-F27D3D1BA0E1}"/>
              </a:ext>
            </a:extLst>
          </p:cNvPr>
          <p:cNvSpPr/>
          <p:nvPr/>
        </p:nvSpPr>
        <p:spPr>
          <a:xfrm>
            <a:off x="2293817" y="1998092"/>
            <a:ext cx="1774845" cy="6998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" lvl="0" algn="ctr">
              <a:lnSpc>
                <a:spcPts val="1500"/>
              </a:lnSpc>
              <a:spcBef>
                <a:spcPts val="1600"/>
              </a:spcBef>
              <a:buSzPts val="1800"/>
            </a:pPr>
            <a:r>
              <a:rPr lang="en-US" altLang="zh-TW" sz="2250" b="1">
                <a:solidFill>
                  <a:srgbClr val="248469"/>
                </a:solidFill>
              </a:rPr>
              <a:t>Notes and </a:t>
            </a:r>
          </a:p>
          <a:p>
            <a:pPr marL="114300" lvl="0" algn="ctr">
              <a:lnSpc>
                <a:spcPts val="1500"/>
              </a:lnSpc>
              <a:spcBef>
                <a:spcPts val="1600"/>
              </a:spcBef>
              <a:buSzPts val="1800"/>
            </a:pPr>
            <a:r>
              <a:rPr lang="en-US" altLang="zh-TW" sz="2250" b="1">
                <a:solidFill>
                  <a:srgbClr val="248469"/>
                </a:solidFill>
              </a:rPr>
              <a:t>Tasks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D7494D6-7743-427A-BB50-6DC3B3258CCF}"/>
              </a:ext>
            </a:extLst>
          </p:cNvPr>
          <p:cNvSpPr/>
          <p:nvPr/>
        </p:nvSpPr>
        <p:spPr>
          <a:xfrm>
            <a:off x="5232977" y="2054059"/>
            <a:ext cx="1342034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" lvl="0">
              <a:spcBef>
                <a:spcPts val="1600"/>
              </a:spcBef>
              <a:buSzPts val="1800"/>
            </a:pPr>
            <a:r>
              <a:rPr lang="en-US" altLang="zh-TW" sz="2250" b="1">
                <a:solidFill>
                  <a:srgbClr val="A71D3B"/>
                </a:solidFill>
              </a:rPr>
              <a:t>Draw.io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5B66625-E26A-450F-BA03-0BC2B5AA746A}"/>
              </a:ext>
            </a:extLst>
          </p:cNvPr>
          <p:cNvSpPr/>
          <p:nvPr/>
        </p:nvSpPr>
        <p:spPr>
          <a:xfrm>
            <a:off x="918717" y="3395691"/>
            <a:ext cx="1854995" cy="7447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" lvl="0" algn="ctr">
              <a:lnSpc>
                <a:spcPts val="1700"/>
              </a:lnSpc>
              <a:spcBef>
                <a:spcPts val="1600"/>
              </a:spcBef>
              <a:buSzPts val="1800"/>
            </a:pPr>
            <a:r>
              <a:rPr lang="en-US" altLang="zh-TW" sz="2250" b="1">
                <a:solidFill>
                  <a:srgbClr val="136B69"/>
                </a:solidFill>
              </a:rPr>
              <a:t>Image and </a:t>
            </a:r>
          </a:p>
          <a:p>
            <a:pPr marL="114300" lvl="0" algn="ctr">
              <a:lnSpc>
                <a:spcPts val="1700"/>
              </a:lnSpc>
              <a:spcBef>
                <a:spcPts val="1600"/>
              </a:spcBef>
              <a:buSzPts val="1800"/>
            </a:pPr>
            <a:r>
              <a:rPr lang="en-US" altLang="zh-TW" sz="2250" b="1">
                <a:solidFill>
                  <a:srgbClr val="136B69"/>
                </a:solidFill>
              </a:rPr>
              <a:t>PDF viewer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A65D3F1C-7A30-4CFD-94D1-3610AD671B5F}"/>
              </a:ext>
            </a:extLst>
          </p:cNvPr>
          <p:cNvSpPr/>
          <p:nvPr/>
        </p:nvSpPr>
        <p:spPr>
          <a:xfrm>
            <a:off x="4064455" y="3481240"/>
            <a:ext cx="989373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" lvl="0">
              <a:spcBef>
                <a:spcPts val="1600"/>
              </a:spcBef>
              <a:buSzPts val="1800"/>
            </a:pPr>
            <a:r>
              <a:rPr lang="en-US" altLang="zh-TW" sz="2250" b="1">
                <a:solidFill>
                  <a:srgbClr val="27566B"/>
                </a:solidFill>
              </a:rPr>
              <a:t>Polls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11561BFE-3B9F-436E-99E0-009951AC8A3E}"/>
              </a:ext>
            </a:extLst>
          </p:cNvPr>
          <p:cNvSpPr/>
          <p:nvPr/>
        </p:nvSpPr>
        <p:spPr>
          <a:xfrm>
            <a:off x="6282112" y="3481239"/>
            <a:ext cx="1838965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" lvl="0">
              <a:spcBef>
                <a:spcPts val="1600"/>
              </a:spcBef>
              <a:buSzPts val="1800"/>
            </a:pPr>
            <a:r>
              <a:rPr lang="en-US" altLang="zh-TW" sz="2250" b="1">
                <a:solidFill>
                  <a:srgbClr val="E4A70E"/>
                </a:solidFill>
              </a:rPr>
              <a:t>Only Office</a:t>
            </a:r>
          </a:p>
        </p:txBody>
      </p:sp>
    </p:spTree>
    <p:extLst>
      <p:ext uri="{BB962C8B-B14F-4D97-AF65-F5344CB8AC3E}">
        <p14:creationId xmlns:p14="http://schemas.microsoft.com/office/powerpoint/2010/main" val="913258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7"/>
          <p:cNvSpPr txBox="1">
            <a:spLocks noGrp="1"/>
          </p:cNvSpPr>
          <p:nvPr>
            <p:ph type="title"/>
          </p:nvPr>
        </p:nvSpPr>
        <p:spPr>
          <a:xfrm>
            <a:off x="324741" y="19242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3600">
                <a:latin typeface="微軟正黑體" panose="020B0604030504040204" pitchFamily="34" charset="-120"/>
                <a:ea typeface="微軟正黑體" panose="020B0604030504040204" pitchFamily="34" charset="-120"/>
              </a:rPr>
              <a:t>協同作業</a:t>
            </a:r>
            <a:endParaRPr sz="3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3" name="Google Shape;183;p27"/>
          <p:cNvSpPr txBox="1">
            <a:spLocks noGrp="1"/>
          </p:cNvSpPr>
          <p:nvPr>
            <p:ph type="body" idx="1"/>
          </p:nvPr>
        </p:nvSpPr>
        <p:spPr>
          <a:xfrm>
            <a:off x="234413" y="1185909"/>
            <a:ext cx="2957468" cy="33520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1950" lvl="0" indent="-247650">
              <a:lnSpc>
                <a:spcPts val="2700"/>
              </a:lnSpc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600" b="1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會議記錄</a:t>
            </a:r>
          </a:p>
          <a:p>
            <a:pPr marL="361950" lvl="0" indent="-247650">
              <a:lnSpc>
                <a:spcPts val="2700"/>
              </a:lnSpc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600" b="1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建立任務清單</a:t>
            </a:r>
          </a:p>
          <a:p>
            <a:pPr marL="361950" lvl="0" indent="-247650">
              <a:lnSpc>
                <a:spcPts val="2700"/>
              </a:lnSpc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600" b="1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繪製流程圖</a:t>
            </a:r>
          </a:p>
          <a:p>
            <a:pPr marL="361950" lvl="0" indent="-247650">
              <a:lnSpc>
                <a:spcPts val="2700"/>
              </a:lnSpc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600" b="1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與其他使用者協同合作 </a:t>
            </a:r>
          </a:p>
          <a:p>
            <a:pPr marL="361950" lvl="0" indent="-247650">
              <a:lnSpc>
                <a:spcPts val="2700"/>
              </a:lnSpc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600" b="1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匯出為</a:t>
            </a:r>
            <a:r>
              <a:rPr lang="zh-TW" altLang="en-US" sz="1600" b="1">
                <a:solidFill>
                  <a:schemeClr val="accent4">
                    <a:lumMod val="10000"/>
                  </a:schemeClr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600" b="1">
                <a:solidFill>
                  <a:schemeClr val="accent4">
                    <a:lumMod val="10000"/>
                  </a:schemeClr>
                </a:solidFill>
                <a:latin typeface="+mj-lt"/>
                <a:ea typeface="微軟正黑體" panose="020B0604030504040204" pitchFamily="34" charset="-120"/>
              </a:rPr>
              <a:t>jpg </a:t>
            </a:r>
            <a:r>
              <a:rPr lang="zh-TW" altLang="en-US" sz="1600" b="1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或是 </a:t>
            </a:r>
            <a:r>
              <a:rPr lang="en-US" altLang="zh-TW" sz="1600" b="1">
                <a:solidFill>
                  <a:schemeClr val="accent4">
                    <a:lumMod val="10000"/>
                  </a:schemeClr>
                </a:solidFill>
                <a:latin typeface="+mj-lt"/>
                <a:ea typeface="微軟正黑體" panose="020B0604030504040204" pitchFamily="34" charset="-120"/>
              </a:rPr>
              <a:t>pdf </a:t>
            </a:r>
          </a:p>
          <a:p>
            <a:pPr marL="114300" lvl="0" indent="242888">
              <a:lnSpc>
                <a:spcPts val="2700"/>
              </a:lnSpc>
              <a:buClr>
                <a:schemeClr val="bg2">
                  <a:lumMod val="50000"/>
                </a:schemeClr>
              </a:buClr>
              <a:buSzPct val="100000"/>
              <a:buNone/>
            </a:pPr>
            <a:r>
              <a:rPr lang="zh-TW" altLang="en-US" sz="1600" b="1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格式</a:t>
            </a:r>
          </a:p>
          <a:p>
            <a:pPr marL="361950" lvl="0" indent="-247650">
              <a:lnSpc>
                <a:spcPts val="2700"/>
              </a:lnSpc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600" b="1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檢視 </a:t>
            </a:r>
            <a:r>
              <a:rPr lang="en-US" altLang="zh-TW" sz="1600" b="1">
                <a:solidFill>
                  <a:schemeClr val="accent4">
                    <a:lumMod val="10000"/>
                  </a:schemeClr>
                </a:solidFill>
                <a:latin typeface="+mj-lt"/>
                <a:ea typeface="微軟正黑體" panose="020B0604030504040204" pitchFamily="34" charset="-120"/>
              </a:rPr>
              <a:t>PDF</a:t>
            </a:r>
            <a:r>
              <a:rPr lang="en-US" altLang="zh-TW" sz="1600" b="1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600" b="1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</a:t>
            </a:r>
          </a:p>
          <a:p>
            <a:pPr marL="361950" lvl="0" indent="-247650">
              <a:lnSpc>
                <a:spcPts val="2700"/>
              </a:lnSpc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600" b="1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投票意見分享</a:t>
            </a:r>
          </a:p>
          <a:p>
            <a:pPr marL="361950" lvl="0" indent="-247650">
              <a:lnSpc>
                <a:spcPts val="2700"/>
              </a:lnSpc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600" b="1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建立並分享</a:t>
            </a:r>
            <a:r>
              <a:rPr lang="en-US" altLang="zh-TW" sz="1600" b="1">
                <a:solidFill>
                  <a:schemeClr val="accent4">
                    <a:lumMod val="10000"/>
                  </a:schemeClr>
                </a:solidFill>
                <a:latin typeface="+mj-lt"/>
                <a:ea typeface="微軟正黑體" panose="020B0604030504040204" pitchFamily="34" charset="-120"/>
              </a:rPr>
              <a:t>PPT</a:t>
            </a:r>
          </a:p>
        </p:txBody>
      </p:sp>
      <p:sp>
        <p:nvSpPr>
          <p:cNvPr id="184" name="Google Shape;184;p2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18</a:t>
            </a:fld>
            <a:endParaRPr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" name="圖片 2" descr="一張含有 桌 的圖片&#10;&#10;描述是以高可信度產生">
            <a:extLst>
              <a:ext uri="{FF2B5EF4-FFF2-40B4-BE49-F238E27FC236}">
                <a16:creationId xmlns:a16="http://schemas.microsoft.com/office/drawing/2014/main" id="{0A876772-08D2-4F2A-BC61-3320383E98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2573" y="1231900"/>
            <a:ext cx="6271427" cy="348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381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8"/>
          <p:cNvSpPr txBox="1">
            <a:spLocks noGrp="1"/>
          </p:cNvSpPr>
          <p:nvPr>
            <p:ph type="ctrTitle"/>
          </p:nvPr>
        </p:nvSpPr>
        <p:spPr>
          <a:xfrm>
            <a:off x="215866" y="17040"/>
            <a:ext cx="8582025" cy="9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" sz="3200">
                <a:latin typeface="Microsoft JhengHei"/>
                <a:ea typeface="Microsoft JhengHei"/>
              </a:rPr>
              <a:t>筆記與任務</a:t>
            </a:r>
            <a:endParaRPr lang="en" sz="3200">
              <a:latin typeface="Microsoft JhengHei"/>
              <a:ea typeface="Microsoft JhengHei"/>
              <a:cs typeface="Arial"/>
            </a:endParaRPr>
          </a:p>
        </p:txBody>
      </p:sp>
      <p:sp>
        <p:nvSpPr>
          <p:cNvPr id="191" name="Google Shape;191;p28"/>
          <p:cNvSpPr txBox="1">
            <a:spLocks noGrp="1"/>
          </p:cNvSpPr>
          <p:nvPr>
            <p:ph type="subTitle" idx="1"/>
          </p:nvPr>
        </p:nvSpPr>
        <p:spPr>
          <a:xfrm>
            <a:off x="215866" y="1619098"/>
            <a:ext cx="3044983" cy="26599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1950" lvl="0" indent="-222250">
              <a:lnSpc>
                <a:spcPts val="2100"/>
              </a:lnSpc>
              <a:buClr>
                <a:schemeClr val="bg2">
                  <a:lumMod val="50000"/>
                </a:schemeClr>
              </a:buClr>
              <a:buSzPct val="65000"/>
              <a:buFont typeface="Arial" panose="020B0604020202020204" pitchFamily="34" charset="0"/>
              <a:buChar char="●"/>
            </a:pPr>
            <a:r>
              <a:rPr lang="zh-TW" altLang="en-US" sz="1600" b="1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 </a:t>
            </a:r>
            <a:r>
              <a:rPr lang="en-US" altLang="zh-TW" sz="1600" b="1" err="1">
                <a:solidFill>
                  <a:schemeClr val="accent4">
                    <a:lumMod val="10000"/>
                  </a:schemeClr>
                </a:solidFill>
                <a:latin typeface="+mj-lt"/>
                <a:ea typeface="微軟正黑體" panose="020B0604030504040204" pitchFamily="34" charset="-120"/>
              </a:rPr>
              <a:t>ownCloud</a:t>
            </a:r>
            <a:r>
              <a:rPr lang="en-US" altLang="zh-TW" sz="1600" b="1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600" b="1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 </a:t>
            </a:r>
            <a:r>
              <a:rPr lang="en-US" altLang="zh-TW" sz="1600" b="1">
                <a:solidFill>
                  <a:schemeClr val="accent4">
                    <a:lumMod val="10000"/>
                  </a:schemeClr>
                </a:solidFill>
                <a:latin typeface="+mj-lt"/>
                <a:ea typeface="微軟正黑體" panose="020B0604030504040204" pitchFamily="34" charset="-120"/>
              </a:rPr>
              <a:t>Notes app</a:t>
            </a:r>
            <a:r>
              <a:rPr lang="en-US" altLang="zh-TW" sz="1600" b="1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600" b="1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在重要會議做會議紀錄</a:t>
            </a:r>
            <a:br>
              <a:rPr lang="zh-TW" altLang="en-US" sz="1600" b="1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1600" b="1">
              <a:solidFill>
                <a:schemeClr val="accent4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1950" lvl="0" indent="-222250">
              <a:lnSpc>
                <a:spcPts val="2100"/>
              </a:lnSpc>
              <a:buClr>
                <a:schemeClr val="bg2">
                  <a:lumMod val="50000"/>
                </a:schemeClr>
              </a:buClr>
              <a:buSzPct val="65000"/>
              <a:buFont typeface="Arial" panose="020B0604020202020204" pitchFamily="34" charset="0"/>
              <a:buChar char="●"/>
            </a:pPr>
            <a:r>
              <a:rPr lang="zh-TW" altLang="en-US" sz="1600" b="1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透過 </a:t>
            </a:r>
            <a:r>
              <a:rPr lang="en-US" altLang="zh-TW" sz="1600" b="1" err="1">
                <a:solidFill>
                  <a:schemeClr val="accent4">
                    <a:lumMod val="10000"/>
                  </a:schemeClr>
                </a:solidFill>
                <a:latin typeface="+mj-lt"/>
                <a:ea typeface="微軟正黑體" panose="020B0604030504040204" pitchFamily="34" charset="-120"/>
              </a:rPr>
              <a:t>ownCloud</a:t>
            </a:r>
            <a:r>
              <a:rPr lang="en-US" altLang="zh-TW" sz="1600" b="1">
                <a:solidFill>
                  <a:schemeClr val="accent4">
                    <a:lumMod val="10000"/>
                  </a:schemeClr>
                </a:solidFill>
                <a:latin typeface="+mj-lt"/>
                <a:ea typeface="微軟正黑體" panose="020B0604030504040204" pitchFamily="34" charset="-120"/>
              </a:rPr>
              <a:t> task app </a:t>
            </a:r>
            <a:r>
              <a:rPr lang="zh-TW" altLang="en-US" sz="1600" b="1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建立任務或是活動項目</a:t>
            </a:r>
            <a:br>
              <a:rPr lang="zh-TW" altLang="en-US" sz="1600" b="1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1600" b="1">
              <a:solidFill>
                <a:schemeClr val="accent4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1950" lvl="0" indent="-222250">
              <a:lnSpc>
                <a:spcPts val="2100"/>
              </a:lnSpc>
              <a:buClr>
                <a:schemeClr val="bg2">
                  <a:lumMod val="50000"/>
                </a:schemeClr>
              </a:buClr>
              <a:buSzPct val="65000"/>
              <a:buFont typeface="Arial" panose="020B0604020202020204" pitchFamily="34" charset="0"/>
              <a:buChar char="●"/>
            </a:pPr>
            <a:r>
              <a:rPr lang="zh-TW" altLang="en-US" sz="1600" b="1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與其他成員分享任務清單</a:t>
            </a:r>
            <a:br>
              <a:rPr lang="en" sz="1600" b="1">
                <a:latin typeface="+mj-lt"/>
              </a:rPr>
            </a:br>
            <a:endParaRPr sz="1600" b="1">
              <a:latin typeface="+mj-lt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 b="1">
              <a:latin typeface="+mj-lt"/>
            </a:endParaRPr>
          </a:p>
        </p:txBody>
      </p:sp>
      <p:sp>
        <p:nvSpPr>
          <p:cNvPr id="192" name="Google Shape;192;p2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19</a:t>
            </a:fld>
            <a:endParaRPr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3" name="Google Shape;19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6574" y="1222248"/>
            <a:ext cx="5436451" cy="318472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9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1835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57D298F-6049-478A-B801-532423231B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260584" y="513612"/>
            <a:ext cx="8520600" cy="572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">
                <a:latin typeface="+mj-lt"/>
                <a:cs typeface="Arial"/>
              </a:rPr>
              <a:t>認識ownCloud的四大面向</a:t>
            </a:r>
            <a:endParaRPr lang="en" b="1">
              <a:latin typeface="+mj-lt"/>
              <a:cs typeface="Arial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0393F09-63EE-464F-866D-7563AEDF7B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34" y="1176671"/>
            <a:ext cx="9144000" cy="279015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8852F4C-5B32-41E9-A630-2CFC53CA015D}"/>
              </a:ext>
            </a:extLst>
          </p:cNvPr>
          <p:cNvSpPr/>
          <p:nvPr/>
        </p:nvSpPr>
        <p:spPr>
          <a:xfrm>
            <a:off x="1000144" y="2328846"/>
            <a:ext cx="8386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0" lvl="0">
              <a:buSzPts val="3000"/>
            </a:pPr>
            <a:r>
              <a:rPr lang="zh-TW" altLang="en-US" sz="2400" b="1">
                <a:solidFill>
                  <a:srgbClr val="25939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介紹</a:t>
            </a:r>
            <a:endParaRPr lang="en-US" altLang="zh-TW" sz="2400" b="1">
              <a:solidFill>
                <a:srgbClr val="25939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FA223C2-BD46-4850-A86C-34E167D108B4}"/>
              </a:ext>
            </a:extLst>
          </p:cNvPr>
          <p:cNvSpPr/>
          <p:nvPr/>
        </p:nvSpPr>
        <p:spPr>
          <a:xfrm>
            <a:off x="2765145" y="2300593"/>
            <a:ext cx="14542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0" lvl="0" algn="ctr">
              <a:buSzPts val="3000"/>
            </a:pPr>
            <a:r>
              <a:rPr lang="zh-TW" altLang="en-US" sz="2400" b="1">
                <a:solidFill>
                  <a:srgbClr val="3E7B9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基本功能</a:t>
            </a:r>
            <a:endParaRPr lang="en-US" altLang="zh-TW" sz="2400" b="1">
              <a:solidFill>
                <a:srgbClr val="3E7B9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5C95096-57B9-45DF-84DB-28C7DC684D41}"/>
              </a:ext>
            </a:extLst>
          </p:cNvPr>
          <p:cNvSpPr/>
          <p:nvPr/>
        </p:nvSpPr>
        <p:spPr>
          <a:xfrm>
            <a:off x="4908220" y="2044614"/>
            <a:ext cx="1454244" cy="9061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0" lvl="0" algn="ctr">
              <a:lnSpc>
                <a:spcPct val="115000"/>
              </a:lnSpc>
              <a:buClr>
                <a:schemeClr val="lt2"/>
              </a:buClr>
              <a:buSzPts val="3000"/>
            </a:pPr>
            <a:r>
              <a:rPr lang="en-US" altLang="zh-TW" sz="2400" b="1">
                <a:solidFill>
                  <a:srgbClr val="E23A59"/>
                </a:solidFill>
              </a:rPr>
              <a:t>App </a:t>
            </a:r>
          </a:p>
          <a:p>
            <a:pPr marL="38100" lvl="0" algn="ctr">
              <a:lnSpc>
                <a:spcPct val="115000"/>
              </a:lnSpc>
              <a:buClr>
                <a:schemeClr val="lt2"/>
              </a:buClr>
              <a:buSzPts val="3000"/>
            </a:pPr>
            <a:r>
              <a:rPr lang="zh-TW" altLang="en-US" sz="2400" b="1">
                <a:solidFill>
                  <a:srgbClr val="E23A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多元生態</a:t>
            </a:r>
            <a:endParaRPr lang="en-US" altLang="zh-TW" sz="2400" b="1">
              <a:solidFill>
                <a:srgbClr val="E23A5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461BF12-AC17-411B-8538-5CD16F433D0A}"/>
              </a:ext>
            </a:extLst>
          </p:cNvPr>
          <p:cNvSpPr/>
          <p:nvPr/>
        </p:nvSpPr>
        <p:spPr>
          <a:xfrm>
            <a:off x="7119239" y="2119762"/>
            <a:ext cx="11464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0" lvl="0" algn="ctr">
              <a:buSzPts val="3000"/>
            </a:pPr>
            <a:r>
              <a:rPr lang="zh-TW" altLang="en-US" sz="2400" b="1">
                <a:solidFill>
                  <a:srgbClr val="F2B31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跨平台</a:t>
            </a:r>
            <a:endParaRPr lang="en-US" altLang="zh-TW" sz="2400" b="1">
              <a:solidFill>
                <a:srgbClr val="F2B31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8100" lvl="0" algn="ctr">
              <a:buSzPts val="3000"/>
            </a:pPr>
            <a:r>
              <a:rPr lang="zh-TW" altLang="en-US" sz="2400" b="1">
                <a:solidFill>
                  <a:srgbClr val="F2B31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協作</a:t>
            </a:r>
            <a:endParaRPr lang="en-US" altLang="zh-TW" sz="2400" b="1">
              <a:solidFill>
                <a:srgbClr val="F2B31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圖片 12" descr="一張含有 室外, 天空 的圖片&#10;&#10;描述是以高可信度產生">
            <a:extLst>
              <a:ext uri="{FF2B5EF4-FFF2-40B4-BE49-F238E27FC236}">
                <a16:creationId xmlns:a16="http://schemas.microsoft.com/office/drawing/2014/main" id="{D0666BB7-68D5-47EF-8347-DA488F9B7E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4518" y="3221286"/>
            <a:ext cx="3991799" cy="1552028"/>
          </a:xfrm>
          <a:prstGeom prst="rect">
            <a:avLst/>
          </a:prstGeom>
        </p:spPr>
      </p:pic>
      <p:pic>
        <p:nvPicPr>
          <p:cNvPr id="2" name="圖片 3" descr="一張含有 室內 的圖片&#10;&#10;描述是以高可信度產生">
            <a:extLst>
              <a:ext uri="{FF2B5EF4-FFF2-40B4-BE49-F238E27FC236}">
                <a16:creationId xmlns:a16="http://schemas.microsoft.com/office/drawing/2014/main" id="{B9754F6C-5E88-48A3-86B7-B191F0DD08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57" y="-1864"/>
            <a:ext cx="9148313" cy="5147229"/>
          </a:xfrm>
          <a:prstGeom prst="rect">
            <a:avLst/>
          </a:prstGeom>
        </p:spPr>
      </p:pic>
      <p:pic>
        <p:nvPicPr>
          <p:cNvPr id="4" name="圖片 9">
            <a:extLst>
              <a:ext uri="{FF2B5EF4-FFF2-40B4-BE49-F238E27FC236}">
                <a16:creationId xmlns:a16="http://schemas.microsoft.com/office/drawing/2014/main" id="{262AD018-61D9-4D22-A17F-B3E031595C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634" y="-553"/>
            <a:ext cx="9145544" cy="514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112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9"/>
          <p:cNvSpPr txBox="1">
            <a:spLocks noGrp="1"/>
          </p:cNvSpPr>
          <p:nvPr>
            <p:ph type="ctrTitle"/>
          </p:nvPr>
        </p:nvSpPr>
        <p:spPr>
          <a:xfrm>
            <a:off x="158750" y="12700"/>
            <a:ext cx="8845523" cy="8826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+mj-lt"/>
              </a:rPr>
              <a:t>Draw.io</a:t>
            </a:r>
            <a:endParaRPr sz="3200">
              <a:latin typeface="+mj-lt"/>
            </a:endParaRPr>
          </a:p>
        </p:txBody>
      </p:sp>
      <p:sp>
        <p:nvSpPr>
          <p:cNvPr id="199" name="Google Shape;199;p29"/>
          <p:cNvSpPr txBox="1">
            <a:spLocks noGrp="1"/>
          </p:cNvSpPr>
          <p:nvPr>
            <p:ph type="subTitle" idx="1"/>
          </p:nvPr>
        </p:nvSpPr>
        <p:spPr>
          <a:xfrm>
            <a:off x="44450" y="1542236"/>
            <a:ext cx="3181350" cy="23255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1950" lvl="0" indent="-222250">
              <a:lnSpc>
                <a:spcPts val="2100"/>
              </a:lnSpc>
              <a:buClr>
                <a:schemeClr val="bg2">
                  <a:lumMod val="50000"/>
                </a:schemeClr>
              </a:buClr>
              <a:buSzPct val="65000"/>
              <a:buChar char="●"/>
            </a:pPr>
            <a:r>
              <a:rPr lang="zh-TW" altLang="en-US" sz="1600" b="1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使用強大的</a:t>
            </a:r>
            <a:r>
              <a:rPr lang="en-US" altLang="zh-TW" sz="1600" b="1">
                <a:solidFill>
                  <a:schemeClr val="accent4">
                    <a:lumMod val="10000"/>
                  </a:schemeClr>
                </a:solidFill>
                <a:latin typeface="+mj-lt"/>
                <a:ea typeface="微軟正黑體" panose="020B0604030504040204" pitchFamily="34" charset="-120"/>
              </a:rPr>
              <a:t>draw.io </a:t>
            </a:r>
            <a:r>
              <a:rPr lang="zh-TW" altLang="en-US" sz="1600" b="1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工具來建立有效率的軟體架構流程圖</a:t>
            </a:r>
            <a:br>
              <a:rPr lang="zh-TW" altLang="en-US" sz="1600" b="1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1600" b="1">
              <a:solidFill>
                <a:schemeClr val="accent4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1950" lvl="0" indent="-222250">
              <a:lnSpc>
                <a:spcPts val="2100"/>
              </a:lnSpc>
              <a:buClr>
                <a:schemeClr val="bg2">
                  <a:lumMod val="50000"/>
                </a:schemeClr>
              </a:buClr>
              <a:buSzPct val="65000"/>
              <a:buChar char="●"/>
            </a:pPr>
            <a:r>
              <a:rPr lang="zh-TW" altLang="en-US" sz="1600" b="1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簡易操作並且具直覺性設計的來建立清楚明瞭的軟體架構流程圖</a:t>
            </a:r>
            <a:endParaRPr sz="1600" b="1">
              <a:solidFill>
                <a:schemeClr val="accent4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0" name="Google Shape;200;p2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20</a:t>
            </a:fld>
            <a:endParaRPr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1" name="Google Shape;201;p29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4287" y="1280949"/>
            <a:ext cx="5577886" cy="3029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10946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0"/>
          <p:cNvSpPr txBox="1">
            <a:spLocks noGrp="1"/>
          </p:cNvSpPr>
          <p:nvPr>
            <p:ph type="ctrTitle"/>
          </p:nvPr>
        </p:nvSpPr>
        <p:spPr>
          <a:xfrm>
            <a:off x="511175" y="43865"/>
            <a:ext cx="8222100" cy="8514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ja-JP" altLang="en" sz="3200">
                <a:latin typeface="Microsoft JhengHei"/>
                <a:ea typeface="Microsoft JhengHei"/>
              </a:rPr>
              <a:t>影像及 PDF 檢視器</a:t>
            </a:r>
            <a:endParaRPr lang="ja-JP" altLang="en" sz="3200">
              <a:latin typeface="Microsoft JhengHei"/>
              <a:ea typeface="Microsoft JhengHei"/>
              <a:cs typeface="Arial"/>
            </a:endParaRPr>
          </a:p>
        </p:txBody>
      </p:sp>
      <p:sp>
        <p:nvSpPr>
          <p:cNvPr id="207" name="Google Shape;207;p30"/>
          <p:cNvSpPr txBox="1">
            <a:spLocks noGrp="1"/>
          </p:cNvSpPr>
          <p:nvPr>
            <p:ph type="subTitle" idx="1"/>
          </p:nvPr>
        </p:nvSpPr>
        <p:spPr>
          <a:xfrm>
            <a:off x="71759" y="1300192"/>
            <a:ext cx="2352549" cy="37351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1950" lvl="0" indent="-222250">
              <a:lnSpc>
                <a:spcPts val="2300"/>
              </a:lnSpc>
              <a:buClr>
                <a:schemeClr val="bg2">
                  <a:lumMod val="50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zh-TW" altLang="en-US" sz="1600" b="1">
                <a:solidFill>
                  <a:schemeClr val="bg2">
                    <a:lumMod val="50000"/>
                  </a:schemeClr>
                </a:solidFill>
                <a:latin typeface="微軟正黑體"/>
                <a:ea typeface="微軟正黑體"/>
              </a:rPr>
              <a:t>匯出流程架構圖成圖檔或 </a:t>
            </a:r>
            <a:r>
              <a:rPr lang="en-US" sz="1600" b="1">
                <a:solidFill>
                  <a:schemeClr val="bg2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PDF</a:t>
            </a:r>
            <a:r>
              <a:rPr lang="en-US" sz="1600" b="1">
                <a:solidFill>
                  <a:schemeClr val="bg2">
                    <a:lumMod val="50000"/>
                  </a:schemeClr>
                </a:solidFill>
                <a:latin typeface="微軟正黑體"/>
                <a:ea typeface="微軟正黑體"/>
              </a:rPr>
              <a:t> </a:t>
            </a:r>
            <a:r>
              <a:rPr lang="zh-TW" altLang="en-US" sz="1600" b="1">
                <a:solidFill>
                  <a:schemeClr val="bg2">
                    <a:lumMod val="50000"/>
                  </a:schemeClr>
                </a:solidFill>
                <a:latin typeface="微軟正黑體"/>
                <a:ea typeface="微軟正黑體"/>
              </a:rPr>
              <a:t>檔</a:t>
            </a:r>
          </a:p>
          <a:p>
            <a:pPr marL="361950" lvl="0" indent="-222250">
              <a:lnSpc>
                <a:spcPts val="2300"/>
              </a:lnSpc>
              <a:buClr>
                <a:schemeClr val="bg2">
                  <a:lumMod val="50000"/>
                </a:schemeClr>
              </a:buClr>
              <a:buSzPct val="120000"/>
              <a:buFont typeface="Arial" panose="020B0604020202020204" pitchFamily="34" charset="0"/>
              <a:buChar char="•"/>
            </a:pPr>
            <a:endParaRPr lang="zh-TW" altLang="en-US" sz="1600" b="1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1950" lvl="0" indent="-222250">
              <a:lnSpc>
                <a:spcPts val="2300"/>
              </a:lnSpc>
              <a:buClr>
                <a:schemeClr val="bg2">
                  <a:lumMod val="50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zh-TW" altLang="en-US" sz="1600" b="1">
                <a:solidFill>
                  <a:schemeClr val="bg2">
                    <a:lumMod val="50000"/>
                  </a:schemeClr>
                </a:solidFill>
                <a:latin typeface="微軟正黑體"/>
                <a:ea typeface="微軟正黑體"/>
              </a:rPr>
              <a:t>使用 </a:t>
            </a:r>
            <a:r>
              <a:rPr lang="en-US" sz="1600" b="1">
                <a:solidFill>
                  <a:schemeClr val="bg2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Image Viewer </a:t>
            </a:r>
            <a:r>
              <a:rPr lang="zh-TW" altLang="en-US" sz="1600" b="1">
                <a:solidFill>
                  <a:schemeClr val="bg2">
                    <a:lumMod val="50000"/>
                  </a:schemeClr>
                </a:solidFill>
                <a:latin typeface="微軟正黑體"/>
                <a:ea typeface="微軟正黑體"/>
              </a:rPr>
              <a:t>或是 </a:t>
            </a:r>
            <a:r>
              <a:rPr lang="en-US" sz="1600" b="1">
                <a:solidFill>
                  <a:schemeClr val="bg2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PDF Viewer </a:t>
            </a:r>
            <a:r>
              <a:rPr lang="zh-TW" altLang="en-US" sz="1600" b="1">
                <a:solidFill>
                  <a:schemeClr val="bg2">
                    <a:lumMod val="50000"/>
                  </a:schemeClr>
                </a:solidFill>
                <a:latin typeface="微軟正黑體"/>
                <a:ea typeface="微軟正黑體"/>
              </a:rPr>
              <a:t>來檢視圖檔或 </a:t>
            </a:r>
            <a:r>
              <a:rPr lang="en-US" sz="1600" b="1">
                <a:solidFill>
                  <a:schemeClr val="bg2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PDF </a:t>
            </a:r>
            <a:r>
              <a:rPr lang="zh-TW" altLang="en-US" sz="1600" b="1">
                <a:solidFill>
                  <a:schemeClr val="bg2">
                    <a:lumMod val="50000"/>
                  </a:schemeClr>
                </a:solidFill>
                <a:latin typeface="微軟正黑體"/>
                <a:ea typeface="微軟正黑體"/>
              </a:rPr>
              <a:t>檔</a:t>
            </a:r>
            <a:br>
              <a:rPr lang="zh-TW" altLang="en-US" sz="1600" b="1">
                <a:solidFill>
                  <a:schemeClr val="bg2">
                    <a:lumMod val="50000"/>
                  </a:schemeClr>
                </a:solidFill>
                <a:latin typeface="微軟正黑體"/>
                <a:ea typeface="微軟正黑體"/>
              </a:rPr>
            </a:br>
            <a:endParaRPr sz="160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08" name="Google Shape;208;p3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21</a:t>
            </a:fld>
            <a:endParaRPr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9" name="Google Shape;209;p30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324" y="1080986"/>
            <a:ext cx="6480301" cy="3429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06312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1"/>
          <p:cNvSpPr txBox="1">
            <a:spLocks noGrp="1"/>
          </p:cNvSpPr>
          <p:nvPr>
            <p:ph type="ctrTitle"/>
          </p:nvPr>
        </p:nvSpPr>
        <p:spPr>
          <a:xfrm>
            <a:off x="415925" y="0"/>
            <a:ext cx="8222100" cy="92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" sz="3200">
                <a:latin typeface="Microsoft JhengHei"/>
                <a:ea typeface="Microsoft JhengHei"/>
              </a:rPr>
              <a:t>投票</a:t>
            </a:r>
            <a:endParaRPr lang="en" sz="3200">
              <a:latin typeface="Microsoft JhengHei"/>
              <a:ea typeface="Microsoft JhengHei"/>
              <a:cs typeface="Arial"/>
            </a:endParaRPr>
          </a:p>
        </p:txBody>
      </p:sp>
      <p:sp>
        <p:nvSpPr>
          <p:cNvPr id="215" name="Google Shape;215;p31"/>
          <p:cNvSpPr txBox="1">
            <a:spLocks noGrp="1"/>
          </p:cNvSpPr>
          <p:nvPr>
            <p:ph type="subTitle" idx="1"/>
          </p:nvPr>
        </p:nvSpPr>
        <p:spPr>
          <a:xfrm>
            <a:off x="166327" y="1257054"/>
            <a:ext cx="4107568" cy="2629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1950" lvl="0" indent="-222250">
              <a:buClr>
                <a:schemeClr val="bg2">
                  <a:lumMod val="50000"/>
                </a:schemeClr>
              </a:buClr>
              <a:buSzPct val="70000"/>
              <a:buChar char="●"/>
            </a:pPr>
            <a:r>
              <a:rPr lang="zh-TW" altLang="en-US" sz="1600" b="1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與其他人分享圖片或是 </a:t>
            </a:r>
            <a:r>
              <a:rPr lang="en-US" altLang="zh-TW" sz="1600" b="1">
                <a:solidFill>
                  <a:schemeClr val="bg2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pdf</a:t>
            </a:r>
            <a:r>
              <a:rPr lang="zh-TW" altLang="en-US" sz="1600" b="1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，建立調查</a:t>
            </a:r>
            <a:br>
              <a:rPr lang="zh-TW" altLang="en-US" sz="1600" b="1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1600" b="1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1950" lvl="0" indent="-222250">
              <a:buClr>
                <a:schemeClr val="bg2">
                  <a:lumMod val="50000"/>
                </a:schemeClr>
              </a:buClr>
              <a:buSzPct val="70000"/>
              <a:buChar char="●"/>
            </a:pPr>
            <a:endParaRPr lang="zh-TW" altLang="en-US" sz="1600" b="1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1950" lvl="0" indent="-222250">
              <a:buClr>
                <a:schemeClr val="bg2">
                  <a:lumMod val="50000"/>
                </a:schemeClr>
              </a:buClr>
              <a:buSzPct val="70000"/>
              <a:buChar char="●"/>
            </a:pPr>
            <a:r>
              <a:rPr lang="zh-TW" altLang="en-US" sz="1600" b="1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藉由 </a:t>
            </a:r>
            <a:r>
              <a:rPr lang="en-US" altLang="zh-TW" sz="1600" b="1" err="1">
                <a:solidFill>
                  <a:schemeClr val="bg2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ownCloud</a:t>
            </a:r>
            <a:r>
              <a:rPr lang="en-US" altLang="zh-TW" sz="1600" b="1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600" b="1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 </a:t>
            </a:r>
            <a:r>
              <a:rPr lang="en-US" altLang="zh-TW" sz="1600" b="1">
                <a:solidFill>
                  <a:schemeClr val="bg2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poll app </a:t>
            </a:r>
            <a:r>
              <a:rPr lang="zh-TW" altLang="en-US" sz="1600" b="1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從您的組員、主管、其他參與者得到有關軟體流程架構圖的回饋</a:t>
            </a:r>
          </a:p>
          <a:p>
            <a:pPr marL="361950" lvl="0" indent="-222250">
              <a:buClr>
                <a:schemeClr val="bg2">
                  <a:lumMod val="50000"/>
                </a:schemeClr>
              </a:buClr>
              <a:buSzPct val="70000"/>
              <a:buChar char="●"/>
            </a:pPr>
            <a:endParaRPr lang="zh-TW" altLang="en-US" sz="1600" b="1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1950" lvl="0" indent="-222250">
              <a:buClr>
                <a:schemeClr val="bg2">
                  <a:lumMod val="50000"/>
                </a:schemeClr>
              </a:buClr>
              <a:buSzPct val="70000"/>
              <a:buChar char="●"/>
            </a:pPr>
            <a:r>
              <a:rPr lang="zh-TW" altLang="en-US" sz="1600" b="1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從其他人得到實用的評論來改進軟體架構流程圖</a:t>
            </a:r>
          </a:p>
        </p:txBody>
      </p:sp>
      <p:sp>
        <p:nvSpPr>
          <p:cNvPr id="216" name="Google Shape;216;p3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22</a:t>
            </a:fld>
            <a:endParaRPr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" name="圖片 2" descr="一張含有 樂高, 玩具 的圖片&#10;&#10;描述是以非常高的可信度產生">
            <a:extLst>
              <a:ext uri="{FF2B5EF4-FFF2-40B4-BE49-F238E27FC236}">
                <a16:creationId xmlns:a16="http://schemas.microsoft.com/office/drawing/2014/main" id="{80DAAF6B-59EE-4322-8FB8-8B0B34F927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421" y="739523"/>
            <a:ext cx="4828726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140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2"/>
          <p:cNvSpPr txBox="1">
            <a:spLocks noGrp="1"/>
          </p:cNvSpPr>
          <p:nvPr>
            <p:ph type="ctrTitle"/>
          </p:nvPr>
        </p:nvSpPr>
        <p:spPr>
          <a:xfrm>
            <a:off x="511750" y="6350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Microsoft JhengHei"/>
                <a:ea typeface="Microsoft JhengHei"/>
              </a:rPr>
              <a:t>ONLYOFFICE </a:t>
            </a:r>
            <a:br>
              <a:rPr lang="en" sz="3200">
                <a:latin typeface="Microsoft JhengHei"/>
                <a:ea typeface="Microsoft JhengHei"/>
                <a:cs typeface="Arial"/>
              </a:rPr>
            </a:br>
            <a:r>
              <a:rPr lang="en" sz="2000">
                <a:latin typeface="Microsoft JhengHei"/>
                <a:ea typeface="Microsoft JhengHei"/>
              </a:rPr>
              <a:t>(Documents, </a:t>
            </a:r>
            <a:r>
              <a:rPr lang="en" sz="2000" err="1">
                <a:latin typeface="Microsoft JhengHei"/>
                <a:ea typeface="Microsoft JhengHei"/>
              </a:rPr>
              <a:t>SpreadSheets</a:t>
            </a:r>
            <a:r>
              <a:rPr lang="en" sz="2000">
                <a:latin typeface="Microsoft JhengHei"/>
                <a:ea typeface="Microsoft JhengHei"/>
              </a:rPr>
              <a:t>, Presentations)</a:t>
            </a:r>
            <a:endParaRPr lang="zh-TW" altLang="en-US" sz="2000">
              <a:latin typeface="Microsoft JhengHei"/>
              <a:ea typeface="Microsoft JhengHei"/>
            </a:endParaRPr>
          </a:p>
        </p:txBody>
      </p:sp>
      <p:sp>
        <p:nvSpPr>
          <p:cNvPr id="223" name="Google Shape;223;p32"/>
          <p:cNvSpPr txBox="1">
            <a:spLocks noGrp="1"/>
          </p:cNvSpPr>
          <p:nvPr>
            <p:ph type="subTitle" idx="1"/>
          </p:nvPr>
        </p:nvSpPr>
        <p:spPr>
          <a:xfrm>
            <a:off x="185525" y="1131689"/>
            <a:ext cx="3326025" cy="34005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66700" lvl="0" indent="-266700">
              <a:lnSpc>
                <a:spcPts val="2300"/>
              </a:lnSpc>
              <a:spcBef>
                <a:spcPts val="1600"/>
              </a:spcBef>
              <a:buClr>
                <a:schemeClr val="bg2">
                  <a:lumMod val="50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zh-TW" altLang="en-US" sz="1600" b="1">
                <a:solidFill>
                  <a:schemeClr val="bg2">
                    <a:lumMod val="50000"/>
                  </a:schemeClr>
                </a:solidFill>
                <a:latin typeface="微軟正黑體"/>
                <a:ea typeface="微軟正黑體"/>
              </a:rPr>
              <a:t>藉由 ONLYOFFICE</a:t>
            </a:r>
            <a:r>
              <a:rPr lang="en-US" sz="1600" b="1">
                <a:solidFill>
                  <a:schemeClr val="bg2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 document</a:t>
            </a:r>
            <a:r>
              <a:rPr lang="en-US" sz="1600" b="1">
                <a:solidFill>
                  <a:schemeClr val="bg2">
                    <a:lumMod val="50000"/>
                  </a:schemeClr>
                </a:solidFill>
                <a:latin typeface="微軟正黑體"/>
                <a:ea typeface="微軟正黑體"/>
              </a:rPr>
              <a:t> </a:t>
            </a:r>
            <a:r>
              <a:rPr lang="en-US" sz="1600" b="1">
                <a:solidFill>
                  <a:schemeClr val="bg2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writer</a:t>
            </a:r>
            <a:r>
              <a:rPr lang="zh-TW" altLang="en-US" sz="1600" b="1">
                <a:solidFill>
                  <a:schemeClr val="bg2">
                    <a:lumMod val="50000"/>
                  </a:schemeClr>
                </a:solidFill>
                <a:latin typeface="微軟正黑體"/>
                <a:ea typeface="微軟正黑體"/>
              </a:rPr>
              <a:t>建立軟體需求文件</a:t>
            </a:r>
            <a:br>
              <a:rPr lang="zh-TW" altLang="en-US" sz="1600" b="1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1600" b="1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6700" lvl="0" indent="-266700">
              <a:lnSpc>
                <a:spcPts val="2300"/>
              </a:lnSpc>
              <a:spcBef>
                <a:spcPts val="1600"/>
              </a:spcBef>
              <a:buClr>
                <a:schemeClr val="bg2">
                  <a:lumMod val="50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zh-TW" altLang="en-US" sz="1600" b="1">
                <a:solidFill>
                  <a:schemeClr val="bg2">
                    <a:lumMod val="50000"/>
                  </a:schemeClr>
                </a:solidFill>
                <a:latin typeface="微軟正黑體"/>
                <a:ea typeface="微軟正黑體"/>
              </a:rPr>
              <a:t>透過使用 ONLYOFFICE</a:t>
            </a:r>
            <a:r>
              <a:rPr lang="en-US" sz="1600" b="1">
                <a:solidFill>
                  <a:schemeClr val="bg2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 presentation</a:t>
            </a:r>
            <a:r>
              <a:rPr lang="en-US" sz="1600" b="1">
                <a:solidFill>
                  <a:schemeClr val="bg2">
                    <a:lumMod val="50000"/>
                  </a:schemeClr>
                </a:solidFill>
                <a:latin typeface="微軟正黑體"/>
                <a:ea typeface="微軟正黑體"/>
              </a:rPr>
              <a:t> </a:t>
            </a:r>
            <a:r>
              <a:rPr lang="zh-TW" altLang="en-US" sz="1600" b="1">
                <a:solidFill>
                  <a:schemeClr val="bg2">
                    <a:lumMod val="50000"/>
                  </a:schemeClr>
                </a:solidFill>
                <a:latin typeface="微軟正黑體"/>
                <a:ea typeface="微軟正黑體"/>
              </a:rPr>
              <a:t>建立簡報來說明軟體架構給其他成員</a:t>
            </a:r>
          </a:p>
        </p:txBody>
      </p:sp>
      <p:sp>
        <p:nvSpPr>
          <p:cNvPr id="224" name="Google Shape;224;p3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23</a:t>
            </a:fld>
            <a:endParaRPr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5" name="Google Shape;225;p32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5050" y="1227386"/>
            <a:ext cx="5383425" cy="308799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9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509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42A4D740-DB35-40F5-849C-B02D557CA7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sp>
        <p:nvSpPr>
          <p:cNvPr id="5" name="副標題 4">
            <a:extLst>
              <a:ext uri="{FF2B5EF4-FFF2-40B4-BE49-F238E27FC236}">
                <a16:creationId xmlns:a16="http://schemas.microsoft.com/office/drawing/2014/main" id="{1CE869C2-549B-4597-A8AB-88353762D5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98136" y="2915093"/>
            <a:ext cx="3246159" cy="23192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265113" lvl="0" indent="-227013">
              <a:lnSpc>
                <a:spcPts val="3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23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協同合作 </a:t>
            </a:r>
            <a:r>
              <a:rPr lang="en-US" altLang="zh-TW" sz="2300" b="1">
                <a:latin typeface="+mj-lt"/>
              </a:rPr>
              <a:t>Demo</a:t>
            </a:r>
            <a:endParaRPr lang="zh-TW" altLang="en-US" sz="2300"/>
          </a:p>
        </p:txBody>
      </p:sp>
      <p:pic>
        <p:nvPicPr>
          <p:cNvPr id="9" name="圖片 8" descr="一張含有 美工圖案 的圖片&#10;&#10;描述是以高可信度產生">
            <a:extLst>
              <a:ext uri="{FF2B5EF4-FFF2-40B4-BE49-F238E27FC236}">
                <a16:creationId xmlns:a16="http://schemas.microsoft.com/office/drawing/2014/main" id="{0A999E84-E137-4420-B90E-C9E967DEAC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070" y="1593609"/>
            <a:ext cx="4909225" cy="1198621"/>
          </a:xfrm>
          <a:prstGeom prst="rect">
            <a:avLst/>
          </a:prstGeom>
        </p:spPr>
      </p:pic>
      <p:pic>
        <p:nvPicPr>
          <p:cNvPr id="11" name="圖片 10" descr="一張含有 標誌, 室外, 文字, 建築物 的圖片&#10;&#10;描述是以非常高的可信度產生">
            <a:extLst>
              <a:ext uri="{FF2B5EF4-FFF2-40B4-BE49-F238E27FC236}">
                <a16:creationId xmlns:a16="http://schemas.microsoft.com/office/drawing/2014/main" id="{C27E02D8-CD2E-4279-A594-6E23FB1B04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0" y="511324"/>
            <a:ext cx="2438400" cy="108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4881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42A4D740-DB35-40F5-849C-B02D557CA7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sp>
        <p:nvSpPr>
          <p:cNvPr id="5" name="副標題 4">
            <a:extLst>
              <a:ext uri="{FF2B5EF4-FFF2-40B4-BE49-F238E27FC236}">
                <a16:creationId xmlns:a16="http://schemas.microsoft.com/office/drawing/2014/main" id="{1CE869C2-549B-4597-A8AB-88353762D5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98136" y="2915093"/>
            <a:ext cx="3246159" cy="23192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265113" lvl="0" indent="-227013">
              <a:lnSpc>
                <a:spcPts val="3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23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協同合作 </a:t>
            </a:r>
            <a:r>
              <a:rPr lang="en-US" altLang="zh-TW" sz="2300" b="1">
                <a:latin typeface="+mj-lt"/>
              </a:rPr>
              <a:t>Demo</a:t>
            </a:r>
            <a:endParaRPr lang="zh-TW" altLang="en-US" sz="2300"/>
          </a:p>
        </p:txBody>
      </p:sp>
      <p:pic>
        <p:nvPicPr>
          <p:cNvPr id="9" name="圖片 8" descr="一張含有 美工圖案 的圖片&#10;&#10;描述是以高可信度產生">
            <a:extLst>
              <a:ext uri="{FF2B5EF4-FFF2-40B4-BE49-F238E27FC236}">
                <a16:creationId xmlns:a16="http://schemas.microsoft.com/office/drawing/2014/main" id="{0A999E84-E137-4420-B90E-C9E967DEAC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070" y="1593609"/>
            <a:ext cx="4909225" cy="1198621"/>
          </a:xfrm>
          <a:prstGeom prst="rect">
            <a:avLst/>
          </a:prstGeom>
        </p:spPr>
      </p:pic>
      <p:pic>
        <p:nvPicPr>
          <p:cNvPr id="11" name="圖片 10" descr="一張含有 標誌, 室外, 文字, 建築物 的圖片&#10;&#10;描述是以非常高的可信度產生">
            <a:extLst>
              <a:ext uri="{FF2B5EF4-FFF2-40B4-BE49-F238E27FC236}">
                <a16:creationId xmlns:a16="http://schemas.microsoft.com/office/drawing/2014/main" id="{C27E02D8-CD2E-4279-A594-6E23FB1B04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0" y="511324"/>
            <a:ext cx="2438400" cy="1082285"/>
          </a:xfrm>
          <a:prstGeom prst="rect">
            <a:avLst/>
          </a:prstGeom>
        </p:spPr>
      </p:pic>
      <p:pic>
        <p:nvPicPr>
          <p:cNvPr id="2" name="圖片 2">
            <a:extLst>
              <a:ext uri="{FF2B5EF4-FFF2-40B4-BE49-F238E27FC236}">
                <a16:creationId xmlns:a16="http://schemas.microsoft.com/office/drawing/2014/main" id="{6A5C25F7-FB66-4006-8ABB-3AD84A8586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864"/>
            <a:ext cx="9161033" cy="514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153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4"/>
          <p:cNvSpPr txBox="1">
            <a:spLocks noGrp="1"/>
          </p:cNvSpPr>
          <p:nvPr>
            <p:ph type="ctrTitle"/>
          </p:nvPr>
        </p:nvSpPr>
        <p:spPr>
          <a:xfrm>
            <a:off x="473650" y="3701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" sz="3200">
                <a:latin typeface="Microsoft JhengHei UI"/>
                <a:ea typeface="Microsoft JhengHei UI"/>
                <a:cs typeface="Arial"/>
              </a:rPr>
              <a:t>跨平台支援</a:t>
            </a:r>
            <a:endParaRPr lang="en" sz="3200">
              <a:latin typeface="Microsoft JhengHei UI"/>
              <a:ea typeface="Microsoft JhengHei UI"/>
              <a:cs typeface="Arial"/>
            </a:endParaRPr>
          </a:p>
        </p:txBody>
      </p:sp>
      <p:sp>
        <p:nvSpPr>
          <p:cNvPr id="238" name="Google Shape;238;p34"/>
          <p:cNvSpPr txBox="1">
            <a:spLocks noGrp="1"/>
          </p:cNvSpPr>
          <p:nvPr>
            <p:ph type="subTitle" idx="1"/>
          </p:nvPr>
        </p:nvSpPr>
        <p:spPr>
          <a:xfrm>
            <a:off x="172211" y="1171325"/>
            <a:ext cx="3360440" cy="32955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6870" lvl="0" indent="-242570">
              <a:lnSpc>
                <a:spcPts val="2300"/>
              </a:lnSpc>
              <a:buClr>
                <a:schemeClr val="bg2">
                  <a:lumMod val="50000"/>
                </a:schemeClr>
              </a:buClr>
              <a:buSzPct val="70000"/>
              <a:buChar char="●"/>
            </a:pPr>
            <a:r>
              <a:rPr lang="en-US" altLang="zh-TW" sz="1600" b="1">
                <a:solidFill>
                  <a:schemeClr val="bg2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Windows, Mac, Linux, Android </a:t>
            </a:r>
            <a:r>
              <a:rPr lang="zh-TW" altLang="en-US" sz="1600" b="1">
                <a:solidFill>
                  <a:schemeClr val="bg2">
                    <a:lumMod val="50000"/>
                  </a:schemeClr>
                </a:solidFill>
                <a:latin typeface="微軟正黑體"/>
                <a:ea typeface="微軟正黑體"/>
              </a:rPr>
              <a:t>以及</a:t>
            </a:r>
            <a:r>
              <a:rPr lang="zh-TW" altLang="en-US" sz="1600" b="1">
                <a:solidFill>
                  <a:schemeClr val="bg2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600" b="1">
                <a:solidFill>
                  <a:schemeClr val="bg2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iOS </a:t>
            </a:r>
            <a:r>
              <a:rPr lang="zh-TW" altLang="en-US" sz="1600" b="1">
                <a:solidFill>
                  <a:schemeClr val="bg2">
                    <a:lumMod val="50000"/>
                  </a:schemeClr>
                </a:solidFill>
                <a:latin typeface="微軟正黑體"/>
                <a:ea typeface="微軟正黑體"/>
              </a:rPr>
              <a:t>用戶</a:t>
            </a:r>
            <a:endParaRPr lang="en-US" altLang="zh-TW" sz="1600" b="1">
              <a:solidFill>
                <a:schemeClr val="bg2">
                  <a:lumMod val="50000"/>
                </a:schemeClr>
              </a:solidFill>
              <a:latin typeface="微軟正黑體"/>
              <a:ea typeface="微軟正黑體"/>
            </a:endParaRPr>
          </a:p>
          <a:p>
            <a:pPr marL="356870" lvl="0" indent="-242570">
              <a:lnSpc>
                <a:spcPts val="1900"/>
              </a:lnSpc>
              <a:buClr>
                <a:schemeClr val="bg2">
                  <a:lumMod val="50000"/>
                </a:schemeClr>
              </a:buClr>
              <a:buSzPct val="70000"/>
              <a:buChar char="●"/>
            </a:pPr>
            <a:endParaRPr lang="zh-TW" altLang="en-US" sz="1000" b="1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6870" lvl="0" indent="-242570">
              <a:lnSpc>
                <a:spcPts val="2300"/>
              </a:lnSpc>
              <a:buClr>
                <a:schemeClr val="bg2">
                  <a:lumMod val="50000"/>
                </a:schemeClr>
              </a:buClr>
              <a:buSzPct val="70000"/>
              <a:buChar char="●"/>
            </a:pPr>
            <a:r>
              <a:rPr lang="zh-TW" altLang="en-US" sz="1600" b="1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輕鬆上傳圖片與影片</a:t>
            </a:r>
            <a:endParaRPr lang="en-US" altLang="zh-TW" sz="1600" b="1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6870" lvl="0" indent="-242570">
              <a:lnSpc>
                <a:spcPts val="1900"/>
              </a:lnSpc>
              <a:buClr>
                <a:schemeClr val="bg2">
                  <a:lumMod val="50000"/>
                </a:schemeClr>
              </a:buClr>
              <a:buSzPct val="70000"/>
              <a:buChar char="●"/>
            </a:pPr>
            <a:endParaRPr lang="zh-TW" altLang="en-US" sz="1600" b="1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6870" lvl="0" indent="-242570">
              <a:lnSpc>
                <a:spcPts val="2300"/>
              </a:lnSpc>
              <a:buClr>
                <a:schemeClr val="bg2">
                  <a:lumMod val="50000"/>
                </a:schemeClr>
              </a:buClr>
              <a:buSzPct val="70000"/>
              <a:buChar char="●"/>
            </a:pPr>
            <a:r>
              <a:rPr lang="zh-TW" altLang="en-US" sz="1600" b="1">
                <a:solidFill>
                  <a:schemeClr val="bg2">
                    <a:lumMod val="50000"/>
                  </a:schemeClr>
                </a:solidFill>
                <a:latin typeface="微軟正黑體"/>
                <a:ea typeface="微軟正黑體"/>
              </a:rPr>
              <a:t>活動追蹤以及取得即時通知</a:t>
            </a:r>
            <a:endParaRPr lang="en-US" altLang="zh-TW" sz="1600" b="1">
              <a:solidFill>
                <a:schemeClr val="bg2">
                  <a:lumMod val="50000"/>
                </a:schemeClr>
              </a:solidFill>
              <a:latin typeface="微軟正黑體"/>
              <a:ea typeface="微軟正黑體"/>
            </a:endParaRPr>
          </a:p>
          <a:p>
            <a:pPr marL="356870" lvl="0" indent="-242570">
              <a:lnSpc>
                <a:spcPts val="1900"/>
              </a:lnSpc>
              <a:buClr>
                <a:schemeClr val="bg2">
                  <a:lumMod val="50000"/>
                </a:schemeClr>
              </a:buClr>
              <a:buSzPct val="70000"/>
              <a:buChar char="●"/>
            </a:pPr>
            <a:endParaRPr lang="zh-TW" altLang="en-US" sz="1600" b="1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6870" lvl="0" indent="-242570">
              <a:lnSpc>
                <a:spcPts val="2300"/>
              </a:lnSpc>
              <a:buClr>
                <a:schemeClr val="bg2">
                  <a:lumMod val="50000"/>
                </a:schemeClr>
              </a:buClr>
              <a:buSzPct val="70000"/>
              <a:buChar char="●"/>
            </a:pPr>
            <a:r>
              <a:rPr lang="zh-TW" altLang="en-US" sz="1600" b="1">
                <a:solidFill>
                  <a:schemeClr val="bg2">
                    <a:lumMod val="50000"/>
                  </a:schemeClr>
                </a:solidFill>
                <a:latin typeface="微軟正黑體"/>
                <a:ea typeface="微軟正黑體"/>
              </a:rPr>
              <a:t>透過 </a:t>
            </a:r>
            <a:r>
              <a:rPr lang="en-US" altLang="zh-TW" sz="1600" b="1">
                <a:solidFill>
                  <a:schemeClr val="bg2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SSL</a:t>
            </a:r>
            <a:r>
              <a:rPr lang="en-US" altLang="zh-TW" sz="1600" b="1">
                <a:solidFill>
                  <a:schemeClr val="bg2">
                    <a:lumMod val="50000"/>
                  </a:schemeClr>
                </a:solidFill>
                <a:latin typeface="微軟正黑體"/>
                <a:ea typeface="微軟正黑體"/>
              </a:rPr>
              <a:t> </a:t>
            </a:r>
            <a:r>
              <a:rPr lang="zh-TW" altLang="en-US" sz="1600" b="1">
                <a:solidFill>
                  <a:schemeClr val="bg2">
                    <a:lumMod val="50000"/>
                  </a:schemeClr>
                </a:solidFill>
                <a:latin typeface="微軟正黑體"/>
                <a:ea typeface="微軟正黑體"/>
              </a:rPr>
              <a:t>加密安全傳輸</a:t>
            </a:r>
            <a:endParaRPr lang="en-US" altLang="zh-TW" sz="1600" b="1">
              <a:solidFill>
                <a:schemeClr val="bg2">
                  <a:lumMod val="50000"/>
                </a:schemeClr>
              </a:solidFill>
              <a:latin typeface="微軟正黑體"/>
              <a:ea typeface="微軟正黑體"/>
            </a:endParaRPr>
          </a:p>
          <a:p>
            <a:pPr marL="356870" lvl="0" indent="-242570">
              <a:lnSpc>
                <a:spcPts val="1900"/>
              </a:lnSpc>
              <a:buClr>
                <a:schemeClr val="bg2">
                  <a:lumMod val="50000"/>
                </a:schemeClr>
              </a:buClr>
              <a:buSzPct val="70000"/>
              <a:buChar char="●"/>
            </a:pPr>
            <a:endParaRPr lang="zh-TW" altLang="en-US" sz="1600" b="1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6870" lvl="0" indent="-242570">
              <a:lnSpc>
                <a:spcPts val="2300"/>
              </a:lnSpc>
              <a:buClr>
                <a:schemeClr val="bg2">
                  <a:lumMod val="50000"/>
                </a:schemeClr>
              </a:buClr>
              <a:buSzPct val="70000"/>
              <a:buChar char="●"/>
            </a:pPr>
            <a:r>
              <a:rPr lang="zh-TW" altLang="en-US" sz="1600" b="1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更多彈性與使用性</a:t>
            </a:r>
          </a:p>
        </p:txBody>
      </p:sp>
      <p:sp>
        <p:nvSpPr>
          <p:cNvPr id="239" name="Google Shape;239;p3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26</a:t>
            </a:fld>
            <a:endParaRPr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0" name="Google Shape;240;p34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3124" y="1291061"/>
            <a:ext cx="5342087" cy="3119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E276EB5F-8355-4E04-888D-FF28E66A98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063203" y="4461231"/>
            <a:ext cx="1956269" cy="74154"/>
          </a:xfrm>
          <a:prstGeom prst="rect">
            <a:avLst/>
          </a:prstGeom>
        </p:spPr>
      </p:pic>
      <p:pic>
        <p:nvPicPr>
          <p:cNvPr id="6" name="圖片 9" descr="一張含有 監視器, 室內, 牆, 黑色 的圖片&#10;&#10;描述是以高可信度產生">
            <a:extLst>
              <a:ext uri="{FF2B5EF4-FFF2-40B4-BE49-F238E27FC236}">
                <a16:creationId xmlns:a16="http://schemas.microsoft.com/office/drawing/2014/main" id="{D6B2DB46-7339-4E3C-84A8-5EEA3DFD90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2561" y="2911587"/>
            <a:ext cx="2698236" cy="16863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01003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42A4D740-DB35-40F5-849C-B02D557CA7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sp>
        <p:nvSpPr>
          <p:cNvPr id="5" name="副標題 4">
            <a:extLst>
              <a:ext uri="{FF2B5EF4-FFF2-40B4-BE49-F238E27FC236}">
                <a16:creationId xmlns:a16="http://schemas.microsoft.com/office/drawing/2014/main" id="{1CE869C2-549B-4597-A8AB-88353762D5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0557" y="2874408"/>
            <a:ext cx="3246159" cy="23192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264795" indent="-226695">
              <a:lnSpc>
                <a:spcPts val="3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2300" b="1" err="1">
                <a:latin typeface="+mj-lt"/>
              </a:rPr>
              <a:t>行動</a:t>
            </a:r>
            <a:r>
              <a:rPr lang="en-US" altLang="zh-TW" sz="2300" b="1">
                <a:latin typeface="+mj-lt"/>
              </a:rPr>
              <a:t> App Demo</a:t>
            </a:r>
            <a:endParaRPr lang="en-US"/>
          </a:p>
          <a:p>
            <a:pPr>
              <a:lnSpc>
                <a:spcPts val="3000"/>
              </a:lnSpc>
            </a:pPr>
            <a:endParaRPr lang="zh-TW" altLang="en-US" sz="2300"/>
          </a:p>
        </p:txBody>
      </p:sp>
      <p:pic>
        <p:nvPicPr>
          <p:cNvPr id="9" name="圖片 8" descr="一張含有 美工圖案 的圖片&#10;&#10;描述是以高可信度產生">
            <a:extLst>
              <a:ext uri="{FF2B5EF4-FFF2-40B4-BE49-F238E27FC236}">
                <a16:creationId xmlns:a16="http://schemas.microsoft.com/office/drawing/2014/main" id="{0A999E84-E137-4420-B90E-C9E967DEAC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070" y="1593609"/>
            <a:ext cx="4909225" cy="1198621"/>
          </a:xfrm>
          <a:prstGeom prst="rect">
            <a:avLst/>
          </a:prstGeom>
        </p:spPr>
      </p:pic>
      <p:pic>
        <p:nvPicPr>
          <p:cNvPr id="11" name="圖片 10" descr="一張含有 標誌, 室外, 文字, 建築物 的圖片&#10;&#10;描述是以非常高的可信度產生">
            <a:extLst>
              <a:ext uri="{FF2B5EF4-FFF2-40B4-BE49-F238E27FC236}">
                <a16:creationId xmlns:a16="http://schemas.microsoft.com/office/drawing/2014/main" id="{C27E02D8-CD2E-4279-A594-6E23FB1B04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0" y="511324"/>
            <a:ext cx="2438400" cy="108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2107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5C6D298-A097-4169-8D87-60BB137B33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748">
            <a:extLst>
              <a:ext uri="{FF2B5EF4-FFF2-40B4-BE49-F238E27FC236}">
                <a16:creationId xmlns:a16="http://schemas.microsoft.com/office/drawing/2014/main" id="{D3C705E2-2871-481B-87F9-0058737F782B}"/>
              </a:ext>
            </a:extLst>
          </p:cNvPr>
          <p:cNvSpPr txBox="1"/>
          <p:nvPr/>
        </p:nvSpPr>
        <p:spPr>
          <a:xfrm>
            <a:off x="115906" y="4793649"/>
            <a:ext cx="3143272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500" lvl="0" indent="0" rtl="0">
              <a:spcBef>
                <a:spcPts val="500"/>
              </a:spcBef>
              <a:spcAft>
                <a:spcPts val="0"/>
              </a:spcAft>
              <a:buNone/>
            </a:pPr>
            <a:r>
              <a:rPr lang="zh-TW" sz="500" b="1">
                <a:solidFill>
                  <a:schemeClr val="bg1">
                    <a:lumMod val="9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©201</a:t>
            </a:r>
            <a:r>
              <a:rPr lang="en-US" altLang="zh-TW" sz="500" b="1">
                <a:solidFill>
                  <a:schemeClr val="bg1">
                    <a:lumMod val="9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9</a:t>
            </a:r>
            <a:r>
              <a:rPr lang="zh-TW" sz="500" b="1">
                <a:solidFill>
                  <a:schemeClr val="bg1">
                    <a:lumMod val="9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  <a:endParaRPr sz="500" b="1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143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57D298F-6049-478A-B801-532423231B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260584" y="513612"/>
            <a:ext cx="8520600" cy="572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">
                <a:latin typeface="+mj-lt"/>
                <a:cs typeface="Arial"/>
              </a:rPr>
              <a:t>認識ownCloud的四大面向</a:t>
            </a:r>
            <a:endParaRPr lang="en" b="1">
              <a:latin typeface="+mj-lt"/>
              <a:cs typeface="Arial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0393F09-63EE-464F-866D-7563AEDF7B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19" y="1137106"/>
            <a:ext cx="9144000" cy="279015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8852F4C-5B32-41E9-A630-2CFC53CA015D}"/>
              </a:ext>
            </a:extLst>
          </p:cNvPr>
          <p:cNvSpPr/>
          <p:nvPr/>
        </p:nvSpPr>
        <p:spPr>
          <a:xfrm>
            <a:off x="1000144" y="2328846"/>
            <a:ext cx="8386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0" lvl="0">
              <a:buSzPts val="3000"/>
            </a:pPr>
            <a:r>
              <a:rPr lang="zh-TW" altLang="en-US" sz="2400" b="1">
                <a:solidFill>
                  <a:srgbClr val="25939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介紹</a:t>
            </a:r>
            <a:endParaRPr lang="en-US" altLang="zh-TW" sz="2400" b="1">
              <a:solidFill>
                <a:srgbClr val="25939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FA223C2-BD46-4850-A86C-34E167D108B4}"/>
              </a:ext>
            </a:extLst>
          </p:cNvPr>
          <p:cNvSpPr/>
          <p:nvPr/>
        </p:nvSpPr>
        <p:spPr>
          <a:xfrm>
            <a:off x="2765145" y="2300593"/>
            <a:ext cx="14542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0" lvl="0" algn="ctr">
              <a:buSzPts val="3000"/>
            </a:pPr>
            <a:r>
              <a:rPr lang="zh-TW" altLang="en-US" sz="2400" b="1">
                <a:solidFill>
                  <a:srgbClr val="3E7B9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基本功能</a:t>
            </a:r>
            <a:endParaRPr lang="en-US" altLang="zh-TW" sz="2400" b="1">
              <a:solidFill>
                <a:srgbClr val="3E7B9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5C95096-57B9-45DF-84DB-28C7DC684D41}"/>
              </a:ext>
            </a:extLst>
          </p:cNvPr>
          <p:cNvSpPr/>
          <p:nvPr/>
        </p:nvSpPr>
        <p:spPr>
          <a:xfrm>
            <a:off x="4908220" y="2044614"/>
            <a:ext cx="1454244" cy="9061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0" lvl="0" algn="ctr">
              <a:lnSpc>
                <a:spcPct val="115000"/>
              </a:lnSpc>
              <a:buClr>
                <a:schemeClr val="lt2"/>
              </a:buClr>
              <a:buSzPts val="3000"/>
            </a:pPr>
            <a:r>
              <a:rPr lang="en-US" altLang="zh-TW" sz="2400" b="1">
                <a:solidFill>
                  <a:srgbClr val="E23A59"/>
                </a:solidFill>
              </a:rPr>
              <a:t>App </a:t>
            </a:r>
          </a:p>
          <a:p>
            <a:pPr marL="38100" lvl="0" algn="ctr">
              <a:lnSpc>
                <a:spcPct val="115000"/>
              </a:lnSpc>
              <a:buClr>
                <a:schemeClr val="lt2"/>
              </a:buClr>
              <a:buSzPts val="3000"/>
            </a:pPr>
            <a:r>
              <a:rPr lang="zh-TW" altLang="en-US" sz="2400" b="1">
                <a:solidFill>
                  <a:srgbClr val="E23A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多元生態</a:t>
            </a:r>
            <a:endParaRPr lang="en-US" altLang="zh-TW" sz="2400" b="1">
              <a:solidFill>
                <a:srgbClr val="E23A5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461BF12-AC17-411B-8538-5CD16F433D0A}"/>
              </a:ext>
            </a:extLst>
          </p:cNvPr>
          <p:cNvSpPr/>
          <p:nvPr/>
        </p:nvSpPr>
        <p:spPr>
          <a:xfrm>
            <a:off x="7119239" y="2119762"/>
            <a:ext cx="11464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0" lvl="0" algn="ctr">
              <a:buSzPts val="3000"/>
            </a:pPr>
            <a:r>
              <a:rPr lang="zh-TW" altLang="en-US" sz="2400" b="1">
                <a:solidFill>
                  <a:srgbClr val="F2B31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跨平台</a:t>
            </a:r>
            <a:endParaRPr lang="en-US" altLang="zh-TW" sz="2400" b="1">
              <a:solidFill>
                <a:srgbClr val="F2B31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8100" lvl="0" algn="ctr">
              <a:buSzPts val="3000"/>
            </a:pPr>
            <a:r>
              <a:rPr lang="zh-TW" altLang="en-US" sz="2400" b="1">
                <a:solidFill>
                  <a:srgbClr val="F2B31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協作</a:t>
            </a:r>
            <a:endParaRPr lang="en-US" altLang="zh-TW" sz="2400" b="1">
              <a:solidFill>
                <a:srgbClr val="F2B31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圖片 12" descr="一張含有 室外, 天空 的圖片&#10;&#10;描述是以高可信度產生">
            <a:extLst>
              <a:ext uri="{FF2B5EF4-FFF2-40B4-BE49-F238E27FC236}">
                <a16:creationId xmlns:a16="http://schemas.microsoft.com/office/drawing/2014/main" id="{D0666BB7-68D5-47EF-8347-DA488F9B7E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4518" y="3221286"/>
            <a:ext cx="3991799" cy="1552028"/>
          </a:xfrm>
          <a:prstGeom prst="rect">
            <a:avLst/>
          </a:prstGeom>
        </p:spPr>
      </p:pic>
      <p:pic>
        <p:nvPicPr>
          <p:cNvPr id="2" name="圖片 3">
            <a:extLst>
              <a:ext uri="{FF2B5EF4-FFF2-40B4-BE49-F238E27FC236}">
                <a16:creationId xmlns:a16="http://schemas.microsoft.com/office/drawing/2014/main" id="{B9754F6C-5E88-48A3-86B7-B191F0DD08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1" y="-1864"/>
            <a:ext cx="9134937" cy="514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722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1489C07-A11A-4EC8-9194-6E9D56AB12A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 lang="en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6551578-3363-4C14-AB51-008F6A912995}"/>
              </a:ext>
            </a:extLst>
          </p:cNvPr>
          <p:cNvSpPr>
            <a:spLocks noGrp="1"/>
          </p:cNvSpPr>
          <p:nvPr/>
        </p:nvSpPr>
        <p:spPr>
          <a:xfrm>
            <a:off x="-121815" y="18562"/>
            <a:ext cx="9262339" cy="774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zh-TW" altLang="en-US" sz="3100">
                <a:latin typeface="Microsoft JhengHei"/>
                <a:ea typeface="Microsoft JhengHei"/>
              </a:rPr>
              <a:t>具隱私的團隊協作情境</a:t>
            </a:r>
            <a:endParaRPr lang="zh-TW" altLang="en-US" sz="3100">
              <a:latin typeface="Microsoft JhengHei"/>
              <a:ea typeface="Microsoft JhengHei"/>
              <a:cs typeface="Arial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6DC9C13-BF3F-46DF-8137-5C6DC20762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2348" y="735852"/>
            <a:ext cx="5101902" cy="3849846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1898AFA-9317-4CD1-9B2E-B2AA87870E92}"/>
              </a:ext>
            </a:extLst>
          </p:cNvPr>
          <p:cNvSpPr>
            <a:spLocks noGrp="1"/>
          </p:cNvSpPr>
          <p:nvPr/>
        </p:nvSpPr>
        <p:spPr>
          <a:xfrm>
            <a:off x="77030" y="1203126"/>
            <a:ext cx="4412685" cy="3165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360045" indent="-245745">
              <a:lnSpc>
                <a:spcPts val="2900"/>
              </a:lnSpc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zh-TW" sz="1600" b="1">
                <a:solidFill>
                  <a:schemeClr val="bg2">
                    <a:lumMod val="50000"/>
                  </a:schemeClr>
                </a:solidFill>
                <a:latin typeface="微軟正黑體"/>
                <a:ea typeface="微軟正黑體"/>
                <a:cs typeface="超研澤標" panose="02010609010101010101" pitchFamily="49" charset="-120"/>
              </a:rPr>
              <a:t>一個典型的</a:t>
            </a:r>
            <a:r>
              <a:rPr lang="zh-TW" altLang="en-US" sz="1600" b="1">
                <a:solidFill>
                  <a:schemeClr val="bg2">
                    <a:lumMod val="50000"/>
                  </a:schemeClr>
                </a:solidFill>
                <a:latin typeface="微軟正黑體"/>
                <a:ea typeface="微軟正黑體"/>
                <a:cs typeface="超研澤標" panose="02010609010101010101" pitchFamily="49" charset="-120"/>
              </a:rPr>
              <a:t>工作</a:t>
            </a:r>
            <a:r>
              <a:rPr lang="zh-TW" sz="1600" b="1">
                <a:solidFill>
                  <a:schemeClr val="bg2">
                    <a:lumMod val="50000"/>
                  </a:schemeClr>
                </a:solidFill>
                <a:latin typeface="微軟正黑體"/>
                <a:ea typeface="微軟正黑體"/>
                <a:cs typeface="超研澤標" panose="02010609010101010101" pitchFamily="49" charset="-120"/>
              </a:rPr>
              <a:t>環境</a:t>
            </a:r>
            <a:r>
              <a:rPr lang="en-US" altLang="zh-TW" sz="1600" b="1">
                <a:solidFill>
                  <a:schemeClr val="bg2">
                    <a:lumMod val="50000"/>
                  </a:schemeClr>
                </a:solidFill>
                <a:latin typeface="微軟正黑體"/>
                <a:ea typeface="微軟正黑體"/>
                <a:cs typeface="超研澤標" panose="02010609010101010101" pitchFamily="49" charset="-120"/>
              </a:rPr>
              <a:t> </a:t>
            </a:r>
            <a:endParaRPr lang="zh-TW" sz="1600" b="1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超研澤標" panose="02010609010101010101" pitchFamily="49" charset="-120"/>
            </a:endParaRPr>
          </a:p>
          <a:p>
            <a:pPr marL="360045" indent="-245745">
              <a:lnSpc>
                <a:spcPts val="2900"/>
              </a:lnSpc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600" b="1">
                <a:solidFill>
                  <a:schemeClr val="bg2">
                    <a:lumMod val="50000"/>
                  </a:schemeClr>
                </a:solidFill>
                <a:latin typeface="微軟正黑體"/>
                <a:ea typeface="微軟正黑體"/>
                <a:cs typeface="超研澤標" panose="02010609010101010101" pitchFamily="49" charset="-120"/>
              </a:rPr>
              <a:t>需要團隊的工作？需要各個成員的意見</a:t>
            </a:r>
            <a:r>
              <a:rPr lang="en-US" altLang="zh-TW" sz="1600" b="1">
                <a:solidFill>
                  <a:schemeClr val="bg2">
                    <a:lumMod val="50000"/>
                  </a:schemeClr>
                </a:solidFill>
                <a:latin typeface="微軟正黑體"/>
                <a:ea typeface="微軟正黑體"/>
                <a:cs typeface="超研澤標" panose="02010609010101010101" pitchFamily="49" charset="-120"/>
              </a:rPr>
              <a:t> </a:t>
            </a:r>
          </a:p>
          <a:p>
            <a:pPr marL="360045" indent="-245745">
              <a:lnSpc>
                <a:spcPts val="2900"/>
              </a:lnSpc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600" b="1">
                <a:solidFill>
                  <a:schemeClr val="bg2">
                    <a:lumMod val="50000"/>
                  </a:schemeClr>
                </a:solidFill>
                <a:latin typeface="微軟正黑體"/>
                <a:ea typeface="微軟正黑體"/>
                <a:cs typeface="超研澤標" panose="02010609010101010101" pitchFamily="49" charset="-120"/>
              </a:rPr>
              <a:t>協同合作以應變經常變更</a:t>
            </a:r>
            <a:r>
              <a:rPr lang="en-US" altLang="zh-TW" sz="1600" b="1">
                <a:solidFill>
                  <a:schemeClr val="bg2">
                    <a:lumMod val="50000"/>
                  </a:schemeClr>
                </a:solidFill>
                <a:latin typeface="微軟正黑體"/>
                <a:ea typeface="微軟正黑體"/>
                <a:cs typeface="超研澤標" panose="02010609010101010101" pitchFamily="49" charset="-120"/>
              </a:rPr>
              <a:t> </a:t>
            </a:r>
          </a:p>
          <a:p>
            <a:pPr marL="360045" indent="-245745">
              <a:lnSpc>
                <a:spcPts val="2900"/>
              </a:lnSpc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600" b="1">
                <a:solidFill>
                  <a:schemeClr val="bg2">
                    <a:lumMod val="50000"/>
                  </a:schemeClr>
                </a:solidFill>
                <a:latin typeface="微軟正黑體"/>
                <a:ea typeface="微軟正黑體"/>
                <a:cs typeface="超研澤標" panose="02010609010101010101" pitchFamily="49" charset="-120"/>
              </a:rPr>
              <a:t>所有檔案需要集中化</a:t>
            </a:r>
            <a:r>
              <a:rPr lang="en-US" sz="1600" b="1">
                <a:solidFill>
                  <a:schemeClr val="bg2">
                    <a:lumMod val="50000"/>
                  </a:schemeClr>
                </a:solidFill>
                <a:latin typeface="微軟正黑體"/>
                <a:ea typeface="微軟正黑體"/>
                <a:cs typeface="超研澤標" panose="02010609010101010101" pitchFamily="49" charset="-120"/>
              </a:rPr>
              <a:t> </a:t>
            </a:r>
          </a:p>
          <a:p>
            <a:pPr marL="360045" indent="-245745">
              <a:lnSpc>
                <a:spcPts val="2900"/>
              </a:lnSpc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600" b="1">
                <a:solidFill>
                  <a:schemeClr val="bg2">
                    <a:lumMod val="50000"/>
                  </a:schemeClr>
                </a:solidFill>
                <a:latin typeface="微軟正黑體"/>
                <a:ea typeface="微軟正黑體"/>
                <a:cs typeface="超研澤標" panose="02010609010101010101" pitchFamily="49" charset="-120"/>
              </a:rPr>
              <a:t>成員需要從相同的介面編輯共同文件、簡報或是任何試算表</a:t>
            </a:r>
            <a:r>
              <a:rPr lang="en-US" altLang="zh-TW" sz="1600" b="1">
                <a:solidFill>
                  <a:schemeClr val="bg2">
                    <a:lumMod val="50000"/>
                  </a:schemeClr>
                </a:solidFill>
                <a:latin typeface="微軟正黑體"/>
                <a:ea typeface="微軟正黑體"/>
                <a:cs typeface="超研澤標" panose="02010609010101010101" pitchFamily="49" charset="-120"/>
              </a:rPr>
              <a:t> </a:t>
            </a:r>
          </a:p>
          <a:p>
            <a:pPr marL="360045" indent="-245745">
              <a:lnSpc>
                <a:spcPts val="2900"/>
              </a:lnSpc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600" b="1">
                <a:solidFill>
                  <a:schemeClr val="bg2">
                    <a:lumMod val="50000"/>
                  </a:schemeClr>
                </a:solidFill>
                <a:latin typeface="微軟正黑體"/>
                <a:ea typeface="微軟正黑體"/>
                <a:cs typeface="超研澤標" panose="02010609010101010101" pitchFamily="49" charset="-120"/>
              </a:rPr>
              <a:t>隱私的考量</a:t>
            </a:r>
            <a:r>
              <a:rPr lang="en-US" sz="1600" b="1">
                <a:solidFill>
                  <a:schemeClr val="bg2">
                    <a:lumMod val="50000"/>
                  </a:schemeClr>
                </a:solidFill>
                <a:latin typeface="微軟正黑體"/>
                <a:ea typeface="微軟正黑體"/>
                <a:cs typeface="超研澤標" panose="02010609010101010101" pitchFamily="49" charset="-120"/>
              </a:rPr>
              <a:t>，</a:t>
            </a:r>
            <a:r>
              <a:rPr lang="en-US" sz="1600" b="1" err="1">
                <a:solidFill>
                  <a:schemeClr val="bg2">
                    <a:lumMod val="50000"/>
                  </a:schemeClr>
                </a:solidFill>
                <a:latin typeface="微軟正黑體"/>
                <a:ea typeface="微軟正黑體"/>
                <a:cs typeface="超研澤標" panose="02010609010101010101" pitchFamily="49" charset="-120"/>
              </a:rPr>
              <a:t>不想使用公有雲的解決</a:t>
            </a:r>
          </a:p>
          <a:p>
            <a:pPr marL="114300" indent="245745">
              <a:lnSpc>
                <a:spcPts val="2100"/>
              </a:lnSpc>
              <a:buClr>
                <a:schemeClr val="bg2">
                  <a:lumMod val="50000"/>
                </a:schemeClr>
              </a:buClr>
              <a:buSzPct val="100000"/>
              <a:buNone/>
            </a:pPr>
            <a:r>
              <a:rPr lang="en-US" sz="1600" b="1" err="1">
                <a:solidFill>
                  <a:schemeClr val="bg2">
                    <a:lumMod val="50000"/>
                  </a:schemeClr>
                </a:solidFill>
                <a:latin typeface="微軟正黑體"/>
                <a:ea typeface="微軟正黑體"/>
                <a:cs typeface="超研澤標" panose="02010609010101010101" pitchFamily="49" charset="-120"/>
              </a:rPr>
              <a:t>方案</a:t>
            </a:r>
            <a:r>
              <a:rPr lang="en-US" sz="1600" b="1">
                <a:solidFill>
                  <a:schemeClr val="bg2">
                    <a:lumMod val="50000"/>
                  </a:schemeClr>
                </a:solidFill>
                <a:latin typeface="微軟正黑體"/>
                <a:ea typeface="微軟正黑體"/>
                <a:cs typeface="超研澤標" panose="02010609010101010101" pitchFamily="49" charset="-120"/>
              </a:rPr>
              <a:t> </a:t>
            </a:r>
            <a:endParaRPr lang="en-US" altLang="zh-TW" sz="1600" b="1">
              <a:solidFill>
                <a:schemeClr val="bg2">
                  <a:lumMod val="50000"/>
                </a:schemeClr>
              </a:solidFill>
              <a:latin typeface="微軟正黑體"/>
              <a:ea typeface="微軟正黑體"/>
              <a:cs typeface="超研澤標" panose="02010609010101010101" pitchFamily="49" charset="-120"/>
            </a:endParaRPr>
          </a:p>
          <a:p>
            <a:pPr>
              <a:lnSpc>
                <a:spcPct val="114999"/>
              </a:lnSpc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endParaRPr lang="en-US" altLang="zh-TW" sz="1600" b="1">
              <a:solidFill>
                <a:schemeClr val="bg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超研澤標" panose="02010609010101010101" pitchFamily="49" charset="-120"/>
            </a:endParaRPr>
          </a:p>
          <a:p>
            <a:pPr>
              <a:lnSpc>
                <a:spcPts val="2600"/>
              </a:lnSpc>
              <a:buClr>
                <a:schemeClr val="bg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endParaRPr lang="en-US" sz="1600" b="1">
              <a:solidFill>
                <a:srgbClr val="73737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超研澤標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10189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146981" y="106295"/>
            <a:ext cx="8518827" cy="76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3600">
                <a:latin typeface="微軟正黑體" panose="020B0604030504040204" pitchFamily="34" charset="-120"/>
                <a:ea typeface="微軟正黑體" panose="020B0604030504040204" pitchFamily="34" charset="-120"/>
              </a:rPr>
              <a:t>介紹</a:t>
            </a:r>
            <a:endParaRPr sz="3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2" name="Google Shape;82;p1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778355" y="963981"/>
            <a:ext cx="6365640" cy="3762473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5"/>
          <p:cNvSpPr txBox="1">
            <a:spLocks noGrp="1"/>
          </p:cNvSpPr>
          <p:nvPr>
            <p:ph type="body" idx="1"/>
          </p:nvPr>
        </p:nvSpPr>
        <p:spPr>
          <a:xfrm>
            <a:off x="224931" y="1659717"/>
            <a:ext cx="2603329" cy="23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7188" lvl="0" indent="-242888">
              <a:lnSpc>
                <a:spcPts val="2300"/>
              </a:lnSpc>
              <a:buClrTx/>
              <a:buSzPct val="70000"/>
              <a:buFont typeface="Roboto" panose="02000000000000000000" pitchFamily="2" charset="0"/>
              <a:buChar char="●"/>
            </a:pPr>
            <a:r>
              <a:rPr lang="zh-TW" altLang="en-US" sz="1600" b="1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保護企業的資料分享</a:t>
            </a:r>
            <a:endParaRPr lang="en-US" altLang="zh-TW" sz="1600" b="1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7188" lvl="0" indent="-242888">
              <a:lnSpc>
                <a:spcPts val="2300"/>
              </a:lnSpc>
              <a:buClrTx/>
              <a:buSzPct val="70000"/>
              <a:buFont typeface="Roboto" panose="02000000000000000000" pitchFamily="2" charset="0"/>
              <a:buChar char="●"/>
            </a:pPr>
            <a:endParaRPr lang="en-US" altLang="zh-TW" sz="1600" b="1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7188" indent="-242888">
              <a:lnSpc>
                <a:spcPts val="2300"/>
              </a:lnSpc>
              <a:buClrTx/>
              <a:buSzPct val="70000"/>
              <a:buFont typeface="Roboto" panose="02000000000000000000" pitchFamily="2" charset="0"/>
              <a:buChar char="●"/>
            </a:pPr>
            <a:r>
              <a:rPr lang="zh-TW" altLang="en-US" sz="1600" b="1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具隱私性地組織管理</a:t>
            </a:r>
            <a:endParaRPr lang="en-US" altLang="zh-TW" sz="1600" b="1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7188" lvl="0" indent="-242888">
              <a:lnSpc>
                <a:spcPts val="2300"/>
              </a:lnSpc>
              <a:buClrTx/>
              <a:buSzPct val="70000"/>
              <a:buFont typeface="Roboto" panose="02000000000000000000" pitchFamily="2" charset="0"/>
              <a:buChar char="●"/>
            </a:pPr>
            <a:endParaRPr lang="en-US" altLang="zh-TW" sz="1600" b="1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7188" lvl="0" indent="-242888">
              <a:lnSpc>
                <a:spcPts val="2300"/>
              </a:lnSpc>
              <a:buClrTx/>
              <a:buSzPct val="70000"/>
              <a:buFont typeface="Roboto" panose="02000000000000000000" pitchFamily="2" charset="0"/>
              <a:buChar char="●"/>
            </a:pPr>
            <a:r>
              <a:rPr lang="zh-TW" altLang="en-US" sz="1600" b="1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增進生產力與安全性</a:t>
            </a:r>
            <a:endParaRPr sz="1600" b="1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57645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>
            <a:spLocks noGrp="1"/>
          </p:cNvSpPr>
          <p:nvPr>
            <p:ph type="title"/>
          </p:nvPr>
        </p:nvSpPr>
        <p:spPr>
          <a:xfrm>
            <a:off x="301441" y="127349"/>
            <a:ext cx="8222100" cy="7075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3600">
                <a:latin typeface="微軟正黑體" panose="020B0604030504040204" pitchFamily="34" charset="-120"/>
                <a:ea typeface="微軟正黑體" panose="020B0604030504040204" pitchFamily="34" charset="-120"/>
              </a:rPr>
              <a:t>介紹</a:t>
            </a:r>
            <a:endParaRPr sz="3600" b="1">
              <a:latin typeface="+mj-lt"/>
            </a:endParaRPr>
          </a:p>
        </p:txBody>
      </p:sp>
      <p:sp>
        <p:nvSpPr>
          <p:cNvPr id="89" name="Google Shape;89;p16"/>
          <p:cNvSpPr txBox="1">
            <a:spLocks noGrp="1"/>
          </p:cNvSpPr>
          <p:nvPr>
            <p:ph type="body" idx="1"/>
          </p:nvPr>
        </p:nvSpPr>
        <p:spPr>
          <a:xfrm>
            <a:off x="118686" y="1678850"/>
            <a:ext cx="3952934" cy="26129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7188" lvl="0" indent="-242888">
              <a:lnSpc>
                <a:spcPts val="2300"/>
              </a:lnSpc>
              <a:buClr>
                <a:schemeClr val="accent4">
                  <a:lumMod val="10000"/>
                </a:schemeClr>
              </a:buClr>
              <a:buSzPct val="70000"/>
            </a:pPr>
            <a:r>
              <a:rPr lang="zh-TW" altLang="en-US" sz="1600" b="1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藉由多樣免費的 </a:t>
            </a:r>
            <a:r>
              <a:rPr lang="en-US" altLang="zh-TW" sz="1600" b="1">
                <a:solidFill>
                  <a:schemeClr val="bg2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App </a:t>
            </a:r>
            <a:r>
              <a:rPr lang="zh-TW" altLang="en-US" sz="1600" b="1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來擴充功能</a:t>
            </a:r>
            <a:endParaRPr lang="en-US" altLang="zh-TW" sz="1600" b="1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7188" lvl="0" indent="-242888">
              <a:lnSpc>
                <a:spcPts val="2300"/>
              </a:lnSpc>
              <a:buClr>
                <a:schemeClr val="accent4">
                  <a:lumMod val="10000"/>
                </a:schemeClr>
              </a:buClr>
              <a:buSzPct val="70000"/>
            </a:pPr>
            <a:endParaRPr lang="zh-TW" altLang="en-US" sz="1600" b="1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7188" lvl="0" indent="-242888">
              <a:lnSpc>
                <a:spcPts val="2300"/>
              </a:lnSpc>
              <a:buClr>
                <a:schemeClr val="accent4">
                  <a:lumMod val="10000"/>
                </a:schemeClr>
              </a:buClr>
              <a:buSzPct val="70000"/>
            </a:pPr>
            <a:r>
              <a:rPr lang="zh-TW" altLang="en-US" sz="1600" b="1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社群驅動 </a:t>
            </a:r>
            <a:r>
              <a:rPr lang="en-US" altLang="zh-TW" sz="1600" b="1">
                <a:solidFill>
                  <a:schemeClr val="bg2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apps</a:t>
            </a:r>
          </a:p>
          <a:p>
            <a:pPr marL="357188" lvl="0" indent="-242888">
              <a:lnSpc>
                <a:spcPts val="2300"/>
              </a:lnSpc>
              <a:buClr>
                <a:schemeClr val="accent4">
                  <a:lumMod val="10000"/>
                </a:schemeClr>
              </a:buClr>
              <a:buSzPct val="70000"/>
            </a:pPr>
            <a:endParaRPr lang="en-US" altLang="zh-TW" sz="1600" b="1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7188" lvl="0" indent="-242888">
              <a:lnSpc>
                <a:spcPts val="2300"/>
              </a:lnSpc>
              <a:buClr>
                <a:schemeClr val="accent4">
                  <a:lumMod val="10000"/>
                </a:schemeClr>
              </a:buClr>
              <a:buSzPct val="70000"/>
            </a:pPr>
            <a:r>
              <a:rPr lang="zh-TW" altLang="en-US" sz="1600" b="1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客製化 </a:t>
            </a:r>
            <a:r>
              <a:rPr lang="en-US" altLang="zh-TW" sz="1600" b="1" err="1">
                <a:solidFill>
                  <a:schemeClr val="bg2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ownCloud</a:t>
            </a:r>
            <a:r>
              <a:rPr lang="en-US" altLang="zh-TW" sz="1600" b="1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600" b="1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來符合特別需求</a:t>
            </a: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C70E8B1B-0AB7-4CF0-B7CB-DB3C9A627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43350" y="1068572"/>
            <a:ext cx="4854541" cy="3483184"/>
          </a:xfrm>
          <a:prstGeom prst="rect">
            <a:avLst/>
          </a:prstGeom>
        </p:spPr>
      </p:pic>
      <p:pic>
        <p:nvPicPr>
          <p:cNvPr id="91" name="Google Shape;91;p16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9715" y="1156913"/>
            <a:ext cx="4498276" cy="3293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10A9AC28-B7AB-443D-9AFC-721E7A82AA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525" y="1158685"/>
            <a:ext cx="996950" cy="99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93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460950" y="40376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bg1"/>
                </a:solidFill>
                <a:latin typeface="+mj-lt"/>
              </a:rPr>
              <a:t>QNAP + ownCloud</a:t>
            </a:r>
            <a:endParaRPr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2" name="Google Shape;102;p17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23" y="1101175"/>
            <a:ext cx="1653056" cy="817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8FE4CE1-B812-496B-9289-66E21052EE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440" y="1918592"/>
            <a:ext cx="3396343" cy="19030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1" name="Google Shape;101;p17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029" y="2179462"/>
            <a:ext cx="2296722" cy="1803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5" r="8299"/>
          <a:stretch/>
        </p:blipFill>
        <p:spPr>
          <a:xfrm>
            <a:off x="4134783" y="866623"/>
            <a:ext cx="4962795" cy="36958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157A660C-0E9F-40F9-9729-B5AA2E3719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4518" y="4029410"/>
            <a:ext cx="4077482" cy="506293"/>
          </a:xfrm>
          <a:prstGeom prst="rect">
            <a:avLst/>
          </a:prstGeom>
        </p:spPr>
      </p:pic>
      <p:sp>
        <p:nvSpPr>
          <p:cNvPr id="97" name="Google Shape;97;p17"/>
          <p:cNvSpPr txBox="1">
            <a:spLocks noGrp="1"/>
          </p:cNvSpPr>
          <p:nvPr>
            <p:ph type="body" idx="1"/>
          </p:nvPr>
        </p:nvSpPr>
        <p:spPr>
          <a:xfrm>
            <a:off x="513282" y="4004364"/>
            <a:ext cx="4007601" cy="53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Aft>
                <a:spcPts val="1600"/>
              </a:spcAft>
              <a:buNone/>
            </a:pPr>
            <a:r>
              <a:rPr lang="zh-TW" altLang="en-US" sz="1900" b="1">
                <a:solidFill>
                  <a:srgbClr val="2718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提供團隊完美的檔案協作解決方案</a:t>
            </a:r>
            <a:endParaRPr sz="1900" b="1">
              <a:solidFill>
                <a:srgbClr val="27183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43568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752502F-BC72-4D3F-BCFD-ED688E997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725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>
            <a:spLocks noGrp="1"/>
          </p:cNvSpPr>
          <p:nvPr>
            <p:ph type="title"/>
          </p:nvPr>
        </p:nvSpPr>
        <p:spPr>
          <a:xfrm>
            <a:off x="187244" y="75377"/>
            <a:ext cx="8769512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zh-TW" altLang="en-US" sz="3600">
                <a:latin typeface="微軟正黑體" panose="020B0604030504040204" pitchFamily="34" charset="-120"/>
                <a:ea typeface="微軟正黑體" panose="020B0604030504040204" pitchFamily="34" charset="-120"/>
              </a:rPr>
              <a:t>掛載外部儲存裝置</a:t>
            </a:r>
            <a:endParaRPr sz="3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6" name="Google Shape;116;p19"/>
          <p:cNvSpPr txBox="1">
            <a:spLocks noGrp="1"/>
          </p:cNvSpPr>
          <p:nvPr>
            <p:ph type="body" idx="1"/>
          </p:nvPr>
        </p:nvSpPr>
        <p:spPr>
          <a:xfrm>
            <a:off x="187244" y="1758495"/>
            <a:ext cx="3016200" cy="24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7188" lvl="0" indent="-242888">
              <a:lnSpc>
                <a:spcPts val="2300"/>
              </a:lnSpc>
              <a:buClr>
                <a:srgbClr val="271839"/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600" b="1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藉由 </a:t>
            </a:r>
            <a:r>
              <a:rPr lang="en-US" sz="1600" b="1">
                <a:solidFill>
                  <a:schemeClr val="bg2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NAS</a:t>
            </a:r>
            <a:r>
              <a:rPr lang="en-US" sz="1600" b="1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600" b="1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直接存取您的外部儲存裝置</a:t>
            </a:r>
          </a:p>
          <a:p>
            <a:pPr marL="357188" lvl="0" indent="-242888">
              <a:lnSpc>
                <a:spcPts val="2300"/>
              </a:lnSpc>
              <a:buClr>
                <a:srgbClr val="271839"/>
              </a:buClr>
              <a:buSzPct val="100000"/>
              <a:buFont typeface="Arial" panose="020B0604020202020204" pitchFamily="34" charset="0"/>
              <a:buChar char="•"/>
            </a:pPr>
            <a:endParaRPr lang="zh-TW" altLang="en-US" sz="1600" b="1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marL="357188" lvl="0" indent="-242888">
              <a:lnSpc>
                <a:spcPts val="2300"/>
              </a:lnSpc>
              <a:buClr>
                <a:srgbClr val="27183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bg2">
                    <a:lumMod val="50000"/>
                  </a:schemeClr>
                </a:solidFill>
                <a:latin typeface="+mj-lt"/>
              </a:rPr>
              <a:t>Google Drive, Dropbox, Amazon S3, FTP</a:t>
            </a:r>
            <a:endParaRPr b="1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0F658997-1C9B-45FE-B9F8-64DEFB49E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7873" y="1586215"/>
            <a:ext cx="614043" cy="6053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901E2697-D228-4376-A07E-22713192C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4855" y="2525561"/>
            <a:ext cx="614043" cy="6053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492CB387-3799-4F00-885D-89C7B78872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4854" y="3443514"/>
            <a:ext cx="614043" cy="6053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8BD7A8B9-0828-46A9-B044-37843D2122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0816" y="3520011"/>
            <a:ext cx="1254761" cy="51662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D3ACD05-69B6-4C13-B3B9-E5E18AF994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2027" y="2571749"/>
            <a:ext cx="1307879" cy="49176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B22704D-C3B3-4D7D-86C9-14ADBD6361FC}"/>
              </a:ext>
            </a:extLst>
          </p:cNvPr>
          <p:cNvSpPr/>
          <p:nvPr/>
        </p:nvSpPr>
        <p:spPr>
          <a:xfrm>
            <a:off x="3855719" y="1670835"/>
            <a:ext cx="17139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>
                <a:solidFill>
                  <a:srgbClr val="394F5C"/>
                </a:solidFill>
                <a:latin typeface="Albertus" panose="020E0702040304020204" pitchFamily="34" charset="0"/>
              </a:rPr>
              <a:t>L</a:t>
            </a:r>
            <a:r>
              <a:rPr lang="zh-TW" altLang="en-US" sz="2000">
                <a:solidFill>
                  <a:srgbClr val="394F5C"/>
                </a:solidFill>
                <a:latin typeface="Albertus" panose="020E0702040304020204" pitchFamily="34" charset="0"/>
              </a:rPr>
              <a:t>ocal </a:t>
            </a:r>
            <a:r>
              <a:rPr lang="en-US" altLang="zh-TW" sz="2000">
                <a:solidFill>
                  <a:srgbClr val="394F5C"/>
                </a:solidFill>
                <a:latin typeface="Albertus" panose="020E0702040304020204" pitchFamily="34" charset="0"/>
              </a:rPr>
              <a:t>S</a:t>
            </a:r>
            <a:r>
              <a:rPr lang="zh-TW" altLang="en-US" sz="2000">
                <a:solidFill>
                  <a:srgbClr val="394F5C"/>
                </a:solidFill>
                <a:latin typeface="Albertus" panose="020E0702040304020204" pitchFamily="34" charset="0"/>
              </a:rPr>
              <a:t>torage</a:t>
            </a:r>
          </a:p>
        </p:txBody>
      </p:sp>
      <p:pic>
        <p:nvPicPr>
          <p:cNvPr id="118" name="Google Shape;118;p19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49" t="20552" r="40631"/>
          <a:stretch/>
        </p:blipFill>
        <p:spPr>
          <a:xfrm>
            <a:off x="6141150" y="1654682"/>
            <a:ext cx="3040021" cy="2593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8805" y="2382508"/>
            <a:ext cx="2239718" cy="1875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9"/>
          <p:cNvPicPr preferRelativeResize="0"/>
          <p:nvPr/>
        </p:nvPicPr>
        <p:blipFill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0157" y="1334883"/>
            <a:ext cx="1866381" cy="983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3D268640-31F8-4839-B676-6EB2960CF6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569650" y="1762196"/>
            <a:ext cx="571500" cy="2476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B71699E7-4A43-4506-9D6D-2355AB1E2E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569650" y="2778616"/>
            <a:ext cx="571500" cy="2476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96A7D28E-82C7-45E8-8CFF-0641D88D18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569650" y="3610112"/>
            <a:ext cx="571500" cy="2476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7271049"/>
      </p:ext>
    </p:extLst>
  </p:cSld>
  <p:clrMapOvr>
    <a:masterClrMapping/>
  </p:clrMapOvr>
</p:sld>
</file>

<file path=ppt/theme/theme1.xml><?xml version="1.0" encoding="utf-8"?>
<a:theme xmlns:a="http://schemas.openxmlformats.org/drawingml/2006/main" name="1_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503</Words>
  <Application>Microsoft Office PowerPoint</Application>
  <PresentationFormat>如螢幕大小 (16:9)</PresentationFormat>
  <Paragraphs>141</Paragraphs>
  <Slides>28</Slides>
  <Notes>22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29" baseType="lpstr">
      <vt:lpstr>1_Material</vt:lpstr>
      <vt:lpstr>PowerPoint 簡報</vt:lpstr>
      <vt:lpstr>認識ownCloud的四大面向</vt:lpstr>
      <vt:lpstr>認識ownCloud的四大面向</vt:lpstr>
      <vt:lpstr>PowerPoint 簡報</vt:lpstr>
      <vt:lpstr>介紹</vt:lpstr>
      <vt:lpstr>介紹</vt:lpstr>
      <vt:lpstr>QNAP + ownCloud</vt:lpstr>
      <vt:lpstr>PowerPoint 簡報</vt:lpstr>
      <vt:lpstr>掛載外部儲存裝置</vt:lpstr>
      <vt:lpstr>檔案分享協同合作</vt:lpstr>
      <vt:lpstr>活動追蹤</vt:lpstr>
      <vt:lpstr>通知</vt:lpstr>
      <vt:lpstr>使用者管理</vt:lpstr>
      <vt:lpstr>Admin</vt:lpstr>
      <vt:lpstr>PowerPoint 簡報</vt:lpstr>
      <vt:lpstr>PowerPoint 簡報</vt:lpstr>
      <vt:lpstr>ownCloud App 生態系統</vt:lpstr>
      <vt:lpstr>協同作業</vt:lpstr>
      <vt:lpstr>筆記與任務</vt:lpstr>
      <vt:lpstr>Draw.io</vt:lpstr>
      <vt:lpstr>影像及 PDF 檢視器</vt:lpstr>
      <vt:lpstr>投票</vt:lpstr>
      <vt:lpstr>ONLYOFFICE  (Documents, SpreadSheets, Presentations)</vt:lpstr>
      <vt:lpstr>PowerPoint 簡報</vt:lpstr>
      <vt:lpstr>PowerPoint 簡報</vt:lpstr>
      <vt:lpstr>跨平台支援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ownCloud</dc:title>
  <dc:creator>Han Tsai</dc:creator>
  <cp:lastModifiedBy>QNAP_Han Tsai</cp:lastModifiedBy>
  <cp:revision>2</cp:revision>
  <dcterms:modified xsi:type="dcterms:W3CDTF">2019-01-08T06:33:43Z</dcterms:modified>
</cp:coreProperties>
</file>