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61" r:id="rId4"/>
    <p:sldId id="309" r:id="rId5"/>
    <p:sldId id="287" r:id="rId6"/>
    <p:sldId id="286" r:id="rId7"/>
    <p:sldId id="307" r:id="rId8"/>
    <p:sldId id="298" r:id="rId9"/>
    <p:sldId id="308" r:id="rId10"/>
    <p:sldId id="310" r:id="rId11"/>
    <p:sldId id="311" r:id="rId12"/>
    <p:sldId id="268" r:id="rId13"/>
    <p:sldId id="293" r:id="rId14"/>
    <p:sldId id="259" r:id="rId15"/>
    <p:sldId id="313" r:id="rId16"/>
    <p:sldId id="314" r:id="rId17"/>
    <p:sldId id="329" r:id="rId18"/>
    <p:sldId id="315" r:id="rId19"/>
    <p:sldId id="316" r:id="rId20"/>
    <p:sldId id="319" r:id="rId21"/>
    <p:sldId id="317" r:id="rId22"/>
    <p:sldId id="318" r:id="rId23"/>
    <p:sldId id="328" r:id="rId24"/>
    <p:sldId id="324" r:id="rId25"/>
    <p:sldId id="262" r:id="rId26"/>
    <p:sldId id="320" r:id="rId27"/>
    <p:sldId id="322" r:id="rId28"/>
    <p:sldId id="327" r:id="rId2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357F"/>
    <a:srgbClr val="42EAF7"/>
    <a:srgbClr val="85F2EF"/>
    <a:srgbClr val="108E8B"/>
    <a:srgbClr val="84F1EE"/>
    <a:srgbClr val="E06A56"/>
    <a:srgbClr val="FF89D5"/>
    <a:srgbClr val="E2E6E8"/>
    <a:srgbClr val="C5C6BE"/>
    <a:srgbClr val="E2E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066D3F-C574-4CC7-A0DC-AC00CC56682E}" v="20" dt="2018-12-24T08:43:00.054"/>
    <p1510:client id="{B36BBE28-A713-93E0-974C-2A2206F5F3AA}" v="2" dt="2018-12-25T02:33:44.791"/>
    <p1510:client id="{2B6EDDC1-D459-A26F-2F5E-D798124BD14E}" v="1" dt="2018-12-25T03:17:10.654"/>
    <p1510:client id="{44C4862B-6F49-7987-9CCE-4CF842E0928A}" v="38" dt="2018-12-25T05:38:19.046"/>
    <p1510:client id="{31CED568-AD16-0C0F-F909-18142C383987}" v="133" dt="2018-12-25T04:15:40.8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NAP_Kevin Hsieh" userId="S::kevinhsieh@ieinet.onmicrosoft.com::8d3588e5-ac00-448d-8705-c738374d141e" providerId="AD" clId="Web-{01D1C3D1-F339-4163-8FAB-7992016F7F1B}"/>
    <pc:docChg chg="modSld">
      <pc:chgData name="QNAP_Kevin Hsieh" userId="S::kevinhsieh@ieinet.onmicrosoft.com::8d3588e5-ac00-448d-8705-c738374d141e" providerId="AD" clId="Web-{01D1C3D1-F339-4163-8FAB-7992016F7F1B}" dt="2018-12-20T10:34:52.683" v="22" actId="20577"/>
      <pc:docMkLst>
        <pc:docMk/>
      </pc:docMkLst>
      <pc:sldChg chg="modSp">
        <pc:chgData name="QNAP_Kevin Hsieh" userId="S::kevinhsieh@ieinet.onmicrosoft.com::8d3588e5-ac00-448d-8705-c738374d141e" providerId="AD" clId="Web-{01D1C3D1-F339-4163-8FAB-7992016F7F1B}" dt="2018-12-20T10:34:50.027" v="20" actId="20577"/>
        <pc:sldMkLst>
          <pc:docMk/>
          <pc:sldMk cId="2859822613" sldId="293"/>
        </pc:sldMkLst>
        <pc:spChg chg="mod">
          <ac:chgData name="QNAP_Kevin Hsieh" userId="S::kevinhsieh@ieinet.onmicrosoft.com::8d3588e5-ac00-448d-8705-c738374d141e" providerId="AD" clId="Web-{01D1C3D1-F339-4163-8FAB-7992016F7F1B}" dt="2018-12-20T10:34:50.027" v="20" actId="20577"/>
          <ac:spMkLst>
            <pc:docMk/>
            <pc:sldMk cId="2859822613" sldId="293"/>
            <ac:spMk id="2" creationId="{22459531-4046-4AE5-B19E-118CCEEDA496}"/>
          </ac:spMkLst>
        </pc:spChg>
      </pc:sldChg>
    </pc:docChg>
  </pc:docChgLst>
  <pc:docChgLst>
    <pc:chgData name="QNAP_Copy Su" userId="S::copysu@ieinet.onmicrosoft.com::1126be78-0e4b-4fc6-8d80-fa9b94be460a" providerId="AD" clId="Web-{9811951C-DAF2-DD5C-C150-AB385DBE5BED}"/>
    <pc:docChg chg="modSld">
      <pc:chgData name="QNAP_Copy Su" userId="S::copysu@ieinet.onmicrosoft.com::1126be78-0e4b-4fc6-8d80-fa9b94be460a" providerId="AD" clId="Web-{9811951C-DAF2-DD5C-C150-AB385DBE5BED}" dt="2018-12-22T01:53:53.305" v="0" actId="1076"/>
      <pc:docMkLst>
        <pc:docMk/>
      </pc:docMkLst>
      <pc:sldChg chg="modSp">
        <pc:chgData name="QNAP_Copy Su" userId="S::copysu@ieinet.onmicrosoft.com::1126be78-0e4b-4fc6-8d80-fa9b94be460a" providerId="AD" clId="Web-{9811951C-DAF2-DD5C-C150-AB385DBE5BED}" dt="2018-12-22T01:53:53.305" v="0" actId="1076"/>
        <pc:sldMkLst>
          <pc:docMk/>
          <pc:sldMk cId="1672688539" sldId="328"/>
        </pc:sldMkLst>
        <pc:spChg chg="mod">
          <ac:chgData name="QNAP_Copy Su" userId="S::copysu@ieinet.onmicrosoft.com::1126be78-0e4b-4fc6-8d80-fa9b94be460a" providerId="AD" clId="Web-{9811951C-DAF2-DD5C-C150-AB385DBE5BED}" dt="2018-12-22T01:53:53.305" v="0" actId="1076"/>
          <ac:spMkLst>
            <pc:docMk/>
            <pc:sldMk cId="1672688539" sldId="328"/>
            <ac:spMk id="36" creationId="{2A0AA603-A918-46C8-8DB0-3BA3B8D4BFE5}"/>
          </ac:spMkLst>
        </pc:spChg>
      </pc:sldChg>
    </pc:docChg>
  </pc:docChgLst>
  <pc:docChgLst>
    <pc:chgData name="QNAP_Kevin Hsieh" userId="S::kevinhsieh@ieinet.onmicrosoft.com::8d3588e5-ac00-448d-8705-c738374d141e" providerId="AD" clId="Web-{0D9BD93E-55A4-CDB4-C5F4-C2524DDC3513}"/>
    <pc:docChg chg="modSld">
      <pc:chgData name="QNAP_Kevin Hsieh" userId="S::kevinhsieh@ieinet.onmicrosoft.com::8d3588e5-ac00-448d-8705-c738374d141e" providerId="AD" clId="Web-{0D9BD93E-55A4-CDB4-C5F4-C2524DDC3513}" dt="2018-12-20T02:04:57.257" v="20" actId="1076"/>
      <pc:docMkLst>
        <pc:docMk/>
      </pc:docMkLst>
      <pc:sldChg chg="addSp delSp">
        <pc:chgData name="QNAP_Kevin Hsieh" userId="S::kevinhsieh@ieinet.onmicrosoft.com::8d3588e5-ac00-448d-8705-c738374d141e" providerId="AD" clId="Web-{0D9BD93E-55A4-CDB4-C5F4-C2524DDC3513}" dt="2018-12-20T02:04:25.960" v="18" actId="1076"/>
        <pc:sldMkLst>
          <pc:docMk/>
          <pc:sldMk cId="2142646207" sldId="322"/>
        </pc:sldMkLst>
        <pc:spChg chg="del">
          <ac:chgData name="QNAP_Kevin Hsieh" userId="S::kevinhsieh@ieinet.onmicrosoft.com::8d3588e5-ac00-448d-8705-c738374d141e" providerId="AD" clId="Web-{0D9BD93E-55A4-CDB4-C5F4-C2524DDC3513}" dt="2018-12-20T02:04:24.741" v="17" actId="1076"/>
          <ac:spMkLst>
            <pc:docMk/>
            <pc:sldMk cId="2142646207" sldId="322"/>
            <ac:spMk id="7" creationId="{00000000-0000-0000-0000-000000000000}"/>
          </ac:spMkLst>
        </pc:spChg>
        <pc:picChg chg="add">
          <ac:chgData name="QNAP_Kevin Hsieh" userId="S::kevinhsieh@ieinet.onmicrosoft.com::8d3588e5-ac00-448d-8705-c738374d141e" providerId="AD" clId="Web-{0D9BD93E-55A4-CDB4-C5F4-C2524DDC3513}" dt="2018-12-20T02:04:25.960" v="18" actId="1076"/>
          <ac:picMkLst>
            <pc:docMk/>
            <pc:sldMk cId="2142646207" sldId="322"/>
            <ac:picMk id="3" creationId="{CDEE2625-7331-4948-BDB2-D0AE85632AE8}"/>
          </ac:picMkLst>
        </pc:picChg>
      </pc:sldChg>
    </pc:docChg>
  </pc:docChgLst>
  <pc:docChgLst>
    <pc:chgData name="QNAP_Kevin Hsieh" userId="S::kevinhsieh@ieinet.onmicrosoft.com::8d3588e5-ac00-448d-8705-c738374d141e" providerId="AD" clId="Web-{B36BBE28-A713-93E0-974C-2A2206F5F3AA}"/>
    <pc:docChg chg="modSld sldOrd">
      <pc:chgData name="QNAP_Kevin Hsieh" userId="S::kevinhsieh@ieinet.onmicrosoft.com::8d3588e5-ac00-448d-8705-c738374d141e" providerId="AD" clId="Web-{B36BBE28-A713-93E0-974C-2A2206F5F3AA}" dt="2018-12-25T02:33:49.135" v="113"/>
      <pc:docMkLst>
        <pc:docMk/>
      </pc:docMkLst>
      <pc:sldChg chg="modSp">
        <pc:chgData name="QNAP_Kevin Hsieh" userId="S::kevinhsieh@ieinet.onmicrosoft.com::8d3588e5-ac00-448d-8705-c738374d141e" providerId="AD" clId="Web-{B36BBE28-A713-93E0-974C-2A2206F5F3AA}" dt="2018-12-25T01:26:22.370" v="24" actId="20577"/>
        <pc:sldMkLst>
          <pc:docMk/>
          <pc:sldMk cId="1607916248" sldId="286"/>
        </pc:sldMkLst>
        <pc:spChg chg="mod">
          <ac:chgData name="QNAP_Kevin Hsieh" userId="S::kevinhsieh@ieinet.onmicrosoft.com::8d3588e5-ac00-448d-8705-c738374d141e" providerId="AD" clId="Web-{B36BBE28-A713-93E0-974C-2A2206F5F3AA}" dt="2018-12-25T01:26:22.370" v="24" actId="20577"/>
          <ac:spMkLst>
            <pc:docMk/>
            <pc:sldMk cId="1607916248" sldId="286"/>
            <ac:spMk id="2" creationId="{BE6A6DD2-6E34-4593-8FC2-A9EE917DB5B3}"/>
          </ac:spMkLst>
        </pc:spChg>
      </pc:sldChg>
      <pc:sldChg chg="addSp delSp modSp">
        <pc:chgData name="QNAP_Kevin Hsieh" userId="S::kevinhsieh@ieinet.onmicrosoft.com::8d3588e5-ac00-448d-8705-c738374d141e" providerId="AD" clId="Web-{B36BBE28-A713-93E0-974C-2A2206F5F3AA}" dt="2018-12-25T02:33:49.135" v="113"/>
        <pc:sldMkLst>
          <pc:docMk/>
          <pc:sldMk cId="1746674120" sldId="310"/>
        </pc:sldMkLst>
        <pc:picChg chg="add del mod">
          <ac:chgData name="QNAP_Kevin Hsieh" userId="S::kevinhsieh@ieinet.onmicrosoft.com::8d3588e5-ac00-448d-8705-c738374d141e" providerId="AD" clId="Web-{B36BBE28-A713-93E0-974C-2A2206F5F3AA}" dt="2018-12-25T02:33:49.135" v="113"/>
          <ac:picMkLst>
            <pc:docMk/>
            <pc:sldMk cId="1746674120" sldId="310"/>
            <ac:picMk id="4" creationId="{9A686D96-2940-4624-A40F-6DBB163213E6}"/>
          </ac:picMkLst>
        </pc:picChg>
      </pc:sldChg>
      <pc:sldChg chg="addSp delSp modSp">
        <pc:chgData name="QNAP_Kevin Hsieh" userId="S::kevinhsieh@ieinet.onmicrosoft.com::8d3588e5-ac00-448d-8705-c738374d141e" providerId="AD" clId="Web-{B36BBE28-A713-93E0-974C-2A2206F5F3AA}" dt="2018-12-25T01:34:17.825" v="107"/>
        <pc:sldMkLst>
          <pc:docMk/>
          <pc:sldMk cId="1492292330" sldId="318"/>
        </pc:sldMkLst>
        <pc:spChg chg="add del mod">
          <ac:chgData name="QNAP_Kevin Hsieh" userId="S::kevinhsieh@ieinet.onmicrosoft.com::8d3588e5-ac00-448d-8705-c738374d141e" providerId="AD" clId="Web-{B36BBE28-A713-93E0-974C-2A2206F5F3AA}" dt="2018-12-25T01:34:17.825" v="107"/>
          <ac:spMkLst>
            <pc:docMk/>
            <pc:sldMk cId="1492292330" sldId="318"/>
            <ac:spMk id="12" creationId="{DB5DD4B2-E7DB-4726-88CF-B082DAFFAFC9}"/>
          </ac:spMkLst>
        </pc:spChg>
        <pc:spChg chg="add del mod">
          <ac:chgData name="QNAP_Kevin Hsieh" userId="S::kevinhsieh@ieinet.onmicrosoft.com::8d3588e5-ac00-448d-8705-c738374d141e" providerId="AD" clId="Web-{B36BBE28-A713-93E0-974C-2A2206F5F3AA}" dt="2018-12-25T01:34:17.825" v="106"/>
          <ac:spMkLst>
            <pc:docMk/>
            <pc:sldMk cId="1492292330" sldId="318"/>
            <ac:spMk id="13" creationId="{5D915475-2205-48F1-9058-50C9D11B3F2E}"/>
          </ac:spMkLst>
        </pc:spChg>
      </pc:sldChg>
      <pc:sldChg chg="ord">
        <pc:chgData name="QNAP_Kevin Hsieh" userId="S::kevinhsieh@ieinet.onmicrosoft.com::8d3588e5-ac00-448d-8705-c738374d141e" providerId="AD" clId="Web-{B36BBE28-A713-93E0-974C-2A2206F5F3AA}" dt="2018-12-25T01:30:03.558" v="27"/>
        <pc:sldMkLst>
          <pc:docMk/>
          <pc:sldMk cId="232273928" sldId="324"/>
        </pc:sldMkLst>
      </pc:sldChg>
    </pc:docChg>
  </pc:docChgLst>
  <pc:docChgLst>
    <pc:chgData name="QNAP_Kevin Hsieh" userId="S::kevinhsieh@ieinet.onmicrosoft.com::8d3588e5-ac00-448d-8705-c738374d141e" providerId="AD" clId="Web-{CBF1ED17-09A2-20EA-5B90-8A161F772F3C}"/>
    <pc:docChg chg="modSld">
      <pc:chgData name="QNAP_Kevin Hsieh" userId="S::kevinhsieh@ieinet.onmicrosoft.com::8d3588e5-ac00-448d-8705-c738374d141e" providerId="AD" clId="Web-{CBF1ED17-09A2-20EA-5B90-8A161F772F3C}" dt="2018-12-19T00:12:41.724" v="65" actId="14100"/>
      <pc:docMkLst>
        <pc:docMk/>
      </pc:docMkLst>
      <pc:sldChg chg="modSp">
        <pc:chgData name="QNAP_Kevin Hsieh" userId="S::kevinhsieh@ieinet.onmicrosoft.com::8d3588e5-ac00-448d-8705-c738374d141e" providerId="AD" clId="Web-{CBF1ED17-09A2-20EA-5B90-8A161F772F3C}" dt="2018-12-18T23:54:09.930" v="25" actId="20577"/>
        <pc:sldMkLst>
          <pc:docMk/>
          <pc:sldMk cId="1100350478" sldId="309"/>
        </pc:sldMkLst>
        <pc:spChg chg="mod">
          <ac:chgData name="QNAP_Kevin Hsieh" userId="S::kevinhsieh@ieinet.onmicrosoft.com::8d3588e5-ac00-448d-8705-c738374d141e" providerId="AD" clId="Web-{CBF1ED17-09A2-20EA-5B90-8A161F772F3C}" dt="2018-12-18T23:54:09.930" v="25" actId="20577"/>
          <ac:spMkLst>
            <pc:docMk/>
            <pc:sldMk cId="1100350478" sldId="309"/>
            <ac:spMk id="7" creationId="{00000000-0000-0000-0000-000000000000}"/>
          </ac:spMkLst>
        </pc:spChg>
      </pc:sldChg>
      <pc:sldChg chg="modSp">
        <pc:chgData name="QNAP_Kevin Hsieh" userId="S::kevinhsieh@ieinet.onmicrosoft.com::8d3588e5-ac00-448d-8705-c738374d141e" providerId="AD" clId="Web-{CBF1ED17-09A2-20EA-5B90-8A161F772F3C}" dt="2018-12-19T00:11:08.691" v="27" actId="14100"/>
        <pc:sldMkLst>
          <pc:docMk/>
          <pc:sldMk cId="1610032843" sldId="311"/>
        </pc:sldMkLst>
        <pc:picChg chg="mod">
          <ac:chgData name="QNAP_Kevin Hsieh" userId="S::kevinhsieh@ieinet.onmicrosoft.com::8d3588e5-ac00-448d-8705-c738374d141e" providerId="AD" clId="Web-{CBF1ED17-09A2-20EA-5B90-8A161F772F3C}" dt="2018-12-19T00:11:08.691" v="27" actId="14100"/>
          <ac:picMkLst>
            <pc:docMk/>
            <pc:sldMk cId="1610032843" sldId="311"/>
            <ac:picMk id="14" creationId="{E8288D48-5CC7-4401-B4F9-DDBCF1FC9569}"/>
          </ac:picMkLst>
        </pc:picChg>
      </pc:sldChg>
    </pc:docChg>
  </pc:docChgLst>
  <pc:docChgLst>
    <pc:chgData name="QNAP_Copy Su" userId="S::copysu@ieinet.onmicrosoft.com::1126be78-0e4b-4fc6-8d80-fa9b94be460a" providerId="AD" clId="Web-{7A2E25C2-444E-14CC-4553-4497339EE8DA}"/>
    <pc:docChg chg="modSld">
      <pc:chgData name="QNAP_Copy Su" userId="S::copysu@ieinet.onmicrosoft.com::1126be78-0e4b-4fc6-8d80-fa9b94be460a" providerId="AD" clId="Web-{7A2E25C2-444E-14CC-4553-4497339EE8DA}" dt="2018-12-18T05:51:13.432" v="1" actId="1076"/>
      <pc:docMkLst>
        <pc:docMk/>
      </pc:docMkLst>
    </pc:docChg>
  </pc:docChgLst>
  <pc:docChgLst>
    <pc:chgData name="QNAP_Kevin Hsieh" userId="S::kevinhsieh@ieinet.onmicrosoft.com::8d3588e5-ac00-448d-8705-c738374d141e" providerId="AD" clId="Web-{3D9D2E95-8F83-BA57-1C98-4F0949D65043}"/>
    <pc:docChg chg="modSld">
      <pc:chgData name="QNAP_Kevin Hsieh" userId="S::kevinhsieh@ieinet.onmicrosoft.com::8d3588e5-ac00-448d-8705-c738374d141e" providerId="AD" clId="Web-{3D9D2E95-8F83-BA57-1C98-4F0949D65043}" dt="2018-12-24T11:05:35.125" v="30" actId="20577"/>
      <pc:docMkLst>
        <pc:docMk/>
      </pc:docMkLst>
      <pc:sldChg chg="modSp">
        <pc:chgData name="QNAP_Kevin Hsieh" userId="S::kevinhsieh@ieinet.onmicrosoft.com::8d3588e5-ac00-448d-8705-c738374d141e" providerId="AD" clId="Web-{3D9D2E95-8F83-BA57-1C98-4F0949D65043}" dt="2018-12-24T11:03:54.950" v="2" actId="20577"/>
        <pc:sldMkLst>
          <pc:docMk/>
          <pc:sldMk cId="987833470" sldId="308"/>
        </pc:sldMkLst>
        <pc:spChg chg="mod">
          <ac:chgData name="QNAP_Kevin Hsieh" userId="S::kevinhsieh@ieinet.onmicrosoft.com::8d3588e5-ac00-448d-8705-c738374d141e" providerId="AD" clId="Web-{3D9D2E95-8F83-BA57-1C98-4F0949D65043}" dt="2018-12-24T11:03:54.950" v="2" actId="20577"/>
          <ac:spMkLst>
            <pc:docMk/>
            <pc:sldMk cId="987833470" sldId="308"/>
            <ac:spMk id="33" creationId="{B4B57411-7FD5-4418-A5E7-AD87917FFA25}"/>
          </ac:spMkLst>
        </pc:spChg>
      </pc:sldChg>
      <pc:sldChg chg="modSp">
        <pc:chgData name="QNAP_Kevin Hsieh" userId="S::kevinhsieh@ieinet.onmicrosoft.com::8d3588e5-ac00-448d-8705-c738374d141e" providerId="AD" clId="Web-{3D9D2E95-8F83-BA57-1C98-4F0949D65043}" dt="2018-12-24T11:04:46.749" v="19" actId="20577"/>
        <pc:sldMkLst>
          <pc:docMk/>
          <pc:sldMk cId="1610032843" sldId="311"/>
        </pc:sldMkLst>
        <pc:spChg chg="mod">
          <ac:chgData name="QNAP_Kevin Hsieh" userId="S::kevinhsieh@ieinet.onmicrosoft.com::8d3588e5-ac00-448d-8705-c738374d141e" providerId="AD" clId="Web-{3D9D2E95-8F83-BA57-1C98-4F0949D65043}" dt="2018-12-24T11:04:46.749" v="19" actId="20577"/>
          <ac:spMkLst>
            <pc:docMk/>
            <pc:sldMk cId="1610032843" sldId="311"/>
            <ac:spMk id="13" creationId="{00000000-0000-0000-0000-000000000000}"/>
          </ac:spMkLst>
        </pc:spChg>
      </pc:sldChg>
      <pc:sldChg chg="modSp">
        <pc:chgData name="QNAP_Kevin Hsieh" userId="S::kevinhsieh@ieinet.onmicrosoft.com::8d3588e5-ac00-448d-8705-c738374d141e" providerId="AD" clId="Web-{3D9D2E95-8F83-BA57-1C98-4F0949D65043}" dt="2018-12-24T11:05:35.125" v="29" actId="20577"/>
        <pc:sldMkLst>
          <pc:docMk/>
          <pc:sldMk cId="741646481" sldId="317"/>
        </pc:sldMkLst>
        <pc:spChg chg="mod">
          <ac:chgData name="QNAP_Kevin Hsieh" userId="S::kevinhsieh@ieinet.onmicrosoft.com::8d3588e5-ac00-448d-8705-c738374d141e" providerId="AD" clId="Web-{3D9D2E95-8F83-BA57-1C98-4F0949D65043}" dt="2018-12-24T11:05:35.125" v="29" actId="20577"/>
          <ac:spMkLst>
            <pc:docMk/>
            <pc:sldMk cId="741646481" sldId="317"/>
            <ac:spMk id="2" creationId="{00000000-0000-0000-0000-000000000000}"/>
          </ac:spMkLst>
        </pc:spChg>
      </pc:sldChg>
      <pc:sldChg chg="modSp">
        <pc:chgData name="QNAP_Kevin Hsieh" userId="S::kevinhsieh@ieinet.onmicrosoft.com::8d3588e5-ac00-448d-8705-c738374d141e" providerId="AD" clId="Web-{3D9D2E95-8F83-BA57-1C98-4F0949D65043}" dt="2018-12-24T11:05:29.969" v="22" actId="20577"/>
        <pc:sldMkLst>
          <pc:docMk/>
          <pc:sldMk cId="393122198" sldId="319"/>
        </pc:sldMkLst>
        <pc:spChg chg="mod">
          <ac:chgData name="QNAP_Kevin Hsieh" userId="S::kevinhsieh@ieinet.onmicrosoft.com::8d3588e5-ac00-448d-8705-c738374d141e" providerId="AD" clId="Web-{3D9D2E95-8F83-BA57-1C98-4F0949D65043}" dt="2018-12-24T11:05:29.969" v="22" actId="20577"/>
          <ac:spMkLst>
            <pc:docMk/>
            <pc:sldMk cId="393122198" sldId="319"/>
            <ac:spMk id="2" creationId="{00000000-0000-0000-0000-000000000000}"/>
          </ac:spMkLst>
        </pc:spChg>
      </pc:sldChg>
    </pc:docChg>
  </pc:docChgLst>
  <pc:docChgLst>
    <pc:chgData name="QNAP_Kevin Hsieh" userId="S::kevinhsieh@ieinet.onmicrosoft.com::8d3588e5-ac00-448d-8705-c738374d141e" providerId="AD" clId="Web-{EF5096BD-1487-09CE-5C14-6C3A236A247E}"/>
    <pc:docChg chg="modSld">
      <pc:chgData name="QNAP_Kevin Hsieh" userId="S::kevinhsieh@ieinet.onmicrosoft.com::8d3588e5-ac00-448d-8705-c738374d141e" providerId="AD" clId="Web-{EF5096BD-1487-09CE-5C14-6C3A236A247E}" dt="2018-12-13T08:51:16.519" v="3" actId="20577"/>
      <pc:docMkLst>
        <pc:docMk/>
      </pc:docMkLst>
    </pc:docChg>
  </pc:docChgLst>
  <pc:docChgLst>
    <pc:chgData name="QNAP_Michael Wang" userId="24f6d3ac-b521-4ab1-807f-c66c6142572e" providerId="ADAL" clId="{3A066D3F-C574-4CC7-A0DC-AC00CC56682E}"/>
    <pc:docChg chg="modSld">
      <pc:chgData name="QNAP_Michael Wang" userId="24f6d3ac-b521-4ab1-807f-c66c6142572e" providerId="ADAL" clId="{3A066D3F-C574-4CC7-A0DC-AC00CC56682E}" dt="2018-12-24T08:43:00.054" v="19"/>
      <pc:docMkLst>
        <pc:docMk/>
      </pc:docMkLst>
      <pc:sldChg chg="modSp">
        <pc:chgData name="QNAP_Michael Wang" userId="24f6d3ac-b521-4ab1-807f-c66c6142572e" providerId="ADAL" clId="{3A066D3F-C574-4CC7-A0DC-AC00CC56682E}" dt="2018-12-24T08:36:04.649" v="0" actId="20577"/>
        <pc:sldMkLst>
          <pc:docMk/>
          <pc:sldMk cId="987833470" sldId="308"/>
        </pc:sldMkLst>
        <pc:spChg chg="mod">
          <ac:chgData name="QNAP_Michael Wang" userId="24f6d3ac-b521-4ab1-807f-c66c6142572e" providerId="ADAL" clId="{3A066D3F-C574-4CC7-A0DC-AC00CC56682E}" dt="2018-12-24T08:36:04.649" v="0" actId="20577"/>
          <ac:spMkLst>
            <pc:docMk/>
            <pc:sldMk cId="987833470" sldId="308"/>
            <ac:spMk id="33" creationId="{B4B57411-7FD5-4418-A5E7-AD87917FFA25}"/>
          </ac:spMkLst>
        </pc:spChg>
      </pc:sldChg>
      <pc:sldChg chg="modSp">
        <pc:chgData name="QNAP_Michael Wang" userId="24f6d3ac-b521-4ab1-807f-c66c6142572e" providerId="ADAL" clId="{3A066D3F-C574-4CC7-A0DC-AC00CC56682E}" dt="2018-12-24T08:41:09.589" v="7" actId="20577"/>
        <pc:sldMkLst>
          <pc:docMk/>
          <pc:sldMk cId="176213601" sldId="315"/>
        </pc:sldMkLst>
        <pc:spChg chg="mod">
          <ac:chgData name="QNAP_Michael Wang" userId="24f6d3ac-b521-4ab1-807f-c66c6142572e" providerId="ADAL" clId="{3A066D3F-C574-4CC7-A0DC-AC00CC56682E}" dt="2018-12-24T08:41:09.589" v="7" actId="20577"/>
          <ac:spMkLst>
            <pc:docMk/>
            <pc:sldMk cId="176213601" sldId="315"/>
            <ac:spMk id="4" creationId="{8816C64A-F163-4F61-A4A0-69B57DFBE5D2}"/>
          </ac:spMkLst>
        </pc:spChg>
      </pc:sldChg>
      <pc:sldChg chg="modSp">
        <pc:chgData name="QNAP_Michael Wang" userId="24f6d3ac-b521-4ab1-807f-c66c6142572e" providerId="ADAL" clId="{3A066D3F-C574-4CC7-A0DC-AC00CC56682E}" dt="2018-12-24T08:43:00.054" v="19"/>
        <pc:sldMkLst>
          <pc:docMk/>
          <pc:sldMk cId="2142646207" sldId="322"/>
        </pc:sldMkLst>
        <pc:spChg chg="mod">
          <ac:chgData name="QNAP_Michael Wang" userId="24f6d3ac-b521-4ab1-807f-c66c6142572e" providerId="ADAL" clId="{3A066D3F-C574-4CC7-A0DC-AC00CC56682E}" dt="2018-12-24T08:43:00.054" v="19"/>
          <ac:spMkLst>
            <pc:docMk/>
            <pc:sldMk cId="2142646207" sldId="322"/>
            <ac:spMk id="6" creationId="{59BF6776-D6B5-4EE4-944B-7CA0AB33F23F}"/>
          </ac:spMkLst>
        </pc:spChg>
      </pc:sldChg>
    </pc:docChg>
  </pc:docChgLst>
  <pc:docChgLst>
    <pc:chgData name="QNAP_Kevin Hsieh" userId="S::kevinhsieh@ieinet.onmicrosoft.com::8d3588e5-ac00-448d-8705-c738374d141e" providerId="AD" clId="Web-{11FAFD68-0FF3-E36E-BB06-E77783132113}"/>
    <pc:docChg chg="addSld modSld sldOrd">
      <pc:chgData name="QNAP_Kevin Hsieh" userId="S::kevinhsieh@ieinet.onmicrosoft.com::8d3588e5-ac00-448d-8705-c738374d141e" providerId="AD" clId="Web-{11FAFD68-0FF3-E36E-BB06-E77783132113}" dt="2018-12-14T08:20:55.602" v="643" actId="20577"/>
      <pc:docMkLst>
        <pc:docMk/>
      </pc:docMkLst>
    </pc:docChg>
  </pc:docChgLst>
  <pc:docChgLst>
    <pc:chgData name="來賓使用者" userId="S::urn:spo:anon#c4153d40f7f49970aa830bf7cf95291902ecfa883c906ff6cf55b886d2c906dc::" providerId="AD" clId="Web-{D1D50544-C0E6-4E20-90A0-E8BA0811BA44}"/>
    <pc:docChg chg="modSld">
      <pc:chgData name="來賓使用者" userId="S::urn:spo:anon#c4153d40f7f49970aa830bf7cf95291902ecfa883c906ff6cf55b886d2c906dc::" providerId="AD" clId="Web-{D1D50544-C0E6-4E20-90A0-E8BA0811BA44}" dt="2018-12-19T09:34:25.322" v="33"/>
      <pc:docMkLst>
        <pc:docMk/>
      </pc:docMkLst>
    </pc:docChg>
  </pc:docChgLst>
  <pc:docChgLst>
    <pc:chgData name="QNAP_Kevin Hsieh" userId="S::kevinhsieh@ieinet.onmicrosoft.com::8d3588e5-ac00-448d-8705-c738374d141e" providerId="AD" clId="Web-{A0787372-CDC7-3B4A-62F9-A4048277B811}"/>
    <pc:docChg chg="modSld">
      <pc:chgData name="QNAP_Kevin Hsieh" userId="S::kevinhsieh@ieinet.onmicrosoft.com::8d3588e5-ac00-448d-8705-c738374d141e" providerId="AD" clId="Web-{A0787372-CDC7-3B4A-62F9-A4048277B811}" dt="2018-12-24T15:32:31.317" v="92" actId="20577"/>
      <pc:docMkLst>
        <pc:docMk/>
      </pc:docMkLst>
      <pc:sldChg chg="modSp">
        <pc:chgData name="QNAP_Kevin Hsieh" userId="S::kevinhsieh@ieinet.onmicrosoft.com::8d3588e5-ac00-448d-8705-c738374d141e" providerId="AD" clId="Web-{A0787372-CDC7-3B4A-62F9-A4048277B811}" dt="2018-12-24T15:30:36.864" v="10" actId="20577"/>
        <pc:sldMkLst>
          <pc:docMk/>
          <pc:sldMk cId="1249270730" sldId="298"/>
        </pc:sldMkLst>
        <pc:spChg chg="mod">
          <ac:chgData name="QNAP_Kevin Hsieh" userId="S::kevinhsieh@ieinet.onmicrosoft.com::8d3588e5-ac00-448d-8705-c738374d141e" providerId="AD" clId="Web-{A0787372-CDC7-3B4A-62F9-A4048277B811}" dt="2018-12-24T15:30:36.864" v="10" actId="20577"/>
          <ac:spMkLst>
            <pc:docMk/>
            <pc:sldMk cId="1249270730" sldId="298"/>
            <ac:spMk id="6" creationId="{0D81695F-FCA9-4952-97B7-EC3EB64B4ED0}"/>
          </ac:spMkLst>
        </pc:spChg>
      </pc:sldChg>
      <pc:sldChg chg="modSp">
        <pc:chgData name="QNAP_Kevin Hsieh" userId="S::kevinhsieh@ieinet.onmicrosoft.com::8d3588e5-ac00-448d-8705-c738374d141e" providerId="AD" clId="Web-{A0787372-CDC7-3B4A-62F9-A4048277B811}" dt="2018-12-24T15:31:01.176" v="17" actId="20577"/>
        <pc:sldMkLst>
          <pc:docMk/>
          <pc:sldMk cId="1610032843" sldId="311"/>
        </pc:sldMkLst>
        <pc:spChg chg="mod">
          <ac:chgData name="QNAP_Kevin Hsieh" userId="S::kevinhsieh@ieinet.onmicrosoft.com::8d3588e5-ac00-448d-8705-c738374d141e" providerId="AD" clId="Web-{A0787372-CDC7-3B4A-62F9-A4048277B811}" dt="2018-12-24T15:31:01.176" v="17" actId="20577"/>
          <ac:spMkLst>
            <pc:docMk/>
            <pc:sldMk cId="1610032843" sldId="311"/>
            <ac:spMk id="2" creationId="{00000000-0000-0000-0000-000000000000}"/>
          </ac:spMkLst>
        </pc:spChg>
      </pc:sldChg>
      <pc:sldChg chg="modSp">
        <pc:chgData name="QNAP_Kevin Hsieh" userId="S::kevinhsieh@ieinet.onmicrosoft.com::8d3588e5-ac00-448d-8705-c738374d141e" providerId="AD" clId="Web-{A0787372-CDC7-3B4A-62F9-A4048277B811}" dt="2018-12-24T15:32:31.317" v="91" actId="20577"/>
        <pc:sldMkLst>
          <pc:docMk/>
          <pc:sldMk cId="1090142085" sldId="314"/>
        </pc:sldMkLst>
        <pc:spChg chg="mod">
          <ac:chgData name="QNAP_Kevin Hsieh" userId="S::kevinhsieh@ieinet.onmicrosoft.com::8d3588e5-ac00-448d-8705-c738374d141e" providerId="AD" clId="Web-{A0787372-CDC7-3B4A-62F9-A4048277B811}" dt="2018-12-24T15:32:31.317" v="91" actId="20577"/>
          <ac:spMkLst>
            <pc:docMk/>
            <pc:sldMk cId="1090142085" sldId="314"/>
            <ac:spMk id="12" creationId="{2A86D9A1-60DB-4AE9-9610-9C586B1FFF81}"/>
          </ac:spMkLst>
        </pc:spChg>
        <pc:spChg chg="mod">
          <ac:chgData name="QNAP_Kevin Hsieh" userId="S::kevinhsieh@ieinet.onmicrosoft.com::8d3588e5-ac00-448d-8705-c738374d141e" providerId="AD" clId="Web-{A0787372-CDC7-3B4A-62F9-A4048277B811}" dt="2018-12-24T15:31:33.442" v="43" actId="20577"/>
          <ac:spMkLst>
            <pc:docMk/>
            <pc:sldMk cId="1090142085" sldId="314"/>
            <ac:spMk id="15" creationId="{0168587D-9215-4691-B855-159E0C8601CD}"/>
          </ac:spMkLst>
        </pc:spChg>
      </pc:sldChg>
      <pc:sldChg chg="modSp">
        <pc:chgData name="QNAP_Kevin Hsieh" userId="S::kevinhsieh@ieinet.onmicrosoft.com::8d3588e5-ac00-448d-8705-c738374d141e" providerId="AD" clId="Web-{A0787372-CDC7-3B4A-62F9-A4048277B811}" dt="2018-12-24T15:29:04.786" v="6" actId="20577"/>
        <pc:sldMkLst>
          <pc:docMk/>
          <pc:sldMk cId="252999978" sldId="320"/>
        </pc:sldMkLst>
        <pc:spChg chg="mod">
          <ac:chgData name="QNAP_Kevin Hsieh" userId="S::kevinhsieh@ieinet.onmicrosoft.com::8d3588e5-ac00-448d-8705-c738374d141e" providerId="AD" clId="Web-{A0787372-CDC7-3B4A-62F9-A4048277B811}" dt="2018-12-24T15:29:04.786" v="6" actId="20577"/>
          <ac:spMkLst>
            <pc:docMk/>
            <pc:sldMk cId="252999978" sldId="320"/>
            <ac:spMk id="7" creationId="{59BF6776-D6B5-4EE4-944B-7CA0AB33F23F}"/>
          </ac:spMkLst>
        </pc:spChg>
      </pc:sldChg>
    </pc:docChg>
  </pc:docChgLst>
  <pc:docChgLst>
    <pc:chgData name="QNAP_Copy Su" userId="S::copysu@ieinet.onmicrosoft.com::1126be78-0e4b-4fc6-8d80-fa9b94be460a" providerId="AD" clId="Web-{F92E5D6C-030B-CA03-4301-D0C92F75CFFE}"/>
    <pc:docChg chg="modSld">
      <pc:chgData name="QNAP_Copy Su" userId="S::copysu@ieinet.onmicrosoft.com::1126be78-0e4b-4fc6-8d80-fa9b94be460a" providerId="AD" clId="Web-{F92E5D6C-030B-CA03-4301-D0C92F75CFFE}" dt="2018-12-17T06:32:54.518" v="1" actId="1076"/>
      <pc:docMkLst>
        <pc:docMk/>
      </pc:docMkLst>
    </pc:docChg>
  </pc:docChgLst>
  <pc:docChgLst>
    <pc:chgData name="QNAP_Kevin Hsieh" userId="S::kevinhsieh@ieinet.onmicrosoft.com::8d3588e5-ac00-448d-8705-c738374d141e" providerId="AD" clId="Web-{64F883A3-5331-6154-529C-26FA4E18B58A}"/>
    <pc:docChg chg="modSld sldOrd">
      <pc:chgData name="QNAP_Kevin Hsieh" userId="S::kevinhsieh@ieinet.onmicrosoft.com::8d3588e5-ac00-448d-8705-c738374d141e" providerId="AD" clId="Web-{64F883A3-5331-6154-529C-26FA4E18B58A}" dt="2018-12-24T06:05:15.058" v="183"/>
      <pc:docMkLst>
        <pc:docMk/>
      </pc:docMkLst>
      <pc:sldChg chg="modSp">
        <pc:chgData name="QNAP_Kevin Hsieh" userId="S::kevinhsieh@ieinet.onmicrosoft.com::8d3588e5-ac00-448d-8705-c738374d141e" providerId="AD" clId="Web-{64F883A3-5331-6154-529C-26FA4E18B58A}" dt="2018-12-24T02:47:05.468" v="8" actId="20577"/>
        <pc:sldMkLst>
          <pc:docMk/>
          <pc:sldMk cId="1607916248" sldId="286"/>
        </pc:sldMkLst>
        <pc:spChg chg="mod">
          <ac:chgData name="QNAP_Kevin Hsieh" userId="S::kevinhsieh@ieinet.onmicrosoft.com::8d3588e5-ac00-448d-8705-c738374d141e" providerId="AD" clId="Web-{64F883A3-5331-6154-529C-26FA4E18B58A}" dt="2018-12-24T02:47:05.468" v="8" actId="20577"/>
          <ac:spMkLst>
            <pc:docMk/>
            <pc:sldMk cId="1607916248" sldId="286"/>
            <ac:spMk id="27" creationId="{37C9C61C-23B2-4F4F-9573-E7E97BBA7E83}"/>
          </ac:spMkLst>
        </pc:spChg>
      </pc:sldChg>
      <pc:sldChg chg="modSp">
        <pc:chgData name="QNAP_Kevin Hsieh" userId="S::kevinhsieh@ieinet.onmicrosoft.com::8d3588e5-ac00-448d-8705-c738374d141e" providerId="AD" clId="Web-{64F883A3-5331-6154-529C-26FA4E18B58A}" dt="2018-12-24T05:30:57.301" v="18" actId="20577"/>
        <pc:sldMkLst>
          <pc:docMk/>
          <pc:sldMk cId="679211340" sldId="316"/>
        </pc:sldMkLst>
        <pc:spChg chg="mod">
          <ac:chgData name="QNAP_Kevin Hsieh" userId="S::kevinhsieh@ieinet.onmicrosoft.com::8d3588e5-ac00-448d-8705-c738374d141e" providerId="AD" clId="Web-{64F883A3-5331-6154-529C-26FA4E18B58A}" dt="2018-12-24T05:30:57.301" v="18" actId="20577"/>
          <ac:spMkLst>
            <pc:docMk/>
            <pc:sldMk cId="679211340" sldId="316"/>
            <ac:spMk id="2" creationId="{00000000-0000-0000-0000-000000000000}"/>
          </ac:spMkLst>
        </pc:spChg>
      </pc:sldChg>
      <pc:sldChg chg="modSp">
        <pc:chgData name="QNAP_Kevin Hsieh" userId="S::kevinhsieh@ieinet.onmicrosoft.com::8d3588e5-ac00-448d-8705-c738374d141e" providerId="AD" clId="Web-{64F883A3-5331-6154-529C-26FA4E18B58A}" dt="2018-12-24T05:31:18.551" v="27" actId="20577"/>
        <pc:sldMkLst>
          <pc:docMk/>
          <pc:sldMk cId="1492292330" sldId="318"/>
        </pc:sldMkLst>
        <pc:spChg chg="mod">
          <ac:chgData name="QNAP_Kevin Hsieh" userId="S::kevinhsieh@ieinet.onmicrosoft.com::8d3588e5-ac00-448d-8705-c738374d141e" providerId="AD" clId="Web-{64F883A3-5331-6154-529C-26FA4E18B58A}" dt="2018-12-24T05:31:18.551" v="27" actId="20577"/>
          <ac:spMkLst>
            <pc:docMk/>
            <pc:sldMk cId="1492292330" sldId="318"/>
            <ac:spMk id="2" creationId="{00000000-0000-0000-0000-000000000000}"/>
          </ac:spMkLst>
        </pc:spChg>
      </pc:sldChg>
      <pc:sldChg chg="addSp delSp modSp">
        <pc:chgData name="QNAP_Kevin Hsieh" userId="S::kevinhsieh@ieinet.onmicrosoft.com::8d3588e5-ac00-448d-8705-c738374d141e" providerId="AD" clId="Web-{64F883A3-5331-6154-529C-26FA4E18B58A}" dt="2018-12-24T05:38:04.958" v="169" actId="14100"/>
        <pc:sldMkLst>
          <pc:docMk/>
          <pc:sldMk cId="252999978" sldId="320"/>
        </pc:sldMkLst>
        <pc:spChg chg="mod">
          <ac:chgData name="QNAP_Kevin Hsieh" userId="S::kevinhsieh@ieinet.onmicrosoft.com::8d3588e5-ac00-448d-8705-c738374d141e" providerId="AD" clId="Web-{64F883A3-5331-6154-529C-26FA4E18B58A}" dt="2018-12-24T05:35:56.333" v="150" actId="20577"/>
          <ac:spMkLst>
            <pc:docMk/>
            <pc:sldMk cId="252999978" sldId="320"/>
            <ac:spMk id="2" creationId="{00000000-0000-0000-0000-000000000000}"/>
          </ac:spMkLst>
        </pc:spChg>
        <pc:spChg chg="mod">
          <ac:chgData name="QNAP_Kevin Hsieh" userId="S::kevinhsieh@ieinet.onmicrosoft.com::8d3588e5-ac00-448d-8705-c738374d141e" providerId="AD" clId="Web-{64F883A3-5331-6154-529C-26FA4E18B58A}" dt="2018-12-24T05:31:37.692" v="34" actId="20577"/>
          <ac:spMkLst>
            <pc:docMk/>
            <pc:sldMk cId="252999978" sldId="320"/>
            <ac:spMk id="7" creationId="{59BF6776-D6B5-4EE4-944B-7CA0AB33F23F}"/>
          </ac:spMkLst>
        </pc:spChg>
        <pc:grpChg chg="add del">
          <ac:chgData name="QNAP_Kevin Hsieh" userId="S::kevinhsieh@ieinet.onmicrosoft.com::8d3588e5-ac00-448d-8705-c738374d141e" providerId="AD" clId="Web-{64F883A3-5331-6154-529C-26FA4E18B58A}" dt="2018-12-24T05:36:37.786" v="158"/>
          <ac:grpSpMkLst>
            <pc:docMk/>
            <pc:sldMk cId="252999978" sldId="320"/>
            <ac:grpSpMk id="6" creationId="{8649749F-2960-489B-9C51-903DEFB8664E}"/>
          </ac:grpSpMkLst>
        </pc:grpChg>
        <pc:picChg chg="add mod">
          <ac:chgData name="QNAP_Kevin Hsieh" userId="S::kevinhsieh@ieinet.onmicrosoft.com::8d3588e5-ac00-448d-8705-c738374d141e" providerId="AD" clId="Web-{64F883A3-5331-6154-529C-26FA4E18B58A}" dt="2018-12-24T05:38:04.958" v="169" actId="14100"/>
          <ac:picMkLst>
            <pc:docMk/>
            <pc:sldMk cId="252999978" sldId="320"/>
            <ac:picMk id="5" creationId="{C0A2F9FF-6B2E-4049-80A3-163C82CCFAC2}"/>
          </ac:picMkLst>
        </pc:picChg>
        <pc:picChg chg="del">
          <ac:chgData name="QNAP_Kevin Hsieh" userId="S::kevinhsieh@ieinet.onmicrosoft.com::8d3588e5-ac00-448d-8705-c738374d141e" providerId="AD" clId="Web-{64F883A3-5331-6154-529C-26FA4E18B58A}" dt="2018-12-24T05:36:28.411" v="156"/>
          <ac:picMkLst>
            <pc:docMk/>
            <pc:sldMk cId="252999978" sldId="320"/>
            <ac:picMk id="15" creationId="{00000000-0000-0000-0000-000000000000}"/>
          </ac:picMkLst>
        </pc:picChg>
      </pc:sldChg>
      <pc:sldChg chg="addSp delSp modSp">
        <pc:chgData name="QNAP_Kevin Hsieh" userId="S::kevinhsieh@ieinet.onmicrosoft.com::8d3588e5-ac00-448d-8705-c738374d141e" providerId="AD" clId="Web-{64F883A3-5331-6154-529C-26FA4E18B58A}" dt="2018-12-24T06:04:44.433" v="174" actId="20577"/>
        <pc:sldMkLst>
          <pc:docMk/>
          <pc:sldMk cId="2142646207" sldId="322"/>
        </pc:sldMkLst>
        <pc:spChg chg="mod">
          <ac:chgData name="QNAP_Kevin Hsieh" userId="S::kevinhsieh@ieinet.onmicrosoft.com::8d3588e5-ac00-448d-8705-c738374d141e" providerId="AD" clId="Web-{64F883A3-5331-6154-529C-26FA4E18B58A}" dt="2018-12-24T06:04:44.433" v="174" actId="20577"/>
          <ac:spMkLst>
            <pc:docMk/>
            <pc:sldMk cId="2142646207" sldId="322"/>
            <ac:spMk id="2" creationId="{00000000-0000-0000-0000-000000000000}"/>
          </ac:spMkLst>
        </pc:spChg>
        <pc:picChg chg="add mod">
          <ac:chgData name="QNAP_Kevin Hsieh" userId="S::kevinhsieh@ieinet.onmicrosoft.com::8d3588e5-ac00-448d-8705-c738374d141e" providerId="AD" clId="Web-{64F883A3-5331-6154-529C-26FA4E18B58A}" dt="2018-12-24T05:37:12.255" v="165" actId="14100"/>
          <ac:picMkLst>
            <pc:docMk/>
            <pc:sldMk cId="2142646207" sldId="322"/>
            <ac:picMk id="3" creationId="{2473A59B-53E5-4B8E-A52D-EDA3399C37B7}"/>
          </ac:picMkLst>
        </pc:picChg>
        <pc:picChg chg="add">
          <ac:chgData name="QNAP_Kevin Hsieh" userId="S::kevinhsieh@ieinet.onmicrosoft.com::8d3588e5-ac00-448d-8705-c738374d141e" providerId="AD" clId="Web-{64F883A3-5331-6154-529C-26FA4E18B58A}" dt="2018-12-24T05:38:12.317" v="170"/>
          <ac:picMkLst>
            <pc:docMk/>
            <pc:sldMk cId="2142646207" sldId="322"/>
            <ac:picMk id="5" creationId="{A35FFC3C-6D91-465B-850E-C5824A04453F}"/>
          </ac:picMkLst>
        </pc:picChg>
        <pc:picChg chg="del">
          <ac:chgData name="QNAP_Kevin Hsieh" userId="S::kevinhsieh@ieinet.onmicrosoft.com::8d3588e5-ac00-448d-8705-c738374d141e" providerId="AD" clId="Web-{64F883A3-5331-6154-529C-26FA4E18B58A}" dt="2018-12-24T05:36:44.130" v="159"/>
          <ac:picMkLst>
            <pc:docMk/>
            <pc:sldMk cId="2142646207" sldId="322"/>
            <ac:picMk id="12" creationId="{893AD79E-2F11-4704-B1BB-7DDA1A69BF41}"/>
          </ac:picMkLst>
        </pc:picChg>
      </pc:sldChg>
      <pc:sldChg chg="addSp delSp modSp">
        <pc:chgData name="QNAP_Kevin Hsieh" userId="S::kevinhsieh@ieinet.onmicrosoft.com::8d3588e5-ac00-448d-8705-c738374d141e" providerId="AD" clId="Web-{64F883A3-5331-6154-529C-26FA4E18B58A}" dt="2018-12-24T06:05:15.058" v="183"/>
        <pc:sldMkLst>
          <pc:docMk/>
          <pc:sldMk cId="232273928" sldId="324"/>
        </pc:sldMkLst>
        <pc:picChg chg="add del mod">
          <ac:chgData name="QNAP_Kevin Hsieh" userId="S::kevinhsieh@ieinet.onmicrosoft.com::8d3588e5-ac00-448d-8705-c738374d141e" providerId="AD" clId="Web-{64F883A3-5331-6154-529C-26FA4E18B58A}" dt="2018-12-24T06:05:15.058" v="183"/>
          <ac:picMkLst>
            <pc:docMk/>
            <pc:sldMk cId="232273928" sldId="324"/>
            <ac:picMk id="4" creationId="{0BEEFA3C-CBC5-4568-87AC-B1719E0DB2AE}"/>
          </ac:picMkLst>
        </pc:picChg>
        <pc:picChg chg="add del mod">
          <ac:chgData name="QNAP_Kevin Hsieh" userId="S::kevinhsieh@ieinet.onmicrosoft.com::8d3588e5-ac00-448d-8705-c738374d141e" providerId="AD" clId="Web-{64F883A3-5331-6154-529C-26FA4E18B58A}" dt="2018-12-24T06:05:15.058" v="182"/>
          <ac:picMkLst>
            <pc:docMk/>
            <pc:sldMk cId="232273928" sldId="324"/>
            <ac:picMk id="6" creationId="{27C8E11B-6F43-4F98-9531-8D7830A8CE4D}"/>
          </ac:picMkLst>
        </pc:picChg>
        <pc:picChg chg="add del mod">
          <ac:chgData name="QNAP_Kevin Hsieh" userId="S::kevinhsieh@ieinet.onmicrosoft.com::8d3588e5-ac00-448d-8705-c738374d141e" providerId="AD" clId="Web-{64F883A3-5331-6154-529C-26FA4E18B58A}" dt="2018-12-24T06:05:15.058" v="181"/>
          <ac:picMkLst>
            <pc:docMk/>
            <pc:sldMk cId="232273928" sldId="324"/>
            <ac:picMk id="9" creationId="{0FD2E1F0-7334-4FF5-BD51-D0BA949113F5}"/>
          </ac:picMkLst>
        </pc:picChg>
        <pc:picChg chg="del">
          <ac:chgData name="QNAP_Kevin Hsieh" userId="S::kevinhsieh@ieinet.onmicrosoft.com::8d3588e5-ac00-448d-8705-c738374d141e" providerId="AD" clId="Web-{64F883A3-5331-6154-529C-26FA4E18B58A}" dt="2018-12-24T06:05:10.527" v="177"/>
          <ac:picMkLst>
            <pc:docMk/>
            <pc:sldMk cId="232273928" sldId="324"/>
            <ac:picMk id="10" creationId="{568620AC-EFFB-467F-AAA6-1E9AE73F1730}"/>
          </ac:picMkLst>
        </pc:picChg>
        <pc:picChg chg="del">
          <ac:chgData name="QNAP_Kevin Hsieh" userId="S::kevinhsieh@ieinet.onmicrosoft.com::8d3588e5-ac00-448d-8705-c738374d141e" providerId="AD" clId="Web-{64F883A3-5331-6154-529C-26FA4E18B58A}" dt="2018-12-24T06:05:10.527" v="176"/>
          <ac:picMkLst>
            <pc:docMk/>
            <pc:sldMk cId="232273928" sldId="324"/>
            <ac:picMk id="11" creationId="{5C7BD4B4-E09F-4E6B-AA46-F841FBD3D5F2}"/>
          </ac:picMkLst>
        </pc:picChg>
      </pc:sldChg>
      <pc:sldChg chg="addSp delSp modSp">
        <pc:chgData name="QNAP_Kevin Hsieh" userId="S::kevinhsieh@ieinet.onmicrosoft.com::8d3588e5-ac00-448d-8705-c738374d141e" providerId="AD" clId="Web-{64F883A3-5331-6154-529C-26FA4E18B58A}" dt="2018-12-24T05:35:36.786" v="141" actId="20577"/>
        <pc:sldMkLst>
          <pc:docMk/>
          <pc:sldMk cId="1672688539" sldId="328"/>
        </pc:sldMkLst>
        <pc:spChg chg="mod">
          <ac:chgData name="QNAP_Kevin Hsieh" userId="S::kevinhsieh@ieinet.onmicrosoft.com::8d3588e5-ac00-448d-8705-c738374d141e" providerId="AD" clId="Web-{64F883A3-5331-6154-529C-26FA4E18B58A}" dt="2018-12-24T05:32:34.395" v="60" actId="20577"/>
          <ac:spMkLst>
            <pc:docMk/>
            <pc:sldMk cId="1672688539" sldId="328"/>
            <ac:spMk id="10" creationId="{14FF4AF1-985B-4CAB-9AEA-EF7B0C153A63}"/>
          </ac:spMkLst>
        </pc:spChg>
        <pc:spChg chg="add del">
          <ac:chgData name="QNAP_Kevin Hsieh" userId="S::kevinhsieh@ieinet.onmicrosoft.com::8d3588e5-ac00-448d-8705-c738374d141e" providerId="AD" clId="Web-{64F883A3-5331-6154-529C-26FA4E18B58A}" dt="2018-12-24T05:33:13.583" v="71"/>
          <ac:spMkLst>
            <pc:docMk/>
            <pc:sldMk cId="1672688539" sldId="328"/>
            <ac:spMk id="17" creationId="{E957F4A0-D676-43FF-97EA-1E4E334E86BE}"/>
          </ac:spMkLst>
        </pc:spChg>
        <pc:spChg chg="mod">
          <ac:chgData name="QNAP_Kevin Hsieh" userId="S::kevinhsieh@ieinet.onmicrosoft.com::8d3588e5-ac00-448d-8705-c738374d141e" providerId="AD" clId="Web-{64F883A3-5331-6154-529C-26FA4E18B58A}" dt="2018-12-24T05:33:37.973" v="77" actId="1076"/>
          <ac:spMkLst>
            <pc:docMk/>
            <pc:sldMk cId="1672688539" sldId="328"/>
            <ac:spMk id="18" creationId="{1AACD261-CC04-4717-BAC0-B2D88E358BA4}"/>
          </ac:spMkLst>
        </pc:spChg>
        <pc:spChg chg="mod">
          <ac:chgData name="QNAP_Kevin Hsieh" userId="S::kevinhsieh@ieinet.onmicrosoft.com::8d3588e5-ac00-448d-8705-c738374d141e" providerId="AD" clId="Web-{64F883A3-5331-6154-529C-26FA4E18B58A}" dt="2018-12-24T05:33:37.973" v="76" actId="1076"/>
          <ac:spMkLst>
            <pc:docMk/>
            <pc:sldMk cId="1672688539" sldId="328"/>
            <ac:spMk id="19" creationId="{36EDE2CE-43E7-483B-97A4-DAC66C20D013}"/>
          </ac:spMkLst>
        </pc:spChg>
        <pc:spChg chg="mod">
          <ac:chgData name="QNAP_Kevin Hsieh" userId="S::kevinhsieh@ieinet.onmicrosoft.com::8d3588e5-ac00-448d-8705-c738374d141e" providerId="AD" clId="Web-{64F883A3-5331-6154-529C-26FA4E18B58A}" dt="2018-12-24T05:35:36.786" v="141" actId="20577"/>
          <ac:spMkLst>
            <pc:docMk/>
            <pc:sldMk cId="1672688539" sldId="328"/>
            <ac:spMk id="20" creationId="{9EA638F7-38E7-480D-8F78-C205BFA16930}"/>
          </ac:spMkLst>
        </pc:spChg>
        <pc:spChg chg="mod">
          <ac:chgData name="QNAP_Kevin Hsieh" userId="S::kevinhsieh@ieinet.onmicrosoft.com::8d3588e5-ac00-448d-8705-c738374d141e" providerId="AD" clId="Web-{64F883A3-5331-6154-529C-26FA4E18B58A}" dt="2018-12-24T05:35:07.817" v="120" actId="20577"/>
          <ac:spMkLst>
            <pc:docMk/>
            <pc:sldMk cId="1672688539" sldId="328"/>
            <ac:spMk id="21" creationId="{700E0238-2004-4F34-8D3A-3E07EEF35540}"/>
          </ac:spMkLst>
        </pc:spChg>
        <pc:spChg chg="mod">
          <ac:chgData name="QNAP_Kevin Hsieh" userId="S::kevinhsieh@ieinet.onmicrosoft.com::8d3588e5-ac00-448d-8705-c738374d141e" providerId="AD" clId="Web-{64F883A3-5331-6154-529C-26FA4E18B58A}" dt="2018-12-24T05:31:52.832" v="44" actId="20577"/>
          <ac:spMkLst>
            <pc:docMk/>
            <pc:sldMk cId="1672688539" sldId="328"/>
            <ac:spMk id="26" creationId="{B800EE24-CED2-425E-AA02-3AA0A1AD5791}"/>
          </ac:spMkLst>
        </pc:spChg>
        <pc:grpChg chg="mod">
          <ac:chgData name="QNAP_Kevin Hsieh" userId="S::kevinhsieh@ieinet.onmicrosoft.com::8d3588e5-ac00-448d-8705-c738374d141e" providerId="AD" clId="Web-{64F883A3-5331-6154-529C-26FA4E18B58A}" dt="2018-12-24T05:33:18.395" v="73" actId="14100"/>
          <ac:grpSpMkLst>
            <pc:docMk/>
            <pc:sldMk cId="1672688539" sldId="328"/>
            <ac:grpSpMk id="14" creationId="{D196074B-EE98-4887-BD78-DC52A35EBFAC}"/>
          </ac:grpSpMkLst>
        </pc:grpChg>
        <pc:picChg chg="add mod">
          <ac:chgData name="QNAP_Kevin Hsieh" userId="S::kevinhsieh@ieinet.onmicrosoft.com::8d3588e5-ac00-448d-8705-c738374d141e" providerId="AD" clId="Web-{64F883A3-5331-6154-529C-26FA4E18B58A}" dt="2018-12-24T02:43:38.661" v="2" actId="14100"/>
          <ac:picMkLst>
            <pc:docMk/>
            <pc:sldMk cId="1672688539" sldId="328"/>
            <ac:picMk id="2" creationId="{D49DC0AD-DF71-4CC7-8086-047CE5CF9F20}"/>
          </ac:picMkLst>
        </pc:picChg>
      </pc:sldChg>
      <pc:sldChg chg="ord">
        <pc:chgData name="QNAP_Kevin Hsieh" userId="S::kevinhsieh@ieinet.onmicrosoft.com::8d3588e5-ac00-448d-8705-c738374d141e" providerId="AD" clId="Web-{64F883A3-5331-6154-529C-26FA4E18B58A}" dt="2018-12-24T06:01:49.650" v="171"/>
        <pc:sldMkLst>
          <pc:docMk/>
          <pc:sldMk cId="3090749572" sldId="329"/>
        </pc:sldMkLst>
      </pc:sldChg>
    </pc:docChg>
  </pc:docChgLst>
  <pc:docChgLst>
    <pc:chgData name="QNAP_Kevin Hsieh" userId="S::kevinhsieh@ieinet.onmicrosoft.com::8d3588e5-ac00-448d-8705-c738374d141e" providerId="AD" clId="Web-{C0D80247-9376-8478-233E-C9B3012F55A9}"/>
    <pc:docChg chg="modSld">
      <pc:chgData name="QNAP_Kevin Hsieh" userId="S::kevinhsieh@ieinet.onmicrosoft.com::8d3588e5-ac00-448d-8705-c738374d141e" providerId="AD" clId="Web-{C0D80247-9376-8478-233E-C9B3012F55A9}" dt="2018-12-17T06:25:03.130" v="88" actId="20577"/>
      <pc:docMkLst>
        <pc:docMk/>
      </pc:docMkLst>
      <pc:sldChg chg="modSp">
        <pc:chgData name="QNAP_Kevin Hsieh" userId="S::kevinhsieh@ieinet.onmicrosoft.com::8d3588e5-ac00-448d-8705-c738374d141e" providerId="AD" clId="Web-{C0D80247-9376-8478-233E-C9B3012F55A9}" dt="2018-12-17T06:23:24.767" v="29" actId="20577"/>
        <pc:sldMkLst>
          <pc:docMk/>
          <pc:sldMk cId="3228597468" sldId="259"/>
        </pc:sldMkLst>
        <pc:spChg chg="mod">
          <ac:chgData name="QNAP_Kevin Hsieh" userId="S::kevinhsieh@ieinet.onmicrosoft.com::8d3588e5-ac00-448d-8705-c738374d141e" providerId="AD" clId="Web-{C0D80247-9376-8478-233E-C9B3012F55A9}" dt="2018-12-17T06:23:24.767" v="29" actId="20577"/>
          <ac:spMkLst>
            <pc:docMk/>
            <pc:sldMk cId="3228597468" sldId="259"/>
            <ac:spMk id="2" creationId="{339C1D15-1151-4A64-BFCD-6E648B582DF5}"/>
          </ac:spMkLst>
        </pc:spChg>
      </pc:sldChg>
      <pc:sldChg chg="modSp">
        <pc:chgData name="QNAP_Kevin Hsieh" userId="S::kevinhsieh@ieinet.onmicrosoft.com::8d3588e5-ac00-448d-8705-c738374d141e" providerId="AD" clId="Web-{C0D80247-9376-8478-233E-C9B3012F55A9}" dt="2018-12-17T06:23:18.704" v="28" actId="20577"/>
        <pc:sldMkLst>
          <pc:docMk/>
          <pc:sldMk cId="1366607572" sldId="261"/>
        </pc:sldMkLst>
        <pc:spChg chg="mod">
          <ac:chgData name="QNAP_Kevin Hsieh" userId="S::kevinhsieh@ieinet.onmicrosoft.com::8d3588e5-ac00-448d-8705-c738374d141e" providerId="AD" clId="Web-{C0D80247-9376-8478-233E-C9B3012F55A9}" dt="2018-12-17T06:23:18.704" v="28" actId="20577"/>
          <ac:spMkLst>
            <pc:docMk/>
            <pc:sldMk cId="1366607572" sldId="261"/>
            <ac:spMk id="2" creationId="{339C1D15-1151-4A64-BFCD-6E648B582DF5}"/>
          </ac:spMkLst>
        </pc:spChg>
      </pc:sldChg>
      <pc:sldChg chg="modSp">
        <pc:chgData name="QNAP_Kevin Hsieh" userId="S::kevinhsieh@ieinet.onmicrosoft.com::8d3588e5-ac00-448d-8705-c738374d141e" providerId="AD" clId="Web-{C0D80247-9376-8478-233E-C9B3012F55A9}" dt="2018-12-17T06:23:41.424" v="31" actId="20577"/>
        <pc:sldMkLst>
          <pc:docMk/>
          <pc:sldMk cId="662680502" sldId="262"/>
        </pc:sldMkLst>
        <pc:spChg chg="mod">
          <ac:chgData name="QNAP_Kevin Hsieh" userId="S::kevinhsieh@ieinet.onmicrosoft.com::8d3588e5-ac00-448d-8705-c738374d141e" providerId="AD" clId="Web-{C0D80247-9376-8478-233E-C9B3012F55A9}" dt="2018-12-17T06:23:41.424" v="31" actId="20577"/>
          <ac:spMkLst>
            <pc:docMk/>
            <pc:sldMk cId="662680502" sldId="262"/>
            <ac:spMk id="2" creationId="{339C1D15-1151-4A64-BFCD-6E648B582DF5}"/>
          </ac:spMkLst>
        </pc:spChg>
      </pc:sldChg>
    </pc:docChg>
  </pc:docChgLst>
  <pc:docChgLst>
    <pc:chgData name="QNAP_Copy Su" userId="1126be78-0e4b-4fc6-8d80-fa9b94be460a" providerId="ADAL" clId="{5C28A5AA-635F-448F-A58A-B8FEC8651559}"/>
    <pc:docChg chg="undo redo custSel addSld delSld modSld sldOrd modMainMaster">
      <pc:chgData name="QNAP_Copy Su" userId="1126be78-0e4b-4fc6-8d80-fa9b94be460a" providerId="ADAL" clId="{5C28A5AA-635F-448F-A58A-B8FEC8651559}" dt="2018-12-22T02:22:15.773" v="2465"/>
      <pc:docMkLst>
        <pc:docMk/>
      </pc:docMkLst>
      <pc:sldChg chg="modSp">
        <pc:chgData name="QNAP_Copy Su" userId="1126be78-0e4b-4fc6-8d80-fa9b94be460a" providerId="ADAL" clId="{5C28A5AA-635F-448F-A58A-B8FEC8651559}" dt="2018-12-21T08:09:11.424" v="2441" actId="1076"/>
        <pc:sldMkLst>
          <pc:docMk/>
          <pc:sldMk cId="1349897912" sldId="257"/>
        </pc:sldMkLst>
        <pc:spChg chg="mod">
          <ac:chgData name="QNAP_Copy Su" userId="1126be78-0e4b-4fc6-8d80-fa9b94be460a" providerId="ADAL" clId="{5C28A5AA-635F-448F-A58A-B8FEC8651559}" dt="2018-12-21T08:09:11.424" v="2441" actId="1076"/>
          <ac:spMkLst>
            <pc:docMk/>
            <pc:sldMk cId="1349897912" sldId="257"/>
            <ac:spMk id="3" creationId="{9614C16D-1F17-47AE-8B6C-4433EA407AEB}"/>
          </ac:spMkLst>
        </pc:spChg>
        <pc:picChg chg="mod">
          <ac:chgData name="QNAP_Copy Su" userId="1126be78-0e4b-4fc6-8d80-fa9b94be460a" providerId="ADAL" clId="{5C28A5AA-635F-448F-A58A-B8FEC8651559}" dt="2018-12-21T06:05:22.946" v="2113" actId="1076"/>
          <ac:picMkLst>
            <pc:docMk/>
            <pc:sldMk cId="1349897912" sldId="257"/>
            <ac:picMk id="10" creationId="{DFA59F00-EEAC-4181-B3E1-182344207D35}"/>
          </ac:picMkLst>
        </pc:picChg>
        <pc:picChg chg="mod">
          <ac:chgData name="QNAP_Copy Su" userId="1126be78-0e4b-4fc6-8d80-fa9b94be460a" providerId="ADAL" clId="{5C28A5AA-635F-448F-A58A-B8FEC8651559}" dt="2018-12-21T06:05:22.946" v="2113" actId="1076"/>
          <ac:picMkLst>
            <pc:docMk/>
            <pc:sldMk cId="1349897912" sldId="257"/>
            <ac:picMk id="12" creationId="{8B1C7CAE-A2D1-487C-9805-65C1B7133239}"/>
          </ac:picMkLst>
        </pc:picChg>
        <pc:picChg chg="mod">
          <ac:chgData name="QNAP_Copy Su" userId="1126be78-0e4b-4fc6-8d80-fa9b94be460a" providerId="ADAL" clId="{5C28A5AA-635F-448F-A58A-B8FEC8651559}" dt="2018-12-21T06:05:22.946" v="2113" actId="1076"/>
          <ac:picMkLst>
            <pc:docMk/>
            <pc:sldMk cId="1349897912" sldId="257"/>
            <ac:picMk id="15" creationId="{9A35FEAE-9AEA-414F-8B3C-75E12024E890}"/>
          </ac:picMkLst>
        </pc:picChg>
        <pc:picChg chg="mod">
          <ac:chgData name="QNAP_Copy Su" userId="1126be78-0e4b-4fc6-8d80-fa9b94be460a" providerId="ADAL" clId="{5C28A5AA-635F-448F-A58A-B8FEC8651559}" dt="2018-12-21T06:17:36.513" v="2188" actId="1076"/>
          <ac:picMkLst>
            <pc:docMk/>
            <pc:sldMk cId="1349897912" sldId="257"/>
            <ac:picMk id="18" creationId="{FD2226FE-66C1-43D3-B6D3-54FB122A4926}"/>
          </ac:picMkLst>
        </pc:picChg>
        <pc:picChg chg="mod modCrop">
          <ac:chgData name="QNAP_Copy Su" userId="1126be78-0e4b-4fc6-8d80-fa9b94be460a" providerId="ADAL" clId="{5C28A5AA-635F-448F-A58A-B8FEC8651559}" dt="2018-12-21T06:06:09.874" v="2128" actId="14100"/>
          <ac:picMkLst>
            <pc:docMk/>
            <pc:sldMk cId="1349897912" sldId="257"/>
            <ac:picMk id="19" creationId="{09F9D289-5CA0-4AF0-AE5A-EE72A01720D3}"/>
          </ac:picMkLst>
        </pc:picChg>
      </pc:sldChg>
      <pc:sldChg chg="modSp">
        <pc:chgData name="QNAP_Copy Su" userId="1126be78-0e4b-4fc6-8d80-fa9b94be460a" providerId="ADAL" clId="{5C28A5AA-635F-448F-A58A-B8FEC8651559}" dt="2018-12-21T06:11:40.922" v="2169" actId="1076"/>
        <pc:sldMkLst>
          <pc:docMk/>
          <pc:sldMk cId="365494834" sldId="268"/>
        </pc:sldMkLst>
        <pc:spChg chg="mod">
          <ac:chgData name="QNAP_Copy Su" userId="1126be78-0e4b-4fc6-8d80-fa9b94be460a" providerId="ADAL" clId="{5C28A5AA-635F-448F-A58A-B8FEC8651559}" dt="2018-12-21T06:11:40.922" v="2169" actId="1076"/>
          <ac:spMkLst>
            <pc:docMk/>
            <pc:sldMk cId="365494834" sldId="268"/>
            <ac:spMk id="7" creationId="{F1025048-45EB-4281-B4E9-86DF20C68473}"/>
          </ac:spMkLst>
        </pc:spChg>
      </pc:sldChg>
      <pc:sldChg chg="modSp">
        <pc:chgData name="QNAP_Copy Su" userId="1126be78-0e4b-4fc6-8d80-fa9b94be460a" providerId="ADAL" clId="{5C28A5AA-635F-448F-A58A-B8FEC8651559}" dt="2018-12-21T06:11:23.465" v="2166" actId="1076"/>
        <pc:sldMkLst>
          <pc:docMk/>
          <pc:sldMk cId="1607916248" sldId="286"/>
        </pc:sldMkLst>
        <pc:spChg chg="mod">
          <ac:chgData name="QNAP_Copy Su" userId="1126be78-0e4b-4fc6-8d80-fa9b94be460a" providerId="ADAL" clId="{5C28A5AA-635F-448F-A58A-B8FEC8651559}" dt="2018-12-21T06:11:23.465" v="2166" actId="1076"/>
          <ac:spMkLst>
            <pc:docMk/>
            <pc:sldMk cId="1607916248" sldId="286"/>
            <ac:spMk id="2" creationId="{BE6A6DD2-6E34-4593-8FC2-A9EE917DB5B3}"/>
          </ac:spMkLst>
        </pc:spChg>
      </pc:sldChg>
      <pc:sldChg chg="delSp modSp">
        <pc:chgData name="QNAP_Copy Su" userId="1126be78-0e4b-4fc6-8d80-fa9b94be460a" providerId="ADAL" clId="{5C28A5AA-635F-448F-A58A-B8FEC8651559}" dt="2018-12-21T08:16:24.976" v="2447" actId="165"/>
        <pc:sldMkLst>
          <pc:docMk/>
          <pc:sldMk cId="742591105" sldId="287"/>
        </pc:sldMkLst>
        <pc:spChg chg="mod topLvl">
          <ac:chgData name="QNAP_Copy Su" userId="1126be78-0e4b-4fc6-8d80-fa9b94be460a" providerId="ADAL" clId="{5C28A5AA-635F-448F-A58A-B8FEC8651559}" dt="2018-12-21T08:16:24.976" v="2447" actId="165"/>
          <ac:spMkLst>
            <pc:docMk/>
            <pc:sldMk cId="742591105" sldId="287"/>
            <ac:spMk id="27" creationId="{6238F0D7-54A3-49B3-BADC-FE17CCDCCEEB}"/>
          </ac:spMkLst>
        </pc:spChg>
        <pc:spChg chg="mod topLvl">
          <ac:chgData name="QNAP_Copy Su" userId="1126be78-0e4b-4fc6-8d80-fa9b94be460a" providerId="ADAL" clId="{5C28A5AA-635F-448F-A58A-B8FEC8651559}" dt="2018-12-21T08:16:24.976" v="2447" actId="165"/>
          <ac:spMkLst>
            <pc:docMk/>
            <pc:sldMk cId="742591105" sldId="287"/>
            <ac:spMk id="28" creationId="{09CA182F-F731-4319-9EEC-B06834665002}"/>
          </ac:spMkLst>
        </pc:spChg>
        <pc:spChg chg="mod topLvl">
          <ac:chgData name="QNAP_Copy Su" userId="1126be78-0e4b-4fc6-8d80-fa9b94be460a" providerId="ADAL" clId="{5C28A5AA-635F-448F-A58A-B8FEC8651559}" dt="2018-12-21T08:16:24.976" v="2447" actId="165"/>
          <ac:spMkLst>
            <pc:docMk/>
            <pc:sldMk cId="742591105" sldId="287"/>
            <ac:spMk id="29" creationId="{A163A996-D327-419C-9B5D-D16B95BB5F3A}"/>
          </ac:spMkLst>
        </pc:spChg>
        <pc:spChg chg="mod topLvl">
          <ac:chgData name="QNAP_Copy Su" userId="1126be78-0e4b-4fc6-8d80-fa9b94be460a" providerId="ADAL" clId="{5C28A5AA-635F-448F-A58A-B8FEC8651559}" dt="2018-12-21T08:16:24.976" v="2447" actId="165"/>
          <ac:spMkLst>
            <pc:docMk/>
            <pc:sldMk cId="742591105" sldId="287"/>
            <ac:spMk id="30" creationId="{08553392-DB96-4AB9-A56E-E78258853C67}"/>
          </ac:spMkLst>
        </pc:spChg>
        <pc:grpChg chg="del">
          <ac:chgData name="QNAP_Copy Su" userId="1126be78-0e4b-4fc6-8d80-fa9b94be460a" providerId="ADAL" clId="{5C28A5AA-635F-448F-A58A-B8FEC8651559}" dt="2018-12-21T08:16:24.976" v="2447" actId="165"/>
          <ac:grpSpMkLst>
            <pc:docMk/>
            <pc:sldMk cId="742591105" sldId="287"/>
            <ac:grpSpMk id="39" creationId="{B2EC87DA-5F5F-4881-90C5-5630322988C7}"/>
          </ac:grpSpMkLst>
        </pc:grpChg>
        <pc:picChg chg="mod topLvl">
          <ac:chgData name="QNAP_Copy Su" userId="1126be78-0e4b-4fc6-8d80-fa9b94be460a" providerId="ADAL" clId="{5C28A5AA-635F-448F-A58A-B8FEC8651559}" dt="2018-12-21T08:16:24.976" v="2447" actId="165"/>
          <ac:picMkLst>
            <pc:docMk/>
            <pc:sldMk cId="742591105" sldId="287"/>
            <ac:picMk id="38" creationId="{796285B8-4457-49DC-AAC0-DC34CFBEDEAA}"/>
          </ac:picMkLst>
        </pc:picChg>
      </pc:sldChg>
      <pc:sldChg chg="ord">
        <pc:chgData name="QNAP_Copy Su" userId="1126be78-0e4b-4fc6-8d80-fa9b94be460a" providerId="ADAL" clId="{5C28A5AA-635F-448F-A58A-B8FEC8651559}" dt="2018-12-22T02:22:15.773" v="2465"/>
        <pc:sldMkLst>
          <pc:docMk/>
          <pc:sldMk cId="2859822613" sldId="293"/>
        </pc:sldMkLst>
      </pc:sldChg>
      <pc:sldChg chg="addSp delSp modSp">
        <pc:chgData name="QNAP_Copy Su" userId="1126be78-0e4b-4fc6-8d80-fa9b94be460a" providerId="ADAL" clId="{5C28A5AA-635F-448F-A58A-B8FEC8651559}" dt="2018-12-21T08:09:22.543" v="2443" actId="1076"/>
        <pc:sldMkLst>
          <pc:docMk/>
          <pc:sldMk cId="1229228603" sldId="307"/>
        </pc:sldMkLst>
        <pc:spChg chg="mod">
          <ac:chgData name="QNAP_Copy Su" userId="1126be78-0e4b-4fc6-8d80-fa9b94be460a" providerId="ADAL" clId="{5C28A5AA-635F-448F-A58A-B8FEC8651559}" dt="2018-12-21T06:40:36.271" v="2439" actId="255"/>
          <ac:spMkLst>
            <pc:docMk/>
            <pc:sldMk cId="1229228603" sldId="307"/>
            <ac:spMk id="2" creationId="{00000000-0000-0000-0000-000000000000}"/>
          </ac:spMkLst>
        </pc:spChg>
        <pc:spChg chg="add del mod">
          <ac:chgData name="QNAP_Copy Su" userId="1126be78-0e4b-4fc6-8d80-fa9b94be460a" providerId="ADAL" clId="{5C28A5AA-635F-448F-A58A-B8FEC8651559}" dt="2018-12-21T06:22:27.810" v="2284" actId="11529"/>
          <ac:spMkLst>
            <pc:docMk/>
            <pc:sldMk cId="1229228603" sldId="307"/>
            <ac:spMk id="5" creationId="{DFF2C8C9-EAFF-4D17-8673-5269978DD93F}"/>
          </ac:spMkLst>
        </pc:spChg>
        <pc:spChg chg="add mod">
          <ac:chgData name="QNAP_Copy Su" userId="1126be78-0e4b-4fc6-8d80-fa9b94be460a" providerId="ADAL" clId="{5C28A5AA-635F-448F-A58A-B8FEC8651559}" dt="2018-12-21T06:24:42.639" v="2421" actId="1036"/>
          <ac:spMkLst>
            <pc:docMk/>
            <pc:sldMk cId="1229228603" sldId="307"/>
            <ac:spMk id="6" creationId="{F40B8247-E925-45E4-BC62-0130D5C0363C}"/>
          </ac:spMkLst>
        </pc:spChg>
        <pc:spChg chg="mod">
          <ac:chgData name="QNAP_Copy Su" userId="1126be78-0e4b-4fc6-8d80-fa9b94be460a" providerId="ADAL" clId="{5C28A5AA-635F-448F-A58A-B8FEC8651559}" dt="2018-12-21T08:09:22.543" v="2443" actId="1076"/>
          <ac:spMkLst>
            <pc:docMk/>
            <pc:sldMk cId="1229228603" sldId="307"/>
            <ac:spMk id="21" creationId="{0FA00088-A4BE-43EE-B86D-60F70C6A9945}"/>
          </ac:spMkLst>
        </pc:spChg>
        <pc:spChg chg="mod">
          <ac:chgData name="QNAP_Copy Su" userId="1126be78-0e4b-4fc6-8d80-fa9b94be460a" providerId="ADAL" clId="{5C28A5AA-635F-448F-A58A-B8FEC8651559}" dt="2018-12-21T06:26:12.469" v="2435" actId="1582"/>
          <ac:spMkLst>
            <pc:docMk/>
            <pc:sldMk cId="1229228603" sldId="307"/>
            <ac:spMk id="22" creationId="{A03D45F0-E371-4D1B-AED3-CE0969C5643B}"/>
          </ac:spMkLst>
        </pc:spChg>
        <pc:spChg chg="mod">
          <ac:chgData name="QNAP_Copy Su" userId="1126be78-0e4b-4fc6-8d80-fa9b94be460a" providerId="ADAL" clId="{5C28A5AA-635F-448F-A58A-B8FEC8651559}" dt="2018-12-21T06:26:12.469" v="2435" actId="1582"/>
          <ac:spMkLst>
            <pc:docMk/>
            <pc:sldMk cId="1229228603" sldId="307"/>
            <ac:spMk id="29" creationId="{F75A61A4-C8F9-4730-B327-FDF5C42ADDF2}"/>
          </ac:spMkLst>
        </pc:spChg>
        <pc:spChg chg="mod">
          <ac:chgData name="QNAP_Copy Su" userId="1126be78-0e4b-4fc6-8d80-fa9b94be460a" providerId="ADAL" clId="{5C28A5AA-635F-448F-A58A-B8FEC8651559}" dt="2018-12-21T06:25:33.777" v="2433" actId="164"/>
          <ac:spMkLst>
            <pc:docMk/>
            <pc:sldMk cId="1229228603" sldId="307"/>
            <ac:spMk id="30" creationId="{AFF29E10-C76C-497B-8BB8-A68D3B4A68E0}"/>
          </ac:spMkLst>
        </pc:spChg>
        <pc:spChg chg="add mod">
          <ac:chgData name="QNAP_Copy Su" userId="1126be78-0e4b-4fc6-8d80-fa9b94be460a" providerId="ADAL" clId="{5C28A5AA-635F-448F-A58A-B8FEC8651559}" dt="2018-12-21T06:25:33.777" v="2433" actId="164"/>
          <ac:spMkLst>
            <pc:docMk/>
            <pc:sldMk cId="1229228603" sldId="307"/>
            <ac:spMk id="34" creationId="{4F33A6CF-7D25-4A4C-9A1A-7FF643F1EB6E}"/>
          </ac:spMkLst>
        </pc:spChg>
        <pc:spChg chg="add mod">
          <ac:chgData name="QNAP_Copy Su" userId="1126be78-0e4b-4fc6-8d80-fa9b94be460a" providerId="ADAL" clId="{5C28A5AA-635F-448F-A58A-B8FEC8651559}" dt="2018-12-21T06:25:29.595" v="2432" actId="1076"/>
          <ac:spMkLst>
            <pc:docMk/>
            <pc:sldMk cId="1229228603" sldId="307"/>
            <ac:spMk id="35" creationId="{3C1C5C2E-2CAB-4010-B114-03DA0B3219D8}"/>
          </ac:spMkLst>
        </pc:spChg>
        <pc:grpChg chg="add mod">
          <ac:chgData name="QNAP_Copy Su" userId="1126be78-0e4b-4fc6-8d80-fa9b94be460a" providerId="ADAL" clId="{5C28A5AA-635F-448F-A58A-B8FEC8651559}" dt="2018-12-21T06:25:33.777" v="2433" actId="164"/>
          <ac:grpSpMkLst>
            <pc:docMk/>
            <pc:sldMk cId="1229228603" sldId="307"/>
            <ac:grpSpMk id="7" creationId="{C963CF8D-86A3-41C9-9379-93268FF79880}"/>
          </ac:grpSpMkLst>
        </pc:grpChg>
      </pc:sldChg>
      <pc:sldChg chg="delSp modSp">
        <pc:chgData name="QNAP_Copy Su" userId="1126be78-0e4b-4fc6-8d80-fa9b94be460a" providerId="ADAL" clId="{5C28A5AA-635F-448F-A58A-B8FEC8651559}" dt="2018-12-21T08:17:25.526" v="2450" actId="1076"/>
        <pc:sldMkLst>
          <pc:docMk/>
          <pc:sldMk cId="987833470" sldId="308"/>
        </pc:sldMkLst>
        <pc:spChg chg="mod">
          <ac:chgData name="QNAP_Copy Su" userId="1126be78-0e4b-4fc6-8d80-fa9b94be460a" providerId="ADAL" clId="{5C28A5AA-635F-448F-A58A-B8FEC8651559}" dt="2018-12-21T06:11:31.324" v="2167" actId="1076"/>
          <ac:spMkLst>
            <pc:docMk/>
            <pc:sldMk cId="987833470" sldId="308"/>
            <ac:spMk id="2" creationId="{0BD3D62C-0DFC-44E7-BA14-DE4C18327A23}"/>
          </ac:spMkLst>
        </pc:spChg>
        <pc:spChg chg="mod topLvl">
          <ac:chgData name="QNAP_Copy Su" userId="1126be78-0e4b-4fc6-8d80-fa9b94be460a" providerId="ADAL" clId="{5C28A5AA-635F-448F-A58A-B8FEC8651559}" dt="2018-12-21T08:17:25.526" v="2450" actId="1076"/>
          <ac:spMkLst>
            <pc:docMk/>
            <pc:sldMk cId="987833470" sldId="308"/>
            <ac:spMk id="7" creationId="{00000000-0000-0000-0000-000000000000}"/>
          </ac:spMkLst>
        </pc:spChg>
        <pc:spChg chg="mod topLvl">
          <ac:chgData name="QNAP_Copy Su" userId="1126be78-0e4b-4fc6-8d80-fa9b94be460a" providerId="ADAL" clId="{5C28A5AA-635F-448F-A58A-B8FEC8651559}" dt="2018-12-21T08:16:59.891" v="2448" actId="165"/>
          <ac:spMkLst>
            <pc:docMk/>
            <pc:sldMk cId="987833470" sldId="308"/>
            <ac:spMk id="33" creationId="{B4B57411-7FD5-4418-A5E7-AD87917FFA25}"/>
          </ac:spMkLst>
        </pc:spChg>
        <pc:spChg chg="mod topLvl">
          <ac:chgData name="QNAP_Copy Su" userId="1126be78-0e4b-4fc6-8d80-fa9b94be460a" providerId="ADAL" clId="{5C28A5AA-635F-448F-A58A-B8FEC8651559}" dt="2018-12-21T08:16:59.891" v="2448" actId="165"/>
          <ac:spMkLst>
            <pc:docMk/>
            <pc:sldMk cId="987833470" sldId="308"/>
            <ac:spMk id="38" creationId="{D8575F74-3FC4-4269-8A12-D9C555460CA5}"/>
          </ac:spMkLst>
        </pc:spChg>
        <pc:grpChg chg="mod topLvl">
          <ac:chgData name="QNAP_Copy Su" userId="1126be78-0e4b-4fc6-8d80-fa9b94be460a" providerId="ADAL" clId="{5C28A5AA-635F-448F-A58A-B8FEC8651559}" dt="2018-12-21T08:16:59.891" v="2448" actId="165"/>
          <ac:grpSpMkLst>
            <pc:docMk/>
            <pc:sldMk cId="987833470" sldId="308"/>
            <ac:grpSpMk id="8" creationId="{205577F0-D21B-4AFF-909C-65D8579B260E}"/>
          </ac:grpSpMkLst>
        </pc:grpChg>
        <pc:grpChg chg="del">
          <ac:chgData name="QNAP_Copy Su" userId="1126be78-0e4b-4fc6-8d80-fa9b94be460a" providerId="ADAL" clId="{5C28A5AA-635F-448F-A58A-B8FEC8651559}" dt="2018-12-21T08:16:59.891" v="2448" actId="165"/>
          <ac:grpSpMkLst>
            <pc:docMk/>
            <pc:sldMk cId="987833470" sldId="308"/>
            <ac:grpSpMk id="14" creationId="{92ECB679-D2F0-48E6-93EE-4276A2706AF4}"/>
          </ac:grpSpMkLst>
        </pc:grpChg>
        <pc:grpChg chg="del">
          <ac:chgData name="QNAP_Copy Su" userId="1126be78-0e4b-4fc6-8d80-fa9b94be460a" providerId="ADAL" clId="{5C28A5AA-635F-448F-A58A-B8FEC8651559}" dt="2018-12-21T08:16:59.891" v="2448" actId="165"/>
          <ac:grpSpMkLst>
            <pc:docMk/>
            <pc:sldMk cId="987833470" sldId="308"/>
            <ac:grpSpMk id="31" creationId="{BD8C404E-D3C3-40BA-86E0-18A83BA0054F}"/>
          </ac:grpSpMkLst>
        </pc:grpChg>
        <pc:grpChg chg="mod topLvl">
          <ac:chgData name="QNAP_Copy Su" userId="1126be78-0e4b-4fc6-8d80-fa9b94be460a" providerId="ADAL" clId="{5C28A5AA-635F-448F-A58A-B8FEC8651559}" dt="2018-12-21T08:16:59.891" v="2448" actId="165"/>
          <ac:grpSpMkLst>
            <pc:docMk/>
            <pc:sldMk cId="987833470" sldId="308"/>
            <ac:grpSpMk id="32" creationId="{1A6C33F5-43BE-4455-8BB3-A8F493A13BC2}"/>
          </ac:grpSpMkLst>
        </pc:grpChg>
        <pc:grpChg chg="del">
          <ac:chgData name="QNAP_Copy Su" userId="1126be78-0e4b-4fc6-8d80-fa9b94be460a" providerId="ADAL" clId="{5C28A5AA-635F-448F-A58A-B8FEC8651559}" dt="2018-12-21T08:16:59.891" v="2448" actId="165"/>
          <ac:grpSpMkLst>
            <pc:docMk/>
            <pc:sldMk cId="987833470" sldId="308"/>
            <ac:grpSpMk id="36" creationId="{2F2A7F3B-66CC-4B38-955E-CB58330ABEE5}"/>
          </ac:grpSpMkLst>
        </pc:grpChg>
        <pc:grpChg chg="mod topLvl">
          <ac:chgData name="QNAP_Copy Su" userId="1126be78-0e4b-4fc6-8d80-fa9b94be460a" providerId="ADAL" clId="{5C28A5AA-635F-448F-A58A-B8FEC8651559}" dt="2018-12-21T08:16:59.891" v="2448" actId="165"/>
          <ac:grpSpMkLst>
            <pc:docMk/>
            <pc:sldMk cId="987833470" sldId="308"/>
            <ac:grpSpMk id="37" creationId="{1D335DA4-ECD9-477F-8D9E-27B011A124EA}"/>
          </ac:grpSpMkLst>
        </pc:grpChg>
      </pc:sldChg>
      <pc:sldChg chg="addSp delSp modSp">
        <pc:chgData name="QNAP_Copy Su" userId="1126be78-0e4b-4fc6-8d80-fa9b94be460a" providerId="ADAL" clId="{5C28A5AA-635F-448F-A58A-B8FEC8651559}" dt="2018-12-21T08:15:57.527" v="2446" actId="165"/>
        <pc:sldMkLst>
          <pc:docMk/>
          <pc:sldMk cId="1100350478" sldId="309"/>
        </pc:sldMkLst>
        <pc:spChg chg="mod">
          <ac:chgData name="QNAP_Copy Su" userId="1126be78-0e4b-4fc6-8d80-fa9b94be460a" providerId="ADAL" clId="{5C28A5AA-635F-448F-A58A-B8FEC8651559}" dt="2018-12-21T06:13:32.992" v="2184" actId="1076"/>
          <ac:spMkLst>
            <pc:docMk/>
            <pc:sldMk cId="1100350478" sldId="309"/>
            <ac:spMk id="2" creationId="{00000000-0000-0000-0000-000000000000}"/>
          </ac:spMkLst>
        </pc:spChg>
        <pc:spChg chg="add del mod">
          <ac:chgData name="QNAP_Copy Su" userId="1126be78-0e4b-4fc6-8d80-fa9b94be460a" providerId="ADAL" clId="{5C28A5AA-635F-448F-A58A-B8FEC8651559}" dt="2018-12-21T06:03:21.205" v="1893" actId="11529"/>
          <ac:spMkLst>
            <pc:docMk/>
            <pc:sldMk cId="1100350478" sldId="309"/>
            <ac:spMk id="3" creationId="{05F924F2-887B-45AB-9B0C-F9E300B594EC}"/>
          </ac:spMkLst>
        </pc:spChg>
        <pc:spChg chg="mod topLvl">
          <ac:chgData name="QNAP_Copy Su" userId="1126be78-0e4b-4fc6-8d80-fa9b94be460a" providerId="ADAL" clId="{5C28A5AA-635F-448F-A58A-B8FEC8651559}" dt="2018-12-21T08:15:57.527" v="2446" actId="165"/>
          <ac:spMkLst>
            <pc:docMk/>
            <pc:sldMk cId="1100350478" sldId="309"/>
            <ac:spMk id="18" creationId="{E5C63F86-3CBE-4883-A42A-ECDEF0E1908E}"/>
          </ac:spMkLst>
        </pc:spChg>
        <pc:spChg chg="mod topLvl">
          <ac:chgData name="QNAP_Copy Su" userId="1126be78-0e4b-4fc6-8d80-fa9b94be460a" providerId="ADAL" clId="{5C28A5AA-635F-448F-A58A-B8FEC8651559}" dt="2018-12-21T08:15:57.527" v="2446" actId="165"/>
          <ac:spMkLst>
            <pc:docMk/>
            <pc:sldMk cId="1100350478" sldId="309"/>
            <ac:spMk id="29" creationId="{CF07B261-D192-4D4B-AE53-6DCE9BA30D53}"/>
          </ac:spMkLst>
        </pc:spChg>
        <pc:spChg chg="mod topLvl">
          <ac:chgData name="QNAP_Copy Su" userId="1126be78-0e4b-4fc6-8d80-fa9b94be460a" providerId="ADAL" clId="{5C28A5AA-635F-448F-A58A-B8FEC8651559}" dt="2018-12-21T08:15:57.527" v="2446" actId="165"/>
          <ac:spMkLst>
            <pc:docMk/>
            <pc:sldMk cId="1100350478" sldId="309"/>
            <ac:spMk id="33" creationId="{53037104-FB7F-4FB8-9F35-4A461D31A9A2}"/>
          </ac:spMkLst>
        </pc:spChg>
        <pc:spChg chg="mod topLvl">
          <ac:chgData name="QNAP_Copy Su" userId="1126be78-0e4b-4fc6-8d80-fa9b94be460a" providerId="ADAL" clId="{5C28A5AA-635F-448F-A58A-B8FEC8651559}" dt="2018-12-21T08:15:57.527" v="2446" actId="165"/>
          <ac:spMkLst>
            <pc:docMk/>
            <pc:sldMk cId="1100350478" sldId="309"/>
            <ac:spMk id="34" creationId="{0B94CE0F-1802-4CA2-9A4D-A30E82DB1153}"/>
          </ac:spMkLst>
        </pc:spChg>
        <pc:spChg chg="mod topLvl">
          <ac:chgData name="QNAP_Copy Su" userId="1126be78-0e4b-4fc6-8d80-fa9b94be460a" providerId="ADAL" clId="{5C28A5AA-635F-448F-A58A-B8FEC8651559}" dt="2018-12-21T08:15:57.527" v="2446" actId="165"/>
          <ac:spMkLst>
            <pc:docMk/>
            <pc:sldMk cId="1100350478" sldId="309"/>
            <ac:spMk id="35" creationId="{A3611BCC-535B-4EE0-BFF7-5486C5297F8C}"/>
          </ac:spMkLst>
        </pc:spChg>
        <pc:spChg chg="mod topLvl">
          <ac:chgData name="QNAP_Copy Su" userId="1126be78-0e4b-4fc6-8d80-fa9b94be460a" providerId="ADAL" clId="{5C28A5AA-635F-448F-A58A-B8FEC8651559}" dt="2018-12-21T08:15:57.527" v="2446" actId="165"/>
          <ac:spMkLst>
            <pc:docMk/>
            <pc:sldMk cId="1100350478" sldId="309"/>
            <ac:spMk id="36" creationId="{67FC31D2-AD75-406A-9094-909BE1BC1B2C}"/>
          </ac:spMkLst>
        </pc:spChg>
        <pc:grpChg chg="del mod">
          <ac:chgData name="QNAP_Copy Su" userId="1126be78-0e4b-4fc6-8d80-fa9b94be460a" providerId="ADAL" clId="{5C28A5AA-635F-448F-A58A-B8FEC8651559}" dt="2018-12-21T08:15:57.527" v="2446" actId="165"/>
          <ac:grpSpMkLst>
            <pc:docMk/>
            <pc:sldMk cId="1100350478" sldId="309"/>
            <ac:grpSpMk id="30" creationId="{44101C3A-FBFA-40CD-879E-AEAC2B9AE0F8}"/>
          </ac:grpSpMkLst>
        </pc:grpChg>
        <pc:picChg chg="mod topLvl">
          <ac:chgData name="QNAP_Copy Su" userId="1126be78-0e4b-4fc6-8d80-fa9b94be460a" providerId="ADAL" clId="{5C28A5AA-635F-448F-A58A-B8FEC8651559}" dt="2018-12-21T08:15:57.527" v="2446" actId="165"/>
          <ac:picMkLst>
            <pc:docMk/>
            <pc:sldMk cId="1100350478" sldId="309"/>
            <ac:picMk id="4" creationId="{A565CFCD-31FA-4B8D-AC76-FE20FB017278}"/>
          </ac:picMkLst>
        </pc:picChg>
        <pc:picChg chg="mod topLvl">
          <ac:chgData name="QNAP_Copy Su" userId="1126be78-0e4b-4fc6-8d80-fa9b94be460a" providerId="ADAL" clId="{5C28A5AA-635F-448F-A58A-B8FEC8651559}" dt="2018-12-21T08:15:57.527" v="2446" actId="165"/>
          <ac:picMkLst>
            <pc:docMk/>
            <pc:sldMk cId="1100350478" sldId="309"/>
            <ac:picMk id="6" creationId="{4241FECE-5C27-4CFF-87E7-A12F0FE6A3B4}"/>
          </ac:picMkLst>
        </pc:picChg>
        <pc:picChg chg="mod topLvl">
          <ac:chgData name="QNAP_Copy Su" userId="1126be78-0e4b-4fc6-8d80-fa9b94be460a" providerId="ADAL" clId="{5C28A5AA-635F-448F-A58A-B8FEC8651559}" dt="2018-12-21T08:15:57.527" v="2446" actId="165"/>
          <ac:picMkLst>
            <pc:docMk/>
            <pc:sldMk cId="1100350478" sldId="309"/>
            <ac:picMk id="12" creationId="{80373C2F-F7D4-445E-85B8-374A66C4064D}"/>
          </ac:picMkLst>
        </pc:picChg>
      </pc:sldChg>
      <pc:sldChg chg="delSp modSp">
        <pc:chgData name="QNAP_Copy Su" userId="1126be78-0e4b-4fc6-8d80-fa9b94be460a" providerId="ADAL" clId="{5C28A5AA-635F-448F-A58A-B8FEC8651559}" dt="2018-12-21T08:17:33.964" v="2451" actId="165"/>
        <pc:sldMkLst>
          <pc:docMk/>
          <pc:sldMk cId="1746674120" sldId="310"/>
        </pc:sldMkLst>
        <pc:spChg chg="mod topLvl">
          <ac:chgData name="QNAP_Copy Su" userId="1126be78-0e4b-4fc6-8d80-fa9b94be460a" providerId="ADAL" clId="{5C28A5AA-635F-448F-A58A-B8FEC8651559}" dt="2018-12-21T08:17:33.964" v="2451" actId="165"/>
          <ac:spMkLst>
            <pc:docMk/>
            <pc:sldMk cId="1746674120" sldId="310"/>
            <ac:spMk id="8" creationId="{A38149C5-EB00-4C3A-8595-A0A88A90632E}"/>
          </ac:spMkLst>
        </pc:spChg>
        <pc:spChg chg="mod topLvl">
          <ac:chgData name="QNAP_Copy Su" userId="1126be78-0e4b-4fc6-8d80-fa9b94be460a" providerId="ADAL" clId="{5C28A5AA-635F-448F-A58A-B8FEC8651559}" dt="2018-12-21T08:17:33.964" v="2451" actId="165"/>
          <ac:spMkLst>
            <pc:docMk/>
            <pc:sldMk cId="1746674120" sldId="310"/>
            <ac:spMk id="17" creationId="{841DEEAD-2436-488C-966A-3FE5811B0E04}"/>
          </ac:spMkLst>
        </pc:spChg>
        <pc:spChg chg="mod topLvl">
          <ac:chgData name="QNAP_Copy Su" userId="1126be78-0e4b-4fc6-8d80-fa9b94be460a" providerId="ADAL" clId="{5C28A5AA-635F-448F-A58A-B8FEC8651559}" dt="2018-12-21T08:17:33.964" v="2451" actId="165"/>
          <ac:spMkLst>
            <pc:docMk/>
            <pc:sldMk cId="1746674120" sldId="310"/>
            <ac:spMk id="21" creationId="{D0E9F6C4-8CC5-4E76-A722-7B46C4A98AB1}"/>
          </ac:spMkLst>
        </pc:spChg>
        <pc:spChg chg="mod topLvl">
          <ac:chgData name="QNAP_Copy Su" userId="1126be78-0e4b-4fc6-8d80-fa9b94be460a" providerId="ADAL" clId="{5C28A5AA-635F-448F-A58A-B8FEC8651559}" dt="2018-12-21T08:17:33.964" v="2451" actId="165"/>
          <ac:spMkLst>
            <pc:docMk/>
            <pc:sldMk cId="1746674120" sldId="310"/>
            <ac:spMk id="22" creationId="{614063AD-3D0C-4AD5-9136-15BFE4F80B25}"/>
          </ac:spMkLst>
        </pc:spChg>
        <pc:grpChg chg="del">
          <ac:chgData name="QNAP_Copy Su" userId="1126be78-0e4b-4fc6-8d80-fa9b94be460a" providerId="ADAL" clId="{5C28A5AA-635F-448F-A58A-B8FEC8651559}" dt="2018-12-21T08:17:33.964" v="2451" actId="165"/>
          <ac:grpSpMkLst>
            <pc:docMk/>
            <pc:sldMk cId="1746674120" sldId="310"/>
            <ac:grpSpMk id="19" creationId="{041311BD-F12C-4BC8-97D7-B9D288C50335}"/>
          </ac:grpSpMkLst>
        </pc:grpChg>
        <pc:grpChg chg="del">
          <ac:chgData name="QNAP_Copy Su" userId="1126be78-0e4b-4fc6-8d80-fa9b94be460a" providerId="ADAL" clId="{5C28A5AA-635F-448F-A58A-B8FEC8651559}" dt="2018-12-21T08:17:33.964" v="2451" actId="165"/>
          <ac:grpSpMkLst>
            <pc:docMk/>
            <pc:sldMk cId="1746674120" sldId="310"/>
            <ac:grpSpMk id="20" creationId="{713204FE-08D8-4FE5-B4E5-37017EFA552A}"/>
          </ac:grpSpMkLst>
        </pc:grpChg>
        <pc:picChg chg="del">
          <ac:chgData name="QNAP_Copy Su" userId="1126be78-0e4b-4fc6-8d80-fa9b94be460a" providerId="ADAL" clId="{5C28A5AA-635F-448F-A58A-B8FEC8651559}" dt="2018-12-21T06:13:57.140" v="2185" actId="478"/>
          <ac:picMkLst>
            <pc:docMk/>
            <pc:sldMk cId="1746674120" sldId="310"/>
            <ac:picMk id="10" creationId="{8F49C08F-C859-411D-87B7-B91C1EDB362D}"/>
          </ac:picMkLst>
        </pc:picChg>
      </pc:sldChg>
      <pc:sldChg chg="modSp">
        <pc:chgData name="QNAP_Copy Su" userId="1126be78-0e4b-4fc6-8d80-fa9b94be460a" providerId="ADAL" clId="{5C28A5AA-635F-448F-A58A-B8FEC8651559}" dt="2018-12-21T06:11:36.052" v="2168" actId="1076"/>
        <pc:sldMkLst>
          <pc:docMk/>
          <pc:sldMk cId="1610032843" sldId="311"/>
        </pc:sldMkLst>
        <pc:spChg chg="mod">
          <ac:chgData name="QNAP_Copy Su" userId="1126be78-0e4b-4fc6-8d80-fa9b94be460a" providerId="ADAL" clId="{5C28A5AA-635F-448F-A58A-B8FEC8651559}" dt="2018-12-21T06:11:36.052" v="2168" actId="1076"/>
          <ac:spMkLst>
            <pc:docMk/>
            <pc:sldMk cId="1610032843" sldId="311"/>
            <ac:spMk id="2" creationId="{00000000-0000-0000-0000-000000000000}"/>
          </ac:spMkLst>
        </pc:spChg>
        <pc:grpChg chg="mod">
          <ac:chgData name="QNAP_Copy Su" userId="1126be78-0e4b-4fc6-8d80-fa9b94be460a" providerId="ADAL" clId="{5C28A5AA-635F-448F-A58A-B8FEC8651559}" dt="2018-12-21T02:49:08.929" v="551" actId="1076"/>
          <ac:grpSpMkLst>
            <pc:docMk/>
            <pc:sldMk cId="1610032843" sldId="311"/>
            <ac:grpSpMk id="22" creationId="{94936DD5-3FC0-4F96-A6A4-FFF807C840EB}"/>
          </ac:grpSpMkLst>
        </pc:grpChg>
        <pc:grpChg chg="mod">
          <ac:chgData name="QNAP_Copy Su" userId="1126be78-0e4b-4fc6-8d80-fa9b94be460a" providerId="ADAL" clId="{5C28A5AA-635F-448F-A58A-B8FEC8651559}" dt="2018-12-21T02:49:08.929" v="551" actId="1076"/>
          <ac:grpSpMkLst>
            <pc:docMk/>
            <pc:sldMk cId="1610032843" sldId="311"/>
            <ac:grpSpMk id="29" creationId="{003385C1-CA8C-4703-8F49-4687D149C73A}"/>
          </ac:grpSpMkLst>
        </pc:grpChg>
      </pc:sldChg>
      <pc:sldChg chg="delSp modSp">
        <pc:chgData name="QNAP_Copy Su" userId="1126be78-0e4b-4fc6-8d80-fa9b94be460a" providerId="ADAL" clId="{5C28A5AA-635F-448F-A58A-B8FEC8651559}" dt="2018-12-21T08:19:16.584" v="2458" actId="165"/>
        <pc:sldMkLst>
          <pc:docMk/>
          <pc:sldMk cId="1090142085" sldId="314"/>
        </pc:sldMkLst>
        <pc:spChg chg="mod">
          <ac:chgData name="QNAP_Copy Su" userId="1126be78-0e4b-4fc6-8d80-fa9b94be460a" providerId="ADAL" clId="{5C28A5AA-635F-448F-A58A-B8FEC8651559}" dt="2018-12-20T10:57:20.781" v="104" actId="207"/>
          <ac:spMkLst>
            <pc:docMk/>
            <pc:sldMk cId="1090142085" sldId="314"/>
            <ac:spMk id="3" creationId="{EEA69252-1BD2-4E87-B5A2-DECDF61A5E5E}"/>
          </ac:spMkLst>
        </pc:spChg>
        <pc:spChg chg="mod">
          <ac:chgData name="QNAP_Copy Su" userId="1126be78-0e4b-4fc6-8d80-fa9b94be460a" providerId="ADAL" clId="{5C28A5AA-635F-448F-A58A-B8FEC8651559}" dt="2018-12-20T10:57:11.618" v="103" actId="207"/>
          <ac:spMkLst>
            <pc:docMk/>
            <pc:sldMk cId="1090142085" sldId="314"/>
            <ac:spMk id="4" creationId="{6DB1EBEF-63E3-4C75-9168-91F72A1CA7AE}"/>
          </ac:spMkLst>
        </pc:spChg>
        <pc:spChg chg="mod topLvl">
          <ac:chgData name="QNAP_Copy Su" userId="1126be78-0e4b-4fc6-8d80-fa9b94be460a" providerId="ADAL" clId="{5C28A5AA-635F-448F-A58A-B8FEC8651559}" dt="2018-12-21T08:18:09.469" v="2454" actId="165"/>
          <ac:spMkLst>
            <pc:docMk/>
            <pc:sldMk cId="1090142085" sldId="314"/>
            <ac:spMk id="12" creationId="{2A86D9A1-60DB-4AE9-9610-9C586B1FFF81}"/>
          </ac:spMkLst>
        </pc:spChg>
        <pc:spChg chg="mod topLvl">
          <ac:chgData name="QNAP_Copy Su" userId="1126be78-0e4b-4fc6-8d80-fa9b94be460a" providerId="ADAL" clId="{5C28A5AA-635F-448F-A58A-B8FEC8651559}" dt="2018-12-21T08:19:12.255" v="2457" actId="165"/>
          <ac:spMkLst>
            <pc:docMk/>
            <pc:sldMk cId="1090142085" sldId="314"/>
            <ac:spMk id="15" creationId="{0168587D-9215-4691-B855-159E0C8601CD}"/>
          </ac:spMkLst>
        </pc:spChg>
        <pc:spChg chg="mod topLvl">
          <ac:chgData name="QNAP_Copy Su" userId="1126be78-0e4b-4fc6-8d80-fa9b94be460a" providerId="ADAL" clId="{5C28A5AA-635F-448F-A58A-B8FEC8651559}" dt="2018-12-21T08:19:16.584" v="2458" actId="165"/>
          <ac:spMkLst>
            <pc:docMk/>
            <pc:sldMk cId="1090142085" sldId="314"/>
            <ac:spMk id="18" creationId="{98B9799C-632C-4B01-A7AF-D6CF4C907081}"/>
          </ac:spMkLst>
        </pc:spChg>
        <pc:spChg chg="mod">
          <ac:chgData name="QNAP_Copy Su" userId="1126be78-0e4b-4fc6-8d80-fa9b94be460a" providerId="ADAL" clId="{5C28A5AA-635F-448F-A58A-B8FEC8651559}" dt="2018-12-20T10:57:27.761" v="105" actId="207"/>
          <ac:spMkLst>
            <pc:docMk/>
            <pc:sldMk cId="1090142085" sldId="314"/>
            <ac:spMk id="32" creationId="{16CEEA22-2172-4E05-AA34-BE2C097C552A}"/>
          </ac:spMkLst>
        </pc:spChg>
        <pc:spChg chg="mod">
          <ac:chgData name="QNAP_Copy Su" userId="1126be78-0e4b-4fc6-8d80-fa9b94be460a" providerId="ADAL" clId="{5C28A5AA-635F-448F-A58A-B8FEC8651559}" dt="2018-12-20T10:57:27.761" v="105" actId="207"/>
          <ac:spMkLst>
            <pc:docMk/>
            <pc:sldMk cId="1090142085" sldId="314"/>
            <ac:spMk id="34" creationId="{70D7FC06-5834-453A-9E3D-B0A1FC3ADD00}"/>
          </ac:spMkLst>
        </pc:spChg>
        <pc:grpChg chg="del mod">
          <ac:chgData name="QNAP_Copy Su" userId="1126be78-0e4b-4fc6-8d80-fa9b94be460a" providerId="ADAL" clId="{5C28A5AA-635F-448F-A58A-B8FEC8651559}" dt="2018-12-21T08:18:09.469" v="2454" actId="165"/>
          <ac:grpSpMkLst>
            <pc:docMk/>
            <pc:sldMk cId="1090142085" sldId="314"/>
            <ac:grpSpMk id="10" creationId="{320D81B8-8DD0-4407-BB54-4C3570FA06BD}"/>
          </ac:grpSpMkLst>
        </pc:grpChg>
        <pc:grpChg chg="del">
          <ac:chgData name="QNAP_Copy Su" userId="1126be78-0e4b-4fc6-8d80-fa9b94be460a" providerId="ADAL" clId="{5C28A5AA-635F-448F-A58A-B8FEC8651559}" dt="2018-12-21T08:19:12.255" v="2457" actId="165"/>
          <ac:grpSpMkLst>
            <pc:docMk/>
            <pc:sldMk cId="1090142085" sldId="314"/>
            <ac:grpSpMk id="13" creationId="{E461BAB1-7BB9-4671-A45A-48D08EB44A67}"/>
          </ac:grpSpMkLst>
        </pc:grpChg>
        <pc:grpChg chg="del">
          <ac:chgData name="QNAP_Copy Su" userId="1126be78-0e4b-4fc6-8d80-fa9b94be460a" providerId="ADAL" clId="{5C28A5AA-635F-448F-A58A-B8FEC8651559}" dt="2018-12-21T08:19:16.584" v="2458" actId="165"/>
          <ac:grpSpMkLst>
            <pc:docMk/>
            <pc:sldMk cId="1090142085" sldId="314"/>
            <ac:grpSpMk id="16" creationId="{902A8BCD-C7DC-4C79-BE7B-38C110A0D1D0}"/>
          </ac:grpSpMkLst>
        </pc:grpChg>
        <pc:picChg chg="mod topLvl">
          <ac:chgData name="QNAP_Copy Su" userId="1126be78-0e4b-4fc6-8d80-fa9b94be460a" providerId="ADAL" clId="{5C28A5AA-635F-448F-A58A-B8FEC8651559}" dt="2018-12-21T08:19:07.456" v="2456" actId="1076"/>
          <ac:picMkLst>
            <pc:docMk/>
            <pc:sldMk cId="1090142085" sldId="314"/>
            <ac:picMk id="11" creationId="{EB9C601F-18BF-44D9-ADED-434D15BE08F8}"/>
          </ac:picMkLst>
        </pc:picChg>
        <pc:picChg chg="mod topLvl">
          <ac:chgData name="QNAP_Copy Su" userId="1126be78-0e4b-4fc6-8d80-fa9b94be460a" providerId="ADAL" clId="{5C28A5AA-635F-448F-A58A-B8FEC8651559}" dt="2018-12-21T08:19:12.255" v="2457" actId="165"/>
          <ac:picMkLst>
            <pc:docMk/>
            <pc:sldMk cId="1090142085" sldId="314"/>
            <ac:picMk id="14" creationId="{66B65E61-AED5-4FBE-BD57-4CE06AB8C59C}"/>
          </ac:picMkLst>
        </pc:picChg>
        <pc:picChg chg="mod topLvl">
          <ac:chgData name="QNAP_Copy Su" userId="1126be78-0e4b-4fc6-8d80-fa9b94be460a" providerId="ADAL" clId="{5C28A5AA-635F-448F-A58A-B8FEC8651559}" dt="2018-12-21T08:19:16.584" v="2458" actId="165"/>
          <ac:picMkLst>
            <pc:docMk/>
            <pc:sldMk cId="1090142085" sldId="314"/>
            <ac:picMk id="17" creationId="{CD0FACF3-32D5-4E03-940D-1CDD12DC7686}"/>
          </ac:picMkLst>
        </pc:picChg>
      </pc:sldChg>
      <pc:sldChg chg="addSp delSp modSp">
        <pc:chgData name="QNAP_Copy Su" userId="1126be78-0e4b-4fc6-8d80-fa9b94be460a" providerId="ADAL" clId="{5C28A5AA-635F-448F-A58A-B8FEC8651559}" dt="2018-12-21T06:18:20.284" v="2193" actId="255"/>
        <pc:sldMkLst>
          <pc:docMk/>
          <pc:sldMk cId="176213601" sldId="315"/>
        </pc:sldMkLst>
        <pc:spChg chg="mod">
          <ac:chgData name="QNAP_Copy Su" userId="1126be78-0e4b-4fc6-8d80-fa9b94be460a" providerId="ADAL" clId="{5C28A5AA-635F-448F-A58A-B8FEC8651559}" dt="2018-12-21T06:12:04.218" v="2173" actId="1076"/>
          <ac:spMkLst>
            <pc:docMk/>
            <pc:sldMk cId="176213601" sldId="315"/>
            <ac:spMk id="2" creationId="{00000000-0000-0000-0000-000000000000}"/>
          </ac:spMkLst>
        </pc:spChg>
        <pc:picChg chg="del mod">
          <ac:chgData name="QNAP_Copy Su" userId="1126be78-0e4b-4fc6-8d80-fa9b94be460a" providerId="ADAL" clId="{5C28A5AA-635F-448F-A58A-B8FEC8651559}" dt="2018-12-21T06:18:19.209" v="2192" actId="255"/>
          <ac:picMkLst>
            <pc:docMk/>
            <pc:sldMk cId="176213601" sldId="315"/>
            <ac:picMk id="5" creationId="{7DE470FF-E101-43C6-B2FC-326ABB2A4917}"/>
          </ac:picMkLst>
        </pc:picChg>
        <pc:picChg chg="add">
          <ac:chgData name="QNAP_Copy Su" userId="1126be78-0e4b-4fc6-8d80-fa9b94be460a" providerId="ADAL" clId="{5C28A5AA-635F-448F-A58A-B8FEC8651559}" dt="2018-12-21T06:18:20.284" v="2193" actId="255"/>
          <ac:picMkLst>
            <pc:docMk/>
            <pc:sldMk cId="176213601" sldId="315"/>
            <ac:picMk id="8" creationId="{ECE22F22-157A-4F56-A20E-F4BC8C7B844C}"/>
          </ac:picMkLst>
        </pc:picChg>
      </pc:sldChg>
      <pc:sldChg chg="addSp delSp modSp">
        <pc:chgData name="QNAP_Copy Su" userId="1126be78-0e4b-4fc6-8d80-fa9b94be460a" providerId="ADAL" clId="{5C28A5AA-635F-448F-A58A-B8FEC8651559}" dt="2018-12-21T06:12:32.771" v="2177" actId="1076"/>
        <pc:sldMkLst>
          <pc:docMk/>
          <pc:sldMk cId="679211340" sldId="316"/>
        </pc:sldMkLst>
        <pc:spChg chg="mod">
          <ac:chgData name="QNAP_Copy Su" userId="1126be78-0e4b-4fc6-8d80-fa9b94be460a" providerId="ADAL" clId="{5C28A5AA-635F-448F-A58A-B8FEC8651559}" dt="2018-12-21T06:12:32.771" v="2177" actId="1076"/>
          <ac:spMkLst>
            <pc:docMk/>
            <pc:sldMk cId="679211340" sldId="316"/>
            <ac:spMk id="2" creationId="{00000000-0000-0000-0000-000000000000}"/>
          </ac:spMkLst>
        </pc:spChg>
        <pc:spChg chg="add del mod">
          <ac:chgData name="QNAP_Copy Su" userId="1126be78-0e4b-4fc6-8d80-fa9b94be460a" providerId="ADAL" clId="{5C28A5AA-635F-448F-A58A-B8FEC8651559}" dt="2018-12-21T01:55:01.613" v="208" actId="478"/>
          <ac:spMkLst>
            <pc:docMk/>
            <pc:sldMk cId="679211340" sldId="316"/>
            <ac:spMk id="4" creationId="{D355AF85-CADE-444A-BBF6-72CA85739961}"/>
          </ac:spMkLst>
        </pc:spChg>
        <pc:spChg chg="del mod">
          <ac:chgData name="QNAP_Copy Su" userId="1126be78-0e4b-4fc6-8d80-fa9b94be460a" providerId="ADAL" clId="{5C28A5AA-635F-448F-A58A-B8FEC8651559}" dt="2018-12-21T02:20:10.978" v="318" actId="1076"/>
          <ac:spMkLst>
            <pc:docMk/>
            <pc:sldMk cId="679211340" sldId="316"/>
            <ac:spMk id="13" creationId="{59BF6776-D6B5-4EE4-944B-7CA0AB33F23F}"/>
          </ac:spMkLst>
        </pc:spChg>
        <pc:spChg chg="add mod">
          <ac:chgData name="QNAP_Copy Su" userId="1126be78-0e4b-4fc6-8d80-fa9b94be460a" providerId="ADAL" clId="{5C28A5AA-635F-448F-A58A-B8FEC8651559}" dt="2018-12-21T02:17:10.302" v="267" actId="1076"/>
          <ac:spMkLst>
            <pc:docMk/>
            <pc:sldMk cId="679211340" sldId="316"/>
            <ac:spMk id="14" creationId="{27CB66FF-9ED1-489A-889C-4EF2752F481F}"/>
          </ac:spMkLst>
        </pc:spChg>
        <pc:spChg chg="add del">
          <ac:chgData name="QNAP_Copy Su" userId="1126be78-0e4b-4fc6-8d80-fa9b94be460a" providerId="ADAL" clId="{5C28A5AA-635F-448F-A58A-B8FEC8651559}" dt="2018-12-21T02:38:02.401" v="464" actId="478"/>
          <ac:spMkLst>
            <pc:docMk/>
            <pc:sldMk cId="679211340" sldId="316"/>
            <ac:spMk id="15" creationId="{A5F6D48B-6986-428A-8A7A-B381A71028AF}"/>
          </ac:spMkLst>
        </pc:spChg>
        <pc:spChg chg="del mod">
          <ac:chgData name="QNAP_Copy Su" userId="1126be78-0e4b-4fc6-8d80-fa9b94be460a" providerId="ADAL" clId="{5C28A5AA-635F-448F-A58A-B8FEC8651559}" dt="2018-12-21T01:41:27.918" v="172" actId="478"/>
          <ac:spMkLst>
            <pc:docMk/>
            <pc:sldMk cId="679211340" sldId="316"/>
            <ac:spMk id="17" creationId="{00000000-0000-0000-0000-000000000000}"/>
          </ac:spMkLst>
        </pc:spChg>
        <pc:spChg chg="add del mod">
          <ac:chgData name="QNAP_Copy Su" userId="1126be78-0e4b-4fc6-8d80-fa9b94be460a" providerId="ADAL" clId="{5C28A5AA-635F-448F-A58A-B8FEC8651559}" dt="2018-12-21T02:20:23.658" v="323" actId="1076"/>
          <ac:spMkLst>
            <pc:docMk/>
            <pc:sldMk cId="679211340" sldId="316"/>
            <ac:spMk id="18" creationId="{1A5D09DC-AAE2-4E17-B500-721106128860}"/>
          </ac:spMkLst>
        </pc:spChg>
        <pc:spChg chg="add mod">
          <ac:chgData name="QNAP_Copy Su" userId="1126be78-0e4b-4fc6-8d80-fa9b94be460a" providerId="ADAL" clId="{5C28A5AA-635F-448F-A58A-B8FEC8651559}" dt="2018-12-21T02:20:28.383" v="324" actId="14100"/>
          <ac:spMkLst>
            <pc:docMk/>
            <pc:sldMk cId="679211340" sldId="316"/>
            <ac:spMk id="19" creationId="{B3F2C3B0-4258-4253-9D6A-457BFDB77540}"/>
          </ac:spMkLst>
        </pc:spChg>
        <pc:grpChg chg="add mod">
          <ac:chgData name="QNAP_Copy Su" userId="1126be78-0e4b-4fc6-8d80-fa9b94be460a" providerId="ADAL" clId="{5C28A5AA-635F-448F-A58A-B8FEC8651559}" dt="2018-12-21T01:34:28.558" v="120" actId="1076"/>
          <ac:grpSpMkLst>
            <pc:docMk/>
            <pc:sldMk cId="679211340" sldId="316"/>
            <ac:grpSpMk id="3" creationId="{00180351-C64A-492D-A0FA-7D838435EA61}"/>
          </ac:grpSpMkLst>
        </pc:grpChg>
        <pc:picChg chg="add del mod">
          <ac:chgData name="QNAP_Copy Su" userId="1126be78-0e4b-4fc6-8d80-fa9b94be460a" providerId="ADAL" clId="{5C28A5AA-635F-448F-A58A-B8FEC8651559}" dt="2018-12-21T01:55:25.141" v="214" actId="478"/>
          <ac:picMkLst>
            <pc:docMk/>
            <pc:sldMk cId="679211340" sldId="316"/>
            <ac:picMk id="5" creationId="{54198C4A-B0AC-4C6C-92E1-7D44AEB39ED7}"/>
          </ac:picMkLst>
        </pc:picChg>
        <pc:picChg chg="mod">
          <ac:chgData name="QNAP_Copy Su" userId="1126be78-0e4b-4fc6-8d80-fa9b94be460a" providerId="ADAL" clId="{5C28A5AA-635F-448F-A58A-B8FEC8651559}" dt="2018-12-21T01:34:22.317" v="119" actId="164"/>
          <ac:picMkLst>
            <pc:docMk/>
            <pc:sldMk cId="679211340" sldId="316"/>
            <ac:picMk id="6" creationId="{0D6C58E7-9B34-4C97-B185-56C44C240626}"/>
          </ac:picMkLst>
        </pc:picChg>
        <pc:picChg chg="mod">
          <ac:chgData name="QNAP_Copy Su" userId="1126be78-0e4b-4fc6-8d80-fa9b94be460a" providerId="ADAL" clId="{5C28A5AA-635F-448F-A58A-B8FEC8651559}" dt="2018-12-21T01:34:22.317" v="119" actId="164"/>
          <ac:picMkLst>
            <pc:docMk/>
            <pc:sldMk cId="679211340" sldId="316"/>
            <ac:picMk id="7" creationId="{8F32BE0D-DAAA-4E5D-BBAB-4A3C90DF847E}"/>
          </ac:picMkLst>
        </pc:picChg>
        <pc:picChg chg="add del mod">
          <ac:chgData name="QNAP_Copy Su" userId="1126be78-0e4b-4fc6-8d80-fa9b94be460a" providerId="ADAL" clId="{5C28A5AA-635F-448F-A58A-B8FEC8651559}" dt="2018-12-21T01:56:52.902" v="220" actId="478"/>
          <ac:picMkLst>
            <pc:docMk/>
            <pc:sldMk cId="679211340" sldId="316"/>
            <ac:picMk id="8" creationId="{2686C1CF-48B6-445E-A124-9CD9A063A5BF}"/>
          </ac:picMkLst>
        </pc:picChg>
        <pc:picChg chg="add">
          <ac:chgData name="QNAP_Copy Su" userId="1126be78-0e4b-4fc6-8d80-fa9b94be460a" providerId="ADAL" clId="{5C28A5AA-635F-448F-A58A-B8FEC8651559}" dt="2018-12-21T01:35:38.879" v="137" actId="1076"/>
          <ac:picMkLst>
            <pc:docMk/>
            <pc:sldMk cId="679211340" sldId="316"/>
            <ac:picMk id="9" creationId="{A43477D3-060C-4751-819F-7D4D2EB839E7}"/>
          </ac:picMkLst>
        </pc:picChg>
        <pc:picChg chg="add del mod">
          <ac:chgData name="QNAP_Copy Su" userId="1126be78-0e4b-4fc6-8d80-fa9b94be460a" providerId="ADAL" clId="{5C28A5AA-635F-448F-A58A-B8FEC8651559}" dt="2018-12-21T02:12:14.095" v="232" actId="478"/>
          <ac:picMkLst>
            <pc:docMk/>
            <pc:sldMk cId="679211340" sldId="316"/>
            <ac:picMk id="10" creationId="{ABD95E74-F5A1-41FC-A730-2A7E813D2D54}"/>
          </ac:picMkLst>
        </pc:picChg>
        <pc:picChg chg="add mod">
          <ac:chgData name="QNAP_Copy Su" userId="1126be78-0e4b-4fc6-8d80-fa9b94be460a" providerId="ADAL" clId="{5C28A5AA-635F-448F-A58A-B8FEC8651559}" dt="2018-12-21T02:17:07.007" v="266" actId="14100"/>
          <ac:picMkLst>
            <pc:docMk/>
            <pc:sldMk cId="679211340" sldId="316"/>
            <ac:picMk id="12" creationId="{BD39376B-6A7C-4C19-99BA-817BBE2C645A}"/>
          </ac:picMkLst>
        </pc:picChg>
        <pc:picChg chg="add del mod">
          <ac:chgData name="QNAP_Copy Su" userId="1126be78-0e4b-4fc6-8d80-fa9b94be460a" providerId="ADAL" clId="{5C28A5AA-635F-448F-A58A-B8FEC8651559}" dt="2018-12-21T02:12:14.863" v="233" actId="478"/>
          <ac:picMkLst>
            <pc:docMk/>
            <pc:sldMk cId="679211340" sldId="316"/>
            <ac:picMk id="16" creationId="{E8288D48-5CC7-4401-B4F9-DDBCF1FC9569}"/>
          </ac:picMkLst>
        </pc:picChg>
        <pc:picChg chg="add del mod">
          <ac:chgData name="QNAP_Copy Su" userId="1126be78-0e4b-4fc6-8d80-fa9b94be460a" providerId="ADAL" clId="{5C28A5AA-635F-448F-A58A-B8FEC8651559}" dt="2018-12-21T02:27:23.165" v="363" actId="1076"/>
          <ac:picMkLst>
            <pc:docMk/>
            <pc:sldMk cId="679211340" sldId="316"/>
            <ac:picMk id="21" creationId="{EFC6D75D-46FB-4D9E-BBBA-0A319B5FB235}"/>
          </ac:picMkLst>
        </pc:picChg>
      </pc:sldChg>
      <pc:sldChg chg="addSp delSp modSp">
        <pc:chgData name="QNAP_Copy Su" userId="1126be78-0e4b-4fc6-8d80-fa9b94be460a" providerId="ADAL" clId="{5C28A5AA-635F-448F-A58A-B8FEC8651559}" dt="2018-12-21T06:12:27.115" v="2176" actId="1076"/>
        <pc:sldMkLst>
          <pc:docMk/>
          <pc:sldMk cId="741646481" sldId="317"/>
        </pc:sldMkLst>
        <pc:spChg chg="mod">
          <ac:chgData name="QNAP_Copy Su" userId="1126be78-0e4b-4fc6-8d80-fa9b94be460a" providerId="ADAL" clId="{5C28A5AA-635F-448F-A58A-B8FEC8651559}" dt="2018-12-21T06:12:27.115" v="2176" actId="1076"/>
          <ac:spMkLst>
            <pc:docMk/>
            <pc:sldMk cId="741646481" sldId="317"/>
            <ac:spMk id="2" creationId="{00000000-0000-0000-0000-000000000000}"/>
          </ac:spMkLst>
        </pc:spChg>
        <pc:spChg chg="add mod">
          <ac:chgData name="QNAP_Copy Su" userId="1126be78-0e4b-4fc6-8d80-fa9b94be460a" providerId="ADAL" clId="{5C28A5AA-635F-448F-A58A-B8FEC8651559}" dt="2018-12-21T02:33:24.682" v="390" actId="1076"/>
          <ac:spMkLst>
            <pc:docMk/>
            <pc:sldMk cId="741646481" sldId="317"/>
            <ac:spMk id="3" creationId="{52F77AA7-D4A0-404C-A0BC-B6F89FF4A21D}"/>
          </ac:spMkLst>
        </pc:spChg>
        <pc:spChg chg="del mod">
          <ac:chgData name="QNAP_Copy Su" userId="1126be78-0e4b-4fc6-8d80-fa9b94be460a" providerId="ADAL" clId="{5C28A5AA-635F-448F-A58A-B8FEC8651559}" dt="2018-12-21T02:35:16.512" v="400" actId="478"/>
          <ac:spMkLst>
            <pc:docMk/>
            <pc:sldMk cId="741646481" sldId="317"/>
            <ac:spMk id="6" creationId="{00000000-0000-0000-0000-000000000000}"/>
          </ac:spMkLst>
        </pc:spChg>
        <pc:spChg chg="del mod">
          <ac:chgData name="QNAP_Copy Su" userId="1126be78-0e4b-4fc6-8d80-fa9b94be460a" providerId="ADAL" clId="{5C28A5AA-635F-448F-A58A-B8FEC8651559}" dt="2018-12-21T02:35:48.905" v="415" actId="478"/>
          <ac:spMkLst>
            <pc:docMk/>
            <pc:sldMk cId="741646481" sldId="317"/>
            <ac:spMk id="7" creationId="{00000000-0000-0000-0000-000000000000}"/>
          </ac:spMkLst>
        </pc:spChg>
        <pc:spChg chg="mod">
          <ac:chgData name="QNAP_Copy Su" userId="1126be78-0e4b-4fc6-8d80-fa9b94be460a" providerId="ADAL" clId="{5C28A5AA-635F-448F-A58A-B8FEC8651559}" dt="2018-12-21T02:34:12.376" v="395" actId="1076"/>
          <ac:spMkLst>
            <pc:docMk/>
            <pc:sldMk cId="741646481" sldId="317"/>
            <ac:spMk id="8" creationId="{59BF6776-D6B5-4EE4-944B-7CA0AB33F23F}"/>
          </ac:spMkLst>
        </pc:spChg>
        <pc:spChg chg="del">
          <ac:chgData name="QNAP_Copy Su" userId="1126be78-0e4b-4fc6-8d80-fa9b94be460a" providerId="ADAL" clId="{5C28A5AA-635F-448F-A58A-B8FEC8651559}" dt="2018-12-21T02:32:57.576" v="381" actId="478"/>
          <ac:spMkLst>
            <pc:docMk/>
            <pc:sldMk cId="741646481" sldId="317"/>
            <ac:spMk id="10" creationId="{00000000-0000-0000-0000-000000000000}"/>
          </ac:spMkLst>
        </pc:spChg>
        <pc:spChg chg="add mod">
          <ac:chgData name="QNAP_Copy Su" userId="1126be78-0e4b-4fc6-8d80-fa9b94be460a" providerId="ADAL" clId="{5C28A5AA-635F-448F-A58A-B8FEC8651559}" dt="2018-12-21T02:36:19.882" v="446" actId="14861"/>
          <ac:spMkLst>
            <pc:docMk/>
            <pc:sldMk cId="741646481" sldId="317"/>
            <ac:spMk id="14" creationId="{81C6D7AA-4AD5-420D-AF5A-653188FCA093}"/>
          </ac:spMkLst>
        </pc:spChg>
        <pc:spChg chg="add mod">
          <ac:chgData name="QNAP_Copy Su" userId="1126be78-0e4b-4fc6-8d80-fa9b94be460a" providerId="ADAL" clId="{5C28A5AA-635F-448F-A58A-B8FEC8651559}" dt="2018-12-21T02:36:39.074" v="454" actId="1035"/>
          <ac:spMkLst>
            <pc:docMk/>
            <pc:sldMk cId="741646481" sldId="317"/>
            <ac:spMk id="15" creationId="{84DD6A37-B56F-4DF2-8860-2F62AB6D0E17}"/>
          </ac:spMkLst>
        </pc:spChg>
        <pc:picChg chg="mod">
          <ac:chgData name="QNAP_Copy Su" userId="1126be78-0e4b-4fc6-8d80-fa9b94be460a" providerId="ADAL" clId="{5C28A5AA-635F-448F-A58A-B8FEC8651559}" dt="2018-12-21T01:35:31.958" v="136" actId="1076"/>
          <ac:picMkLst>
            <pc:docMk/>
            <pc:sldMk cId="741646481" sldId="317"/>
            <ac:picMk id="4" creationId="{86EE66F8-3C4E-446B-B875-AB5D11A87D30}"/>
          </ac:picMkLst>
        </pc:picChg>
        <pc:picChg chg="del">
          <ac:chgData name="QNAP_Copy Su" userId="1126be78-0e4b-4fc6-8d80-fa9b94be460a" providerId="ADAL" clId="{5C28A5AA-635F-448F-A58A-B8FEC8651559}" dt="2018-12-21T02:32:58.384" v="382" actId="478"/>
          <ac:picMkLst>
            <pc:docMk/>
            <pc:sldMk cId="741646481" sldId="317"/>
            <ac:picMk id="9" creationId="{E8288D48-5CC7-4401-B4F9-DDBCF1FC9569}"/>
          </ac:picMkLst>
        </pc:picChg>
        <pc:picChg chg="add mod">
          <ac:chgData name="QNAP_Copy Su" userId="1126be78-0e4b-4fc6-8d80-fa9b94be460a" providerId="ADAL" clId="{5C28A5AA-635F-448F-A58A-B8FEC8651559}" dt="2018-12-21T02:41:03.401" v="496" actId="1076"/>
          <ac:picMkLst>
            <pc:docMk/>
            <pc:sldMk cId="741646481" sldId="317"/>
            <ac:picMk id="11" creationId="{C77F4788-29E5-405A-BA47-683610E0CAAB}"/>
          </ac:picMkLst>
        </pc:picChg>
        <pc:picChg chg="add del">
          <ac:chgData name="QNAP_Copy Su" userId="1126be78-0e4b-4fc6-8d80-fa9b94be460a" providerId="ADAL" clId="{5C28A5AA-635F-448F-A58A-B8FEC8651559}" dt="2018-12-21T02:32:49.209" v="378" actId="478"/>
          <ac:picMkLst>
            <pc:docMk/>
            <pc:sldMk cId="741646481" sldId="317"/>
            <ac:picMk id="12" creationId="{9776088B-5A1B-4F54-8E66-A04E5DBC74EB}"/>
          </ac:picMkLst>
        </pc:picChg>
        <pc:picChg chg="add mod">
          <ac:chgData name="QNAP_Copy Su" userId="1126be78-0e4b-4fc6-8d80-fa9b94be460a" providerId="ADAL" clId="{5C28A5AA-635F-448F-A58A-B8FEC8651559}" dt="2018-12-21T02:33:05.967" v="385" actId="1076"/>
          <ac:picMkLst>
            <pc:docMk/>
            <pc:sldMk cId="741646481" sldId="317"/>
            <ac:picMk id="13" creationId="{021336E8-E832-482E-8B1C-D62877E4BBBF}"/>
          </ac:picMkLst>
        </pc:picChg>
        <pc:picChg chg="add mod">
          <ac:chgData name="QNAP_Copy Su" userId="1126be78-0e4b-4fc6-8d80-fa9b94be460a" providerId="ADAL" clId="{5C28A5AA-635F-448F-A58A-B8FEC8651559}" dt="2018-12-21T02:37:29.385" v="461" actId="1076"/>
          <ac:picMkLst>
            <pc:docMk/>
            <pc:sldMk cId="741646481" sldId="317"/>
            <ac:picMk id="16" creationId="{875D0D97-9961-4BA0-B43E-743080E84F1C}"/>
          </ac:picMkLst>
        </pc:picChg>
        <pc:picChg chg="add mod">
          <ac:chgData name="QNAP_Copy Su" userId="1126be78-0e4b-4fc6-8d80-fa9b94be460a" providerId="ADAL" clId="{5C28A5AA-635F-448F-A58A-B8FEC8651559}" dt="2018-12-21T02:37:35.232" v="463" actId="1076"/>
          <ac:picMkLst>
            <pc:docMk/>
            <pc:sldMk cId="741646481" sldId="317"/>
            <ac:picMk id="17" creationId="{C5E0C65E-D195-4C73-A1DD-16A01A4CC31D}"/>
          </ac:picMkLst>
        </pc:picChg>
      </pc:sldChg>
      <pc:sldChg chg="addSp delSp modSp">
        <pc:chgData name="QNAP_Copy Su" userId="1126be78-0e4b-4fc6-8d80-fa9b94be460a" providerId="ADAL" clId="{5C28A5AA-635F-448F-A58A-B8FEC8651559}" dt="2018-12-21T06:12:40.512" v="2178" actId="1076"/>
        <pc:sldMkLst>
          <pc:docMk/>
          <pc:sldMk cId="1492292330" sldId="318"/>
        </pc:sldMkLst>
        <pc:spChg chg="mod">
          <ac:chgData name="QNAP_Copy Su" userId="1126be78-0e4b-4fc6-8d80-fa9b94be460a" providerId="ADAL" clId="{5C28A5AA-635F-448F-A58A-B8FEC8651559}" dt="2018-12-21T06:12:40.512" v="2178" actId="1076"/>
          <ac:spMkLst>
            <pc:docMk/>
            <pc:sldMk cId="1492292330" sldId="318"/>
            <ac:spMk id="2" creationId="{00000000-0000-0000-0000-000000000000}"/>
          </ac:spMkLst>
        </pc:spChg>
        <pc:spChg chg="mod">
          <ac:chgData name="QNAP_Copy Su" userId="1126be78-0e4b-4fc6-8d80-fa9b94be460a" providerId="ADAL" clId="{5C28A5AA-635F-448F-A58A-B8FEC8651559}" dt="2018-12-21T02:46:03.513" v="548" actId="1037"/>
          <ac:spMkLst>
            <pc:docMk/>
            <pc:sldMk cId="1492292330" sldId="318"/>
            <ac:spMk id="5" creationId="{59BF6776-D6B5-4EE4-944B-7CA0AB33F23F}"/>
          </ac:spMkLst>
        </pc:spChg>
        <pc:spChg chg="add mod">
          <ac:chgData name="QNAP_Copy Su" userId="1126be78-0e4b-4fc6-8d80-fa9b94be460a" providerId="ADAL" clId="{5C28A5AA-635F-448F-A58A-B8FEC8651559}" dt="2018-12-21T02:38:48.048" v="474" actId="14100"/>
          <ac:spMkLst>
            <pc:docMk/>
            <pc:sldMk cId="1492292330" sldId="318"/>
            <ac:spMk id="9" creationId="{C0503C95-CF5B-409F-9322-4F5B26E9DA6F}"/>
          </ac:spMkLst>
        </pc:spChg>
        <pc:spChg chg="del mod">
          <ac:chgData name="QNAP_Copy Su" userId="1126be78-0e4b-4fc6-8d80-fa9b94be460a" providerId="ADAL" clId="{5C28A5AA-635F-448F-A58A-B8FEC8651559}" dt="2018-12-21T02:38:42.604" v="472" actId="478"/>
          <ac:spMkLst>
            <pc:docMk/>
            <pc:sldMk cId="1492292330" sldId="318"/>
            <ac:spMk id="10" creationId="{00000000-0000-0000-0000-000000000000}"/>
          </ac:spMkLst>
        </pc:spChg>
        <pc:spChg chg="add mod">
          <ac:chgData name="QNAP_Copy Su" userId="1126be78-0e4b-4fc6-8d80-fa9b94be460a" providerId="ADAL" clId="{5C28A5AA-635F-448F-A58A-B8FEC8651559}" dt="2018-12-21T02:45:58.703" v="544" actId="207"/>
          <ac:spMkLst>
            <pc:docMk/>
            <pc:sldMk cId="1492292330" sldId="318"/>
            <ac:spMk id="15" creationId="{32CBC4D7-8649-444C-877E-43D345912962}"/>
          </ac:spMkLst>
        </pc:spChg>
        <pc:picChg chg="mod">
          <ac:chgData name="QNAP_Copy Su" userId="1126be78-0e4b-4fc6-8d80-fa9b94be460a" providerId="ADAL" clId="{5C28A5AA-635F-448F-A58A-B8FEC8651559}" dt="2018-12-21T02:38:37.631" v="470" actId="1076"/>
          <ac:picMkLst>
            <pc:docMk/>
            <pc:sldMk cId="1492292330" sldId="318"/>
            <ac:picMk id="3" creationId="{0D6C58E7-9B34-4C97-B185-56C44C240626}"/>
          </ac:picMkLst>
        </pc:picChg>
        <pc:picChg chg="mod">
          <ac:chgData name="QNAP_Copy Su" userId="1126be78-0e4b-4fc6-8d80-fa9b94be460a" providerId="ADAL" clId="{5C28A5AA-635F-448F-A58A-B8FEC8651559}" dt="2018-12-21T02:44:12.585" v="529" actId="1076"/>
          <ac:picMkLst>
            <pc:docMk/>
            <pc:sldMk cId="1492292330" sldId="318"/>
            <ac:picMk id="4" creationId="{00000000-0000-0000-0000-000000000000}"/>
          </ac:picMkLst>
        </pc:picChg>
        <pc:picChg chg="add">
          <ac:chgData name="QNAP_Copy Su" userId="1126be78-0e4b-4fc6-8d80-fa9b94be460a" providerId="ADAL" clId="{5C28A5AA-635F-448F-A58A-B8FEC8651559}" dt="2018-12-21T02:41:11.731" v="497" actId="1076"/>
          <ac:picMkLst>
            <pc:docMk/>
            <pc:sldMk cId="1492292330" sldId="318"/>
            <ac:picMk id="16" creationId="{259DD7FD-12CA-4A61-9669-02E8B0BC034E}"/>
          </ac:picMkLst>
        </pc:picChg>
        <pc:picChg chg="add del mod ord">
          <ac:chgData name="QNAP_Copy Su" userId="1126be78-0e4b-4fc6-8d80-fa9b94be460a" providerId="ADAL" clId="{5C28A5AA-635F-448F-A58A-B8FEC8651559}" dt="2018-12-21T02:42:19.286" v="504" actId="478"/>
          <ac:picMkLst>
            <pc:docMk/>
            <pc:sldMk cId="1492292330" sldId="318"/>
            <ac:picMk id="17" creationId="{140E7CB0-363B-4EA8-AE38-C3991C768F04}"/>
          </ac:picMkLst>
        </pc:picChg>
        <pc:picChg chg="add del mod ord">
          <ac:chgData name="QNAP_Copy Su" userId="1126be78-0e4b-4fc6-8d80-fa9b94be460a" providerId="ADAL" clId="{5C28A5AA-635F-448F-A58A-B8FEC8651559}" dt="2018-12-21T02:44:21.057" v="531" actId="478"/>
          <ac:picMkLst>
            <pc:docMk/>
            <pc:sldMk cId="1492292330" sldId="318"/>
            <ac:picMk id="18" creationId="{A4C5A0A0-49C2-4400-A725-85FE7D349D5A}"/>
          </ac:picMkLst>
        </pc:picChg>
        <pc:picChg chg="add mod ord">
          <ac:chgData name="QNAP_Copy Su" userId="1126be78-0e4b-4fc6-8d80-fa9b94be460a" providerId="ADAL" clId="{5C28A5AA-635F-448F-A58A-B8FEC8651559}" dt="2018-12-21T02:46:24.529" v="550" actId="1076"/>
          <ac:picMkLst>
            <pc:docMk/>
            <pc:sldMk cId="1492292330" sldId="318"/>
            <ac:picMk id="22" creationId="{46C50F55-78C8-4BAB-92D2-8FDC06477032}"/>
          </ac:picMkLst>
        </pc:picChg>
        <pc:picChg chg="add del mod">
          <ac:chgData name="QNAP_Copy Su" userId="1126be78-0e4b-4fc6-8d80-fa9b94be460a" providerId="ADAL" clId="{5C28A5AA-635F-448F-A58A-B8FEC8651559}" dt="2018-12-21T05:52:45.187" v="1144" actId="1076"/>
          <ac:picMkLst>
            <pc:docMk/>
            <pc:sldMk cId="1492292330" sldId="318"/>
            <ac:picMk id="25" creationId="{4BB4DAE1-AB01-4F78-B02F-8366808EBAE3}"/>
          </ac:picMkLst>
        </pc:picChg>
        <pc:cxnChg chg="del mod">
          <ac:chgData name="QNAP_Copy Su" userId="1126be78-0e4b-4fc6-8d80-fa9b94be460a" providerId="ADAL" clId="{5C28A5AA-635F-448F-A58A-B8FEC8651559}" dt="2018-12-21T02:38:41.200" v="471" actId="478"/>
          <ac:cxnSpMkLst>
            <pc:docMk/>
            <pc:sldMk cId="1492292330" sldId="318"/>
            <ac:cxnSpMk id="8" creationId="{00000000-0000-0000-0000-000000000000}"/>
          </ac:cxnSpMkLst>
        </pc:cxnChg>
        <pc:cxnChg chg="add mod">
          <ac:chgData name="QNAP_Copy Su" userId="1126be78-0e4b-4fc6-8d80-fa9b94be460a" providerId="ADAL" clId="{5C28A5AA-635F-448F-A58A-B8FEC8651559}" dt="2018-12-21T02:49:36.352" v="552" actId="14100"/>
          <ac:cxnSpMkLst>
            <pc:docMk/>
            <pc:sldMk cId="1492292330" sldId="318"/>
            <ac:cxnSpMk id="11" creationId="{FDE8A25F-7572-44DE-A65C-C20E295CAB03}"/>
          </ac:cxnSpMkLst>
        </pc:cxnChg>
      </pc:sldChg>
      <pc:sldChg chg="addSp delSp modSp">
        <pc:chgData name="QNAP_Copy Su" userId="1126be78-0e4b-4fc6-8d80-fa9b94be460a" providerId="ADAL" clId="{5C28A5AA-635F-448F-A58A-B8FEC8651559}" dt="2018-12-21T06:12:13.401" v="2174" actId="1076"/>
        <pc:sldMkLst>
          <pc:docMk/>
          <pc:sldMk cId="393122198" sldId="319"/>
        </pc:sldMkLst>
        <pc:spChg chg="mod">
          <ac:chgData name="QNAP_Copy Su" userId="1126be78-0e4b-4fc6-8d80-fa9b94be460a" providerId="ADAL" clId="{5C28A5AA-635F-448F-A58A-B8FEC8651559}" dt="2018-12-21T06:12:13.401" v="2174" actId="1076"/>
          <ac:spMkLst>
            <pc:docMk/>
            <pc:sldMk cId="393122198" sldId="319"/>
            <ac:spMk id="2" creationId="{00000000-0000-0000-0000-000000000000}"/>
          </ac:spMkLst>
        </pc:spChg>
        <pc:spChg chg="add del">
          <ac:chgData name="QNAP_Copy Su" userId="1126be78-0e4b-4fc6-8d80-fa9b94be460a" providerId="ADAL" clId="{5C28A5AA-635F-448F-A58A-B8FEC8651559}" dt="2018-12-21T02:17:37.532" v="274" actId="1076"/>
          <ac:spMkLst>
            <pc:docMk/>
            <pc:sldMk cId="393122198" sldId="319"/>
            <ac:spMk id="7" creationId="{74661B9B-AFB1-4054-BD01-C9F0895952E4}"/>
          </ac:spMkLst>
        </pc:spChg>
        <pc:spChg chg="add mod">
          <ac:chgData name="QNAP_Copy Su" userId="1126be78-0e4b-4fc6-8d80-fa9b94be460a" providerId="ADAL" clId="{5C28A5AA-635F-448F-A58A-B8FEC8651559}" dt="2018-12-21T02:22:58.724" v="356" actId="179"/>
          <ac:spMkLst>
            <pc:docMk/>
            <pc:sldMk cId="393122198" sldId="319"/>
            <ac:spMk id="8" creationId="{448743A3-71C8-479B-ADFC-1811C53EF8D2}"/>
          </ac:spMkLst>
        </pc:spChg>
        <pc:spChg chg="del mod">
          <ac:chgData name="QNAP_Copy Su" userId="1126be78-0e4b-4fc6-8d80-fa9b94be460a" providerId="ADAL" clId="{5C28A5AA-635F-448F-A58A-B8FEC8651559}" dt="2018-12-21T02:17:31.007" v="270" actId="478"/>
          <ac:spMkLst>
            <pc:docMk/>
            <pc:sldMk cId="393122198" sldId="319"/>
            <ac:spMk id="12" creationId="{00000000-0000-0000-0000-000000000000}"/>
          </ac:spMkLst>
        </pc:spChg>
        <pc:spChg chg="del mod">
          <ac:chgData name="QNAP_Copy Su" userId="1126be78-0e4b-4fc6-8d80-fa9b94be460a" providerId="ADAL" clId="{5C28A5AA-635F-448F-A58A-B8FEC8651559}" dt="2018-12-21T02:22:29.854" v="352" actId="478"/>
          <ac:spMkLst>
            <pc:docMk/>
            <pc:sldMk cId="393122198" sldId="319"/>
            <ac:spMk id="13" creationId="{59BF6776-D6B5-4EE4-944B-7CA0AB33F23F}"/>
          </ac:spMkLst>
        </pc:spChg>
        <pc:spChg chg="add">
          <ac:chgData name="QNAP_Copy Su" userId="1126be78-0e4b-4fc6-8d80-fa9b94be460a" providerId="ADAL" clId="{5C28A5AA-635F-448F-A58A-B8FEC8651559}" dt="2018-12-21T02:17:43.286" v="275" actId="1076"/>
          <ac:spMkLst>
            <pc:docMk/>
            <pc:sldMk cId="393122198" sldId="319"/>
            <ac:spMk id="16" creationId="{8B3C1B0E-A49C-42F6-B301-149D22F1DFA7}"/>
          </ac:spMkLst>
        </pc:spChg>
        <pc:spChg chg="add del mod">
          <ac:chgData name="QNAP_Copy Su" userId="1126be78-0e4b-4fc6-8d80-fa9b94be460a" providerId="ADAL" clId="{5C28A5AA-635F-448F-A58A-B8FEC8651559}" dt="2018-12-21T02:20:02.918" v="314" actId="478"/>
          <ac:spMkLst>
            <pc:docMk/>
            <pc:sldMk cId="393122198" sldId="319"/>
            <ac:spMk id="17" creationId="{3FBCDDD5-7CE4-4CC1-BCB1-CD8587431D70}"/>
          </ac:spMkLst>
        </pc:spChg>
        <pc:spChg chg="add del mod">
          <ac:chgData name="QNAP_Copy Su" userId="1126be78-0e4b-4fc6-8d80-fa9b94be460a" providerId="ADAL" clId="{5C28A5AA-635F-448F-A58A-B8FEC8651559}" dt="2018-12-21T02:22:33.168" v="354" actId="478"/>
          <ac:spMkLst>
            <pc:docMk/>
            <pc:sldMk cId="393122198" sldId="319"/>
            <ac:spMk id="18" creationId="{E690B44E-8CF7-4285-BA7C-485D9D8073DD}"/>
          </ac:spMkLst>
        </pc:spChg>
        <pc:grpChg chg="add mod">
          <ac:chgData name="QNAP_Copy Su" userId="1126be78-0e4b-4fc6-8d80-fa9b94be460a" providerId="ADAL" clId="{5C28A5AA-635F-448F-A58A-B8FEC8651559}" dt="2018-12-21T01:35:07.238" v="133" actId="1038"/>
          <ac:grpSpMkLst>
            <pc:docMk/>
            <pc:sldMk cId="393122198" sldId="319"/>
            <ac:grpSpMk id="4" creationId="{05CD51F0-3F9B-4CDE-AB94-AFF94004921D}"/>
          </ac:grpSpMkLst>
        </pc:grpChg>
        <pc:picChg chg="mod">
          <ac:chgData name="QNAP_Copy Su" userId="1126be78-0e4b-4fc6-8d80-fa9b94be460a" providerId="ADAL" clId="{5C28A5AA-635F-448F-A58A-B8FEC8651559}" dt="2018-12-21T01:34:37.318" v="121" actId="164"/>
          <ac:picMkLst>
            <pc:docMk/>
            <pc:sldMk cId="393122198" sldId="319"/>
            <ac:picMk id="6" creationId="{0D6C58E7-9B34-4C97-B185-56C44C240626}"/>
          </ac:picMkLst>
        </pc:picChg>
        <pc:picChg chg="mod">
          <ac:chgData name="QNAP_Copy Su" userId="1126be78-0e4b-4fc6-8d80-fa9b94be460a" providerId="ADAL" clId="{5C28A5AA-635F-448F-A58A-B8FEC8651559}" dt="2018-12-21T01:34:37.318" v="121" actId="164"/>
          <ac:picMkLst>
            <pc:docMk/>
            <pc:sldMk cId="393122198" sldId="319"/>
            <ac:picMk id="10" creationId="{00000000-0000-0000-0000-000000000000}"/>
          </ac:picMkLst>
        </pc:picChg>
        <pc:picChg chg="del mod">
          <ac:chgData name="QNAP_Copy Su" userId="1126be78-0e4b-4fc6-8d80-fa9b94be460a" providerId="ADAL" clId="{5C28A5AA-635F-448F-A58A-B8FEC8651559}" dt="2018-12-21T02:17:29.951" v="269" actId="478"/>
          <ac:picMkLst>
            <pc:docMk/>
            <pc:sldMk cId="393122198" sldId="319"/>
            <ac:picMk id="11" creationId="{E8288D48-5CC7-4401-B4F9-DDBCF1FC9569}"/>
          </ac:picMkLst>
        </pc:picChg>
        <pc:picChg chg="add">
          <ac:chgData name="QNAP_Copy Su" userId="1126be78-0e4b-4fc6-8d80-fa9b94be460a" providerId="ADAL" clId="{5C28A5AA-635F-448F-A58A-B8FEC8651559}" dt="2018-12-21T01:35:25.712" v="134" actId="1076"/>
          <ac:picMkLst>
            <pc:docMk/>
            <pc:sldMk cId="393122198" sldId="319"/>
            <ac:picMk id="14" creationId="{5EC2A96B-59B7-4797-A580-917019C86B13}"/>
          </ac:picMkLst>
        </pc:picChg>
        <pc:picChg chg="add">
          <ac:chgData name="QNAP_Copy Su" userId="1126be78-0e4b-4fc6-8d80-fa9b94be460a" providerId="ADAL" clId="{5C28A5AA-635F-448F-A58A-B8FEC8651559}" dt="2018-12-21T02:17:43.286" v="275" actId="1076"/>
          <ac:picMkLst>
            <pc:docMk/>
            <pc:sldMk cId="393122198" sldId="319"/>
            <ac:picMk id="15" creationId="{0A05190B-DCAC-4914-ACC7-A871D620D8E2}"/>
          </ac:picMkLst>
        </pc:picChg>
      </pc:sldChg>
      <pc:sldChg chg="addSp delSp modSp">
        <pc:chgData name="QNAP_Copy Su" userId="1126be78-0e4b-4fc6-8d80-fa9b94be460a" providerId="ADAL" clId="{5C28A5AA-635F-448F-A58A-B8FEC8651559}" dt="2018-12-21T06:08:04.803" v="2145" actId="113"/>
        <pc:sldMkLst>
          <pc:docMk/>
          <pc:sldMk cId="252999978" sldId="320"/>
        </pc:sldMkLst>
        <pc:spChg chg="mod">
          <ac:chgData name="QNAP_Copy Su" userId="1126be78-0e4b-4fc6-8d80-fa9b94be460a" providerId="ADAL" clId="{5C28A5AA-635F-448F-A58A-B8FEC8651559}" dt="2018-12-21T01:33:41.465" v="114" actId="207"/>
          <ac:spMkLst>
            <pc:docMk/>
            <pc:sldMk cId="252999978" sldId="320"/>
            <ac:spMk id="2" creationId="{00000000-0000-0000-0000-000000000000}"/>
          </ac:spMkLst>
        </pc:spChg>
        <pc:spChg chg="mod">
          <ac:chgData name="QNAP_Copy Su" userId="1126be78-0e4b-4fc6-8d80-fa9b94be460a" providerId="ADAL" clId="{5C28A5AA-635F-448F-A58A-B8FEC8651559}" dt="2018-12-21T06:08:04.803" v="2145" actId="113"/>
          <ac:spMkLst>
            <pc:docMk/>
            <pc:sldMk cId="252999978" sldId="320"/>
            <ac:spMk id="7" creationId="{59BF6776-D6B5-4EE4-944B-7CA0AB33F23F}"/>
          </ac:spMkLst>
        </pc:spChg>
        <pc:spChg chg="add mod">
          <ac:chgData name="QNAP_Copy Su" userId="1126be78-0e4b-4fc6-8d80-fa9b94be460a" providerId="ADAL" clId="{5C28A5AA-635F-448F-A58A-B8FEC8651559}" dt="2018-12-20T10:47:22.716" v="16" actId="164"/>
          <ac:spMkLst>
            <pc:docMk/>
            <pc:sldMk cId="252999978" sldId="320"/>
            <ac:spMk id="8" creationId="{ACB147A3-830D-44EC-AA2D-B023E31060F3}"/>
          </ac:spMkLst>
        </pc:spChg>
        <pc:grpChg chg="mod">
          <ac:chgData name="QNAP_Copy Su" userId="1126be78-0e4b-4fc6-8d80-fa9b94be460a" providerId="ADAL" clId="{5C28A5AA-635F-448F-A58A-B8FEC8651559}" dt="2018-12-21T03:22:14.594" v="685" actId="1076"/>
          <ac:grpSpMkLst>
            <pc:docMk/>
            <pc:sldMk cId="252999978" sldId="320"/>
            <ac:grpSpMk id="6" creationId="{8649749F-2960-489B-9C51-903DEFB8664E}"/>
          </ac:grpSpMkLst>
        </pc:grpChg>
        <pc:grpChg chg="add mod ord">
          <ac:chgData name="QNAP_Copy Su" userId="1126be78-0e4b-4fc6-8d80-fa9b94be460a" providerId="ADAL" clId="{5C28A5AA-635F-448F-A58A-B8FEC8651559}" dt="2018-12-20T10:47:31.908" v="20" actId="164"/>
          <ac:grpSpMkLst>
            <pc:docMk/>
            <pc:sldMk cId="252999978" sldId="320"/>
            <ac:grpSpMk id="9" creationId="{0E80B5B6-FCF5-436F-A1E5-BB0DD0F2169D}"/>
          </ac:grpSpMkLst>
        </pc:grpChg>
        <pc:grpChg chg="add mod">
          <ac:chgData name="QNAP_Copy Su" userId="1126be78-0e4b-4fc6-8d80-fa9b94be460a" providerId="ADAL" clId="{5C28A5AA-635F-448F-A58A-B8FEC8651559}" dt="2018-12-20T10:47:38.873" v="24" actId="1076"/>
          <ac:grpSpMkLst>
            <pc:docMk/>
            <pc:sldMk cId="252999978" sldId="320"/>
            <ac:grpSpMk id="13" creationId="{8649749F-2960-489B-9C51-903DEFB8664E}"/>
          </ac:grpSpMkLst>
        </pc:grpChg>
        <pc:grpChg chg="add mod">
          <ac:chgData name="QNAP_Copy Su" userId="1126be78-0e4b-4fc6-8d80-fa9b94be460a" providerId="ADAL" clId="{5C28A5AA-635F-448F-A58A-B8FEC8651559}" dt="2018-12-21T03:22:29.825" v="686" actId="164"/>
          <ac:grpSpMkLst>
            <pc:docMk/>
            <pc:sldMk cId="252999978" sldId="320"/>
            <ac:grpSpMk id="14" creationId="{3EC9066A-616F-4787-8AE7-675954A3C8E1}"/>
          </ac:grpSpMkLst>
        </pc:grpChg>
        <pc:picChg chg="del">
          <ac:chgData name="QNAP_Copy Su" userId="1126be78-0e4b-4fc6-8d80-fa9b94be460a" providerId="ADAL" clId="{5C28A5AA-635F-448F-A58A-B8FEC8651559}" dt="2018-12-20T10:46:25.195" v="5" actId="478"/>
          <ac:picMkLst>
            <pc:docMk/>
            <pc:sldMk cId="252999978" sldId="320"/>
            <ac:picMk id="5" creationId="{9C8544B0-2622-420D-8A4B-CFBA02328F6A}"/>
          </ac:picMkLst>
        </pc:picChg>
        <pc:picChg chg="mod">
          <ac:chgData name="QNAP_Copy Su" userId="1126be78-0e4b-4fc6-8d80-fa9b94be460a" providerId="ADAL" clId="{5C28A5AA-635F-448F-A58A-B8FEC8651559}" dt="2018-12-20T10:47:22.716" v="16" actId="164"/>
          <ac:picMkLst>
            <pc:docMk/>
            <pc:sldMk cId="252999978" sldId="320"/>
            <ac:picMk id="5" creationId="{FB0C7C1D-9BE7-454F-83F1-C38ED70BC349}"/>
          </ac:picMkLst>
        </pc:picChg>
        <pc:picChg chg="mod">
          <ac:chgData name="QNAP_Copy Su" userId="1126be78-0e4b-4fc6-8d80-fa9b94be460a" providerId="ADAL" clId="{5C28A5AA-635F-448F-A58A-B8FEC8651559}" dt="2018-12-20T10:49:05.245" v="46" actId="14100"/>
          <ac:picMkLst>
            <pc:docMk/>
            <pc:sldMk cId="252999978" sldId="320"/>
            <ac:picMk id="12" creationId="{09C2E065-F792-468F-BD51-99079616CEF0}"/>
          </ac:picMkLst>
        </pc:picChg>
        <pc:picChg chg="add mod ord modCrop">
          <ac:chgData name="QNAP_Copy Su" userId="1126be78-0e4b-4fc6-8d80-fa9b94be460a" providerId="ADAL" clId="{5C28A5AA-635F-448F-A58A-B8FEC8651559}" dt="2018-12-21T03:22:29.825" v="686" actId="164"/>
          <ac:picMkLst>
            <pc:docMk/>
            <pc:sldMk cId="252999978" sldId="320"/>
            <ac:picMk id="16" creationId="{5DCAE36C-A400-48BC-8C7B-AF3EDBE1E28A}"/>
          </ac:picMkLst>
        </pc:picChg>
        <pc:picChg chg="add mod ord modCrop">
          <ac:chgData name="QNAP_Copy Su" userId="1126be78-0e4b-4fc6-8d80-fa9b94be460a" providerId="ADAL" clId="{5C28A5AA-635F-448F-A58A-B8FEC8651559}" dt="2018-12-21T03:22:29.825" v="686" actId="164"/>
          <ac:picMkLst>
            <pc:docMk/>
            <pc:sldMk cId="252999978" sldId="320"/>
            <ac:picMk id="17" creationId="{13580A49-F60A-4566-A77B-6DE3B73F0AE4}"/>
          </ac:picMkLst>
        </pc:picChg>
      </pc:sldChg>
      <pc:sldChg chg="addSp delSp modSp">
        <pc:chgData name="QNAP_Copy Su" userId="1126be78-0e4b-4fc6-8d80-fa9b94be460a" providerId="ADAL" clId="{5C28A5AA-635F-448F-A58A-B8FEC8651559}" dt="2018-12-21T06:08:51.962" v="2155" actId="113"/>
        <pc:sldMkLst>
          <pc:docMk/>
          <pc:sldMk cId="2142646207" sldId="322"/>
        </pc:sldMkLst>
        <pc:spChg chg="mod">
          <ac:chgData name="QNAP_Copy Su" userId="1126be78-0e4b-4fc6-8d80-fa9b94be460a" providerId="ADAL" clId="{5C28A5AA-635F-448F-A58A-B8FEC8651559}" dt="2018-12-21T01:33:45.809" v="115" actId="207"/>
          <ac:spMkLst>
            <pc:docMk/>
            <pc:sldMk cId="2142646207" sldId="322"/>
            <ac:spMk id="2" creationId="{00000000-0000-0000-0000-000000000000}"/>
          </ac:spMkLst>
        </pc:spChg>
        <pc:spChg chg="mod">
          <ac:chgData name="QNAP_Copy Su" userId="1126be78-0e4b-4fc6-8d80-fa9b94be460a" providerId="ADAL" clId="{5C28A5AA-635F-448F-A58A-B8FEC8651559}" dt="2018-12-21T06:08:51.962" v="2155" actId="113"/>
          <ac:spMkLst>
            <pc:docMk/>
            <pc:sldMk cId="2142646207" sldId="322"/>
            <ac:spMk id="6" creationId="{59BF6776-D6B5-4EE4-944B-7CA0AB33F23F}"/>
          </ac:spMkLst>
        </pc:spChg>
        <pc:grpChg chg="add">
          <ac:chgData name="QNAP_Copy Su" userId="1126be78-0e4b-4fc6-8d80-fa9b94be460a" providerId="ADAL" clId="{5C28A5AA-635F-448F-A58A-B8FEC8651559}" dt="2018-12-20T10:47:54.799" v="27" actId="14100"/>
          <ac:grpSpMkLst>
            <pc:docMk/>
            <pc:sldMk cId="2142646207" sldId="322"/>
            <ac:grpSpMk id="3" creationId="{A0205455-3714-4253-B54B-ED98942FE025}"/>
          </ac:grpSpMkLst>
        </pc:grpChg>
        <pc:grpChg chg="add ord">
          <ac:chgData name="QNAP_Copy Su" userId="1126be78-0e4b-4fc6-8d80-fa9b94be460a" providerId="ADAL" clId="{5C28A5AA-635F-448F-A58A-B8FEC8651559}" dt="2018-12-21T03:22:39.973" v="688" actId="167"/>
          <ac:grpSpMkLst>
            <pc:docMk/>
            <pc:sldMk cId="2142646207" sldId="322"/>
            <ac:grpSpMk id="15" creationId="{D7426766-588B-45E6-A79F-2BE30FB215A9}"/>
          </ac:grpSpMkLst>
        </pc:grpChg>
        <pc:picChg chg="del">
          <ac:chgData name="QNAP_Copy Su" userId="1126be78-0e4b-4fc6-8d80-fa9b94be460a" providerId="ADAL" clId="{5C28A5AA-635F-448F-A58A-B8FEC8651559}" dt="2018-12-20T10:47:53.641" v="26" actId="478"/>
          <ac:picMkLst>
            <pc:docMk/>
            <pc:sldMk cId="2142646207" sldId="322"/>
            <ac:picMk id="3" creationId="{CDEE2625-7331-4948-BDB2-D0AE85632AE8}"/>
          </ac:picMkLst>
        </pc:picChg>
        <pc:picChg chg="del mod">
          <ac:chgData name="QNAP_Copy Su" userId="1126be78-0e4b-4fc6-8d80-fa9b94be460a" providerId="ADAL" clId="{5C28A5AA-635F-448F-A58A-B8FEC8651559}" dt="2018-12-20T10:47:57.288" v="28" actId="14100"/>
          <ac:picMkLst>
            <pc:docMk/>
            <pc:sldMk cId="2142646207" sldId="322"/>
            <ac:picMk id="4" creationId="{DE5A9427-359B-4BA5-9C10-343E9FB36A33}"/>
          </ac:picMkLst>
        </pc:picChg>
        <pc:picChg chg="add mod">
          <ac:chgData name="QNAP_Copy Su" userId="1126be78-0e4b-4fc6-8d80-fa9b94be460a" providerId="ADAL" clId="{5C28A5AA-635F-448F-A58A-B8FEC8651559}" dt="2018-12-20T10:48:52.866" v="44" actId="14100"/>
          <ac:picMkLst>
            <pc:docMk/>
            <pc:sldMk cId="2142646207" sldId="322"/>
            <ac:picMk id="12" creationId="{893AD79E-2F11-4704-B1BB-7DDA1A69BF41}"/>
          </ac:picMkLst>
        </pc:picChg>
      </pc:sldChg>
      <pc:sldChg chg="addSp delSp modSp">
        <pc:chgData name="QNAP_Copy Su" userId="1126be78-0e4b-4fc6-8d80-fa9b94be460a" providerId="ADAL" clId="{5C28A5AA-635F-448F-A58A-B8FEC8651559}" dt="2018-12-21T08:19:51.311" v="2462" actId="1076"/>
        <pc:sldMkLst>
          <pc:docMk/>
          <pc:sldMk cId="232273928" sldId="324"/>
        </pc:sldMkLst>
        <pc:spChg chg="mod">
          <ac:chgData name="QNAP_Copy Su" userId="1126be78-0e4b-4fc6-8d80-fa9b94be460a" providerId="ADAL" clId="{5C28A5AA-635F-448F-A58A-B8FEC8651559}" dt="2018-12-21T06:12:46.753" v="2179" actId="1076"/>
          <ac:spMkLst>
            <pc:docMk/>
            <pc:sldMk cId="232273928" sldId="324"/>
            <ac:spMk id="2" creationId="{00000000-0000-0000-0000-000000000000}"/>
          </ac:spMkLst>
        </pc:spChg>
        <pc:spChg chg="add del mod">
          <ac:chgData name="QNAP_Copy Su" userId="1126be78-0e4b-4fc6-8d80-fa9b94be460a" providerId="ADAL" clId="{5C28A5AA-635F-448F-A58A-B8FEC8651559}" dt="2018-12-21T05:51:14.232" v="1123" actId="478"/>
          <ac:spMkLst>
            <pc:docMk/>
            <pc:sldMk cId="232273928" sldId="324"/>
            <ac:spMk id="4" creationId="{538EF94B-098D-4C54-BF38-B14D265FDD24}"/>
          </ac:spMkLst>
        </pc:spChg>
        <pc:spChg chg="del mod">
          <ac:chgData name="QNAP_Copy Su" userId="1126be78-0e4b-4fc6-8d80-fa9b94be460a" providerId="ADAL" clId="{5C28A5AA-635F-448F-A58A-B8FEC8651559}" dt="2018-12-21T05:51:19.768" v="1124" actId="478"/>
          <ac:spMkLst>
            <pc:docMk/>
            <pc:sldMk cId="232273928" sldId="324"/>
            <ac:spMk id="5" creationId="{1A23C909-73C5-480C-B90D-9B3336A41616}"/>
          </ac:spMkLst>
        </pc:spChg>
        <pc:spChg chg="del mod">
          <ac:chgData name="QNAP_Copy Su" userId="1126be78-0e4b-4fc6-8d80-fa9b94be460a" providerId="ADAL" clId="{5C28A5AA-635F-448F-A58A-B8FEC8651559}" dt="2018-12-21T05:51:19.768" v="1124" actId="478"/>
          <ac:spMkLst>
            <pc:docMk/>
            <pc:sldMk cId="232273928" sldId="324"/>
            <ac:spMk id="6" creationId="{1A23C909-73C5-480C-B90D-9B3336A41616}"/>
          </ac:spMkLst>
        </pc:spChg>
        <pc:spChg chg="del mod">
          <ac:chgData name="QNAP_Copy Su" userId="1126be78-0e4b-4fc6-8d80-fa9b94be460a" providerId="ADAL" clId="{5C28A5AA-635F-448F-A58A-B8FEC8651559}" dt="2018-12-21T05:48:49.160" v="1083" actId="1076"/>
          <ac:spMkLst>
            <pc:docMk/>
            <pc:sldMk cId="232273928" sldId="324"/>
            <ac:spMk id="7" creationId="{1A23C909-73C5-480C-B90D-9B3336A41616}"/>
          </ac:spMkLst>
        </pc:spChg>
        <pc:spChg chg="add mod">
          <ac:chgData name="QNAP_Copy Su" userId="1126be78-0e4b-4fc6-8d80-fa9b94be460a" providerId="ADAL" clId="{5C28A5AA-635F-448F-A58A-B8FEC8651559}" dt="2018-12-21T05:49:07.089" v="1091" actId="1076"/>
          <ac:spMkLst>
            <pc:docMk/>
            <pc:sldMk cId="232273928" sldId="324"/>
            <ac:spMk id="12" creationId="{1CA8488C-F29B-4907-BFC9-6121100F4D76}"/>
          </ac:spMkLst>
        </pc:spChg>
        <pc:spChg chg="add mod">
          <ac:chgData name="QNAP_Copy Su" userId="1126be78-0e4b-4fc6-8d80-fa9b94be460a" providerId="ADAL" clId="{5C28A5AA-635F-448F-A58A-B8FEC8651559}" dt="2018-12-21T05:49:35.272" v="1101" actId="1076"/>
          <ac:spMkLst>
            <pc:docMk/>
            <pc:sldMk cId="232273928" sldId="324"/>
            <ac:spMk id="15" creationId="{2C94473F-193E-4C28-AE34-42379F65FDB6}"/>
          </ac:spMkLst>
        </pc:spChg>
        <pc:spChg chg="add mod">
          <ac:chgData name="QNAP_Copy Su" userId="1126be78-0e4b-4fc6-8d80-fa9b94be460a" providerId="ADAL" clId="{5C28A5AA-635F-448F-A58A-B8FEC8651559}" dt="2018-12-21T05:50:47.073" v="1115" actId="948"/>
          <ac:spMkLst>
            <pc:docMk/>
            <pc:sldMk cId="232273928" sldId="324"/>
            <ac:spMk id="17" creationId="{0B9D3146-0477-4694-AA70-80E3570C7C4A}"/>
          </ac:spMkLst>
        </pc:spChg>
        <pc:spChg chg="add mod ord">
          <ac:chgData name="QNAP_Copy Su" userId="1126be78-0e4b-4fc6-8d80-fa9b94be460a" providerId="ADAL" clId="{5C28A5AA-635F-448F-A58A-B8FEC8651559}" dt="2018-12-21T05:57:02.760" v="1820" actId="167"/>
          <ac:spMkLst>
            <pc:docMk/>
            <pc:sldMk cId="232273928" sldId="324"/>
            <ac:spMk id="20" creationId="{E34BB382-D6EF-49BB-8EDC-908EEE6E9C1B}"/>
          </ac:spMkLst>
        </pc:spChg>
        <pc:spChg chg="add mod ord">
          <ac:chgData name="QNAP_Copy Su" userId="1126be78-0e4b-4fc6-8d80-fa9b94be460a" providerId="ADAL" clId="{5C28A5AA-635F-448F-A58A-B8FEC8651559}" dt="2018-12-21T05:57:02.760" v="1820" actId="167"/>
          <ac:spMkLst>
            <pc:docMk/>
            <pc:sldMk cId="232273928" sldId="324"/>
            <ac:spMk id="21" creationId="{C795FAF8-6957-4029-B037-3B5FEB6F7A70}"/>
          </ac:spMkLst>
        </pc:spChg>
        <pc:spChg chg="add mod">
          <ac:chgData name="QNAP_Copy Su" userId="1126be78-0e4b-4fc6-8d80-fa9b94be460a" providerId="ADAL" clId="{5C28A5AA-635F-448F-A58A-B8FEC8651559}" dt="2018-12-21T05:56:59.399" v="1819" actId="164"/>
          <ac:spMkLst>
            <pc:docMk/>
            <pc:sldMk cId="232273928" sldId="324"/>
            <ac:spMk id="22" creationId="{8EDC72EE-AF91-400A-9BC8-9BEAABCED134}"/>
          </ac:spMkLst>
        </pc:spChg>
        <pc:spChg chg="add mod">
          <ac:chgData name="QNAP_Copy Su" userId="1126be78-0e4b-4fc6-8d80-fa9b94be460a" providerId="ADAL" clId="{5C28A5AA-635F-448F-A58A-B8FEC8651559}" dt="2018-12-21T05:56:59.399" v="1819" actId="164"/>
          <ac:spMkLst>
            <pc:docMk/>
            <pc:sldMk cId="232273928" sldId="324"/>
            <ac:spMk id="23" creationId="{5F176B94-FDD5-40EB-90DF-FE6D01A55F8F}"/>
          </ac:spMkLst>
        </pc:spChg>
        <pc:spChg chg="add mod ord">
          <ac:chgData name="QNAP_Copy Su" userId="1126be78-0e4b-4fc6-8d80-fa9b94be460a" providerId="ADAL" clId="{5C28A5AA-635F-448F-A58A-B8FEC8651559}" dt="2018-12-21T05:58:03.285" v="1842" actId="555"/>
          <ac:spMkLst>
            <pc:docMk/>
            <pc:sldMk cId="232273928" sldId="324"/>
            <ac:spMk id="25" creationId="{43E14F49-276B-4BF2-BB20-F78871E47103}"/>
          </ac:spMkLst>
        </pc:spChg>
        <pc:spChg chg="add mod ord">
          <ac:chgData name="QNAP_Copy Su" userId="1126be78-0e4b-4fc6-8d80-fa9b94be460a" providerId="ADAL" clId="{5C28A5AA-635F-448F-A58A-B8FEC8651559}" dt="2018-12-21T05:58:03.285" v="1842" actId="555"/>
          <ac:spMkLst>
            <pc:docMk/>
            <pc:sldMk cId="232273928" sldId="324"/>
            <ac:spMk id="26" creationId="{4BCE816F-B511-4F13-A805-441E2E039ADB}"/>
          </ac:spMkLst>
        </pc:spChg>
        <pc:spChg chg="add mod ord">
          <ac:chgData name="QNAP_Copy Su" userId="1126be78-0e4b-4fc6-8d80-fa9b94be460a" providerId="ADAL" clId="{5C28A5AA-635F-448F-A58A-B8FEC8651559}" dt="2018-12-21T05:58:03.285" v="1842" actId="555"/>
          <ac:spMkLst>
            <pc:docMk/>
            <pc:sldMk cId="232273928" sldId="324"/>
            <ac:spMk id="27" creationId="{6258138F-25E8-45F5-95A1-C4C5A5971FAB}"/>
          </ac:spMkLst>
        </pc:spChg>
        <pc:spChg chg="add del mod">
          <ac:chgData name="QNAP_Copy Su" userId="1126be78-0e4b-4fc6-8d80-fa9b94be460a" providerId="ADAL" clId="{5C28A5AA-635F-448F-A58A-B8FEC8651559}" dt="2018-12-21T06:00:05.325" v="1874" actId="478"/>
          <ac:spMkLst>
            <pc:docMk/>
            <pc:sldMk cId="232273928" sldId="324"/>
            <ac:spMk id="32" creationId="{4C98E776-C92D-40AE-8996-7C67F39768E6}"/>
          </ac:spMkLst>
        </pc:spChg>
        <pc:grpChg chg="add mod ord">
          <ac:chgData name="QNAP_Copy Su" userId="1126be78-0e4b-4fc6-8d80-fa9b94be460a" providerId="ADAL" clId="{5C28A5AA-635F-448F-A58A-B8FEC8651559}" dt="2018-12-21T05:57:02.760" v="1820" actId="167"/>
          <ac:grpSpMkLst>
            <pc:docMk/>
            <pc:sldMk cId="232273928" sldId="324"/>
            <ac:grpSpMk id="24" creationId="{18A81AD9-E51B-4510-AC94-A14D2EEEB17A}"/>
          </ac:grpSpMkLst>
        </pc:grpChg>
        <pc:picChg chg="add mod">
          <ac:chgData name="QNAP_Copy Su" userId="1126be78-0e4b-4fc6-8d80-fa9b94be460a" providerId="ADAL" clId="{5C28A5AA-635F-448F-A58A-B8FEC8651559}" dt="2018-12-21T08:19:51.311" v="2462" actId="1076"/>
          <ac:picMkLst>
            <pc:docMk/>
            <pc:sldMk cId="232273928" sldId="324"/>
            <ac:picMk id="3" creationId="{FF10F7D3-82C5-4256-820F-001A2EACCCC5}"/>
          </ac:picMkLst>
        </pc:picChg>
        <pc:picChg chg="mod">
          <ac:chgData name="QNAP_Copy Su" userId="1126be78-0e4b-4fc6-8d80-fa9b94be460a" providerId="ADAL" clId="{5C28A5AA-635F-448F-A58A-B8FEC8651559}" dt="2018-12-21T05:57:24.131" v="1829" actId="1076"/>
          <ac:picMkLst>
            <pc:docMk/>
            <pc:sldMk cId="232273928" sldId="324"/>
            <ac:picMk id="8" creationId="{9173E957-576F-4559-8295-8CB5B6F016FA}"/>
          </ac:picMkLst>
        </pc:picChg>
        <pc:picChg chg="del mod">
          <ac:chgData name="QNAP_Copy Su" userId="1126be78-0e4b-4fc6-8d80-fa9b94be460a" providerId="ADAL" clId="{5C28A5AA-635F-448F-A58A-B8FEC8651559}" dt="2018-12-21T05:52:10.561" v="1138" actId="478"/>
          <ac:picMkLst>
            <pc:docMk/>
            <pc:sldMk cId="232273928" sldId="324"/>
            <ac:picMk id="9" creationId="{00000000-0000-0000-0000-000000000000}"/>
          </ac:picMkLst>
        </pc:picChg>
        <pc:picChg chg="mod">
          <ac:chgData name="QNAP_Copy Su" userId="1126be78-0e4b-4fc6-8d80-fa9b94be460a" providerId="ADAL" clId="{5C28A5AA-635F-448F-A58A-B8FEC8651559}" dt="2018-12-21T05:57:17.680" v="1826" actId="1076"/>
          <ac:picMkLst>
            <pc:docMk/>
            <pc:sldMk cId="232273928" sldId="324"/>
            <ac:picMk id="10" creationId="{568620AC-EFFB-467F-AAA6-1E9AE73F1730}"/>
          </ac:picMkLst>
        </pc:picChg>
        <pc:picChg chg="mod">
          <ac:chgData name="QNAP_Copy Su" userId="1126be78-0e4b-4fc6-8d80-fa9b94be460a" providerId="ADAL" clId="{5C28A5AA-635F-448F-A58A-B8FEC8651559}" dt="2018-12-21T05:57:17.680" v="1826" actId="1076"/>
          <ac:picMkLst>
            <pc:docMk/>
            <pc:sldMk cId="232273928" sldId="324"/>
            <ac:picMk id="11" creationId="{5C7BD4B4-E09F-4E6B-AA46-F841FBD3D5F2}"/>
          </ac:picMkLst>
        </pc:picChg>
        <pc:picChg chg="add mod">
          <ac:chgData name="QNAP_Copy Su" userId="1126be78-0e4b-4fc6-8d80-fa9b94be460a" providerId="ADAL" clId="{5C28A5AA-635F-448F-A58A-B8FEC8651559}" dt="2018-12-21T05:48:51.609" v="1086" actId="571"/>
          <ac:picMkLst>
            <pc:docMk/>
            <pc:sldMk cId="232273928" sldId="324"/>
            <ac:picMk id="13" creationId="{69DD1243-C5FD-483E-B3B2-32705CC064CB}"/>
          </ac:picMkLst>
        </pc:picChg>
        <pc:picChg chg="add mod">
          <ac:chgData name="QNAP_Copy Su" userId="1126be78-0e4b-4fc6-8d80-fa9b94be460a" providerId="ADAL" clId="{5C28A5AA-635F-448F-A58A-B8FEC8651559}" dt="2018-12-21T08:19:49.688" v="2460" actId="1076"/>
          <ac:picMkLst>
            <pc:docMk/>
            <pc:sldMk cId="232273928" sldId="324"/>
            <ac:picMk id="14" creationId="{A407095C-37A5-4527-9603-B64337D193EE}"/>
          </ac:picMkLst>
        </pc:picChg>
        <pc:picChg chg="add del mod">
          <ac:chgData name="QNAP_Copy Su" userId="1126be78-0e4b-4fc6-8d80-fa9b94be460a" providerId="ADAL" clId="{5C28A5AA-635F-448F-A58A-B8FEC8651559}" dt="2018-12-21T05:59:23.537" v="1867" actId="1076"/>
          <ac:picMkLst>
            <pc:docMk/>
            <pc:sldMk cId="232273928" sldId="324"/>
            <ac:picMk id="16" creationId="{5676FFC5-51F3-455D-98EB-FCD375BF598A}"/>
          </ac:picMkLst>
        </pc:picChg>
        <pc:picChg chg="add mod">
          <ac:chgData name="QNAP_Copy Su" userId="1126be78-0e4b-4fc6-8d80-fa9b94be460a" providerId="ADAL" clId="{5C28A5AA-635F-448F-A58A-B8FEC8651559}" dt="2018-12-21T05:57:27.217" v="1832" actId="1076"/>
          <ac:picMkLst>
            <pc:docMk/>
            <pc:sldMk cId="232273928" sldId="324"/>
            <ac:picMk id="18" creationId="{ED69DAD3-74C2-4C36-B7DF-A8D482400730}"/>
          </ac:picMkLst>
        </pc:picChg>
        <pc:picChg chg="add del mod ord">
          <ac:chgData name="QNAP_Copy Su" userId="1126be78-0e4b-4fc6-8d80-fa9b94be460a" providerId="ADAL" clId="{5C28A5AA-635F-448F-A58A-B8FEC8651559}" dt="2018-12-21T05:54:55.168" v="1477" actId="478"/>
          <ac:picMkLst>
            <pc:docMk/>
            <pc:sldMk cId="232273928" sldId="324"/>
            <ac:picMk id="19" creationId="{39256D06-1DEE-47A5-ADDC-4A2179FC8621}"/>
          </ac:picMkLst>
        </pc:picChg>
        <pc:picChg chg="add mod ord">
          <ac:chgData name="QNAP_Copy Su" userId="1126be78-0e4b-4fc6-8d80-fa9b94be460a" providerId="ADAL" clId="{5C28A5AA-635F-448F-A58A-B8FEC8651559}" dt="2018-12-21T06:00:39.944" v="1880" actId="1076"/>
          <ac:picMkLst>
            <pc:docMk/>
            <pc:sldMk cId="232273928" sldId="324"/>
            <ac:picMk id="28" creationId="{3BEDDF71-CF3A-4B4A-BDD0-AAA45D1E7F7E}"/>
          </ac:picMkLst>
        </pc:picChg>
        <pc:picChg chg="add mod ord">
          <ac:chgData name="QNAP_Copy Su" userId="1126be78-0e4b-4fc6-8d80-fa9b94be460a" providerId="ADAL" clId="{5C28A5AA-635F-448F-A58A-B8FEC8651559}" dt="2018-12-21T05:59:33.849" v="1870" actId="1076"/>
          <ac:picMkLst>
            <pc:docMk/>
            <pc:sldMk cId="232273928" sldId="324"/>
            <ac:picMk id="29" creationId="{F81B7E22-855F-49FC-A6E9-769BB278AFB8}"/>
          </ac:picMkLst>
        </pc:picChg>
        <pc:picChg chg="add mod ord">
          <ac:chgData name="QNAP_Copy Su" userId="1126be78-0e4b-4fc6-8d80-fa9b94be460a" providerId="ADAL" clId="{5C28A5AA-635F-448F-A58A-B8FEC8651559}" dt="2018-12-21T05:58:57.985" v="1861" actId="1076"/>
          <ac:picMkLst>
            <pc:docMk/>
            <pc:sldMk cId="232273928" sldId="324"/>
            <ac:picMk id="30" creationId="{DF6B9C27-E2CE-439C-B3B0-CFBED0423C1F}"/>
          </ac:picMkLst>
        </pc:picChg>
        <pc:picChg chg="add mod ord">
          <ac:chgData name="QNAP_Copy Su" userId="1126be78-0e4b-4fc6-8d80-fa9b94be460a" providerId="ADAL" clId="{5C28A5AA-635F-448F-A58A-B8FEC8651559}" dt="2018-12-21T06:00:55.082" v="1886" actId="1076"/>
          <ac:picMkLst>
            <pc:docMk/>
            <pc:sldMk cId="232273928" sldId="324"/>
            <ac:picMk id="31" creationId="{C61FF8E0-0FC8-42F5-88B5-A77F44F907C3}"/>
          </ac:picMkLst>
        </pc:picChg>
        <pc:picChg chg="add del mod ord">
          <ac:chgData name="QNAP_Copy Su" userId="1126be78-0e4b-4fc6-8d80-fa9b94be460a" providerId="ADAL" clId="{5C28A5AA-635F-448F-A58A-B8FEC8651559}" dt="2018-12-21T06:00:45.634" v="1883" actId="478"/>
          <ac:picMkLst>
            <pc:docMk/>
            <pc:sldMk cId="232273928" sldId="324"/>
            <ac:picMk id="33" creationId="{A9785B65-9AE0-45FF-B0BF-1B2054BA1F37}"/>
          </ac:picMkLst>
        </pc:picChg>
      </pc:sldChg>
      <pc:sldChg chg="addSp delSp modSp">
        <pc:chgData name="QNAP_Copy Su" userId="1126be78-0e4b-4fc6-8d80-fa9b94be460a" providerId="ADAL" clId="{5C28A5AA-635F-448F-A58A-B8FEC8651559}" dt="2018-12-20T10:55:16.593" v="98" actId="14100"/>
        <pc:sldMkLst>
          <pc:docMk/>
          <pc:sldMk cId="1038224291" sldId="327"/>
        </pc:sldMkLst>
        <pc:spChg chg="add del mod">
          <ac:chgData name="QNAP_Copy Su" userId="1126be78-0e4b-4fc6-8d80-fa9b94be460a" providerId="ADAL" clId="{5C28A5AA-635F-448F-A58A-B8FEC8651559}" dt="2018-12-20T10:55:10.770" v="95" actId="14100"/>
          <ac:spMkLst>
            <pc:docMk/>
            <pc:sldMk cId="1038224291" sldId="327"/>
            <ac:spMk id="2" creationId="{133EFFB8-42E6-4342-9594-6F4A69B10791}"/>
          </ac:spMkLst>
        </pc:spChg>
        <pc:spChg chg="mod">
          <ac:chgData name="QNAP_Copy Su" userId="1126be78-0e4b-4fc6-8d80-fa9b94be460a" providerId="ADAL" clId="{5C28A5AA-635F-448F-A58A-B8FEC8651559}" dt="2018-12-20T10:54:16.036" v="88" actId="1076"/>
          <ac:spMkLst>
            <pc:docMk/>
            <pc:sldMk cId="1038224291" sldId="327"/>
            <ac:spMk id="4" creationId="{339C1D15-1151-4A64-BFCD-6E648B582DF5}"/>
          </ac:spMkLst>
        </pc:spChg>
        <pc:spChg chg="add mod">
          <ac:chgData name="QNAP_Copy Su" userId="1126be78-0e4b-4fc6-8d80-fa9b94be460a" providerId="ADAL" clId="{5C28A5AA-635F-448F-A58A-B8FEC8651559}" dt="2018-12-20T10:55:16.593" v="98" actId="14100"/>
          <ac:spMkLst>
            <pc:docMk/>
            <pc:sldMk cId="1038224291" sldId="327"/>
            <ac:spMk id="8" creationId="{E22B96D4-3703-41B6-B2D8-04E193F07F4B}"/>
          </ac:spMkLst>
        </pc:spChg>
        <pc:spChg chg="add mod">
          <ac:chgData name="QNAP_Copy Su" userId="1126be78-0e4b-4fc6-8d80-fa9b94be460a" providerId="ADAL" clId="{5C28A5AA-635F-448F-A58A-B8FEC8651559}" dt="2018-12-20T10:55:14.162" v="97" actId="1076"/>
          <ac:spMkLst>
            <pc:docMk/>
            <pc:sldMk cId="1038224291" sldId="327"/>
            <ac:spMk id="9" creationId="{12674737-C13A-4DA4-AA16-D842269362C4}"/>
          </ac:spMkLst>
        </pc:spChg>
        <pc:spChg chg="add mod">
          <ac:chgData name="QNAP_Copy Su" userId="1126be78-0e4b-4fc6-8d80-fa9b94be460a" providerId="ADAL" clId="{5C28A5AA-635F-448F-A58A-B8FEC8651559}" dt="2018-12-20T10:54:27.978" v="89" actId="242"/>
          <ac:spMkLst>
            <pc:docMk/>
            <pc:sldMk cId="1038224291" sldId="327"/>
            <ac:spMk id="10" creationId="{135BC759-875F-407F-9AB4-F7B10F8B6246}"/>
          </ac:spMkLst>
        </pc:spChg>
        <pc:grpChg chg="add mod">
          <ac:chgData name="QNAP_Copy Su" userId="1126be78-0e4b-4fc6-8d80-fa9b94be460a" providerId="ADAL" clId="{5C28A5AA-635F-448F-A58A-B8FEC8651559}" dt="2018-12-20T10:53:47.459" v="83" actId="14100"/>
          <ac:grpSpMkLst>
            <pc:docMk/>
            <pc:sldMk cId="1038224291" sldId="327"/>
            <ac:grpSpMk id="2" creationId="{F3B984A3-5C9F-431C-9BD4-024F215C396E}"/>
          </ac:grpSpMkLst>
        </pc:grpChg>
        <pc:picChg chg="add del mod">
          <ac:chgData name="QNAP_Copy Su" userId="1126be78-0e4b-4fc6-8d80-fa9b94be460a" providerId="ADAL" clId="{5C28A5AA-635F-448F-A58A-B8FEC8651559}" dt="2018-12-20T10:53:30.795" v="79" actId="478"/>
          <ac:picMkLst>
            <pc:docMk/>
            <pc:sldMk cId="1038224291" sldId="327"/>
            <ac:picMk id="4" creationId="{84253761-393F-4E12-A6D9-052ACE4C7BE7}"/>
          </ac:picMkLst>
        </pc:picChg>
        <pc:picChg chg="add mod">
          <ac:chgData name="QNAP_Copy Su" userId="1126be78-0e4b-4fc6-8d80-fa9b94be460a" providerId="ADAL" clId="{5C28A5AA-635F-448F-A58A-B8FEC8651559}" dt="2018-12-20T10:53:45.410" v="82" actId="164"/>
          <ac:picMkLst>
            <pc:docMk/>
            <pc:sldMk cId="1038224291" sldId="327"/>
            <ac:picMk id="11" creationId="{2497B346-3A2D-478B-8B5E-69AC2A354EE9}"/>
          </ac:picMkLst>
        </pc:picChg>
      </pc:sldChg>
      <pc:sldChg chg="addSp delSp modSp">
        <pc:chgData name="QNAP_Copy Su" userId="1126be78-0e4b-4fc6-8d80-fa9b94be460a" providerId="ADAL" clId="{5C28A5AA-635F-448F-A58A-B8FEC8651559}" dt="2018-12-21T08:20:43.274" v="2464" actId="165"/>
        <pc:sldMkLst>
          <pc:docMk/>
          <pc:sldMk cId="1672688539" sldId="328"/>
        </pc:sldMkLst>
        <pc:spChg chg="del">
          <ac:chgData name="QNAP_Copy Su" userId="1126be78-0e4b-4fc6-8d80-fa9b94be460a" providerId="ADAL" clId="{5C28A5AA-635F-448F-A58A-B8FEC8651559}" dt="2018-12-21T03:20:04.541" v="662" actId="14100"/>
          <ac:spMkLst>
            <pc:docMk/>
            <pc:sldMk cId="1672688539" sldId="328"/>
            <ac:spMk id="2" creationId="{00000000-0000-0000-0000-000000000000}"/>
          </ac:spMkLst>
        </pc:spChg>
        <pc:spChg chg="mod topLvl">
          <ac:chgData name="QNAP_Copy Su" userId="1126be78-0e4b-4fc6-8d80-fa9b94be460a" providerId="ADAL" clId="{5C28A5AA-635F-448F-A58A-B8FEC8651559}" dt="2018-12-21T08:20:39.868" v="2463" actId="165"/>
          <ac:spMkLst>
            <pc:docMk/>
            <pc:sldMk cId="1672688539" sldId="328"/>
            <ac:spMk id="7" creationId="{00000000-0000-0000-0000-000000000000}"/>
          </ac:spMkLst>
        </pc:spChg>
        <pc:spChg chg="mod topLvl">
          <ac:chgData name="QNAP_Copy Su" userId="1126be78-0e4b-4fc6-8d80-fa9b94be460a" providerId="ADAL" clId="{5C28A5AA-635F-448F-A58A-B8FEC8651559}" dt="2018-12-21T08:20:39.868" v="2463" actId="165"/>
          <ac:spMkLst>
            <pc:docMk/>
            <pc:sldMk cId="1672688539" sldId="328"/>
            <ac:spMk id="8" creationId="{00000000-0000-0000-0000-000000000000}"/>
          </ac:spMkLst>
        </pc:spChg>
        <pc:spChg chg="mod topLvl">
          <ac:chgData name="QNAP_Copy Su" userId="1126be78-0e4b-4fc6-8d80-fa9b94be460a" providerId="ADAL" clId="{5C28A5AA-635F-448F-A58A-B8FEC8651559}" dt="2018-12-21T08:20:39.868" v="2463" actId="165"/>
          <ac:spMkLst>
            <pc:docMk/>
            <pc:sldMk cId="1672688539" sldId="328"/>
            <ac:spMk id="9" creationId="{00000000-0000-0000-0000-000000000000}"/>
          </ac:spMkLst>
        </pc:spChg>
        <pc:spChg chg="mod">
          <ac:chgData name="QNAP_Copy Su" userId="1126be78-0e4b-4fc6-8d80-fa9b94be460a" providerId="ADAL" clId="{5C28A5AA-635F-448F-A58A-B8FEC8651559}" dt="2018-12-21T03:19:42.562" v="659" actId="1076"/>
          <ac:spMkLst>
            <pc:docMk/>
            <pc:sldMk cId="1672688539" sldId="328"/>
            <ac:spMk id="10" creationId="{14FF4AF1-985B-4CAB-9AEA-EF7B0C153A63}"/>
          </ac:spMkLst>
        </pc:spChg>
        <pc:spChg chg="mod">
          <ac:chgData name="QNAP_Copy Su" userId="1126be78-0e4b-4fc6-8d80-fa9b94be460a" providerId="ADAL" clId="{5C28A5AA-635F-448F-A58A-B8FEC8651559}" dt="2018-12-21T03:17:02.368" v="617" actId="2711"/>
          <ac:spMkLst>
            <pc:docMk/>
            <pc:sldMk cId="1672688539" sldId="328"/>
            <ac:spMk id="16" creationId="{B800EE24-CED2-425E-AA02-3AA0A1AD5791}"/>
          </ac:spMkLst>
        </pc:spChg>
        <pc:spChg chg="mod topLvl">
          <ac:chgData name="QNAP_Copy Su" userId="1126be78-0e4b-4fc6-8d80-fa9b94be460a" providerId="ADAL" clId="{5C28A5AA-635F-448F-A58A-B8FEC8651559}" dt="2018-12-21T08:20:43.274" v="2464" actId="165"/>
          <ac:spMkLst>
            <pc:docMk/>
            <pc:sldMk cId="1672688539" sldId="328"/>
            <ac:spMk id="18" creationId="{1AACD261-CC04-4717-BAC0-B2D88E358BA4}"/>
          </ac:spMkLst>
        </pc:spChg>
        <pc:spChg chg="mod topLvl">
          <ac:chgData name="QNAP_Copy Su" userId="1126be78-0e4b-4fc6-8d80-fa9b94be460a" providerId="ADAL" clId="{5C28A5AA-635F-448F-A58A-B8FEC8651559}" dt="2018-12-21T08:20:43.274" v="2464" actId="165"/>
          <ac:spMkLst>
            <pc:docMk/>
            <pc:sldMk cId="1672688539" sldId="328"/>
            <ac:spMk id="19" creationId="{36EDE2CE-43E7-483B-97A4-DAC66C20D013}"/>
          </ac:spMkLst>
        </pc:spChg>
        <pc:spChg chg="mod">
          <ac:chgData name="QNAP_Copy Su" userId="1126be78-0e4b-4fc6-8d80-fa9b94be460a" providerId="ADAL" clId="{5C28A5AA-635F-448F-A58A-B8FEC8651559}" dt="2018-12-21T03:18:39.347" v="649" actId="1076"/>
          <ac:spMkLst>
            <pc:docMk/>
            <pc:sldMk cId="1672688539" sldId="328"/>
            <ac:spMk id="20" creationId="{9EA638F7-38E7-480D-8F78-C205BFA16930}"/>
          </ac:spMkLst>
        </pc:spChg>
        <pc:spChg chg="mod">
          <ac:chgData name="QNAP_Copy Su" userId="1126be78-0e4b-4fc6-8d80-fa9b94be460a" providerId="ADAL" clId="{5C28A5AA-635F-448F-A58A-B8FEC8651559}" dt="2018-12-21T03:19:12.105" v="655" actId="207"/>
          <ac:spMkLst>
            <pc:docMk/>
            <pc:sldMk cId="1672688539" sldId="328"/>
            <ac:spMk id="21" creationId="{700E0238-2004-4F34-8D3A-3E07EEF35540}"/>
          </ac:spMkLst>
        </pc:spChg>
        <pc:spChg chg="mod">
          <ac:chgData name="QNAP_Copy Su" userId="1126be78-0e4b-4fc6-8d80-fa9b94be460a" providerId="ADAL" clId="{5C28A5AA-635F-448F-A58A-B8FEC8651559}" dt="2018-12-21T03:19:31.314" v="656" actId="1076"/>
          <ac:spMkLst>
            <pc:docMk/>
            <pc:sldMk cId="1672688539" sldId="328"/>
            <ac:spMk id="26" creationId="{B800EE24-CED2-425E-AA02-3AA0A1AD5791}"/>
          </ac:spMkLst>
        </pc:spChg>
        <pc:spChg chg="mod topLvl">
          <ac:chgData name="QNAP_Copy Su" userId="1126be78-0e4b-4fc6-8d80-fa9b94be460a" providerId="ADAL" clId="{5C28A5AA-635F-448F-A58A-B8FEC8651559}" dt="2018-12-21T08:20:39.868" v="2463" actId="165"/>
          <ac:spMkLst>
            <pc:docMk/>
            <pc:sldMk cId="1672688539" sldId="328"/>
            <ac:spMk id="27" creationId="{00000000-0000-0000-0000-000000000000}"/>
          </ac:spMkLst>
        </pc:spChg>
        <pc:spChg chg="mod topLvl">
          <ac:chgData name="QNAP_Copy Su" userId="1126be78-0e4b-4fc6-8d80-fa9b94be460a" providerId="ADAL" clId="{5C28A5AA-635F-448F-A58A-B8FEC8651559}" dt="2018-12-21T08:20:39.868" v="2463" actId="165"/>
          <ac:spMkLst>
            <pc:docMk/>
            <pc:sldMk cId="1672688539" sldId="328"/>
            <ac:spMk id="28" creationId="{00000000-0000-0000-0000-000000000000}"/>
          </ac:spMkLst>
        </pc:spChg>
        <pc:spChg chg="mod topLvl">
          <ac:chgData name="QNAP_Copy Su" userId="1126be78-0e4b-4fc6-8d80-fa9b94be460a" providerId="ADAL" clId="{5C28A5AA-635F-448F-A58A-B8FEC8651559}" dt="2018-12-21T08:20:39.868" v="2463" actId="165"/>
          <ac:spMkLst>
            <pc:docMk/>
            <pc:sldMk cId="1672688539" sldId="328"/>
            <ac:spMk id="29" creationId="{00000000-0000-0000-0000-000000000000}"/>
          </ac:spMkLst>
        </pc:spChg>
        <pc:spChg chg="add del mod">
          <ac:chgData name="QNAP_Copy Su" userId="1126be78-0e4b-4fc6-8d80-fa9b94be460a" providerId="ADAL" clId="{5C28A5AA-635F-448F-A58A-B8FEC8651559}" dt="2018-12-21T03:20:12.139" v="663" actId="14100"/>
          <ac:spMkLst>
            <pc:docMk/>
            <pc:sldMk cId="1672688539" sldId="328"/>
            <ac:spMk id="32" creationId="{26960B21-398E-422F-A90D-F7D994ADD73C}"/>
          </ac:spMkLst>
        </pc:spChg>
        <pc:spChg chg="add del mod">
          <ac:chgData name="QNAP_Copy Su" userId="1126be78-0e4b-4fc6-8d80-fa9b94be460a" providerId="ADAL" clId="{5C28A5AA-635F-448F-A58A-B8FEC8651559}" dt="2018-12-21T03:28:25.963" v="691" actId="14100"/>
          <ac:spMkLst>
            <pc:docMk/>
            <pc:sldMk cId="1672688539" sldId="328"/>
            <ac:spMk id="33" creationId="{E491EA86-BA5F-4FA1-A4A5-3B3815152F8C}"/>
          </ac:spMkLst>
        </pc:spChg>
        <pc:spChg chg="add del mod">
          <ac:chgData name="QNAP_Copy Su" userId="1126be78-0e4b-4fc6-8d80-fa9b94be460a" providerId="ADAL" clId="{5C28A5AA-635F-448F-A58A-B8FEC8651559}" dt="2018-12-21T03:28:30.287" v="692" actId="14100"/>
          <ac:spMkLst>
            <pc:docMk/>
            <pc:sldMk cId="1672688539" sldId="328"/>
            <ac:spMk id="34" creationId="{4BC41820-8CB4-4FEB-A34B-29615A373827}"/>
          </ac:spMkLst>
        </pc:spChg>
        <pc:spChg chg="add del mod">
          <ac:chgData name="QNAP_Copy Su" userId="1126be78-0e4b-4fc6-8d80-fa9b94be460a" providerId="ADAL" clId="{5C28A5AA-635F-448F-A58A-B8FEC8651559}" dt="2018-12-21T03:28:39.260" v="693" actId="14100"/>
          <ac:spMkLst>
            <pc:docMk/>
            <pc:sldMk cId="1672688539" sldId="328"/>
            <ac:spMk id="35" creationId="{4DFF3913-B642-4ACD-9425-CD584072F1CE}"/>
          </ac:spMkLst>
        </pc:spChg>
        <pc:spChg chg="add mod">
          <ac:chgData name="QNAP_Copy Su" userId="1126be78-0e4b-4fc6-8d80-fa9b94be460a" providerId="ADAL" clId="{5C28A5AA-635F-448F-A58A-B8FEC8651559}" dt="2018-12-21T03:28:39.260" v="693" actId="14100"/>
          <ac:spMkLst>
            <pc:docMk/>
            <pc:sldMk cId="1672688539" sldId="328"/>
            <ac:spMk id="36" creationId="{2A0AA603-A918-46C8-8DB0-3BA3B8D4BFE5}"/>
          </ac:spMkLst>
        </pc:spChg>
        <pc:grpChg chg="mod">
          <ac:chgData name="QNAP_Copy Su" userId="1126be78-0e4b-4fc6-8d80-fa9b94be460a" providerId="ADAL" clId="{5C28A5AA-635F-448F-A58A-B8FEC8651559}" dt="2018-12-21T03:19:31.314" v="656" actId="1076"/>
          <ac:grpSpMkLst>
            <pc:docMk/>
            <pc:sldMk cId="1672688539" sldId="328"/>
            <ac:grpSpMk id="11" creationId="{91E6FC32-7B19-470A-B351-97A0B4897829}"/>
          </ac:grpSpMkLst>
        </pc:grpChg>
        <pc:grpChg chg="mod">
          <ac:chgData name="QNAP_Copy Su" userId="1126be78-0e4b-4fc6-8d80-fa9b94be460a" providerId="ADAL" clId="{5C28A5AA-635F-448F-A58A-B8FEC8651559}" dt="2018-12-21T03:19:31.314" v="656" actId="1076"/>
          <ac:grpSpMkLst>
            <pc:docMk/>
            <pc:sldMk cId="1672688539" sldId="328"/>
            <ac:grpSpMk id="14" creationId="{D196074B-EE98-4887-BD78-DC52A35EBFAC}"/>
          </ac:grpSpMkLst>
        </pc:grpChg>
        <pc:grpChg chg="del mod">
          <ac:chgData name="QNAP_Copy Su" userId="1126be78-0e4b-4fc6-8d80-fa9b94be460a" providerId="ADAL" clId="{5C28A5AA-635F-448F-A58A-B8FEC8651559}" dt="2018-12-21T08:20:43.274" v="2464" actId="165"/>
          <ac:grpSpMkLst>
            <pc:docMk/>
            <pc:sldMk cId="1672688539" sldId="328"/>
            <ac:grpSpMk id="17" creationId="{CD1CDF4C-DB00-407A-A98E-9A19F2FA483E}"/>
          </ac:grpSpMkLst>
        </pc:grpChg>
        <pc:grpChg chg="add del mod ord">
          <ac:chgData name="QNAP_Copy Su" userId="1126be78-0e4b-4fc6-8d80-fa9b94be460a" providerId="ADAL" clId="{5C28A5AA-635F-448F-A58A-B8FEC8651559}" dt="2018-12-21T08:20:39.868" v="2463" actId="165"/>
          <ac:grpSpMkLst>
            <pc:docMk/>
            <pc:sldMk cId="1672688539" sldId="328"/>
            <ac:grpSpMk id="30" creationId="{5BC0B0EE-3B5F-428A-B52D-1BA1E6AEE429}"/>
          </ac:grpSpMkLst>
        </pc:grpChg>
        <pc:picChg chg="del mod">
          <ac:chgData name="QNAP_Copy Su" userId="1126be78-0e4b-4fc6-8d80-fa9b94be460a" providerId="ADAL" clId="{5C28A5AA-635F-448F-A58A-B8FEC8651559}" dt="2018-12-21T03:18:00.478" v="636" actId="14100"/>
          <ac:picMkLst>
            <pc:docMk/>
            <pc:sldMk cId="1672688539" sldId="328"/>
            <ac:picMk id="22" creationId="{2AC3D3F4-6E75-4FF7-82BF-F241A558A563}"/>
          </ac:picMkLst>
        </pc:picChg>
        <pc:picChg chg="mod ord">
          <ac:chgData name="QNAP_Copy Su" userId="1126be78-0e4b-4fc6-8d80-fa9b94be460a" providerId="ADAL" clId="{5C28A5AA-635F-448F-A58A-B8FEC8651559}" dt="2018-12-21T05:52:05.906" v="1137" actId="14100"/>
          <ac:picMkLst>
            <pc:docMk/>
            <pc:sldMk cId="1672688539" sldId="328"/>
            <ac:picMk id="23" creationId="{00000000-0000-0000-0000-000000000000}"/>
          </ac:picMkLst>
        </pc:picChg>
        <pc:picChg chg="mod ord">
          <ac:chgData name="QNAP_Copy Su" userId="1126be78-0e4b-4fc6-8d80-fa9b94be460a" providerId="ADAL" clId="{5C28A5AA-635F-448F-A58A-B8FEC8651559}" dt="2018-12-21T03:19:54.034" v="661" actId="1076"/>
          <ac:picMkLst>
            <pc:docMk/>
            <pc:sldMk cId="1672688539" sldId="328"/>
            <ac:picMk id="24" creationId="{00000000-0000-0000-0000-000000000000}"/>
          </ac:picMkLst>
        </pc:picChg>
        <pc:picChg chg="mod ord">
          <ac:chgData name="QNAP_Copy Su" userId="1126be78-0e4b-4fc6-8d80-fa9b94be460a" providerId="ADAL" clId="{5C28A5AA-635F-448F-A58A-B8FEC8651559}" dt="2018-12-21T03:19:36.218" v="657" actId="1076"/>
          <ac:picMkLst>
            <pc:docMk/>
            <pc:sldMk cId="1672688539" sldId="328"/>
            <ac:picMk id="25" creationId="{9173E957-576F-4559-8295-8CB5B6F016FA}"/>
          </ac:picMkLst>
        </pc:picChg>
        <pc:picChg chg="add mod">
          <ac:chgData name="QNAP_Copy Su" userId="1126be78-0e4b-4fc6-8d80-fa9b94be460a" providerId="ADAL" clId="{5C28A5AA-635F-448F-A58A-B8FEC8651559}" dt="2018-12-21T03:18:12.154" v="641" actId="1076"/>
          <ac:picMkLst>
            <pc:docMk/>
            <pc:sldMk cId="1672688539" sldId="328"/>
            <ac:picMk id="31" creationId="{13682A55-77FC-48A9-BEDA-EA388DD61C86}"/>
          </ac:picMkLst>
        </pc:picChg>
      </pc:sldChg>
      <pc:sldChg chg="addSp modSp add">
        <pc:chgData name="QNAP_Copy Su" userId="1126be78-0e4b-4fc6-8d80-fa9b94be460a" providerId="ADAL" clId="{5C28A5AA-635F-448F-A58A-B8FEC8651559}" dt="2018-12-21T06:13:12.617" v="2183" actId="1076"/>
        <pc:sldMkLst>
          <pc:docMk/>
          <pc:sldMk cId="3090749572" sldId="329"/>
        </pc:sldMkLst>
        <pc:spChg chg="mod">
          <ac:chgData name="QNAP_Copy Su" userId="1126be78-0e4b-4fc6-8d80-fa9b94be460a" providerId="ADAL" clId="{5C28A5AA-635F-448F-A58A-B8FEC8651559}" dt="2018-12-21T06:13:12.617" v="2183" actId="1076"/>
          <ac:spMkLst>
            <pc:docMk/>
            <pc:sldMk cId="3090749572" sldId="329"/>
            <ac:spMk id="2" creationId="{00000000-0000-0000-0000-000000000000}"/>
          </ac:spMkLst>
        </pc:spChg>
        <pc:spChg chg="mod">
          <ac:chgData name="QNAP_Copy Su" userId="1126be78-0e4b-4fc6-8d80-fa9b94be460a" providerId="ADAL" clId="{5C28A5AA-635F-448F-A58A-B8FEC8651559}" dt="2018-12-21T04:04:31.958" v="1025" actId="207"/>
          <ac:spMkLst>
            <pc:docMk/>
            <pc:sldMk cId="3090749572" sldId="329"/>
            <ac:spMk id="16" creationId="{67A3297B-DF0A-4E50-8574-D9C17B230C3C}"/>
          </ac:spMkLst>
        </pc:spChg>
        <pc:spChg chg="mod">
          <ac:chgData name="QNAP_Copy Su" userId="1126be78-0e4b-4fc6-8d80-fa9b94be460a" providerId="ADAL" clId="{5C28A5AA-635F-448F-A58A-B8FEC8651559}" dt="2018-12-21T04:04:31.958" v="1025" actId="207"/>
          <ac:spMkLst>
            <pc:docMk/>
            <pc:sldMk cId="3090749572" sldId="329"/>
            <ac:spMk id="36" creationId="{0A7F3129-2519-4293-9EF5-91D3E7039336}"/>
          </ac:spMkLst>
        </pc:spChg>
        <pc:spChg chg="mod">
          <ac:chgData name="QNAP_Copy Su" userId="1126be78-0e4b-4fc6-8d80-fa9b94be460a" providerId="ADAL" clId="{5C28A5AA-635F-448F-A58A-B8FEC8651559}" dt="2018-12-21T04:04:31.958" v="1025" actId="207"/>
          <ac:spMkLst>
            <pc:docMk/>
            <pc:sldMk cId="3090749572" sldId="329"/>
            <ac:spMk id="37" creationId="{FB5556F8-A75E-452D-B614-7DF605B1EF21}"/>
          </ac:spMkLst>
        </pc:spChg>
        <pc:spChg chg="mod">
          <ac:chgData name="QNAP_Copy Su" userId="1126be78-0e4b-4fc6-8d80-fa9b94be460a" providerId="ADAL" clId="{5C28A5AA-635F-448F-A58A-B8FEC8651559}" dt="2018-12-21T04:06:33.726" v="1050" actId="1076"/>
          <ac:spMkLst>
            <pc:docMk/>
            <pc:sldMk cId="3090749572" sldId="329"/>
            <ac:spMk id="38" creationId="{6D2D9C79-C28D-49DB-AD9D-03ED9980D28D}"/>
          </ac:spMkLst>
        </pc:spChg>
        <pc:spChg chg="mod">
          <ac:chgData name="QNAP_Copy Su" userId="1126be78-0e4b-4fc6-8d80-fa9b94be460a" providerId="ADAL" clId="{5C28A5AA-635F-448F-A58A-B8FEC8651559}" dt="2018-12-21T04:06:33.726" v="1050" actId="1076"/>
          <ac:spMkLst>
            <pc:docMk/>
            <pc:sldMk cId="3090749572" sldId="329"/>
            <ac:spMk id="39" creationId="{F6C369BF-3322-4060-B6A6-686549370B33}"/>
          </ac:spMkLst>
        </pc:spChg>
        <pc:spChg chg="mod">
          <ac:chgData name="QNAP_Copy Su" userId="1126be78-0e4b-4fc6-8d80-fa9b94be460a" providerId="ADAL" clId="{5C28A5AA-635F-448F-A58A-B8FEC8651559}" dt="2018-12-21T06:01:12.833" v="1887" actId="14100"/>
          <ac:spMkLst>
            <pc:docMk/>
            <pc:sldMk cId="3090749572" sldId="329"/>
            <ac:spMk id="40" creationId="{57CE127F-6996-4DC8-B046-C80A071EB79F}"/>
          </ac:spMkLst>
        </pc:spChg>
        <pc:spChg chg="mod">
          <ac:chgData name="QNAP_Copy Su" userId="1126be78-0e4b-4fc6-8d80-fa9b94be460a" providerId="ADAL" clId="{5C28A5AA-635F-448F-A58A-B8FEC8651559}" dt="2018-12-21T06:01:18.922" v="1889" actId="14100"/>
          <ac:spMkLst>
            <pc:docMk/>
            <pc:sldMk cId="3090749572" sldId="329"/>
            <ac:spMk id="41" creationId="{21B56988-3FD7-4A16-AF9C-83AEB6BEA9E6}"/>
          </ac:spMkLst>
        </pc:spChg>
        <pc:spChg chg="mod">
          <ac:chgData name="QNAP_Copy Su" userId="1126be78-0e4b-4fc6-8d80-fa9b94be460a" providerId="ADAL" clId="{5C28A5AA-635F-448F-A58A-B8FEC8651559}" dt="2018-12-21T04:06:33.726" v="1050" actId="1076"/>
          <ac:spMkLst>
            <pc:docMk/>
            <pc:sldMk cId="3090749572" sldId="329"/>
            <ac:spMk id="42" creationId="{CC32B227-8E51-4956-8BD1-F00549AE0944}"/>
          </ac:spMkLst>
        </pc:spChg>
        <pc:spChg chg="mod">
          <ac:chgData name="QNAP_Copy Su" userId="1126be78-0e4b-4fc6-8d80-fa9b94be460a" providerId="ADAL" clId="{5C28A5AA-635F-448F-A58A-B8FEC8651559}" dt="2018-12-21T06:01:24.186" v="1890" actId="14100"/>
          <ac:spMkLst>
            <pc:docMk/>
            <pc:sldMk cId="3090749572" sldId="329"/>
            <ac:spMk id="43" creationId="{5D1A8D49-8FE9-4C70-86D0-0BCBE3C3A675}"/>
          </ac:spMkLst>
        </pc:spChg>
        <pc:spChg chg="mod">
          <ac:chgData name="QNAP_Copy Su" userId="1126be78-0e4b-4fc6-8d80-fa9b94be460a" providerId="ADAL" clId="{5C28A5AA-635F-448F-A58A-B8FEC8651559}" dt="2018-12-21T04:05:57.724" v="1045" actId="14100"/>
          <ac:spMkLst>
            <pc:docMk/>
            <pc:sldMk cId="3090749572" sldId="329"/>
            <ac:spMk id="75" creationId="{00000000-0000-0000-0000-000000000000}"/>
          </ac:spMkLst>
        </pc:spChg>
        <pc:picChg chg="mod">
          <ac:chgData name="QNAP_Copy Su" userId="1126be78-0e4b-4fc6-8d80-fa9b94be460a" providerId="ADAL" clId="{5C28A5AA-635F-448F-A58A-B8FEC8651559}" dt="2018-12-21T04:06:23.844" v="1049" actId="1076"/>
          <ac:picMkLst>
            <pc:docMk/>
            <pc:sldMk cId="3090749572" sldId="329"/>
            <ac:picMk id="5" creationId="{A9ED08EF-14BB-4C1C-BEBD-6D2ED6D4C508}"/>
          </ac:picMkLst>
        </pc:picChg>
        <pc:picChg chg="mod">
          <ac:chgData name="QNAP_Copy Su" userId="1126be78-0e4b-4fc6-8d80-fa9b94be460a" providerId="ADAL" clId="{5C28A5AA-635F-448F-A58A-B8FEC8651559}" dt="2018-12-21T04:06:33.726" v="1050" actId="1076"/>
          <ac:picMkLst>
            <pc:docMk/>
            <pc:sldMk cId="3090749572" sldId="329"/>
            <ac:picMk id="7" creationId="{ECF02262-E142-4322-B747-D728F6DD055C}"/>
          </ac:picMkLst>
        </pc:picChg>
        <pc:picChg chg="mod">
          <ac:chgData name="QNAP_Copy Su" userId="1126be78-0e4b-4fc6-8d80-fa9b94be460a" providerId="ADAL" clId="{5C28A5AA-635F-448F-A58A-B8FEC8651559}" dt="2018-12-21T04:06:33.726" v="1050" actId="1076"/>
          <ac:picMkLst>
            <pc:docMk/>
            <pc:sldMk cId="3090749572" sldId="329"/>
            <ac:picMk id="8" creationId="{73135DC9-B4E1-4400-AE8B-9108E06F74A9}"/>
          </ac:picMkLst>
        </pc:picChg>
        <pc:picChg chg="mod">
          <ac:chgData name="QNAP_Copy Su" userId="1126be78-0e4b-4fc6-8d80-fa9b94be460a" providerId="ADAL" clId="{5C28A5AA-635F-448F-A58A-B8FEC8651559}" dt="2018-12-21T05:46:25.100" v="1068" actId="14826"/>
          <ac:picMkLst>
            <pc:docMk/>
            <pc:sldMk cId="3090749572" sldId="329"/>
            <ac:picMk id="14" creationId="{7236CECA-44BD-4215-9C0D-56A47BA3C289}"/>
          </ac:picMkLst>
        </pc:picChg>
        <pc:picChg chg="mod">
          <ac:chgData name="QNAP_Copy Su" userId="1126be78-0e4b-4fc6-8d80-fa9b94be460a" providerId="ADAL" clId="{5C28A5AA-635F-448F-A58A-B8FEC8651559}" dt="2018-12-21T05:46:37.282" v="1069" actId="14826"/>
          <ac:picMkLst>
            <pc:docMk/>
            <pc:sldMk cId="3090749572" sldId="329"/>
            <ac:picMk id="27" creationId="{D8F101CB-1DAA-4B55-89E5-DFB18EBEE0E6}"/>
          </ac:picMkLst>
        </pc:picChg>
        <pc:picChg chg="mod">
          <ac:chgData name="QNAP_Copy Su" userId="1126be78-0e4b-4fc6-8d80-fa9b94be460a" providerId="ADAL" clId="{5C28A5AA-635F-448F-A58A-B8FEC8651559}" dt="2018-12-21T05:46:45.426" v="1070" actId="14826"/>
          <ac:picMkLst>
            <pc:docMk/>
            <pc:sldMk cId="3090749572" sldId="329"/>
            <ac:picMk id="28" creationId="{7270751C-497A-443E-81A3-A90993EDFD23}"/>
          </ac:picMkLst>
        </pc:picChg>
        <pc:picChg chg="add mod">
          <ac:chgData name="QNAP_Copy Su" userId="1126be78-0e4b-4fc6-8d80-fa9b94be460a" providerId="ADAL" clId="{5C28A5AA-635F-448F-A58A-B8FEC8651559}" dt="2018-12-21T06:01:47.810" v="1891" actId="1076"/>
          <ac:picMkLst>
            <pc:docMk/>
            <pc:sldMk cId="3090749572" sldId="329"/>
            <ac:picMk id="29" creationId="{F4C25288-025D-4800-A902-0EA0806CA993}"/>
          </ac:picMkLst>
        </pc:picChg>
        <pc:picChg chg="mod">
          <ac:chgData name="QNAP_Copy Su" userId="1126be78-0e4b-4fc6-8d80-fa9b94be460a" providerId="ADAL" clId="{5C28A5AA-635F-448F-A58A-B8FEC8651559}" dt="2018-12-21T05:46:58.657" v="1072" actId="14826"/>
          <ac:picMkLst>
            <pc:docMk/>
            <pc:sldMk cId="3090749572" sldId="329"/>
            <ac:picMk id="31" creationId="{9878AC32-854F-48D6-8F9F-4C993D82B1AB}"/>
          </ac:picMkLst>
        </pc:picChg>
        <pc:picChg chg="mod">
          <ac:chgData name="QNAP_Copy Su" userId="1126be78-0e4b-4fc6-8d80-fa9b94be460a" providerId="ADAL" clId="{5C28A5AA-635F-448F-A58A-B8FEC8651559}" dt="2018-12-21T04:06:33.726" v="1050" actId="1076"/>
          <ac:picMkLst>
            <pc:docMk/>
            <pc:sldMk cId="3090749572" sldId="329"/>
            <ac:picMk id="32" creationId="{7C1F613F-7B97-4EB5-907D-8826D45754A7}"/>
          </ac:picMkLst>
        </pc:picChg>
        <pc:picChg chg="mod">
          <ac:chgData name="QNAP_Copy Su" userId="1126be78-0e4b-4fc6-8d80-fa9b94be460a" providerId="ADAL" clId="{5C28A5AA-635F-448F-A58A-B8FEC8651559}" dt="2018-12-21T05:46:52.206" v="1071" actId="14826"/>
          <ac:picMkLst>
            <pc:docMk/>
            <pc:sldMk cId="3090749572" sldId="329"/>
            <ac:picMk id="33" creationId="{E0B1E31E-2EDD-4846-A9F4-8BDAB80A6FC2}"/>
          </ac:picMkLst>
        </pc:picChg>
        <pc:picChg chg="mod">
          <ac:chgData name="QNAP_Copy Su" userId="1126be78-0e4b-4fc6-8d80-fa9b94be460a" providerId="ADAL" clId="{5C28A5AA-635F-448F-A58A-B8FEC8651559}" dt="2018-12-21T04:06:33.726" v="1050" actId="1076"/>
          <ac:picMkLst>
            <pc:docMk/>
            <pc:sldMk cId="3090749572" sldId="329"/>
            <ac:picMk id="34" creationId="{6D13A4AE-7B71-49E6-A125-644695012758}"/>
          </ac:picMkLst>
        </pc:picChg>
      </pc:sldChg>
      <pc:sldMasterChg chg="modSldLayout">
        <pc:chgData name="QNAP_Copy Su" userId="1126be78-0e4b-4fc6-8d80-fa9b94be460a" providerId="ADAL" clId="{5C28A5AA-635F-448F-A58A-B8FEC8651559}" dt="2018-12-21T04:00:31.135" v="1002" actId="14826"/>
        <pc:sldMasterMkLst>
          <pc:docMk/>
          <pc:sldMasterMk cId="3221134675" sldId="2147483648"/>
        </pc:sldMasterMkLst>
        <pc:sldLayoutChg chg="modSp">
          <pc:chgData name="QNAP_Copy Su" userId="1126be78-0e4b-4fc6-8d80-fa9b94be460a" providerId="ADAL" clId="{5C28A5AA-635F-448F-A58A-B8FEC8651559}" dt="2018-12-21T04:00:31.135" v="1002" actId="14826"/>
          <pc:sldLayoutMkLst>
            <pc:docMk/>
            <pc:sldMasterMk cId="3221134675" sldId="2147483648"/>
            <pc:sldLayoutMk cId="1278871331" sldId="2147483670"/>
          </pc:sldLayoutMkLst>
          <pc:picChg chg="mod">
            <ac:chgData name="QNAP_Copy Su" userId="1126be78-0e4b-4fc6-8d80-fa9b94be460a" providerId="ADAL" clId="{5C28A5AA-635F-448F-A58A-B8FEC8651559}" dt="2018-12-21T04:00:31.135" v="1002" actId="14826"/>
            <ac:picMkLst>
              <pc:docMk/>
              <pc:sldMasterMk cId="3221134675" sldId="2147483648"/>
              <pc:sldLayoutMk cId="1278871331" sldId="2147483670"/>
              <ac:picMk id="7" creationId="{B1545419-C485-4315-8740-446CD10F81AA}"/>
            </ac:picMkLst>
          </pc:picChg>
        </pc:sldLayoutChg>
      </pc:sldMasterChg>
    </pc:docChg>
  </pc:docChgLst>
  <pc:docChgLst>
    <pc:chgData name="QNAP_Kevin Hsieh" userId="S::kevinhsieh@ieinet.onmicrosoft.com::8d3588e5-ac00-448d-8705-c738374d141e" providerId="AD" clId="Web-{84346675-ED1F-6BD7-E39A-AF07CCD67E3F}"/>
    <pc:docChg chg="modSld">
      <pc:chgData name="QNAP_Kevin Hsieh" userId="S::kevinhsieh@ieinet.onmicrosoft.com::8d3588e5-ac00-448d-8705-c738374d141e" providerId="AD" clId="Web-{84346675-ED1F-6BD7-E39A-AF07CCD67E3F}" dt="2018-12-18T07:35:42.345" v="1" actId="14100"/>
      <pc:docMkLst>
        <pc:docMk/>
      </pc:docMkLst>
      <pc:sldChg chg="modSp">
        <pc:chgData name="QNAP_Kevin Hsieh" userId="S::kevinhsieh@ieinet.onmicrosoft.com::8d3588e5-ac00-448d-8705-c738374d141e" providerId="AD" clId="Web-{84346675-ED1F-6BD7-E39A-AF07CCD67E3F}" dt="2018-12-18T07:35:42.345" v="1" actId="14100"/>
        <pc:sldMkLst>
          <pc:docMk/>
          <pc:sldMk cId="1249270730" sldId="298"/>
        </pc:sldMkLst>
        <pc:picChg chg="mod">
          <ac:chgData name="QNAP_Kevin Hsieh" userId="S::kevinhsieh@ieinet.onmicrosoft.com::8d3588e5-ac00-448d-8705-c738374d141e" providerId="AD" clId="Web-{84346675-ED1F-6BD7-E39A-AF07CCD67E3F}" dt="2018-12-18T07:35:42.345" v="1" actId="14100"/>
          <ac:picMkLst>
            <pc:docMk/>
            <pc:sldMk cId="1249270730" sldId="298"/>
            <ac:picMk id="3" creationId="{DAA3845E-6567-4307-9E87-CCCB644D7496}"/>
          </ac:picMkLst>
        </pc:picChg>
      </pc:sldChg>
    </pc:docChg>
  </pc:docChgLst>
  <pc:docChgLst>
    <pc:chgData name="QNAP_Kevin Hsieh" userId="S::kevinhsieh@ieinet.onmicrosoft.com::8d3588e5-ac00-448d-8705-c738374d141e" providerId="AD" clId="Web-{3AB5291A-404E-9E22-3DAC-74DFF0230F39}"/>
    <pc:docChg chg="modSld">
      <pc:chgData name="QNAP_Kevin Hsieh" userId="S::kevinhsieh@ieinet.onmicrosoft.com::8d3588e5-ac00-448d-8705-c738374d141e" providerId="AD" clId="Web-{3AB5291A-404E-9E22-3DAC-74DFF0230F39}" dt="2018-12-23T17:01:23.686" v="68" actId="20577"/>
      <pc:docMkLst>
        <pc:docMk/>
      </pc:docMkLst>
      <pc:sldChg chg="modSp">
        <pc:chgData name="QNAP_Kevin Hsieh" userId="S::kevinhsieh@ieinet.onmicrosoft.com::8d3588e5-ac00-448d-8705-c738374d141e" providerId="AD" clId="Web-{3AB5291A-404E-9E22-3DAC-74DFF0230F39}" dt="2018-12-23T17:01:23.670" v="67" actId="20577"/>
        <pc:sldMkLst>
          <pc:docMk/>
          <pc:sldMk cId="1626249608" sldId="313"/>
        </pc:sldMkLst>
        <pc:spChg chg="mod">
          <ac:chgData name="QNAP_Kevin Hsieh" userId="S::kevinhsieh@ieinet.onmicrosoft.com::8d3588e5-ac00-448d-8705-c738374d141e" providerId="AD" clId="Web-{3AB5291A-404E-9E22-3DAC-74DFF0230F39}" dt="2018-12-23T17:01:23.670" v="67" actId="20577"/>
          <ac:spMkLst>
            <pc:docMk/>
            <pc:sldMk cId="1626249608" sldId="313"/>
            <ac:spMk id="3" creationId="{59BF6776-D6B5-4EE4-944B-7CA0AB33F23F}"/>
          </ac:spMkLst>
        </pc:spChg>
      </pc:sldChg>
      <pc:sldChg chg="modSp">
        <pc:chgData name="QNAP_Kevin Hsieh" userId="S::kevinhsieh@ieinet.onmicrosoft.com::8d3588e5-ac00-448d-8705-c738374d141e" providerId="AD" clId="Web-{3AB5291A-404E-9E22-3DAC-74DFF0230F39}" dt="2018-12-23T16:42:25.075" v="0"/>
        <pc:sldMkLst>
          <pc:docMk/>
          <pc:sldMk cId="1090142085" sldId="314"/>
        </pc:sldMkLst>
        <pc:picChg chg="mod">
          <ac:chgData name="QNAP_Kevin Hsieh" userId="S::kevinhsieh@ieinet.onmicrosoft.com::8d3588e5-ac00-448d-8705-c738374d141e" providerId="AD" clId="Web-{3AB5291A-404E-9E22-3DAC-74DFF0230F39}" dt="2018-12-23T16:42:25.075" v="0"/>
          <ac:picMkLst>
            <pc:docMk/>
            <pc:sldMk cId="1090142085" sldId="314"/>
            <ac:picMk id="19" creationId="{0D6C58E7-9B34-4C97-B185-56C44C240626}"/>
          </ac:picMkLst>
        </pc:picChg>
      </pc:sldChg>
      <pc:sldChg chg="modSp">
        <pc:chgData name="QNAP_Kevin Hsieh" userId="S::kevinhsieh@ieinet.onmicrosoft.com::8d3588e5-ac00-448d-8705-c738374d141e" providerId="AD" clId="Web-{3AB5291A-404E-9E22-3DAC-74DFF0230F39}" dt="2018-12-23T16:42:31.106" v="2" actId="1076"/>
        <pc:sldMkLst>
          <pc:docMk/>
          <pc:sldMk cId="679211340" sldId="316"/>
        </pc:sldMkLst>
        <pc:grpChg chg="mod">
          <ac:chgData name="QNAP_Kevin Hsieh" userId="S::kevinhsieh@ieinet.onmicrosoft.com::8d3588e5-ac00-448d-8705-c738374d141e" providerId="AD" clId="Web-{3AB5291A-404E-9E22-3DAC-74DFF0230F39}" dt="2018-12-23T16:42:31.106" v="2" actId="1076"/>
          <ac:grpSpMkLst>
            <pc:docMk/>
            <pc:sldMk cId="679211340" sldId="316"/>
            <ac:grpSpMk id="3" creationId="{00180351-C64A-492D-A0FA-7D838435EA61}"/>
          </ac:grpSpMkLst>
        </pc:grpChg>
      </pc:sldChg>
      <pc:sldChg chg="modSp">
        <pc:chgData name="QNAP_Kevin Hsieh" userId="S::kevinhsieh@ieinet.onmicrosoft.com::8d3588e5-ac00-448d-8705-c738374d141e" providerId="AD" clId="Web-{3AB5291A-404E-9E22-3DAC-74DFF0230F39}" dt="2018-12-23T16:43:08.170" v="3"/>
        <pc:sldMkLst>
          <pc:docMk/>
          <pc:sldMk cId="741646481" sldId="317"/>
        </pc:sldMkLst>
        <pc:picChg chg="mod">
          <ac:chgData name="QNAP_Kevin Hsieh" userId="S::kevinhsieh@ieinet.onmicrosoft.com::8d3588e5-ac00-448d-8705-c738374d141e" providerId="AD" clId="Web-{3AB5291A-404E-9E22-3DAC-74DFF0230F39}" dt="2018-12-23T16:43:08.170" v="3"/>
          <ac:picMkLst>
            <pc:docMk/>
            <pc:sldMk cId="741646481" sldId="317"/>
            <ac:picMk id="4" creationId="{86EE66F8-3C4E-446B-B875-AB5D11A87D30}"/>
          </ac:picMkLst>
        </pc:picChg>
      </pc:sldChg>
      <pc:sldChg chg="modSp">
        <pc:chgData name="QNAP_Kevin Hsieh" userId="S::kevinhsieh@ieinet.onmicrosoft.com::8d3588e5-ac00-448d-8705-c738374d141e" providerId="AD" clId="Web-{3AB5291A-404E-9E22-3DAC-74DFF0230F39}" dt="2018-12-23T16:43:21.311" v="4"/>
        <pc:sldMkLst>
          <pc:docMk/>
          <pc:sldMk cId="1492292330" sldId="318"/>
        </pc:sldMkLst>
        <pc:picChg chg="mod">
          <ac:chgData name="QNAP_Kevin Hsieh" userId="S::kevinhsieh@ieinet.onmicrosoft.com::8d3588e5-ac00-448d-8705-c738374d141e" providerId="AD" clId="Web-{3AB5291A-404E-9E22-3DAC-74DFF0230F39}" dt="2018-12-23T16:43:21.311" v="4"/>
          <ac:picMkLst>
            <pc:docMk/>
            <pc:sldMk cId="1492292330" sldId="318"/>
            <ac:picMk id="3" creationId="{0D6C58E7-9B34-4C97-B185-56C44C240626}"/>
          </ac:picMkLst>
        </pc:picChg>
      </pc:sldChg>
      <pc:sldChg chg="addSp delSp modSp">
        <pc:chgData name="QNAP_Kevin Hsieh" userId="S::kevinhsieh@ieinet.onmicrosoft.com::8d3588e5-ac00-448d-8705-c738374d141e" providerId="AD" clId="Web-{3AB5291A-404E-9E22-3DAC-74DFF0230F39}" dt="2018-12-23T16:44:27.922" v="22"/>
        <pc:sldMkLst>
          <pc:docMk/>
          <pc:sldMk cId="232273928" sldId="324"/>
        </pc:sldMkLst>
        <pc:picChg chg="add del mod">
          <ac:chgData name="QNAP_Kevin Hsieh" userId="S::kevinhsieh@ieinet.onmicrosoft.com::8d3588e5-ac00-448d-8705-c738374d141e" providerId="AD" clId="Web-{3AB5291A-404E-9E22-3DAC-74DFF0230F39}" dt="2018-12-23T16:44:09.421" v="12"/>
          <ac:picMkLst>
            <pc:docMk/>
            <pc:sldMk cId="232273928" sldId="324"/>
            <ac:picMk id="4" creationId="{AA09E9E6-CD44-4E40-A9D2-31DC97A16965}"/>
          </ac:picMkLst>
        </pc:picChg>
        <pc:picChg chg="add del mod">
          <ac:chgData name="QNAP_Kevin Hsieh" userId="S::kevinhsieh@ieinet.onmicrosoft.com::8d3588e5-ac00-448d-8705-c738374d141e" providerId="AD" clId="Web-{3AB5291A-404E-9E22-3DAC-74DFF0230F39}" dt="2018-12-23T16:44:09.421" v="11"/>
          <ac:picMkLst>
            <pc:docMk/>
            <pc:sldMk cId="232273928" sldId="324"/>
            <ac:picMk id="6" creationId="{AB297DE7-C3BF-4B5B-851F-D3E8BCA1C1AF}"/>
          </ac:picMkLst>
        </pc:picChg>
        <pc:picChg chg="add del mod">
          <ac:chgData name="QNAP_Kevin Hsieh" userId="S::kevinhsieh@ieinet.onmicrosoft.com::8d3588e5-ac00-448d-8705-c738374d141e" providerId="AD" clId="Web-{3AB5291A-404E-9E22-3DAC-74DFF0230F39}" dt="2018-12-23T16:44:09.421" v="10"/>
          <ac:picMkLst>
            <pc:docMk/>
            <pc:sldMk cId="232273928" sldId="324"/>
            <ac:picMk id="9" creationId="{4C251FE1-0905-40C9-BE56-34B425E069E6}"/>
          </ac:picMkLst>
        </pc:picChg>
        <pc:picChg chg="add del">
          <ac:chgData name="QNAP_Kevin Hsieh" userId="S::kevinhsieh@ieinet.onmicrosoft.com::8d3588e5-ac00-448d-8705-c738374d141e" providerId="AD" clId="Web-{3AB5291A-404E-9E22-3DAC-74DFF0230F39}" dt="2018-12-23T16:44:27.922" v="21"/>
          <ac:picMkLst>
            <pc:docMk/>
            <pc:sldMk cId="232273928" sldId="324"/>
            <ac:picMk id="10" creationId="{568620AC-EFFB-467F-AAA6-1E9AE73F1730}"/>
          </ac:picMkLst>
        </pc:picChg>
        <pc:picChg chg="add del">
          <ac:chgData name="QNAP_Kevin Hsieh" userId="S::kevinhsieh@ieinet.onmicrosoft.com::8d3588e5-ac00-448d-8705-c738374d141e" providerId="AD" clId="Web-{3AB5291A-404E-9E22-3DAC-74DFF0230F39}" dt="2018-12-23T16:44:27.922" v="22"/>
          <ac:picMkLst>
            <pc:docMk/>
            <pc:sldMk cId="232273928" sldId="324"/>
            <ac:picMk id="11" creationId="{5C7BD4B4-E09F-4E6B-AA46-F841FBD3D5F2}"/>
          </ac:picMkLst>
        </pc:picChg>
        <pc:picChg chg="add del mod">
          <ac:chgData name="QNAP_Kevin Hsieh" userId="S::kevinhsieh@ieinet.onmicrosoft.com::8d3588e5-ac00-448d-8705-c738374d141e" providerId="AD" clId="Web-{3AB5291A-404E-9E22-3DAC-74DFF0230F39}" dt="2018-12-23T16:44:17.578" v="18"/>
          <ac:picMkLst>
            <pc:docMk/>
            <pc:sldMk cId="232273928" sldId="324"/>
            <ac:picMk id="19" creationId="{2B831694-D8CF-498E-B2EC-05E67BF0E294}"/>
          </ac:picMkLst>
        </pc:picChg>
        <pc:picChg chg="add del mod">
          <ac:chgData name="QNAP_Kevin Hsieh" userId="S::kevinhsieh@ieinet.onmicrosoft.com::8d3588e5-ac00-448d-8705-c738374d141e" providerId="AD" clId="Web-{3AB5291A-404E-9E22-3DAC-74DFF0230F39}" dt="2018-12-23T16:44:17.578" v="17"/>
          <ac:picMkLst>
            <pc:docMk/>
            <pc:sldMk cId="232273928" sldId="324"/>
            <ac:picMk id="33" creationId="{3FBA86C6-2B56-4E14-B2DA-E18FF8F565BE}"/>
          </ac:picMkLst>
        </pc:picChg>
        <pc:picChg chg="add del mod">
          <ac:chgData name="QNAP_Kevin Hsieh" userId="S::kevinhsieh@ieinet.onmicrosoft.com::8d3588e5-ac00-448d-8705-c738374d141e" providerId="AD" clId="Web-{3AB5291A-404E-9E22-3DAC-74DFF0230F39}" dt="2018-12-23T16:44:17.578" v="16"/>
          <ac:picMkLst>
            <pc:docMk/>
            <pc:sldMk cId="232273928" sldId="324"/>
            <ac:picMk id="35" creationId="{A55D27B3-20FD-467F-A3E5-1FCC090D1D82}"/>
          </ac:picMkLst>
        </pc:picChg>
        <pc:picChg chg="add del mod">
          <ac:chgData name="QNAP_Kevin Hsieh" userId="S::kevinhsieh@ieinet.onmicrosoft.com::8d3588e5-ac00-448d-8705-c738374d141e" providerId="AD" clId="Web-{3AB5291A-404E-9E22-3DAC-74DFF0230F39}" dt="2018-12-23T16:44:24.500" v="20"/>
          <ac:picMkLst>
            <pc:docMk/>
            <pc:sldMk cId="232273928" sldId="324"/>
            <ac:picMk id="37" creationId="{6906045A-F031-4046-8F95-D39663FB3038}"/>
          </ac:picMkLst>
        </pc:picChg>
      </pc:sldChg>
    </pc:docChg>
  </pc:docChgLst>
  <pc:docChgLst>
    <pc:chgData name="QNAP_Kevin Hsieh" userId="S::kevinhsieh@ieinet.onmicrosoft.com::8d3588e5-ac00-448d-8705-c738374d141e" providerId="AD" clId="Web-{726F3FB6-4FF1-00E5-095F-29951EA49D24}"/>
    <pc:docChg chg="addSld delSld modSld sldOrd">
      <pc:chgData name="QNAP_Kevin Hsieh" userId="S::kevinhsieh@ieinet.onmicrosoft.com::8d3588e5-ac00-448d-8705-c738374d141e" providerId="AD" clId="Web-{726F3FB6-4FF1-00E5-095F-29951EA49D24}" dt="2018-12-17T02:54:51.197" v="746" actId="1076"/>
      <pc:docMkLst>
        <pc:docMk/>
      </pc:docMkLst>
      <pc:sldChg chg="delSp modSp">
        <pc:chgData name="QNAP_Kevin Hsieh" userId="S::kevinhsieh@ieinet.onmicrosoft.com::8d3588e5-ac00-448d-8705-c738374d141e" providerId="AD" clId="Web-{726F3FB6-4FF1-00E5-095F-29951EA49D24}" dt="2018-12-17T02:06:58.697" v="716" actId="20577"/>
        <pc:sldMkLst>
          <pc:docMk/>
          <pc:sldMk cId="365494834" sldId="268"/>
        </pc:sldMkLst>
        <pc:spChg chg="mod">
          <ac:chgData name="QNAP_Kevin Hsieh" userId="S::kevinhsieh@ieinet.onmicrosoft.com::8d3588e5-ac00-448d-8705-c738374d141e" providerId="AD" clId="Web-{726F3FB6-4FF1-00E5-095F-29951EA49D24}" dt="2018-12-17T02:06:20.853" v="711" actId="20577"/>
          <ac:spMkLst>
            <pc:docMk/>
            <pc:sldMk cId="365494834" sldId="268"/>
            <ac:spMk id="3" creationId="{A0D51EE4-BFEC-46A3-B419-73EC20290199}"/>
          </ac:spMkLst>
        </pc:spChg>
        <pc:spChg chg="mod">
          <ac:chgData name="QNAP_Kevin Hsieh" userId="S::kevinhsieh@ieinet.onmicrosoft.com::8d3588e5-ac00-448d-8705-c738374d141e" providerId="AD" clId="Web-{726F3FB6-4FF1-00E5-095F-29951EA49D24}" dt="2018-12-17T02:06:58.697" v="716" actId="20577"/>
          <ac:spMkLst>
            <pc:docMk/>
            <pc:sldMk cId="365494834" sldId="268"/>
            <ac:spMk id="5" creationId="{FFF1DEB5-0652-47C8-B936-366F8DAF70EE}"/>
          </ac:spMkLst>
        </pc:spChg>
        <pc:picChg chg="del">
          <ac:chgData name="QNAP_Kevin Hsieh" userId="S::kevinhsieh@ieinet.onmicrosoft.com::8d3588e5-ac00-448d-8705-c738374d141e" providerId="AD" clId="Web-{726F3FB6-4FF1-00E5-095F-29951EA49D24}" dt="2018-12-17T02:06:01.572" v="707" actId="20577"/>
          <ac:picMkLst>
            <pc:docMk/>
            <pc:sldMk cId="365494834" sldId="268"/>
            <ac:picMk id="7" creationId="{0CC3D2B2-90EA-494B-9AE0-3AF637005E3B}"/>
          </ac:picMkLst>
        </pc:picChg>
      </pc:sldChg>
      <pc:sldChg chg="addSp delSp modSp">
        <pc:chgData name="QNAP_Kevin Hsieh" userId="S::kevinhsieh@ieinet.onmicrosoft.com::8d3588e5-ac00-448d-8705-c738374d141e" providerId="AD" clId="Web-{726F3FB6-4FF1-00E5-095F-29951EA49D24}" dt="2018-12-17T02:09:40.869" v="737" actId="1076"/>
        <pc:sldMkLst>
          <pc:docMk/>
          <pc:sldMk cId="1607916248" sldId="286"/>
        </pc:sldMkLst>
        <pc:spChg chg="mod">
          <ac:chgData name="QNAP_Kevin Hsieh" userId="S::kevinhsieh@ieinet.onmicrosoft.com::8d3588e5-ac00-448d-8705-c738374d141e" providerId="AD" clId="Web-{726F3FB6-4FF1-00E5-095F-29951EA49D24}" dt="2018-12-17T01:45:16.073" v="348" actId="20577"/>
          <ac:spMkLst>
            <pc:docMk/>
            <pc:sldMk cId="1607916248" sldId="286"/>
            <ac:spMk id="3" creationId="{06C93E0A-BEDB-4102-A40D-946730ABAA5B}"/>
          </ac:spMkLst>
        </pc:spChg>
        <pc:spChg chg="mod">
          <ac:chgData name="QNAP_Kevin Hsieh" userId="S::kevinhsieh@ieinet.onmicrosoft.com::8d3588e5-ac00-448d-8705-c738374d141e" providerId="AD" clId="Web-{726F3FB6-4FF1-00E5-095F-29951EA49D24}" dt="2018-12-17T01:41:23.855" v="237" actId="1076"/>
          <ac:spMkLst>
            <pc:docMk/>
            <pc:sldMk cId="1607916248" sldId="286"/>
            <ac:spMk id="4" creationId="{00000000-0000-0000-0000-000000000000}"/>
          </ac:spMkLst>
        </pc:spChg>
        <pc:spChg chg="del mod">
          <ac:chgData name="QNAP_Kevin Hsieh" userId="S::kevinhsieh@ieinet.onmicrosoft.com::8d3588e5-ac00-448d-8705-c738374d141e" providerId="AD" clId="Web-{726F3FB6-4FF1-00E5-095F-29951EA49D24}" dt="2018-12-17T01:37:44.277" v="107" actId="1076"/>
          <ac:spMkLst>
            <pc:docMk/>
            <pc:sldMk cId="1607916248" sldId="286"/>
            <ac:spMk id="12" creationId="{06C93E0A-BEDB-4102-A40D-946730ABAA5B}"/>
          </ac:spMkLst>
        </pc:spChg>
        <pc:spChg chg="add del mod">
          <ac:chgData name="QNAP_Kevin Hsieh" userId="S::kevinhsieh@ieinet.onmicrosoft.com::8d3588e5-ac00-448d-8705-c738374d141e" providerId="AD" clId="Web-{726F3FB6-4FF1-00E5-095F-29951EA49D24}" dt="2018-12-17T01:37:44.277" v="105" actId="1076"/>
          <ac:spMkLst>
            <pc:docMk/>
            <pc:sldMk cId="1607916248" sldId="286"/>
            <ac:spMk id="13" creationId="{D30366A3-83E4-4380-8BC2-76B47E8E9933}"/>
          </ac:spMkLst>
        </pc:spChg>
        <pc:spChg chg="mod">
          <ac:chgData name="QNAP_Kevin Hsieh" userId="S::kevinhsieh@ieinet.onmicrosoft.com::8d3588e5-ac00-448d-8705-c738374d141e" providerId="AD" clId="Web-{726F3FB6-4FF1-00E5-095F-29951EA49D24}" dt="2018-12-17T01:37:53.542" v="115" actId="1076"/>
          <ac:spMkLst>
            <pc:docMk/>
            <pc:sldMk cId="1607916248" sldId="286"/>
            <ac:spMk id="14" creationId="{00000000-0000-0000-0000-000000000000}"/>
          </ac:spMkLst>
        </pc:spChg>
        <pc:spChg chg="add del mod">
          <ac:chgData name="QNAP_Kevin Hsieh" userId="S::kevinhsieh@ieinet.onmicrosoft.com::8d3588e5-ac00-448d-8705-c738374d141e" providerId="AD" clId="Web-{726F3FB6-4FF1-00E5-095F-29951EA49D24}" dt="2018-12-17T01:38:09.886" v="130" actId="1076"/>
          <ac:spMkLst>
            <pc:docMk/>
            <pc:sldMk cId="1607916248" sldId="286"/>
            <ac:spMk id="16" creationId="{C165ECEE-FBFD-429E-9367-12D3F2646C81}"/>
          </ac:spMkLst>
        </pc:spChg>
        <pc:spChg chg="add del mod">
          <ac:chgData name="QNAP_Kevin Hsieh" userId="S::kevinhsieh@ieinet.onmicrosoft.com::8d3588e5-ac00-448d-8705-c738374d141e" providerId="AD" clId="Web-{726F3FB6-4FF1-00E5-095F-29951EA49D24}" dt="2018-12-17T01:38:09.886" v="130" actId="1076"/>
          <ac:spMkLst>
            <pc:docMk/>
            <pc:sldMk cId="1607916248" sldId="286"/>
            <ac:spMk id="17" creationId="{5D84022E-7EDF-402D-8883-21517685D08A}"/>
          </ac:spMkLst>
        </pc:spChg>
        <pc:spChg chg="add del mod">
          <ac:chgData name="QNAP_Kevin Hsieh" userId="S::kevinhsieh@ieinet.onmicrosoft.com::8d3588e5-ac00-448d-8705-c738374d141e" providerId="AD" clId="Web-{726F3FB6-4FF1-00E5-095F-29951EA49D24}" dt="2018-12-17T01:38:09.886" v="130" actId="1076"/>
          <ac:spMkLst>
            <pc:docMk/>
            <pc:sldMk cId="1607916248" sldId="286"/>
            <ac:spMk id="18" creationId="{4CDE7A71-7DAD-4D83-8697-5B12B820F35A}"/>
          </ac:spMkLst>
        </pc:spChg>
        <pc:spChg chg="add mod">
          <ac:chgData name="QNAP_Kevin Hsieh" userId="S::kevinhsieh@ieinet.onmicrosoft.com::8d3588e5-ac00-448d-8705-c738374d141e" providerId="AD" clId="Web-{726F3FB6-4FF1-00E5-095F-29951EA49D24}" dt="2018-12-17T01:45:17.979" v="351" actId="20577"/>
          <ac:spMkLst>
            <pc:docMk/>
            <pc:sldMk cId="1607916248" sldId="286"/>
            <ac:spMk id="20" creationId="{C165ECEE-FBFD-429E-9367-12D3F2646C81}"/>
          </ac:spMkLst>
        </pc:spChg>
        <pc:spChg chg="del mod">
          <ac:chgData name="QNAP_Kevin Hsieh" userId="S::kevinhsieh@ieinet.onmicrosoft.com::8d3588e5-ac00-448d-8705-c738374d141e" providerId="AD" clId="Web-{726F3FB6-4FF1-00E5-095F-29951EA49D24}" dt="2018-12-17T01:37:44.277" v="106" actId="1076"/>
          <ac:spMkLst>
            <pc:docMk/>
            <pc:sldMk cId="1607916248" sldId="286"/>
            <ac:spMk id="21" creationId="{00000000-0000-0000-0000-000000000000}"/>
          </ac:spMkLst>
        </pc:spChg>
        <pc:spChg chg="add mod">
          <ac:chgData name="QNAP_Kevin Hsieh" userId="S::kevinhsieh@ieinet.onmicrosoft.com::8d3588e5-ac00-448d-8705-c738374d141e" providerId="AD" clId="Web-{726F3FB6-4FF1-00E5-095F-29951EA49D24}" dt="2018-12-17T01:42:43.526" v="269" actId="20577"/>
          <ac:spMkLst>
            <pc:docMk/>
            <pc:sldMk cId="1607916248" sldId="286"/>
            <ac:spMk id="22" creationId="{5D84022E-7EDF-402D-8883-21517685D08A}"/>
          </ac:spMkLst>
        </pc:spChg>
        <pc:spChg chg="add mod">
          <ac:chgData name="QNAP_Kevin Hsieh" userId="S::kevinhsieh@ieinet.onmicrosoft.com::8d3588e5-ac00-448d-8705-c738374d141e" providerId="AD" clId="Web-{726F3FB6-4FF1-00E5-095F-29951EA49D24}" dt="2018-12-17T02:09:11.338" v="730" actId="1076"/>
          <ac:spMkLst>
            <pc:docMk/>
            <pc:sldMk cId="1607916248" sldId="286"/>
            <ac:spMk id="23" creationId="{4CDE7A71-7DAD-4D83-8697-5B12B820F35A}"/>
          </ac:spMkLst>
        </pc:spChg>
        <pc:spChg chg="add mod">
          <ac:chgData name="QNAP_Kevin Hsieh" userId="S::kevinhsieh@ieinet.onmicrosoft.com::8d3588e5-ac00-448d-8705-c738374d141e" providerId="AD" clId="Web-{726F3FB6-4FF1-00E5-095F-29951EA49D24}" dt="2018-12-17T01:41:23.870" v="238" actId="1076"/>
          <ac:spMkLst>
            <pc:docMk/>
            <pc:sldMk cId="1607916248" sldId="286"/>
            <ac:spMk id="25" creationId="{E5516AEB-9D77-4E30-919E-9502BDF7EC95}"/>
          </ac:spMkLst>
        </pc:spChg>
        <pc:spChg chg="add mod">
          <ac:chgData name="QNAP_Kevin Hsieh" userId="S::kevinhsieh@ieinet.onmicrosoft.com::8d3588e5-ac00-448d-8705-c738374d141e" providerId="AD" clId="Web-{726F3FB6-4FF1-00E5-095F-29951EA49D24}" dt="2018-12-17T01:41:23.886" v="239" actId="1076"/>
          <ac:spMkLst>
            <pc:docMk/>
            <pc:sldMk cId="1607916248" sldId="286"/>
            <ac:spMk id="26" creationId="{7E8C31D4-3C6B-4283-B906-1F97E9666618}"/>
          </ac:spMkLst>
        </pc:spChg>
        <pc:spChg chg="add mod">
          <ac:chgData name="QNAP_Kevin Hsieh" userId="S::kevinhsieh@ieinet.onmicrosoft.com::8d3588e5-ac00-448d-8705-c738374d141e" providerId="AD" clId="Web-{726F3FB6-4FF1-00E5-095F-29951EA49D24}" dt="2018-12-17T02:09:40.869" v="737" actId="1076"/>
          <ac:spMkLst>
            <pc:docMk/>
            <pc:sldMk cId="1607916248" sldId="286"/>
            <ac:spMk id="27" creationId="{88B00200-752D-43B7-AF8C-86415C39D22B}"/>
          </ac:spMkLst>
        </pc:spChg>
        <pc:spChg chg="add mod">
          <ac:chgData name="QNAP_Kevin Hsieh" userId="S::kevinhsieh@ieinet.onmicrosoft.com::8d3588e5-ac00-448d-8705-c738374d141e" providerId="AD" clId="Web-{726F3FB6-4FF1-00E5-095F-29951EA49D24}" dt="2018-12-17T02:09:14.853" v="731" actId="1076"/>
          <ac:spMkLst>
            <pc:docMk/>
            <pc:sldMk cId="1607916248" sldId="286"/>
            <ac:spMk id="29" creationId="{E66007DE-9E10-4897-93F3-C00D415ADD6F}"/>
          </ac:spMkLst>
        </pc:spChg>
        <pc:picChg chg="add del mod">
          <ac:chgData name="QNAP_Kevin Hsieh" userId="S::kevinhsieh@ieinet.onmicrosoft.com::8d3588e5-ac00-448d-8705-c738374d141e" providerId="AD" clId="Web-{726F3FB6-4FF1-00E5-095F-29951EA49D24}" dt="2018-12-17T01:41:49.355" v="243" actId="1076"/>
          <ac:picMkLst>
            <pc:docMk/>
            <pc:sldMk cId="1607916248" sldId="286"/>
            <ac:picMk id="6" creationId="{CA1660E2-B409-4644-A325-1F7FD53B32C0}"/>
          </ac:picMkLst>
        </pc:picChg>
        <pc:picChg chg="mod">
          <ac:chgData name="QNAP_Kevin Hsieh" userId="S::kevinhsieh@ieinet.onmicrosoft.com::8d3588e5-ac00-448d-8705-c738374d141e" providerId="AD" clId="Web-{726F3FB6-4FF1-00E5-095F-29951EA49D24}" dt="2018-12-17T01:39:30.464" v="182" actId="1076"/>
          <ac:picMkLst>
            <pc:docMk/>
            <pc:sldMk cId="1607916248" sldId="286"/>
            <ac:picMk id="8" creationId="{9173E957-576F-4559-8295-8CB5B6F016FA}"/>
          </ac:picMkLst>
        </pc:picChg>
        <pc:picChg chg="add mod">
          <ac:chgData name="QNAP_Kevin Hsieh" userId="S::kevinhsieh@ieinet.onmicrosoft.com::8d3588e5-ac00-448d-8705-c738374d141e" providerId="AD" clId="Web-{726F3FB6-4FF1-00E5-095F-29951EA49D24}" dt="2018-12-17T01:42:11.151" v="250" actId="1076"/>
          <ac:picMkLst>
            <pc:docMk/>
            <pc:sldMk cId="1607916248" sldId="286"/>
            <ac:picMk id="9" creationId="{7B7A12C4-7C16-42A8-944B-8F661BEB4821}"/>
          </ac:picMkLst>
        </pc:picChg>
        <pc:picChg chg="del">
          <ac:chgData name="QNAP_Kevin Hsieh" userId="S::kevinhsieh@ieinet.onmicrosoft.com::8d3588e5-ac00-448d-8705-c738374d141e" providerId="AD" clId="Web-{726F3FB6-4FF1-00E5-095F-29951EA49D24}" dt="2018-12-17T01:37:44.277" v="108" actId="1076"/>
          <ac:picMkLst>
            <pc:docMk/>
            <pc:sldMk cId="1607916248" sldId="286"/>
            <ac:picMk id="11" creationId="{D74A967F-AD1A-46A9-B772-5DA9D5A93FCF}"/>
          </ac:picMkLst>
        </pc:picChg>
        <pc:picChg chg="add del mod">
          <ac:chgData name="QNAP_Kevin Hsieh" userId="S::kevinhsieh@ieinet.onmicrosoft.com::8d3588e5-ac00-448d-8705-c738374d141e" providerId="AD" clId="Web-{726F3FB6-4FF1-00E5-095F-29951EA49D24}" dt="2018-12-17T01:38:09.886" v="130" actId="1076"/>
          <ac:picMkLst>
            <pc:docMk/>
            <pc:sldMk cId="1607916248" sldId="286"/>
            <ac:picMk id="15" creationId="{BEA53104-D806-466E-AEE2-9B11E4E24038}"/>
          </ac:picMkLst>
        </pc:picChg>
        <pc:picChg chg="add mod">
          <ac:chgData name="QNAP_Kevin Hsieh" userId="S::kevinhsieh@ieinet.onmicrosoft.com::8d3588e5-ac00-448d-8705-c738374d141e" providerId="AD" clId="Web-{726F3FB6-4FF1-00E5-095F-29951EA49D24}" dt="2018-12-17T01:38:18.995" v="132" actId="1076"/>
          <ac:picMkLst>
            <pc:docMk/>
            <pc:sldMk cId="1607916248" sldId="286"/>
            <ac:picMk id="19" creationId="{BEA53104-D806-466E-AEE2-9B11E4E24038}"/>
          </ac:picMkLst>
        </pc:picChg>
        <pc:picChg chg="mod">
          <ac:chgData name="QNAP_Kevin Hsieh" userId="S::kevinhsieh@ieinet.onmicrosoft.com::8d3588e5-ac00-448d-8705-c738374d141e" providerId="AD" clId="Web-{726F3FB6-4FF1-00E5-095F-29951EA49D24}" dt="2018-12-17T01:39:39.308" v="190" actId="1076"/>
          <ac:picMkLst>
            <pc:docMk/>
            <pc:sldMk cId="1607916248" sldId="286"/>
            <ac:picMk id="1026" creationId="{00000000-0000-0000-0000-000000000000}"/>
          </ac:picMkLst>
        </pc:picChg>
        <pc:picChg chg="mod ord">
          <ac:chgData name="QNAP_Kevin Hsieh" userId="S::kevinhsieh@ieinet.onmicrosoft.com::8d3588e5-ac00-448d-8705-c738374d141e" providerId="AD" clId="Web-{726F3FB6-4FF1-00E5-095F-29951EA49D24}" dt="2018-12-17T01:42:07.589" v="247" actId="1076"/>
          <ac:picMkLst>
            <pc:docMk/>
            <pc:sldMk cId="1607916248" sldId="286"/>
            <ac:picMk id="1032" creationId="{00000000-0000-0000-0000-000000000000}"/>
          </ac:picMkLst>
        </pc:picChg>
        <pc:cxnChg chg="add mod">
          <ac:chgData name="QNAP_Kevin Hsieh" userId="S::kevinhsieh@ieinet.onmicrosoft.com::8d3588e5-ac00-448d-8705-c738374d141e" providerId="AD" clId="Web-{726F3FB6-4FF1-00E5-095F-29951EA49D24}" dt="2018-12-17T01:42:17.058" v="251" actId="14100"/>
          <ac:cxnSpMkLst>
            <pc:docMk/>
            <pc:sldMk cId="1607916248" sldId="286"/>
            <ac:cxnSpMk id="5" creationId="{16F5A490-76FE-4F50-98DB-14BE4C00A18B}"/>
          </ac:cxnSpMkLst>
        </pc:cxnChg>
        <pc:cxnChg chg="add mod">
          <ac:chgData name="QNAP_Kevin Hsieh" userId="S::kevinhsieh@ieinet.onmicrosoft.com::8d3588e5-ac00-448d-8705-c738374d141e" providerId="AD" clId="Web-{726F3FB6-4FF1-00E5-095F-29951EA49D24}" dt="2018-12-17T01:40:03.683" v="197" actId="14100"/>
          <ac:cxnSpMkLst>
            <pc:docMk/>
            <pc:sldMk cId="1607916248" sldId="286"/>
            <ac:cxnSpMk id="24" creationId="{EA1AADE6-D212-44C6-8525-6B8CE7055F37}"/>
          </ac:cxnSpMkLst>
        </pc:cxnChg>
      </pc:sldChg>
      <pc:sldChg chg="new">
        <pc:chgData name="QNAP_Kevin Hsieh" userId="S::kevinhsieh@ieinet.onmicrosoft.com::8d3588e5-ac00-448d-8705-c738374d141e" providerId="AD" clId="Web-{726F3FB6-4FF1-00E5-095F-29951EA49D24}" dt="2018-12-17T02:00:28.479" v="608" actId="1076"/>
        <pc:sldMkLst>
          <pc:docMk/>
          <pc:sldMk cId="2859822613" sldId="293"/>
        </pc:sldMkLst>
      </pc:sldChg>
    </pc:docChg>
  </pc:docChgLst>
  <pc:docChgLst>
    <pc:chgData name="QNAP_Copy Su" userId="S::copysu@ieinet.onmicrosoft.com::1126be78-0e4b-4fc6-8d80-fa9b94be460a" providerId="AD" clId="Web-{DAFCAF9C-8599-BBA6-4B06-7FDF08B469D0}"/>
    <pc:docChg chg="modSld">
      <pc:chgData name="QNAP_Copy Su" userId="S::copysu@ieinet.onmicrosoft.com::1126be78-0e4b-4fc6-8d80-fa9b94be460a" providerId="AD" clId="Web-{DAFCAF9C-8599-BBA6-4B06-7FDF08B469D0}" dt="2018-12-19T10:40:16.636" v="59" actId="1076"/>
      <pc:docMkLst>
        <pc:docMk/>
      </pc:docMkLst>
      <pc:sldChg chg="addSp delSp modSp">
        <pc:chgData name="QNAP_Copy Su" userId="S::copysu@ieinet.onmicrosoft.com::1126be78-0e4b-4fc6-8d80-fa9b94be460a" providerId="AD" clId="Web-{DAFCAF9C-8599-BBA6-4B06-7FDF08B469D0}" dt="2018-12-19T10:40:16.636" v="59" actId="1076"/>
        <pc:sldMkLst>
          <pc:docMk/>
          <pc:sldMk cId="1607916248" sldId="286"/>
        </pc:sldMkLst>
        <pc:spChg chg="mod">
          <ac:chgData name="QNAP_Copy Su" userId="S::copysu@ieinet.onmicrosoft.com::1126be78-0e4b-4fc6-8d80-fa9b94be460a" providerId="AD" clId="Web-{DAFCAF9C-8599-BBA6-4B06-7FDF08B469D0}" dt="2018-12-19T08:44:00.058" v="39" actId="1076"/>
          <ac:spMkLst>
            <pc:docMk/>
            <pc:sldMk cId="1607916248" sldId="286"/>
            <ac:spMk id="3" creationId="{06C93E0A-BEDB-4102-A40D-946730ABAA5B}"/>
          </ac:spMkLst>
        </pc:spChg>
        <pc:spChg chg="mod ord">
          <ac:chgData name="QNAP_Copy Su" userId="S::copysu@ieinet.onmicrosoft.com::1126be78-0e4b-4fc6-8d80-fa9b94be460a" providerId="AD" clId="Web-{DAFCAF9C-8599-BBA6-4B06-7FDF08B469D0}" dt="2018-12-19T08:44:19.042" v="43" actId="1076"/>
          <ac:spMkLst>
            <pc:docMk/>
            <pc:sldMk cId="1607916248" sldId="286"/>
            <ac:spMk id="6" creationId="{6D2A49A5-288F-41E7-80A8-1C9BB9FD351D}"/>
          </ac:spMkLst>
        </pc:spChg>
        <pc:spChg chg="mod">
          <ac:chgData name="QNAP_Copy Su" userId="S::copysu@ieinet.onmicrosoft.com::1126be78-0e4b-4fc6-8d80-fa9b94be460a" providerId="AD" clId="Web-{DAFCAF9C-8599-BBA6-4B06-7FDF08B469D0}" dt="2018-12-19T10:40:16.636" v="59" actId="1076"/>
          <ac:spMkLst>
            <pc:docMk/>
            <pc:sldMk cId="1607916248" sldId="286"/>
            <ac:spMk id="20" creationId="{C165ECEE-FBFD-429E-9367-12D3F2646C81}"/>
          </ac:spMkLst>
        </pc:spChg>
        <pc:spChg chg="mod">
          <ac:chgData name="QNAP_Copy Su" userId="S::copysu@ieinet.onmicrosoft.com::1126be78-0e4b-4fc6-8d80-fa9b94be460a" providerId="AD" clId="Web-{DAFCAF9C-8599-BBA6-4B06-7FDF08B469D0}" dt="2018-12-19T08:44:38.980" v="53" actId="1076"/>
          <ac:spMkLst>
            <pc:docMk/>
            <pc:sldMk cId="1607916248" sldId="286"/>
            <ac:spMk id="27" creationId="{37C9C61C-23B2-4F4F-9573-E7E97BBA7E83}"/>
          </ac:spMkLst>
        </pc:spChg>
        <pc:spChg chg="mod">
          <ac:chgData name="QNAP_Copy Su" userId="S::copysu@ieinet.onmicrosoft.com::1126be78-0e4b-4fc6-8d80-fa9b94be460a" providerId="AD" clId="Web-{DAFCAF9C-8599-BBA6-4B06-7FDF08B469D0}" dt="2018-12-19T08:44:38.995" v="55" actId="1076"/>
          <ac:spMkLst>
            <pc:docMk/>
            <pc:sldMk cId="1607916248" sldId="286"/>
            <ac:spMk id="37" creationId="{7DA1C702-F6F0-4D08-8CFA-CCDF7C20886A}"/>
          </ac:spMkLst>
        </pc:spChg>
        <pc:grpChg chg="mod">
          <ac:chgData name="QNAP_Copy Su" userId="S::copysu@ieinet.onmicrosoft.com::1126be78-0e4b-4fc6-8d80-fa9b94be460a" providerId="AD" clId="Web-{DAFCAF9C-8599-BBA6-4B06-7FDF08B469D0}" dt="2018-12-19T08:44:38.964" v="52" actId="1076"/>
          <ac:grpSpMkLst>
            <pc:docMk/>
            <pc:sldMk cId="1607916248" sldId="286"/>
            <ac:grpSpMk id="15" creationId="{85CC774E-671A-46EE-A6C2-B4E14447054E}"/>
          </ac:grpSpMkLst>
        </pc:grpChg>
        <pc:grpChg chg="mod">
          <ac:chgData name="QNAP_Copy Su" userId="S::copysu@ieinet.onmicrosoft.com::1126be78-0e4b-4fc6-8d80-fa9b94be460a" providerId="AD" clId="Web-{DAFCAF9C-8599-BBA6-4B06-7FDF08B469D0}" dt="2018-12-19T08:44:38.995" v="54" actId="1076"/>
          <ac:grpSpMkLst>
            <pc:docMk/>
            <pc:sldMk cId="1607916248" sldId="286"/>
            <ac:grpSpMk id="34" creationId="{171F5BD7-4B08-4B59-AB2D-5B926F855599}"/>
          </ac:grpSpMkLst>
        </pc:grpChg>
        <pc:picChg chg="add del mod ord">
          <ac:chgData name="QNAP_Copy Su" userId="S::copysu@ieinet.onmicrosoft.com::1126be78-0e4b-4fc6-8d80-fa9b94be460a" providerId="AD" clId="Web-{DAFCAF9C-8599-BBA6-4B06-7FDF08B469D0}" dt="2018-12-19T08:43:29.136" v="26" actId="1076"/>
          <ac:picMkLst>
            <pc:docMk/>
            <pc:sldMk cId="1607916248" sldId="286"/>
            <ac:picMk id="4" creationId="{B725A4F1-0C58-4D94-B718-D873A148CDE1}"/>
          </ac:picMkLst>
        </pc:picChg>
        <pc:picChg chg="add mod">
          <ac:chgData name="QNAP_Copy Su" userId="S::copysu@ieinet.onmicrosoft.com::1126be78-0e4b-4fc6-8d80-fa9b94be460a" providerId="AD" clId="Web-{DAFCAF9C-8599-BBA6-4B06-7FDF08B469D0}" dt="2018-12-19T08:43:52.120" v="37" actId="1076"/>
          <ac:picMkLst>
            <pc:docMk/>
            <pc:sldMk cId="1607916248" sldId="286"/>
            <ac:picMk id="5" creationId="{3F0DA8E1-A88C-4E95-9965-C525D45B268B}"/>
          </ac:picMkLst>
        </pc:picChg>
        <pc:picChg chg="del mod">
          <ac:chgData name="QNAP_Copy Su" userId="S::copysu@ieinet.onmicrosoft.com::1126be78-0e4b-4fc6-8d80-fa9b94be460a" providerId="AD" clId="Web-{DAFCAF9C-8599-BBA6-4B06-7FDF08B469D0}" dt="2018-12-19T08:43:00.151" v="13" actId="1076"/>
          <ac:picMkLst>
            <pc:docMk/>
            <pc:sldMk cId="1607916248" sldId="286"/>
            <ac:picMk id="8" creationId="{9173E957-576F-4559-8295-8CB5B6F016FA}"/>
          </ac:picMkLst>
        </pc:picChg>
        <pc:picChg chg="add mod">
          <ac:chgData name="QNAP_Copy Su" userId="S::copysu@ieinet.onmicrosoft.com::1126be78-0e4b-4fc6-8d80-fa9b94be460a" providerId="AD" clId="Web-{DAFCAF9C-8599-BBA6-4B06-7FDF08B469D0}" dt="2018-12-19T08:44:19.167" v="51" actId="1076"/>
          <ac:picMkLst>
            <pc:docMk/>
            <pc:sldMk cId="1607916248" sldId="286"/>
            <ac:picMk id="9" creationId="{F8C66922-6925-47E9-9FAA-9FBD26346293}"/>
          </ac:picMkLst>
        </pc:picChg>
        <pc:picChg chg="mod ord">
          <ac:chgData name="QNAP_Copy Su" userId="S::copysu@ieinet.onmicrosoft.com::1126be78-0e4b-4fc6-8d80-fa9b94be460a" providerId="AD" clId="Web-{DAFCAF9C-8599-BBA6-4B06-7FDF08B469D0}" dt="2018-12-19T08:44:19.042" v="42" actId="1076"/>
          <ac:picMkLst>
            <pc:docMk/>
            <pc:sldMk cId="1607916248" sldId="286"/>
            <ac:picMk id="10" creationId="{4BB45BAB-DB83-48C2-B98D-1255302B515C}"/>
          </ac:picMkLst>
        </pc:picChg>
        <pc:picChg chg="mod">
          <ac:chgData name="QNAP_Copy Su" userId="S::copysu@ieinet.onmicrosoft.com::1126be78-0e4b-4fc6-8d80-fa9b94be460a" providerId="AD" clId="Web-{DAFCAF9C-8599-BBA6-4B06-7FDF08B469D0}" dt="2018-12-19T08:44:19.104" v="47" actId="1076"/>
          <ac:picMkLst>
            <pc:docMk/>
            <pc:sldMk cId="1607916248" sldId="286"/>
            <ac:picMk id="13" creationId="{CD5CA2B0-F10C-4E1B-B04E-90FAC631635A}"/>
          </ac:picMkLst>
        </pc:picChg>
        <pc:picChg chg="mod">
          <ac:chgData name="QNAP_Copy Su" userId="S::copysu@ieinet.onmicrosoft.com::1126be78-0e4b-4fc6-8d80-fa9b94be460a" providerId="AD" clId="Web-{DAFCAF9C-8599-BBA6-4B06-7FDF08B469D0}" dt="2018-12-19T08:44:19.151" v="50" actId="1076"/>
          <ac:picMkLst>
            <pc:docMk/>
            <pc:sldMk cId="1607916248" sldId="286"/>
            <ac:picMk id="17" creationId="{5DFB7B74-1CFE-469D-9EA9-BD917E5B64DF}"/>
          </ac:picMkLst>
        </pc:picChg>
        <pc:picChg chg="mod">
          <ac:chgData name="QNAP_Copy Su" userId="S::copysu@ieinet.onmicrosoft.com::1126be78-0e4b-4fc6-8d80-fa9b94be460a" providerId="AD" clId="Web-{DAFCAF9C-8599-BBA6-4B06-7FDF08B469D0}" dt="2018-12-19T08:44:19.073" v="44" actId="1076"/>
          <ac:picMkLst>
            <pc:docMk/>
            <pc:sldMk cId="1607916248" sldId="286"/>
            <ac:picMk id="19" creationId="{BEA53104-D806-466E-AEE2-9B11E4E24038}"/>
          </ac:picMkLst>
        </pc:picChg>
        <pc:picChg chg="del mod">
          <ac:chgData name="QNAP_Copy Su" userId="S::copysu@ieinet.onmicrosoft.com::1126be78-0e4b-4fc6-8d80-fa9b94be460a" providerId="AD" clId="Web-{DAFCAF9C-8599-BBA6-4B06-7FDF08B469D0}" dt="2018-12-19T08:43:00.151" v="14" actId="1076"/>
          <ac:picMkLst>
            <pc:docMk/>
            <pc:sldMk cId="1607916248" sldId="286"/>
            <ac:picMk id="30" creationId="{86CEA058-E70A-46F1-AC44-E0A9242A0BF6}"/>
          </ac:picMkLst>
        </pc:picChg>
      </pc:sldChg>
    </pc:docChg>
  </pc:docChgLst>
  <pc:docChgLst>
    <pc:chgData name="QNAP_Copy Su" userId="1126be78-0e4b-4fc6-8d80-fa9b94be460a" providerId="ADAL" clId="{77BF66C5-786B-47D8-B843-A469AF93C882}"/>
    <pc:docChg chg="undo custSel modSld modMainMaster">
      <pc:chgData name="QNAP_Copy Su" userId="1126be78-0e4b-4fc6-8d80-fa9b94be460a" providerId="ADAL" clId="{77BF66C5-786B-47D8-B843-A469AF93C882}" dt="2018-12-19T10:33:40.007" v="2634" actId="1036"/>
      <pc:docMkLst>
        <pc:docMk/>
      </pc:docMkLst>
      <pc:sldChg chg="addSp delSp modSp">
        <pc:chgData name="QNAP_Copy Su" userId="1126be78-0e4b-4fc6-8d80-fa9b94be460a" providerId="ADAL" clId="{77BF66C5-786B-47D8-B843-A469AF93C882}" dt="2018-12-19T07:58:48.648" v="1362" actId="14826"/>
        <pc:sldMkLst>
          <pc:docMk/>
          <pc:sldMk cId="2592129946" sldId="256"/>
        </pc:sldMkLst>
        <pc:spChg chg="del">
          <ac:chgData name="QNAP_Copy Su" userId="1126be78-0e4b-4fc6-8d80-fa9b94be460a" providerId="ADAL" clId="{77BF66C5-786B-47D8-B843-A469AF93C882}" dt="2018-12-18T07:09:36.141" v="0" actId="478"/>
          <ac:spMkLst>
            <pc:docMk/>
            <pc:sldMk cId="2592129946" sldId="256"/>
            <ac:spMk id="2" creationId="{00000000-0000-0000-0000-000000000000}"/>
          </ac:spMkLst>
        </pc:spChg>
        <pc:spChg chg="del mod">
          <ac:chgData name="QNAP_Copy Su" userId="1126be78-0e4b-4fc6-8d80-fa9b94be460a" providerId="ADAL" clId="{77BF66C5-786B-47D8-B843-A469AF93C882}" dt="2018-12-18T07:09:38.532" v="2" actId="478"/>
          <ac:spMkLst>
            <pc:docMk/>
            <pc:sldMk cId="2592129946" sldId="256"/>
            <ac:spMk id="3" creationId="{00000000-0000-0000-0000-000000000000}"/>
          </ac:spMkLst>
        </pc:spChg>
        <pc:spChg chg="add del mod">
          <ac:chgData name="QNAP_Copy Su" userId="1126be78-0e4b-4fc6-8d80-fa9b94be460a" providerId="ADAL" clId="{77BF66C5-786B-47D8-B843-A469AF93C882}" dt="2018-12-18T07:09:40.225" v="4" actId="478"/>
          <ac:spMkLst>
            <pc:docMk/>
            <pc:sldMk cId="2592129946" sldId="256"/>
            <ac:spMk id="5" creationId="{060E0B2F-BB40-4C65-941B-F55998DFE1AC}"/>
          </ac:spMkLst>
        </pc:spChg>
        <pc:spChg chg="add del mod">
          <ac:chgData name="QNAP_Copy Su" userId="1126be78-0e4b-4fc6-8d80-fa9b94be460a" providerId="ADAL" clId="{77BF66C5-786B-47D8-B843-A469AF93C882}" dt="2018-12-18T07:09:39.473" v="3" actId="478"/>
          <ac:spMkLst>
            <pc:docMk/>
            <pc:sldMk cId="2592129946" sldId="256"/>
            <ac:spMk id="7" creationId="{0ABE2D02-FA9B-43F1-B6E7-B891BB3A82A7}"/>
          </ac:spMkLst>
        </pc:spChg>
        <pc:picChg chg="add mod">
          <ac:chgData name="QNAP_Copy Su" userId="1126be78-0e4b-4fc6-8d80-fa9b94be460a" providerId="ADAL" clId="{77BF66C5-786B-47D8-B843-A469AF93C882}" dt="2018-12-19T07:58:48.648" v="1362" actId="14826"/>
          <ac:picMkLst>
            <pc:docMk/>
            <pc:sldMk cId="2592129946" sldId="256"/>
            <ac:picMk id="9" creationId="{9AF89994-AE15-4137-B4EA-D9EF40067AFF}"/>
          </ac:picMkLst>
        </pc:picChg>
      </pc:sldChg>
      <pc:sldChg chg="addSp delSp modSp mod setBg">
        <pc:chgData name="QNAP_Copy Su" userId="1126be78-0e4b-4fc6-8d80-fa9b94be460a" providerId="ADAL" clId="{77BF66C5-786B-47D8-B843-A469AF93C882}" dt="2018-12-19T10:33:40.007" v="2634" actId="1036"/>
        <pc:sldMkLst>
          <pc:docMk/>
          <pc:sldMk cId="1349897912" sldId="257"/>
        </pc:sldMkLst>
        <pc:spChg chg="mod">
          <ac:chgData name="QNAP_Copy Su" userId="1126be78-0e4b-4fc6-8d80-fa9b94be460a" providerId="ADAL" clId="{77BF66C5-786B-47D8-B843-A469AF93C882}" dt="2018-12-19T04:00:51.331" v="315" actId="1076"/>
          <ac:spMkLst>
            <pc:docMk/>
            <pc:sldMk cId="1349897912" sldId="257"/>
            <ac:spMk id="2" creationId="{0D70277F-B3E9-4691-8519-974DACEF1E73}"/>
          </ac:spMkLst>
        </pc:spChg>
        <pc:spChg chg="mod ord">
          <ac:chgData name="QNAP_Copy Su" userId="1126be78-0e4b-4fc6-8d80-fa9b94be460a" providerId="ADAL" clId="{77BF66C5-786B-47D8-B843-A469AF93C882}" dt="2018-12-19T06:54:47.125" v="999" actId="1036"/>
          <ac:spMkLst>
            <pc:docMk/>
            <pc:sldMk cId="1349897912" sldId="257"/>
            <ac:spMk id="3" creationId="{9614C16D-1F17-47AE-8B6C-4433EA407AEB}"/>
          </ac:spMkLst>
        </pc:spChg>
        <pc:spChg chg="add del">
          <ac:chgData name="QNAP_Copy Su" userId="1126be78-0e4b-4fc6-8d80-fa9b94be460a" providerId="ADAL" clId="{77BF66C5-786B-47D8-B843-A469AF93C882}" dt="2018-12-19T03:56:34.638" v="291" actId="26606"/>
          <ac:spMkLst>
            <pc:docMk/>
            <pc:sldMk cId="1349897912" sldId="257"/>
            <ac:spMk id="9" creationId="{C607803A-4E99-444E-94F7-8785CDDF5849}"/>
          </ac:spMkLst>
        </pc:spChg>
        <pc:spChg chg="add del">
          <ac:chgData name="QNAP_Copy Su" userId="1126be78-0e4b-4fc6-8d80-fa9b94be460a" providerId="ADAL" clId="{77BF66C5-786B-47D8-B843-A469AF93C882}" dt="2018-12-19T03:56:34.638" v="291" actId="26606"/>
          <ac:spMkLst>
            <pc:docMk/>
            <pc:sldMk cId="1349897912" sldId="257"/>
            <ac:spMk id="11" creationId="{2989BE6A-C309-418E-8ADD-1616A980570D}"/>
          </ac:spMkLst>
        </pc:spChg>
        <pc:picChg chg="add mod">
          <ac:chgData name="QNAP_Copy Su" userId="1126be78-0e4b-4fc6-8d80-fa9b94be460a" providerId="ADAL" clId="{77BF66C5-786B-47D8-B843-A469AF93C882}" dt="2018-12-19T10:22:31.895" v="2606" actId="1076"/>
          <ac:picMkLst>
            <pc:docMk/>
            <pc:sldMk cId="1349897912" sldId="257"/>
            <ac:picMk id="4" creationId="{75BDD703-0D4B-4964-9B52-0146E8CB8E20}"/>
          </ac:picMkLst>
        </pc:picChg>
        <pc:picChg chg="add mod">
          <ac:chgData name="QNAP_Copy Su" userId="1126be78-0e4b-4fc6-8d80-fa9b94be460a" providerId="ADAL" clId="{77BF66C5-786B-47D8-B843-A469AF93C882}" dt="2018-12-19T06:38:50.133" v="828" actId="1076"/>
          <ac:picMkLst>
            <pc:docMk/>
            <pc:sldMk cId="1349897912" sldId="257"/>
            <ac:picMk id="5" creationId="{B7FA0356-DC95-4255-8D02-9A88892B554B}"/>
          </ac:picMkLst>
        </pc:picChg>
        <pc:picChg chg="add mod">
          <ac:chgData name="QNAP_Copy Su" userId="1126be78-0e4b-4fc6-8d80-fa9b94be460a" providerId="ADAL" clId="{77BF66C5-786B-47D8-B843-A469AF93C882}" dt="2018-12-19T06:11:42.060" v="333" actId="1076"/>
          <ac:picMkLst>
            <pc:docMk/>
            <pc:sldMk cId="1349897912" sldId="257"/>
            <ac:picMk id="6" creationId="{4D86BA17-70E7-4A38-8105-22D65ACD61BB}"/>
          </ac:picMkLst>
        </pc:picChg>
        <pc:picChg chg="add del mod">
          <ac:chgData name="QNAP_Copy Su" userId="1126be78-0e4b-4fc6-8d80-fa9b94be460a" providerId="ADAL" clId="{77BF66C5-786B-47D8-B843-A469AF93C882}" dt="2018-12-19T06:56:25.258" v="1020" actId="478"/>
          <ac:picMkLst>
            <pc:docMk/>
            <pc:sldMk cId="1349897912" sldId="257"/>
            <ac:picMk id="8" creationId="{9A64684D-710F-4486-9C9C-E68EA180C4FE}"/>
          </ac:picMkLst>
        </pc:picChg>
        <pc:picChg chg="add mod ord modCrop">
          <ac:chgData name="QNAP_Copy Su" userId="1126be78-0e4b-4fc6-8d80-fa9b94be460a" providerId="ADAL" clId="{77BF66C5-786B-47D8-B843-A469AF93C882}" dt="2018-12-19T06:53:08.660" v="961" actId="14100"/>
          <ac:picMkLst>
            <pc:docMk/>
            <pc:sldMk cId="1349897912" sldId="257"/>
            <ac:picMk id="10" creationId="{DFA59F00-EEAC-4181-B3E1-182344207D35}"/>
          </ac:picMkLst>
        </pc:picChg>
        <pc:picChg chg="add mod ord modCrop">
          <ac:chgData name="QNAP_Copy Su" userId="1126be78-0e4b-4fc6-8d80-fa9b94be460a" providerId="ADAL" clId="{77BF66C5-786B-47D8-B843-A469AF93C882}" dt="2018-12-19T06:53:08.660" v="961" actId="14100"/>
          <ac:picMkLst>
            <pc:docMk/>
            <pc:sldMk cId="1349897912" sldId="257"/>
            <ac:picMk id="12" creationId="{8B1C7CAE-A2D1-487C-9805-65C1B7133239}"/>
          </ac:picMkLst>
        </pc:picChg>
        <pc:picChg chg="add del mod ord modCrop">
          <ac:chgData name="QNAP_Copy Su" userId="1126be78-0e4b-4fc6-8d80-fa9b94be460a" providerId="ADAL" clId="{77BF66C5-786B-47D8-B843-A469AF93C882}" dt="2018-12-19T06:36:07.715" v="790" actId="478"/>
          <ac:picMkLst>
            <pc:docMk/>
            <pc:sldMk cId="1349897912" sldId="257"/>
            <ac:picMk id="13" creationId="{A7F11115-EF74-4DC7-911A-E2D6BA0CDAC5}"/>
          </ac:picMkLst>
        </pc:picChg>
        <pc:picChg chg="add del mod ord">
          <ac:chgData name="QNAP_Copy Su" userId="1126be78-0e4b-4fc6-8d80-fa9b94be460a" providerId="ADAL" clId="{77BF66C5-786B-47D8-B843-A469AF93C882}" dt="2018-12-19T06:36:07.715" v="790" actId="478"/>
          <ac:picMkLst>
            <pc:docMk/>
            <pc:sldMk cId="1349897912" sldId="257"/>
            <ac:picMk id="14" creationId="{B9B70254-294A-4A5E-BCAA-00788E66802C}"/>
          </ac:picMkLst>
        </pc:picChg>
        <pc:picChg chg="add mod ord modCrop">
          <ac:chgData name="QNAP_Copy Su" userId="1126be78-0e4b-4fc6-8d80-fa9b94be460a" providerId="ADAL" clId="{77BF66C5-786B-47D8-B843-A469AF93C882}" dt="2018-12-19T06:53:08.660" v="961" actId="14100"/>
          <ac:picMkLst>
            <pc:docMk/>
            <pc:sldMk cId="1349897912" sldId="257"/>
            <ac:picMk id="15" creationId="{9A35FEAE-9AEA-414F-8B3C-75E12024E890}"/>
          </ac:picMkLst>
        </pc:picChg>
        <pc:picChg chg="add mod ord modCrop">
          <ac:chgData name="QNAP_Copy Su" userId="1126be78-0e4b-4fc6-8d80-fa9b94be460a" providerId="ADAL" clId="{77BF66C5-786B-47D8-B843-A469AF93C882}" dt="2018-12-19T06:53:08.660" v="961" actId="14100"/>
          <ac:picMkLst>
            <pc:docMk/>
            <pc:sldMk cId="1349897912" sldId="257"/>
            <ac:picMk id="16" creationId="{12D5C616-BFA5-49A5-B8F9-196145A3C5B8}"/>
          </ac:picMkLst>
        </pc:picChg>
        <pc:picChg chg="add mod ord modCrop">
          <ac:chgData name="QNAP_Copy Su" userId="1126be78-0e4b-4fc6-8d80-fa9b94be460a" providerId="ADAL" clId="{77BF66C5-786B-47D8-B843-A469AF93C882}" dt="2018-12-19T10:33:40.007" v="2634" actId="1036"/>
          <ac:picMkLst>
            <pc:docMk/>
            <pc:sldMk cId="1349897912" sldId="257"/>
            <ac:picMk id="18" creationId="{FD2226FE-66C1-43D3-B6D3-54FB122A4926}"/>
          </ac:picMkLst>
        </pc:picChg>
        <pc:picChg chg="add mod modCrop">
          <ac:chgData name="QNAP_Copy Su" userId="1126be78-0e4b-4fc6-8d80-fa9b94be460a" providerId="ADAL" clId="{77BF66C5-786B-47D8-B843-A469AF93C882}" dt="2018-12-19T06:58:21.500" v="1043" actId="732"/>
          <ac:picMkLst>
            <pc:docMk/>
            <pc:sldMk cId="1349897912" sldId="257"/>
            <ac:picMk id="19" creationId="{09F9D289-5CA0-4AF0-AE5A-EE72A01720D3}"/>
          </ac:picMkLst>
        </pc:picChg>
      </pc:sldChg>
      <pc:sldChg chg="addSp delSp modSp">
        <pc:chgData name="QNAP_Copy Su" userId="1126be78-0e4b-4fc6-8d80-fa9b94be460a" providerId="ADAL" clId="{77BF66C5-786B-47D8-B843-A469AF93C882}" dt="2018-12-19T08:06:37.608" v="1425" actId="20577"/>
        <pc:sldMkLst>
          <pc:docMk/>
          <pc:sldMk cId="3228597468" sldId="259"/>
        </pc:sldMkLst>
        <pc:spChg chg="del">
          <ac:chgData name="QNAP_Copy Su" userId="1126be78-0e4b-4fc6-8d80-fa9b94be460a" providerId="ADAL" clId="{77BF66C5-786B-47D8-B843-A469AF93C882}" dt="2018-12-19T08:06:32.283" v="1423" actId="478"/>
          <ac:spMkLst>
            <pc:docMk/>
            <pc:sldMk cId="3228597468" sldId="259"/>
            <ac:spMk id="2" creationId="{339C1D15-1151-4A64-BFCD-6E648B582DF5}"/>
          </ac:spMkLst>
        </pc:spChg>
        <pc:spChg chg="add mod">
          <ac:chgData name="QNAP_Copy Su" userId="1126be78-0e4b-4fc6-8d80-fa9b94be460a" providerId="ADAL" clId="{77BF66C5-786B-47D8-B843-A469AF93C882}" dt="2018-12-19T08:06:37.608" v="1425" actId="20577"/>
          <ac:spMkLst>
            <pc:docMk/>
            <pc:sldMk cId="3228597468" sldId="259"/>
            <ac:spMk id="3" creationId="{16ADF163-603E-45C7-AEB8-B61417762940}"/>
          </ac:spMkLst>
        </pc:spChg>
        <pc:spChg chg="add del mod">
          <ac:chgData name="QNAP_Copy Su" userId="1126be78-0e4b-4fc6-8d80-fa9b94be460a" providerId="ADAL" clId="{77BF66C5-786B-47D8-B843-A469AF93C882}" dt="2018-12-19T08:06:34.808" v="1424" actId="478"/>
          <ac:spMkLst>
            <pc:docMk/>
            <pc:sldMk cId="3228597468" sldId="259"/>
            <ac:spMk id="5" creationId="{1DD75529-61EA-4EEB-9877-6F109E4FB695}"/>
          </ac:spMkLst>
        </pc:spChg>
      </pc:sldChg>
      <pc:sldChg chg="addSp delSp modSp">
        <pc:chgData name="QNAP_Copy Su" userId="1126be78-0e4b-4fc6-8d80-fa9b94be460a" providerId="ADAL" clId="{77BF66C5-786B-47D8-B843-A469AF93C882}" dt="2018-12-19T08:07:44.683" v="1430" actId="20577"/>
        <pc:sldMkLst>
          <pc:docMk/>
          <pc:sldMk cId="1366607572" sldId="261"/>
        </pc:sldMkLst>
        <pc:spChg chg="mod">
          <ac:chgData name="QNAP_Copy Su" userId="1126be78-0e4b-4fc6-8d80-fa9b94be460a" providerId="ADAL" clId="{77BF66C5-786B-47D8-B843-A469AF93C882}" dt="2018-12-19T08:07:44.683" v="1430" actId="20577"/>
          <ac:spMkLst>
            <pc:docMk/>
            <pc:sldMk cId="1366607572" sldId="261"/>
            <ac:spMk id="2" creationId="{339C1D15-1151-4A64-BFCD-6E648B582DF5}"/>
          </ac:spMkLst>
        </pc:spChg>
        <pc:spChg chg="add del mod">
          <ac:chgData name="QNAP_Copy Su" userId="1126be78-0e4b-4fc6-8d80-fa9b94be460a" providerId="ADAL" clId="{77BF66C5-786B-47D8-B843-A469AF93C882}" dt="2018-12-19T03:55:00.051" v="284" actId="478"/>
          <ac:spMkLst>
            <pc:docMk/>
            <pc:sldMk cId="1366607572" sldId="261"/>
            <ac:spMk id="3" creationId="{A489CAB9-FE2F-4F8D-AB04-261D91CAFFC7}"/>
          </ac:spMkLst>
        </pc:spChg>
      </pc:sldChg>
      <pc:sldChg chg="addSp delSp modSp">
        <pc:chgData name="QNAP_Copy Su" userId="1126be78-0e4b-4fc6-8d80-fa9b94be460a" providerId="ADAL" clId="{77BF66C5-786B-47D8-B843-A469AF93C882}" dt="2018-12-19T10:25:39.647" v="2615" actId="20577"/>
        <pc:sldMkLst>
          <pc:docMk/>
          <pc:sldMk cId="662680502" sldId="262"/>
        </pc:sldMkLst>
        <pc:spChg chg="del mod">
          <ac:chgData name="QNAP_Copy Su" userId="1126be78-0e4b-4fc6-8d80-fa9b94be460a" providerId="ADAL" clId="{77BF66C5-786B-47D8-B843-A469AF93C882}" dt="2018-12-19T10:25:37.029" v="2614" actId="478"/>
          <ac:spMkLst>
            <pc:docMk/>
            <pc:sldMk cId="662680502" sldId="262"/>
            <ac:spMk id="2" creationId="{339C1D15-1151-4A64-BFCD-6E648B582DF5}"/>
          </ac:spMkLst>
        </pc:spChg>
        <pc:spChg chg="add mod">
          <ac:chgData name="QNAP_Copy Su" userId="1126be78-0e4b-4fc6-8d80-fa9b94be460a" providerId="ADAL" clId="{77BF66C5-786B-47D8-B843-A469AF93C882}" dt="2018-12-19T10:25:39.647" v="2615" actId="20577"/>
          <ac:spMkLst>
            <pc:docMk/>
            <pc:sldMk cId="662680502" sldId="262"/>
            <ac:spMk id="3" creationId="{62F71590-6633-4EBC-B211-8A69E3C75879}"/>
          </ac:spMkLst>
        </pc:spChg>
      </pc:sldChg>
      <pc:sldChg chg="addSp delSp modSp">
        <pc:chgData name="QNAP_Copy Su" userId="1126be78-0e4b-4fc6-8d80-fa9b94be460a" providerId="ADAL" clId="{77BF66C5-786B-47D8-B843-A469AF93C882}" dt="2018-12-19T10:23:00.454" v="2608" actId="255"/>
        <pc:sldMkLst>
          <pc:docMk/>
          <pc:sldMk cId="365494834" sldId="268"/>
        </pc:sldMkLst>
        <pc:spChg chg="mod">
          <ac:chgData name="QNAP_Copy Su" userId="1126be78-0e4b-4fc6-8d80-fa9b94be460a" providerId="ADAL" clId="{77BF66C5-786B-47D8-B843-A469AF93C882}" dt="2018-12-19T10:22:55.522" v="2607" actId="255"/>
          <ac:spMkLst>
            <pc:docMk/>
            <pc:sldMk cId="365494834" sldId="268"/>
            <ac:spMk id="3" creationId="{A0D51EE4-BFEC-46A3-B419-73EC20290199}"/>
          </ac:spMkLst>
        </pc:spChg>
        <pc:spChg chg="mod">
          <ac:chgData name="QNAP_Copy Su" userId="1126be78-0e4b-4fc6-8d80-fa9b94be460a" providerId="ADAL" clId="{77BF66C5-786B-47D8-B843-A469AF93C882}" dt="2018-12-19T10:23:00.454" v="2608" actId="255"/>
          <ac:spMkLst>
            <pc:docMk/>
            <pc:sldMk cId="365494834" sldId="268"/>
            <ac:spMk id="5" creationId="{FFF1DEB5-0652-47C8-B936-366F8DAF70EE}"/>
          </ac:spMkLst>
        </pc:spChg>
        <pc:picChg chg="add mod modCrop">
          <ac:chgData name="QNAP_Copy Su" userId="1126be78-0e4b-4fc6-8d80-fa9b94be460a" providerId="ADAL" clId="{77BF66C5-786B-47D8-B843-A469AF93C882}" dt="2018-12-19T09:47:49.877" v="2224" actId="1076"/>
          <ac:picMkLst>
            <pc:docMk/>
            <pc:sldMk cId="365494834" sldId="268"/>
            <ac:picMk id="6" creationId="{FD8564C9-22D2-4B6E-B39C-8473FA2AF8BD}"/>
          </ac:picMkLst>
        </pc:picChg>
        <pc:picChg chg="del mod">
          <ac:chgData name="QNAP_Copy Su" userId="1126be78-0e4b-4fc6-8d80-fa9b94be460a" providerId="ADAL" clId="{77BF66C5-786B-47D8-B843-A469AF93C882}" dt="2018-12-19T09:46:36.166" v="2211" actId="478"/>
          <ac:picMkLst>
            <pc:docMk/>
            <pc:sldMk cId="365494834" sldId="268"/>
            <ac:picMk id="8" creationId="{929F37C0-1F0F-46B8-AF58-043577CC6D35}"/>
          </ac:picMkLst>
        </pc:picChg>
      </pc:sldChg>
      <pc:sldChg chg="addSp delSp modSp">
        <pc:chgData name="QNAP_Copy Su" userId="1126be78-0e4b-4fc6-8d80-fa9b94be460a" providerId="ADAL" clId="{77BF66C5-786B-47D8-B843-A469AF93C882}" dt="2018-12-19T09:24:26.453" v="1705" actId="167"/>
        <pc:sldMkLst>
          <pc:docMk/>
          <pc:sldMk cId="1607916248" sldId="286"/>
        </pc:sldMkLst>
        <pc:spChg chg="mod">
          <ac:chgData name="QNAP_Copy Su" userId="1126be78-0e4b-4fc6-8d80-fa9b94be460a" providerId="ADAL" clId="{77BF66C5-786B-47D8-B843-A469AF93C882}" dt="2018-12-19T07:59:57.340" v="1363" actId="207"/>
          <ac:spMkLst>
            <pc:docMk/>
            <pc:sldMk cId="1607916248" sldId="286"/>
            <ac:spMk id="2" creationId="{BE6A6DD2-6E34-4593-8FC2-A9EE917DB5B3}"/>
          </ac:spMkLst>
        </pc:spChg>
        <pc:spChg chg="mod">
          <ac:chgData name="QNAP_Copy Su" userId="1126be78-0e4b-4fc6-8d80-fa9b94be460a" providerId="ADAL" clId="{77BF66C5-786B-47D8-B843-A469AF93C882}" dt="2018-12-19T08:01:37.168" v="1382" actId="14100"/>
          <ac:spMkLst>
            <pc:docMk/>
            <pc:sldMk cId="1607916248" sldId="286"/>
            <ac:spMk id="3" creationId="{06C93E0A-BEDB-4102-A40D-946730ABAA5B}"/>
          </ac:spMkLst>
        </pc:spChg>
        <pc:spChg chg="del">
          <ac:chgData name="QNAP_Copy Su" userId="1126be78-0e4b-4fc6-8d80-fa9b94be460a" providerId="ADAL" clId="{77BF66C5-786B-47D8-B843-A469AF93C882}" dt="2018-12-19T08:40:31.614" v="1516" actId="478"/>
          <ac:spMkLst>
            <pc:docMk/>
            <pc:sldMk cId="1607916248" sldId="286"/>
            <ac:spMk id="4" creationId="{00000000-0000-0000-0000-000000000000}"/>
          </ac:spMkLst>
        </pc:spChg>
        <pc:spChg chg="del mod">
          <ac:chgData name="QNAP_Copy Su" userId="1126be78-0e4b-4fc6-8d80-fa9b94be460a" providerId="ADAL" clId="{77BF66C5-786B-47D8-B843-A469AF93C882}" dt="2018-12-19T08:11:32.895" v="1451" actId="1076"/>
          <ac:spMkLst>
            <pc:docMk/>
            <pc:sldMk cId="1607916248" sldId="286"/>
            <ac:spMk id="14" creationId="{00000000-0000-0000-0000-000000000000}"/>
          </ac:spMkLst>
        </pc:spChg>
        <pc:spChg chg="add mod ord">
          <ac:chgData name="QNAP_Copy Su" userId="1126be78-0e4b-4fc6-8d80-fa9b94be460a" providerId="ADAL" clId="{77BF66C5-786B-47D8-B843-A469AF93C882}" dt="2018-12-19T09:24:18.788" v="1704" actId="164"/>
          <ac:spMkLst>
            <pc:docMk/>
            <pc:sldMk cId="1607916248" sldId="286"/>
            <ac:spMk id="14" creationId="{6D2A49A5-288F-41E7-80A8-1C9BB9FD351D}"/>
          </ac:spMkLst>
        </pc:spChg>
        <pc:spChg chg="mod">
          <ac:chgData name="QNAP_Copy Su" userId="1126be78-0e4b-4fc6-8d80-fa9b94be460a" providerId="ADAL" clId="{77BF66C5-786B-47D8-B843-A469AF93C882}" dt="2018-12-19T08:01:37.168" v="1382" actId="14100"/>
          <ac:spMkLst>
            <pc:docMk/>
            <pc:sldMk cId="1607916248" sldId="286"/>
            <ac:spMk id="20" creationId="{C165ECEE-FBFD-429E-9367-12D3F2646C81}"/>
          </ac:spMkLst>
        </pc:spChg>
        <pc:spChg chg="del mod">
          <ac:chgData name="QNAP_Copy Su" userId="1126be78-0e4b-4fc6-8d80-fa9b94be460a" providerId="ADAL" clId="{77BF66C5-786B-47D8-B843-A469AF93C882}" dt="2018-12-19T08:11:32.895" v="1451" actId="1076"/>
          <ac:spMkLst>
            <pc:docMk/>
            <pc:sldMk cId="1607916248" sldId="286"/>
            <ac:spMk id="22" creationId="{5D84022E-7EDF-402D-8883-21517685D08A}"/>
          </ac:spMkLst>
        </pc:spChg>
        <pc:spChg chg="add del mod">
          <ac:chgData name="QNAP_Copy Su" userId="1126be78-0e4b-4fc6-8d80-fa9b94be460a" providerId="ADAL" clId="{77BF66C5-786B-47D8-B843-A469AF93C882}" dt="2018-12-19T08:16:24.700" v="1507" actId="1076"/>
          <ac:spMkLst>
            <pc:docMk/>
            <pc:sldMk cId="1607916248" sldId="286"/>
            <ac:spMk id="23" creationId="{CFB226AF-FD09-4058-8F41-129E454FB830}"/>
          </ac:spMkLst>
        </pc:spChg>
        <pc:spChg chg="del">
          <ac:chgData name="QNAP_Copy Su" userId="1126be78-0e4b-4fc6-8d80-fa9b94be460a" providerId="ADAL" clId="{77BF66C5-786B-47D8-B843-A469AF93C882}" dt="2018-12-19T08:40:31.313" v="1515" actId="478"/>
          <ac:spMkLst>
            <pc:docMk/>
            <pc:sldMk cId="1607916248" sldId="286"/>
            <ac:spMk id="25" creationId="{E5516AEB-9D77-4E30-919E-9502BDF7EC95}"/>
          </ac:spMkLst>
        </pc:spChg>
        <pc:spChg chg="del">
          <ac:chgData name="QNAP_Copy Su" userId="1126be78-0e4b-4fc6-8d80-fa9b94be460a" providerId="ADAL" clId="{77BF66C5-786B-47D8-B843-A469AF93C882}" dt="2018-12-19T08:40:29.992" v="1514" actId="478"/>
          <ac:spMkLst>
            <pc:docMk/>
            <pc:sldMk cId="1607916248" sldId="286"/>
            <ac:spMk id="26" creationId="{7E8C31D4-3C6B-4283-B906-1F97E9666618}"/>
          </ac:spMkLst>
        </pc:spChg>
        <pc:spChg chg="add mod">
          <ac:chgData name="QNAP_Copy Su" userId="1126be78-0e4b-4fc6-8d80-fa9b94be460a" providerId="ADAL" clId="{77BF66C5-786B-47D8-B843-A469AF93C882}" dt="2018-12-19T08:45:27.764" v="1528" actId="255"/>
          <ac:spMkLst>
            <pc:docMk/>
            <pc:sldMk cId="1607916248" sldId="286"/>
            <ac:spMk id="27" creationId="{37C9C61C-23B2-4F4F-9573-E7E97BBA7E83}"/>
          </ac:spMkLst>
        </pc:spChg>
        <pc:spChg chg="add mod">
          <ac:chgData name="QNAP_Copy Su" userId="1126be78-0e4b-4fc6-8d80-fa9b94be460a" providerId="ADAL" clId="{77BF66C5-786B-47D8-B843-A469AF93C882}" dt="2018-12-19T08:16:29.480" v="1509" actId="1076"/>
          <ac:spMkLst>
            <pc:docMk/>
            <pc:sldMk cId="1607916248" sldId="286"/>
            <ac:spMk id="37" creationId="{7DA1C702-F6F0-4D08-8CFA-CCDF7C20886A}"/>
          </ac:spMkLst>
        </pc:spChg>
        <pc:grpChg chg="add mod ord">
          <ac:chgData name="QNAP_Copy Su" userId="1126be78-0e4b-4fc6-8d80-fa9b94be460a" providerId="ADAL" clId="{77BF66C5-786B-47D8-B843-A469AF93C882}" dt="2018-12-19T09:24:26.453" v="1705" actId="167"/>
          <ac:grpSpMkLst>
            <pc:docMk/>
            <pc:sldMk cId="1607916248" sldId="286"/>
            <ac:grpSpMk id="8" creationId="{38D8F290-7CB5-4E39-A8FD-7B0B2786C256}"/>
          </ac:grpSpMkLst>
        </pc:grpChg>
        <pc:grpChg chg="add mod">
          <ac:chgData name="QNAP_Copy Su" userId="1126be78-0e4b-4fc6-8d80-fa9b94be460a" providerId="ADAL" clId="{77BF66C5-786B-47D8-B843-A469AF93C882}" dt="2018-12-19T09:10:25.130" v="1572" actId="1076"/>
          <ac:grpSpMkLst>
            <pc:docMk/>
            <pc:sldMk cId="1607916248" sldId="286"/>
            <ac:grpSpMk id="15" creationId="{85CC774E-671A-46EE-A6C2-B4E14447054E}"/>
          </ac:grpSpMkLst>
        </pc:grpChg>
        <pc:grpChg chg="add del mod ord">
          <ac:chgData name="QNAP_Copy Su" userId="1126be78-0e4b-4fc6-8d80-fa9b94be460a" providerId="ADAL" clId="{77BF66C5-786B-47D8-B843-A469AF93C882}" dt="2018-12-19T08:16:24.700" v="1507" actId="1076"/>
          <ac:grpSpMkLst>
            <pc:docMk/>
            <pc:sldMk cId="1607916248" sldId="286"/>
            <ac:grpSpMk id="31" creationId="{2C8F4736-0C2D-416C-A378-92E5D6EA679C}"/>
          </ac:grpSpMkLst>
        </pc:grpChg>
        <pc:grpChg chg="add">
          <ac:chgData name="QNAP_Copy Su" userId="1126be78-0e4b-4fc6-8d80-fa9b94be460a" providerId="ADAL" clId="{77BF66C5-786B-47D8-B843-A469AF93C882}" dt="2018-12-19T08:16:25.280" v="1508" actId="1076"/>
          <ac:grpSpMkLst>
            <pc:docMk/>
            <pc:sldMk cId="1607916248" sldId="286"/>
            <ac:grpSpMk id="34" creationId="{171F5BD7-4B08-4B59-AB2D-5B926F855599}"/>
          </ac:grpSpMkLst>
        </pc:grpChg>
        <pc:picChg chg="mod">
          <ac:chgData name="QNAP_Copy Su" userId="1126be78-0e4b-4fc6-8d80-fa9b94be460a" providerId="ADAL" clId="{77BF66C5-786B-47D8-B843-A469AF93C882}" dt="2018-12-19T09:10:15.842" v="1570" actId="1076"/>
          <ac:picMkLst>
            <pc:docMk/>
            <pc:sldMk cId="1607916248" sldId="286"/>
            <ac:picMk id="5" creationId="{3F0DA8E1-A88C-4E95-9965-C525D45B268B}"/>
          </ac:picMkLst>
        </pc:picChg>
        <pc:picChg chg="del mod">
          <ac:chgData name="QNAP_Copy Su" userId="1126be78-0e4b-4fc6-8d80-fa9b94be460a" providerId="ADAL" clId="{77BF66C5-786B-47D8-B843-A469AF93C882}" dt="2018-12-19T08:45:48.378" v="1531" actId="478"/>
          <ac:picMkLst>
            <pc:docMk/>
            <pc:sldMk cId="1607916248" sldId="286"/>
            <ac:picMk id="8" creationId="{9173E957-576F-4559-8295-8CB5B6F016FA}"/>
          </ac:picMkLst>
        </pc:picChg>
        <pc:picChg chg="del">
          <ac:chgData name="QNAP_Copy Su" userId="1126be78-0e4b-4fc6-8d80-fa9b94be460a" providerId="ADAL" clId="{77BF66C5-786B-47D8-B843-A469AF93C882}" dt="2018-12-19T08:40:33.695" v="1518" actId="478"/>
          <ac:picMkLst>
            <pc:docMk/>
            <pc:sldMk cId="1607916248" sldId="286"/>
            <ac:picMk id="9" creationId="{7B7A12C4-7C16-42A8-944B-8F661BEB4821}"/>
          </ac:picMkLst>
        </pc:picChg>
        <pc:picChg chg="mod">
          <ac:chgData name="QNAP_Copy Su" userId="1126be78-0e4b-4fc6-8d80-fa9b94be460a" providerId="ADAL" clId="{77BF66C5-786B-47D8-B843-A469AF93C882}" dt="2018-12-19T08:45:46.807" v="1530" actId="1076"/>
          <ac:picMkLst>
            <pc:docMk/>
            <pc:sldMk cId="1607916248" sldId="286"/>
            <ac:picMk id="9" creationId="{F8C66922-6925-47E9-9FAA-9FBD26346293}"/>
          </ac:picMkLst>
        </pc:picChg>
        <pc:picChg chg="add mod">
          <ac:chgData name="QNAP_Copy Su" userId="1126be78-0e4b-4fc6-8d80-fa9b94be460a" providerId="ADAL" clId="{77BF66C5-786B-47D8-B843-A469AF93C882}" dt="2018-12-19T08:16:13.064" v="1502" actId="164"/>
          <ac:picMkLst>
            <pc:docMk/>
            <pc:sldMk cId="1607916248" sldId="286"/>
            <ac:picMk id="11" creationId="{BECCD679-A19D-4B21-BEC3-E7FC13AF58B0}"/>
          </ac:picMkLst>
        </pc:picChg>
        <pc:picChg chg="add mod ord">
          <ac:chgData name="QNAP_Copy Su" userId="1126be78-0e4b-4fc6-8d80-fa9b94be460a" providerId="ADAL" clId="{77BF66C5-786B-47D8-B843-A469AF93C882}" dt="2018-12-19T09:24:18.788" v="1704" actId="164"/>
          <ac:picMkLst>
            <pc:docMk/>
            <pc:sldMk cId="1607916248" sldId="286"/>
            <ac:picMk id="12" creationId="{4BB45BAB-DB83-48C2-B98D-1255302B515C}"/>
          </ac:picMkLst>
        </pc:picChg>
        <pc:picChg chg="add del mod">
          <ac:chgData name="QNAP_Copy Su" userId="1126be78-0e4b-4fc6-8d80-fa9b94be460a" providerId="ADAL" clId="{77BF66C5-786B-47D8-B843-A469AF93C882}" dt="2018-12-19T08:16:09.791" v="1500" actId="478"/>
          <ac:picMkLst>
            <pc:docMk/>
            <pc:sldMk cId="1607916248" sldId="286"/>
            <ac:picMk id="12" creationId="{5468D075-B3D0-41DB-8D0E-9D77145D9A16}"/>
          </ac:picMkLst>
        </pc:picChg>
        <pc:picChg chg="add del mod">
          <ac:chgData name="QNAP_Copy Su" userId="1126be78-0e4b-4fc6-8d80-fa9b94be460a" providerId="ADAL" clId="{77BF66C5-786B-47D8-B843-A469AF93C882}" dt="2018-12-19T08:41:36.704" v="1521" actId="478"/>
          <ac:picMkLst>
            <pc:docMk/>
            <pc:sldMk cId="1607916248" sldId="286"/>
            <ac:picMk id="16" creationId="{60645AA4-DACD-42BF-9232-83F30C0EE8A1}"/>
          </ac:picMkLst>
        </pc:picChg>
        <pc:picChg chg="add mod">
          <ac:chgData name="QNAP_Copy Su" userId="1126be78-0e4b-4fc6-8d80-fa9b94be460a" providerId="ADAL" clId="{77BF66C5-786B-47D8-B843-A469AF93C882}" dt="2018-12-19T09:24:18.788" v="1704" actId="164"/>
          <ac:picMkLst>
            <pc:docMk/>
            <pc:sldMk cId="1607916248" sldId="286"/>
            <ac:picMk id="16" creationId="{CD5CA2B0-F10C-4E1B-B04E-90FAC631635A}"/>
          </ac:picMkLst>
        </pc:picChg>
        <pc:picChg chg="add mod">
          <ac:chgData name="QNAP_Copy Su" userId="1126be78-0e4b-4fc6-8d80-fa9b94be460a" providerId="ADAL" clId="{77BF66C5-786B-47D8-B843-A469AF93C882}" dt="2018-12-19T08:41:44.681" v="1525" actId="1076"/>
          <ac:picMkLst>
            <pc:docMk/>
            <pc:sldMk cId="1607916248" sldId="286"/>
            <ac:picMk id="17" creationId="{5DFB7B74-1CFE-469D-9EA9-BD917E5B64DF}"/>
          </ac:picMkLst>
        </pc:picChg>
        <pc:picChg chg="mod">
          <ac:chgData name="QNAP_Copy Su" userId="1126be78-0e4b-4fc6-8d80-fa9b94be460a" providerId="ADAL" clId="{77BF66C5-786B-47D8-B843-A469AF93C882}" dt="2018-12-19T08:01:44.590" v="1384" actId="1076"/>
          <ac:picMkLst>
            <pc:docMk/>
            <pc:sldMk cId="1607916248" sldId="286"/>
            <ac:picMk id="19" creationId="{BEA53104-D806-466E-AEE2-9B11E4E24038}"/>
          </ac:picMkLst>
        </pc:picChg>
        <pc:picChg chg="add del mod ord">
          <ac:chgData name="QNAP_Copy Su" userId="1126be78-0e4b-4fc6-8d80-fa9b94be460a" providerId="ADAL" clId="{77BF66C5-786B-47D8-B843-A469AF93C882}" dt="2018-12-19T08:16:11.036" v="1501" actId="478"/>
          <ac:picMkLst>
            <pc:docMk/>
            <pc:sldMk cId="1607916248" sldId="286"/>
            <ac:picMk id="28" creationId="{93768014-E9B4-4111-92B1-F0FB6A2D2D8F}"/>
          </ac:picMkLst>
        </pc:picChg>
        <pc:picChg chg="add mod ord">
          <ac:chgData name="QNAP_Copy Su" userId="1126be78-0e4b-4fc6-8d80-fa9b94be460a" providerId="ADAL" clId="{77BF66C5-786B-47D8-B843-A469AF93C882}" dt="2018-12-19T08:16:13.064" v="1502" actId="164"/>
          <ac:picMkLst>
            <pc:docMk/>
            <pc:sldMk cId="1607916248" sldId="286"/>
            <ac:picMk id="29" creationId="{A8FB762A-02AB-4072-BF24-382956EF56E3}"/>
          </ac:picMkLst>
        </pc:picChg>
        <pc:picChg chg="add del mod ord">
          <ac:chgData name="QNAP_Copy Su" userId="1126be78-0e4b-4fc6-8d80-fa9b94be460a" providerId="ADAL" clId="{77BF66C5-786B-47D8-B843-A469AF93C882}" dt="2018-12-19T08:54:49.786" v="1561" actId="478"/>
          <ac:picMkLst>
            <pc:docMk/>
            <pc:sldMk cId="1607916248" sldId="286"/>
            <ac:picMk id="30" creationId="{86CEA058-E70A-46F1-AC44-E0A9242A0BF6}"/>
          </ac:picMkLst>
        </pc:picChg>
        <pc:picChg chg="del">
          <ac:chgData name="QNAP_Copy Su" userId="1126be78-0e4b-4fc6-8d80-fa9b94be460a" providerId="ADAL" clId="{77BF66C5-786B-47D8-B843-A469AF93C882}" dt="2018-12-19T08:40:22.569" v="1510" actId="478"/>
          <ac:picMkLst>
            <pc:docMk/>
            <pc:sldMk cId="1607916248" sldId="286"/>
            <ac:picMk id="1026" creationId="{00000000-0000-0000-0000-000000000000}"/>
          </ac:picMkLst>
        </pc:picChg>
        <pc:picChg chg="del">
          <ac:chgData name="QNAP_Copy Su" userId="1126be78-0e4b-4fc6-8d80-fa9b94be460a" providerId="ADAL" clId="{77BF66C5-786B-47D8-B843-A469AF93C882}" dt="2018-12-19T08:40:33.026" v="1517" actId="478"/>
          <ac:picMkLst>
            <pc:docMk/>
            <pc:sldMk cId="1607916248" sldId="286"/>
            <ac:picMk id="1032" creationId="{00000000-0000-0000-0000-000000000000}"/>
          </ac:picMkLst>
        </pc:picChg>
        <pc:cxnChg chg="del">
          <ac:chgData name="QNAP_Copy Su" userId="1126be78-0e4b-4fc6-8d80-fa9b94be460a" providerId="ADAL" clId="{77BF66C5-786B-47D8-B843-A469AF93C882}" dt="2018-12-19T08:40:29.288" v="1513" actId="478"/>
          <ac:cxnSpMkLst>
            <pc:docMk/>
            <pc:sldMk cId="1607916248" sldId="286"/>
            <ac:cxnSpMk id="5" creationId="{16F5A490-76FE-4F50-98DB-14BE4C00A18B}"/>
          </ac:cxnSpMkLst>
        </pc:cxnChg>
        <pc:cxnChg chg="del mod">
          <ac:chgData name="QNAP_Copy Su" userId="1126be78-0e4b-4fc6-8d80-fa9b94be460a" providerId="ADAL" clId="{77BF66C5-786B-47D8-B843-A469AF93C882}" dt="2018-12-19T08:40:26.256" v="1512" actId="478"/>
          <ac:cxnSpMkLst>
            <pc:docMk/>
            <pc:sldMk cId="1607916248" sldId="286"/>
            <ac:cxnSpMk id="24" creationId="{EA1AADE6-D212-44C6-8525-6B8CE7055F37}"/>
          </ac:cxnSpMkLst>
        </pc:cxnChg>
      </pc:sldChg>
      <pc:sldChg chg="addSp delSp modSp">
        <pc:chgData name="QNAP_Copy Su" userId="1126be78-0e4b-4fc6-8d80-fa9b94be460a" providerId="ADAL" clId="{77BF66C5-786B-47D8-B843-A469AF93C882}" dt="2018-12-19T08:04:07.568" v="1419" actId="1076"/>
        <pc:sldMkLst>
          <pc:docMk/>
          <pc:sldMk cId="742591105" sldId="287"/>
        </pc:sldMkLst>
        <pc:spChg chg="add mod topLvl">
          <ac:chgData name="QNAP_Copy Su" userId="1126be78-0e4b-4fc6-8d80-fa9b94be460a" providerId="ADAL" clId="{77BF66C5-786B-47D8-B843-A469AF93C882}" dt="2018-12-19T02:55:54.697" v="157" actId="164"/>
          <ac:spMkLst>
            <pc:docMk/>
            <pc:sldMk cId="742591105" sldId="287"/>
            <ac:spMk id="2" creationId="{09CA182F-F731-4319-9EEC-B06834665002}"/>
          </ac:spMkLst>
        </pc:spChg>
        <pc:spChg chg="add mod topLvl">
          <ac:chgData name="QNAP_Copy Su" userId="1126be78-0e4b-4fc6-8d80-fa9b94be460a" providerId="ADAL" clId="{77BF66C5-786B-47D8-B843-A469AF93C882}" dt="2018-12-19T02:55:54.697" v="157" actId="164"/>
          <ac:spMkLst>
            <pc:docMk/>
            <pc:sldMk cId="742591105" sldId="287"/>
            <ac:spMk id="3" creationId="{A163A996-D327-419C-9B5D-D16B95BB5F3A}"/>
          </ac:spMkLst>
        </pc:spChg>
        <pc:spChg chg="add mod topLvl">
          <ac:chgData name="QNAP_Copy Su" userId="1126be78-0e4b-4fc6-8d80-fa9b94be460a" providerId="ADAL" clId="{77BF66C5-786B-47D8-B843-A469AF93C882}" dt="2018-12-19T02:55:54.697" v="157" actId="164"/>
          <ac:spMkLst>
            <pc:docMk/>
            <pc:sldMk cId="742591105" sldId="287"/>
            <ac:spMk id="4" creationId="{08553392-DB96-4AB9-A56E-E78258853C67}"/>
          </ac:spMkLst>
        </pc:spChg>
        <pc:spChg chg="mod">
          <ac:chgData name="QNAP_Copy Su" userId="1126be78-0e4b-4fc6-8d80-fa9b94be460a" providerId="ADAL" clId="{77BF66C5-786B-47D8-B843-A469AF93C882}" dt="2018-12-19T02:57:44.011" v="198" actId="207"/>
          <ac:spMkLst>
            <pc:docMk/>
            <pc:sldMk cId="742591105" sldId="287"/>
            <ac:spMk id="6" creationId="{D38787A1-C2B7-4366-B7E6-339EC7F9E703}"/>
          </ac:spMkLst>
        </pc:spChg>
        <pc:spChg chg="add mod topLvl">
          <ac:chgData name="QNAP_Copy Su" userId="1126be78-0e4b-4fc6-8d80-fa9b94be460a" providerId="ADAL" clId="{77BF66C5-786B-47D8-B843-A469AF93C882}" dt="2018-12-19T02:55:54.697" v="157" actId="164"/>
          <ac:spMkLst>
            <pc:docMk/>
            <pc:sldMk cId="742591105" sldId="287"/>
            <ac:spMk id="8" creationId="{6238F0D7-54A3-49B3-BADC-FE17CCDCCEEB}"/>
          </ac:spMkLst>
        </pc:spChg>
        <pc:spChg chg="mod">
          <ac:chgData name="QNAP_Copy Su" userId="1126be78-0e4b-4fc6-8d80-fa9b94be460a" providerId="ADAL" clId="{77BF66C5-786B-47D8-B843-A469AF93C882}" dt="2018-12-19T02:24:42.381" v="56" actId="2711"/>
          <ac:spMkLst>
            <pc:docMk/>
            <pc:sldMk cId="742591105" sldId="287"/>
            <ac:spMk id="23" creationId="{4CAD326D-9AE0-424F-91F0-EE2D2D03A76E}"/>
          </ac:spMkLst>
        </pc:spChg>
        <pc:spChg chg="mod">
          <ac:chgData name="QNAP_Copy Su" userId="1126be78-0e4b-4fc6-8d80-fa9b94be460a" providerId="ADAL" clId="{77BF66C5-786B-47D8-B843-A469AF93C882}" dt="2018-12-19T03:02:00.384" v="228" actId="1076"/>
          <ac:spMkLst>
            <pc:docMk/>
            <pc:sldMk cId="742591105" sldId="287"/>
            <ac:spMk id="24" creationId="{635961F8-12BA-45CE-9B0A-3258818D2BDF}"/>
          </ac:spMkLst>
        </pc:spChg>
        <pc:spChg chg="mod">
          <ac:chgData name="QNAP_Copy Su" userId="1126be78-0e4b-4fc6-8d80-fa9b94be460a" providerId="ADAL" clId="{77BF66C5-786B-47D8-B843-A469AF93C882}" dt="2018-12-19T02:58:27.397" v="202" actId="207"/>
          <ac:spMkLst>
            <pc:docMk/>
            <pc:sldMk cId="742591105" sldId="287"/>
            <ac:spMk id="25" creationId="{25D28520-44CC-462A-9809-7C47733276B9}"/>
          </ac:spMkLst>
        </pc:spChg>
        <pc:grpChg chg="add mod">
          <ac:chgData name="QNAP_Copy Su" userId="1126be78-0e4b-4fc6-8d80-fa9b94be460a" providerId="ADAL" clId="{77BF66C5-786B-47D8-B843-A469AF93C882}" dt="2018-12-19T02:57:18.753" v="193" actId="1076"/>
          <ac:grpSpMkLst>
            <pc:docMk/>
            <pc:sldMk cId="742591105" sldId="287"/>
            <ac:grpSpMk id="7" creationId="{B2EC87DA-5F5F-4881-90C5-5630322988C7}"/>
          </ac:grpSpMkLst>
        </pc:grpChg>
        <pc:grpChg chg="del">
          <ac:chgData name="QNAP_Copy Su" userId="1126be78-0e4b-4fc6-8d80-fa9b94be460a" providerId="ADAL" clId="{77BF66C5-786B-47D8-B843-A469AF93C882}" dt="2018-12-19T02:40:30.759" v="93" actId="478"/>
          <ac:grpSpMkLst>
            <pc:docMk/>
            <pc:sldMk cId="742591105" sldId="287"/>
            <ac:grpSpMk id="10" creationId="{7A4D2917-AA94-45A1-A105-F06F7F2B79CC}"/>
          </ac:grpSpMkLst>
        </pc:grpChg>
        <pc:grpChg chg="del">
          <ac:chgData name="QNAP_Copy Su" userId="1126be78-0e4b-4fc6-8d80-fa9b94be460a" providerId="ADAL" clId="{77BF66C5-786B-47D8-B843-A469AF93C882}" dt="2018-12-19T02:40:30.759" v="93" actId="478"/>
          <ac:grpSpMkLst>
            <pc:docMk/>
            <pc:sldMk cId="742591105" sldId="287"/>
            <ac:grpSpMk id="11" creationId="{92516219-7D99-4FA1-83AD-7A6144D703E6}"/>
          </ac:grpSpMkLst>
        </pc:grpChg>
        <pc:grpChg chg="del mod">
          <ac:chgData name="QNAP_Copy Su" userId="1126be78-0e4b-4fc6-8d80-fa9b94be460a" providerId="ADAL" clId="{77BF66C5-786B-47D8-B843-A469AF93C882}" dt="2018-12-19T02:40:30.759" v="93" actId="478"/>
          <ac:grpSpMkLst>
            <pc:docMk/>
            <pc:sldMk cId="742591105" sldId="287"/>
            <ac:grpSpMk id="12" creationId="{CB93ECF5-DA99-44F8-8A4C-5FBEDFAE1CAA}"/>
          </ac:grpSpMkLst>
        </pc:grpChg>
        <pc:grpChg chg="del">
          <ac:chgData name="QNAP_Copy Su" userId="1126be78-0e4b-4fc6-8d80-fa9b94be460a" providerId="ADAL" clId="{77BF66C5-786B-47D8-B843-A469AF93C882}" dt="2018-12-19T02:40:30.759" v="93" actId="478"/>
          <ac:grpSpMkLst>
            <pc:docMk/>
            <pc:sldMk cId="742591105" sldId="287"/>
            <ac:grpSpMk id="13" creationId="{1592AAF0-6239-430A-B3FB-4C9B125B628B}"/>
          </ac:grpSpMkLst>
        </pc:grpChg>
        <pc:grpChg chg="add del mod">
          <ac:chgData name="QNAP_Copy Su" userId="1126be78-0e4b-4fc6-8d80-fa9b94be460a" providerId="ADAL" clId="{77BF66C5-786B-47D8-B843-A469AF93C882}" dt="2018-12-19T02:47:04.546" v="107" actId="165"/>
          <ac:grpSpMkLst>
            <pc:docMk/>
            <pc:sldMk cId="742591105" sldId="287"/>
            <ac:grpSpMk id="31" creationId="{D27509FB-AB83-4C70-8BD2-30EFCBA59180}"/>
          </ac:grpSpMkLst>
        </pc:grpChg>
        <pc:grpChg chg="add del mod">
          <ac:chgData name="QNAP_Copy Su" userId="1126be78-0e4b-4fc6-8d80-fa9b94be460a" providerId="ADAL" clId="{77BF66C5-786B-47D8-B843-A469AF93C882}" dt="2018-12-19T02:55:10.161" v="138" actId="165"/>
          <ac:grpSpMkLst>
            <pc:docMk/>
            <pc:sldMk cId="742591105" sldId="287"/>
            <ac:grpSpMk id="36" creationId="{11A6398B-779B-479C-A5F5-C80741164B75}"/>
          </ac:grpSpMkLst>
        </pc:grpChg>
        <pc:grpChg chg="mod">
          <ac:chgData name="QNAP_Copy Su" userId="1126be78-0e4b-4fc6-8d80-fa9b94be460a" providerId="ADAL" clId="{77BF66C5-786B-47D8-B843-A469AF93C882}" dt="2018-12-19T08:03:43.479" v="1409" actId="14100"/>
          <ac:grpSpMkLst>
            <pc:docMk/>
            <pc:sldMk cId="742591105" sldId="287"/>
            <ac:grpSpMk id="39" creationId="{B2EC87DA-5F5F-4881-90C5-5630322988C7}"/>
          </ac:grpSpMkLst>
        </pc:grpChg>
        <pc:picChg chg="add del">
          <ac:chgData name="QNAP_Copy Su" userId="1126be78-0e4b-4fc6-8d80-fa9b94be460a" providerId="ADAL" clId="{77BF66C5-786B-47D8-B843-A469AF93C882}" dt="2018-12-19T02:16:10.144" v="34" actId="478"/>
          <ac:picMkLst>
            <pc:docMk/>
            <pc:sldMk cId="742591105" sldId="287"/>
            <ac:picMk id="2" creationId="{D6A895AE-3EB6-41DD-AA24-5E19066EBC18}"/>
          </ac:picMkLst>
        </pc:picChg>
        <pc:picChg chg="add del mod">
          <ac:chgData name="QNAP_Copy Su" userId="1126be78-0e4b-4fc6-8d80-fa9b94be460a" providerId="ADAL" clId="{77BF66C5-786B-47D8-B843-A469AF93C882}" dt="2018-12-19T02:17:25.102" v="38" actId="478"/>
          <ac:picMkLst>
            <pc:docMk/>
            <pc:sldMk cId="742591105" sldId="287"/>
            <ac:picMk id="4" creationId="{932B3122-30F4-4743-BAA0-406A8312FE93}"/>
          </ac:picMkLst>
        </pc:picChg>
        <pc:picChg chg="add mod ord modCrop">
          <ac:chgData name="QNAP_Copy Su" userId="1126be78-0e4b-4fc6-8d80-fa9b94be460a" providerId="ADAL" clId="{77BF66C5-786B-47D8-B843-A469AF93C882}" dt="2018-12-19T02:56:48.889" v="187" actId="732"/>
          <ac:picMkLst>
            <pc:docMk/>
            <pc:sldMk cId="742591105" sldId="287"/>
            <ac:picMk id="5" creationId="{796285B8-4457-49DC-AAC0-DC34CFBEDEAA}"/>
          </ac:picMkLst>
        </pc:picChg>
        <pc:picChg chg="add del mod">
          <ac:chgData name="QNAP_Copy Su" userId="1126be78-0e4b-4fc6-8d80-fa9b94be460a" providerId="ADAL" clId="{77BF66C5-786B-47D8-B843-A469AF93C882}" dt="2018-12-19T02:18:26.118" v="42" actId="478"/>
          <ac:picMkLst>
            <pc:docMk/>
            <pc:sldMk cId="742591105" sldId="287"/>
            <ac:picMk id="7" creationId="{AA9E8C66-B8C9-4BAD-9BCB-F431A550C836}"/>
          </ac:picMkLst>
        </pc:picChg>
        <pc:picChg chg="add del mod">
          <ac:chgData name="QNAP_Copy Su" userId="1126be78-0e4b-4fc6-8d80-fa9b94be460a" providerId="ADAL" clId="{77BF66C5-786B-47D8-B843-A469AF93C882}" dt="2018-12-19T02:23:13.432" v="46" actId="478"/>
          <ac:picMkLst>
            <pc:docMk/>
            <pc:sldMk cId="742591105" sldId="287"/>
            <ac:picMk id="9" creationId="{A9BFECD6-9380-48E6-B56D-01EC8B603371}"/>
          </ac:picMkLst>
        </pc:picChg>
        <pc:picChg chg="add del mod topLvl">
          <ac:chgData name="QNAP_Copy Su" userId="1126be78-0e4b-4fc6-8d80-fa9b94be460a" providerId="ADAL" clId="{77BF66C5-786B-47D8-B843-A469AF93C882}" dt="2018-12-19T02:47:06.297" v="108" actId="478"/>
          <ac:picMkLst>
            <pc:docMk/>
            <pc:sldMk cId="742591105" sldId="287"/>
            <ac:picMk id="26" creationId="{B96C73C6-C042-459F-8312-FEDABD762EBF}"/>
          </ac:picMkLst>
        </pc:picChg>
        <pc:picChg chg="add del mod ord">
          <ac:chgData name="QNAP_Copy Su" userId="1126be78-0e4b-4fc6-8d80-fa9b94be460a" providerId="ADAL" clId="{77BF66C5-786B-47D8-B843-A469AF93C882}" dt="2018-12-19T02:50:02.544" v="115" actId="478"/>
          <ac:picMkLst>
            <pc:docMk/>
            <pc:sldMk cId="742591105" sldId="287"/>
            <ac:picMk id="33" creationId="{127334C1-8A67-445F-9305-EAEF14C504A4}"/>
          </ac:picMkLst>
        </pc:picChg>
        <pc:picChg chg="add del mod ord topLvl">
          <ac:chgData name="QNAP_Copy Su" userId="1126be78-0e4b-4fc6-8d80-fa9b94be460a" providerId="ADAL" clId="{77BF66C5-786B-47D8-B843-A469AF93C882}" dt="2018-12-19T02:55:11.744" v="139" actId="478"/>
          <ac:picMkLst>
            <pc:docMk/>
            <pc:sldMk cId="742591105" sldId="287"/>
            <ac:picMk id="35" creationId="{F418755B-ACAB-4DBF-AFF7-2197C0D98BCE}"/>
          </ac:picMkLst>
        </pc:picChg>
        <pc:picChg chg="add mod">
          <ac:chgData name="QNAP_Copy Su" userId="1126be78-0e4b-4fc6-8d80-fa9b94be460a" providerId="ADAL" clId="{77BF66C5-786B-47D8-B843-A469AF93C882}" dt="2018-12-19T08:03:19.639" v="1399" actId="1076"/>
          <ac:picMkLst>
            <pc:docMk/>
            <pc:sldMk cId="742591105" sldId="287"/>
            <ac:picMk id="40" creationId="{712E92AC-4473-4142-8E16-A1E66BEFC281}"/>
          </ac:picMkLst>
        </pc:picChg>
        <pc:picChg chg="add mod">
          <ac:chgData name="QNAP_Copy Su" userId="1126be78-0e4b-4fc6-8d80-fa9b94be460a" providerId="ADAL" clId="{77BF66C5-786B-47D8-B843-A469AF93C882}" dt="2018-12-19T08:03:46.735" v="1410" actId="1076"/>
          <ac:picMkLst>
            <pc:docMk/>
            <pc:sldMk cId="742591105" sldId="287"/>
            <ac:picMk id="41" creationId="{B416F5B2-A717-4017-943D-7631B72CED9D}"/>
          </ac:picMkLst>
        </pc:picChg>
        <pc:picChg chg="add mod">
          <ac:chgData name="QNAP_Copy Su" userId="1126be78-0e4b-4fc6-8d80-fa9b94be460a" providerId="ADAL" clId="{77BF66C5-786B-47D8-B843-A469AF93C882}" dt="2018-12-19T08:03:48.302" v="1411" actId="1076"/>
          <ac:picMkLst>
            <pc:docMk/>
            <pc:sldMk cId="742591105" sldId="287"/>
            <ac:picMk id="42" creationId="{EF1ECBA9-9B7C-4E9A-871B-4E8079CFB437}"/>
          </ac:picMkLst>
        </pc:picChg>
        <pc:picChg chg="add mod">
          <ac:chgData name="QNAP_Copy Su" userId="1126be78-0e4b-4fc6-8d80-fa9b94be460a" providerId="ADAL" clId="{77BF66C5-786B-47D8-B843-A469AF93C882}" dt="2018-12-19T08:03:52.407" v="1412" actId="1076"/>
          <ac:picMkLst>
            <pc:docMk/>
            <pc:sldMk cId="742591105" sldId="287"/>
            <ac:picMk id="43" creationId="{B4F21BD9-EAEA-49E1-9EE6-C5156432FA4B}"/>
          </ac:picMkLst>
        </pc:picChg>
        <pc:picChg chg="add mod ord">
          <ac:chgData name="QNAP_Copy Su" userId="1126be78-0e4b-4fc6-8d80-fa9b94be460a" providerId="ADAL" clId="{77BF66C5-786B-47D8-B843-A469AF93C882}" dt="2018-12-19T08:04:07.568" v="1419" actId="1076"/>
          <ac:picMkLst>
            <pc:docMk/>
            <pc:sldMk cId="742591105" sldId="287"/>
            <ac:picMk id="45" creationId="{91D88D8B-0556-4E14-AA5C-671E4AB4DD5D}"/>
          </ac:picMkLst>
        </pc:picChg>
      </pc:sldChg>
      <pc:sldChg chg="addSp delSp modSp">
        <pc:chgData name="QNAP_Copy Su" userId="1126be78-0e4b-4fc6-8d80-fa9b94be460a" providerId="ADAL" clId="{77BF66C5-786B-47D8-B843-A469AF93C882}" dt="2018-12-19T10:21:01.390" v="2587" actId="1036"/>
        <pc:sldMkLst>
          <pc:docMk/>
          <pc:sldMk cId="2859822613" sldId="293"/>
        </pc:sldMkLst>
        <pc:spChg chg="mod">
          <ac:chgData name="QNAP_Copy Su" userId="1126be78-0e4b-4fc6-8d80-fa9b94be460a" providerId="ADAL" clId="{77BF66C5-786B-47D8-B843-A469AF93C882}" dt="2018-12-19T09:48:12.689" v="2228" actId="113"/>
          <ac:spMkLst>
            <pc:docMk/>
            <pc:sldMk cId="2859822613" sldId="293"/>
            <ac:spMk id="2" creationId="{22459531-4046-4AE5-B19E-118CCEEDA496}"/>
          </ac:spMkLst>
        </pc:spChg>
        <pc:spChg chg="mod">
          <ac:chgData name="QNAP_Copy Su" userId="1126be78-0e4b-4fc6-8d80-fa9b94be460a" providerId="ADAL" clId="{77BF66C5-786B-47D8-B843-A469AF93C882}" dt="2018-12-19T10:21:01.390" v="2587" actId="1036"/>
          <ac:spMkLst>
            <pc:docMk/>
            <pc:sldMk cId="2859822613" sldId="293"/>
            <ac:spMk id="3" creationId="{00000000-0000-0000-0000-000000000000}"/>
          </ac:spMkLst>
        </pc:spChg>
        <pc:picChg chg="mod">
          <ac:chgData name="QNAP_Copy Su" userId="1126be78-0e4b-4fc6-8d80-fa9b94be460a" providerId="ADAL" clId="{77BF66C5-786B-47D8-B843-A469AF93C882}" dt="2018-12-19T10:16:58.454" v="2539" actId="1076"/>
          <ac:picMkLst>
            <pc:docMk/>
            <pc:sldMk cId="2859822613" sldId="293"/>
            <ac:picMk id="4" creationId="{F2D5AFC4-D152-4782-A03E-9F76F924937F}"/>
          </ac:picMkLst>
        </pc:picChg>
        <pc:picChg chg="add mod ord modCrop">
          <ac:chgData name="QNAP_Copy Su" userId="1126be78-0e4b-4fc6-8d80-fa9b94be460a" providerId="ADAL" clId="{77BF66C5-786B-47D8-B843-A469AF93C882}" dt="2018-12-19T10:16:58.454" v="2539" actId="1076"/>
          <ac:picMkLst>
            <pc:docMk/>
            <pc:sldMk cId="2859822613" sldId="293"/>
            <ac:picMk id="5" creationId="{34510C6A-B0A5-4A89-9444-D8EC7FEAADF6}"/>
          </ac:picMkLst>
        </pc:picChg>
        <pc:picChg chg="add mod ord">
          <ac:chgData name="QNAP_Copy Su" userId="1126be78-0e4b-4fc6-8d80-fa9b94be460a" providerId="ADAL" clId="{77BF66C5-786B-47D8-B843-A469AF93C882}" dt="2018-12-19T10:16:58.454" v="2539" actId="1076"/>
          <ac:picMkLst>
            <pc:docMk/>
            <pc:sldMk cId="2859822613" sldId="293"/>
            <ac:picMk id="6" creationId="{5C3D8FEB-673E-4470-8378-948443C73F21}"/>
          </ac:picMkLst>
        </pc:picChg>
        <pc:picChg chg="add del mod">
          <ac:chgData name="QNAP_Copy Su" userId="1126be78-0e4b-4fc6-8d80-fa9b94be460a" providerId="ADAL" clId="{77BF66C5-786B-47D8-B843-A469AF93C882}" dt="2018-12-19T10:17:01.669" v="2540" actId="478"/>
          <ac:picMkLst>
            <pc:docMk/>
            <pc:sldMk cId="2859822613" sldId="293"/>
            <ac:picMk id="7" creationId="{1B36B889-B7A9-46CA-80C2-C20D5D82E4AC}"/>
          </ac:picMkLst>
        </pc:picChg>
        <pc:picChg chg="add mod ord modCrop">
          <ac:chgData name="QNAP_Copy Su" userId="1126be78-0e4b-4fc6-8d80-fa9b94be460a" providerId="ADAL" clId="{77BF66C5-786B-47D8-B843-A469AF93C882}" dt="2018-12-19T10:20:28.983" v="2579" actId="1076"/>
          <ac:picMkLst>
            <pc:docMk/>
            <pc:sldMk cId="2859822613" sldId="293"/>
            <ac:picMk id="8" creationId="{33411451-B2FE-48EA-AB26-174A5CA1CB35}"/>
          </ac:picMkLst>
        </pc:picChg>
        <pc:picChg chg="add del mod ord">
          <ac:chgData name="QNAP_Copy Su" userId="1126be78-0e4b-4fc6-8d80-fa9b94be460a" providerId="ADAL" clId="{77BF66C5-786B-47D8-B843-A469AF93C882}" dt="2018-12-19T10:18:30.644" v="2566" actId="478"/>
          <ac:picMkLst>
            <pc:docMk/>
            <pc:sldMk cId="2859822613" sldId="293"/>
            <ac:picMk id="9" creationId="{D91B5C60-4D37-4779-BD9A-EEB2CB114B32}"/>
          </ac:picMkLst>
        </pc:picChg>
        <pc:picChg chg="add mod ord modCrop">
          <ac:chgData name="QNAP_Copy Su" userId="1126be78-0e4b-4fc6-8d80-fa9b94be460a" providerId="ADAL" clId="{77BF66C5-786B-47D8-B843-A469AF93C882}" dt="2018-12-19T10:20:01.413" v="2575" actId="732"/>
          <ac:picMkLst>
            <pc:docMk/>
            <pc:sldMk cId="2859822613" sldId="293"/>
            <ac:picMk id="10" creationId="{8158CE4F-546B-40B9-83EE-168881C1049D}"/>
          </ac:picMkLst>
        </pc:picChg>
      </pc:sldChg>
      <pc:sldChg chg="addSp delSp modSp">
        <pc:chgData name="QNAP_Copy Su" userId="1126be78-0e4b-4fc6-8d80-fa9b94be460a" providerId="ADAL" clId="{77BF66C5-786B-47D8-B843-A469AF93C882}" dt="2018-12-19T10:22:05.525" v="2602" actId="1076"/>
        <pc:sldMkLst>
          <pc:docMk/>
          <pc:sldMk cId="1249270730" sldId="298"/>
        </pc:sldMkLst>
        <pc:spChg chg="mod">
          <ac:chgData name="QNAP_Copy Su" userId="1126be78-0e4b-4fc6-8d80-fa9b94be460a" providerId="ADAL" clId="{77BF66C5-786B-47D8-B843-A469AF93C882}" dt="2018-12-18T07:15:09.326" v="28" actId="2711"/>
          <ac:spMkLst>
            <pc:docMk/>
            <pc:sldMk cId="1249270730" sldId="298"/>
            <ac:spMk id="2" creationId="{0BD3D62C-0DFC-44E7-BA14-DE4C18327A23}"/>
          </ac:spMkLst>
        </pc:spChg>
        <pc:spChg chg="mod">
          <ac:chgData name="QNAP_Copy Su" userId="1126be78-0e4b-4fc6-8d80-fa9b94be460a" providerId="ADAL" clId="{77BF66C5-786B-47D8-B843-A469AF93C882}" dt="2018-12-19T06:47:03.850" v="938" actId="14100"/>
          <ac:spMkLst>
            <pc:docMk/>
            <pc:sldMk cId="1249270730" sldId="298"/>
            <ac:spMk id="4" creationId="{00000000-0000-0000-0000-000000000000}"/>
          </ac:spMkLst>
        </pc:spChg>
        <pc:spChg chg="add del mod">
          <ac:chgData name="QNAP_Copy Su" userId="1126be78-0e4b-4fc6-8d80-fa9b94be460a" providerId="ADAL" clId="{77BF66C5-786B-47D8-B843-A469AF93C882}" dt="2018-12-19T06:45:53.899" v="928" actId="478"/>
          <ac:spMkLst>
            <pc:docMk/>
            <pc:sldMk cId="1249270730" sldId="298"/>
            <ac:spMk id="5" creationId="{E4F149BC-A2DC-4D31-B2C2-51AAF2427E6E}"/>
          </ac:spMkLst>
        </pc:spChg>
        <pc:spChg chg="add mod">
          <ac:chgData name="QNAP_Copy Su" userId="1126be78-0e4b-4fc6-8d80-fa9b94be460a" providerId="ADAL" clId="{77BF66C5-786B-47D8-B843-A469AF93C882}" dt="2018-12-19T06:46:00.910" v="931" actId="14100"/>
          <ac:spMkLst>
            <pc:docMk/>
            <pc:sldMk cId="1249270730" sldId="298"/>
            <ac:spMk id="6" creationId="{0D81695F-FCA9-4952-97B7-EC3EB64B4ED0}"/>
          </ac:spMkLst>
        </pc:spChg>
        <pc:picChg chg="mod">
          <ac:chgData name="QNAP_Copy Su" userId="1126be78-0e4b-4fc6-8d80-fa9b94be460a" providerId="ADAL" clId="{77BF66C5-786B-47D8-B843-A469AF93C882}" dt="2018-12-19T06:46:29.059" v="937" actId="14100"/>
          <ac:picMkLst>
            <pc:docMk/>
            <pc:sldMk cId="1249270730" sldId="298"/>
            <ac:picMk id="3" creationId="{DAA3845E-6567-4307-9E87-CCCB644D7496}"/>
          </ac:picMkLst>
        </pc:picChg>
        <pc:picChg chg="add mod ord">
          <ac:chgData name="QNAP_Copy Su" userId="1126be78-0e4b-4fc6-8d80-fa9b94be460a" providerId="ADAL" clId="{77BF66C5-786B-47D8-B843-A469AF93C882}" dt="2018-12-19T10:22:05.525" v="2602" actId="1076"/>
          <ac:picMkLst>
            <pc:docMk/>
            <pc:sldMk cId="1249270730" sldId="298"/>
            <ac:picMk id="7" creationId="{71483618-F4D1-4B12-A11A-D843406BA7EA}"/>
          </ac:picMkLst>
        </pc:picChg>
        <pc:picChg chg="add mod">
          <ac:chgData name="QNAP_Copy Su" userId="1126be78-0e4b-4fc6-8d80-fa9b94be460a" providerId="ADAL" clId="{77BF66C5-786B-47D8-B843-A469AF93C882}" dt="2018-12-19T10:22:00.109" v="2601" actId="1076"/>
          <ac:picMkLst>
            <pc:docMk/>
            <pc:sldMk cId="1249270730" sldId="298"/>
            <ac:picMk id="8" creationId="{BE087A6E-CFE6-42E6-A509-15AEE1E5D431}"/>
          </ac:picMkLst>
        </pc:picChg>
      </pc:sldChg>
      <pc:sldChg chg="addSp delSp modSp">
        <pc:chgData name="QNAP_Copy Su" userId="1126be78-0e4b-4fc6-8d80-fa9b94be460a" providerId="ADAL" clId="{77BF66C5-786B-47D8-B843-A469AF93C882}" dt="2018-12-19T08:12:25.990" v="1468" actId="14100"/>
        <pc:sldMkLst>
          <pc:docMk/>
          <pc:sldMk cId="1229228603" sldId="307"/>
        </pc:sldMkLst>
        <pc:spChg chg="mod">
          <ac:chgData name="QNAP_Copy Su" userId="1126be78-0e4b-4fc6-8d80-fa9b94be460a" providerId="ADAL" clId="{77BF66C5-786B-47D8-B843-A469AF93C882}" dt="2018-12-19T06:39:39.515" v="836" actId="207"/>
          <ac:spMkLst>
            <pc:docMk/>
            <pc:sldMk cId="1229228603" sldId="307"/>
            <ac:spMk id="2" creationId="{00000000-0000-0000-0000-000000000000}"/>
          </ac:spMkLst>
        </pc:spChg>
        <pc:spChg chg="del mod">
          <ac:chgData name="QNAP_Copy Su" userId="1126be78-0e4b-4fc6-8d80-fa9b94be460a" providerId="ADAL" clId="{77BF66C5-786B-47D8-B843-A469AF93C882}" dt="2018-12-19T07:37:10.709" v="1195" actId="478"/>
          <ac:spMkLst>
            <pc:docMk/>
            <pc:sldMk cId="1229228603" sldId="307"/>
            <ac:spMk id="5" creationId="{1AB9145E-C516-3F42-B4AD-8584AFBCA873}"/>
          </ac:spMkLst>
        </pc:spChg>
        <pc:spChg chg="del mod">
          <ac:chgData name="QNAP_Copy Su" userId="1126be78-0e4b-4fc6-8d80-fa9b94be460a" providerId="ADAL" clId="{77BF66C5-786B-47D8-B843-A469AF93C882}" dt="2018-12-19T07:37:15.562" v="1198" actId="478"/>
          <ac:spMkLst>
            <pc:docMk/>
            <pc:sldMk cId="1229228603" sldId="307"/>
            <ac:spMk id="6" creationId="{8D416DAF-48D7-4447-8D1C-1309273B6A03}"/>
          </ac:spMkLst>
        </pc:spChg>
        <pc:spChg chg="del mod">
          <ac:chgData name="QNAP_Copy Su" userId="1126be78-0e4b-4fc6-8d80-fa9b94be460a" providerId="ADAL" clId="{77BF66C5-786B-47D8-B843-A469AF93C882}" dt="2018-12-19T07:37:15.562" v="1198" actId="478"/>
          <ac:spMkLst>
            <pc:docMk/>
            <pc:sldMk cId="1229228603" sldId="307"/>
            <ac:spMk id="7" creationId="{EF66F878-9DB4-6B45-8CE2-9E6761A95B33}"/>
          </ac:spMkLst>
        </pc:spChg>
        <pc:spChg chg="del mod">
          <ac:chgData name="QNAP_Copy Su" userId="1126be78-0e4b-4fc6-8d80-fa9b94be460a" providerId="ADAL" clId="{77BF66C5-786B-47D8-B843-A469AF93C882}" dt="2018-12-19T07:37:15.562" v="1198" actId="478"/>
          <ac:spMkLst>
            <pc:docMk/>
            <pc:sldMk cId="1229228603" sldId="307"/>
            <ac:spMk id="8" creationId="{F043C926-1BB1-164E-88BF-3E8567496AC7}"/>
          </ac:spMkLst>
        </pc:spChg>
        <pc:spChg chg="del mod">
          <ac:chgData name="QNAP_Copy Su" userId="1126be78-0e4b-4fc6-8d80-fa9b94be460a" providerId="ADAL" clId="{77BF66C5-786B-47D8-B843-A469AF93C882}" dt="2018-12-19T07:37:15.562" v="1198" actId="478"/>
          <ac:spMkLst>
            <pc:docMk/>
            <pc:sldMk cId="1229228603" sldId="307"/>
            <ac:spMk id="9" creationId="{B2A0894C-0CD3-3D4B-957B-8B1FF7F6886E}"/>
          </ac:spMkLst>
        </pc:spChg>
        <pc:spChg chg="del mod">
          <ac:chgData name="QNAP_Copy Su" userId="1126be78-0e4b-4fc6-8d80-fa9b94be460a" providerId="ADAL" clId="{77BF66C5-786B-47D8-B843-A469AF93C882}" dt="2018-12-19T07:37:05.262" v="1193" actId="478"/>
          <ac:spMkLst>
            <pc:docMk/>
            <pc:sldMk cId="1229228603" sldId="307"/>
            <ac:spMk id="10" creationId="{E1780E58-4AF1-1742-8A85-8B56FFD814DC}"/>
          </ac:spMkLst>
        </pc:spChg>
        <pc:spChg chg="del mod">
          <ac:chgData name="QNAP_Copy Su" userId="1126be78-0e4b-4fc6-8d80-fa9b94be460a" providerId="ADAL" clId="{77BF66C5-786B-47D8-B843-A469AF93C882}" dt="2018-12-19T07:37:15.562" v="1198" actId="478"/>
          <ac:spMkLst>
            <pc:docMk/>
            <pc:sldMk cId="1229228603" sldId="307"/>
            <ac:spMk id="13" creationId="{B49EB948-942D-2643-B0C4-D7AACFD12BA0}"/>
          </ac:spMkLst>
        </pc:spChg>
        <pc:spChg chg="del mod">
          <ac:chgData name="QNAP_Copy Su" userId="1126be78-0e4b-4fc6-8d80-fa9b94be460a" providerId="ADAL" clId="{77BF66C5-786B-47D8-B843-A469AF93C882}" dt="2018-12-19T07:37:15.562" v="1198" actId="478"/>
          <ac:spMkLst>
            <pc:docMk/>
            <pc:sldMk cId="1229228603" sldId="307"/>
            <ac:spMk id="14" creationId="{C663858E-72AE-2740-AF25-1F84067BB743}"/>
          </ac:spMkLst>
        </pc:spChg>
        <pc:spChg chg="del mod">
          <ac:chgData name="QNAP_Copy Su" userId="1126be78-0e4b-4fc6-8d80-fa9b94be460a" providerId="ADAL" clId="{77BF66C5-786B-47D8-B843-A469AF93C882}" dt="2018-12-19T07:37:15.562" v="1198" actId="478"/>
          <ac:spMkLst>
            <pc:docMk/>
            <pc:sldMk cId="1229228603" sldId="307"/>
            <ac:spMk id="15" creationId="{7BF5BA14-65C3-7F42-9A2F-7FCC7AA90FFD}"/>
          </ac:spMkLst>
        </pc:spChg>
        <pc:spChg chg="del mod">
          <ac:chgData name="QNAP_Copy Su" userId="1126be78-0e4b-4fc6-8d80-fa9b94be460a" providerId="ADAL" clId="{77BF66C5-786B-47D8-B843-A469AF93C882}" dt="2018-12-19T07:37:15.562" v="1198" actId="478"/>
          <ac:spMkLst>
            <pc:docMk/>
            <pc:sldMk cId="1229228603" sldId="307"/>
            <ac:spMk id="16" creationId="{DF61A515-037B-C342-A055-BC5E6AA4D767}"/>
          </ac:spMkLst>
        </pc:spChg>
        <pc:spChg chg="del mod">
          <ac:chgData name="QNAP_Copy Su" userId="1126be78-0e4b-4fc6-8d80-fa9b94be460a" providerId="ADAL" clId="{77BF66C5-786B-47D8-B843-A469AF93C882}" dt="2018-12-19T07:37:13.631" v="1197" actId="478"/>
          <ac:spMkLst>
            <pc:docMk/>
            <pc:sldMk cId="1229228603" sldId="307"/>
            <ac:spMk id="18" creationId="{1AB9145E-C516-3F42-B4AD-8584AFBCA873}"/>
          </ac:spMkLst>
        </pc:spChg>
        <pc:spChg chg="add mod">
          <ac:chgData name="QNAP_Copy Su" userId="1126be78-0e4b-4fc6-8d80-fa9b94be460a" providerId="ADAL" clId="{77BF66C5-786B-47D8-B843-A469AF93C882}" dt="2018-12-19T07:49:14.486" v="1359" actId="14100"/>
          <ac:spMkLst>
            <pc:docMk/>
            <pc:sldMk cId="1229228603" sldId="307"/>
            <ac:spMk id="21" creationId="{0FA00088-A4BE-43EE-B86D-60F70C6A9945}"/>
          </ac:spMkLst>
        </pc:spChg>
        <pc:spChg chg="add mod ord">
          <ac:chgData name="QNAP_Copy Su" userId="1126be78-0e4b-4fc6-8d80-fa9b94be460a" providerId="ADAL" clId="{77BF66C5-786B-47D8-B843-A469AF93C882}" dt="2018-12-19T07:49:29.665" v="1360" actId="167"/>
          <ac:spMkLst>
            <pc:docMk/>
            <pc:sldMk cId="1229228603" sldId="307"/>
            <ac:spMk id="22" creationId="{A03D45F0-E371-4D1B-AED3-CE0969C5643B}"/>
          </ac:spMkLst>
        </pc:spChg>
        <pc:spChg chg="add mod">
          <ac:chgData name="QNAP_Copy Su" userId="1126be78-0e4b-4fc6-8d80-fa9b94be460a" providerId="ADAL" clId="{77BF66C5-786B-47D8-B843-A469AF93C882}" dt="2018-12-19T07:42:16.449" v="1250" actId="1076"/>
          <ac:spMkLst>
            <pc:docMk/>
            <pc:sldMk cId="1229228603" sldId="307"/>
            <ac:spMk id="23" creationId="{4067C369-AFD2-4129-B153-0117D753F553}"/>
          </ac:spMkLst>
        </pc:spChg>
        <pc:spChg chg="add del">
          <ac:chgData name="QNAP_Copy Su" userId="1126be78-0e4b-4fc6-8d80-fa9b94be460a" providerId="ADAL" clId="{77BF66C5-786B-47D8-B843-A469AF93C882}" dt="2018-12-19T07:37:15.562" v="1198" actId="478"/>
          <ac:spMkLst>
            <pc:docMk/>
            <pc:sldMk cId="1229228603" sldId="307"/>
            <ac:spMk id="26" creationId="{F887ECDD-BAC6-4A61-808D-FDD8256AD6F7}"/>
          </ac:spMkLst>
        </pc:spChg>
        <pc:spChg chg="add mod ord">
          <ac:chgData name="QNAP_Copy Su" userId="1126be78-0e4b-4fc6-8d80-fa9b94be460a" providerId="ADAL" clId="{77BF66C5-786B-47D8-B843-A469AF93C882}" dt="2018-12-19T07:45:25.364" v="1301" actId="167"/>
          <ac:spMkLst>
            <pc:docMk/>
            <pc:sldMk cId="1229228603" sldId="307"/>
            <ac:spMk id="29" creationId="{F75A61A4-C8F9-4730-B327-FDF5C42ADDF2}"/>
          </ac:spMkLst>
        </pc:spChg>
        <pc:spChg chg="add mod">
          <ac:chgData name="QNAP_Copy Su" userId="1126be78-0e4b-4fc6-8d80-fa9b94be460a" providerId="ADAL" clId="{77BF66C5-786B-47D8-B843-A469AF93C882}" dt="2018-12-19T07:49:09.085" v="1358" actId="14100"/>
          <ac:spMkLst>
            <pc:docMk/>
            <pc:sldMk cId="1229228603" sldId="307"/>
            <ac:spMk id="30" creationId="{AFF29E10-C76C-497B-8BB8-A68D3B4A68E0}"/>
          </ac:spMkLst>
        </pc:spChg>
        <pc:spChg chg="add mod">
          <ac:chgData name="QNAP_Copy Su" userId="1126be78-0e4b-4fc6-8d80-fa9b94be460a" providerId="ADAL" clId="{77BF66C5-786B-47D8-B843-A469AF93C882}" dt="2018-12-19T07:42:16.449" v="1250" actId="1076"/>
          <ac:spMkLst>
            <pc:docMk/>
            <pc:sldMk cId="1229228603" sldId="307"/>
            <ac:spMk id="32" creationId="{62066BB4-9989-44FB-99B2-620C465E7817}"/>
          </ac:spMkLst>
        </pc:spChg>
        <pc:spChg chg="add mod">
          <ac:chgData name="QNAP_Copy Su" userId="1126be78-0e4b-4fc6-8d80-fa9b94be460a" providerId="ADAL" clId="{77BF66C5-786B-47D8-B843-A469AF93C882}" dt="2018-12-19T07:42:16.449" v="1250" actId="1076"/>
          <ac:spMkLst>
            <pc:docMk/>
            <pc:sldMk cId="1229228603" sldId="307"/>
            <ac:spMk id="33" creationId="{A484D4D1-1DB1-4380-AA20-A701FD667B71}"/>
          </ac:spMkLst>
        </pc:spChg>
        <pc:spChg chg="del mod">
          <ac:chgData name="QNAP_Copy Su" userId="1126be78-0e4b-4fc6-8d80-fa9b94be460a" providerId="ADAL" clId="{77BF66C5-786B-47D8-B843-A469AF93C882}" dt="2018-12-19T07:37:15.562" v="1198" actId="478"/>
          <ac:spMkLst>
            <pc:docMk/>
            <pc:sldMk cId="1229228603" sldId="307"/>
            <ac:spMk id="35" creationId="{00000000-0000-0000-0000-000000000000}"/>
          </ac:spMkLst>
        </pc:spChg>
        <pc:spChg chg="del mod">
          <ac:chgData name="QNAP_Copy Su" userId="1126be78-0e4b-4fc6-8d80-fa9b94be460a" providerId="ADAL" clId="{77BF66C5-786B-47D8-B843-A469AF93C882}" dt="2018-12-19T07:37:15.562" v="1198" actId="478"/>
          <ac:spMkLst>
            <pc:docMk/>
            <pc:sldMk cId="1229228603" sldId="307"/>
            <ac:spMk id="36" creationId="{00000000-0000-0000-0000-000000000000}"/>
          </ac:spMkLst>
        </pc:spChg>
        <pc:spChg chg="add mod">
          <ac:chgData name="QNAP_Copy Su" userId="1126be78-0e4b-4fc6-8d80-fa9b94be460a" providerId="ADAL" clId="{77BF66C5-786B-47D8-B843-A469AF93C882}" dt="2018-12-19T07:42:16.449" v="1250" actId="1076"/>
          <ac:spMkLst>
            <pc:docMk/>
            <pc:sldMk cId="1229228603" sldId="307"/>
            <ac:spMk id="37" creationId="{0A483591-2772-4967-8FDC-35E6BFAC375F}"/>
          </ac:spMkLst>
        </pc:spChg>
        <pc:spChg chg="add mod">
          <ac:chgData name="QNAP_Copy Su" userId="1126be78-0e4b-4fc6-8d80-fa9b94be460a" providerId="ADAL" clId="{77BF66C5-786B-47D8-B843-A469AF93C882}" dt="2018-12-19T07:42:16.449" v="1250" actId="1076"/>
          <ac:spMkLst>
            <pc:docMk/>
            <pc:sldMk cId="1229228603" sldId="307"/>
            <ac:spMk id="38" creationId="{18AFE586-81CE-4616-BB83-CF108DC99F05}"/>
          </ac:spMkLst>
        </pc:spChg>
        <pc:spChg chg="add mod">
          <ac:chgData name="QNAP_Copy Su" userId="1126be78-0e4b-4fc6-8d80-fa9b94be460a" providerId="ADAL" clId="{77BF66C5-786B-47D8-B843-A469AF93C882}" dt="2018-12-19T07:45:02.311" v="1293" actId="1076"/>
          <ac:spMkLst>
            <pc:docMk/>
            <pc:sldMk cId="1229228603" sldId="307"/>
            <ac:spMk id="39" creationId="{5FE98417-EC93-454E-B64C-B3D40DDB95FF}"/>
          </ac:spMkLst>
        </pc:spChg>
        <pc:spChg chg="add mod">
          <ac:chgData name="QNAP_Copy Su" userId="1126be78-0e4b-4fc6-8d80-fa9b94be460a" providerId="ADAL" clId="{77BF66C5-786B-47D8-B843-A469AF93C882}" dt="2018-12-19T07:47:42.019" v="1347" actId="14100"/>
          <ac:spMkLst>
            <pc:docMk/>
            <pc:sldMk cId="1229228603" sldId="307"/>
            <ac:spMk id="42" creationId="{31C11471-35F4-444D-B444-267B00D5B31E}"/>
          </ac:spMkLst>
        </pc:spChg>
        <pc:spChg chg="add mod">
          <ac:chgData name="QNAP_Copy Su" userId="1126be78-0e4b-4fc6-8d80-fa9b94be460a" providerId="ADAL" clId="{77BF66C5-786B-47D8-B843-A469AF93C882}" dt="2018-12-19T07:44:15.349" v="1276" actId="1076"/>
          <ac:spMkLst>
            <pc:docMk/>
            <pc:sldMk cId="1229228603" sldId="307"/>
            <ac:spMk id="45" creationId="{2A66C9AC-9427-4D45-A5FD-2BCF5B9A063C}"/>
          </ac:spMkLst>
        </pc:spChg>
        <pc:spChg chg="add mod">
          <ac:chgData name="QNAP_Copy Su" userId="1126be78-0e4b-4fc6-8d80-fa9b94be460a" providerId="ADAL" clId="{77BF66C5-786B-47D8-B843-A469AF93C882}" dt="2018-12-19T07:44:23.182" v="1279" actId="1076"/>
          <ac:spMkLst>
            <pc:docMk/>
            <pc:sldMk cId="1229228603" sldId="307"/>
            <ac:spMk id="46" creationId="{43837B0D-ED62-4AF2-8477-0F1048CED45A}"/>
          </ac:spMkLst>
        </pc:spChg>
        <pc:spChg chg="add mod">
          <ac:chgData name="QNAP_Copy Su" userId="1126be78-0e4b-4fc6-8d80-fa9b94be460a" providerId="ADAL" clId="{77BF66C5-786B-47D8-B843-A469AF93C882}" dt="2018-12-19T07:44:33.869" v="1282" actId="1076"/>
          <ac:spMkLst>
            <pc:docMk/>
            <pc:sldMk cId="1229228603" sldId="307"/>
            <ac:spMk id="47" creationId="{9029AE58-B8EE-49E7-B862-CACC0CB6ACC5}"/>
          </ac:spMkLst>
        </pc:spChg>
        <pc:spChg chg="add mod ord">
          <ac:chgData name="QNAP_Copy Su" userId="1126be78-0e4b-4fc6-8d80-fa9b94be460a" providerId="ADAL" clId="{77BF66C5-786B-47D8-B843-A469AF93C882}" dt="2018-12-19T07:45:22.624" v="1300" actId="167"/>
          <ac:spMkLst>
            <pc:docMk/>
            <pc:sldMk cId="1229228603" sldId="307"/>
            <ac:spMk id="48" creationId="{69177F9D-2374-4E05-9290-03553B519548}"/>
          </ac:spMkLst>
        </pc:spChg>
        <pc:picChg chg="add mod">
          <ac:chgData name="QNAP_Copy Su" userId="1126be78-0e4b-4fc6-8d80-fa9b94be460a" providerId="ADAL" clId="{77BF66C5-786B-47D8-B843-A469AF93C882}" dt="2018-12-19T07:42:16.449" v="1250" actId="1076"/>
          <ac:picMkLst>
            <pc:docMk/>
            <pc:sldMk cId="1229228603" sldId="307"/>
            <ac:picMk id="3" creationId="{53B65721-6502-4293-A4B1-5653EB431BD6}"/>
          </ac:picMkLst>
        </pc:picChg>
        <pc:picChg chg="add mod">
          <ac:chgData name="QNAP_Copy Su" userId="1126be78-0e4b-4fc6-8d80-fa9b94be460a" providerId="ADAL" clId="{77BF66C5-786B-47D8-B843-A469AF93C882}" dt="2018-12-19T07:42:16.449" v="1250" actId="1076"/>
          <ac:picMkLst>
            <pc:docMk/>
            <pc:sldMk cId="1229228603" sldId="307"/>
            <ac:picMk id="4" creationId="{C1D2DB39-0727-4DB3-A738-A4D3B54E577A}"/>
          </ac:picMkLst>
        </pc:picChg>
        <pc:picChg chg="del mod">
          <ac:chgData name="QNAP_Copy Su" userId="1126be78-0e4b-4fc6-8d80-fa9b94be460a" providerId="ADAL" clId="{77BF66C5-786B-47D8-B843-A469AF93C882}" dt="2018-12-19T07:37:15.562" v="1198" actId="478"/>
          <ac:picMkLst>
            <pc:docMk/>
            <pc:sldMk cId="1229228603" sldId="307"/>
            <ac:picMk id="11" creationId="{C752B980-528A-4708-B5F9-8FA85F63107B}"/>
          </ac:picMkLst>
        </pc:picChg>
        <pc:picChg chg="del mod">
          <ac:chgData name="QNAP_Copy Su" userId="1126be78-0e4b-4fc6-8d80-fa9b94be460a" providerId="ADAL" clId="{77BF66C5-786B-47D8-B843-A469AF93C882}" dt="2018-12-19T07:37:15.562" v="1198" actId="478"/>
          <ac:picMkLst>
            <pc:docMk/>
            <pc:sldMk cId="1229228603" sldId="307"/>
            <ac:picMk id="12" creationId="{4D4EF783-DF45-4349-961B-28E4DFB651E4}"/>
          </ac:picMkLst>
        </pc:picChg>
        <pc:picChg chg="add mod">
          <ac:chgData name="QNAP_Copy Su" userId="1126be78-0e4b-4fc6-8d80-fa9b94be460a" providerId="ADAL" clId="{77BF66C5-786B-47D8-B843-A469AF93C882}" dt="2018-12-19T07:46:50.246" v="1324" actId="1076"/>
          <ac:picMkLst>
            <pc:docMk/>
            <pc:sldMk cId="1229228603" sldId="307"/>
            <ac:picMk id="17" creationId="{82736CD0-5016-4C6F-9BCB-B9D851F9ED45}"/>
          </ac:picMkLst>
        </pc:picChg>
        <pc:picChg chg="add mod">
          <ac:chgData name="QNAP_Copy Su" userId="1126be78-0e4b-4fc6-8d80-fa9b94be460a" providerId="ADAL" clId="{77BF66C5-786B-47D8-B843-A469AF93C882}" dt="2018-12-19T07:42:16.449" v="1250" actId="1076"/>
          <ac:picMkLst>
            <pc:docMk/>
            <pc:sldMk cId="1229228603" sldId="307"/>
            <ac:picMk id="19" creationId="{38A10161-A178-4441-9C23-33BA7EAE0121}"/>
          </ac:picMkLst>
        </pc:picChg>
        <pc:picChg chg="add mod">
          <ac:chgData name="QNAP_Copy Su" userId="1126be78-0e4b-4fc6-8d80-fa9b94be460a" providerId="ADAL" clId="{77BF66C5-786B-47D8-B843-A469AF93C882}" dt="2018-12-19T07:45:02.311" v="1293" actId="1076"/>
          <ac:picMkLst>
            <pc:docMk/>
            <pc:sldMk cId="1229228603" sldId="307"/>
            <ac:picMk id="20" creationId="{CD3BD6FF-2426-4476-B603-1D83EB30641E}"/>
          </ac:picMkLst>
        </pc:picChg>
        <pc:picChg chg="add mod">
          <ac:chgData name="QNAP_Copy Su" userId="1126be78-0e4b-4fc6-8d80-fa9b94be460a" providerId="ADAL" clId="{77BF66C5-786B-47D8-B843-A469AF93C882}" dt="2018-12-19T07:45:09.892" v="1296" actId="1076"/>
          <ac:picMkLst>
            <pc:docMk/>
            <pc:sldMk cId="1229228603" sldId="307"/>
            <ac:picMk id="24" creationId="{F33F760A-1B55-4202-A116-A19C522ED293}"/>
          </ac:picMkLst>
        </pc:picChg>
        <pc:picChg chg="add mod">
          <ac:chgData name="QNAP_Copy Su" userId="1126be78-0e4b-4fc6-8d80-fa9b94be460a" providerId="ADAL" clId="{77BF66C5-786B-47D8-B843-A469AF93C882}" dt="2018-12-19T07:48:16.534" v="1355" actId="1076"/>
          <ac:picMkLst>
            <pc:docMk/>
            <pc:sldMk cId="1229228603" sldId="307"/>
            <ac:picMk id="27" creationId="{0D755A69-4338-4739-8F37-1D1F2F81D1E1}"/>
          </ac:picMkLst>
        </pc:picChg>
        <pc:picChg chg="add mod ord modCrop">
          <ac:chgData name="QNAP_Copy Su" userId="1126be78-0e4b-4fc6-8d80-fa9b94be460a" providerId="ADAL" clId="{77BF66C5-786B-47D8-B843-A469AF93C882}" dt="2018-12-19T07:49:35.399" v="1361" actId="1076"/>
          <ac:picMkLst>
            <pc:docMk/>
            <pc:sldMk cId="1229228603" sldId="307"/>
            <ac:picMk id="31" creationId="{5767FEFF-6D6C-4656-89F7-9CF855898F4A}"/>
          </ac:picMkLst>
        </pc:picChg>
        <pc:picChg chg="del mod">
          <ac:chgData name="QNAP_Copy Su" userId="1126be78-0e4b-4fc6-8d80-fa9b94be460a" providerId="ADAL" clId="{77BF66C5-786B-47D8-B843-A469AF93C882}" dt="2018-12-19T07:37:12.137" v="1196" actId="478"/>
          <ac:picMkLst>
            <pc:docMk/>
            <pc:sldMk cId="1229228603" sldId="307"/>
            <ac:picMk id="34" creationId="{00000000-0000-0000-0000-000000000000}"/>
          </ac:picMkLst>
        </pc:picChg>
        <pc:picChg chg="del mod">
          <ac:chgData name="QNAP_Copy Su" userId="1126be78-0e4b-4fc6-8d80-fa9b94be460a" providerId="ADAL" clId="{77BF66C5-786B-47D8-B843-A469AF93C882}" dt="2018-12-19T07:40:53.128" v="1230" actId="478"/>
          <ac:picMkLst>
            <pc:docMk/>
            <pc:sldMk cId="1229228603" sldId="307"/>
            <ac:picMk id="40" creationId="{00000000-0000-0000-0000-000000000000}"/>
          </ac:picMkLst>
        </pc:picChg>
        <pc:picChg chg="del mod">
          <ac:chgData name="QNAP_Copy Su" userId="1126be78-0e4b-4fc6-8d80-fa9b94be460a" providerId="ADAL" clId="{77BF66C5-786B-47D8-B843-A469AF93C882}" dt="2018-12-19T07:37:22.515" v="1199" actId="1076"/>
          <ac:picMkLst>
            <pc:docMk/>
            <pc:sldMk cId="1229228603" sldId="307"/>
            <ac:picMk id="41" creationId="{00000000-0000-0000-0000-000000000000}"/>
          </ac:picMkLst>
        </pc:picChg>
        <pc:picChg chg="add mod">
          <ac:chgData name="QNAP_Copy Su" userId="1126be78-0e4b-4fc6-8d80-fa9b94be460a" providerId="ADAL" clId="{77BF66C5-786B-47D8-B843-A469AF93C882}" dt="2018-12-19T07:47:39.829" v="1346" actId="1076"/>
          <ac:picMkLst>
            <pc:docMk/>
            <pc:sldMk cId="1229228603" sldId="307"/>
            <ac:picMk id="43" creationId="{E4E308C0-B04B-4862-80D6-6380505BCCCB}"/>
          </ac:picMkLst>
        </pc:picChg>
        <pc:picChg chg="add mod">
          <ac:chgData name="QNAP_Copy Su" userId="1126be78-0e4b-4fc6-8d80-fa9b94be460a" providerId="ADAL" clId="{77BF66C5-786B-47D8-B843-A469AF93C882}" dt="2018-12-19T07:48:14.078" v="1354" actId="1076"/>
          <ac:picMkLst>
            <pc:docMk/>
            <pc:sldMk cId="1229228603" sldId="307"/>
            <ac:picMk id="44" creationId="{3F089C9F-DF55-4680-8971-D53432450AFD}"/>
          </ac:picMkLst>
        </pc:picChg>
        <pc:picChg chg="add del mod">
          <ac:chgData name="QNAP_Copy Su" userId="1126be78-0e4b-4fc6-8d80-fa9b94be460a" providerId="ADAL" clId="{77BF66C5-786B-47D8-B843-A469AF93C882}" dt="2018-12-19T07:46:17.702" v="1309" actId="478"/>
          <ac:picMkLst>
            <pc:docMk/>
            <pc:sldMk cId="1229228603" sldId="307"/>
            <ac:picMk id="50" creationId="{7282EAAA-F3AC-48FD-B6E5-12B922A4B999}"/>
          </ac:picMkLst>
        </pc:picChg>
        <pc:picChg chg="add mod">
          <ac:chgData name="QNAP_Copy Su" userId="1126be78-0e4b-4fc6-8d80-fa9b94be460a" providerId="ADAL" clId="{77BF66C5-786B-47D8-B843-A469AF93C882}" dt="2018-12-19T07:46:36.950" v="1317" actId="1076"/>
          <ac:picMkLst>
            <pc:docMk/>
            <pc:sldMk cId="1229228603" sldId="307"/>
            <ac:picMk id="52" creationId="{3AFB9EB5-181E-416E-98DD-3EB95F0A62A5}"/>
          </ac:picMkLst>
        </pc:picChg>
        <pc:picChg chg="add mod">
          <ac:chgData name="QNAP_Copy Su" userId="1126be78-0e4b-4fc6-8d80-fa9b94be460a" providerId="ADAL" clId="{77BF66C5-786B-47D8-B843-A469AF93C882}" dt="2018-12-19T07:47:08.942" v="1333" actId="1076"/>
          <ac:picMkLst>
            <pc:docMk/>
            <pc:sldMk cId="1229228603" sldId="307"/>
            <ac:picMk id="53" creationId="{F2226C32-BE86-4979-AE2C-48C5BAE6EE74}"/>
          </ac:picMkLst>
        </pc:picChg>
        <pc:picChg chg="add mod ord">
          <ac:chgData name="QNAP_Copy Su" userId="1126be78-0e4b-4fc6-8d80-fa9b94be460a" providerId="ADAL" clId="{77BF66C5-786B-47D8-B843-A469AF93C882}" dt="2018-12-19T08:12:25.990" v="1468" actId="14100"/>
          <ac:picMkLst>
            <pc:docMk/>
            <pc:sldMk cId="1229228603" sldId="307"/>
            <ac:picMk id="54" creationId="{3E3957E1-6B3E-4945-9E36-7F3876E7C981}"/>
          </ac:picMkLst>
        </pc:picChg>
      </pc:sldChg>
      <pc:sldChg chg="addSp delSp modSp">
        <pc:chgData name="QNAP_Copy Su" userId="1126be78-0e4b-4fc6-8d80-fa9b94be460a" providerId="ADAL" clId="{77BF66C5-786B-47D8-B843-A469AF93C882}" dt="2018-12-19T09:45:36.357" v="2206" actId="167"/>
        <pc:sldMkLst>
          <pc:docMk/>
          <pc:sldMk cId="987833470" sldId="308"/>
        </pc:sldMkLst>
        <pc:spChg chg="del mod">
          <ac:chgData name="QNAP_Copy Su" userId="1126be78-0e4b-4fc6-8d80-fa9b94be460a" providerId="ADAL" clId="{77BF66C5-786B-47D8-B843-A469AF93C882}" dt="2018-12-19T09:17:01.657" v="1683" actId="478"/>
          <ac:spMkLst>
            <pc:docMk/>
            <pc:sldMk cId="987833470" sldId="308"/>
            <ac:spMk id="6" creationId="{00000000-0000-0000-0000-000000000000}"/>
          </ac:spMkLst>
        </pc:spChg>
        <pc:spChg chg="mod">
          <ac:chgData name="QNAP_Copy Su" userId="1126be78-0e4b-4fc6-8d80-fa9b94be460a" providerId="ADAL" clId="{77BF66C5-786B-47D8-B843-A469AF93C882}" dt="2018-12-19T09:16:03.865" v="1662" actId="164"/>
          <ac:spMkLst>
            <pc:docMk/>
            <pc:sldMk cId="987833470" sldId="308"/>
            <ac:spMk id="7" creationId="{00000000-0000-0000-0000-000000000000}"/>
          </ac:spMkLst>
        </pc:spChg>
        <pc:spChg chg="del mod">
          <ac:chgData name="QNAP_Copy Su" userId="1126be78-0e4b-4fc6-8d80-fa9b94be460a" providerId="ADAL" clId="{77BF66C5-786B-47D8-B843-A469AF93C882}" dt="2018-12-19T09:17:01.657" v="1683" actId="478"/>
          <ac:spMkLst>
            <pc:docMk/>
            <pc:sldMk cId="987833470" sldId="308"/>
            <ac:spMk id="9" creationId="{00000000-0000-0000-0000-000000000000}"/>
          </ac:spMkLst>
        </pc:spChg>
        <pc:spChg chg="mod">
          <ac:chgData name="QNAP_Copy Su" userId="1126be78-0e4b-4fc6-8d80-fa9b94be460a" providerId="ADAL" clId="{77BF66C5-786B-47D8-B843-A469AF93C882}" dt="2018-12-19T09:16:51.567" v="1680" actId="1076"/>
          <ac:spMkLst>
            <pc:docMk/>
            <pc:sldMk cId="987833470" sldId="308"/>
            <ac:spMk id="33" creationId="{B4B57411-7FD5-4418-A5E7-AD87917FFA25}"/>
          </ac:spMkLst>
        </pc:spChg>
        <pc:spChg chg="mod">
          <ac:chgData name="QNAP_Copy Su" userId="1126be78-0e4b-4fc6-8d80-fa9b94be460a" providerId="ADAL" clId="{77BF66C5-786B-47D8-B843-A469AF93C882}" dt="2018-12-19T09:16:58.930" v="1682" actId="1076"/>
          <ac:spMkLst>
            <pc:docMk/>
            <pc:sldMk cId="987833470" sldId="308"/>
            <ac:spMk id="38" creationId="{D8575F74-3FC4-4269-8A12-D9C555460CA5}"/>
          </ac:spMkLst>
        </pc:spChg>
        <pc:spChg chg="add mod ord">
          <ac:chgData name="QNAP_Copy Su" userId="1126be78-0e4b-4fc6-8d80-fa9b94be460a" providerId="ADAL" clId="{77BF66C5-786B-47D8-B843-A469AF93C882}" dt="2018-12-19T09:44:30.259" v="2196" actId="1582"/>
          <ac:spMkLst>
            <pc:docMk/>
            <pc:sldMk cId="987833470" sldId="308"/>
            <ac:spMk id="41" creationId="{C1CC7F14-4ACE-43A6-B83F-9865D9EB6038}"/>
          </ac:spMkLst>
        </pc:spChg>
        <pc:spChg chg="add mod ord">
          <ac:chgData name="QNAP_Copy Su" userId="1126be78-0e4b-4fc6-8d80-fa9b94be460a" providerId="ADAL" clId="{77BF66C5-786B-47D8-B843-A469AF93C882}" dt="2018-12-19T09:44:30.259" v="2196" actId="1582"/>
          <ac:spMkLst>
            <pc:docMk/>
            <pc:sldMk cId="987833470" sldId="308"/>
            <ac:spMk id="47" creationId="{39D554C3-E9F5-4938-A482-76F05634EB93}"/>
          </ac:spMkLst>
        </pc:spChg>
        <pc:spChg chg="add mod ord">
          <ac:chgData name="QNAP_Copy Su" userId="1126be78-0e4b-4fc6-8d80-fa9b94be460a" providerId="ADAL" clId="{77BF66C5-786B-47D8-B843-A469AF93C882}" dt="2018-12-19T09:44:30.259" v="2196" actId="1582"/>
          <ac:spMkLst>
            <pc:docMk/>
            <pc:sldMk cId="987833470" sldId="308"/>
            <ac:spMk id="48" creationId="{9379AEEC-0E03-4A38-BAB5-5E3944CCFC87}"/>
          </ac:spMkLst>
        </pc:spChg>
        <pc:grpChg chg="add mod ord">
          <ac:chgData name="QNAP_Copy Su" userId="1126be78-0e4b-4fc6-8d80-fa9b94be460a" providerId="ADAL" clId="{77BF66C5-786B-47D8-B843-A469AF93C882}" dt="2018-12-19T09:16:03.865" v="1662" actId="164"/>
          <ac:grpSpMkLst>
            <pc:docMk/>
            <pc:sldMk cId="987833470" sldId="308"/>
            <ac:grpSpMk id="8" creationId="{205577F0-D21B-4AFF-909C-65D8579B260E}"/>
          </ac:grpSpMkLst>
        </pc:grpChg>
        <pc:grpChg chg="add del mod">
          <ac:chgData name="QNAP_Copy Su" userId="1126be78-0e4b-4fc6-8d80-fa9b94be460a" providerId="ADAL" clId="{77BF66C5-786B-47D8-B843-A469AF93C882}" dt="2018-12-19T09:12:10.746" v="1607" actId="478"/>
          <ac:grpSpMkLst>
            <pc:docMk/>
            <pc:sldMk cId="987833470" sldId="308"/>
            <ac:grpSpMk id="11" creationId="{7823A6CB-1364-4B65-9AD2-E25DD9D5DE71}"/>
          </ac:grpSpMkLst>
        </pc:grpChg>
        <pc:grpChg chg="add mod">
          <ac:chgData name="QNAP_Copy Su" userId="1126be78-0e4b-4fc6-8d80-fa9b94be460a" providerId="ADAL" clId="{77BF66C5-786B-47D8-B843-A469AF93C882}" dt="2018-12-19T09:16:35.511" v="1676" actId="1036"/>
          <ac:grpSpMkLst>
            <pc:docMk/>
            <pc:sldMk cId="987833470" sldId="308"/>
            <ac:grpSpMk id="14" creationId="{92ECB679-D2F0-48E6-93EE-4276A2706AF4}"/>
          </ac:grpSpMkLst>
        </pc:grpChg>
        <pc:grpChg chg="add del mod">
          <ac:chgData name="QNAP_Copy Su" userId="1126be78-0e4b-4fc6-8d80-fa9b94be460a" providerId="ADAL" clId="{77BF66C5-786B-47D8-B843-A469AF93C882}" dt="2018-12-19T09:12:10.746" v="1607" actId="478"/>
          <ac:grpSpMkLst>
            <pc:docMk/>
            <pc:sldMk cId="987833470" sldId="308"/>
            <ac:grpSpMk id="17" creationId="{985AE99D-85E0-4D53-9373-316BF597EFBA}"/>
          </ac:grpSpMkLst>
        </pc:grpChg>
        <pc:grpChg chg="add del mod ord">
          <ac:chgData name="QNAP_Copy Su" userId="1126be78-0e4b-4fc6-8d80-fa9b94be460a" providerId="ADAL" clId="{77BF66C5-786B-47D8-B843-A469AF93C882}" dt="2018-12-19T09:15:45.106" v="1657" actId="478"/>
          <ac:grpSpMkLst>
            <pc:docMk/>
            <pc:sldMk cId="987833470" sldId="308"/>
            <ac:grpSpMk id="24" creationId="{2664C76E-CF78-4489-89B6-C6DE053F726D}"/>
          </ac:grpSpMkLst>
        </pc:grpChg>
        <pc:grpChg chg="add del mod ord">
          <ac:chgData name="QNAP_Copy Su" userId="1126be78-0e4b-4fc6-8d80-fa9b94be460a" providerId="ADAL" clId="{77BF66C5-786B-47D8-B843-A469AF93C882}" dt="2018-12-19T09:15:45.106" v="1657" actId="478"/>
          <ac:grpSpMkLst>
            <pc:docMk/>
            <pc:sldMk cId="987833470" sldId="308"/>
            <ac:grpSpMk id="27" creationId="{6D21AD3A-FA71-4A83-91D0-376017B9DB83}"/>
          </ac:grpSpMkLst>
        </pc:grpChg>
        <pc:grpChg chg="add mod">
          <ac:chgData name="QNAP_Copy Su" userId="1126be78-0e4b-4fc6-8d80-fa9b94be460a" providerId="ADAL" clId="{77BF66C5-786B-47D8-B843-A469AF93C882}" dt="2018-12-19T09:42:45.179" v="2076" actId="1076"/>
          <ac:grpSpMkLst>
            <pc:docMk/>
            <pc:sldMk cId="987833470" sldId="308"/>
            <ac:grpSpMk id="30" creationId="{A893380F-02C4-4646-AA83-57976232798D}"/>
          </ac:grpSpMkLst>
        </pc:grpChg>
        <pc:grpChg chg="add mod">
          <ac:chgData name="QNAP_Copy Su" userId="1126be78-0e4b-4fc6-8d80-fa9b94be460a" providerId="ADAL" clId="{77BF66C5-786B-47D8-B843-A469AF93C882}" dt="2018-12-19T09:16:35.511" v="1676" actId="1036"/>
          <ac:grpSpMkLst>
            <pc:docMk/>
            <pc:sldMk cId="987833470" sldId="308"/>
            <ac:grpSpMk id="31" creationId="{BD8C404E-D3C3-40BA-86E0-18A83BA0054F}"/>
          </ac:grpSpMkLst>
        </pc:grpChg>
        <pc:grpChg chg="mod">
          <ac:chgData name="QNAP_Copy Su" userId="1126be78-0e4b-4fc6-8d80-fa9b94be460a" providerId="ADAL" clId="{77BF66C5-786B-47D8-B843-A469AF93C882}" dt="2018-12-19T09:16:29.891" v="1669" actId="408"/>
          <ac:grpSpMkLst>
            <pc:docMk/>
            <pc:sldMk cId="987833470" sldId="308"/>
            <ac:grpSpMk id="32" creationId="{1A6C33F5-43BE-4455-8BB3-A8F493A13BC2}"/>
          </ac:grpSpMkLst>
        </pc:grpChg>
        <pc:grpChg chg="add mod">
          <ac:chgData name="QNAP_Copy Su" userId="1126be78-0e4b-4fc6-8d80-fa9b94be460a" providerId="ADAL" clId="{77BF66C5-786B-47D8-B843-A469AF93C882}" dt="2018-12-19T09:16:35.511" v="1676" actId="1036"/>
          <ac:grpSpMkLst>
            <pc:docMk/>
            <pc:sldMk cId="987833470" sldId="308"/>
            <ac:grpSpMk id="36" creationId="{2F2A7F3B-66CC-4B38-955E-CB58330ABEE5}"/>
          </ac:grpSpMkLst>
        </pc:grpChg>
        <pc:grpChg chg="mod">
          <ac:chgData name="QNAP_Copy Su" userId="1126be78-0e4b-4fc6-8d80-fa9b94be460a" providerId="ADAL" clId="{77BF66C5-786B-47D8-B843-A469AF93C882}" dt="2018-12-19T09:16:17.681" v="1666" actId="554"/>
          <ac:grpSpMkLst>
            <pc:docMk/>
            <pc:sldMk cId="987833470" sldId="308"/>
            <ac:grpSpMk id="37" creationId="{1D335DA4-ECD9-477F-8D9E-27B011A124EA}"/>
          </ac:grpSpMkLst>
        </pc:grpChg>
        <pc:picChg chg="add mod">
          <ac:chgData name="QNAP_Copy Su" userId="1126be78-0e4b-4fc6-8d80-fa9b94be460a" providerId="ADAL" clId="{77BF66C5-786B-47D8-B843-A469AF93C882}" dt="2018-12-19T09:45:20.851" v="2202" actId="1076"/>
          <ac:picMkLst>
            <pc:docMk/>
            <pc:sldMk cId="987833470" sldId="308"/>
            <ac:picMk id="4" creationId="{709F453F-7E51-4D75-8B33-3E07C28BB0CE}"/>
          </ac:picMkLst>
        </pc:picChg>
        <pc:picChg chg="add del mod">
          <ac:chgData name="QNAP_Copy Su" userId="1126be78-0e4b-4fc6-8d80-fa9b94be460a" providerId="ADAL" clId="{77BF66C5-786B-47D8-B843-A469AF93C882}" dt="2018-12-19T09:13:51.617" v="1626" actId="1076"/>
          <ac:picMkLst>
            <pc:docMk/>
            <pc:sldMk cId="987833470" sldId="308"/>
            <ac:picMk id="5" creationId="{1DFEDA86-9295-4CD7-AEA7-D47DD440F5FF}"/>
          </ac:picMkLst>
        </pc:picChg>
        <pc:picChg chg="del mod">
          <ac:chgData name="QNAP_Copy Su" userId="1126be78-0e4b-4fc6-8d80-fa9b94be460a" providerId="ADAL" clId="{77BF66C5-786B-47D8-B843-A469AF93C882}" dt="2018-12-19T09:17:31.522" v="1688" actId="478"/>
          <ac:picMkLst>
            <pc:docMk/>
            <pc:sldMk cId="987833470" sldId="308"/>
            <ac:picMk id="10" creationId="{00000000-0000-0000-0000-000000000000}"/>
          </ac:picMkLst>
        </pc:picChg>
        <pc:picChg chg="add mod">
          <ac:chgData name="QNAP_Copy Su" userId="1126be78-0e4b-4fc6-8d80-fa9b94be460a" providerId="ADAL" clId="{77BF66C5-786B-47D8-B843-A469AF93C882}" dt="2018-12-19T09:17:34.867" v="1690" actId="1076"/>
          <ac:picMkLst>
            <pc:docMk/>
            <pc:sldMk cId="987833470" sldId="308"/>
            <ac:picMk id="15" creationId="{FA60A97A-FFE8-4420-AAB7-DEB3CCDCF53F}"/>
          </ac:picMkLst>
        </pc:picChg>
        <pc:picChg chg="add mod">
          <ac:chgData name="QNAP_Copy Su" userId="1126be78-0e4b-4fc6-8d80-fa9b94be460a" providerId="ADAL" clId="{77BF66C5-786B-47D8-B843-A469AF93C882}" dt="2018-12-19T09:45:18.433" v="2201" actId="12788"/>
          <ac:picMkLst>
            <pc:docMk/>
            <pc:sldMk cId="987833470" sldId="308"/>
            <ac:picMk id="16" creationId="{AAE71AF6-AD3F-41EA-8A04-A84E2AD06AC5}"/>
          </ac:picMkLst>
        </pc:picChg>
        <pc:picChg chg="add del">
          <ac:chgData name="QNAP_Copy Su" userId="1126be78-0e4b-4fc6-8d80-fa9b94be460a" providerId="ADAL" clId="{77BF66C5-786B-47D8-B843-A469AF93C882}" dt="2018-12-19T09:22:27.515" v="1695" actId="478"/>
          <ac:picMkLst>
            <pc:docMk/>
            <pc:sldMk cId="987833470" sldId="308"/>
            <ac:picMk id="20" creationId="{8F1EE282-BED4-41AB-8C39-396962356BF1}"/>
          </ac:picMkLst>
        </pc:picChg>
        <pc:picChg chg="add mod">
          <ac:chgData name="QNAP_Copy Su" userId="1126be78-0e4b-4fc6-8d80-fa9b94be460a" providerId="ADAL" clId="{77BF66C5-786B-47D8-B843-A469AF93C882}" dt="2018-12-19T09:15:54.410" v="1660" actId="1076"/>
          <ac:picMkLst>
            <pc:docMk/>
            <pc:sldMk cId="987833470" sldId="308"/>
            <ac:picMk id="21" creationId="{A1B2BB7F-FCA5-4972-A0D9-A0C25968A91B}"/>
          </ac:picMkLst>
        </pc:picChg>
        <pc:picChg chg="add mod">
          <ac:chgData name="QNAP_Copy Su" userId="1126be78-0e4b-4fc6-8d80-fa9b94be460a" providerId="ADAL" clId="{77BF66C5-786B-47D8-B843-A469AF93C882}" dt="2018-12-19T09:13:57.731" v="1628" actId="164"/>
          <ac:picMkLst>
            <pc:docMk/>
            <pc:sldMk cId="987833470" sldId="308"/>
            <ac:picMk id="22" creationId="{FCE670FD-CAD7-4EFC-9A73-40F7D4AF2EA2}"/>
          </ac:picMkLst>
        </pc:picChg>
        <pc:picChg chg="add mod">
          <ac:chgData name="QNAP_Copy Su" userId="1126be78-0e4b-4fc6-8d80-fa9b94be460a" providerId="ADAL" clId="{77BF66C5-786B-47D8-B843-A469AF93C882}" dt="2018-12-19T09:23:19.164" v="1700" actId="164"/>
          <ac:picMkLst>
            <pc:docMk/>
            <pc:sldMk cId="987833470" sldId="308"/>
            <ac:picMk id="23" creationId="{6E3AEF6F-4052-4EE8-A374-8BDEDB4619FB}"/>
          </ac:picMkLst>
        </pc:picChg>
        <pc:picChg chg="add mod ord">
          <ac:chgData name="QNAP_Copy Su" userId="1126be78-0e4b-4fc6-8d80-fa9b94be460a" providerId="ADAL" clId="{77BF66C5-786B-47D8-B843-A469AF93C882}" dt="2018-12-19T09:45:36.357" v="2206" actId="167"/>
          <ac:picMkLst>
            <pc:docMk/>
            <pc:sldMk cId="987833470" sldId="308"/>
            <ac:picMk id="44" creationId="{E799D828-D17A-497B-986B-C5E8A61BD506}"/>
          </ac:picMkLst>
        </pc:picChg>
        <pc:picChg chg="add del mod">
          <ac:chgData name="QNAP_Copy Su" userId="1126be78-0e4b-4fc6-8d80-fa9b94be460a" providerId="ADAL" clId="{77BF66C5-786B-47D8-B843-A469AF93C882}" dt="2018-12-19T09:22:21.946" v="1693" actId="478"/>
          <ac:picMkLst>
            <pc:docMk/>
            <pc:sldMk cId="987833470" sldId="308"/>
            <ac:picMk id="1026" creationId="{00000000-0000-0000-0000-000000000000}"/>
          </ac:picMkLst>
        </pc:picChg>
        <pc:picChg chg="mod">
          <ac:chgData name="QNAP_Copy Su" userId="1126be78-0e4b-4fc6-8d80-fa9b94be460a" providerId="ADAL" clId="{77BF66C5-786B-47D8-B843-A469AF93C882}" dt="2018-12-19T09:45:24.612" v="2204" actId="1076"/>
          <ac:picMkLst>
            <pc:docMk/>
            <pc:sldMk cId="987833470" sldId="308"/>
            <ac:picMk id="1028" creationId="{00000000-0000-0000-0000-000000000000}"/>
          </ac:picMkLst>
        </pc:picChg>
        <pc:picChg chg="del mod">
          <ac:chgData name="QNAP_Copy Su" userId="1126be78-0e4b-4fc6-8d80-fa9b94be460a" providerId="ADAL" clId="{77BF66C5-786B-47D8-B843-A469AF93C882}" dt="2018-12-19T09:10:47.891" v="1577" actId="478"/>
          <ac:picMkLst>
            <pc:docMk/>
            <pc:sldMk cId="987833470" sldId="308"/>
            <ac:picMk id="1030" creationId="{00000000-0000-0000-0000-000000000000}"/>
          </ac:picMkLst>
        </pc:picChg>
        <pc:picChg chg="del">
          <ac:chgData name="QNAP_Copy Su" userId="1126be78-0e4b-4fc6-8d80-fa9b94be460a" providerId="ADAL" clId="{77BF66C5-786B-47D8-B843-A469AF93C882}" dt="2018-12-19T09:10:49.754" v="1578" actId="478"/>
          <ac:picMkLst>
            <pc:docMk/>
            <pc:sldMk cId="987833470" sldId="308"/>
            <ac:picMk id="1032" creationId="{00000000-0000-0000-0000-000000000000}"/>
          </ac:picMkLst>
        </pc:picChg>
      </pc:sldChg>
      <pc:sldChg chg="addSp delSp modSp">
        <pc:chgData name="QNAP_Copy Su" userId="1126be78-0e4b-4fc6-8d80-fa9b94be460a" providerId="ADAL" clId="{77BF66C5-786B-47D8-B843-A469AF93C882}" dt="2018-12-19T08:07:57.112" v="1432" actId="14100"/>
        <pc:sldMkLst>
          <pc:docMk/>
          <pc:sldMk cId="1100350478" sldId="309"/>
        </pc:sldMkLst>
        <pc:spChg chg="mod">
          <ac:chgData name="QNAP_Copy Su" userId="1126be78-0e4b-4fc6-8d80-fa9b94be460a" providerId="ADAL" clId="{77BF66C5-786B-47D8-B843-A469AF93C882}" dt="2018-12-19T04:01:08.359" v="316" actId="207"/>
          <ac:spMkLst>
            <pc:docMk/>
            <pc:sldMk cId="1100350478" sldId="309"/>
            <ac:spMk id="2" creationId="{00000000-0000-0000-0000-000000000000}"/>
          </ac:spMkLst>
        </pc:spChg>
        <pc:spChg chg="add mod">
          <ac:chgData name="QNAP_Copy Su" userId="1126be78-0e4b-4fc6-8d80-fa9b94be460a" providerId="ADAL" clId="{77BF66C5-786B-47D8-B843-A469AF93C882}" dt="2018-12-19T06:27:51.091" v="555" actId="164"/>
          <ac:spMkLst>
            <pc:docMk/>
            <pc:sldMk cId="1100350478" sldId="309"/>
            <ac:spMk id="3" creationId="{A3611BCC-535B-4EE0-BFF7-5486C5297F8C}"/>
          </ac:spMkLst>
        </pc:spChg>
        <pc:spChg chg="add mod ord">
          <ac:chgData name="QNAP_Copy Su" userId="1126be78-0e4b-4fc6-8d80-fa9b94be460a" providerId="ADAL" clId="{77BF66C5-786B-47D8-B843-A469AF93C882}" dt="2018-12-19T06:27:51.091" v="555" actId="164"/>
          <ac:spMkLst>
            <pc:docMk/>
            <pc:sldMk cId="1100350478" sldId="309"/>
            <ac:spMk id="5" creationId="{CF07B261-D192-4D4B-AE53-6DCE9BA30D53}"/>
          </ac:spMkLst>
        </pc:spChg>
        <pc:spChg chg="mod">
          <ac:chgData name="QNAP_Copy Su" userId="1126be78-0e4b-4fc6-8d80-fa9b94be460a" providerId="ADAL" clId="{77BF66C5-786B-47D8-B843-A469AF93C882}" dt="2018-12-19T07:01:05.004" v="1071" actId="14100"/>
          <ac:spMkLst>
            <pc:docMk/>
            <pc:sldMk cId="1100350478" sldId="309"/>
            <ac:spMk id="7" creationId="{00000000-0000-0000-0000-000000000000}"/>
          </ac:spMkLst>
        </pc:spChg>
        <pc:spChg chg="del mod">
          <ac:chgData name="QNAP_Copy Su" userId="1126be78-0e4b-4fc6-8d80-fa9b94be460a" providerId="ADAL" clId="{77BF66C5-786B-47D8-B843-A469AF93C882}" dt="2018-12-19T06:21:55.090" v="466" actId="478"/>
          <ac:spMkLst>
            <pc:docMk/>
            <pc:sldMk cId="1100350478" sldId="309"/>
            <ac:spMk id="8" creationId="{1CEE1B38-6B56-4787-A3AE-7E61F563BF52}"/>
          </ac:spMkLst>
        </pc:spChg>
        <pc:spChg chg="add mod">
          <ac:chgData name="QNAP_Copy Su" userId="1126be78-0e4b-4fc6-8d80-fa9b94be460a" providerId="ADAL" clId="{77BF66C5-786B-47D8-B843-A469AF93C882}" dt="2018-12-19T06:27:51.091" v="555" actId="164"/>
          <ac:spMkLst>
            <pc:docMk/>
            <pc:sldMk cId="1100350478" sldId="309"/>
            <ac:spMk id="8" creationId="{67FC31D2-AD75-406A-9094-909BE1BC1B2C}"/>
          </ac:spMkLst>
        </pc:spChg>
        <pc:spChg chg="del mod">
          <ac:chgData name="QNAP_Copy Su" userId="1126be78-0e4b-4fc6-8d80-fa9b94be460a" providerId="ADAL" clId="{77BF66C5-786B-47D8-B843-A469AF93C882}" dt="2018-12-19T06:21:55.090" v="466" actId="478"/>
          <ac:spMkLst>
            <pc:docMk/>
            <pc:sldMk cId="1100350478" sldId="309"/>
            <ac:spMk id="9" creationId="{1CEE1B38-6B56-4787-A3AE-7E61F563BF52}"/>
          </ac:spMkLst>
        </pc:spChg>
        <pc:spChg chg="del mod">
          <ac:chgData name="QNAP_Copy Su" userId="1126be78-0e4b-4fc6-8d80-fa9b94be460a" providerId="ADAL" clId="{77BF66C5-786B-47D8-B843-A469AF93C882}" dt="2018-12-19T06:21:55.090" v="466" actId="478"/>
          <ac:spMkLst>
            <pc:docMk/>
            <pc:sldMk cId="1100350478" sldId="309"/>
            <ac:spMk id="10" creationId="{1CEE1B38-6B56-4787-A3AE-7E61F563BF52}"/>
          </ac:spMkLst>
        </pc:spChg>
        <pc:spChg chg="add mod ord topLvl">
          <ac:chgData name="QNAP_Copy Su" userId="1126be78-0e4b-4fc6-8d80-fa9b94be460a" providerId="ADAL" clId="{77BF66C5-786B-47D8-B843-A469AF93C882}" dt="2018-12-19T06:27:51.091" v="555" actId="164"/>
          <ac:spMkLst>
            <pc:docMk/>
            <pc:sldMk cId="1100350478" sldId="309"/>
            <ac:spMk id="10" creationId="{E5C63F86-3CBE-4883-A42A-ECDEF0E1908E}"/>
          </ac:spMkLst>
        </pc:spChg>
        <pc:spChg chg="add mod ord">
          <ac:chgData name="QNAP_Copy Su" userId="1126be78-0e4b-4fc6-8d80-fa9b94be460a" providerId="ADAL" clId="{77BF66C5-786B-47D8-B843-A469AF93C882}" dt="2018-12-19T06:27:51.091" v="555" actId="164"/>
          <ac:spMkLst>
            <pc:docMk/>
            <pc:sldMk cId="1100350478" sldId="309"/>
            <ac:spMk id="13" creationId="{53037104-FB7F-4FB8-9F35-4A461D31A9A2}"/>
          </ac:spMkLst>
        </pc:spChg>
        <pc:spChg chg="add del mod">
          <ac:chgData name="QNAP_Copy Su" userId="1126be78-0e4b-4fc6-8d80-fa9b94be460a" providerId="ADAL" clId="{77BF66C5-786B-47D8-B843-A469AF93C882}" dt="2018-12-19T06:15:41.001" v="398" actId="478"/>
          <ac:spMkLst>
            <pc:docMk/>
            <pc:sldMk cId="1100350478" sldId="309"/>
            <ac:spMk id="14" creationId="{C21ADD43-00DD-4DF8-B29B-DE3EADF0D7C9}"/>
          </ac:spMkLst>
        </pc:spChg>
        <pc:spChg chg="add mod ord">
          <ac:chgData name="QNAP_Copy Su" userId="1126be78-0e4b-4fc6-8d80-fa9b94be460a" providerId="ADAL" clId="{77BF66C5-786B-47D8-B843-A469AF93C882}" dt="2018-12-19T06:27:51.091" v="555" actId="164"/>
          <ac:spMkLst>
            <pc:docMk/>
            <pc:sldMk cId="1100350478" sldId="309"/>
            <ac:spMk id="16" creationId="{0B94CE0F-1802-4CA2-9A4D-A30E82DB1153}"/>
          </ac:spMkLst>
        </pc:spChg>
        <pc:spChg chg="add del mod ord">
          <ac:chgData name="QNAP_Copy Su" userId="1126be78-0e4b-4fc6-8d80-fa9b94be460a" providerId="ADAL" clId="{77BF66C5-786B-47D8-B843-A469AF93C882}" dt="2018-12-19T06:23:20.225" v="483" actId="478"/>
          <ac:spMkLst>
            <pc:docMk/>
            <pc:sldMk cId="1100350478" sldId="309"/>
            <ac:spMk id="20" creationId="{1E523C84-229A-472F-9331-A275ACCDF429}"/>
          </ac:spMkLst>
        </pc:spChg>
        <pc:spChg chg="add del mod">
          <ac:chgData name="QNAP_Copy Su" userId="1126be78-0e4b-4fc6-8d80-fa9b94be460a" providerId="ADAL" clId="{77BF66C5-786B-47D8-B843-A469AF93C882}" dt="2018-12-19T06:24:43.475" v="507" actId="11529"/>
          <ac:spMkLst>
            <pc:docMk/>
            <pc:sldMk cId="1100350478" sldId="309"/>
            <ac:spMk id="22" creationId="{55423662-CE8D-44A5-9376-B0DDA4C6442F}"/>
          </ac:spMkLst>
        </pc:spChg>
        <pc:spChg chg="mod">
          <ac:chgData name="QNAP_Copy Su" userId="1126be78-0e4b-4fc6-8d80-fa9b94be460a" providerId="ADAL" clId="{77BF66C5-786B-47D8-B843-A469AF93C882}" dt="2018-12-19T06:21:31.421" v="455" actId="1076"/>
          <ac:spMkLst>
            <pc:docMk/>
            <pc:sldMk cId="1100350478" sldId="309"/>
            <ac:spMk id="25" creationId="{22E0D974-D0AB-4B88-8240-FFBC0C260C4E}"/>
          </ac:spMkLst>
        </pc:spChg>
        <pc:spChg chg="mod">
          <ac:chgData name="QNAP_Copy Su" userId="1126be78-0e4b-4fc6-8d80-fa9b94be460a" providerId="ADAL" clId="{77BF66C5-786B-47D8-B843-A469AF93C882}" dt="2018-12-19T06:21:51.524" v="465" actId="1076"/>
          <ac:spMkLst>
            <pc:docMk/>
            <pc:sldMk cId="1100350478" sldId="309"/>
            <ac:spMk id="28" creationId="{099F3FD5-5C79-4BD5-A942-FB99E7E5A1A6}"/>
          </ac:spMkLst>
        </pc:spChg>
        <pc:spChg chg="add del mod ord">
          <ac:chgData name="QNAP_Copy Su" userId="1126be78-0e4b-4fc6-8d80-fa9b94be460a" providerId="ADAL" clId="{77BF66C5-786B-47D8-B843-A469AF93C882}" dt="2018-12-19T06:29:13.945" v="576" actId="478"/>
          <ac:spMkLst>
            <pc:docMk/>
            <pc:sldMk cId="1100350478" sldId="309"/>
            <ac:spMk id="31" creationId="{D887F284-C4EB-4C02-AB10-3A3DC84FCBE1}"/>
          </ac:spMkLst>
        </pc:spChg>
        <pc:grpChg chg="mod">
          <ac:chgData name="QNAP_Copy Su" userId="1126be78-0e4b-4fc6-8d80-fa9b94be460a" providerId="ADAL" clId="{77BF66C5-786B-47D8-B843-A469AF93C882}" dt="2018-12-19T07:01:45.676" v="1084" actId="1076"/>
          <ac:grpSpMkLst>
            <pc:docMk/>
            <pc:sldMk cId="1100350478" sldId="309"/>
            <ac:grpSpMk id="9" creationId="{44101C3A-FBFA-40CD-879E-AEAC2B9AE0F8}"/>
          </ac:grpSpMkLst>
        </pc:grpChg>
        <pc:grpChg chg="add del mod">
          <ac:chgData name="QNAP_Copy Su" userId="1126be78-0e4b-4fc6-8d80-fa9b94be460a" providerId="ADAL" clId="{77BF66C5-786B-47D8-B843-A469AF93C882}" dt="2018-12-19T06:12:53.151" v="351" actId="165"/>
          <ac:grpSpMkLst>
            <pc:docMk/>
            <pc:sldMk cId="1100350478" sldId="309"/>
            <ac:grpSpMk id="13" creationId="{DEA81419-E477-4870-9C88-C19F8EDCA23A}"/>
          </ac:grpSpMkLst>
        </pc:grpChg>
        <pc:grpChg chg="add del mod">
          <ac:chgData name="QNAP_Copy Su" userId="1126be78-0e4b-4fc6-8d80-fa9b94be460a" providerId="ADAL" clId="{77BF66C5-786B-47D8-B843-A469AF93C882}" dt="2018-12-19T06:25:33.017" v="519" actId="165"/>
          <ac:grpSpMkLst>
            <pc:docMk/>
            <pc:sldMk cId="1100350478" sldId="309"/>
            <ac:grpSpMk id="19" creationId="{F383C749-8558-4D54-974F-D0234CCE4E0B}"/>
          </ac:grpSpMkLst>
        </pc:grpChg>
        <pc:grpChg chg="add del mod">
          <ac:chgData name="QNAP_Copy Su" userId="1126be78-0e4b-4fc6-8d80-fa9b94be460a" providerId="ADAL" clId="{77BF66C5-786B-47D8-B843-A469AF93C882}" dt="2018-12-19T06:24:18.640" v="502" actId="165"/>
          <ac:grpSpMkLst>
            <pc:docMk/>
            <pc:sldMk cId="1100350478" sldId="309"/>
            <ac:grpSpMk id="21" creationId="{1EF40320-70B2-43DF-9335-C72ED2B0F016}"/>
          </ac:grpSpMkLst>
        </pc:grpChg>
        <pc:grpChg chg="add del mod">
          <ac:chgData name="QNAP_Copy Su" userId="1126be78-0e4b-4fc6-8d80-fa9b94be460a" providerId="ADAL" clId="{77BF66C5-786B-47D8-B843-A469AF93C882}" dt="2018-12-19T06:27:42.738" v="554" actId="478"/>
          <ac:grpSpMkLst>
            <pc:docMk/>
            <pc:sldMk cId="1100350478" sldId="309"/>
            <ac:grpSpMk id="23" creationId="{09F3D568-8CB4-4BD1-9653-178F1E226DB7}"/>
          </ac:grpSpMkLst>
        </pc:grpChg>
        <pc:grpChg chg="add del mod">
          <ac:chgData name="QNAP_Copy Su" userId="1126be78-0e4b-4fc6-8d80-fa9b94be460a" providerId="ADAL" clId="{77BF66C5-786B-47D8-B843-A469AF93C882}" dt="2018-12-19T06:27:42.738" v="554" actId="478"/>
          <ac:grpSpMkLst>
            <pc:docMk/>
            <pc:sldMk cId="1100350478" sldId="309"/>
            <ac:grpSpMk id="26" creationId="{3AE9CF15-6A9C-4645-A71C-4EF916AA283E}"/>
          </ac:grpSpMkLst>
        </pc:grpChg>
        <pc:picChg chg="add mod topLvl">
          <ac:chgData name="QNAP_Copy Su" userId="1126be78-0e4b-4fc6-8d80-fa9b94be460a" providerId="ADAL" clId="{77BF66C5-786B-47D8-B843-A469AF93C882}" dt="2018-12-19T06:27:51.091" v="555" actId="164"/>
          <ac:picMkLst>
            <pc:docMk/>
            <pc:sldMk cId="1100350478" sldId="309"/>
            <ac:picMk id="11" creationId="{A565CFCD-31FA-4B8D-AC76-FE20FB017278}"/>
          </ac:picMkLst>
        </pc:picChg>
        <pc:picChg chg="add mod topLvl modCrop">
          <ac:chgData name="QNAP_Copy Su" userId="1126be78-0e4b-4fc6-8d80-fa9b94be460a" providerId="ADAL" clId="{77BF66C5-786B-47D8-B843-A469AF93C882}" dt="2018-12-19T06:27:51.091" v="555" actId="164"/>
          <ac:picMkLst>
            <pc:docMk/>
            <pc:sldMk cId="1100350478" sldId="309"/>
            <ac:picMk id="14" creationId="{80373C2F-F7D4-445E-85B8-374A66C4064D}"/>
          </ac:picMkLst>
        </pc:picChg>
        <pc:picChg chg="add del mod">
          <ac:chgData name="QNAP_Copy Su" userId="1126be78-0e4b-4fc6-8d80-fa9b94be460a" providerId="ADAL" clId="{77BF66C5-786B-47D8-B843-A469AF93C882}" dt="2018-12-19T06:19:15.179" v="419" actId="478"/>
          <ac:picMkLst>
            <pc:docMk/>
            <pc:sldMk cId="1100350478" sldId="309"/>
            <ac:picMk id="15" creationId="{3DDE527D-F16D-42B5-9723-A6B0E5DB178B}"/>
          </ac:picMkLst>
        </pc:picChg>
        <pc:picChg chg="add mod ord topLvl modCrop">
          <ac:chgData name="QNAP_Copy Su" userId="1126be78-0e4b-4fc6-8d80-fa9b94be460a" providerId="ADAL" clId="{77BF66C5-786B-47D8-B843-A469AF93C882}" dt="2018-12-19T06:27:51.091" v="555" actId="164"/>
          <ac:picMkLst>
            <pc:docMk/>
            <pc:sldMk cId="1100350478" sldId="309"/>
            <ac:picMk id="15" creationId="{4241FECE-5C27-4CFF-87E7-A12F0FE6A3B4}"/>
          </ac:picMkLst>
        </pc:picChg>
        <pc:picChg chg="add del mod">
          <ac:chgData name="QNAP_Copy Su" userId="1126be78-0e4b-4fc6-8d80-fa9b94be460a" providerId="ADAL" clId="{77BF66C5-786B-47D8-B843-A469AF93C882}" dt="2018-12-19T06:19:22.636" v="422" actId="478"/>
          <ac:picMkLst>
            <pc:docMk/>
            <pc:sldMk cId="1100350478" sldId="309"/>
            <ac:picMk id="16" creationId="{DBC78C79-E53B-4765-B1ED-04EDE57C4D3A}"/>
          </ac:picMkLst>
        </pc:picChg>
        <pc:picChg chg="add del mod topLvl">
          <ac:chgData name="QNAP_Copy Su" userId="1126be78-0e4b-4fc6-8d80-fa9b94be460a" providerId="ADAL" clId="{77BF66C5-786B-47D8-B843-A469AF93C882}" dt="2018-12-19T06:25:47.888" v="525" actId="478"/>
          <ac:picMkLst>
            <pc:docMk/>
            <pc:sldMk cId="1100350478" sldId="309"/>
            <ac:picMk id="17" creationId="{5E626C7D-D6C2-4F28-850C-9060C7877036}"/>
          </ac:picMkLst>
        </pc:picChg>
        <pc:picChg chg="add mod">
          <ac:chgData name="QNAP_Copy Su" userId="1126be78-0e4b-4fc6-8d80-fa9b94be460a" providerId="ADAL" clId="{77BF66C5-786B-47D8-B843-A469AF93C882}" dt="2018-12-19T08:07:57.112" v="1432" actId="14100"/>
          <ac:picMkLst>
            <pc:docMk/>
            <pc:sldMk cId="1100350478" sldId="309"/>
            <ac:picMk id="41" creationId="{EA2EBE4B-4499-46EF-9F33-0DD86C940DD1}"/>
          </ac:picMkLst>
        </pc:picChg>
        <pc:picChg chg="add del mod ord modCrop">
          <ac:chgData name="QNAP_Copy Su" userId="1126be78-0e4b-4fc6-8d80-fa9b94be460a" providerId="ADAL" clId="{77BF66C5-786B-47D8-B843-A469AF93C882}" dt="2018-12-19T07:01:00.580" v="1070" actId="478"/>
          <ac:picMkLst>
            <pc:docMk/>
            <pc:sldMk cId="1100350478" sldId="309"/>
            <ac:picMk id="42" creationId="{823F88CA-D59C-4750-A8BB-0EE45AD1A32A}"/>
          </ac:picMkLst>
        </pc:picChg>
        <pc:picChg chg="add mod ord">
          <ac:chgData name="QNAP_Copy Su" userId="1126be78-0e4b-4fc6-8d80-fa9b94be460a" providerId="ADAL" clId="{77BF66C5-786B-47D8-B843-A469AF93C882}" dt="2018-12-19T07:01:07.092" v="1072" actId="14100"/>
          <ac:picMkLst>
            <pc:docMk/>
            <pc:sldMk cId="1100350478" sldId="309"/>
            <ac:picMk id="43" creationId="{A589CCBD-117C-4FA3-ADDB-EE91EA721CBE}"/>
          </ac:picMkLst>
        </pc:picChg>
        <pc:picChg chg="add del mod ord">
          <ac:chgData name="QNAP_Copy Su" userId="1126be78-0e4b-4fc6-8d80-fa9b94be460a" providerId="ADAL" clId="{77BF66C5-786B-47D8-B843-A469AF93C882}" dt="2018-12-19T07:02:05.316" v="1088" actId="478"/>
          <ac:picMkLst>
            <pc:docMk/>
            <pc:sldMk cId="1100350478" sldId="309"/>
            <ac:picMk id="44" creationId="{D6DD02FD-61A0-472D-9BDB-E3D720CE1929}"/>
          </ac:picMkLst>
        </pc:picChg>
        <pc:picChg chg="add del mod">
          <ac:chgData name="QNAP_Copy Su" userId="1126be78-0e4b-4fc6-8d80-fa9b94be460a" providerId="ADAL" clId="{77BF66C5-786B-47D8-B843-A469AF93C882}" dt="2018-12-19T06:29:49.889" v="579" actId="478"/>
          <ac:picMkLst>
            <pc:docMk/>
            <pc:sldMk cId="1100350478" sldId="309"/>
            <ac:picMk id="2048" creationId="{A3039AF5-9B0E-4A36-8341-8DF3FC224D11}"/>
          </ac:picMkLst>
        </pc:picChg>
        <pc:picChg chg="add del mod ord modCrop">
          <ac:chgData name="QNAP_Copy Su" userId="1126be78-0e4b-4fc6-8d80-fa9b94be460a" providerId="ADAL" clId="{77BF66C5-786B-47D8-B843-A469AF93C882}" dt="2018-12-19T06:59:54.731" v="1060" actId="478"/>
          <ac:picMkLst>
            <pc:docMk/>
            <pc:sldMk cId="1100350478" sldId="309"/>
            <ac:picMk id="2049" creationId="{0ABEA28D-54A2-4C26-A98A-4902AD7488D4}"/>
          </ac:picMkLst>
        </pc:picChg>
        <pc:picChg chg="del">
          <ac:chgData name="QNAP_Copy Su" userId="1126be78-0e4b-4fc6-8d80-fa9b94be460a" providerId="ADAL" clId="{77BF66C5-786B-47D8-B843-A469AF93C882}" dt="2018-12-19T06:10:22.993" v="323" actId="478"/>
          <ac:picMkLst>
            <pc:docMk/>
            <pc:sldMk cId="1100350478" sldId="309"/>
            <ac:picMk id="2050" creationId="{00000000-0000-0000-0000-000000000000}"/>
          </ac:picMkLst>
        </pc:picChg>
        <pc:picChg chg="del">
          <ac:chgData name="QNAP_Copy Su" userId="1126be78-0e4b-4fc6-8d80-fa9b94be460a" providerId="ADAL" clId="{77BF66C5-786B-47D8-B843-A469AF93C882}" dt="2018-12-19T06:10:22.993" v="323" actId="478"/>
          <ac:picMkLst>
            <pc:docMk/>
            <pc:sldMk cId="1100350478" sldId="309"/>
            <ac:picMk id="2052" creationId="{00000000-0000-0000-0000-000000000000}"/>
          </ac:picMkLst>
        </pc:picChg>
        <pc:picChg chg="del">
          <ac:chgData name="QNAP_Copy Su" userId="1126be78-0e4b-4fc6-8d80-fa9b94be460a" providerId="ADAL" clId="{77BF66C5-786B-47D8-B843-A469AF93C882}" dt="2018-12-19T06:10:22.993" v="323" actId="478"/>
          <ac:picMkLst>
            <pc:docMk/>
            <pc:sldMk cId="1100350478" sldId="309"/>
            <ac:picMk id="2056" creationId="{00000000-0000-0000-0000-000000000000}"/>
          </ac:picMkLst>
        </pc:picChg>
      </pc:sldChg>
      <pc:sldChg chg="addSp delSp modSp">
        <pc:chgData name="QNAP_Copy Su" userId="1126be78-0e4b-4fc6-8d80-fa9b94be460a" providerId="ADAL" clId="{77BF66C5-786B-47D8-B843-A469AF93C882}" dt="2018-12-19T09:32:16.215" v="1847" actId="14100"/>
        <pc:sldMkLst>
          <pc:docMk/>
          <pc:sldMk cId="1746674120" sldId="310"/>
        </pc:sldMkLst>
        <pc:spChg chg="mod">
          <ac:chgData name="QNAP_Copy Su" userId="1126be78-0e4b-4fc6-8d80-fa9b94be460a" providerId="ADAL" clId="{77BF66C5-786B-47D8-B843-A469AF93C882}" dt="2018-12-19T09:32:16.215" v="1847" actId="14100"/>
          <ac:spMkLst>
            <pc:docMk/>
            <pc:sldMk cId="1746674120" sldId="310"/>
            <ac:spMk id="3" creationId="{55740459-623A-449F-AB47-5455061F023A}"/>
          </ac:spMkLst>
        </pc:spChg>
        <pc:spChg chg="del mod">
          <ac:chgData name="QNAP_Copy Su" userId="1126be78-0e4b-4fc6-8d80-fa9b94be460a" providerId="ADAL" clId="{77BF66C5-786B-47D8-B843-A469AF93C882}" dt="2018-12-19T09:30:46.651" v="1825" actId="478"/>
          <ac:spMkLst>
            <pc:docMk/>
            <pc:sldMk cId="1746674120" sldId="310"/>
            <ac:spMk id="4" creationId="{7B087AC6-7061-4A05-BB67-C6F2BAB6B49D}"/>
          </ac:spMkLst>
        </pc:spChg>
        <pc:spChg chg="add mod">
          <ac:chgData name="QNAP_Copy Su" userId="1126be78-0e4b-4fc6-8d80-fa9b94be460a" providerId="ADAL" clId="{77BF66C5-786B-47D8-B843-A469AF93C882}" dt="2018-12-19T09:29:14.774" v="1800" actId="113"/>
          <ac:spMkLst>
            <pc:docMk/>
            <pc:sldMk cId="1746674120" sldId="310"/>
            <ac:spMk id="8" creationId="{A38149C5-EB00-4C3A-8595-A0A88A90632E}"/>
          </ac:spMkLst>
        </pc:spChg>
        <pc:spChg chg="del mod">
          <ac:chgData name="QNAP_Copy Su" userId="1126be78-0e4b-4fc6-8d80-fa9b94be460a" providerId="ADAL" clId="{77BF66C5-786B-47D8-B843-A469AF93C882}" dt="2018-12-19T09:28:59.561" v="1794" actId="1076"/>
          <ac:spMkLst>
            <pc:docMk/>
            <pc:sldMk cId="1746674120" sldId="310"/>
            <ac:spMk id="9" creationId="{00000000-0000-0000-0000-000000000000}"/>
          </ac:spMkLst>
        </pc:spChg>
        <pc:spChg chg="add mod">
          <ac:chgData name="QNAP_Copy Su" userId="1126be78-0e4b-4fc6-8d80-fa9b94be460a" providerId="ADAL" clId="{77BF66C5-786B-47D8-B843-A469AF93C882}" dt="2018-12-19T09:29:35.784" v="1811" actId="113"/>
          <ac:spMkLst>
            <pc:docMk/>
            <pc:sldMk cId="1746674120" sldId="310"/>
            <ac:spMk id="17" creationId="{841DEEAD-2436-488C-966A-3FE5811B0E04}"/>
          </ac:spMkLst>
        </pc:spChg>
        <pc:spChg chg="add mod">
          <ac:chgData name="QNAP_Copy Su" userId="1126be78-0e4b-4fc6-8d80-fa9b94be460a" providerId="ADAL" clId="{77BF66C5-786B-47D8-B843-A469AF93C882}" dt="2018-12-19T09:31:33.195" v="1837" actId="1076"/>
          <ac:spMkLst>
            <pc:docMk/>
            <pc:sldMk cId="1746674120" sldId="310"/>
            <ac:spMk id="18" creationId="{6918D59B-9C55-4F8D-9B37-C62BF8C7B243}"/>
          </ac:spMkLst>
        </pc:spChg>
        <pc:spChg chg="mod">
          <ac:chgData name="QNAP_Copy Su" userId="1126be78-0e4b-4fc6-8d80-fa9b94be460a" providerId="ADAL" clId="{77BF66C5-786B-47D8-B843-A469AF93C882}" dt="2018-12-19T09:29:33.371" v="1810" actId="113"/>
          <ac:spMkLst>
            <pc:docMk/>
            <pc:sldMk cId="1746674120" sldId="310"/>
            <ac:spMk id="22" creationId="{614063AD-3D0C-4AD5-9136-15BFE4F80B25}"/>
          </ac:spMkLst>
        </pc:spChg>
        <pc:spChg chg="mod">
          <ac:chgData name="QNAP_Copy Su" userId="1126be78-0e4b-4fc6-8d80-fa9b94be460a" providerId="ADAL" clId="{77BF66C5-786B-47D8-B843-A469AF93C882}" dt="2018-12-19T09:28:34.171" v="1782" actId="14100"/>
          <ac:spMkLst>
            <pc:docMk/>
            <pc:sldMk cId="1746674120" sldId="310"/>
            <ac:spMk id="23" creationId="{E06E3ED4-4045-4654-B210-37A98AB9770B}"/>
          </ac:spMkLst>
        </pc:spChg>
        <pc:spChg chg="add mod">
          <ac:chgData name="QNAP_Copy Su" userId="1126be78-0e4b-4fc6-8d80-fa9b94be460a" providerId="ADAL" clId="{77BF66C5-786B-47D8-B843-A469AF93C882}" dt="2018-12-19T09:32:04.315" v="1846" actId="1076"/>
          <ac:spMkLst>
            <pc:docMk/>
            <pc:sldMk cId="1746674120" sldId="310"/>
            <ac:spMk id="24" creationId="{707F6A7E-2F1D-4094-99AA-43885E050552}"/>
          </ac:spMkLst>
        </pc:spChg>
        <pc:spChg chg="add mod">
          <ac:chgData name="QNAP_Copy Su" userId="1126be78-0e4b-4fc6-8d80-fa9b94be460a" providerId="ADAL" clId="{77BF66C5-786B-47D8-B843-A469AF93C882}" dt="2018-12-19T09:31:15.949" v="1833" actId="571"/>
          <ac:spMkLst>
            <pc:docMk/>
            <pc:sldMk cId="1746674120" sldId="310"/>
            <ac:spMk id="25" creationId="{DDC21ACC-7BDF-4C17-BE31-24857B4DF899}"/>
          </ac:spMkLst>
        </pc:spChg>
        <pc:grpChg chg="mod">
          <ac:chgData name="QNAP_Copy Su" userId="1126be78-0e4b-4fc6-8d80-fa9b94be460a" providerId="ADAL" clId="{77BF66C5-786B-47D8-B843-A469AF93C882}" dt="2018-12-19T09:31:28.884" v="1835" actId="14100"/>
          <ac:grpSpMkLst>
            <pc:docMk/>
            <pc:sldMk cId="1746674120" sldId="310"/>
            <ac:grpSpMk id="5" creationId="{BCF6CF90-D788-4C6B-84A6-5EAAD92C3C24}"/>
          </ac:grpSpMkLst>
        </pc:grpChg>
        <pc:grpChg chg="add mod">
          <ac:chgData name="QNAP_Copy Su" userId="1126be78-0e4b-4fc6-8d80-fa9b94be460a" providerId="ADAL" clId="{77BF66C5-786B-47D8-B843-A469AF93C882}" dt="2018-12-19T09:28:55.779" v="1792" actId="1076"/>
          <ac:grpSpMkLst>
            <pc:docMk/>
            <pc:sldMk cId="1746674120" sldId="310"/>
            <ac:grpSpMk id="7" creationId="{BCF6CF90-D788-4C6B-84A6-5EAAD92C3C24}"/>
          </ac:grpSpMkLst>
        </pc:grpChg>
        <pc:grpChg chg="add mod">
          <ac:chgData name="QNAP_Copy Su" userId="1126be78-0e4b-4fc6-8d80-fa9b94be460a" providerId="ADAL" clId="{77BF66C5-786B-47D8-B843-A469AF93C882}" dt="2018-12-19T09:29:16.733" v="1802" actId="1076"/>
          <ac:grpSpMkLst>
            <pc:docMk/>
            <pc:sldMk cId="1746674120" sldId="310"/>
            <ac:grpSpMk id="19" creationId="{041311BD-F12C-4BC8-97D7-B9D288C50335}"/>
          </ac:grpSpMkLst>
        </pc:grpChg>
        <pc:grpChg chg="add mod">
          <ac:chgData name="QNAP_Copy Su" userId="1126be78-0e4b-4fc6-8d80-fa9b94be460a" providerId="ADAL" clId="{77BF66C5-786B-47D8-B843-A469AF93C882}" dt="2018-12-19T09:30:57.003" v="1827" actId="1076"/>
          <ac:grpSpMkLst>
            <pc:docMk/>
            <pc:sldMk cId="1746674120" sldId="310"/>
            <ac:grpSpMk id="20" creationId="{713204FE-08D8-4FE5-B4E5-37017EFA552A}"/>
          </ac:grpSpMkLst>
        </pc:grpChg>
        <pc:picChg chg="del mod">
          <ac:chgData name="QNAP_Copy Su" userId="1126be78-0e4b-4fc6-8d80-fa9b94be460a" providerId="ADAL" clId="{77BF66C5-786B-47D8-B843-A469AF93C882}" dt="2018-12-19T09:24:39.554" v="1709" actId="1076"/>
          <ac:picMkLst>
            <pc:docMk/>
            <pc:sldMk cId="1746674120" sldId="310"/>
            <ac:picMk id="5" creationId="{D66B0BAA-59AF-4DA9-8313-B144B39B5C45}"/>
          </ac:picMkLst>
        </pc:picChg>
        <pc:picChg chg="mod">
          <ac:chgData name="QNAP_Copy Su" userId="1126be78-0e4b-4fc6-8d80-fa9b94be460a" providerId="ADAL" clId="{77BF66C5-786B-47D8-B843-A469AF93C882}" dt="2018-12-19T09:32:00.458" v="1845" actId="1076"/>
          <ac:picMkLst>
            <pc:docMk/>
            <pc:sldMk cId="1746674120" sldId="310"/>
            <ac:picMk id="6" creationId="{00000000-0000-0000-0000-000000000000}"/>
          </ac:picMkLst>
        </pc:picChg>
        <pc:picChg chg="del">
          <ac:chgData name="QNAP_Copy Su" userId="1126be78-0e4b-4fc6-8d80-fa9b94be460a" providerId="ADAL" clId="{77BF66C5-786B-47D8-B843-A469AF93C882}" dt="2018-12-19T09:25:57.147" v="1743" actId="478"/>
          <ac:picMkLst>
            <pc:docMk/>
            <pc:sldMk cId="1746674120" sldId="310"/>
            <ac:picMk id="7" creationId="{00000000-0000-0000-0000-000000000000}"/>
          </ac:picMkLst>
        </pc:picChg>
        <pc:picChg chg="mod">
          <ac:chgData name="QNAP_Copy Su" userId="1126be78-0e4b-4fc6-8d80-fa9b94be460a" providerId="ADAL" clId="{77BF66C5-786B-47D8-B843-A469AF93C882}" dt="2018-12-19T09:25:19.827" v="1730" actId="1076"/>
          <ac:picMkLst>
            <pc:docMk/>
            <pc:sldMk cId="1746674120" sldId="310"/>
            <ac:picMk id="9" creationId="{DB04D4D9-D5A8-44EB-BA2C-89C371375695}"/>
          </ac:picMkLst>
        </pc:picChg>
        <pc:picChg chg="add mod">
          <ac:chgData name="QNAP_Copy Su" userId="1126be78-0e4b-4fc6-8d80-fa9b94be460a" providerId="ADAL" clId="{77BF66C5-786B-47D8-B843-A469AF93C882}" dt="2018-12-19T09:25:53.410" v="1742" actId="1076"/>
          <ac:picMkLst>
            <pc:docMk/>
            <pc:sldMk cId="1746674120" sldId="310"/>
            <ac:picMk id="10" creationId="{8F49C08F-C859-411D-87B7-B91C1EDB362D}"/>
          </ac:picMkLst>
        </pc:picChg>
        <pc:picChg chg="add mod">
          <ac:chgData name="QNAP_Copy Su" userId="1126be78-0e4b-4fc6-8d80-fa9b94be460a" providerId="ADAL" clId="{77BF66C5-786B-47D8-B843-A469AF93C882}" dt="2018-12-19T09:31:30.571" v="1836" actId="1076"/>
          <ac:picMkLst>
            <pc:docMk/>
            <pc:sldMk cId="1746674120" sldId="310"/>
            <ac:picMk id="15" creationId="{043F9667-44F2-47D1-BAA2-926733EFDC8A}"/>
          </ac:picMkLst>
        </pc:picChg>
        <pc:picChg chg="add mod">
          <ac:chgData name="QNAP_Copy Su" userId="1126be78-0e4b-4fc6-8d80-fa9b94be460a" providerId="ADAL" clId="{77BF66C5-786B-47D8-B843-A469AF93C882}" dt="2018-12-19T09:32:00.458" v="1845" actId="1076"/>
          <ac:picMkLst>
            <pc:docMk/>
            <pc:sldMk cId="1746674120" sldId="310"/>
            <ac:picMk id="16" creationId="{4F803C59-B1C0-49CD-9B3B-BCE54B1B65B4}"/>
          </ac:picMkLst>
        </pc:picChg>
      </pc:sldChg>
      <pc:sldChg chg="addSp delSp modSp">
        <pc:chgData name="QNAP_Copy Su" userId="1126be78-0e4b-4fc6-8d80-fa9b94be460a" providerId="ADAL" clId="{77BF66C5-786B-47D8-B843-A469AF93C882}" dt="2018-12-19T09:41:04.924" v="2024" actId="478"/>
        <pc:sldMkLst>
          <pc:docMk/>
          <pc:sldMk cId="1610032843" sldId="311"/>
        </pc:sldMkLst>
        <pc:spChg chg="mod">
          <ac:chgData name="QNAP_Copy Su" userId="1126be78-0e4b-4fc6-8d80-fa9b94be460a" providerId="ADAL" clId="{77BF66C5-786B-47D8-B843-A469AF93C882}" dt="2018-12-19T09:36:54.142" v="1914" actId="164"/>
          <ac:spMkLst>
            <pc:docMk/>
            <pc:sldMk cId="1610032843" sldId="311"/>
            <ac:spMk id="3" creationId="{00000000-0000-0000-0000-000000000000}"/>
          </ac:spMkLst>
        </pc:spChg>
        <pc:spChg chg="mod">
          <ac:chgData name="QNAP_Copy Su" userId="1126be78-0e4b-4fc6-8d80-fa9b94be460a" providerId="ADAL" clId="{77BF66C5-786B-47D8-B843-A469AF93C882}" dt="2018-12-19T09:33:28.884" v="1857" actId="1076"/>
          <ac:spMkLst>
            <pc:docMk/>
            <pc:sldMk cId="1610032843" sldId="311"/>
            <ac:spMk id="13" creationId="{00000000-0000-0000-0000-000000000000}"/>
          </ac:spMkLst>
        </pc:spChg>
        <pc:spChg chg="del">
          <ac:chgData name="QNAP_Copy Su" userId="1126be78-0e4b-4fc6-8d80-fa9b94be460a" providerId="ADAL" clId="{77BF66C5-786B-47D8-B843-A469AF93C882}" dt="2018-12-19T09:35:05.081" v="1887" actId="478"/>
          <ac:spMkLst>
            <pc:docMk/>
            <pc:sldMk cId="1610032843" sldId="311"/>
            <ac:spMk id="15" creationId="{00000000-0000-0000-0000-000000000000}"/>
          </ac:spMkLst>
        </pc:spChg>
        <pc:spChg chg="add del mod">
          <ac:chgData name="QNAP_Copy Su" userId="1126be78-0e4b-4fc6-8d80-fa9b94be460a" providerId="ADAL" clId="{77BF66C5-786B-47D8-B843-A469AF93C882}" dt="2018-12-19T09:36:49.963" v="1912" actId="478"/>
          <ac:spMkLst>
            <pc:docMk/>
            <pc:sldMk cId="1610032843" sldId="311"/>
            <ac:spMk id="17" creationId="{ECA16C09-C45E-4BB4-9D92-A93B04340962}"/>
          </ac:spMkLst>
        </pc:spChg>
        <pc:spChg chg="mod">
          <ac:chgData name="QNAP_Copy Su" userId="1126be78-0e4b-4fc6-8d80-fa9b94be460a" providerId="ADAL" clId="{77BF66C5-786B-47D8-B843-A469AF93C882}" dt="2018-12-19T09:39:51.806" v="2005" actId="207"/>
          <ac:spMkLst>
            <pc:docMk/>
            <pc:sldMk cId="1610032843" sldId="311"/>
            <ac:spMk id="23" creationId="{E028D492-536C-4185-AE57-DDD380D3C001}"/>
          </ac:spMkLst>
        </pc:spChg>
        <pc:grpChg chg="add mod">
          <ac:chgData name="QNAP_Copy Su" userId="1126be78-0e4b-4fc6-8d80-fa9b94be460a" providerId="ADAL" clId="{77BF66C5-786B-47D8-B843-A469AF93C882}" dt="2018-12-19T09:36:54.142" v="1914" actId="164"/>
          <ac:grpSpMkLst>
            <pc:docMk/>
            <pc:sldMk cId="1610032843" sldId="311"/>
            <ac:grpSpMk id="4" creationId="{5F284FD0-3E8A-446B-B2B9-5D258EDF2F52}"/>
          </ac:grpSpMkLst>
        </pc:grpChg>
        <pc:grpChg chg="add del mod">
          <ac:chgData name="QNAP_Copy Su" userId="1126be78-0e4b-4fc6-8d80-fa9b94be460a" providerId="ADAL" clId="{77BF66C5-786B-47D8-B843-A469AF93C882}" dt="2018-12-19T09:40:01.035" v="2006" actId="478"/>
          <ac:grpSpMkLst>
            <pc:docMk/>
            <pc:sldMk cId="1610032843" sldId="311"/>
            <ac:grpSpMk id="5" creationId="{71C6C188-E2F6-44F9-B357-92C8029D8C46}"/>
          </ac:grpSpMkLst>
        </pc:grpChg>
        <pc:grpChg chg="add mod">
          <ac:chgData name="QNAP_Copy Su" userId="1126be78-0e4b-4fc6-8d80-fa9b94be460a" providerId="ADAL" clId="{77BF66C5-786B-47D8-B843-A469AF93C882}" dt="2018-12-19T09:38:14.756" v="1936" actId="164"/>
          <ac:grpSpMkLst>
            <pc:docMk/>
            <pc:sldMk cId="1610032843" sldId="311"/>
            <ac:grpSpMk id="6" creationId="{34CDE6F7-83D9-4E8D-8BF1-B17534A3573F}"/>
          </ac:grpSpMkLst>
        </pc:grpChg>
        <pc:grpChg chg="add mod">
          <ac:chgData name="QNAP_Copy Su" userId="1126be78-0e4b-4fc6-8d80-fa9b94be460a" providerId="ADAL" clId="{77BF66C5-786B-47D8-B843-A469AF93C882}" dt="2018-12-19T09:40:13.229" v="2009" actId="1076"/>
          <ac:grpSpMkLst>
            <pc:docMk/>
            <pc:sldMk cId="1610032843" sldId="311"/>
            <ac:grpSpMk id="22" creationId="{94936DD5-3FC0-4F96-A6A4-FFF807C840EB}"/>
          </ac:grpSpMkLst>
        </pc:grpChg>
        <pc:grpChg chg="mod">
          <ac:chgData name="QNAP_Copy Su" userId="1126be78-0e4b-4fc6-8d80-fa9b94be460a" providerId="ADAL" clId="{77BF66C5-786B-47D8-B843-A469AF93C882}" dt="2018-12-19T09:36:55.771" v="1915" actId="478"/>
          <ac:grpSpMkLst>
            <pc:docMk/>
            <pc:sldMk cId="1610032843" sldId="311"/>
            <ac:grpSpMk id="24" creationId="{BDB762AE-B5EF-4EC0-BAF8-B67AFD713679}"/>
          </ac:grpSpMkLst>
        </pc:grpChg>
        <pc:grpChg chg="add mod">
          <ac:chgData name="QNAP_Copy Su" userId="1126be78-0e4b-4fc6-8d80-fa9b94be460a" providerId="ADAL" clId="{77BF66C5-786B-47D8-B843-A469AF93C882}" dt="2018-12-19T09:40:07.202" v="2008" actId="1076"/>
          <ac:grpSpMkLst>
            <pc:docMk/>
            <pc:sldMk cId="1610032843" sldId="311"/>
            <ac:grpSpMk id="29" creationId="{003385C1-CA8C-4703-8F49-4687D149C73A}"/>
          </ac:grpSpMkLst>
        </pc:grpChg>
        <pc:grpChg chg="mod">
          <ac:chgData name="QNAP_Copy Su" userId="1126be78-0e4b-4fc6-8d80-fa9b94be460a" providerId="ADAL" clId="{77BF66C5-786B-47D8-B843-A469AF93C882}" dt="2018-12-19T09:40:03.368" v="2007" actId="478"/>
          <ac:grpSpMkLst>
            <pc:docMk/>
            <pc:sldMk cId="1610032843" sldId="311"/>
            <ac:grpSpMk id="31" creationId="{20526900-B080-4E21-A33E-727361189BC7}"/>
          </ac:grpSpMkLst>
        </pc:grpChg>
        <pc:picChg chg="mod">
          <ac:chgData name="QNAP_Copy Su" userId="1126be78-0e4b-4fc6-8d80-fa9b94be460a" providerId="ADAL" clId="{77BF66C5-786B-47D8-B843-A469AF93C882}" dt="2018-12-19T09:38:14.756" v="1936" actId="164"/>
          <ac:picMkLst>
            <pc:docMk/>
            <pc:sldMk cId="1610032843" sldId="311"/>
            <ac:picMk id="8" creationId="{9173E957-576F-4559-8295-8CB5B6F016FA}"/>
          </ac:picMkLst>
        </pc:picChg>
        <pc:picChg chg="del">
          <ac:chgData name="QNAP_Copy Su" userId="1126be78-0e4b-4fc6-8d80-fa9b94be460a" providerId="ADAL" clId="{77BF66C5-786B-47D8-B843-A469AF93C882}" dt="2018-12-19T09:32:37.419" v="1848" actId="478"/>
          <ac:picMkLst>
            <pc:docMk/>
            <pc:sldMk cId="1610032843" sldId="311"/>
            <ac:picMk id="12" creationId="{00000000-0000-0000-0000-000000000000}"/>
          </ac:picMkLst>
        </pc:picChg>
        <pc:picChg chg="del">
          <ac:chgData name="QNAP_Copy Su" userId="1126be78-0e4b-4fc6-8d80-fa9b94be460a" providerId="ADAL" clId="{77BF66C5-786B-47D8-B843-A469AF93C882}" dt="2018-12-19T08:48:29.217" v="1540" actId="1076"/>
          <ac:picMkLst>
            <pc:docMk/>
            <pc:sldMk cId="1610032843" sldId="311"/>
            <ac:picMk id="14" creationId="{E8288D48-5CC7-4401-B4F9-DDBCF1FC9569}"/>
          </ac:picMkLst>
        </pc:picChg>
        <pc:picChg chg="add mod">
          <ac:chgData name="QNAP_Copy Su" userId="1126be78-0e4b-4fc6-8d80-fa9b94be460a" providerId="ADAL" clId="{77BF66C5-786B-47D8-B843-A469AF93C882}" dt="2018-12-19T09:33:25.953" v="1856" actId="1076"/>
          <ac:picMkLst>
            <pc:docMk/>
            <pc:sldMk cId="1610032843" sldId="311"/>
            <ac:picMk id="16" creationId="{F30EDBA6-68C3-4FC9-B1A9-E6ADCCEE363C}"/>
          </ac:picMkLst>
        </pc:picChg>
        <pc:picChg chg="add mod modCrop">
          <ac:chgData name="QNAP_Copy Su" userId="1126be78-0e4b-4fc6-8d80-fa9b94be460a" providerId="ADAL" clId="{77BF66C5-786B-47D8-B843-A469AF93C882}" dt="2018-12-19T09:36:41.269" v="1908" actId="164"/>
          <ac:picMkLst>
            <pc:docMk/>
            <pc:sldMk cId="1610032843" sldId="311"/>
            <ac:picMk id="18" creationId="{85869D69-E5B3-4CDA-919C-54837ACE9DC8}"/>
          </ac:picMkLst>
        </pc:picChg>
        <pc:picChg chg="add mod modCrop">
          <ac:chgData name="QNAP_Copy Su" userId="1126be78-0e4b-4fc6-8d80-fa9b94be460a" providerId="ADAL" clId="{77BF66C5-786B-47D8-B843-A469AF93C882}" dt="2018-12-19T09:36:41.269" v="1908" actId="164"/>
          <ac:picMkLst>
            <pc:docMk/>
            <pc:sldMk cId="1610032843" sldId="311"/>
            <ac:picMk id="19" creationId="{88F6712B-2367-4DA7-8BCF-61BD1D276773}"/>
          </ac:picMkLst>
        </pc:picChg>
        <pc:picChg chg="add mod ord">
          <ac:chgData name="QNAP_Copy Su" userId="1126be78-0e4b-4fc6-8d80-fa9b94be460a" providerId="ADAL" clId="{77BF66C5-786B-47D8-B843-A469AF93C882}" dt="2018-12-19T09:38:14.756" v="1936" actId="164"/>
          <ac:picMkLst>
            <pc:docMk/>
            <pc:sldMk cId="1610032843" sldId="311"/>
            <ac:picMk id="27" creationId="{A1215AE3-772B-41C6-A521-735E0FEF4088}"/>
          </ac:picMkLst>
        </pc:picChg>
        <pc:picChg chg="add del mod ord">
          <ac:chgData name="QNAP_Copy Su" userId="1126be78-0e4b-4fc6-8d80-fa9b94be460a" providerId="ADAL" clId="{77BF66C5-786B-47D8-B843-A469AF93C882}" dt="2018-12-19T09:41:04.924" v="2024" actId="478"/>
          <ac:picMkLst>
            <pc:docMk/>
            <pc:sldMk cId="1610032843" sldId="311"/>
            <ac:picMk id="34" creationId="{A3969FFE-C91A-4815-A404-60C1522DE7E9}"/>
          </ac:picMkLst>
        </pc:picChg>
        <pc:picChg chg="mod">
          <ac:chgData name="QNAP_Copy Su" userId="1126be78-0e4b-4fc6-8d80-fa9b94be460a" providerId="ADAL" clId="{77BF66C5-786B-47D8-B843-A469AF93C882}" dt="2018-12-19T09:34:54.011" v="1883" actId="1076"/>
          <ac:picMkLst>
            <pc:docMk/>
            <pc:sldMk cId="1610032843" sldId="311"/>
            <ac:picMk id="5122" creationId="{00000000-0000-0000-0000-000000000000}"/>
          </ac:picMkLst>
        </pc:picChg>
        <pc:picChg chg="mod modCrop">
          <ac:chgData name="QNAP_Copy Su" userId="1126be78-0e4b-4fc6-8d80-fa9b94be460a" providerId="ADAL" clId="{77BF66C5-786B-47D8-B843-A469AF93C882}" dt="2018-12-19T09:34:40.827" v="1877" actId="1076"/>
          <ac:picMkLst>
            <pc:docMk/>
            <pc:sldMk cId="1610032843" sldId="311"/>
            <ac:picMk id="5124" creationId="{00000000-0000-0000-0000-000000000000}"/>
          </ac:picMkLst>
        </pc:picChg>
        <pc:picChg chg="mod">
          <ac:chgData name="QNAP_Copy Su" userId="1126be78-0e4b-4fc6-8d80-fa9b94be460a" providerId="ADAL" clId="{77BF66C5-786B-47D8-B843-A469AF93C882}" dt="2018-12-19T09:34:42.683" v="1878" actId="1076"/>
          <ac:picMkLst>
            <pc:docMk/>
            <pc:sldMk cId="1610032843" sldId="311"/>
            <ac:picMk id="5126" creationId="{00000000-0000-0000-0000-000000000000}"/>
          </ac:picMkLst>
        </pc:picChg>
        <pc:picChg chg="mod">
          <ac:chgData name="QNAP_Copy Su" userId="1126be78-0e4b-4fc6-8d80-fa9b94be460a" providerId="ADAL" clId="{77BF66C5-786B-47D8-B843-A469AF93C882}" dt="2018-12-19T09:34:51.403" v="1882" actId="1076"/>
          <ac:picMkLst>
            <pc:docMk/>
            <pc:sldMk cId="1610032843" sldId="311"/>
            <ac:picMk id="5130" creationId="{00000000-0000-0000-0000-000000000000}"/>
          </ac:picMkLst>
        </pc:picChg>
        <pc:picChg chg="mod">
          <ac:chgData name="QNAP_Copy Su" userId="1126be78-0e4b-4fc6-8d80-fa9b94be460a" providerId="ADAL" clId="{77BF66C5-786B-47D8-B843-A469AF93C882}" dt="2018-12-19T09:38:25.962" v="1941" actId="1076"/>
          <ac:picMkLst>
            <pc:docMk/>
            <pc:sldMk cId="1610032843" sldId="311"/>
            <ac:picMk id="5132" creationId="{00000000-0000-0000-0000-000000000000}"/>
          </ac:picMkLst>
        </pc:picChg>
        <pc:picChg chg="mod">
          <ac:chgData name="QNAP_Copy Su" userId="1126be78-0e4b-4fc6-8d80-fa9b94be460a" providerId="ADAL" clId="{77BF66C5-786B-47D8-B843-A469AF93C882}" dt="2018-12-19T09:37:39.628" v="1929" actId="1076"/>
          <ac:picMkLst>
            <pc:docMk/>
            <pc:sldMk cId="1610032843" sldId="311"/>
            <ac:picMk id="5134" creationId="{00000000-0000-0000-0000-000000000000}"/>
          </ac:picMkLst>
        </pc:picChg>
        <pc:picChg chg="mod">
          <ac:chgData name="QNAP_Copy Su" userId="1126be78-0e4b-4fc6-8d80-fa9b94be460a" providerId="ADAL" clId="{77BF66C5-786B-47D8-B843-A469AF93C882}" dt="2018-12-19T09:38:25.962" v="1941" actId="1076"/>
          <ac:picMkLst>
            <pc:docMk/>
            <pc:sldMk cId="1610032843" sldId="311"/>
            <ac:picMk id="5136" creationId="{00000000-0000-0000-0000-000000000000}"/>
          </ac:picMkLst>
        </pc:picChg>
      </pc:sldChg>
      <pc:sldChg chg="addSp delSp modSp">
        <pc:chgData name="QNAP_Copy Su" userId="1126be78-0e4b-4fc6-8d80-fa9b94be460a" providerId="ADAL" clId="{77BF66C5-786B-47D8-B843-A469AF93C882}" dt="2018-12-19T10:04:08.749" v="2395" actId="1076"/>
        <pc:sldMkLst>
          <pc:docMk/>
          <pc:sldMk cId="1626249608" sldId="313"/>
        </pc:sldMkLst>
        <pc:spChg chg="mod">
          <ac:chgData name="QNAP_Copy Su" userId="1126be78-0e4b-4fc6-8d80-fa9b94be460a" providerId="ADAL" clId="{77BF66C5-786B-47D8-B843-A469AF93C882}" dt="2018-12-19T09:59:10.012" v="2304" actId="948"/>
          <ac:spMkLst>
            <pc:docMk/>
            <pc:sldMk cId="1626249608" sldId="313"/>
            <ac:spMk id="2" creationId="{00000000-0000-0000-0000-000000000000}"/>
          </ac:spMkLst>
        </pc:spChg>
        <pc:spChg chg="mod">
          <ac:chgData name="QNAP_Copy Su" userId="1126be78-0e4b-4fc6-8d80-fa9b94be460a" providerId="ADAL" clId="{77BF66C5-786B-47D8-B843-A469AF93C882}" dt="2018-12-19T10:02:26.084" v="2370" actId="1076"/>
          <ac:spMkLst>
            <pc:docMk/>
            <pc:sldMk cId="1626249608" sldId="313"/>
            <ac:spMk id="3" creationId="{59BF6776-D6B5-4EE4-944B-7CA0AB33F23F}"/>
          </ac:spMkLst>
        </pc:spChg>
        <pc:spChg chg="add mod ord topLvl">
          <ac:chgData name="QNAP_Copy Su" userId="1126be78-0e4b-4fc6-8d80-fa9b94be460a" providerId="ADAL" clId="{77BF66C5-786B-47D8-B843-A469AF93C882}" dt="2018-12-19T10:02:38.851" v="2374" actId="165"/>
          <ac:spMkLst>
            <pc:docMk/>
            <pc:sldMk cId="1626249608" sldId="313"/>
            <ac:spMk id="6" creationId="{90E4776A-FC55-438E-8B72-BE97B0CEB51D}"/>
          </ac:spMkLst>
        </pc:spChg>
        <pc:grpChg chg="add del mod">
          <ac:chgData name="QNAP_Copy Su" userId="1126be78-0e4b-4fc6-8d80-fa9b94be460a" providerId="ADAL" clId="{77BF66C5-786B-47D8-B843-A469AF93C882}" dt="2018-12-19T10:02:38.851" v="2374" actId="165"/>
          <ac:grpSpMkLst>
            <pc:docMk/>
            <pc:sldMk cId="1626249608" sldId="313"/>
            <ac:grpSpMk id="8" creationId="{7CCE2EFE-1693-498A-A924-954F9DE33B8B}"/>
          </ac:grpSpMkLst>
        </pc:grpChg>
        <pc:picChg chg="add mod topLvl modCrop">
          <ac:chgData name="QNAP_Copy Su" userId="1126be78-0e4b-4fc6-8d80-fa9b94be460a" providerId="ADAL" clId="{77BF66C5-786B-47D8-B843-A469AF93C882}" dt="2018-12-19T10:02:38.851" v="2374" actId="165"/>
          <ac:picMkLst>
            <pc:docMk/>
            <pc:sldMk cId="1626249608" sldId="313"/>
            <ac:picMk id="5" creationId="{6C26C6FF-0170-4480-A59D-0E3581BF545F}"/>
          </ac:picMkLst>
        </pc:picChg>
        <pc:picChg chg="add mod ord topLvl modCrop">
          <ac:chgData name="QNAP_Copy Su" userId="1126be78-0e4b-4fc6-8d80-fa9b94be460a" providerId="ADAL" clId="{77BF66C5-786B-47D8-B843-A469AF93C882}" dt="2018-12-19T10:03:53.766" v="2390" actId="732"/>
          <ac:picMkLst>
            <pc:docMk/>
            <pc:sldMk cId="1626249608" sldId="313"/>
            <ac:picMk id="7" creationId="{99794E42-E2C8-4586-884D-19B02A9B8597}"/>
          </ac:picMkLst>
        </pc:picChg>
        <pc:picChg chg="add del mod">
          <ac:chgData name="QNAP_Copy Su" userId="1126be78-0e4b-4fc6-8d80-fa9b94be460a" providerId="ADAL" clId="{77BF66C5-786B-47D8-B843-A469AF93C882}" dt="2018-12-19T10:02:57.605" v="2381" actId="478"/>
          <ac:picMkLst>
            <pc:docMk/>
            <pc:sldMk cId="1626249608" sldId="313"/>
            <ac:picMk id="9" creationId="{13254862-E173-48BE-9671-0BF4FA49E272}"/>
          </ac:picMkLst>
        </pc:picChg>
        <pc:picChg chg="add mod modCrop">
          <ac:chgData name="QNAP_Copy Su" userId="1126be78-0e4b-4fc6-8d80-fa9b94be460a" providerId="ADAL" clId="{77BF66C5-786B-47D8-B843-A469AF93C882}" dt="2018-12-19T10:03:36.478" v="2387" actId="732"/>
          <ac:picMkLst>
            <pc:docMk/>
            <pc:sldMk cId="1626249608" sldId="313"/>
            <ac:picMk id="10" creationId="{879637CF-914A-4227-96CB-F79C69C3F8D8}"/>
          </ac:picMkLst>
        </pc:picChg>
        <pc:picChg chg="add mod">
          <ac:chgData name="QNAP_Copy Su" userId="1126be78-0e4b-4fc6-8d80-fa9b94be460a" providerId="ADAL" clId="{77BF66C5-786B-47D8-B843-A469AF93C882}" dt="2018-12-19T10:04:08.749" v="2395" actId="1076"/>
          <ac:picMkLst>
            <pc:docMk/>
            <pc:sldMk cId="1626249608" sldId="313"/>
            <ac:picMk id="11" creationId="{A3151984-210C-4006-9EDD-37397E1D4C88}"/>
          </ac:picMkLst>
        </pc:picChg>
      </pc:sldChg>
      <pc:sldChg chg="addSp delSp modSp">
        <pc:chgData name="QNAP_Copy Su" userId="1126be78-0e4b-4fc6-8d80-fa9b94be460a" providerId="ADAL" clId="{77BF66C5-786B-47D8-B843-A469AF93C882}" dt="2018-12-19T10:12:34.933" v="2507" actId="1076"/>
        <pc:sldMkLst>
          <pc:docMk/>
          <pc:sldMk cId="1090142085" sldId="314"/>
        </pc:sldMkLst>
        <pc:spChg chg="mod">
          <ac:chgData name="QNAP_Copy Su" userId="1126be78-0e4b-4fc6-8d80-fa9b94be460a" providerId="ADAL" clId="{77BF66C5-786B-47D8-B843-A469AF93C882}" dt="2018-12-19T10:04:33.780" v="2396" actId="2711"/>
          <ac:spMkLst>
            <pc:docMk/>
            <pc:sldMk cId="1090142085" sldId="314"/>
            <ac:spMk id="2" creationId="{00000000-0000-0000-0000-000000000000}"/>
          </ac:spMkLst>
        </pc:spChg>
        <pc:spChg chg="mod">
          <ac:chgData name="QNAP_Copy Su" userId="1126be78-0e4b-4fc6-8d80-fa9b94be460a" providerId="ADAL" clId="{77BF66C5-786B-47D8-B843-A469AF93C882}" dt="2018-12-19T10:12:02.861" v="2501" actId="1076"/>
          <ac:spMkLst>
            <pc:docMk/>
            <pc:sldMk cId="1090142085" sldId="314"/>
            <ac:spMk id="3" creationId="{EEA69252-1BD2-4E87-B5A2-DECDF61A5E5E}"/>
          </ac:spMkLst>
        </pc:spChg>
        <pc:spChg chg="mod">
          <ac:chgData name="QNAP_Copy Su" userId="1126be78-0e4b-4fc6-8d80-fa9b94be460a" providerId="ADAL" clId="{77BF66C5-786B-47D8-B843-A469AF93C882}" dt="2018-12-19T10:05:24.772" v="2406" actId="1076"/>
          <ac:spMkLst>
            <pc:docMk/>
            <pc:sldMk cId="1090142085" sldId="314"/>
            <ac:spMk id="4" creationId="{6DB1EBEF-63E3-4C75-9168-91F72A1CA7AE}"/>
          </ac:spMkLst>
        </pc:spChg>
        <pc:spChg chg="del mod">
          <ac:chgData name="QNAP_Copy Su" userId="1126be78-0e4b-4fc6-8d80-fa9b94be460a" providerId="ADAL" clId="{77BF66C5-786B-47D8-B843-A469AF93C882}" dt="2018-12-19T10:11:24.845" v="2488" actId="478"/>
          <ac:spMkLst>
            <pc:docMk/>
            <pc:sldMk cId="1090142085" sldId="314"/>
            <ac:spMk id="8" creationId="{3B4165EA-53C2-4B0A-A31B-D434F9D22E8D}"/>
          </ac:spMkLst>
        </pc:spChg>
        <pc:spChg chg="del mod">
          <ac:chgData name="QNAP_Copy Su" userId="1126be78-0e4b-4fc6-8d80-fa9b94be460a" providerId="ADAL" clId="{77BF66C5-786B-47D8-B843-A469AF93C882}" dt="2018-12-19T10:09:18.442" v="2425" actId="1076"/>
          <ac:spMkLst>
            <pc:docMk/>
            <pc:sldMk cId="1090142085" sldId="314"/>
            <ac:spMk id="9" creationId="{02DED971-84F6-4305-AC85-8E9562AAEF91}"/>
          </ac:spMkLst>
        </pc:spChg>
        <pc:spChg chg="mod">
          <ac:chgData name="QNAP_Copy Su" userId="1126be78-0e4b-4fc6-8d80-fa9b94be460a" providerId="ADAL" clId="{77BF66C5-786B-47D8-B843-A469AF93C882}" dt="2018-12-19T10:12:34.933" v="2507" actId="1076"/>
          <ac:spMkLst>
            <pc:docMk/>
            <pc:sldMk cId="1090142085" sldId="314"/>
            <ac:spMk id="20" creationId="{59BF6776-D6B5-4EE4-944B-7CA0AB33F23F}"/>
          </ac:spMkLst>
        </pc:spChg>
        <pc:spChg chg="mod">
          <ac:chgData name="QNAP_Copy Su" userId="1126be78-0e4b-4fc6-8d80-fa9b94be460a" providerId="ADAL" clId="{77BF66C5-786B-47D8-B843-A469AF93C882}" dt="2018-12-19T10:11:35.605" v="2495" actId="1076"/>
          <ac:spMkLst>
            <pc:docMk/>
            <pc:sldMk cId="1090142085" sldId="314"/>
            <ac:spMk id="21" creationId="{2A86D9A1-60DB-4AE9-9610-9C586B1FFF81}"/>
          </ac:spMkLst>
        </pc:spChg>
        <pc:spChg chg="mod">
          <ac:chgData name="QNAP_Copy Su" userId="1126be78-0e4b-4fc6-8d80-fa9b94be460a" providerId="ADAL" clId="{77BF66C5-786B-47D8-B843-A469AF93C882}" dt="2018-12-19T10:11:38.524" v="2496" actId="1076"/>
          <ac:spMkLst>
            <pc:docMk/>
            <pc:sldMk cId="1090142085" sldId="314"/>
            <ac:spMk id="23" creationId="{0168587D-9215-4691-B855-159E0C8601CD}"/>
          </ac:spMkLst>
        </pc:spChg>
        <pc:spChg chg="add del mod">
          <ac:chgData name="QNAP_Copy Su" userId="1126be78-0e4b-4fc6-8d80-fa9b94be460a" providerId="ADAL" clId="{77BF66C5-786B-47D8-B843-A469AF93C882}" dt="2018-12-19T10:08:59.678" v="2419" actId="11529"/>
          <ac:spMkLst>
            <pc:docMk/>
            <pc:sldMk cId="1090142085" sldId="314"/>
            <ac:spMk id="31" creationId="{3EA249D9-CEFA-4A11-9FB2-9F0475610727}"/>
          </ac:spMkLst>
        </pc:spChg>
        <pc:spChg chg="add mod">
          <ac:chgData name="QNAP_Copy Su" userId="1126be78-0e4b-4fc6-8d80-fa9b94be460a" providerId="ADAL" clId="{77BF66C5-786B-47D8-B843-A469AF93C882}" dt="2018-12-19T10:10:38.901" v="2459" actId="1076"/>
          <ac:spMkLst>
            <pc:docMk/>
            <pc:sldMk cId="1090142085" sldId="314"/>
            <ac:spMk id="32" creationId="{16CEEA22-2172-4E05-AA34-BE2C097C552A}"/>
          </ac:spMkLst>
        </pc:spChg>
        <pc:spChg chg="add mod">
          <ac:chgData name="QNAP_Copy Su" userId="1126be78-0e4b-4fc6-8d80-fa9b94be460a" providerId="ADAL" clId="{77BF66C5-786B-47D8-B843-A469AF93C882}" dt="2018-12-19T10:10:38.901" v="2459" actId="1076"/>
          <ac:spMkLst>
            <pc:docMk/>
            <pc:sldMk cId="1090142085" sldId="314"/>
            <ac:spMk id="33" creationId="{96BDCD2A-C007-4E2F-BCDC-D4E053EC53F3}"/>
          </ac:spMkLst>
        </pc:spChg>
        <pc:spChg chg="add mod">
          <ac:chgData name="QNAP_Copy Su" userId="1126be78-0e4b-4fc6-8d80-fa9b94be460a" providerId="ADAL" clId="{77BF66C5-786B-47D8-B843-A469AF93C882}" dt="2018-12-19T10:12:14.052" v="2503" actId="1076"/>
          <ac:spMkLst>
            <pc:docMk/>
            <pc:sldMk cId="1090142085" sldId="314"/>
            <ac:spMk id="34" creationId="{70D7FC06-5834-453A-9E3D-B0A1FC3ADD00}"/>
          </ac:spMkLst>
        </pc:spChg>
        <pc:spChg chg="add mod">
          <ac:chgData name="QNAP_Copy Su" userId="1126be78-0e4b-4fc6-8d80-fa9b94be460a" providerId="ADAL" clId="{77BF66C5-786B-47D8-B843-A469AF93C882}" dt="2018-12-19T10:12:14.052" v="2503" actId="1076"/>
          <ac:spMkLst>
            <pc:docMk/>
            <pc:sldMk cId="1090142085" sldId="314"/>
            <ac:spMk id="35" creationId="{D4FAA9C2-670F-4002-A8EE-4A37D68F8F12}"/>
          </ac:spMkLst>
        </pc:spChg>
        <pc:picChg chg="mod">
          <ac:chgData name="QNAP_Copy Su" userId="1126be78-0e4b-4fc6-8d80-fa9b94be460a" providerId="ADAL" clId="{77BF66C5-786B-47D8-B843-A469AF93C882}" dt="2018-12-19T10:11:50.379" v="2497" actId="1076"/>
          <ac:picMkLst>
            <pc:docMk/>
            <pc:sldMk cId="1090142085" sldId="314"/>
            <ac:picMk id="19" creationId="{0D6C58E7-9B34-4C97-B185-56C44C240626}"/>
          </ac:picMkLst>
        </pc:picChg>
        <pc:picChg chg="add mod ord">
          <ac:chgData name="QNAP_Copy Su" userId="1126be78-0e4b-4fc6-8d80-fa9b94be460a" providerId="ADAL" clId="{77BF66C5-786B-47D8-B843-A469AF93C882}" dt="2018-12-19T10:11:59.374" v="2500" actId="1076"/>
          <ac:picMkLst>
            <pc:docMk/>
            <pc:sldMk cId="1090142085" sldId="314"/>
            <ac:picMk id="30" creationId="{E0365155-E5E5-409B-9B89-A32E6CD743EA}"/>
          </ac:picMkLst>
        </pc:picChg>
      </pc:sldChg>
      <pc:sldChg chg="addSp modSp">
        <pc:chgData name="QNAP_Copy Su" userId="1126be78-0e4b-4fc6-8d80-fa9b94be460a" providerId="ADAL" clId="{77BF66C5-786B-47D8-B843-A469AF93C882}" dt="2018-12-19T10:15:03.661" v="2534" actId="1076"/>
        <pc:sldMkLst>
          <pc:docMk/>
          <pc:sldMk cId="176213601" sldId="315"/>
        </pc:sldMkLst>
        <pc:spChg chg="mod">
          <ac:chgData name="QNAP_Copy Su" userId="1126be78-0e4b-4fc6-8d80-fa9b94be460a" providerId="ADAL" clId="{77BF66C5-786B-47D8-B843-A469AF93C882}" dt="2018-12-19T10:14:33.670" v="2525" actId="1076"/>
          <ac:spMkLst>
            <pc:docMk/>
            <pc:sldMk cId="176213601" sldId="315"/>
            <ac:spMk id="4" creationId="{8816C64A-F163-4F61-A4A0-69B57DFBE5D2}"/>
          </ac:spMkLst>
        </pc:spChg>
        <pc:picChg chg="add mod">
          <ac:chgData name="QNAP_Copy Su" userId="1126be78-0e4b-4fc6-8d80-fa9b94be460a" providerId="ADAL" clId="{77BF66C5-786B-47D8-B843-A469AF93C882}" dt="2018-12-19T10:15:03.661" v="2534" actId="1076"/>
          <ac:picMkLst>
            <pc:docMk/>
            <pc:sldMk cId="176213601" sldId="315"/>
            <ac:picMk id="5" creationId="{7DE470FF-E101-43C6-B2FC-326ABB2A4917}"/>
          </ac:picMkLst>
        </pc:picChg>
        <pc:picChg chg="add mod">
          <ac:chgData name="QNAP_Copy Su" userId="1126be78-0e4b-4fc6-8d80-fa9b94be460a" providerId="ADAL" clId="{77BF66C5-786B-47D8-B843-A469AF93C882}" dt="2018-12-19T10:14:30.516" v="2524" actId="1076"/>
          <ac:picMkLst>
            <pc:docMk/>
            <pc:sldMk cId="176213601" sldId="315"/>
            <ac:picMk id="6" creationId="{226CF0ED-F85F-408B-9F93-16650C517934}"/>
          </ac:picMkLst>
        </pc:picChg>
        <pc:picChg chg="add mod">
          <ac:chgData name="QNAP_Copy Su" userId="1126be78-0e4b-4fc6-8d80-fa9b94be460a" providerId="ADAL" clId="{77BF66C5-786B-47D8-B843-A469AF93C882}" dt="2018-12-19T10:15:00.765" v="2533" actId="1076"/>
          <ac:picMkLst>
            <pc:docMk/>
            <pc:sldMk cId="176213601" sldId="315"/>
            <ac:picMk id="7" creationId="{AA4A3B52-D6CE-43C0-9B8A-36DA02AD72D4}"/>
          </ac:picMkLst>
        </pc:picChg>
      </pc:sldChg>
      <pc:sldChg chg="modSp">
        <pc:chgData name="QNAP_Copy Su" userId="1126be78-0e4b-4fc6-8d80-fa9b94be460a" providerId="ADAL" clId="{77BF66C5-786B-47D8-B843-A469AF93C882}" dt="2018-12-19T08:49:36.513" v="1546" actId="1076"/>
        <pc:sldMkLst>
          <pc:docMk/>
          <pc:sldMk cId="679211340" sldId="316"/>
        </pc:sldMkLst>
        <pc:picChg chg="mod">
          <ac:chgData name="QNAP_Copy Su" userId="1126be78-0e4b-4fc6-8d80-fa9b94be460a" providerId="ADAL" clId="{77BF66C5-786B-47D8-B843-A469AF93C882}" dt="2018-12-19T08:49:36.513" v="1546" actId="1076"/>
          <ac:picMkLst>
            <pc:docMk/>
            <pc:sldMk cId="679211340" sldId="316"/>
            <ac:picMk id="16" creationId="{E8288D48-5CC7-4401-B4F9-DDBCF1FC9569}"/>
          </ac:picMkLst>
        </pc:picChg>
      </pc:sldChg>
      <pc:sldChg chg="addSp modSp">
        <pc:chgData name="QNAP_Copy Su" userId="1126be78-0e4b-4fc6-8d80-fa9b94be460a" providerId="ADAL" clId="{77BF66C5-786B-47D8-B843-A469AF93C882}" dt="2018-12-19T10:32:36.181" v="2631" actId="1076"/>
        <pc:sldMkLst>
          <pc:docMk/>
          <pc:sldMk cId="252999978" sldId="320"/>
        </pc:sldMkLst>
        <pc:spChg chg="mod">
          <ac:chgData name="QNAP_Copy Su" userId="1126be78-0e4b-4fc6-8d80-fa9b94be460a" providerId="ADAL" clId="{77BF66C5-786B-47D8-B843-A469AF93C882}" dt="2018-12-19T10:32:31.935" v="2629" actId="1076"/>
          <ac:spMkLst>
            <pc:docMk/>
            <pc:sldMk cId="252999978" sldId="320"/>
            <ac:spMk id="5" creationId="{12943EFC-4055-4AC3-BA35-E9CD396F2811}"/>
          </ac:spMkLst>
        </pc:spChg>
        <pc:picChg chg="mod">
          <ac:chgData name="QNAP_Copy Su" userId="1126be78-0e4b-4fc6-8d80-fa9b94be460a" providerId="ADAL" clId="{77BF66C5-786B-47D8-B843-A469AF93C882}" dt="2018-12-19T10:32:31.935" v="2629" actId="1076"/>
          <ac:picMkLst>
            <pc:docMk/>
            <pc:sldMk cId="252999978" sldId="320"/>
            <ac:picMk id="4" creationId="{798F6A61-E831-4B44-813E-B065DECAA90C}"/>
          </ac:picMkLst>
        </pc:picChg>
        <pc:picChg chg="add mod ord">
          <ac:chgData name="QNAP_Copy Su" userId="1126be78-0e4b-4fc6-8d80-fa9b94be460a" providerId="ADAL" clId="{77BF66C5-786B-47D8-B843-A469AF93C882}" dt="2018-12-19T10:32:36.181" v="2631" actId="1076"/>
          <ac:picMkLst>
            <pc:docMk/>
            <pc:sldMk cId="252999978" sldId="320"/>
            <ac:picMk id="6" creationId="{8D08F4CE-08C3-4BBA-AB2D-2E1AC657F439}"/>
          </ac:picMkLst>
        </pc:picChg>
      </pc:sldChg>
      <pc:sldChg chg="delSp">
        <pc:chgData name="QNAP_Copy Su" userId="1126be78-0e4b-4fc6-8d80-fa9b94be460a" providerId="ADAL" clId="{77BF66C5-786B-47D8-B843-A469AF93C882}" dt="2018-12-19T08:02:42.104" v="1394" actId="478"/>
        <pc:sldMkLst>
          <pc:docMk/>
          <pc:sldMk cId="1038224291" sldId="327"/>
        </pc:sldMkLst>
        <pc:spChg chg="del">
          <ac:chgData name="QNAP_Copy Su" userId="1126be78-0e4b-4fc6-8d80-fa9b94be460a" providerId="ADAL" clId="{77BF66C5-786B-47D8-B843-A469AF93C882}" dt="2018-12-19T08:02:42.104" v="1394" actId="478"/>
          <ac:spMkLst>
            <pc:docMk/>
            <pc:sldMk cId="1038224291" sldId="327"/>
            <ac:spMk id="2" creationId="{00000000-0000-0000-0000-000000000000}"/>
          </ac:spMkLst>
        </pc:spChg>
      </pc:sldChg>
      <pc:sldMasterChg chg="modSldLayout">
        <pc:chgData name="QNAP_Copy Su" userId="1126be78-0e4b-4fc6-8d80-fa9b94be460a" providerId="ADAL" clId="{77BF66C5-786B-47D8-B843-A469AF93C882}" dt="2018-12-19T10:07:50.628" v="2408" actId="14826"/>
        <pc:sldMasterMkLst>
          <pc:docMk/>
          <pc:sldMasterMk cId="3221134675" sldId="2147483648"/>
        </pc:sldMasterMkLst>
        <pc:sldLayoutChg chg="addSp delSp modSp">
          <pc:chgData name="QNAP_Copy Su" userId="1126be78-0e4b-4fc6-8d80-fa9b94be460a" providerId="ADAL" clId="{77BF66C5-786B-47D8-B843-A469AF93C882}" dt="2018-12-19T02:42:41.412" v="102" actId="14826"/>
          <pc:sldLayoutMkLst>
            <pc:docMk/>
            <pc:sldMasterMk cId="3221134675" sldId="2147483648"/>
            <pc:sldLayoutMk cId="1864656770" sldId="2147483654"/>
          </pc:sldLayoutMkLst>
          <pc:spChg chg="mod">
            <ac:chgData name="QNAP_Copy Su" userId="1126be78-0e4b-4fc6-8d80-fa9b94be460a" providerId="ADAL" clId="{77BF66C5-786B-47D8-B843-A469AF93C882}" dt="2018-12-18T07:11:28.661" v="17" actId="1076"/>
            <ac:spMkLst>
              <pc:docMk/>
              <pc:sldMasterMk cId="3221134675" sldId="2147483648"/>
              <pc:sldLayoutMk cId="1864656770" sldId="2147483654"/>
              <ac:spMk id="2" creationId="{00000000-0000-0000-0000-000000000000}"/>
            </ac:spMkLst>
          </pc:spChg>
          <pc:spChg chg="del">
            <ac:chgData name="QNAP_Copy Su" userId="1126be78-0e4b-4fc6-8d80-fa9b94be460a" providerId="ADAL" clId="{77BF66C5-786B-47D8-B843-A469AF93C882}" dt="2018-12-18T07:10:08.066" v="7" actId="478"/>
            <ac:spMkLst>
              <pc:docMk/>
              <pc:sldMasterMk cId="3221134675" sldId="2147483648"/>
              <pc:sldLayoutMk cId="1864656770" sldId="2147483654"/>
              <ac:spMk id="3" creationId="{00000000-0000-0000-0000-000000000000}"/>
            </ac:spMkLst>
          </pc:spChg>
          <pc:spChg chg="del">
            <ac:chgData name="QNAP_Copy Su" userId="1126be78-0e4b-4fc6-8d80-fa9b94be460a" providerId="ADAL" clId="{77BF66C5-786B-47D8-B843-A469AF93C882}" dt="2018-12-18T07:10:08.066" v="7" actId="478"/>
            <ac:spMkLst>
              <pc:docMk/>
              <pc:sldMasterMk cId="3221134675" sldId="2147483648"/>
              <pc:sldLayoutMk cId="1864656770" sldId="2147483654"/>
              <ac:spMk id="4" creationId="{00000000-0000-0000-0000-000000000000}"/>
            </ac:spMkLst>
          </pc:spChg>
          <pc:spChg chg="del">
            <ac:chgData name="QNAP_Copy Su" userId="1126be78-0e4b-4fc6-8d80-fa9b94be460a" providerId="ADAL" clId="{77BF66C5-786B-47D8-B843-A469AF93C882}" dt="2018-12-18T07:10:08.066" v="7" actId="478"/>
            <ac:spMkLst>
              <pc:docMk/>
              <pc:sldMasterMk cId="3221134675" sldId="2147483648"/>
              <pc:sldLayoutMk cId="1864656770" sldId="2147483654"/>
              <ac:spMk id="5" creationId="{00000000-0000-0000-0000-000000000000}"/>
            </ac:spMkLst>
          </pc:spChg>
          <pc:picChg chg="add mod ord">
            <ac:chgData name="QNAP_Copy Su" userId="1126be78-0e4b-4fc6-8d80-fa9b94be460a" providerId="ADAL" clId="{77BF66C5-786B-47D8-B843-A469AF93C882}" dt="2018-12-19T02:42:41.412" v="102" actId="14826"/>
            <ac:picMkLst>
              <pc:docMk/>
              <pc:sldMasterMk cId="3221134675" sldId="2147483648"/>
              <pc:sldLayoutMk cId="1864656770" sldId="2147483654"/>
              <ac:picMk id="7" creationId="{B1545419-C485-4315-8740-446CD10F81AA}"/>
            </ac:picMkLst>
          </pc:picChg>
        </pc:sldLayoutChg>
        <pc:sldLayoutChg chg="addSp delSp modSp">
          <pc:chgData name="QNAP_Copy Su" userId="1126be78-0e4b-4fc6-8d80-fa9b94be460a" providerId="ADAL" clId="{77BF66C5-786B-47D8-B843-A469AF93C882}" dt="2018-12-19T02:42:09.067" v="99" actId="14826"/>
          <pc:sldLayoutMkLst>
            <pc:docMk/>
            <pc:sldMasterMk cId="3221134675" sldId="2147483648"/>
            <pc:sldLayoutMk cId="2901901977" sldId="2147483660"/>
          </pc:sldLayoutMkLst>
          <pc:picChg chg="add mod ord">
            <ac:chgData name="QNAP_Copy Su" userId="1126be78-0e4b-4fc6-8d80-fa9b94be460a" providerId="ADAL" clId="{77BF66C5-786B-47D8-B843-A469AF93C882}" dt="2018-12-19T02:42:09.067" v="99" actId="14826"/>
            <ac:picMkLst>
              <pc:docMk/>
              <pc:sldMasterMk cId="3221134675" sldId="2147483648"/>
              <pc:sldLayoutMk cId="2901901977" sldId="2147483660"/>
              <ac:picMk id="4" creationId="{90B1CA4D-2F2E-4E24-B4D0-3E79B0A5F587}"/>
            </ac:picMkLst>
          </pc:picChg>
          <pc:picChg chg="del">
            <ac:chgData name="QNAP_Copy Su" userId="1126be78-0e4b-4fc6-8d80-fa9b94be460a" providerId="ADAL" clId="{77BF66C5-786B-47D8-B843-A469AF93C882}" dt="2018-12-18T07:12:07.707" v="18" actId="478"/>
            <ac:picMkLst>
              <pc:docMk/>
              <pc:sldMasterMk cId="3221134675" sldId="2147483648"/>
              <pc:sldLayoutMk cId="2901901977" sldId="2147483660"/>
              <ac:picMk id="7" creationId="{B1545419-C485-4315-8740-446CD10F81AA}"/>
            </ac:picMkLst>
          </pc:picChg>
        </pc:sldLayoutChg>
        <pc:sldLayoutChg chg="addSp delSp modSp">
          <pc:chgData name="QNAP_Copy Su" userId="1126be78-0e4b-4fc6-8d80-fa9b94be460a" providerId="ADAL" clId="{77BF66C5-786B-47D8-B843-A469AF93C882}" dt="2018-12-19T02:42:18.869" v="100" actId="14826"/>
          <pc:sldLayoutMkLst>
            <pc:docMk/>
            <pc:sldMasterMk cId="3221134675" sldId="2147483648"/>
            <pc:sldLayoutMk cId="2968433170" sldId="2147483661"/>
          </pc:sldLayoutMkLst>
          <pc:picChg chg="del">
            <ac:chgData name="QNAP_Copy Su" userId="1126be78-0e4b-4fc6-8d80-fa9b94be460a" providerId="ADAL" clId="{77BF66C5-786B-47D8-B843-A469AF93C882}" dt="2018-12-18T07:12:32.291" v="21" actId="478"/>
            <ac:picMkLst>
              <pc:docMk/>
              <pc:sldMasterMk cId="3221134675" sldId="2147483648"/>
              <pc:sldLayoutMk cId="2968433170" sldId="2147483661"/>
              <ac:picMk id="4" creationId="{90B1CA4D-2F2E-4E24-B4D0-3E79B0A5F587}"/>
            </ac:picMkLst>
          </pc:picChg>
          <pc:picChg chg="add mod ord">
            <ac:chgData name="QNAP_Copy Su" userId="1126be78-0e4b-4fc6-8d80-fa9b94be460a" providerId="ADAL" clId="{77BF66C5-786B-47D8-B843-A469AF93C882}" dt="2018-12-19T02:42:18.869" v="100" actId="14826"/>
            <ac:picMkLst>
              <pc:docMk/>
              <pc:sldMasterMk cId="3221134675" sldId="2147483648"/>
              <pc:sldLayoutMk cId="2968433170" sldId="2147483661"/>
              <ac:picMk id="5" creationId="{392695C9-DFA3-4E90-A337-C1B5A78BCAEE}"/>
            </ac:picMkLst>
          </pc:picChg>
        </pc:sldLayoutChg>
        <pc:sldLayoutChg chg="addSp delSp modSp">
          <pc:chgData name="QNAP_Copy Su" userId="1126be78-0e4b-4fc6-8d80-fa9b94be460a" providerId="ADAL" clId="{77BF66C5-786B-47D8-B843-A469AF93C882}" dt="2018-12-19T02:42:26.641" v="101" actId="14826"/>
          <pc:sldLayoutMkLst>
            <pc:docMk/>
            <pc:sldMasterMk cId="3221134675" sldId="2147483648"/>
            <pc:sldLayoutMk cId="2865512846" sldId="2147483662"/>
          </pc:sldLayoutMkLst>
          <pc:picChg chg="add mod ord">
            <ac:chgData name="QNAP_Copy Su" userId="1126be78-0e4b-4fc6-8d80-fa9b94be460a" providerId="ADAL" clId="{77BF66C5-786B-47D8-B843-A469AF93C882}" dt="2018-12-19T02:42:26.641" v="101" actId="14826"/>
            <ac:picMkLst>
              <pc:docMk/>
              <pc:sldMasterMk cId="3221134675" sldId="2147483648"/>
              <pc:sldLayoutMk cId="2865512846" sldId="2147483662"/>
              <ac:picMk id="4" creationId="{7444DD88-B356-4037-9CB8-C5F661D49A49}"/>
            </ac:picMkLst>
          </pc:picChg>
          <pc:picChg chg="del">
            <ac:chgData name="QNAP_Copy Su" userId="1126be78-0e4b-4fc6-8d80-fa9b94be460a" providerId="ADAL" clId="{77BF66C5-786B-47D8-B843-A469AF93C882}" dt="2018-12-18T07:12:45.581" v="24" actId="478"/>
            <ac:picMkLst>
              <pc:docMk/>
              <pc:sldMasterMk cId="3221134675" sldId="2147483648"/>
              <pc:sldLayoutMk cId="2865512846" sldId="2147483662"/>
              <ac:picMk id="5" creationId="{392695C9-DFA3-4E90-A337-C1B5A78BCAEE}"/>
            </ac:picMkLst>
          </pc:picChg>
        </pc:sldLayoutChg>
        <pc:sldLayoutChg chg="delSp modSp">
          <pc:chgData name="QNAP_Copy Su" userId="1126be78-0e4b-4fc6-8d80-fa9b94be460a" providerId="ADAL" clId="{77BF66C5-786B-47D8-B843-A469AF93C882}" dt="2018-12-19T08:07:07.304" v="1427" actId="478"/>
          <pc:sldLayoutMkLst>
            <pc:docMk/>
            <pc:sldMasterMk cId="3221134675" sldId="2147483648"/>
            <pc:sldLayoutMk cId="1410870777" sldId="2147483668"/>
          </pc:sldLayoutMkLst>
          <pc:spChg chg="del mod">
            <ac:chgData name="QNAP_Copy Su" userId="1126be78-0e4b-4fc6-8d80-fa9b94be460a" providerId="ADAL" clId="{77BF66C5-786B-47D8-B843-A469AF93C882}" dt="2018-12-19T08:07:07.304" v="1427" actId="478"/>
            <ac:spMkLst>
              <pc:docMk/>
              <pc:sldMasterMk cId="3221134675" sldId="2147483648"/>
              <pc:sldLayoutMk cId="1410870777" sldId="2147483668"/>
              <ac:spMk id="2" creationId="{00000000-0000-0000-0000-000000000000}"/>
            </ac:spMkLst>
          </pc:spChg>
          <pc:picChg chg="mod">
            <ac:chgData name="QNAP_Copy Su" userId="1126be78-0e4b-4fc6-8d80-fa9b94be460a" providerId="ADAL" clId="{77BF66C5-786B-47D8-B843-A469AF93C882}" dt="2018-12-19T03:52:52.392" v="258" actId="14826"/>
            <ac:picMkLst>
              <pc:docMk/>
              <pc:sldMasterMk cId="3221134675" sldId="2147483648"/>
              <pc:sldLayoutMk cId="1410870777" sldId="2147483668"/>
              <ac:picMk id="7" creationId="{B1545419-C485-4315-8740-446CD10F81AA}"/>
            </ac:picMkLst>
          </pc:picChg>
        </pc:sldLayoutChg>
        <pc:sldLayoutChg chg="modSp">
          <pc:chgData name="QNAP_Copy Su" userId="1126be78-0e4b-4fc6-8d80-fa9b94be460a" providerId="ADAL" clId="{77BF66C5-786B-47D8-B843-A469AF93C882}" dt="2018-12-19T10:07:50.628" v="2408" actId="14826"/>
          <pc:sldLayoutMkLst>
            <pc:docMk/>
            <pc:sldMasterMk cId="3221134675" sldId="2147483648"/>
            <pc:sldLayoutMk cId="3028587749" sldId="2147483669"/>
          </pc:sldLayoutMkLst>
          <pc:picChg chg="mod">
            <ac:chgData name="QNAP_Copy Su" userId="1126be78-0e4b-4fc6-8d80-fa9b94be460a" providerId="ADAL" clId="{77BF66C5-786B-47D8-B843-A469AF93C882}" dt="2018-12-19T10:07:50.628" v="2408" actId="14826"/>
            <ac:picMkLst>
              <pc:docMk/>
              <pc:sldMasterMk cId="3221134675" sldId="2147483648"/>
              <pc:sldLayoutMk cId="3028587749" sldId="2147483669"/>
              <ac:picMk id="7" creationId="{B1545419-C485-4315-8740-446CD10F81AA}"/>
            </ac:picMkLst>
          </pc:picChg>
        </pc:sldLayoutChg>
      </pc:sldMasterChg>
    </pc:docChg>
  </pc:docChgLst>
  <pc:docChgLst>
    <pc:chgData name="QNAP_Kevin Hsieh" userId="S::kevinhsieh@ieinet.onmicrosoft.com::8d3588e5-ac00-448d-8705-c738374d141e" providerId="AD" clId="Web-{D610ED1E-3D63-1A57-1AE0-782EE8654D57}"/>
    <pc:docChg chg="addSld modSld sldOrd">
      <pc:chgData name="QNAP_Kevin Hsieh" userId="S::kevinhsieh@ieinet.onmicrosoft.com::8d3588e5-ac00-448d-8705-c738374d141e" providerId="AD" clId="Web-{D610ED1E-3D63-1A57-1AE0-782EE8654D57}" dt="2018-12-17T23:29:37.957" v="95" actId="20577"/>
      <pc:docMkLst>
        <pc:docMk/>
      </pc:docMkLst>
      <pc:sldChg chg="modSp">
        <pc:chgData name="QNAP_Kevin Hsieh" userId="S::kevinhsieh@ieinet.onmicrosoft.com::8d3588e5-ac00-448d-8705-c738374d141e" providerId="AD" clId="Web-{D610ED1E-3D63-1A57-1AE0-782EE8654D57}" dt="2018-12-17T23:27:00.170" v="78" actId="20577"/>
        <pc:sldMkLst>
          <pc:docMk/>
          <pc:sldMk cId="1607916248" sldId="286"/>
        </pc:sldMkLst>
        <pc:spChg chg="mod">
          <ac:chgData name="QNAP_Kevin Hsieh" userId="S::kevinhsieh@ieinet.onmicrosoft.com::8d3588e5-ac00-448d-8705-c738374d141e" providerId="AD" clId="Web-{D610ED1E-3D63-1A57-1AE0-782EE8654D57}" dt="2018-12-17T23:27:00.170" v="78" actId="20577"/>
          <ac:spMkLst>
            <pc:docMk/>
            <pc:sldMk cId="1607916248" sldId="286"/>
            <ac:spMk id="2" creationId="{BE6A6DD2-6E34-4593-8FC2-A9EE917DB5B3}"/>
          </ac:spMkLst>
        </pc:spChg>
        <pc:spChg chg="mod">
          <ac:chgData name="QNAP_Kevin Hsieh" userId="S::kevinhsieh@ieinet.onmicrosoft.com::8d3588e5-ac00-448d-8705-c738374d141e" providerId="AD" clId="Web-{D610ED1E-3D63-1A57-1AE0-782EE8654D57}" dt="2018-12-17T23:26:02.137" v="15" actId="20577"/>
          <ac:spMkLst>
            <pc:docMk/>
            <pc:sldMk cId="1607916248" sldId="286"/>
            <ac:spMk id="20" creationId="{C165ECEE-FBFD-429E-9367-12D3F2646C81}"/>
          </ac:spMkLst>
        </pc:spChg>
      </pc:sldChg>
      <pc:sldChg chg="modSp">
        <pc:chgData name="QNAP_Kevin Hsieh" userId="S::kevinhsieh@ieinet.onmicrosoft.com::8d3588e5-ac00-448d-8705-c738374d141e" providerId="AD" clId="Web-{D610ED1E-3D63-1A57-1AE0-782EE8654D57}" dt="2018-12-17T23:26:43.904" v="63" actId="20577"/>
        <pc:sldMkLst>
          <pc:docMk/>
          <pc:sldMk cId="742591105" sldId="287"/>
        </pc:sldMkLst>
        <pc:spChg chg="mod">
          <ac:chgData name="QNAP_Kevin Hsieh" userId="S::kevinhsieh@ieinet.onmicrosoft.com::8d3588e5-ac00-448d-8705-c738374d141e" providerId="AD" clId="Web-{D610ED1E-3D63-1A57-1AE0-782EE8654D57}" dt="2018-12-17T23:26:43.904" v="63" actId="20577"/>
          <ac:spMkLst>
            <pc:docMk/>
            <pc:sldMk cId="742591105" sldId="287"/>
            <ac:spMk id="23" creationId="{4CAD326D-9AE0-424F-91F0-EE2D2D03A76E}"/>
          </ac:spMkLst>
        </pc:spChg>
      </pc:sldChg>
      <pc:sldChg chg="addSp modSp new">
        <pc:chgData name="QNAP_Kevin Hsieh" userId="S::kevinhsieh@ieinet.onmicrosoft.com::8d3588e5-ac00-448d-8705-c738374d141e" providerId="AD" clId="Web-{D610ED1E-3D63-1A57-1AE0-782EE8654D57}" dt="2018-12-17T23:29:36.769" v="93" actId="20577"/>
        <pc:sldMkLst>
          <pc:docMk/>
          <pc:sldMk cId="1249270730" sldId="298"/>
        </pc:sldMkLst>
        <pc:spChg chg="mod">
          <ac:chgData name="QNAP_Kevin Hsieh" userId="S::kevinhsieh@ieinet.onmicrosoft.com::8d3588e5-ac00-448d-8705-c738374d141e" providerId="AD" clId="Web-{D610ED1E-3D63-1A57-1AE0-782EE8654D57}" dt="2018-12-17T23:29:36.769" v="93" actId="20577"/>
          <ac:spMkLst>
            <pc:docMk/>
            <pc:sldMk cId="1249270730" sldId="298"/>
            <ac:spMk id="2" creationId="{0BD3D62C-0DFC-44E7-BA14-DE4C18327A23}"/>
          </ac:spMkLst>
        </pc:spChg>
        <pc:picChg chg="add mod">
          <ac:chgData name="QNAP_Kevin Hsieh" userId="S::kevinhsieh@ieinet.onmicrosoft.com::8d3588e5-ac00-448d-8705-c738374d141e" providerId="AD" clId="Web-{D610ED1E-3D63-1A57-1AE0-782EE8654D57}" dt="2018-12-17T23:29:21.784" v="91" actId="1076"/>
          <ac:picMkLst>
            <pc:docMk/>
            <pc:sldMk cId="1249270730" sldId="298"/>
            <ac:picMk id="3" creationId="{DAA3845E-6567-4307-9E87-CCCB644D7496}"/>
          </ac:picMkLst>
        </pc:picChg>
      </pc:sldChg>
    </pc:docChg>
  </pc:docChgLst>
  <pc:docChgLst>
    <pc:chgData name="QNAP_Kevin Hsieh" userId="S::kevinhsieh@ieinet.onmicrosoft.com::8d3588e5-ac00-448d-8705-c738374d141e" providerId="AD" clId="Web-{84B69E23-4448-7C70-8C0A-3A80CDFF8EC5}"/>
    <pc:docChg chg="delSld modSld">
      <pc:chgData name="QNAP_Kevin Hsieh" userId="S::kevinhsieh@ieinet.onmicrosoft.com::8d3588e5-ac00-448d-8705-c738374d141e" providerId="AD" clId="Web-{84B69E23-4448-7C70-8C0A-3A80CDFF8EC5}" dt="2018-12-20T10:15:09.859" v="127" actId="20577"/>
      <pc:docMkLst>
        <pc:docMk/>
      </pc:docMkLst>
      <pc:sldChg chg="delSp modSp">
        <pc:chgData name="QNAP_Kevin Hsieh" userId="S::kevinhsieh@ieinet.onmicrosoft.com::8d3588e5-ac00-448d-8705-c738374d141e" providerId="AD" clId="Web-{84B69E23-4448-7C70-8C0A-3A80CDFF8EC5}" dt="2018-12-20T10:14:29.202" v="107" actId="14100"/>
        <pc:sldMkLst>
          <pc:docMk/>
          <pc:sldMk cId="1349897912" sldId="257"/>
        </pc:sldMkLst>
        <pc:spChg chg="mod">
          <ac:chgData name="QNAP_Kevin Hsieh" userId="S::kevinhsieh@ieinet.onmicrosoft.com::8d3588e5-ac00-448d-8705-c738374d141e" providerId="AD" clId="Web-{84B69E23-4448-7C70-8C0A-3A80CDFF8EC5}" dt="2018-12-20T10:14:27.077" v="105" actId="20577"/>
          <ac:spMkLst>
            <pc:docMk/>
            <pc:sldMk cId="1349897912" sldId="257"/>
            <ac:spMk id="3" creationId="{9614C16D-1F17-47AE-8B6C-4433EA407AEB}"/>
          </ac:spMkLst>
        </pc:spChg>
        <pc:picChg chg="mod">
          <ac:chgData name="QNAP_Kevin Hsieh" userId="S::kevinhsieh@ieinet.onmicrosoft.com::8d3588e5-ac00-448d-8705-c738374d141e" providerId="AD" clId="Web-{84B69E23-4448-7C70-8C0A-3A80CDFF8EC5}" dt="2018-12-20T10:14:29.202" v="107" actId="14100"/>
          <ac:picMkLst>
            <pc:docMk/>
            <pc:sldMk cId="1349897912" sldId="257"/>
            <ac:picMk id="15" creationId="{9A35FEAE-9AEA-414F-8B3C-75E12024E890}"/>
          </ac:picMkLst>
        </pc:picChg>
        <pc:picChg chg="del">
          <ac:chgData name="QNAP_Kevin Hsieh" userId="S::kevinhsieh@ieinet.onmicrosoft.com::8d3588e5-ac00-448d-8705-c738374d141e" providerId="AD" clId="Web-{84B69E23-4448-7C70-8C0A-3A80CDFF8EC5}" dt="2018-12-20T10:14:06.983" v="89" actId="14100"/>
          <ac:picMkLst>
            <pc:docMk/>
            <pc:sldMk cId="1349897912" sldId="257"/>
            <ac:picMk id="16" creationId="{12D5C616-BFA5-49A5-B8F9-196145A3C5B8}"/>
          </ac:picMkLst>
        </pc:picChg>
      </pc:sldChg>
      <pc:sldChg chg="modSp">
        <pc:chgData name="QNAP_Kevin Hsieh" userId="S::kevinhsieh@ieinet.onmicrosoft.com::8d3588e5-ac00-448d-8705-c738374d141e" providerId="AD" clId="Web-{84B69E23-4448-7C70-8C0A-3A80CDFF8EC5}" dt="2018-12-20T10:15:09.859" v="127" actId="20577"/>
        <pc:sldMkLst>
          <pc:docMk/>
          <pc:sldMk cId="662680502" sldId="262"/>
        </pc:sldMkLst>
        <pc:spChg chg="mod">
          <ac:chgData name="QNAP_Kevin Hsieh" userId="S::kevinhsieh@ieinet.onmicrosoft.com::8d3588e5-ac00-448d-8705-c738374d141e" providerId="AD" clId="Web-{84B69E23-4448-7C70-8C0A-3A80CDFF8EC5}" dt="2018-12-20T10:15:09.859" v="127" actId="20577"/>
          <ac:spMkLst>
            <pc:docMk/>
            <pc:sldMk cId="662680502" sldId="262"/>
            <ac:spMk id="3" creationId="{62F71590-6633-4EBC-B211-8A69E3C75879}"/>
          </ac:spMkLst>
        </pc:spChg>
      </pc:sldChg>
      <pc:sldChg chg="modSp">
        <pc:chgData name="QNAP_Kevin Hsieh" userId="S::kevinhsieh@ieinet.onmicrosoft.com::8d3588e5-ac00-448d-8705-c738374d141e" providerId="AD" clId="Web-{84B69E23-4448-7C70-8C0A-3A80CDFF8EC5}" dt="2018-12-20T09:47:45.535" v="2" actId="20577"/>
        <pc:sldMkLst>
          <pc:docMk/>
          <pc:sldMk cId="1100350478" sldId="309"/>
        </pc:sldMkLst>
        <pc:spChg chg="mod">
          <ac:chgData name="QNAP_Kevin Hsieh" userId="S::kevinhsieh@ieinet.onmicrosoft.com::8d3588e5-ac00-448d-8705-c738374d141e" providerId="AD" clId="Web-{84B69E23-4448-7C70-8C0A-3A80CDFF8EC5}" dt="2018-12-20T09:47:45.535" v="2" actId="20577"/>
          <ac:spMkLst>
            <pc:docMk/>
            <pc:sldMk cId="1100350478" sldId="309"/>
            <ac:spMk id="2" creationId="{00000000-0000-0000-0000-000000000000}"/>
          </ac:spMkLst>
        </pc:spChg>
      </pc:sldChg>
      <pc:sldChg chg="addSp delSp modSp">
        <pc:chgData name="QNAP_Kevin Hsieh" userId="S::kevinhsieh@ieinet.onmicrosoft.com::8d3588e5-ac00-448d-8705-c738374d141e" providerId="AD" clId="Web-{84B69E23-4448-7C70-8C0A-3A80CDFF8EC5}" dt="2018-12-20T10:13:41.326" v="71" actId="1076"/>
        <pc:sldMkLst>
          <pc:docMk/>
          <pc:sldMk cId="252999978" sldId="320"/>
        </pc:sldMkLst>
        <pc:picChg chg="add del mod">
          <ac:chgData name="QNAP_Kevin Hsieh" userId="S::kevinhsieh@ieinet.onmicrosoft.com::8d3588e5-ac00-448d-8705-c738374d141e" providerId="AD" clId="Web-{84B69E23-4448-7C70-8C0A-3A80CDFF8EC5}" dt="2018-12-20T10:12:18.714" v="23" actId="1076"/>
          <ac:picMkLst>
            <pc:docMk/>
            <pc:sldMk cId="252999978" sldId="320"/>
            <ac:picMk id="3" creationId="{5A3D3B5A-B8A9-48A6-99F8-77BE79E1738C}"/>
          </ac:picMkLst>
        </pc:picChg>
        <pc:picChg chg="add">
          <ac:chgData name="QNAP_Kevin Hsieh" userId="S::kevinhsieh@ieinet.onmicrosoft.com::8d3588e5-ac00-448d-8705-c738374d141e" providerId="AD" clId="Web-{84B69E23-4448-7C70-8C0A-3A80CDFF8EC5}" dt="2018-12-20T10:12:22.668" v="25" actId="1076"/>
          <ac:picMkLst>
            <pc:docMk/>
            <pc:sldMk cId="252999978" sldId="320"/>
            <ac:picMk id="5" creationId="{9C8544B0-2622-420D-8A4B-CFBA02328F6A}"/>
          </ac:picMkLst>
        </pc:picChg>
        <pc:picChg chg="del mod">
          <ac:chgData name="QNAP_Kevin Hsieh" userId="S::kevinhsieh@ieinet.onmicrosoft.com::8d3588e5-ac00-448d-8705-c738374d141e" providerId="AD" clId="Web-{84B69E23-4448-7C70-8C0A-3A80CDFF8EC5}" dt="2018-12-20T10:12:19.167" v="24" actId="1076"/>
          <ac:picMkLst>
            <pc:docMk/>
            <pc:sldMk cId="252999978" sldId="320"/>
            <ac:picMk id="6" creationId="{8D08F4CE-08C3-4BBA-AB2D-2E1AC657F439}"/>
          </ac:picMkLst>
        </pc:picChg>
        <pc:picChg chg="add mod">
          <ac:chgData name="QNAP_Kevin Hsieh" userId="S::kevinhsieh@ieinet.onmicrosoft.com::8d3588e5-ac00-448d-8705-c738374d141e" providerId="AD" clId="Web-{84B69E23-4448-7C70-8C0A-3A80CDFF8EC5}" dt="2018-12-20T10:13:26.904" v="69" actId="1076"/>
          <ac:picMkLst>
            <pc:docMk/>
            <pc:sldMk cId="252999978" sldId="320"/>
            <ac:picMk id="10" creationId="{FB0C7C1D-9BE7-454F-83F1-C38ED70BC349}"/>
          </ac:picMkLst>
        </pc:picChg>
        <pc:picChg chg="add mod">
          <ac:chgData name="QNAP_Kevin Hsieh" userId="S::kevinhsieh@ieinet.onmicrosoft.com::8d3588e5-ac00-448d-8705-c738374d141e" providerId="AD" clId="Web-{84B69E23-4448-7C70-8C0A-3A80CDFF8EC5}" dt="2018-12-20T10:13:41.326" v="71" actId="1076"/>
          <ac:picMkLst>
            <pc:docMk/>
            <pc:sldMk cId="252999978" sldId="320"/>
            <ac:picMk id="11" creationId="{09C2E065-F792-468F-BD51-99079616CEF0}"/>
          </ac:picMkLst>
        </pc:picChg>
      </pc:sldChg>
      <pc:sldChg chg="addSp modSp">
        <pc:chgData name="QNAP_Kevin Hsieh" userId="S::kevinhsieh@ieinet.onmicrosoft.com::8d3588e5-ac00-448d-8705-c738374d141e" providerId="AD" clId="Web-{84B69E23-4448-7C70-8C0A-3A80CDFF8EC5}" dt="2018-12-20T10:13:15.763" v="67" actId="1076"/>
        <pc:sldMkLst>
          <pc:docMk/>
          <pc:sldMk cId="2142646207" sldId="322"/>
        </pc:sldMkLst>
        <pc:spChg chg="mod">
          <ac:chgData name="QNAP_Kevin Hsieh" userId="S::kevinhsieh@ieinet.onmicrosoft.com::8d3588e5-ac00-448d-8705-c738374d141e" providerId="AD" clId="Web-{84B69E23-4448-7C70-8C0A-3A80CDFF8EC5}" dt="2018-12-20T10:12:59.450" v="60" actId="20577"/>
          <ac:spMkLst>
            <pc:docMk/>
            <pc:sldMk cId="2142646207" sldId="322"/>
            <ac:spMk id="6" creationId="{59BF6776-D6B5-4EE4-944B-7CA0AB33F23F}"/>
          </ac:spMkLst>
        </pc:spChg>
        <pc:picChg chg="mod">
          <ac:chgData name="QNAP_Kevin Hsieh" userId="S::kevinhsieh@ieinet.onmicrosoft.com::8d3588e5-ac00-448d-8705-c738374d141e" providerId="AD" clId="Web-{84B69E23-4448-7C70-8C0A-3A80CDFF8EC5}" dt="2018-12-20T10:13:14.716" v="66" actId="14100"/>
          <ac:picMkLst>
            <pc:docMk/>
            <pc:sldMk cId="2142646207" sldId="322"/>
            <ac:picMk id="3" creationId="{CDEE2625-7331-4948-BDB2-D0AE85632AE8}"/>
          </ac:picMkLst>
        </pc:picChg>
        <pc:picChg chg="add mod">
          <ac:chgData name="QNAP_Kevin Hsieh" userId="S::kevinhsieh@ieinet.onmicrosoft.com::8d3588e5-ac00-448d-8705-c738374d141e" providerId="AD" clId="Web-{84B69E23-4448-7C70-8C0A-3A80CDFF8EC5}" dt="2018-12-20T10:13:15.763" v="67" actId="1076"/>
          <ac:picMkLst>
            <pc:docMk/>
            <pc:sldMk cId="2142646207" sldId="322"/>
            <ac:picMk id="4" creationId="{DE5A9427-359B-4BA5-9C10-343E9FB36A33}"/>
          </ac:picMkLst>
        </pc:picChg>
      </pc:sldChg>
    </pc:docChg>
  </pc:docChgLst>
  <pc:docChgLst>
    <pc:chgData name="QNAP_Kevin Hsieh" userId="S::kevinhsieh@ieinet.onmicrosoft.com::8d3588e5-ac00-448d-8705-c738374d141e" providerId="AD" clId="Web-{909F91C1-E5DE-2588-3ACD-8C35C4CC2F13}"/>
    <pc:docChg chg="modSld sldOrd">
      <pc:chgData name="QNAP_Kevin Hsieh" userId="S::kevinhsieh@ieinet.onmicrosoft.com::8d3588e5-ac00-448d-8705-c738374d141e" providerId="AD" clId="Web-{909F91C1-E5DE-2588-3ACD-8C35C4CC2F13}" dt="2018-12-23T15:23:26.273" v="45" actId="20577"/>
      <pc:docMkLst>
        <pc:docMk/>
      </pc:docMkLst>
      <pc:sldChg chg="modSp">
        <pc:chgData name="QNAP_Kevin Hsieh" userId="S::kevinhsieh@ieinet.onmicrosoft.com::8d3588e5-ac00-448d-8705-c738374d141e" providerId="AD" clId="Web-{909F91C1-E5DE-2588-3ACD-8C35C4CC2F13}" dt="2018-12-23T15:19:48.094" v="6" actId="20577"/>
        <pc:sldMkLst>
          <pc:docMk/>
          <pc:sldMk cId="1349897912" sldId="257"/>
        </pc:sldMkLst>
        <pc:spChg chg="mod">
          <ac:chgData name="QNAP_Kevin Hsieh" userId="S::kevinhsieh@ieinet.onmicrosoft.com::8d3588e5-ac00-448d-8705-c738374d141e" providerId="AD" clId="Web-{909F91C1-E5DE-2588-3ACD-8C35C4CC2F13}" dt="2018-12-23T15:19:48.094" v="6" actId="20577"/>
          <ac:spMkLst>
            <pc:docMk/>
            <pc:sldMk cId="1349897912" sldId="257"/>
            <ac:spMk id="3" creationId="{9614C16D-1F17-47AE-8B6C-4433EA407AEB}"/>
          </ac:spMkLst>
        </pc:spChg>
      </pc:sldChg>
      <pc:sldChg chg="modSp">
        <pc:chgData name="QNAP_Kevin Hsieh" userId="S::kevinhsieh@ieinet.onmicrosoft.com::8d3588e5-ac00-448d-8705-c738374d141e" providerId="AD" clId="Web-{909F91C1-E5DE-2588-3ACD-8C35C4CC2F13}" dt="2018-12-23T15:21:50.223" v="25" actId="20577"/>
        <pc:sldMkLst>
          <pc:docMk/>
          <pc:sldMk cId="1366607572" sldId="261"/>
        </pc:sldMkLst>
        <pc:spChg chg="mod">
          <ac:chgData name="QNAP_Kevin Hsieh" userId="S::kevinhsieh@ieinet.onmicrosoft.com::8d3588e5-ac00-448d-8705-c738374d141e" providerId="AD" clId="Web-{909F91C1-E5DE-2588-3ACD-8C35C4CC2F13}" dt="2018-12-23T15:21:50.223" v="25" actId="20577"/>
          <ac:spMkLst>
            <pc:docMk/>
            <pc:sldMk cId="1366607572" sldId="261"/>
            <ac:spMk id="2" creationId="{339C1D15-1151-4A64-BFCD-6E648B582DF5}"/>
          </ac:spMkLst>
        </pc:spChg>
      </pc:sldChg>
      <pc:sldChg chg="ord">
        <pc:chgData name="QNAP_Kevin Hsieh" userId="S::kevinhsieh@ieinet.onmicrosoft.com::8d3588e5-ac00-448d-8705-c738374d141e" providerId="AD" clId="Web-{909F91C1-E5DE-2588-3ACD-8C35C4CC2F13}" dt="2018-12-23T15:16:44.792" v="0"/>
        <pc:sldMkLst>
          <pc:docMk/>
          <pc:sldMk cId="1607916248" sldId="286"/>
        </pc:sldMkLst>
      </pc:sldChg>
      <pc:sldChg chg="ord">
        <pc:chgData name="QNAP_Kevin Hsieh" userId="S::kevinhsieh@ieinet.onmicrosoft.com::8d3588e5-ac00-448d-8705-c738374d141e" providerId="AD" clId="Web-{909F91C1-E5DE-2588-3ACD-8C35C4CC2F13}" dt="2018-12-23T15:16:44.823" v="1"/>
        <pc:sldMkLst>
          <pc:docMk/>
          <pc:sldMk cId="742591105" sldId="287"/>
        </pc:sldMkLst>
      </pc:sldChg>
      <pc:sldChg chg="modSp">
        <pc:chgData name="QNAP_Kevin Hsieh" userId="S::kevinhsieh@ieinet.onmicrosoft.com::8d3588e5-ac00-448d-8705-c738374d141e" providerId="AD" clId="Web-{909F91C1-E5DE-2588-3ACD-8C35C4CC2F13}" dt="2018-12-23T15:23:25.492" v="43" actId="20577"/>
        <pc:sldMkLst>
          <pc:docMk/>
          <pc:sldMk cId="1100350478" sldId="309"/>
        </pc:sldMkLst>
        <pc:spChg chg="mod">
          <ac:chgData name="QNAP_Kevin Hsieh" userId="S::kevinhsieh@ieinet.onmicrosoft.com::8d3588e5-ac00-448d-8705-c738374d141e" providerId="AD" clId="Web-{909F91C1-E5DE-2588-3ACD-8C35C4CC2F13}" dt="2018-12-23T15:22:51.678" v="34" actId="20577"/>
          <ac:spMkLst>
            <pc:docMk/>
            <pc:sldMk cId="1100350478" sldId="309"/>
            <ac:spMk id="2" creationId="{00000000-0000-0000-0000-000000000000}"/>
          </ac:spMkLst>
        </pc:spChg>
        <pc:spChg chg="mod">
          <ac:chgData name="QNAP_Kevin Hsieh" userId="S::kevinhsieh@ieinet.onmicrosoft.com::8d3588e5-ac00-448d-8705-c738374d141e" providerId="AD" clId="Web-{909F91C1-E5DE-2588-3ACD-8C35C4CC2F13}" dt="2018-12-23T15:23:25.492" v="43" actId="20577"/>
          <ac:spMkLst>
            <pc:docMk/>
            <pc:sldMk cId="1100350478" sldId="309"/>
            <ac:spMk id="7" creationId="{00000000-0000-0000-0000-000000000000}"/>
          </ac:spMkLst>
        </pc:spChg>
        <pc:spChg chg="mod">
          <ac:chgData name="QNAP_Kevin Hsieh" userId="S::kevinhsieh@ieinet.onmicrosoft.com::8d3588e5-ac00-448d-8705-c738374d141e" providerId="AD" clId="Web-{909F91C1-E5DE-2588-3ACD-8C35C4CC2F13}" dt="2018-12-23T15:21:32.582" v="22" actId="20577"/>
          <ac:spMkLst>
            <pc:docMk/>
            <pc:sldMk cId="1100350478" sldId="309"/>
            <ac:spMk id="36" creationId="{67FC31D2-AD75-406A-9094-909BE1BC1B2C}"/>
          </ac:spMkLst>
        </pc:spChg>
      </pc:sldChg>
    </pc:docChg>
  </pc:docChgLst>
  <pc:docChgLst>
    <pc:chgData name="QNAP_Kevin Hsieh" userId="S::kevinhsieh@ieinet.onmicrosoft.com::8d3588e5-ac00-448d-8705-c738374d141e" providerId="AD" clId="Web-{44C4862B-6F49-7987-9CCE-4CF842E0928A}"/>
    <pc:docChg chg="modSld">
      <pc:chgData name="QNAP_Kevin Hsieh" userId="S::kevinhsieh@ieinet.onmicrosoft.com::8d3588e5-ac00-448d-8705-c738374d141e" providerId="AD" clId="Web-{44C4862B-6F49-7987-9CCE-4CF842E0928A}" dt="2018-12-25T05:38:19.046" v="248" actId="20577"/>
      <pc:docMkLst>
        <pc:docMk/>
      </pc:docMkLst>
      <pc:sldChg chg="modSp">
        <pc:chgData name="QNAP_Kevin Hsieh" userId="S::kevinhsieh@ieinet.onmicrosoft.com::8d3588e5-ac00-448d-8705-c738374d141e" providerId="AD" clId="Web-{44C4862B-6F49-7987-9CCE-4CF842E0928A}" dt="2018-12-25T04:55:25.362" v="80" actId="20577"/>
        <pc:sldMkLst>
          <pc:docMk/>
          <pc:sldMk cId="1366607572" sldId="261"/>
        </pc:sldMkLst>
        <pc:spChg chg="mod">
          <ac:chgData name="QNAP_Kevin Hsieh" userId="S::kevinhsieh@ieinet.onmicrosoft.com::8d3588e5-ac00-448d-8705-c738374d141e" providerId="AD" clId="Web-{44C4862B-6F49-7987-9CCE-4CF842E0928A}" dt="2018-12-25T04:55:25.362" v="80" actId="20577"/>
          <ac:spMkLst>
            <pc:docMk/>
            <pc:sldMk cId="1366607572" sldId="261"/>
            <ac:spMk id="2" creationId="{339C1D15-1151-4A64-BFCD-6E648B582DF5}"/>
          </ac:spMkLst>
        </pc:spChg>
      </pc:sldChg>
      <pc:sldChg chg="modSp">
        <pc:chgData name="QNAP_Kevin Hsieh" userId="S::kevinhsieh@ieinet.onmicrosoft.com::8d3588e5-ac00-448d-8705-c738374d141e" providerId="AD" clId="Web-{44C4862B-6F49-7987-9CCE-4CF842E0928A}" dt="2018-12-25T05:37:07.934" v="243" actId="20577"/>
        <pc:sldMkLst>
          <pc:docMk/>
          <pc:sldMk cId="1607916248" sldId="286"/>
        </pc:sldMkLst>
        <pc:spChg chg="mod">
          <ac:chgData name="QNAP_Kevin Hsieh" userId="S::kevinhsieh@ieinet.onmicrosoft.com::8d3588e5-ac00-448d-8705-c738374d141e" providerId="AD" clId="Web-{44C4862B-6F49-7987-9CCE-4CF842E0928A}" dt="2018-12-25T05:37:07.934" v="243" actId="20577"/>
          <ac:spMkLst>
            <pc:docMk/>
            <pc:sldMk cId="1607916248" sldId="286"/>
            <ac:spMk id="3" creationId="{06C93E0A-BEDB-4102-A40D-946730ABAA5B}"/>
          </ac:spMkLst>
        </pc:spChg>
        <pc:spChg chg="mod">
          <ac:chgData name="QNAP_Kevin Hsieh" userId="S::kevinhsieh@ieinet.onmicrosoft.com::8d3588e5-ac00-448d-8705-c738374d141e" providerId="AD" clId="Web-{44C4862B-6F49-7987-9CCE-4CF842E0928A}" dt="2018-12-25T05:33:08.505" v="183" actId="20577"/>
          <ac:spMkLst>
            <pc:docMk/>
            <pc:sldMk cId="1607916248" sldId="286"/>
            <ac:spMk id="20" creationId="{C165ECEE-FBFD-429E-9367-12D3F2646C81}"/>
          </ac:spMkLst>
        </pc:spChg>
      </pc:sldChg>
      <pc:sldChg chg="modSp">
        <pc:chgData name="QNAP_Kevin Hsieh" userId="S::kevinhsieh@ieinet.onmicrosoft.com::8d3588e5-ac00-448d-8705-c738374d141e" providerId="AD" clId="Web-{44C4862B-6F49-7987-9CCE-4CF842E0928A}" dt="2018-12-25T05:19:13.404" v="178" actId="20577"/>
        <pc:sldMkLst>
          <pc:docMk/>
          <pc:sldMk cId="742591105" sldId="287"/>
        </pc:sldMkLst>
        <pc:spChg chg="mod">
          <ac:chgData name="QNAP_Kevin Hsieh" userId="S::kevinhsieh@ieinet.onmicrosoft.com::8d3588e5-ac00-448d-8705-c738374d141e" providerId="AD" clId="Web-{44C4862B-6F49-7987-9CCE-4CF842E0928A}" dt="2018-12-25T05:05:48.475" v="173" actId="20577"/>
          <ac:spMkLst>
            <pc:docMk/>
            <pc:sldMk cId="742591105" sldId="287"/>
            <ac:spMk id="6" creationId="{D38787A1-C2B7-4366-B7E6-339EC7F9E703}"/>
          </ac:spMkLst>
        </pc:spChg>
        <pc:spChg chg="mod">
          <ac:chgData name="QNAP_Kevin Hsieh" userId="S::kevinhsieh@ieinet.onmicrosoft.com::8d3588e5-ac00-448d-8705-c738374d141e" providerId="AD" clId="Web-{44C4862B-6F49-7987-9CCE-4CF842E0928A}" dt="2018-12-25T05:19:13.404" v="178" actId="20577"/>
          <ac:spMkLst>
            <pc:docMk/>
            <pc:sldMk cId="742591105" sldId="287"/>
            <ac:spMk id="25" creationId="{25D28520-44CC-462A-9809-7C47733276B9}"/>
          </ac:spMkLst>
        </pc:spChg>
      </pc:sldChg>
      <pc:sldChg chg="modSp">
        <pc:chgData name="QNAP_Kevin Hsieh" userId="S::kevinhsieh@ieinet.onmicrosoft.com::8d3588e5-ac00-448d-8705-c738374d141e" providerId="AD" clId="Web-{44C4862B-6F49-7987-9CCE-4CF842E0928A}" dt="2018-12-25T04:57:06.535" v="127" actId="20577"/>
        <pc:sldMkLst>
          <pc:docMk/>
          <pc:sldMk cId="2859822613" sldId="293"/>
        </pc:sldMkLst>
        <pc:spChg chg="mod">
          <ac:chgData name="QNAP_Kevin Hsieh" userId="S::kevinhsieh@ieinet.onmicrosoft.com::8d3588e5-ac00-448d-8705-c738374d141e" providerId="AD" clId="Web-{44C4862B-6F49-7987-9CCE-4CF842E0928A}" dt="2018-12-25T04:57:06.535" v="127" actId="20577"/>
          <ac:spMkLst>
            <pc:docMk/>
            <pc:sldMk cId="2859822613" sldId="293"/>
            <ac:spMk id="3" creationId="{00000000-0000-0000-0000-000000000000}"/>
          </ac:spMkLst>
        </pc:spChg>
      </pc:sldChg>
      <pc:sldChg chg="addSp modSp">
        <pc:chgData name="QNAP_Kevin Hsieh" userId="S::kevinhsieh@ieinet.onmicrosoft.com::8d3588e5-ac00-448d-8705-c738374d141e" providerId="AD" clId="Web-{44C4862B-6F49-7987-9CCE-4CF842E0928A}" dt="2018-12-25T05:01:16.864" v="150" actId="20577"/>
        <pc:sldMkLst>
          <pc:docMk/>
          <pc:sldMk cId="1746674120" sldId="310"/>
        </pc:sldMkLst>
        <pc:spChg chg="add mod">
          <ac:chgData name="QNAP_Kevin Hsieh" userId="S::kevinhsieh@ieinet.onmicrosoft.com::8d3588e5-ac00-448d-8705-c738374d141e" providerId="AD" clId="Web-{44C4862B-6F49-7987-9CCE-4CF842E0928A}" dt="2018-12-25T05:01:16.864" v="150" actId="20577"/>
          <ac:spMkLst>
            <pc:docMk/>
            <pc:sldMk cId="1746674120" sldId="310"/>
            <ac:spMk id="7" creationId="{E28921CC-2B85-420A-BC03-22A25FFFF060}"/>
          </ac:spMkLst>
        </pc:spChg>
        <pc:spChg chg="mod ord">
          <ac:chgData name="QNAP_Kevin Hsieh" userId="S::kevinhsieh@ieinet.onmicrosoft.com::8d3588e5-ac00-448d-8705-c738374d141e" providerId="AD" clId="Web-{44C4862B-6F49-7987-9CCE-4CF842E0928A}" dt="2018-12-25T04:59:33.879" v="131" actId="20577"/>
          <ac:spMkLst>
            <pc:docMk/>
            <pc:sldMk cId="1746674120" sldId="310"/>
            <ac:spMk id="18" creationId="{6918D59B-9C55-4F8D-9B37-C62BF8C7B243}"/>
          </ac:spMkLst>
        </pc:spChg>
        <pc:picChg chg="add mod">
          <ac:chgData name="QNAP_Kevin Hsieh" userId="S::kevinhsieh@ieinet.onmicrosoft.com::8d3588e5-ac00-448d-8705-c738374d141e" providerId="AD" clId="Web-{44C4862B-6F49-7987-9CCE-4CF842E0928A}" dt="2018-12-25T04:53:55.690" v="68" actId="14100"/>
          <ac:picMkLst>
            <pc:docMk/>
            <pc:sldMk cId="1746674120" sldId="310"/>
            <ac:picMk id="4" creationId="{36FC9981-AEDD-4098-B44E-DF3F23170BB4}"/>
          </ac:picMkLst>
        </pc:picChg>
      </pc:sldChg>
      <pc:sldChg chg="modSp">
        <pc:chgData name="QNAP_Kevin Hsieh" userId="S::kevinhsieh@ieinet.onmicrosoft.com::8d3588e5-ac00-448d-8705-c738374d141e" providerId="AD" clId="Web-{44C4862B-6F49-7987-9CCE-4CF842E0928A}" dt="2018-12-25T04:53:32.221" v="62" actId="20577"/>
        <pc:sldMkLst>
          <pc:docMk/>
          <pc:sldMk cId="393122198" sldId="319"/>
        </pc:sldMkLst>
        <pc:spChg chg="mod">
          <ac:chgData name="QNAP_Kevin Hsieh" userId="S::kevinhsieh@ieinet.onmicrosoft.com::8d3588e5-ac00-448d-8705-c738374d141e" providerId="AD" clId="Web-{44C4862B-6F49-7987-9CCE-4CF842E0928A}" dt="2018-12-25T04:53:32.221" v="62" actId="20577"/>
          <ac:spMkLst>
            <pc:docMk/>
            <pc:sldMk cId="393122198" sldId="319"/>
            <ac:spMk id="8" creationId="{448743A3-71C8-479B-ADFC-1811C53EF8D2}"/>
          </ac:spMkLst>
        </pc:spChg>
      </pc:sldChg>
      <pc:sldChg chg="modSp">
        <pc:chgData name="QNAP_Kevin Hsieh" userId="S::kevinhsieh@ieinet.onmicrosoft.com::8d3588e5-ac00-448d-8705-c738374d141e" providerId="AD" clId="Web-{44C4862B-6F49-7987-9CCE-4CF842E0928A}" dt="2018-12-25T05:19:48.435" v="182" actId="14100"/>
        <pc:sldMkLst>
          <pc:docMk/>
          <pc:sldMk cId="252999978" sldId="320"/>
        </pc:sldMkLst>
        <pc:spChg chg="mod">
          <ac:chgData name="QNAP_Kevin Hsieh" userId="S::kevinhsieh@ieinet.onmicrosoft.com::8d3588e5-ac00-448d-8705-c738374d141e" providerId="AD" clId="Web-{44C4862B-6F49-7987-9CCE-4CF842E0928A}" dt="2018-12-25T04:45:13.547" v="30" actId="20577"/>
          <ac:spMkLst>
            <pc:docMk/>
            <pc:sldMk cId="252999978" sldId="320"/>
            <ac:spMk id="7" creationId="{59BF6776-D6B5-4EE4-944B-7CA0AB33F23F}"/>
          </ac:spMkLst>
        </pc:spChg>
        <pc:grpChg chg="mod">
          <ac:chgData name="QNAP_Kevin Hsieh" userId="S::kevinhsieh@ieinet.onmicrosoft.com::8d3588e5-ac00-448d-8705-c738374d141e" providerId="AD" clId="Web-{44C4862B-6F49-7987-9CCE-4CF842E0928A}" dt="2018-12-25T05:19:48.435" v="182" actId="14100"/>
          <ac:grpSpMkLst>
            <pc:docMk/>
            <pc:sldMk cId="252999978" sldId="320"/>
            <ac:grpSpMk id="14" creationId="{3EC9066A-616F-4787-8AE7-675954A3C8E1}"/>
          </ac:grpSpMkLst>
        </pc:grpChg>
      </pc:sldChg>
      <pc:sldChg chg="modSp">
        <pc:chgData name="QNAP_Kevin Hsieh" userId="S::kevinhsieh@ieinet.onmicrosoft.com::8d3588e5-ac00-448d-8705-c738374d141e" providerId="AD" clId="Web-{44C4862B-6F49-7987-9CCE-4CF842E0928A}" dt="2018-12-25T04:45:04.735" v="18" actId="20577"/>
        <pc:sldMkLst>
          <pc:docMk/>
          <pc:sldMk cId="2142646207" sldId="322"/>
        </pc:sldMkLst>
        <pc:spChg chg="mod">
          <ac:chgData name="QNAP_Kevin Hsieh" userId="S::kevinhsieh@ieinet.onmicrosoft.com::8d3588e5-ac00-448d-8705-c738374d141e" providerId="AD" clId="Web-{44C4862B-6F49-7987-9CCE-4CF842E0928A}" dt="2018-12-25T04:45:04.735" v="18" actId="20577"/>
          <ac:spMkLst>
            <pc:docMk/>
            <pc:sldMk cId="2142646207" sldId="322"/>
            <ac:spMk id="6" creationId="{59BF6776-D6B5-4EE4-944B-7CA0AB33F23F}"/>
          </ac:spMkLst>
        </pc:spChg>
      </pc:sldChg>
      <pc:sldChg chg="modSp">
        <pc:chgData name="QNAP_Kevin Hsieh" userId="S::kevinhsieh@ieinet.onmicrosoft.com::8d3588e5-ac00-448d-8705-c738374d141e" providerId="AD" clId="Web-{44C4862B-6F49-7987-9CCE-4CF842E0928A}" dt="2018-12-25T05:38:19.031" v="247" actId="20577"/>
        <pc:sldMkLst>
          <pc:docMk/>
          <pc:sldMk cId="1672688539" sldId="328"/>
        </pc:sldMkLst>
        <pc:spChg chg="mod">
          <ac:chgData name="QNAP_Kevin Hsieh" userId="S::kevinhsieh@ieinet.onmicrosoft.com::8d3588e5-ac00-448d-8705-c738374d141e" providerId="AD" clId="Web-{44C4862B-6F49-7987-9CCE-4CF842E0928A}" dt="2018-12-25T05:38:19.031" v="247" actId="20577"/>
          <ac:spMkLst>
            <pc:docMk/>
            <pc:sldMk cId="1672688539" sldId="328"/>
            <ac:spMk id="19" creationId="{36EDE2CE-43E7-483B-97A4-DAC66C20D013}"/>
          </ac:spMkLst>
        </pc:spChg>
        <pc:grpChg chg="mod">
          <ac:chgData name="QNAP_Kevin Hsieh" userId="S::kevinhsieh@ieinet.onmicrosoft.com::8d3588e5-ac00-448d-8705-c738374d141e" providerId="AD" clId="Web-{44C4862B-6F49-7987-9CCE-4CF842E0928A}" dt="2018-12-25T05:07:27.616" v="175" actId="1076"/>
          <ac:grpSpMkLst>
            <pc:docMk/>
            <pc:sldMk cId="1672688539" sldId="328"/>
            <ac:grpSpMk id="11" creationId="{91E6FC32-7B19-470A-B351-97A0B4897829}"/>
          </ac:grpSpMkLst>
        </pc:grpChg>
      </pc:sldChg>
    </pc:docChg>
  </pc:docChgLst>
  <pc:docChgLst>
    <pc:chgData name="QNAP_Kevin Hsieh" userId="S::kevinhsieh@ieinet.onmicrosoft.com::8d3588e5-ac00-448d-8705-c738374d141e" providerId="AD" clId="Web-{AB9D0E4D-53C0-0E8B-BCC0-04A951586AB7}"/>
    <pc:docChg chg="modSld">
      <pc:chgData name="QNAP_Kevin Hsieh" userId="S::kevinhsieh@ieinet.onmicrosoft.com::8d3588e5-ac00-448d-8705-c738374d141e" providerId="AD" clId="Web-{AB9D0E4D-53C0-0E8B-BCC0-04A951586AB7}" dt="2018-12-25T03:55:35.886" v="7" actId="20577"/>
      <pc:docMkLst>
        <pc:docMk/>
      </pc:docMkLst>
      <pc:sldChg chg="modSp">
        <pc:chgData name="QNAP_Kevin Hsieh" userId="S::kevinhsieh@ieinet.onmicrosoft.com::8d3588e5-ac00-448d-8705-c738374d141e" providerId="AD" clId="Web-{AB9D0E4D-53C0-0E8B-BCC0-04A951586AB7}" dt="2018-12-25T03:55:35.886" v="6" actId="20577"/>
        <pc:sldMkLst>
          <pc:docMk/>
          <pc:sldMk cId="1672688539" sldId="328"/>
        </pc:sldMkLst>
        <pc:spChg chg="mod">
          <ac:chgData name="QNAP_Kevin Hsieh" userId="S::kevinhsieh@ieinet.onmicrosoft.com::8d3588e5-ac00-448d-8705-c738374d141e" providerId="AD" clId="Web-{AB9D0E4D-53C0-0E8B-BCC0-04A951586AB7}" dt="2018-12-25T03:55:35.886" v="6" actId="20577"/>
          <ac:spMkLst>
            <pc:docMk/>
            <pc:sldMk cId="1672688539" sldId="328"/>
            <ac:spMk id="36" creationId="{2A0AA603-A918-46C8-8DB0-3BA3B8D4BFE5}"/>
          </ac:spMkLst>
        </pc:spChg>
      </pc:sldChg>
    </pc:docChg>
  </pc:docChgLst>
  <pc:docChgLst>
    <pc:chgData name="QNAP_Kevin Hsieh" userId="S::kevinhsieh@ieinet.onmicrosoft.com::8d3588e5-ac00-448d-8705-c738374d141e" providerId="AD" clId="Web-{4BCCCECB-8F94-3032-18B8-2182F62AD9E1}"/>
    <pc:docChg chg="addSld">
      <pc:chgData name="QNAP_Kevin Hsieh" userId="S::kevinhsieh@ieinet.onmicrosoft.com::8d3588e5-ac00-448d-8705-c738374d141e" providerId="AD" clId="Web-{4BCCCECB-8F94-3032-18B8-2182F62AD9E1}" dt="2018-12-19T00:16:14.559" v="0"/>
      <pc:docMkLst>
        <pc:docMk/>
      </pc:docMkLst>
    </pc:docChg>
  </pc:docChgLst>
  <pc:docChgLst>
    <pc:chgData name="QNAP_Kevin Hsieh" userId="S::kevinhsieh@ieinet.onmicrosoft.com::8d3588e5-ac00-448d-8705-c738374d141e" providerId="AD" clId="Web-{E5D10C8A-1D5C-6A41-4B71-DCD4B240C54E}"/>
    <pc:docChg chg="delSld modSld sldOrd">
      <pc:chgData name="QNAP_Kevin Hsieh" userId="S::kevinhsieh@ieinet.onmicrosoft.com::8d3588e5-ac00-448d-8705-c738374d141e" providerId="AD" clId="Web-{E5D10C8A-1D5C-6A41-4B71-DCD4B240C54E}" dt="2018-12-19T03:51:12.463" v="39"/>
      <pc:docMkLst>
        <pc:docMk/>
      </pc:docMkLst>
      <pc:sldChg chg="modSp">
        <pc:chgData name="QNAP_Kevin Hsieh" userId="S::kevinhsieh@ieinet.onmicrosoft.com::8d3588e5-ac00-448d-8705-c738374d141e" providerId="AD" clId="Web-{E5D10C8A-1D5C-6A41-4B71-DCD4B240C54E}" dt="2018-12-19T03:45:41.734" v="27" actId="20577"/>
        <pc:sldMkLst>
          <pc:docMk/>
          <pc:sldMk cId="2859822613" sldId="293"/>
        </pc:sldMkLst>
        <pc:spChg chg="mod">
          <ac:chgData name="QNAP_Kevin Hsieh" userId="S::kevinhsieh@ieinet.onmicrosoft.com::8d3588e5-ac00-448d-8705-c738374d141e" providerId="AD" clId="Web-{E5D10C8A-1D5C-6A41-4B71-DCD4B240C54E}" dt="2018-12-19T03:45:41.734" v="27" actId="20577"/>
          <ac:spMkLst>
            <pc:docMk/>
            <pc:sldMk cId="2859822613" sldId="293"/>
            <ac:spMk id="2" creationId="{22459531-4046-4AE5-B19E-118CCEEDA496}"/>
          </ac:spMkLst>
        </pc:spChg>
      </pc:sldChg>
      <pc:sldChg chg="modSp">
        <pc:chgData name="QNAP_Kevin Hsieh" userId="S::kevinhsieh@ieinet.onmicrosoft.com::8d3588e5-ac00-448d-8705-c738374d141e" providerId="AD" clId="Web-{E5D10C8A-1D5C-6A41-4B71-DCD4B240C54E}" dt="2018-12-19T03:45:08.483" v="10" actId="1076"/>
        <pc:sldMkLst>
          <pc:docMk/>
          <pc:sldMk cId="1100350478" sldId="309"/>
        </pc:sldMkLst>
        <pc:spChg chg="mod">
          <ac:chgData name="QNAP_Kevin Hsieh" userId="S::kevinhsieh@ieinet.onmicrosoft.com::8d3588e5-ac00-448d-8705-c738374d141e" providerId="AD" clId="Web-{E5D10C8A-1D5C-6A41-4B71-DCD4B240C54E}" dt="2018-12-19T03:45:08.483" v="10" actId="1076"/>
          <ac:spMkLst>
            <pc:docMk/>
            <pc:sldMk cId="1100350478" sldId="309"/>
            <ac:spMk id="8" creationId="{1CEE1B38-6B56-4787-A3AE-7E61F563BF52}"/>
          </ac:spMkLst>
        </pc:spChg>
        <pc:spChg chg="mod">
          <ac:chgData name="QNAP_Kevin Hsieh" userId="S::kevinhsieh@ieinet.onmicrosoft.com::8d3588e5-ac00-448d-8705-c738374d141e" providerId="AD" clId="Web-{E5D10C8A-1D5C-6A41-4B71-DCD4B240C54E}" dt="2018-12-19T03:45:00.295" v="8" actId="1076"/>
          <ac:spMkLst>
            <pc:docMk/>
            <pc:sldMk cId="1100350478" sldId="309"/>
            <ac:spMk id="9" creationId="{1CEE1B38-6B56-4787-A3AE-7E61F563BF52}"/>
          </ac:spMkLst>
        </pc:spChg>
        <pc:spChg chg="mod">
          <ac:chgData name="QNAP_Kevin Hsieh" userId="S::kevinhsieh@ieinet.onmicrosoft.com::8d3588e5-ac00-448d-8705-c738374d141e" providerId="AD" clId="Web-{E5D10C8A-1D5C-6A41-4B71-DCD4B240C54E}" dt="2018-12-19T03:45:03.624" v="9" actId="1076"/>
          <ac:spMkLst>
            <pc:docMk/>
            <pc:sldMk cId="1100350478" sldId="309"/>
            <ac:spMk id="10" creationId="{1CEE1B38-6B56-4787-A3AE-7E61F563BF52}"/>
          </ac:spMkLst>
        </pc:spChg>
      </pc:sldChg>
    </pc:docChg>
  </pc:docChgLst>
  <pc:docChgLst>
    <pc:chgData name="QNAP_Kevin Hsieh" userId="S::kevinhsieh@ieinet.onmicrosoft.com::8d3588e5-ac00-448d-8705-c738374d141e" providerId="AD" clId="Web-{C2DCC469-8521-3689-C14E-FC34D862431A}"/>
    <pc:docChg chg="addSld modSld sldOrd">
      <pc:chgData name="QNAP_Kevin Hsieh" userId="S::kevinhsieh@ieinet.onmicrosoft.com::8d3588e5-ac00-448d-8705-c738374d141e" providerId="AD" clId="Web-{C2DCC469-8521-3689-C14E-FC34D862431A}" dt="2018-12-17T06:06:33.022" v="311" actId="20577"/>
      <pc:docMkLst>
        <pc:docMk/>
      </pc:docMkLst>
      <pc:sldChg chg="addSp delSp modSp">
        <pc:chgData name="QNAP_Kevin Hsieh" userId="S::kevinhsieh@ieinet.onmicrosoft.com::8d3588e5-ac00-448d-8705-c738374d141e" providerId="AD" clId="Web-{C2DCC469-8521-3689-C14E-FC34D862431A}" dt="2018-12-17T06:03:50.037" v="259" actId="20577"/>
        <pc:sldMkLst>
          <pc:docMk/>
          <pc:sldMk cId="365494834" sldId="268"/>
        </pc:sldMkLst>
        <pc:spChg chg="add del mod">
          <ac:chgData name="QNAP_Kevin Hsieh" userId="S::kevinhsieh@ieinet.onmicrosoft.com::8d3588e5-ac00-448d-8705-c738374d141e" providerId="AD" clId="Web-{C2DCC469-8521-3689-C14E-FC34D862431A}" dt="2018-12-17T06:03:30.803" v="247" actId="20577"/>
          <ac:spMkLst>
            <pc:docMk/>
            <pc:sldMk cId="365494834" sldId="268"/>
            <ac:spMk id="4" creationId="{08CEC55C-274E-45EF-8351-65A231565A85}"/>
          </ac:spMkLst>
        </pc:spChg>
        <pc:spChg chg="add del mod">
          <ac:chgData name="QNAP_Kevin Hsieh" userId="S::kevinhsieh@ieinet.onmicrosoft.com::8d3588e5-ac00-448d-8705-c738374d141e" providerId="AD" clId="Web-{C2DCC469-8521-3689-C14E-FC34D862431A}" dt="2018-12-17T06:03:35.896" v="251" actId="20577"/>
          <ac:spMkLst>
            <pc:docMk/>
            <pc:sldMk cId="365494834" sldId="268"/>
            <ac:spMk id="6" creationId="{B59FC79B-0AFF-4164-951F-88CEC508BEC0}"/>
          </ac:spMkLst>
        </pc:spChg>
        <pc:spChg chg="add mod">
          <ac:chgData name="QNAP_Kevin Hsieh" userId="S::kevinhsieh@ieinet.onmicrosoft.com::8d3588e5-ac00-448d-8705-c738374d141e" providerId="AD" clId="Web-{C2DCC469-8521-3689-C14E-FC34D862431A}" dt="2018-12-17T06:03:50.037" v="259" actId="20577"/>
          <ac:spMkLst>
            <pc:docMk/>
            <pc:sldMk cId="365494834" sldId="268"/>
            <ac:spMk id="7" creationId="{F1025048-45EB-4281-B4E9-86DF20C68473}"/>
          </ac:spMkLst>
        </pc:spChg>
        <pc:spChg chg="del mod">
          <ac:chgData name="QNAP_Kevin Hsieh" userId="S::kevinhsieh@ieinet.onmicrosoft.com::8d3588e5-ac00-448d-8705-c738374d141e" providerId="AD" clId="Web-{C2DCC469-8521-3689-C14E-FC34D862431A}" dt="2018-12-17T06:03:28.209" v="246" actId="20577"/>
          <ac:spMkLst>
            <pc:docMk/>
            <pc:sldMk cId="365494834" sldId="268"/>
            <ac:spMk id="9" creationId="{00000000-0000-0000-0000-000000000000}"/>
          </ac:spMkLst>
        </pc:spChg>
      </pc:sldChg>
      <pc:sldChg chg="modSp">
        <pc:chgData name="QNAP_Kevin Hsieh" userId="S::kevinhsieh@ieinet.onmicrosoft.com::8d3588e5-ac00-448d-8705-c738374d141e" providerId="AD" clId="Web-{C2DCC469-8521-3689-C14E-FC34D862431A}" dt="2018-12-17T03:07:41.358" v="231" actId="20577"/>
        <pc:sldMkLst>
          <pc:docMk/>
          <pc:sldMk cId="1607916248" sldId="286"/>
        </pc:sldMkLst>
        <pc:spChg chg="mod">
          <ac:chgData name="QNAP_Kevin Hsieh" userId="S::kevinhsieh@ieinet.onmicrosoft.com::8d3588e5-ac00-448d-8705-c738374d141e" providerId="AD" clId="Web-{C2DCC469-8521-3689-C14E-FC34D862431A}" dt="2018-12-17T03:07:41.358" v="231" actId="20577"/>
          <ac:spMkLst>
            <pc:docMk/>
            <pc:sldMk cId="1607916248" sldId="286"/>
            <ac:spMk id="2" creationId="{BE6A6DD2-6E34-4593-8FC2-A9EE917DB5B3}"/>
          </ac:spMkLst>
        </pc:spChg>
        <pc:spChg chg="mod">
          <ac:chgData name="QNAP_Kevin Hsieh" userId="S::kevinhsieh@ieinet.onmicrosoft.com::8d3588e5-ac00-448d-8705-c738374d141e" providerId="AD" clId="Web-{C2DCC469-8521-3689-C14E-FC34D862431A}" dt="2018-12-17T03:07:10.826" v="226" actId="20577"/>
          <ac:spMkLst>
            <pc:docMk/>
            <pc:sldMk cId="1607916248" sldId="286"/>
            <ac:spMk id="4" creationId="{00000000-0000-0000-0000-000000000000}"/>
          </ac:spMkLst>
        </pc:spChg>
        <pc:spChg chg="mod">
          <ac:chgData name="QNAP_Kevin Hsieh" userId="S::kevinhsieh@ieinet.onmicrosoft.com::8d3588e5-ac00-448d-8705-c738374d141e" providerId="AD" clId="Web-{C2DCC469-8521-3689-C14E-FC34D862431A}" dt="2018-12-17T03:07:10.857" v="228" actId="20577"/>
          <ac:spMkLst>
            <pc:docMk/>
            <pc:sldMk cId="1607916248" sldId="286"/>
            <ac:spMk id="25" creationId="{E5516AEB-9D77-4E30-919E-9502BDF7EC95}"/>
          </ac:spMkLst>
        </pc:spChg>
        <pc:spChg chg="mod">
          <ac:chgData name="QNAP_Kevin Hsieh" userId="S::kevinhsieh@ieinet.onmicrosoft.com::8d3588e5-ac00-448d-8705-c738374d141e" providerId="AD" clId="Web-{C2DCC469-8521-3689-C14E-FC34D862431A}" dt="2018-12-17T03:07:10.872" v="229" actId="20577"/>
          <ac:spMkLst>
            <pc:docMk/>
            <pc:sldMk cId="1607916248" sldId="286"/>
            <ac:spMk id="26" creationId="{7E8C31D4-3C6B-4283-B906-1F97E9666618}"/>
          </ac:spMkLst>
        </pc:spChg>
        <pc:cxnChg chg="mod">
          <ac:chgData name="QNAP_Kevin Hsieh" userId="S::kevinhsieh@ieinet.onmicrosoft.com::8d3588e5-ac00-448d-8705-c738374d141e" providerId="AD" clId="Web-{C2DCC469-8521-3689-C14E-FC34D862431A}" dt="2018-12-17T03:07:10.841" v="227" actId="20577"/>
          <ac:cxnSpMkLst>
            <pc:docMk/>
            <pc:sldMk cId="1607916248" sldId="286"/>
            <ac:cxnSpMk id="5" creationId="{16F5A490-76FE-4F50-98DB-14BE4C00A18B}"/>
          </ac:cxnSpMkLst>
        </pc:cxnChg>
        <pc:cxnChg chg="mod">
          <ac:chgData name="QNAP_Kevin Hsieh" userId="S::kevinhsieh@ieinet.onmicrosoft.com::8d3588e5-ac00-448d-8705-c738374d141e" providerId="AD" clId="Web-{C2DCC469-8521-3689-C14E-FC34D862431A}" dt="2018-12-17T03:07:25.279" v="230" actId="20577"/>
          <ac:cxnSpMkLst>
            <pc:docMk/>
            <pc:sldMk cId="1607916248" sldId="286"/>
            <ac:cxnSpMk id="24" creationId="{EA1AADE6-D212-44C6-8525-6B8CE7055F37}"/>
          </ac:cxnSpMkLst>
        </pc:cxnChg>
      </pc:sldChg>
    </pc:docChg>
  </pc:docChgLst>
  <pc:docChgLst>
    <pc:chgData name="QNAP_Kevin Hsieh" userId="S::kevinhsieh@ieinet.onmicrosoft.com::8d3588e5-ac00-448d-8705-c738374d141e" providerId="AD" clId="Web-{17605D28-B22E-1159-9EA7-B2C6FCB639F9}"/>
    <pc:docChg chg="addSld">
      <pc:chgData name="QNAP_Kevin Hsieh" userId="S::kevinhsieh@ieinet.onmicrosoft.com::8d3588e5-ac00-448d-8705-c738374d141e" providerId="AD" clId="Web-{17605D28-B22E-1159-9EA7-B2C6FCB639F9}" dt="2018-12-14T07:51:22.094" v="0"/>
      <pc:docMkLst>
        <pc:docMk/>
      </pc:docMkLst>
    </pc:docChg>
  </pc:docChgLst>
  <pc:docChgLst>
    <pc:chgData name="QNAP_Kevin Hsieh" userId="S::kevinhsieh@ieinet.onmicrosoft.com::8d3588e5-ac00-448d-8705-c738374d141e" providerId="AD" clId="Web-{5EB518D3-C436-EEB9-A636-1C788ACEB632}"/>
    <pc:docChg chg="modSld">
      <pc:chgData name="QNAP_Kevin Hsieh" userId="S::kevinhsieh@ieinet.onmicrosoft.com::8d3588e5-ac00-448d-8705-c738374d141e" providerId="AD" clId="Web-{5EB518D3-C436-EEB9-A636-1C788ACEB632}" dt="2018-12-14T07:19:00.157" v="16" actId="14100"/>
      <pc:docMkLst>
        <pc:docMk/>
      </pc:docMkLst>
    </pc:docChg>
  </pc:docChgLst>
  <pc:docChgLst>
    <pc:chgData name="QNAP_Copy Su" userId="S::copysu@ieinet.onmicrosoft.com::1126be78-0e4b-4fc6-8d80-fa9b94be460a" providerId="AD" clId="Web-{2B6EDDC1-D459-A26F-2F5E-D798124BD14E}"/>
    <pc:docChg chg="modSld">
      <pc:chgData name="QNAP_Copy Su" userId="S::copysu@ieinet.onmicrosoft.com::1126be78-0e4b-4fc6-8d80-fa9b94be460a" providerId="AD" clId="Web-{2B6EDDC1-D459-A26F-2F5E-D798124BD14E}" dt="2018-12-25T03:17:10.654" v="0" actId="1076"/>
      <pc:docMkLst>
        <pc:docMk/>
      </pc:docMkLst>
      <pc:sldChg chg="modSp">
        <pc:chgData name="QNAP_Copy Su" userId="S::copysu@ieinet.onmicrosoft.com::1126be78-0e4b-4fc6-8d80-fa9b94be460a" providerId="AD" clId="Web-{2B6EDDC1-D459-A26F-2F5E-D798124BD14E}" dt="2018-12-25T03:17:10.654" v="0" actId="1076"/>
        <pc:sldMkLst>
          <pc:docMk/>
          <pc:sldMk cId="1672688539" sldId="328"/>
        </pc:sldMkLst>
        <pc:spChg chg="mod">
          <ac:chgData name="QNAP_Copy Su" userId="S::copysu@ieinet.onmicrosoft.com::1126be78-0e4b-4fc6-8d80-fa9b94be460a" providerId="AD" clId="Web-{2B6EDDC1-D459-A26F-2F5E-D798124BD14E}" dt="2018-12-25T03:17:10.654" v="0" actId="1076"/>
          <ac:spMkLst>
            <pc:docMk/>
            <pc:sldMk cId="1672688539" sldId="328"/>
            <ac:spMk id="20" creationId="{9EA638F7-38E7-480D-8F78-C205BFA16930}"/>
          </ac:spMkLst>
        </pc:spChg>
      </pc:sldChg>
    </pc:docChg>
  </pc:docChgLst>
  <pc:docChgLst>
    <pc:chgData name="QNAP_Kevin Hsieh" userId="S::kevinhsieh@ieinet.onmicrosoft.com::8d3588e5-ac00-448d-8705-c738374d141e" providerId="AD" clId="Web-{1FA54553-4430-EE76-531D-EABEFADAD2DB}"/>
    <pc:docChg chg="modSld">
      <pc:chgData name="QNAP_Kevin Hsieh" userId="S::kevinhsieh@ieinet.onmicrosoft.com::8d3588e5-ac00-448d-8705-c738374d141e" providerId="AD" clId="Web-{1FA54553-4430-EE76-531D-EABEFADAD2DB}" dt="2018-12-17T14:39:29.223" v="32" actId="20577"/>
      <pc:docMkLst>
        <pc:docMk/>
      </pc:docMkLst>
      <pc:sldChg chg="modSp">
        <pc:chgData name="QNAP_Kevin Hsieh" userId="S::kevinhsieh@ieinet.onmicrosoft.com::8d3588e5-ac00-448d-8705-c738374d141e" providerId="AD" clId="Web-{1FA54553-4430-EE76-531D-EABEFADAD2DB}" dt="2018-12-17T14:39:03.049" v="30" actId="20577"/>
        <pc:sldMkLst>
          <pc:docMk/>
          <pc:sldMk cId="1349897912" sldId="257"/>
        </pc:sldMkLst>
        <pc:spChg chg="mod">
          <ac:chgData name="QNAP_Kevin Hsieh" userId="S::kevinhsieh@ieinet.onmicrosoft.com::8d3588e5-ac00-448d-8705-c738374d141e" providerId="AD" clId="Web-{1FA54553-4430-EE76-531D-EABEFADAD2DB}" dt="2018-12-17T14:39:03.049" v="30" actId="20577"/>
          <ac:spMkLst>
            <pc:docMk/>
            <pc:sldMk cId="1349897912" sldId="257"/>
            <ac:spMk id="2" creationId="{0D70277F-B3E9-4691-8519-974DACEF1E73}"/>
          </ac:spMkLst>
        </pc:spChg>
      </pc:sldChg>
      <pc:sldChg chg="modSp">
        <pc:chgData name="QNAP_Kevin Hsieh" userId="S::kevinhsieh@ieinet.onmicrosoft.com::8d3588e5-ac00-448d-8705-c738374d141e" providerId="AD" clId="Web-{1FA54553-4430-EE76-531D-EABEFADAD2DB}" dt="2018-12-17T14:31:20.869" v="3" actId="20577"/>
        <pc:sldMkLst>
          <pc:docMk/>
          <pc:sldMk cId="3228597468" sldId="259"/>
        </pc:sldMkLst>
        <pc:spChg chg="mod">
          <ac:chgData name="QNAP_Kevin Hsieh" userId="S::kevinhsieh@ieinet.onmicrosoft.com::8d3588e5-ac00-448d-8705-c738374d141e" providerId="AD" clId="Web-{1FA54553-4430-EE76-531D-EABEFADAD2DB}" dt="2018-12-17T14:31:20.869" v="3" actId="20577"/>
          <ac:spMkLst>
            <pc:docMk/>
            <pc:sldMk cId="3228597468" sldId="259"/>
            <ac:spMk id="2" creationId="{339C1D15-1151-4A64-BFCD-6E648B582DF5}"/>
          </ac:spMkLst>
        </pc:spChg>
      </pc:sldChg>
      <pc:sldChg chg="modSp">
        <pc:chgData name="QNAP_Kevin Hsieh" userId="S::kevinhsieh@ieinet.onmicrosoft.com::8d3588e5-ac00-448d-8705-c738374d141e" providerId="AD" clId="Web-{1FA54553-4430-EE76-531D-EABEFADAD2DB}" dt="2018-12-17T14:31:10.869" v="2" actId="20577"/>
        <pc:sldMkLst>
          <pc:docMk/>
          <pc:sldMk cId="1366607572" sldId="261"/>
        </pc:sldMkLst>
        <pc:spChg chg="mod">
          <ac:chgData name="QNAP_Kevin Hsieh" userId="S::kevinhsieh@ieinet.onmicrosoft.com::8d3588e5-ac00-448d-8705-c738374d141e" providerId="AD" clId="Web-{1FA54553-4430-EE76-531D-EABEFADAD2DB}" dt="2018-12-17T14:31:10.869" v="2" actId="20577"/>
          <ac:spMkLst>
            <pc:docMk/>
            <pc:sldMk cId="1366607572" sldId="261"/>
            <ac:spMk id="2" creationId="{339C1D15-1151-4A64-BFCD-6E648B582DF5}"/>
          </ac:spMkLst>
        </pc:spChg>
      </pc:sldChg>
    </pc:docChg>
  </pc:docChgLst>
  <pc:docChgLst>
    <pc:chgData name="QNAP_Kevin Hsieh" userId="S::kevinhsieh@ieinet.onmicrosoft.com::8d3588e5-ac00-448d-8705-c738374d141e" providerId="AD" clId="Web-{9FD5245C-5BCC-92E0-2686-19B0019D29BC}"/>
    <pc:docChg chg="modSld">
      <pc:chgData name="QNAP_Kevin Hsieh" userId="S::kevinhsieh@ieinet.onmicrosoft.com::8d3588e5-ac00-448d-8705-c738374d141e" providerId="AD" clId="Web-{9FD5245C-5BCC-92E0-2686-19B0019D29BC}" dt="2018-12-19T15:39:12.993" v="25"/>
      <pc:docMkLst>
        <pc:docMk/>
      </pc:docMkLst>
      <pc:sldChg chg="delSp modSp">
        <pc:chgData name="QNAP_Kevin Hsieh" userId="S::kevinhsieh@ieinet.onmicrosoft.com::8d3588e5-ac00-448d-8705-c738374d141e" providerId="AD" clId="Web-{9FD5245C-5BCC-92E0-2686-19B0019D29BC}" dt="2018-12-19T15:38:28.555" v="5"/>
        <pc:sldMkLst>
          <pc:docMk/>
          <pc:sldMk cId="252999978" sldId="320"/>
        </pc:sldMkLst>
        <pc:spChg chg="del mod">
          <ac:chgData name="QNAP_Kevin Hsieh" userId="S::kevinhsieh@ieinet.onmicrosoft.com::8d3588e5-ac00-448d-8705-c738374d141e" providerId="AD" clId="Web-{9FD5245C-5BCC-92E0-2686-19B0019D29BC}" dt="2018-12-19T15:38:28.555" v="5"/>
          <ac:spMkLst>
            <pc:docMk/>
            <pc:sldMk cId="252999978" sldId="320"/>
            <ac:spMk id="5" creationId="{12943EFC-4055-4AC3-BA35-E9CD396F2811}"/>
          </ac:spMkLst>
        </pc:spChg>
        <pc:picChg chg="del">
          <ac:chgData name="QNAP_Kevin Hsieh" userId="S::kevinhsieh@ieinet.onmicrosoft.com::8d3588e5-ac00-448d-8705-c738374d141e" providerId="AD" clId="Web-{9FD5245C-5BCC-92E0-2686-19B0019D29BC}" dt="2018-12-19T15:38:22.242" v="0"/>
          <ac:picMkLst>
            <pc:docMk/>
            <pc:sldMk cId="252999978" sldId="320"/>
            <ac:picMk id="4" creationId="{798F6A61-E831-4B44-813E-B065DECAA90C}"/>
          </ac:picMkLst>
        </pc:picChg>
      </pc:sldChg>
    </pc:docChg>
  </pc:docChgLst>
  <pc:docChgLst>
    <pc:chgData name="QNAP_Kevin Hsieh" userId="S::kevinhsieh@ieinet.onmicrosoft.com::8d3588e5-ac00-448d-8705-c738374d141e" providerId="AD" clId="Web-{31CED568-AD16-0C0F-F909-18142C383987}"/>
    <pc:docChg chg="modSld">
      <pc:chgData name="QNAP_Kevin Hsieh" userId="S::kevinhsieh@ieinet.onmicrosoft.com::8d3588e5-ac00-448d-8705-c738374d141e" providerId="AD" clId="Web-{31CED568-AD16-0C0F-F909-18142C383987}" dt="2018-12-25T04:15:40.864" v="144" actId="20577"/>
      <pc:docMkLst>
        <pc:docMk/>
      </pc:docMkLst>
      <pc:sldChg chg="modSp">
        <pc:chgData name="QNAP_Kevin Hsieh" userId="S::kevinhsieh@ieinet.onmicrosoft.com::8d3588e5-ac00-448d-8705-c738374d141e" providerId="AD" clId="Web-{31CED568-AD16-0C0F-F909-18142C383987}" dt="2018-12-25T04:15:40.864" v="143" actId="20577"/>
        <pc:sldMkLst>
          <pc:docMk/>
          <pc:sldMk cId="1672688539" sldId="328"/>
        </pc:sldMkLst>
        <pc:spChg chg="mod">
          <ac:chgData name="QNAP_Kevin Hsieh" userId="S::kevinhsieh@ieinet.onmicrosoft.com::8d3588e5-ac00-448d-8705-c738374d141e" providerId="AD" clId="Web-{31CED568-AD16-0C0F-F909-18142C383987}" dt="2018-12-25T04:15:40.864" v="143" actId="20577"/>
          <ac:spMkLst>
            <pc:docMk/>
            <pc:sldMk cId="1672688539" sldId="328"/>
            <ac:spMk id="19" creationId="{36EDE2CE-43E7-483B-97A4-DAC66C20D013}"/>
          </ac:spMkLst>
        </pc:spChg>
      </pc:sldChg>
    </pc:docChg>
  </pc:docChgLst>
  <pc:docChgLst>
    <pc:chgData name="QNAP_Copy Su" userId="S::copysu@ieinet.onmicrosoft.com::1126be78-0e4b-4fc6-8d80-fa9b94be460a" providerId="AD" clId="Web-{30E13F61-CA60-BCC3-A55C-C51BB31BBBD4}"/>
    <pc:docChg chg="modSld">
      <pc:chgData name="QNAP_Copy Su" userId="S::copysu@ieinet.onmicrosoft.com::1126be78-0e4b-4fc6-8d80-fa9b94be460a" providerId="AD" clId="Web-{30E13F61-CA60-BCC3-A55C-C51BB31BBBD4}" dt="2018-12-21T06:50:33.182" v="1" actId="1076"/>
      <pc:docMkLst>
        <pc:docMk/>
      </pc:docMkLst>
      <pc:sldChg chg="modSp">
        <pc:chgData name="QNAP_Copy Su" userId="S::copysu@ieinet.onmicrosoft.com::1126be78-0e4b-4fc6-8d80-fa9b94be460a" providerId="AD" clId="Web-{30E13F61-CA60-BCC3-A55C-C51BB31BBBD4}" dt="2018-12-21T06:50:33.182" v="1" actId="1076"/>
        <pc:sldMkLst>
          <pc:docMk/>
          <pc:sldMk cId="2859822613" sldId="293"/>
        </pc:sldMkLst>
        <pc:picChg chg="mod">
          <ac:chgData name="QNAP_Copy Su" userId="S::copysu@ieinet.onmicrosoft.com::1126be78-0e4b-4fc6-8d80-fa9b94be460a" providerId="AD" clId="Web-{30E13F61-CA60-BCC3-A55C-C51BB31BBBD4}" dt="2018-12-21T06:50:33.182" v="1" actId="1076"/>
          <ac:picMkLst>
            <pc:docMk/>
            <pc:sldMk cId="2859822613" sldId="293"/>
            <ac:picMk id="4" creationId="{F2D5AFC4-D152-4782-A03E-9F76F924937F}"/>
          </ac:picMkLst>
        </pc:picChg>
      </pc:sldChg>
    </pc:docChg>
  </pc:docChgLst>
  <pc:docChgLst>
    <pc:chgData name="QNAP_Kevin Hsieh" userId="S::kevinhsieh@ieinet.onmicrosoft.com::8d3588e5-ac00-448d-8705-c738374d141e" providerId="AD" clId="Web-{AD7809B1-BF5D-CEBE-C101-A5CC5F0B726A}"/>
    <pc:docChg chg="addSld modSld">
      <pc:chgData name="QNAP_Kevin Hsieh" userId="S::kevinhsieh@ieinet.onmicrosoft.com::8d3588e5-ac00-448d-8705-c738374d141e" providerId="AD" clId="Web-{AD7809B1-BF5D-CEBE-C101-A5CC5F0B726A}" dt="2018-12-13T07:37:41.758" v="6" actId="20577"/>
      <pc:docMkLst>
        <pc:docMk/>
      </pc:docMkLst>
      <pc:sldChg chg="modSp">
        <pc:chgData name="QNAP_Kevin Hsieh" userId="S::kevinhsieh@ieinet.onmicrosoft.com::8d3588e5-ac00-448d-8705-c738374d141e" providerId="AD" clId="Web-{AD7809B1-BF5D-CEBE-C101-A5CC5F0B726A}" dt="2018-12-13T07:37:41.758" v="5" actId="20577"/>
        <pc:sldMkLst>
          <pc:docMk/>
          <pc:sldMk cId="3228597468" sldId="259"/>
        </pc:sldMkLst>
        <pc:spChg chg="mod">
          <ac:chgData name="QNAP_Kevin Hsieh" userId="S::kevinhsieh@ieinet.onmicrosoft.com::8d3588e5-ac00-448d-8705-c738374d141e" providerId="AD" clId="Web-{AD7809B1-BF5D-CEBE-C101-A5CC5F0B726A}" dt="2018-12-13T07:37:41.758" v="5" actId="20577"/>
          <ac:spMkLst>
            <pc:docMk/>
            <pc:sldMk cId="3228597468" sldId="259"/>
            <ac:spMk id="2" creationId="{339C1D15-1151-4A64-BFCD-6E648B582DF5}"/>
          </ac:spMkLst>
        </pc:spChg>
      </pc:sldChg>
    </pc:docChg>
  </pc:docChgLst>
  <pc:docChgLst>
    <pc:chgData name="QNAP_Kevin Hsieh" userId="S::kevinhsieh@ieinet.onmicrosoft.com::8d3588e5-ac00-448d-8705-c738374d141e" providerId="AD" clId="Web-{BD3F1C85-DBB7-9DCE-BD64-C66E25C04600}"/>
    <pc:docChg chg="addSld modSld sldOrd">
      <pc:chgData name="QNAP_Kevin Hsieh" userId="S::kevinhsieh@ieinet.onmicrosoft.com::8d3588e5-ac00-448d-8705-c738374d141e" providerId="AD" clId="Web-{BD3F1C85-DBB7-9DCE-BD64-C66E25C04600}" dt="2018-12-14T07:50:01.934" v="428" actId="1076"/>
      <pc:docMkLst>
        <pc:docMk/>
      </pc:docMkLst>
      <pc:sldChg chg="modSp">
        <pc:chgData name="QNAP_Kevin Hsieh" userId="S::kevinhsieh@ieinet.onmicrosoft.com::8d3588e5-ac00-448d-8705-c738374d141e" providerId="AD" clId="Web-{BD3F1C85-DBB7-9DCE-BD64-C66E25C04600}" dt="2018-12-14T07:47:47.981" v="413" actId="20577"/>
        <pc:sldMkLst>
          <pc:docMk/>
          <pc:sldMk cId="2592129946" sldId="256"/>
        </pc:sldMkLst>
        <pc:spChg chg="mod">
          <ac:chgData name="QNAP_Kevin Hsieh" userId="S::kevinhsieh@ieinet.onmicrosoft.com::8d3588e5-ac00-448d-8705-c738374d141e" providerId="AD" clId="Web-{BD3F1C85-DBB7-9DCE-BD64-C66E25C04600}" dt="2018-12-14T07:47:47.981" v="413" actId="20577"/>
          <ac:spMkLst>
            <pc:docMk/>
            <pc:sldMk cId="2592129946" sldId="256"/>
            <ac:spMk id="3" creationId="{00000000-0000-0000-0000-000000000000}"/>
          </ac:spMkLst>
        </pc:spChg>
      </pc:sldChg>
      <pc:sldChg chg="add">
        <pc:chgData name="QNAP_Kevin Hsieh" userId="S::kevinhsieh@ieinet.onmicrosoft.com::8d3588e5-ac00-448d-8705-c738374d141e" providerId="AD" clId="Web-{BD3F1C85-DBB7-9DCE-BD64-C66E25C04600}" dt="2018-12-14T04:13:14.885" v="10" actId="1076"/>
        <pc:sldMkLst>
          <pc:docMk/>
          <pc:sldMk cId="365494834" sldId="268"/>
        </pc:sldMkLst>
      </pc:sldChg>
    </pc:docChg>
  </pc:docChgLst>
  <pc:docChgLst>
    <pc:chgData name="QNAP_Kevin Hsieh" userId="S::kevinhsieh@ieinet.onmicrosoft.com::8d3588e5-ac00-448d-8705-c738374d141e" providerId="AD" clId="Web-{323EDD90-D66E-4E44-9204-07012F042E10}"/>
    <pc:docChg chg="addSld delSld modSld sldOrd">
      <pc:chgData name="QNAP_Kevin Hsieh" userId="S::kevinhsieh@ieinet.onmicrosoft.com::8d3588e5-ac00-448d-8705-c738374d141e" providerId="AD" clId="Web-{323EDD90-D66E-4E44-9204-07012F042E10}" dt="2018-12-13T07:22:36.523" v="653"/>
      <pc:docMkLst>
        <pc:docMk/>
      </pc:docMkLst>
      <pc:sldChg chg="modSp">
        <pc:chgData name="QNAP_Kevin Hsieh" userId="S::kevinhsieh@ieinet.onmicrosoft.com::8d3588e5-ac00-448d-8705-c738374d141e" providerId="AD" clId="Web-{323EDD90-D66E-4E44-9204-07012F042E10}" dt="2018-12-13T05:50:27.944" v="13" actId="20577"/>
        <pc:sldMkLst>
          <pc:docMk/>
          <pc:sldMk cId="2592129946" sldId="256"/>
        </pc:sldMkLst>
        <pc:spChg chg="mod">
          <ac:chgData name="QNAP_Kevin Hsieh" userId="S::kevinhsieh@ieinet.onmicrosoft.com::8d3588e5-ac00-448d-8705-c738374d141e" providerId="AD" clId="Web-{323EDD90-D66E-4E44-9204-07012F042E10}" dt="2018-12-13T05:50:19.443" v="6" actId="20577"/>
          <ac:spMkLst>
            <pc:docMk/>
            <pc:sldMk cId="2592129946" sldId="256"/>
            <ac:spMk id="2" creationId="{00000000-0000-0000-0000-000000000000}"/>
          </ac:spMkLst>
        </pc:spChg>
        <pc:spChg chg="mod">
          <ac:chgData name="QNAP_Kevin Hsieh" userId="S::kevinhsieh@ieinet.onmicrosoft.com::8d3588e5-ac00-448d-8705-c738374d141e" providerId="AD" clId="Web-{323EDD90-D66E-4E44-9204-07012F042E10}" dt="2018-12-13T05:50:27.944" v="13" actId="20577"/>
          <ac:spMkLst>
            <pc:docMk/>
            <pc:sldMk cId="2592129946" sldId="256"/>
            <ac:spMk id="3" creationId="{00000000-0000-0000-0000-000000000000}"/>
          </ac:spMkLst>
        </pc:spChg>
      </pc:sldChg>
      <pc:sldChg chg="addSp delSp modSp new">
        <pc:chgData name="QNAP_Kevin Hsieh" userId="S::kevinhsieh@ieinet.onmicrosoft.com::8d3588e5-ac00-448d-8705-c738374d141e" providerId="AD" clId="Web-{323EDD90-D66E-4E44-9204-07012F042E10}" dt="2018-12-13T07:12:38.537" v="611" actId="20577"/>
        <pc:sldMkLst>
          <pc:docMk/>
          <pc:sldMk cId="1349897912" sldId="257"/>
        </pc:sldMkLst>
        <pc:spChg chg="add del mod">
          <ac:chgData name="QNAP_Kevin Hsieh" userId="S::kevinhsieh@ieinet.onmicrosoft.com::8d3588e5-ac00-448d-8705-c738374d141e" providerId="AD" clId="Web-{323EDD90-D66E-4E44-9204-07012F042E10}" dt="2018-12-13T05:59:43.887" v="39" actId="20577"/>
          <ac:spMkLst>
            <pc:docMk/>
            <pc:sldMk cId="1349897912" sldId="257"/>
            <ac:spMk id="2" creationId="{0D70277F-B3E9-4691-8519-974DACEF1E73}"/>
          </ac:spMkLst>
        </pc:spChg>
        <pc:spChg chg="mod">
          <ac:chgData name="QNAP_Kevin Hsieh" userId="S::kevinhsieh@ieinet.onmicrosoft.com::8d3588e5-ac00-448d-8705-c738374d141e" providerId="AD" clId="Web-{323EDD90-D66E-4E44-9204-07012F042E10}" dt="2018-12-13T07:12:38.537" v="611" actId="20577"/>
          <ac:spMkLst>
            <pc:docMk/>
            <pc:sldMk cId="1349897912" sldId="257"/>
            <ac:spMk id="3" creationId="{9614C16D-1F17-47AE-8B6C-4433EA407AEB}"/>
          </ac:spMkLst>
        </pc:spChg>
        <pc:spChg chg="add del mod">
          <ac:chgData name="QNAP_Kevin Hsieh" userId="S::kevinhsieh@ieinet.onmicrosoft.com::8d3588e5-ac00-448d-8705-c738374d141e" providerId="AD" clId="Web-{323EDD90-D66E-4E44-9204-07012F042E10}" dt="2018-12-13T05:59:43.887" v="39" actId="20577"/>
          <ac:spMkLst>
            <pc:docMk/>
            <pc:sldMk cId="1349897912" sldId="257"/>
            <ac:spMk id="5" creationId="{35BB5C16-2FA5-4E1B-8554-70C03E9AF1F9}"/>
          </ac:spMkLst>
        </pc:spChg>
      </pc:sldChg>
      <pc:sldChg chg="delSp modSp new ord">
        <pc:chgData name="QNAP_Kevin Hsieh" userId="S::kevinhsieh@ieinet.onmicrosoft.com::8d3588e5-ac00-448d-8705-c738374d141e" providerId="AD" clId="Web-{323EDD90-D66E-4E44-9204-07012F042E10}" dt="2018-12-13T07:11:44.993" v="585" actId="20577"/>
        <pc:sldMkLst>
          <pc:docMk/>
          <pc:sldMk cId="3228597468" sldId="259"/>
        </pc:sldMkLst>
        <pc:spChg chg="mod">
          <ac:chgData name="QNAP_Kevin Hsieh" userId="S::kevinhsieh@ieinet.onmicrosoft.com::8d3588e5-ac00-448d-8705-c738374d141e" providerId="AD" clId="Web-{323EDD90-D66E-4E44-9204-07012F042E10}" dt="2018-12-13T07:11:44.993" v="585" actId="20577"/>
          <ac:spMkLst>
            <pc:docMk/>
            <pc:sldMk cId="3228597468" sldId="259"/>
            <ac:spMk id="2" creationId="{339C1D15-1151-4A64-BFCD-6E648B582DF5}"/>
          </ac:spMkLst>
        </pc:spChg>
        <pc:spChg chg="del">
          <ac:chgData name="QNAP_Kevin Hsieh" userId="S::kevinhsieh@ieinet.onmicrosoft.com::8d3588e5-ac00-448d-8705-c738374d141e" providerId="AD" clId="Web-{323EDD90-D66E-4E44-9204-07012F042E10}" dt="2018-12-13T06:04:41.602" v="129" actId="20577"/>
          <ac:spMkLst>
            <pc:docMk/>
            <pc:sldMk cId="3228597468" sldId="259"/>
            <ac:spMk id="3" creationId="{598CCEF5-076C-45C7-8106-7427F8A18289}"/>
          </ac:spMkLst>
        </pc:spChg>
      </pc:sldChg>
      <pc:sldChg chg="modSp add ord replId">
        <pc:chgData name="QNAP_Kevin Hsieh" userId="S::kevinhsieh@ieinet.onmicrosoft.com::8d3588e5-ac00-448d-8705-c738374d141e" providerId="AD" clId="Web-{323EDD90-D66E-4E44-9204-07012F042E10}" dt="2018-12-13T07:12:12.459" v="605" actId="20577"/>
        <pc:sldMkLst>
          <pc:docMk/>
          <pc:sldMk cId="1366607572" sldId="261"/>
        </pc:sldMkLst>
        <pc:spChg chg="mod">
          <ac:chgData name="QNAP_Kevin Hsieh" userId="S::kevinhsieh@ieinet.onmicrosoft.com::8d3588e5-ac00-448d-8705-c738374d141e" providerId="AD" clId="Web-{323EDD90-D66E-4E44-9204-07012F042E10}" dt="2018-12-13T07:12:12.459" v="605" actId="20577"/>
          <ac:spMkLst>
            <pc:docMk/>
            <pc:sldMk cId="1366607572" sldId="261"/>
            <ac:spMk id="2" creationId="{339C1D15-1151-4A64-BFCD-6E648B582DF5}"/>
          </ac:spMkLst>
        </pc:spChg>
      </pc:sldChg>
      <pc:sldChg chg="modSp add replId">
        <pc:chgData name="QNAP_Kevin Hsieh" userId="S::kevinhsieh@ieinet.onmicrosoft.com::8d3588e5-ac00-448d-8705-c738374d141e" providerId="AD" clId="Web-{323EDD90-D66E-4E44-9204-07012F042E10}" dt="2018-12-13T06:48:25.972" v="420" actId="20577"/>
        <pc:sldMkLst>
          <pc:docMk/>
          <pc:sldMk cId="662680502" sldId="262"/>
        </pc:sldMkLst>
        <pc:spChg chg="mod">
          <ac:chgData name="QNAP_Kevin Hsieh" userId="S::kevinhsieh@ieinet.onmicrosoft.com::8d3588e5-ac00-448d-8705-c738374d141e" providerId="AD" clId="Web-{323EDD90-D66E-4E44-9204-07012F042E10}" dt="2018-12-13T06:48:25.972" v="420" actId="20577"/>
          <ac:spMkLst>
            <pc:docMk/>
            <pc:sldMk cId="662680502" sldId="262"/>
            <ac:spMk id="2" creationId="{339C1D15-1151-4A64-BFCD-6E648B582DF5}"/>
          </ac:spMkLst>
        </pc:spChg>
      </pc:sldChg>
    </pc:docChg>
  </pc:docChgLst>
  <pc:docChgLst>
    <pc:chgData name="QNAP_Kevin Hsieh" userId="S::kevinhsieh@ieinet.onmicrosoft.com::8d3588e5-ac00-448d-8705-c738374d141e" providerId="AD" clId="Web-{9366157F-AC42-7B4F-AD68-C901FEA5FC80}"/>
    <pc:docChg chg="modSld">
      <pc:chgData name="QNAP_Kevin Hsieh" userId="S::kevinhsieh@ieinet.onmicrosoft.com::8d3588e5-ac00-448d-8705-c738374d141e" providerId="AD" clId="Web-{9366157F-AC42-7B4F-AD68-C901FEA5FC80}" dt="2018-12-16T22:35:45.250" v="168"/>
      <pc:docMkLst>
        <pc:docMk/>
      </pc:docMkLst>
    </pc:docChg>
  </pc:docChgLst>
  <pc:docChgLst>
    <pc:chgData name="QNAP_Kevin Hsieh" userId="S::kevinhsieh@ieinet.onmicrosoft.com::8d3588e5-ac00-448d-8705-c738374d141e" providerId="AD" clId="Web-{F53356AF-5BDE-CAE9-190F-F46895B4F206}"/>
    <pc:docChg chg="modSld">
      <pc:chgData name="QNAP_Kevin Hsieh" userId="S::kevinhsieh@ieinet.onmicrosoft.com::8d3588e5-ac00-448d-8705-c738374d141e" providerId="AD" clId="Web-{F53356AF-5BDE-CAE9-190F-F46895B4F206}" dt="2018-12-19T09:34:06.736" v="275"/>
      <pc:docMkLst>
        <pc:docMk/>
      </pc:docMkLst>
    </pc:docChg>
  </pc:docChgLst>
  <pc:docChgLst>
    <pc:chgData name="QNAP_Kevin Hsieh" userId="S::kevinhsieh@ieinet.onmicrosoft.com::8d3588e5-ac00-448d-8705-c738374d141e" providerId="AD" clId="Web-{37407C20-EEF4-1086-469F-CA271259C8B8}"/>
    <pc:docChg chg="addSld modSld">
      <pc:chgData name="QNAP_Kevin Hsieh" userId="S::kevinhsieh@ieinet.onmicrosoft.com::8d3588e5-ac00-448d-8705-c738374d141e" providerId="AD" clId="Web-{37407C20-EEF4-1086-469F-CA271259C8B8}" dt="2018-12-16T17:18:40.474" v="196" actId="20577"/>
      <pc:docMkLst>
        <pc:docMk/>
      </pc:docMkLst>
    </pc:docChg>
  </pc:docChgLst>
  <pc:docChgLst>
    <pc:chgData name="QNAP_Copy Su" userId="S::copysu@ieinet.onmicrosoft.com::1126be78-0e4b-4fc6-8d80-fa9b94be460a" providerId="AD" clId="Web-{10234C3F-6F79-BD29-8A20-9F8F7FF968A1}"/>
    <pc:docChg chg="modSld">
      <pc:chgData name="QNAP_Copy Su" userId="S::copysu@ieinet.onmicrosoft.com::1126be78-0e4b-4fc6-8d80-fa9b94be460a" providerId="AD" clId="Web-{10234C3F-6F79-BD29-8A20-9F8F7FF968A1}" dt="2018-12-20T02:10:48.399" v="5"/>
      <pc:docMkLst>
        <pc:docMk/>
      </pc:docMkLst>
      <pc:sldChg chg="modSp">
        <pc:chgData name="QNAP_Copy Su" userId="S::copysu@ieinet.onmicrosoft.com::1126be78-0e4b-4fc6-8d80-fa9b94be460a" providerId="AD" clId="Web-{10234C3F-6F79-BD29-8A20-9F8F7FF968A1}" dt="2018-12-20T02:10:48.399" v="5"/>
        <pc:sldMkLst>
          <pc:docMk/>
          <pc:sldMk cId="987833470" sldId="308"/>
        </pc:sldMkLst>
        <pc:spChg chg="mod">
          <ac:chgData name="QNAP_Copy Su" userId="S::copysu@ieinet.onmicrosoft.com::1126be78-0e4b-4fc6-8d80-fa9b94be460a" providerId="AD" clId="Web-{10234C3F-6F79-BD29-8A20-9F8F7FF968A1}" dt="2018-12-20T02:10:48.399" v="3"/>
          <ac:spMkLst>
            <pc:docMk/>
            <pc:sldMk cId="987833470" sldId="308"/>
            <ac:spMk id="41" creationId="{C1CC7F14-4ACE-43A6-B83F-9865D9EB6038}"/>
          </ac:spMkLst>
        </pc:spChg>
        <pc:spChg chg="mod">
          <ac:chgData name="QNAP_Copy Su" userId="S::copysu@ieinet.onmicrosoft.com::1126be78-0e4b-4fc6-8d80-fa9b94be460a" providerId="AD" clId="Web-{10234C3F-6F79-BD29-8A20-9F8F7FF968A1}" dt="2018-12-20T02:10:48.399" v="4"/>
          <ac:spMkLst>
            <pc:docMk/>
            <pc:sldMk cId="987833470" sldId="308"/>
            <ac:spMk id="47" creationId="{39D554C3-E9F5-4938-A482-76F05634EB93}"/>
          </ac:spMkLst>
        </pc:spChg>
        <pc:spChg chg="mod">
          <ac:chgData name="QNAP_Copy Su" userId="S::copysu@ieinet.onmicrosoft.com::1126be78-0e4b-4fc6-8d80-fa9b94be460a" providerId="AD" clId="Web-{10234C3F-6F79-BD29-8A20-9F8F7FF968A1}" dt="2018-12-20T02:10:48.399" v="5"/>
          <ac:spMkLst>
            <pc:docMk/>
            <pc:sldMk cId="987833470" sldId="308"/>
            <ac:spMk id="48" creationId="{9379AEEC-0E03-4A38-BAB5-5E3944CCFC87}"/>
          </ac:spMkLst>
        </pc:spChg>
      </pc:sldChg>
    </pc:docChg>
  </pc:docChgLst>
  <pc:docChgLst>
    <pc:chgData name="QNAP_Kevin Hsieh" userId="S::kevinhsieh@ieinet.onmicrosoft.com::8d3588e5-ac00-448d-8705-c738374d141e" providerId="AD" clId="Web-{C2EF3E5B-8EE3-0EBC-3FF9-007DBB507E31}"/>
    <pc:docChg chg="modSld">
      <pc:chgData name="QNAP_Kevin Hsieh" userId="S::kevinhsieh@ieinet.onmicrosoft.com::8d3588e5-ac00-448d-8705-c738374d141e" providerId="AD" clId="Web-{C2EF3E5B-8EE3-0EBC-3FF9-007DBB507E31}" dt="2018-12-19T07:58:10.999" v="17"/>
      <pc:docMkLst>
        <pc:docMk/>
      </pc:docMkLst>
    </pc:docChg>
  </pc:docChgLst>
  <pc:docChgLst>
    <pc:chgData name="QNAP_Kevin Hsieh" userId="S::kevinhsieh@ieinet.onmicrosoft.com::8d3588e5-ac00-448d-8705-c738374d141e" providerId="AD" clId="Web-{4B677554-1DC1-82BD-246B-6FA253559BDF}"/>
    <pc:docChg chg="addSld delSld modSld sldOrd">
      <pc:chgData name="QNAP_Kevin Hsieh" userId="S::kevinhsieh@ieinet.onmicrosoft.com::8d3588e5-ac00-448d-8705-c738374d141e" providerId="AD" clId="Web-{4B677554-1DC1-82BD-246B-6FA253559BDF}" dt="2018-12-17T23:38:03.621" v="84"/>
      <pc:docMkLst>
        <pc:docMk/>
      </pc:docMkLst>
      <pc:sldChg chg="modSp ord">
        <pc:chgData name="QNAP_Kevin Hsieh" userId="S::kevinhsieh@ieinet.onmicrosoft.com::8d3588e5-ac00-448d-8705-c738374d141e" providerId="AD" clId="Web-{4B677554-1DC1-82BD-246B-6FA253559BDF}" dt="2018-12-17T23:37:49.996" v="81" actId="20577"/>
        <pc:sldMkLst>
          <pc:docMk/>
          <pc:sldMk cId="365494834" sldId="268"/>
        </pc:sldMkLst>
        <pc:spChg chg="mod">
          <ac:chgData name="QNAP_Kevin Hsieh" userId="S::kevinhsieh@ieinet.onmicrosoft.com::8d3588e5-ac00-448d-8705-c738374d141e" providerId="AD" clId="Web-{4B677554-1DC1-82BD-246B-6FA253559BDF}" dt="2018-12-17T23:36:23.448" v="40" actId="20577"/>
          <ac:spMkLst>
            <pc:docMk/>
            <pc:sldMk cId="365494834" sldId="268"/>
            <ac:spMk id="3" creationId="{A0D51EE4-BFEC-46A3-B419-73EC20290199}"/>
          </ac:spMkLst>
        </pc:spChg>
        <pc:spChg chg="mod">
          <ac:chgData name="QNAP_Kevin Hsieh" userId="S::kevinhsieh@ieinet.onmicrosoft.com::8d3588e5-ac00-448d-8705-c738374d141e" providerId="AD" clId="Web-{4B677554-1DC1-82BD-246B-6FA253559BDF}" dt="2018-12-17T23:37:49.996" v="81" actId="20577"/>
          <ac:spMkLst>
            <pc:docMk/>
            <pc:sldMk cId="365494834" sldId="268"/>
            <ac:spMk id="7" creationId="{F1025048-45EB-4281-B4E9-86DF20C68473}"/>
          </ac:spMkLst>
        </pc:spChg>
      </pc:sldChg>
      <pc:sldChg chg="addSp delSp modSp">
        <pc:chgData name="QNAP_Kevin Hsieh" userId="S::kevinhsieh@ieinet.onmicrosoft.com::8d3588e5-ac00-448d-8705-c738374d141e" providerId="AD" clId="Web-{4B677554-1DC1-82BD-246B-6FA253559BDF}" dt="2018-12-17T23:37:25.589" v="62" actId="20577"/>
        <pc:sldMkLst>
          <pc:docMk/>
          <pc:sldMk cId="2859822613" sldId="293"/>
        </pc:sldMkLst>
        <pc:spChg chg="mod">
          <ac:chgData name="QNAP_Kevin Hsieh" userId="S::kevinhsieh@ieinet.onmicrosoft.com::8d3588e5-ac00-448d-8705-c738374d141e" providerId="AD" clId="Web-{4B677554-1DC1-82BD-246B-6FA253559BDF}" dt="2018-12-17T23:37:25.589" v="62" actId="20577"/>
          <ac:spMkLst>
            <pc:docMk/>
            <pc:sldMk cId="2859822613" sldId="293"/>
            <ac:spMk id="2" creationId="{22459531-4046-4AE5-B19E-118CCEEDA496}"/>
          </ac:spMkLst>
        </pc:spChg>
        <pc:spChg chg="del">
          <ac:chgData name="QNAP_Kevin Hsieh" userId="S::kevinhsieh@ieinet.onmicrosoft.com::8d3588e5-ac00-448d-8705-c738374d141e" providerId="AD" clId="Web-{4B677554-1DC1-82BD-246B-6FA253559BDF}" dt="2018-12-17T23:37:06.870" v="42" actId="20577"/>
          <ac:spMkLst>
            <pc:docMk/>
            <pc:sldMk cId="2859822613" sldId="293"/>
            <ac:spMk id="3" creationId="{ED7B770E-AE71-4BBD-93CA-08F4331A6DD8}"/>
          </ac:spMkLst>
        </pc:spChg>
        <pc:picChg chg="add mod ord">
          <ac:chgData name="QNAP_Kevin Hsieh" userId="S::kevinhsieh@ieinet.onmicrosoft.com::8d3588e5-ac00-448d-8705-c738374d141e" providerId="AD" clId="Web-{4B677554-1DC1-82BD-246B-6FA253559BDF}" dt="2018-12-17T23:37:14.823" v="45" actId="1076"/>
          <ac:picMkLst>
            <pc:docMk/>
            <pc:sldMk cId="2859822613" sldId="293"/>
            <ac:picMk id="4" creationId="{F2D5AFC4-D152-4782-A03E-9F76F924937F}"/>
          </ac:picMkLst>
        </pc:picChg>
      </pc:sldChg>
    </pc:docChg>
  </pc:docChgLst>
  <pc:docChgLst>
    <pc:chgData name="QNAP_Copy Su" userId="S::copysu@ieinet.onmicrosoft.com::1126be78-0e4b-4fc6-8d80-fa9b94be460a" providerId="AD" clId="Web-{ED16F6EB-EC9E-CE08-C4B6-7513D2A50005}"/>
    <pc:docChg chg="modSld">
      <pc:chgData name="QNAP_Copy Su" userId="S::copysu@ieinet.onmicrosoft.com::1126be78-0e4b-4fc6-8d80-fa9b94be460a" providerId="AD" clId="Web-{ED16F6EB-EC9E-CE08-C4B6-7513D2A50005}" dt="2018-12-21T08:15:28.847" v="1" actId="1076"/>
      <pc:docMkLst>
        <pc:docMk/>
      </pc:docMkLst>
      <pc:sldChg chg="modSp">
        <pc:chgData name="QNAP_Copy Su" userId="S::copysu@ieinet.onmicrosoft.com::1126be78-0e4b-4fc6-8d80-fa9b94be460a" providerId="AD" clId="Web-{ED16F6EB-EC9E-CE08-C4B6-7513D2A50005}" dt="2018-12-21T08:15:28.847" v="1" actId="1076"/>
        <pc:sldMkLst>
          <pc:docMk/>
          <pc:sldMk cId="1100350478" sldId="309"/>
        </pc:sldMkLst>
        <pc:grpChg chg="mod">
          <ac:chgData name="QNAP_Copy Su" userId="S::copysu@ieinet.onmicrosoft.com::1126be78-0e4b-4fc6-8d80-fa9b94be460a" providerId="AD" clId="Web-{ED16F6EB-EC9E-CE08-C4B6-7513D2A50005}" dt="2018-12-21T08:15:28.847" v="1" actId="1076"/>
          <ac:grpSpMkLst>
            <pc:docMk/>
            <pc:sldMk cId="1100350478" sldId="309"/>
            <ac:grpSpMk id="30" creationId="{44101C3A-FBFA-40CD-879E-AEAC2B9AE0F8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1F09CA65-0FEF-416F-AE9C-595179B454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325C3BC-875C-4C67-8095-21C73C3389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36F5B-06CF-41A0-B081-4FE64E0ABFB3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586A56E-0D2D-4CF5-A2A3-CD129EAA15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BC5B1BF-BC01-4C34-AEDF-D2BB188BD9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87A4-B9A1-4509-A56E-4D4010271B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5042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F0C46-725D-4844-BE87-89D301841622}" type="datetimeFigureOut">
              <a:rPr lang="en-US" altLang="zh-TW"/>
              <a:t>12/24/2018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3FB66-67FC-4A74-9A34-6E6064AE8882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847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3FB66-67FC-4A74-9A34-6E6064AE8882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0564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3FB66-67FC-4A74-9A34-6E6064AE8882}" type="slidenum">
              <a:rPr lang="en-US" altLang="zh-TW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1668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3FB66-67FC-4A74-9A34-6E6064AE8882}" type="slidenum">
              <a:rPr lang="en-US" altLang="zh-TW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0942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Samples</a:t>
            </a:r>
          </a:p>
          <a:p>
            <a:r>
              <a:rPr lang="en-US"/>
              <a:t>Image Classification</a:t>
            </a:r>
            <a:endParaRPr lang="en-US">
              <a:cs typeface="Calibri"/>
            </a:endParaRPr>
          </a:p>
          <a:p>
            <a:r>
              <a:rPr lang="en-US"/>
              <a:t>Image Segmentation</a:t>
            </a:r>
            <a:endParaRPr lang="en-US">
              <a:cs typeface="Calibri"/>
            </a:endParaRPr>
          </a:p>
          <a:p>
            <a:r>
              <a:rPr lang="en-US"/>
              <a:t>Object Detection</a:t>
            </a:r>
            <a:endParaRPr lang="en-US">
              <a:cs typeface="Calibri"/>
            </a:endParaRPr>
          </a:p>
          <a:p>
            <a:r>
              <a:rPr lang="en-US"/>
              <a:t>Object Detection for Single Shot </a:t>
            </a:r>
            <a:r>
              <a:rPr lang="en-US" err="1"/>
              <a:t>Multibox</a:t>
            </a:r>
            <a:r>
              <a:rPr lang="en-US"/>
              <a:t> Detector (SSD)</a:t>
            </a:r>
            <a:endParaRPr lang="en-US">
              <a:cs typeface="Calibri"/>
            </a:endParaRPr>
          </a:p>
          <a:p>
            <a:r>
              <a:rPr lang="en-US"/>
              <a:t>Neural Style Transfer</a:t>
            </a:r>
            <a:endParaRPr lang="en-US">
              <a:cs typeface="Calibri"/>
            </a:endParaRPr>
          </a:p>
          <a:p>
            <a:r>
              <a:rPr lang="en-US"/>
              <a:t>Validation Application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/>
              <a:t>Pre-Trained Models</a:t>
            </a:r>
            <a:endParaRPr lang="en-US">
              <a:cs typeface="Calibri"/>
            </a:endParaRPr>
          </a:p>
          <a:p>
            <a:r>
              <a:rPr lang="en-US"/>
              <a:t>Age –Gender</a:t>
            </a:r>
            <a:endParaRPr lang="en-US">
              <a:cs typeface="Calibri"/>
            </a:endParaRPr>
          </a:p>
          <a:p>
            <a:r>
              <a:rPr lang="en-US"/>
              <a:t>Security barrier</a:t>
            </a:r>
            <a:endParaRPr lang="en-US">
              <a:cs typeface="Calibri"/>
            </a:endParaRPr>
          </a:p>
          <a:p>
            <a:r>
              <a:rPr lang="en-US"/>
              <a:t>Crossroad</a:t>
            </a:r>
            <a:endParaRPr lang="en-US">
              <a:cs typeface="Calibri"/>
            </a:endParaRPr>
          </a:p>
          <a:p>
            <a:r>
              <a:rPr lang="en-US"/>
              <a:t></a:t>
            </a:r>
            <a:r>
              <a:rPr lang="en-US" err="1"/>
              <a:t>Headpose</a:t>
            </a:r>
            <a:endParaRPr lang="en-US" err="1">
              <a:cs typeface="Calibri"/>
            </a:endParaRPr>
          </a:p>
          <a:p>
            <a:r>
              <a:rPr lang="en-US"/>
              <a:t></a:t>
            </a:r>
            <a:r>
              <a:rPr lang="en-US" err="1"/>
              <a:t>MobilenetSSD</a:t>
            </a:r>
            <a:endParaRPr lang="en-US" err="1">
              <a:cs typeface="Calibri"/>
            </a:endParaRPr>
          </a:p>
          <a:p>
            <a:r>
              <a:rPr lang="en-US"/>
              <a:t>Face </a:t>
            </a:r>
            <a:r>
              <a:rPr lang="en-US" err="1"/>
              <a:t>mobilenetreduced</a:t>
            </a:r>
            <a:r>
              <a:rPr lang="en-US"/>
              <a:t> SSD with shared weights</a:t>
            </a:r>
            <a:endParaRPr lang="en-US">
              <a:cs typeface="Calibri"/>
            </a:endParaRPr>
          </a:p>
          <a:p>
            <a:r>
              <a:rPr lang="en-US"/>
              <a:t>Face detect with SQ Light SSD</a:t>
            </a:r>
            <a:endParaRPr lang="en-US">
              <a:cs typeface="Calibri"/>
            </a:endParaRPr>
          </a:p>
          <a:p>
            <a:r>
              <a:rPr lang="en-US"/>
              <a:t>Vehicle Attributes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3966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3FB66-67FC-4A74-9A34-6E6064AE8882}" type="slidenum">
              <a:rPr lang="en-US" altLang="zh-TW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0577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3FB66-67FC-4A74-9A34-6E6064AE8882}" type="slidenum">
              <a:rPr lang="en-US" altLang="zh-TW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5666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3FB66-67FC-4A74-9A34-6E6064AE8882}" type="slidenum">
              <a:rPr lang="en-US" altLang="zh-TW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8701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3FB66-67FC-4A74-9A34-6E6064AE8882}" type="slidenum">
              <a:rPr lang="en-US" altLang="zh-TW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2632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3FB66-67FC-4A74-9A34-6E6064AE8882}" type="slidenum">
              <a:rPr lang="en-US" altLang="zh-TW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6347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3FB66-67FC-4A74-9A34-6E6064AE8882}" type="slidenum">
              <a:rPr lang="en-US" altLang="zh-TW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1146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3FB66-67FC-4A74-9A34-6E6064AE8882}" type="slidenum">
              <a:rPr lang="en-US" altLang="zh-TW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586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3FB66-67FC-4A74-9A34-6E6064AE8882}" type="slidenum">
              <a:rPr lang="en-US" altLang="zh-TW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5956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3FB66-67FC-4A74-9A34-6E6064AE8882}" type="slidenum">
              <a:rPr lang="en-US" altLang="zh-TW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6273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3FB66-67FC-4A74-9A34-6E6064AE8882}" type="slidenum">
              <a:rPr lang="en-US" altLang="zh-TW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6195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1545419-C485-4315-8740-446CD10F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8253" y="89079"/>
            <a:ext cx="10515600" cy="1325563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1545419-C485-4315-8740-446CD10F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8253" y="89079"/>
            <a:ext cx="10515600" cy="1325563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1545419-C485-4315-8740-446CD10F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8253" y="89079"/>
            <a:ext cx="10515600" cy="1325563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028587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1545419-C485-4315-8740-446CD10F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8253" y="89079"/>
            <a:ext cx="10515600" cy="1325563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7887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1545419-C485-4315-8740-446CD10F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70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26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263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45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651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7651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048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0B1CA4D-2F2E-4E24-B4D0-3E79B0A5F5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8253" y="89079"/>
            <a:ext cx="10515600" cy="1325563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01901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0B1CA4D-2F2E-4E24-B4D0-3E79B0A5F5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8253" y="89079"/>
            <a:ext cx="10515600" cy="1325563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01901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92695C9-DFA3-4E90-A337-C1B5A78BC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8253" y="89079"/>
            <a:ext cx="10515600" cy="1325563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68433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444DD88-B356-4037-9CB8-C5F661D4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8253" y="89079"/>
            <a:ext cx="10515600" cy="1325563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86551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6" r:id="rId6"/>
    <p:sldLayoutId id="2147483660" r:id="rId7"/>
    <p:sldLayoutId id="2147483661" r:id="rId8"/>
    <p:sldLayoutId id="2147483662" r:id="rId9"/>
    <p:sldLayoutId id="2147483667" r:id="rId10"/>
    <p:sldLayoutId id="2147483654" r:id="rId11"/>
    <p:sldLayoutId id="2147483669" r:id="rId12"/>
    <p:sldLayoutId id="2147483670" r:id="rId13"/>
    <p:sldLayoutId id="2147483668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5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hyperlink" Target="https://software.intel.com/en-us/openvino-toolkit" TargetMode="External"/><Relationship Id="rId5" Type="http://schemas.openxmlformats.org/officeDocument/2006/relationships/image" Target="../media/image34.png"/><Relationship Id="rId10" Type="http://schemas.openxmlformats.org/officeDocument/2006/relationships/hyperlink" Target="https://software.intel.com/en-us/openvino-toolkit/documentation/pretrained-models" TargetMode="External"/><Relationship Id="rId4" Type="http://schemas.openxmlformats.org/officeDocument/2006/relationships/image" Target="../media/image33.png"/><Relationship Id="rId9" Type="http://schemas.openxmlformats.org/officeDocument/2006/relationships/image" Target="../media/image7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11" Type="http://schemas.openxmlformats.org/officeDocument/2006/relationships/image" Target="../media/image79.jpeg"/><Relationship Id="rId5" Type="http://schemas.microsoft.com/office/2007/relationships/hdphoto" Target="../media/hdphoto1.wdp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77.png"/><Relationship Id="rId14" Type="http://schemas.openxmlformats.org/officeDocument/2006/relationships/image" Target="../media/image6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software.intel.com/en-us/openvino-toolkit/documentation/pretrained-models" TargetMode="External"/><Relationship Id="rId3" Type="http://schemas.openxmlformats.org/officeDocument/2006/relationships/image" Target="../media/image61.svg"/><Relationship Id="rId7" Type="http://schemas.openxmlformats.org/officeDocument/2006/relationships/image" Target="../media/image8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svg"/><Relationship Id="rId3" Type="http://schemas.openxmlformats.org/officeDocument/2006/relationships/image" Target="../media/image90.png"/><Relationship Id="rId7" Type="http://schemas.openxmlformats.org/officeDocument/2006/relationships/image" Target="../media/image94.svg"/><Relationship Id="rId12" Type="http://schemas.openxmlformats.org/officeDocument/2006/relationships/image" Target="../media/image99.png"/><Relationship Id="rId17" Type="http://schemas.openxmlformats.org/officeDocument/2006/relationships/image" Target="../media/image68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11" Type="http://schemas.openxmlformats.org/officeDocument/2006/relationships/image" Target="../media/image98.svg"/><Relationship Id="rId5" Type="http://schemas.openxmlformats.org/officeDocument/2006/relationships/image" Target="../media/image92.svg"/><Relationship Id="rId15" Type="http://schemas.openxmlformats.org/officeDocument/2006/relationships/image" Target="../media/image102.sv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svg"/><Relationship Id="rId14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4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4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78.pn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2.png"/><Relationship Id="rId5" Type="http://schemas.openxmlformats.org/officeDocument/2006/relationships/image" Target="../media/image79.jpe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13.png"/><Relationship Id="rId7" Type="http://schemas.openxmlformats.org/officeDocument/2006/relationships/image" Target="../media/image1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11" Type="http://schemas.openxmlformats.org/officeDocument/2006/relationships/image" Target="../media/image119.png"/><Relationship Id="rId5" Type="http://schemas.openxmlformats.org/officeDocument/2006/relationships/image" Target="../media/image77.png"/><Relationship Id="rId10" Type="http://schemas.openxmlformats.org/officeDocument/2006/relationships/image" Target="../media/image118.png"/><Relationship Id="rId4" Type="http://schemas.openxmlformats.org/officeDocument/2006/relationships/image" Target="../media/image114.svg"/><Relationship Id="rId9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7" Type="http://schemas.openxmlformats.org/officeDocument/2006/relationships/image" Target="../media/image12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3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2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image" Target="../media/image33.png"/><Relationship Id="rId9" Type="http://schemas.openxmlformats.org/officeDocument/2006/relationships/image" Target="../media/image48.png"/><Relationship Id="rId14" Type="http://schemas.openxmlformats.org/officeDocument/2006/relationships/image" Target="../media/image5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0.svg"/><Relationship Id="rId3" Type="http://schemas.openxmlformats.org/officeDocument/2006/relationships/image" Target="../media/image41.png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8.svg"/><Relationship Id="rId5" Type="http://schemas.openxmlformats.org/officeDocument/2006/relationships/image" Target="../media/image64.sv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AF89994-AE15-4137-B4EA-D9EF40067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/>
              <a:t>OpenVINO</a:t>
            </a:r>
            <a:r>
              <a:rPr lang="en-US" altLang="zh-TW"/>
              <a:t>™ </a:t>
            </a:r>
            <a:r>
              <a:rPr lang="zh-TW" altLang="zh-TW"/>
              <a:t>工具包</a:t>
            </a:r>
            <a:r>
              <a:rPr lang="zh-TW" altLang="en-US"/>
              <a:t>如何使用？</a:t>
            </a:r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5740459-623A-449F-AB47-5455061F023A}"/>
              </a:ext>
            </a:extLst>
          </p:cNvPr>
          <p:cNvSpPr txBox="1"/>
          <p:nvPr/>
        </p:nvSpPr>
        <p:spPr>
          <a:xfrm>
            <a:off x="398253" y="2335822"/>
            <a:ext cx="5522487" cy="177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294" indent="-241294">
              <a:buFont typeface="Arial" panose="020B0604020202020204" pitchFamily="34" charset="0"/>
              <a:buChar char="•"/>
            </a:pPr>
            <a:r>
              <a:rPr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它是什麼：準備步驟 </a:t>
            </a:r>
            <a:r>
              <a:rPr lang="en-US" altLang="zh-TW" sz="20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-&gt; </a:t>
            </a:r>
            <a:r>
              <a:rPr lang="zh-TW" altLang="en-US" sz="1867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匯入已經訓練好的模型</a:t>
            </a:r>
            <a:endParaRPr lang="en-US" altLang="zh-TW" sz="1867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241294" indent="-241294">
              <a:buFont typeface="Arial" panose="020B0604020202020204" pitchFamily="34" charset="0"/>
              <a:buChar char="•"/>
            </a:pPr>
            <a:r>
              <a:rPr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為何重要：</a:t>
            </a:r>
            <a:r>
              <a:rPr lang="zh-TW" altLang="en-US" sz="1867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通過嚴謹地拓樸調整以對效能</a:t>
            </a:r>
            <a:r>
              <a:rPr lang="en-US" altLang="zh-TW" sz="1867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867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空間進行最佳化；最大的躍進是來自於將資料轉換成匹配硬體的類型。</a:t>
            </a:r>
          </a:p>
          <a:p>
            <a:endParaRPr lang="zh-TW" altLang="en-US" sz="3200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Picture 4" descr="OpenCV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492" y="3463278"/>
            <a:ext cx="532534" cy="65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BCF6CF90-D788-4C6B-84A6-5EAAD92C3C24}"/>
              </a:ext>
            </a:extLst>
          </p:cNvPr>
          <p:cNvGrpSpPr/>
          <p:nvPr/>
        </p:nvGrpSpPr>
        <p:grpSpPr>
          <a:xfrm flipV="1">
            <a:off x="-11430" y="3843794"/>
            <a:ext cx="13647420" cy="3103760"/>
            <a:chOff x="11430" y="3470183"/>
            <a:chExt cx="13647420" cy="2540631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DB04D4D9-D5A8-44EB-BA2C-89C371375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" y="3470183"/>
              <a:ext cx="13647420" cy="353861"/>
            </a:xfrm>
            <a:prstGeom prst="rect">
              <a:avLst/>
            </a:prstGeom>
          </p:spPr>
        </p:pic>
        <p:sp>
          <p:nvSpPr>
            <p:cNvPr id="13" name="矩形: 剪去單一角落 12">
              <a:extLst>
                <a:ext uri="{FF2B5EF4-FFF2-40B4-BE49-F238E27FC236}">
                  <a16:creationId xmlns:a16="http://schemas.microsoft.com/office/drawing/2014/main" id="{E06E3ED4-4045-4654-B210-37A98AB9770B}"/>
                </a:ext>
              </a:extLst>
            </p:cNvPr>
            <p:cNvSpPr/>
            <p:nvPr/>
          </p:nvSpPr>
          <p:spPr>
            <a:xfrm>
              <a:off x="399516" y="3606770"/>
              <a:ext cx="11712956" cy="2123060"/>
            </a:xfrm>
            <a:prstGeom prst="snip1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63C175F4-872E-4984-AC74-E5C19DBD2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6001" y="3606770"/>
              <a:ext cx="183515" cy="2404044"/>
            </a:xfrm>
            <a:prstGeom prst="rect">
              <a:avLst/>
            </a:prstGeom>
          </p:spPr>
        </p:pic>
      </p:grpSp>
      <p:pic>
        <p:nvPicPr>
          <p:cNvPr id="1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43F9667-44F2-47D1-BAA2-926733EFDC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1255"/>
          <a:stretch/>
        </p:blipFill>
        <p:spPr>
          <a:xfrm>
            <a:off x="1310342" y="4346522"/>
            <a:ext cx="9969079" cy="242239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4F803C59-B1C0-49CD-9B3B-BCE54B1B65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576" y="3790215"/>
            <a:ext cx="1263267" cy="315817"/>
          </a:xfrm>
          <a:prstGeom prst="rect">
            <a:avLst/>
          </a:prstGeom>
        </p:spPr>
      </p:pic>
      <p:sp>
        <p:nvSpPr>
          <p:cNvPr id="8" name="矩形: 剪去對角角落 7">
            <a:extLst>
              <a:ext uri="{FF2B5EF4-FFF2-40B4-BE49-F238E27FC236}">
                <a16:creationId xmlns:a16="http://schemas.microsoft.com/office/drawing/2014/main" id="{A38149C5-EB00-4C3A-8595-A0A88A90632E}"/>
              </a:ext>
            </a:extLst>
          </p:cNvPr>
          <p:cNvSpPr/>
          <p:nvPr/>
        </p:nvSpPr>
        <p:spPr>
          <a:xfrm>
            <a:off x="216457" y="1681132"/>
            <a:ext cx="2457450" cy="572221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41DEEAD-2436-488C-966A-3FE5811B0E04}"/>
              </a:ext>
            </a:extLst>
          </p:cNvPr>
          <p:cNvSpPr/>
          <p:nvPr/>
        </p:nvSpPr>
        <p:spPr>
          <a:xfrm>
            <a:off x="543743" y="1746866"/>
            <a:ext cx="178766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5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模型優化器</a:t>
            </a:r>
            <a:endParaRPr lang="en-US" altLang="zh-TW" sz="2500" b="1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矩形: 剪去對角角落 20">
            <a:extLst>
              <a:ext uri="{FF2B5EF4-FFF2-40B4-BE49-F238E27FC236}">
                <a16:creationId xmlns:a16="http://schemas.microsoft.com/office/drawing/2014/main" id="{D0E9F6C4-8CC5-4E76-A722-7B46C4A98AB1}"/>
              </a:ext>
            </a:extLst>
          </p:cNvPr>
          <p:cNvSpPr/>
          <p:nvPr/>
        </p:nvSpPr>
        <p:spPr>
          <a:xfrm>
            <a:off x="6489838" y="1681132"/>
            <a:ext cx="1993130" cy="572221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14063AD-3D0C-4AD5-9136-15BFE4F80B25}"/>
              </a:ext>
            </a:extLst>
          </p:cNvPr>
          <p:cNvSpPr/>
          <p:nvPr/>
        </p:nvSpPr>
        <p:spPr>
          <a:xfrm>
            <a:off x="6755285" y="1746866"/>
            <a:ext cx="11898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5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推論引擎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07F6A7E-2F1D-4094-99AA-43885E050552}"/>
              </a:ext>
            </a:extLst>
          </p:cNvPr>
          <p:cNvSpPr txBox="1"/>
          <p:nvPr/>
        </p:nvSpPr>
        <p:spPr>
          <a:xfrm>
            <a:off x="6351318" y="2327671"/>
            <a:ext cx="5253275" cy="1282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294" indent="-241294">
              <a:buFont typeface="Arial" panose="020B0604020202020204" pitchFamily="34" charset="0"/>
              <a:buChar char="•"/>
            </a:pPr>
            <a:r>
              <a:rPr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它是什麼：</a:t>
            </a:r>
            <a:r>
              <a:rPr lang="zh-TW" altLang="en-US" sz="20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高階的推論 </a:t>
            </a:r>
            <a:r>
              <a:rPr lang="en-US" altLang="zh-TW" sz="20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API</a:t>
            </a:r>
            <a:endParaRPr lang="en-US" altLang="zh-TW" sz="1867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241294" indent="-241294">
              <a:buFont typeface="Arial" panose="020B0604020202020204" pitchFamily="34" charset="0"/>
              <a:buChar char="•"/>
            </a:pPr>
            <a:r>
              <a:rPr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為何重要：</a:t>
            </a:r>
            <a:r>
              <a:rPr lang="zh-TW" altLang="en-US" sz="1867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可根據不同的硬體，動態地載入對應的套件。為不同類型的硬體提供最佳效能，且不需要使用者開發和維護不同的程式碼。</a:t>
            </a:r>
            <a:endParaRPr lang="zh-TW" altLang="en-US" sz="3200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6FC9981-AEDD-4098-B44E-DF3F23170B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9868" y="4347847"/>
            <a:ext cx="9967731" cy="2425647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6918D59B-9C55-4F8D-9B37-C62BF8C7B243}"/>
              </a:ext>
            </a:extLst>
          </p:cNvPr>
          <p:cNvSpPr txBox="1"/>
          <p:nvPr/>
        </p:nvSpPr>
        <p:spPr>
          <a:xfrm>
            <a:off x="500151" y="4238800"/>
            <a:ext cx="4724400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TW" altLang="en-US" sz="800">
                <a:latin typeface="微軟正黑體"/>
                <a:ea typeface="微軟正黑體"/>
              </a:rPr>
              <a:t>資料來源</a:t>
            </a:r>
            <a:r>
              <a:rPr kumimoji="1" lang="en-US" altLang="zh-TW" sz="800">
                <a:latin typeface="微軟正黑體"/>
                <a:ea typeface="微軟正黑體"/>
              </a:rPr>
              <a:t>: </a:t>
            </a:r>
            <a:r>
              <a:rPr kumimoji="1" lang="en-US" sz="800">
                <a:latin typeface="微軟正黑體"/>
                <a:ea typeface="微軟正黑體"/>
                <a:hlinkClick r:id="rId10"/>
              </a:rPr>
              <a:t>Intel®</a:t>
            </a:r>
            <a:r>
              <a:rPr kumimoji="1" lang="en-US" altLang="zh-TW" sz="800">
                <a:latin typeface="微軟正黑體"/>
                <a:ea typeface="微軟正黑體"/>
                <a:hlinkClick r:id="rId11"/>
              </a:rPr>
              <a:t> OpenVINO</a:t>
            </a:r>
            <a:r>
              <a:rPr lang="en-US" altLang="zh-TW" sz="800">
                <a:latin typeface="微軟正黑體"/>
                <a:ea typeface="微軟正黑體"/>
                <a:hlinkClick r:id="rId11"/>
              </a:rPr>
              <a:t>™</a:t>
            </a:r>
            <a:r>
              <a:rPr kumimoji="1" lang="en-US" altLang="zh-TW" sz="800">
                <a:latin typeface="微軟正黑體"/>
                <a:ea typeface="微軟正黑體"/>
                <a:hlinkClick r:id="rId11"/>
              </a:rPr>
              <a:t> Toolkit 官網</a:t>
            </a:r>
            <a:endParaRPr lang="en-US" altLang="zh-TW" sz="800">
              <a:latin typeface="微軟正黑體"/>
              <a:ea typeface="微軟正黑體"/>
              <a:hlinkClick r:id="rId11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28921CC-2B85-420A-BC03-22A25FFFF060}"/>
              </a:ext>
            </a:extLst>
          </p:cNvPr>
          <p:cNvSpPr txBox="1"/>
          <p:nvPr/>
        </p:nvSpPr>
        <p:spPr>
          <a:xfrm>
            <a:off x="501570" y="6557058"/>
            <a:ext cx="6096000" cy="18466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600">
                <a:latin typeface="Calibri"/>
                <a:cs typeface="Calibri"/>
              </a:rPr>
              <a:t>GPU = Intel CPU with integrated graphics processing unit/Intel</a:t>
            </a:r>
            <a:r>
              <a:rPr lang="en-US" sz="600" b="1">
                <a:latin typeface="Calibri"/>
                <a:cs typeface="Calibri"/>
              </a:rPr>
              <a:t>®</a:t>
            </a:r>
            <a:r>
              <a:rPr lang="en-US" altLang="zh-TW" sz="600">
                <a:latin typeface="Calibri"/>
                <a:cs typeface="Calibri"/>
              </a:rPr>
              <a:t> Processor Graphics</a:t>
            </a:r>
          </a:p>
        </p:txBody>
      </p:sp>
    </p:spTree>
    <p:extLst>
      <p:ext uri="{BB962C8B-B14F-4D97-AF65-F5344CB8AC3E}">
        <p14:creationId xmlns:p14="http://schemas.microsoft.com/office/powerpoint/2010/main" val="1746674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8253" y="163932"/>
            <a:ext cx="10515600" cy="1325563"/>
          </a:xfrm>
        </p:spPr>
        <p:txBody>
          <a:bodyPr/>
          <a:lstStyle/>
          <a:p>
            <a:r>
              <a:rPr kumimoji="1" lang="zh-TW" altLang="en-US">
                <a:latin typeface="微軟正黑體"/>
                <a:ea typeface="微軟正黑體"/>
              </a:rPr>
              <a:t>支援其他 </a:t>
            </a:r>
            <a:r>
              <a:rPr kumimoji="1" lang="en-US" altLang="zh-TW">
                <a:latin typeface="微軟正黑體"/>
                <a:ea typeface="微軟正黑體"/>
              </a:rPr>
              <a:t>AI </a:t>
            </a:r>
            <a:r>
              <a:rPr kumimoji="1" lang="zh-TW" altLang="en-US">
                <a:latin typeface="微軟正黑體"/>
                <a:ea typeface="微軟正黑體"/>
              </a:rPr>
              <a:t>架構轉換至 </a:t>
            </a:r>
            <a:r>
              <a:rPr kumimoji="1" lang="en-US" altLang="zh-TW">
                <a:latin typeface="微軟正黑體"/>
                <a:ea typeface="微軟正黑體"/>
              </a:rPr>
              <a:t>Intel</a:t>
            </a:r>
            <a:r>
              <a:rPr kumimoji="1" lang="en-US">
                <a:latin typeface="Calibri"/>
                <a:ea typeface="微軟正黑體"/>
                <a:cs typeface="Calibri"/>
              </a:rPr>
              <a:t>®</a:t>
            </a:r>
            <a:r>
              <a:rPr kumimoji="1" lang="en-US" altLang="zh-TW">
                <a:latin typeface="微軟正黑體"/>
                <a:ea typeface="微軟正黑體"/>
              </a:rPr>
              <a:t> </a:t>
            </a:r>
            <a:r>
              <a:rPr kumimoji="1" lang="zh-TW" altLang="en-US">
                <a:latin typeface="微軟正黑體"/>
                <a:ea typeface="微軟正黑體"/>
              </a:rPr>
              <a:t>平台推論</a:t>
            </a:r>
          </a:p>
        </p:txBody>
      </p:sp>
      <p:pic>
        <p:nvPicPr>
          <p:cNvPr id="5122" name="Picture 2" descr="Tensorflow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53" y="1735704"/>
            <a:ext cx="1998869" cy="166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Caffe2 icon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500" y1="49250" x2="45500" y2="49250"/>
                        <a14:foregroundMark x1="54833" y1="50000" x2="54833" y2="50000"/>
                        <a14:foregroundMark x1="65500" y1="49250" x2="65500" y2="49250"/>
                        <a14:foregroundMark x1="73167" y1="56250" x2="73167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47" b="23926"/>
          <a:stretch/>
        </p:blipFill>
        <p:spPr bwMode="auto">
          <a:xfrm>
            <a:off x="715711" y="3401428"/>
            <a:ext cx="2470989" cy="92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MXNet iconãçåçæå°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47" y="4416201"/>
            <a:ext cx="1998870" cy="68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ONNXãçåçæå°çµæ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87" y="5254301"/>
            <a:ext cx="2470990" cy="63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34CDE6F7-83D9-4E8D-8BF1-B17534A3573F}"/>
              </a:ext>
            </a:extLst>
          </p:cNvPr>
          <p:cNvGrpSpPr/>
          <p:nvPr/>
        </p:nvGrpSpPr>
        <p:grpSpPr>
          <a:xfrm>
            <a:off x="7812690" y="1881535"/>
            <a:ext cx="4475887" cy="2131058"/>
            <a:chOff x="7812690" y="1881535"/>
            <a:chExt cx="4475887" cy="2131058"/>
          </a:xfrm>
        </p:grpSpPr>
        <p:pic>
          <p:nvPicPr>
            <p:cNvPr id="27" name="圖片 6">
              <a:extLst>
                <a:ext uri="{FF2B5EF4-FFF2-40B4-BE49-F238E27FC236}">
                  <a16:creationId xmlns:a16="http://schemas.microsoft.com/office/drawing/2014/main" id="{A1215AE3-772B-41C6-A521-735E0FEF4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12690" y="3545868"/>
              <a:ext cx="4475887" cy="466725"/>
            </a:xfrm>
            <a:prstGeom prst="rect">
              <a:avLst/>
            </a:prstGeom>
          </p:spPr>
        </p:pic>
        <p:pic>
          <p:nvPicPr>
            <p:cNvPr id="8" name="圖片 8" descr="一張含有 牆, 室內, 電子用品 的圖片&#10;&#10;描述是以高可信度產生">
              <a:extLst>
                <a:ext uri="{FF2B5EF4-FFF2-40B4-BE49-F238E27FC236}">
                  <a16:creationId xmlns:a16="http://schemas.microsoft.com/office/drawing/2014/main" id="{9173E957-576F-4559-8295-8CB5B6F01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24979" y="1881535"/>
              <a:ext cx="2851310" cy="2052451"/>
            </a:xfrm>
            <a:prstGeom prst="rect">
              <a:avLst/>
            </a:prstGeom>
          </p:spPr>
        </p:pic>
      </p:grpSp>
      <p:pic>
        <p:nvPicPr>
          <p:cNvPr id="5132" name="Picture 12" descr="https://www.ieiworld.com/mustang-f100/_img/mustang-f100-prod-pic-v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159" y="3895939"/>
            <a:ext cx="2793979" cy="128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Xeonãçåçæå°çµæ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422" y="3112450"/>
            <a:ext cx="667992" cy="66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www.ieiworld.com/mustang-v100/_img/mustang-v100-prod-pic-v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063" y="4962158"/>
            <a:ext cx="2997062" cy="145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4494415" y="4967095"/>
            <a:ext cx="2049805" cy="979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>
                <a:solidFill>
                  <a:sysClr val="windowText" lastClr="000000"/>
                </a:solidFill>
                <a:latin typeface="Arial"/>
                <a:ea typeface="新細明體"/>
                <a:cs typeface="Arial"/>
              </a:rPr>
              <a:t>IR</a:t>
            </a:r>
            <a:br>
              <a:rPr lang="en-US" altLang="zh-TW" sz="4000" b="1">
                <a:solidFill>
                  <a:sysClr val="windowText" lastClr="000000"/>
                </a:solidFill>
                <a:latin typeface="Arial"/>
                <a:ea typeface="新細明體"/>
                <a:cs typeface="Arial"/>
              </a:rPr>
            </a:br>
            <a:r>
              <a:rPr lang="en-US" altLang="zh-TW" sz="2400">
                <a:solidFill>
                  <a:schemeClr val="bg1">
                    <a:lumMod val="50000"/>
                  </a:schemeClr>
                </a:solidFill>
                <a:latin typeface="Arial"/>
                <a:ea typeface="新細明體"/>
                <a:cs typeface="Arial"/>
              </a:rPr>
              <a:t>(</a:t>
            </a:r>
            <a:r>
              <a:rPr lang="en-US" altLang="zh-TW" sz="2400" err="1">
                <a:solidFill>
                  <a:schemeClr val="bg1">
                    <a:lumMod val="50000"/>
                  </a:schemeClr>
                </a:solidFill>
                <a:latin typeface="Arial"/>
                <a:ea typeface="新細明體"/>
                <a:cs typeface="Arial"/>
              </a:rPr>
              <a:t>統一格式</a:t>
            </a:r>
            <a:r>
              <a:rPr lang="en-US" altLang="zh-TW" sz="2400">
                <a:solidFill>
                  <a:schemeClr val="bg1">
                    <a:lumMod val="50000"/>
                  </a:schemeClr>
                </a:solidFill>
                <a:latin typeface="Arial"/>
                <a:ea typeface="新細明體"/>
                <a:cs typeface="Arial"/>
              </a:rPr>
              <a:t>)</a:t>
            </a:r>
            <a:endParaRPr lang="en-US" altLang="zh-TW" sz="2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F30EDBA6-68C3-4FC9-B1A9-E6ADCCEE36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61439" y="2661504"/>
            <a:ext cx="2622233" cy="2412947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94936DD5-3FC0-4F96-A6A4-FFF807C840EB}"/>
              </a:ext>
            </a:extLst>
          </p:cNvPr>
          <p:cNvGrpSpPr/>
          <p:nvPr/>
        </p:nvGrpSpPr>
        <p:grpSpPr>
          <a:xfrm>
            <a:off x="6704971" y="1846522"/>
            <a:ext cx="1249665" cy="4098834"/>
            <a:chOff x="3299795" y="2085645"/>
            <a:chExt cx="1249665" cy="4098834"/>
          </a:xfrm>
        </p:grpSpPr>
        <p:sp>
          <p:nvSpPr>
            <p:cNvPr id="23" name="向右箭號 2">
              <a:extLst>
                <a:ext uri="{FF2B5EF4-FFF2-40B4-BE49-F238E27FC236}">
                  <a16:creationId xmlns:a16="http://schemas.microsoft.com/office/drawing/2014/main" id="{E028D492-536C-4185-AE57-DDD380D3C001}"/>
                </a:ext>
              </a:extLst>
            </p:cNvPr>
            <p:cNvSpPr/>
            <p:nvPr/>
          </p:nvSpPr>
          <p:spPr>
            <a:xfrm>
              <a:off x="3392791" y="3734929"/>
              <a:ext cx="1156669" cy="584395"/>
            </a:xfrm>
            <a:prstGeom prst="rightArrow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8000">
                  <a:schemeClr val="tx1"/>
                </a:gs>
                <a:gs pos="100000">
                  <a:schemeClr val="tx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BDB762AE-B5EF-4EC0-BAF8-B67AFD713679}"/>
                </a:ext>
              </a:extLst>
            </p:cNvPr>
            <p:cNvGrpSpPr/>
            <p:nvPr/>
          </p:nvGrpSpPr>
          <p:grpSpPr>
            <a:xfrm>
              <a:off x="3299795" y="2085645"/>
              <a:ext cx="349159" cy="4098834"/>
              <a:chOff x="6834667" y="2908610"/>
              <a:chExt cx="478769" cy="5620344"/>
            </a:xfrm>
          </p:grpSpPr>
          <p:pic>
            <p:nvPicPr>
              <p:cNvPr id="25" name="圖片 6">
                <a:extLst>
                  <a:ext uri="{FF2B5EF4-FFF2-40B4-BE49-F238E27FC236}">
                    <a16:creationId xmlns:a16="http://schemas.microsoft.com/office/drawing/2014/main" id="{D6F92756-3914-42CA-AF56-4EFBDEFE89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51246"/>
              <a:stretch/>
            </p:blipFill>
            <p:spPr>
              <a:xfrm rot="5400000">
                <a:off x="4324605" y="5540123"/>
                <a:ext cx="5620344" cy="357318"/>
              </a:xfrm>
              <a:prstGeom prst="rect">
                <a:avLst/>
              </a:prstGeom>
            </p:spPr>
          </p:pic>
          <p:pic>
            <p:nvPicPr>
              <p:cNvPr id="26" name="圖片 6">
                <a:extLst>
                  <a:ext uri="{FF2B5EF4-FFF2-40B4-BE49-F238E27FC236}">
                    <a16:creationId xmlns:a16="http://schemas.microsoft.com/office/drawing/2014/main" id="{2597DC74-84BD-4566-A2A0-EF40E2B683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69185"/>
              <a:stretch/>
            </p:blipFill>
            <p:spPr>
              <a:xfrm rot="16200000">
                <a:off x="5328343" y="5655721"/>
                <a:ext cx="3138772" cy="126124"/>
              </a:xfrm>
              <a:prstGeom prst="rect">
                <a:avLst/>
              </a:prstGeom>
            </p:spPr>
          </p:pic>
        </p:grp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003385C1-CA8C-4703-8F49-4687D149C73A}"/>
              </a:ext>
            </a:extLst>
          </p:cNvPr>
          <p:cNvGrpSpPr/>
          <p:nvPr/>
        </p:nvGrpSpPr>
        <p:grpSpPr>
          <a:xfrm>
            <a:off x="3321836" y="1846523"/>
            <a:ext cx="1249665" cy="4098834"/>
            <a:chOff x="3299795" y="2085645"/>
            <a:chExt cx="1249665" cy="4098834"/>
          </a:xfrm>
        </p:grpSpPr>
        <p:sp>
          <p:nvSpPr>
            <p:cNvPr id="30" name="向右箭號 2">
              <a:extLst>
                <a:ext uri="{FF2B5EF4-FFF2-40B4-BE49-F238E27FC236}">
                  <a16:creationId xmlns:a16="http://schemas.microsoft.com/office/drawing/2014/main" id="{51CBFD87-9E77-4C92-A9E5-51E889ABE564}"/>
                </a:ext>
              </a:extLst>
            </p:cNvPr>
            <p:cNvSpPr/>
            <p:nvPr/>
          </p:nvSpPr>
          <p:spPr>
            <a:xfrm>
              <a:off x="3392791" y="3734929"/>
              <a:ext cx="1156669" cy="584395"/>
            </a:xfrm>
            <a:prstGeom prst="rightArrow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8000">
                  <a:schemeClr val="tx1"/>
                </a:gs>
                <a:gs pos="100000">
                  <a:schemeClr val="tx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20526900-B080-4E21-A33E-727361189BC7}"/>
                </a:ext>
              </a:extLst>
            </p:cNvPr>
            <p:cNvGrpSpPr/>
            <p:nvPr/>
          </p:nvGrpSpPr>
          <p:grpSpPr>
            <a:xfrm>
              <a:off x="3299795" y="2085645"/>
              <a:ext cx="349159" cy="4098834"/>
              <a:chOff x="6834667" y="2908610"/>
              <a:chExt cx="478769" cy="5620344"/>
            </a:xfrm>
          </p:grpSpPr>
          <p:pic>
            <p:nvPicPr>
              <p:cNvPr id="32" name="圖片 6">
                <a:extLst>
                  <a:ext uri="{FF2B5EF4-FFF2-40B4-BE49-F238E27FC236}">
                    <a16:creationId xmlns:a16="http://schemas.microsoft.com/office/drawing/2014/main" id="{4FA685ED-E2FF-4058-9F7E-77BBB1DBB3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51246"/>
              <a:stretch/>
            </p:blipFill>
            <p:spPr>
              <a:xfrm rot="5400000">
                <a:off x="4324605" y="5540123"/>
                <a:ext cx="5620344" cy="357318"/>
              </a:xfrm>
              <a:prstGeom prst="rect">
                <a:avLst/>
              </a:prstGeom>
            </p:spPr>
          </p:pic>
          <p:pic>
            <p:nvPicPr>
              <p:cNvPr id="33" name="圖片 6">
                <a:extLst>
                  <a:ext uri="{FF2B5EF4-FFF2-40B4-BE49-F238E27FC236}">
                    <a16:creationId xmlns:a16="http://schemas.microsoft.com/office/drawing/2014/main" id="{20567C22-40CE-4693-B0C4-B712DB695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69185"/>
              <a:stretch/>
            </p:blipFill>
            <p:spPr>
              <a:xfrm rot="16200000">
                <a:off x="5328343" y="5655721"/>
                <a:ext cx="3138772" cy="12612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10032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0D51EE4-BFEC-46A3-B419-73EC20290199}"/>
              </a:ext>
            </a:extLst>
          </p:cNvPr>
          <p:cNvSpPr txBox="1"/>
          <p:nvPr/>
        </p:nvSpPr>
        <p:spPr>
          <a:xfrm>
            <a:off x="580053" y="1800755"/>
            <a:ext cx="4785896" cy="4062651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範例</a:t>
            </a:r>
            <a:r>
              <a:rPr lang="en-US" altLang="zh-TW" sz="2800"/>
              <a:t> </a:t>
            </a:r>
            <a:br>
              <a:rPr lang="en-US" altLang="zh-TW" sz="28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en-US" altLang="zh-TW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(Sample Code):</a:t>
            </a:r>
          </a:p>
          <a:p>
            <a:pPr marL="240665" indent="-240665">
              <a:buFont typeface="Arial"/>
              <a:buChar char="•"/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Image Classification</a:t>
            </a:r>
          </a:p>
          <a:p>
            <a:pPr marL="240665" indent="-240665">
              <a:buFont typeface="Arial"/>
              <a:buChar char="•"/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Image Segmentation</a:t>
            </a:r>
          </a:p>
          <a:p>
            <a:pPr marL="240665" indent="-240665">
              <a:buFont typeface="Arial"/>
              <a:buChar char="•"/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Object Detection</a:t>
            </a:r>
          </a:p>
          <a:p>
            <a:pPr marL="240665" indent="-240665">
              <a:buFont typeface="Arial"/>
              <a:buChar char="•"/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Object Detection for Single Shot </a:t>
            </a:r>
            <a:r>
              <a:rPr lang="en-US" altLang="zh-TW" sz="2500" err="1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Multibox</a:t>
            </a: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b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Detector (SSD)</a:t>
            </a:r>
          </a:p>
          <a:p>
            <a:pPr marL="240665" indent="-240665">
              <a:buFont typeface="Arial"/>
              <a:buChar char="•"/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Neural Style Transfer</a:t>
            </a:r>
          </a:p>
          <a:p>
            <a:pPr marL="240665" indent="-240665">
              <a:buFont typeface="Arial"/>
              <a:buChar char="•"/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Validation Application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FF1DEB5-0652-47C8-B936-366F8DAF70EE}"/>
              </a:ext>
            </a:extLst>
          </p:cNvPr>
          <p:cNvSpPr txBox="1"/>
          <p:nvPr/>
        </p:nvSpPr>
        <p:spPr>
          <a:xfrm>
            <a:off x="5052596" y="1800755"/>
            <a:ext cx="6096000" cy="4447371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預先訓練好的模型</a:t>
            </a:r>
            <a:r>
              <a:rPr lang="en-US" altLang="zh-TW" sz="28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br>
              <a:rPr lang="en-US" altLang="zh-TW" sz="28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en-US" altLang="zh-TW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(Pre-trained Model):</a:t>
            </a:r>
          </a:p>
          <a:p>
            <a:pPr marL="240665" indent="-240665">
              <a:buFont typeface="Arial"/>
              <a:buChar char="•"/>
              <a:tabLst>
                <a:tab pos="241294" algn="l"/>
              </a:tabLst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Age - Gender</a:t>
            </a:r>
          </a:p>
          <a:p>
            <a:pPr marL="240665" indent="-240665">
              <a:buFont typeface="Arial"/>
              <a:buChar char="•"/>
              <a:tabLst>
                <a:tab pos="241294" algn="l"/>
              </a:tabLst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Security barrier</a:t>
            </a:r>
          </a:p>
          <a:p>
            <a:pPr marL="240665" indent="-240665">
              <a:buFont typeface="Arial"/>
              <a:buChar char="•"/>
              <a:tabLst>
                <a:tab pos="241294" algn="l"/>
              </a:tabLst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Crossroad</a:t>
            </a:r>
          </a:p>
          <a:p>
            <a:pPr marL="240665" indent="-240665">
              <a:buFont typeface="Arial"/>
              <a:buChar char="•"/>
              <a:tabLst>
                <a:tab pos="241294" algn="l"/>
              </a:tabLst>
            </a:pPr>
            <a:r>
              <a:rPr lang="en-US" altLang="zh-TW" sz="2500" err="1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Headpose</a:t>
            </a:r>
            <a:endParaRPr lang="en-US" altLang="zh-TW" sz="2500">
              <a:solidFill>
                <a:srgbClr val="44444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40665" indent="-240665">
              <a:buFont typeface="Arial"/>
              <a:buChar char="•"/>
              <a:tabLst>
                <a:tab pos="241294" algn="l"/>
              </a:tabLst>
            </a:pPr>
            <a:r>
              <a:rPr lang="en-US" altLang="zh-TW" sz="2500" err="1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MobilenetSSD</a:t>
            </a:r>
            <a:endParaRPr lang="en-US" altLang="zh-TW" sz="2500">
              <a:solidFill>
                <a:srgbClr val="44444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40665" indent="-240665">
              <a:buFont typeface="Arial"/>
              <a:buChar char="•"/>
              <a:tabLst>
                <a:tab pos="241294" algn="l"/>
              </a:tabLst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Face </a:t>
            </a:r>
            <a:r>
              <a:rPr lang="en-US" altLang="zh-TW" sz="2500" err="1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mobilenetreduced</a:t>
            </a: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SSD with shared weights</a:t>
            </a:r>
          </a:p>
          <a:p>
            <a:pPr marL="240665" indent="-240665">
              <a:buFont typeface="Arial"/>
              <a:buChar char="•"/>
              <a:tabLst>
                <a:tab pos="241294" algn="l"/>
              </a:tabLst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Face detect with </a:t>
            </a:r>
            <a:r>
              <a:rPr lang="en-US" altLang="zh-TW" sz="2500" err="1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SQLight</a:t>
            </a: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</a:t>
            </a:r>
          </a:p>
          <a:p>
            <a:pPr marL="240665" indent="-240665">
              <a:buFont typeface="Arial"/>
              <a:buChar char="•"/>
              <a:tabLst>
                <a:tab pos="241294" algn="l"/>
              </a:tabLst>
            </a:pPr>
            <a:r>
              <a:rPr lang="en-US" altLang="zh-TW" sz="2500">
                <a:solidFill>
                  <a:srgbClr val="44444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Vehicle Attributes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F1025048-45EB-4281-B4E9-86DF20C68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953"/>
            <a:ext cx="10515600" cy="1325563"/>
          </a:xfrm>
        </p:spPr>
        <p:txBody>
          <a:bodyPr/>
          <a:lstStyle/>
          <a:p>
            <a:r>
              <a:rPr lang="en-US" altLang="zh-TW" b="1">
                <a:latin typeface="Microsoft JhengHei" charset="-120"/>
                <a:ea typeface="Microsoft JhengHei" charset="-120"/>
                <a:cs typeface="Microsoft JhengHei" charset="-120"/>
              </a:rPr>
              <a:t>Inte</a:t>
            </a:r>
            <a:r>
              <a:rPr lang="en-US" altLang="zh-TW" sz="4400">
                <a:latin typeface="+mn-lt"/>
                <a:ea typeface="Cambria" charset="0"/>
                <a:cs typeface="Cambria" charset="0"/>
              </a:rPr>
              <a:t>l®</a:t>
            </a:r>
            <a:r>
              <a:rPr lang="zh-TW" altLang="en-US" b="1">
                <a:latin typeface="+mn-lt"/>
                <a:ea typeface="Cambria" charset="0"/>
                <a:cs typeface="Cambria" charset="0"/>
              </a:rPr>
              <a:t> </a:t>
            </a:r>
            <a:r>
              <a:rPr lang="zh-TW" altLang="en-US" b="1">
                <a:latin typeface="Microsoft JhengHei" charset="-120"/>
                <a:ea typeface="Microsoft JhengHei" charset="-120"/>
                <a:cs typeface="Microsoft JhengHei" charset="-120"/>
              </a:rPr>
              <a:t>分享</a:t>
            </a:r>
            <a:r>
              <a:rPr lang="zh-TW" altLang="en-US">
                <a:latin typeface="Microsoft JhengHei" charset="-120"/>
                <a:ea typeface="Microsoft JhengHei" charset="-120"/>
                <a:cs typeface="Microsoft JhengHei" charset="-120"/>
              </a:rPr>
              <a:t>開源資料 </a:t>
            </a:r>
            <a:r>
              <a:rPr lang="mr-IN" altLang="zh-TW">
                <a:latin typeface="Microsoft JhengHei" charset="-120"/>
                <a:ea typeface="Microsoft JhengHei" charset="-120"/>
                <a:cs typeface="Microsoft JhengHei" charset="-120"/>
              </a:rPr>
              <a:t>–</a:t>
            </a:r>
            <a:r>
              <a:rPr lang="en-US" altLang="zh-TW"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zh-TW" altLang="en-US">
                <a:latin typeface="Microsoft JhengHei" charset="-120"/>
                <a:ea typeface="Microsoft JhengHei" charset="-120"/>
                <a:cs typeface="Microsoft JhengHei" charset="-120"/>
              </a:rPr>
              <a:t>加速使用者應用</a:t>
            </a:r>
            <a:endParaRPr lang="en-US" altLang="zh-TW" b="1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6" name="圖片 6">
            <a:extLst>
              <a:ext uri="{FF2B5EF4-FFF2-40B4-BE49-F238E27FC236}">
                <a16:creationId xmlns:a16="http://schemas.microsoft.com/office/drawing/2014/main" id="{FD8564C9-22D2-4B6E-B39C-8473FA2A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0" r="1"/>
          <a:stretch/>
        </p:blipFill>
        <p:spPr>
          <a:xfrm rot="15300000">
            <a:off x="8422006" y="2818141"/>
            <a:ext cx="5863587" cy="322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4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>
            <a:extLst>
              <a:ext uri="{FF2B5EF4-FFF2-40B4-BE49-F238E27FC236}">
                <a16:creationId xmlns:a16="http://schemas.microsoft.com/office/drawing/2014/main" id="{8158CE4F-546B-40B9-83EE-168881C104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068"/>
          <a:stretch/>
        </p:blipFill>
        <p:spPr>
          <a:xfrm>
            <a:off x="8856820" y="60613"/>
            <a:ext cx="3335180" cy="5378564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33411451-B2FE-48EA-AB26-174A5CA1CB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1" r="17406" b="15552"/>
          <a:stretch/>
        </p:blipFill>
        <p:spPr>
          <a:xfrm>
            <a:off x="131152" y="1684979"/>
            <a:ext cx="4106842" cy="4943212"/>
          </a:xfrm>
          <a:prstGeom prst="rect">
            <a:avLst/>
          </a:prstGeom>
        </p:spPr>
      </p:pic>
      <p:pic>
        <p:nvPicPr>
          <p:cNvPr id="6" name="圖片 6">
            <a:extLst>
              <a:ext uri="{FF2B5EF4-FFF2-40B4-BE49-F238E27FC236}">
                <a16:creationId xmlns:a16="http://schemas.microsoft.com/office/drawing/2014/main" id="{5C3D8FEB-673E-4470-8378-948443C73F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85" r="24727" b="28101"/>
          <a:stretch/>
        </p:blipFill>
        <p:spPr>
          <a:xfrm rot="5400000" flipV="1">
            <a:off x="-1011605" y="3906984"/>
            <a:ext cx="5459829" cy="442203"/>
          </a:xfrm>
          <a:prstGeom prst="rect">
            <a:avLst/>
          </a:prstGeom>
        </p:spPr>
      </p:pic>
      <p:pic>
        <p:nvPicPr>
          <p:cNvPr id="5" name="圖片 6">
            <a:extLst>
              <a:ext uri="{FF2B5EF4-FFF2-40B4-BE49-F238E27FC236}">
                <a16:creationId xmlns:a16="http://schemas.microsoft.com/office/drawing/2014/main" id="{34510C6A-B0A5-4A89-9444-D8EC7FEAAD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85" r="24727" b="28101"/>
          <a:stretch/>
        </p:blipFill>
        <p:spPr>
          <a:xfrm rot="5400000">
            <a:off x="7688132" y="3927635"/>
            <a:ext cx="5459829" cy="44220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2459531-4046-4AE5-B19E-118CCEEDA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/>
                </a:solidFill>
              </a:rPr>
              <a:t>持續不斷更新的支援內容 </a:t>
            </a:r>
            <a:r>
              <a:rPr lang="en-US" altLang="zh-TW">
                <a:solidFill>
                  <a:schemeClr val="tx1"/>
                </a:solidFill>
              </a:rPr>
              <a:t>(2018 R5)</a:t>
            </a:r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F2D5AFC4-D152-4782-A03E-9F76F924937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7"/>
          <a:stretch>
            <a:fillRect/>
          </a:stretch>
        </p:blipFill>
        <p:spPr>
          <a:xfrm>
            <a:off x="1649730" y="1429949"/>
            <a:ext cx="8823960" cy="545327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671670" y="1476279"/>
            <a:ext cx="273939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zh-TW" altLang="en-US" sz="1000">
                <a:latin typeface="微軟正黑體"/>
                <a:ea typeface="微軟正黑體"/>
              </a:rPr>
              <a:t>資料來源</a:t>
            </a:r>
            <a:r>
              <a:rPr kumimoji="1" lang="en-US" altLang="zh-TW" sz="1000">
                <a:latin typeface="微軟正黑體"/>
                <a:ea typeface="微軟正黑體"/>
              </a:rPr>
              <a:t>: </a:t>
            </a:r>
            <a:r>
              <a:rPr kumimoji="1" lang="en-US" altLang="zh-TW" sz="1000">
                <a:latin typeface="微軟正黑體"/>
                <a:ea typeface="微軟正黑體"/>
                <a:hlinkClick r:id="rId8"/>
              </a:rPr>
              <a:t>Intel</a:t>
            </a:r>
            <a:r>
              <a:rPr kumimoji="1" lang="en-US" altLang="zh-TW" sz="1000">
                <a:latin typeface="微軟正黑體"/>
                <a:ea typeface="微軟正黑體"/>
                <a:cs typeface="Calibri"/>
                <a:hlinkClick r:id="rId8"/>
              </a:rPr>
              <a:t>®</a:t>
            </a:r>
            <a:r>
              <a:rPr kumimoji="1" lang="en-US" altLang="zh-TW" sz="1000">
                <a:latin typeface="微軟正黑體"/>
                <a:ea typeface="微軟正黑體"/>
                <a:hlinkClick r:id="rId8"/>
              </a:rPr>
              <a:t> </a:t>
            </a:r>
            <a:r>
              <a:rPr kumimoji="1" lang="en-US" altLang="zh-TW" sz="1000">
                <a:latin typeface="微軟正黑體"/>
                <a:ea typeface="微軟正黑體"/>
                <a:cs typeface="Calibri"/>
                <a:hlinkClick r:id="rId8"/>
              </a:rPr>
              <a:t>OpenVINO</a:t>
            </a:r>
            <a:r>
              <a:rPr lang="en-US" altLang="zh-TW" sz="1000">
                <a:latin typeface="微軟正黑體"/>
                <a:ea typeface="微軟正黑體"/>
                <a:hlinkClick r:id="rId8"/>
              </a:rPr>
              <a:t>™</a:t>
            </a:r>
            <a:r>
              <a:rPr kumimoji="1" lang="en-US" altLang="zh-TW" sz="1000">
                <a:latin typeface="微軟正黑體"/>
                <a:ea typeface="微軟正黑體"/>
                <a:hlinkClick r:id="rId8"/>
              </a:rPr>
              <a:t> Toolkit 官網</a:t>
            </a:r>
            <a:endParaRPr lang="en-US" altLang="zh-TW" sz="1000">
              <a:latin typeface="微軟正黑體"/>
              <a:ea typeface="微軟正黑體"/>
              <a:hlinkClick r:id="rId8"/>
            </a:endParaRPr>
          </a:p>
        </p:txBody>
      </p:sp>
    </p:spTree>
    <p:extLst>
      <p:ext uri="{BB962C8B-B14F-4D97-AF65-F5344CB8AC3E}">
        <p14:creationId xmlns:p14="http://schemas.microsoft.com/office/powerpoint/2010/main" val="2859822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16ADF163-603E-45C7-AEB8-B61417762940}"/>
              </a:ext>
            </a:extLst>
          </p:cNvPr>
          <p:cNvSpPr txBox="1">
            <a:spLocks/>
          </p:cNvSpPr>
          <p:nvPr/>
        </p:nvSpPr>
        <p:spPr>
          <a:xfrm>
            <a:off x="334458" y="2492037"/>
            <a:ext cx="8033366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6000"/>
              <a:t>軟體介紹： </a:t>
            </a:r>
            <a:br>
              <a:rPr lang="zh-TW" altLang="en-US" sz="6000"/>
            </a:br>
            <a:r>
              <a:rPr lang="en-US" altLang="zh-TW" sz="6000" err="1"/>
              <a:t>OpenVINO</a:t>
            </a:r>
            <a:r>
              <a:rPr lang="en-US" altLang="zh-TW" sz="6000"/>
              <a:t>™  </a:t>
            </a:r>
            <a:br>
              <a:rPr lang="en-US" altLang="zh-TW" sz="6000"/>
            </a:br>
            <a:r>
              <a:rPr lang="zh-TW" altLang="en-US" sz="6000"/>
              <a:t>工作流程整合工具</a:t>
            </a:r>
          </a:p>
        </p:txBody>
      </p:sp>
    </p:spTree>
    <p:extLst>
      <p:ext uri="{BB962C8B-B14F-4D97-AF65-F5344CB8AC3E}">
        <p14:creationId xmlns:p14="http://schemas.microsoft.com/office/powerpoint/2010/main" val="3228597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8253" y="12883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ts val="4400"/>
              </a:lnSpc>
            </a:pPr>
            <a:r>
              <a:rPr lang="zh-TW" altLang="en-US"/>
              <a:t>深度學習推論與 </a:t>
            </a:r>
            <a:r>
              <a:rPr lang="en-US" altLang="zh-TW" err="1"/>
              <a:t>OpenVINO</a:t>
            </a:r>
            <a:r>
              <a:rPr lang="en-US" altLang="zh-TW"/>
              <a:t>™ </a:t>
            </a:r>
            <a:br>
              <a:rPr lang="en-US" altLang="zh-TW"/>
            </a:br>
            <a:r>
              <a:rPr lang="zh-TW" altLang="zh-TW"/>
              <a:t>工具包</a:t>
            </a:r>
            <a:r>
              <a:rPr lang="zh-TW" altLang="en-US"/>
              <a:t>入門痛點</a:t>
            </a:r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BF6776-D6B5-4EE4-944B-7CA0AB33F23F}"/>
              </a:ext>
            </a:extLst>
          </p:cNvPr>
          <p:cNvSpPr txBox="1">
            <a:spLocks/>
          </p:cNvSpPr>
          <p:nvPr/>
        </p:nvSpPr>
        <p:spPr>
          <a:xfrm>
            <a:off x="549965" y="2482467"/>
            <a:ext cx="4172347" cy="34939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070" indent="-179070">
              <a:tabLst>
                <a:tab pos="179388" algn="l"/>
              </a:tabLst>
            </a:pPr>
            <a:r>
              <a:rPr lang="zh-TW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深度學習門檻高，</a:t>
            </a:r>
            <a:r>
              <a:rPr lang="zh-TW" altLang="en-US" sz="3500" b="1">
                <a:latin typeface="微軟正黑體"/>
                <a:ea typeface="微軟正黑體"/>
              </a:rPr>
              <a:t>需要範例</a:t>
            </a:r>
          </a:p>
          <a:p>
            <a:pPr marL="179070" indent="-179070">
              <a:tabLst>
                <a:tab pos="179388" algn="l"/>
              </a:tabLst>
            </a:pPr>
            <a:r>
              <a:rPr lang="zh-TW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訓練深度學習模型需要很多時間</a:t>
            </a:r>
            <a:endParaRPr lang="zh-TW" altLang="en-US" sz="3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070" indent="-179070">
              <a:tabLst>
                <a:tab pos="179388" algn="l"/>
              </a:tabLst>
            </a:pPr>
            <a:r>
              <a:rPr lang="zh-TW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影像推論需要</a:t>
            </a:r>
            <a:r>
              <a:rPr lang="zh-TW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搭配</a:t>
            </a:r>
            <a:r>
              <a:rPr lang="zh-TW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硬體加強</a:t>
            </a:r>
            <a:r>
              <a:rPr lang="zh-TW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推論</a:t>
            </a:r>
            <a:endParaRPr lang="zh-TW" sz="3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070" indent="-179070">
              <a:tabLst>
                <a:tab pos="179388" algn="l"/>
              </a:tabLst>
            </a:pP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070" indent="-179070">
              <a:tabLst>
                <a:tab pos="179388" algn="l"/>
              </a:tabLst>
            </a:pP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070" indent="-179070">
              <a:tabLst>
                <a:tab pos="179388" algn="l"/>
              </a:tabLst>
            </a:pP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99794E42-E2C8-4586-884D-19B02A9B85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406" b="2487"/>
          <a:stretch/>
        </p:blipFill>
        <p:spPr>
          <a:xfrm>
            <a:off x="7846783" y="939996"/>
            <a:ext cx="4345217" cy="6039267"/>
          </a:xfrm>
          <a:prstGeom prst="rect">
            <a:avLst/>
          </a:prstGeom>
        </p:spPr>
      </p:pic>
      <p:sp>
        <p:nvSpPr>
          <p:cNvPr id="6" name="矩形: 剪去對角角落 5">
            <a:extLst>
              <a:ext uri="{FF2B5EF4-FFF2-40B4-BE49-F238E27FC236}">
                <a16:creationId xmlns:a16="http://schemas.microsoft.com/office/drawing/2014/main" id="{90E4776A-FC55-438E-8B72-BE97B0CEB51D}"/>
              </a:ext>
            </a:extLst>
          </p:cNvPr>
          <p:cNvSpPr/>
          <p:nvPr/>
        </p:nvSpPr>
        <p:spPr>
          <a:xfrm>
            <a:off x="5924811" y="2432610"/>
            <a:ext cx="4818873" cy="4546653"/>
          </a:xfrm>
          <a:prstGeom prst="snip2DiagRect">
            <a:avLst/>
          </a:prstGeom>
          <a:solidFill>
            <a:srgbClr val="FFFF00"/>
          </a:solidFill>
          <a:ln>
            <a:noFill/>
          </a:ln>
          <a:effectLst>
            <a:outerShdw blurRad="190500" dist="38100" dir="18900000" sx="101000" sy="101000" algn="b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 descr="一張含有 室內, 男人, 穿著, 個人 的圖片&#10;&#10;描述是以高可信度產生">
            <a:extLst>
              <a:ext uri="{FF2B5EF4-FFF2-40B4-BE49-F238E27FC236}">
                <a16:creationId xmlns:a16="http://schemas.microsoft.com/office/drawing/2014/main" id="{6C26C6FF-0170-4480-A59D-0E3581BF54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5"/>
          <a:stretch/>
        </p:blipFill>
        <p:spPr>
          <a:xfrm>
            <a:off x="5924811" y="2742953"/>
            <a:ext cx="6327128" cy="423631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879637CF-914A-4227-96CB-F79C69C3F8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5603"/>
          <a:stretch/>
        </p:blipFill>
        <p:spPr>
          <a:xfrm>
            <a:off x="5069017" y="5109027"/>
            <a:ext cx="4801346" cy="1748973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A3151984-210C-4006-9EDD-37397E1D4C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1927" y="1874331"/>
            <a:ext cx="2333729" cy="19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49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6">
            <a:extLst>
              <a:ext uri="{FF2B5EF4-FFF2-40B4-BE49-F238E27FC236}">
                <a16:creationId xmlns:a16="http://schemas.microsoft.com/office/drawing/2014/main" id="{E0365155-E5E5-409B-9B89-A32E6CD74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0248" y="5747072"/>
            <a:ext cx="9185951" cy="635132"/>
          </a:xfrm>
          <a:prstGeom prst="rect">
            <a:avLst/>
          </a:prstGeom>
        </p:spPr>
      </p:pic>
      <p:pic>
        <p:nvPicPr>
          <p:cNvPr id="19" name="圖片 12" descr="一張含有 螢幕擷取畫面, 監視器, 螢幕, 行動電話 的圖片&#10;&#10;描述是以高可信度產生">
            <a:extLst>
              <a:ext uri="{FF2B5EF4-FFF2-40B4-BE49-F238E27FC236}">
                <a16:creationId xmlns:a16="http://schemas.microsoft.com/office/drawing/2014/main" id="{0D6C58E7-9B34-4C97-B185-56C44C240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60" y="1727931"/>
            <a:ext cx="7452499" cy="418998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/>
              <a:t>OpenVINO</a:t>
            </a:r>
            <a:r>
              <a:rPr lang="zh-TW" altLang="zh-TW"/>
              <a:t>™  工作流程整合工具</a:t>
            </a:r>
            <a:endParaRPr kumimoji="1" lang="zh-TW" altLang="en-US"/>
          </a:p>
        </p:txBody>
      </p:sp>
      <p:sp>
        <p:nvSpPr>
          <p:cNvPr id="3" name="箭號: 圓形 31">
            <a:extLst>
              <a:ext uri="{FF2B5EF4-FFF2-40B4-BE49-F238E27FC236}">
                <a16:creationId xmlns:a16="http://schemas.microsoft.com/office/drawing/2014/main" id="{EEA69252-1BD2-4E87-B5A2-DECDF61A5E5E}"/>
              </a:ext>
            </a:extLst>
          </p:cNvPr>
          <p:cNvSpPr/>
          <p:nvPr/>
        </p:nvSpPr>
        <p:spPr>
          <a:xfrm flipV="1">
            <a:off x="4188056" y="3232253"/>
            <a:ext cx="3390730" cy="3629477"/>
          </a:xfrm>
          <a:prstGeom prst="circularArrow">
            <a:avLst>
              <a:gd name="adj1" fmla="val 2762"/>
              <a:gd name="adj2" fmla="val 475203"/>
              <a:gd name="adj3" fmla="val 19487721"/>
              <a:gd name="adj4" fmla="val 12575511"/>
              <a:gd name="adj5" fmla="val 3222"/>
            </a:avLst>
          </a:prstGeom>
          <a:solidFill>
            <a:srgbClr val="FFFF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4" name="箭號: 圓形 20">
            <a:extLst>
              <a:ext uri="{FF2B5EF4-FFF2-40B4-BE49-F238E27FC236}">
                <a16:creationId xmlns:a16="http://schemas.microsoft.com/office/drawing/2014/main" id="{6DB1EBEF-63E3-4C75-9168-91F72A1CA7AE}"/>
              </a:ext>
            </a:extLst>
          </p:cNvPr>
          <p:cNvSpPr/>
          <p:nvPr/>
        </p:nvSpPr>
        <p:spPr>
          <a:xfrm rot="420517">
            <a:off x="6817433" y="3085269"/>
            <a:ext cx="3058593" cy="3237562"/>
          </a:xfrm>
          <a:prstGeom prst="circularArrow">
            <a:avLst>
              <a:gd name="adj1" fmla="val 2762"/>
              <a:gd name="adj2" fmla="val 475203"/>
              <a:gd name="adj3" fmla="val 19487721"/>
              <a:gd name="adj4" fmla="val 12575511"/>
              <a:gd name="adj5" fmla="val 3222"/>
            </a:avLst>
          </a:prstGeom>
          <a:solidFill>
            <a:srgbClr val="FFFF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5" name="手繪多邊形: 圖案 29">
            <a:extLst>
              <a:ext uri="{FF2B5EF4-FFF2-40B4-BE49-F238E27FC236}">
                <a16:creationId xmlns:a16="http://schemas.microsoft.com/office/drawing/2014/main" id="{2BFBD21D-E5D6-4C09-8883-4EECFC4E2D9D}"/>
              </a:ext>
            </a:extLst>
          </p:cNvPr>
          <p:cNvSpPr/>
          <p:nvPr/>
        </p:nvSpPr>
        <p:spPr>
          <a:xfrm>
            <a:off x="8960748" y="4265851"/>
            <a:ext cx="1436412" cy="617789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lvl="0" algn="ctr" defTabSz="711200">
              <a:lnSpc>
                <a:spcPts val="14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600" b="1">
                <a:solidFill>
                  <a:srgbClr val="09F3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推論引擎</a:t>
            </a:r>
            <a:endParaRPr lang="en-US" sz="1600" b="1">
              <a:solidFill>
                <a:srgbClr val="09F3FF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手繪多邊形: 圖案 28">
            <a:extLst>
              <a:ext uri="{FF2B5EF4-FFF2-40B4-BE49-F238E27FC236}">
                <a16:creationId xmlns:a16="http://schemas.microsoft.com/office/drawing/2014/main" id="{3F6C20D4-70CF-4890-8BEB-3240756ABD0C}"/>
              </a:ext>
            </a:extLst>
          </p:cNvPr>
          <p:cNvSpPr/>
          <p:nvPr/>
        </p:nvSpPr>
        <p:spPr>
          <a:xfrm>
            <a:off x="6307867" y="3702500"/>
            <a:ext cx="1840844" cy="675295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err="1">
                <a:solidFill>
                  <a:srgbClr val="09F3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OpenVINO</a:t>
            </a:r>
            <a:r>
              <a:rPr lang="zh-TW" altLang="zh-TW" sz="1600" b="1">
                <a:solidFill>
                  <a:srgbClr val="09F3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™ </a:t>
            </a:r>
            <a:br>
              <a:rPr lang="en-US" sz="1600" b="1">
                <a:solidFill>
                  <a:srgbClr val="09F3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1600" b="1">
                <a:solidFill>
                  <a:srgbClr val="09F3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工作流程整合工具</a:t>
            </a:r>
            <a:endParaRPr lang="en-US" sz="1600" b="1">
              <a:solidFill>
                <a:srgbClr val="09F3FF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手繪多邊形: 圖案 27">
            <a:extLst>
              <a:ext uri="{FF2B5EF4-FFF2-40B4-BE49-F238E27FC236}">
                <a16:creationId xmlns:a16="http://schemas.microsoft.com/office/drawing/2014/main" id="{1A23C909-73C5-480C-B90D-9B3336A41616}"/>
              </a:ext>
            </a:extLst>
          </p:cNvPr>
          <p:cNvSpPr/>
          <p:nvPr/>
        </p:nvSpPr>
        <p:spPr>
          <a:xfrm>
            <a:off x="4095288" y="4223387"/>
            <a:ext cx="741270" cy="325592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err="1">
                <a:solidFill>
                  <a:srgbClr val="09F3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QuAI</a:t>
            </a:r>
            <a:r>
              <a:rPr lang="en-US" sz="1600" b="1" kern="1200">
                <a:solidFill>
                  <a:srgbClr val="09F3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1" name="圖形 2">
            <a:extLst>
              <a:ext uri="{FF2B5EF4-FFF2-40B4-BE49-F238E27FC236}">
                <a16:creationId xmlns:a16="http://schemas.microsoft.com/office/drawing/2014/main" id="{EB9C601F-18BF-44D9-ADED-434D15BE08F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2476" y="4548979"/>
            <a:ext cx="2253112" cy="1430548"/>
          </a:xfrm>
          <a:prstGeom prst="rect">
            <a:avLst/>
          </a:prstGeom>
        </p:spPr>
      </p:pic>
      <p:sp>
        <p:nvSpPr>
          <p:cNvPr id="12" name="矩形 22">
            <a:extLst>
              <a:ext uri="{FF2B5EF4-FFF2-40B4-BE49-F238E27FC236}">
                <a16:creationId xmlns:a16="http://schemas.microsoft.com/office/drawing/2014/main" id="{2A86D9A1-60DB-4AE9-9610-9C586B1FFF81}"/>
              </a:ext>
            </a:extLst>
          </p:cNvPr>
          <p:cNvSpPr/>
          <p:nvPr/>
        </p:nvSpPr>
        <p:spPr>
          <a:xfrm>
            <a:off x="3610497" y="4801624"/>
            <a:ext cx="1857071" cy="81047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5725" lvl="0" indent="-85725">
              <a:lnSpc>
                <a:spcPts val="14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1400">
                <a:latin typeface="微軟正黑體"/>
                <a:ea typeface="微軟正黑體"/>
                <a:cs typeface="Arial" panose="020B0604020202020204" pitchFamily="34" charset="0"/>
              </a:rPr>
              <a:t>建構</a:t>
            </a:r>
            <a:r>
              <a:rPr lang="en-US" altLang="zh-TW" sz="1400">
                <a:latin typeface="微軟正黑體"/>
                <a:ea typeface="微軟正黑體"/>
                <a:cs typeface="Arial" panose="020B0604020202020204" pitchFamily="34" charset="0"/>
              </a:rPr>
              <a:t> / </a:t>
            </a:r>
            <a:r>
              <a:rPr lang="zh-TW" altLang="en-US" sz="1400">
                <a:latin typeface="微軟正黑體"/>
                <a:ea typeface="微軟正黑體"/>
                <a:cs typeface="Arial" panose="020B0604020202020204" pitchFamily="34" charset="0"/>
              </a:rPr>
              <a:t>訓練模型</a:t>
            </a:r>
          </a:p>
          <a:p>
            <a:pPr marL="85725" indent="-85725">
              <a:lnSpc>
                <a:spcPts val="14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1400">
                <a:latin typeface="微軟正黑體"/>
                <a:ea typeface="微軟正黑體"/>
                <a:cs typeface="Arial" panose="020B0604020202020204" pitchFamily="34" charset="0"/>
              </a:rPr>
              <a:t>Framework:</a:t>
            </a:r>
            <a:br>
              <a:rPr lang="zh-TW" altLang="en-US" sz="1400">
                <a:latin typeface="微軟正黑體"/>
                <a:ea typeface="微軟正黑體"/>
                <a:cs typeface="Arial" panose="020B0604020202020204" pitchFamily="34" charset="0"/>
              </a:rPr>
            </a:br>
            <a:r>
              <a:rPr lang="zh-TW" altLang="en-US" sz="1400">
                <a:latin typeface="微軟正黑體"/>
                <a:ea typeface="微軟正黑體"/>
                <a:cs typeface="Arial" panose="020B0604020202020204" pitchFamily="34" charset="0"/>
              </a:rPr>
              <a:t>Tensorflow/ Caffe/</a:t>
            </a:r>
            <a:br>
              <a:rPr lang="zh-TW" altLang="en-US" sz="1400">
                <a:latin typeface="微軟正黑體"/>
                <a:ea typeface="微軟正黑體"/>
                <a:cs typeface="Arial" panose="020B0604020202020204" pitchFamily="34" charset="0"/>
              </a:rPr>
            </a:br>
            <a:r>
              <a:rPr lang="zh-TW" altLang="en-US" sz="1400">
                <a:latin typeface="微軟正黑體"/>
                <a:ea typeface="微軟正黑體"/>
                <a:cs typeface="Arial" panose="020B0604020202020204" pitchFamily="34" charset="0"/>
              </a:rPr>
              <a:t>MXNet/ ONNX</a:t>
            </a:r>
            <a:endPara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4" name="圖形 12">
            <a:extLst>
              <a:ext uri="{FF2B5EF4-FFF2-40B4-BE49-F238E27FC236}">
                <a16:creationId xmlns:a16="http://schemas.microsoft.com/office/drawing/2014/main" id="{66B65E61-AED5-4FBE-BD57-4CE06AB8C59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2537" y="4331718"/>
            <a:ext cx="2253111" cy="1430548"/>
          </a:xfrm>
          <a:prstGeom prst="rect">
            <a:avLst/>
          </a:prstGeom>
        </p:spPr>
      </p:pic>
      <p:sp>
        <p:nvSpPr>
          <p:cNvPr id="15" name="矩形 25">
            <a:extLst>
              <a:ext uri="{FF2B5EF4-FFF2-40B4-BE49-F238E27FC236}">
                <a16:creationId xmlns:a16="http://schemas.microsoft.com/office/drawing/2014/main" id="{0168587D-9215-4691-B855-159E0C8601CD}"/>
              </a:ext>
            </a:extLst>
          </p:cNvPr>
          <p:cNvSpPr/>
          <p:nvPr/>
        </p:nvSpPr>
        <p:spPr>
          <a:xfrm>
            <a:off x="6401295" y="4659766"/>
            <a:ext cx="1840504" cy="63094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5725" indent="-85725">
              <a:lnSpc>
                <a:spcPts val="14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 err="1">
                <a:latin typeface="微軟正黑體"/>
                <a:ea typeface="微軟正黑體"/>
                <a:cs typeface="Arial" panose="020B0604020202020204" pitchFamily="34" charset="0"/>
              </a:rPr>
              <a:t>OpenVINO</a:t>
            </a:r>
            <a:r>
              <a:rPr lang="en-US" altLang="zh-TW" sz="1400">
                <a:latin typeface="微軟正黑體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 sz="1400">
                <a:latin typeface="微軟正黑體"/>
                <a:ea typeface="微軟正黑體"/>
                <a:cs typeface="Arial" panose="020B0604020202020204" pitchFamily="34" charset="0"/>
              </a:rPr>
              <a:t>提供</a:t>
            </a:r>
            <a:b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1400">
                <a:latin typeface="微軟正黑體"/>
                <a:ea typeface="微軟正黑體"/>
                <a:cs typeface="Arial" panose="020B0604020202020204" pitchFamily="34" charset="0"/>
              </a:rPr>
              <a:t>深度學習模型優化</a:t>
            </a:r>
          </a:p>
          <a:p>
            <a:pPr marL="85725" lvl="0" indent="-85725">
              <a:lnSpc>
                <a:spcPts val="14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>
                <a:latin typeface="微軟正黑體"/>
                <a:ea typeface="微軟正黑體"/>
                <a:cs typeface="Arial" panose="020B0604020202020204" pitchFamily="34" charset="0"/>
              </a:rPr>
              <a:t>Intel </a:t>
            </a:r>
            <a:r>
              <a:rPr lang="zh-TW" altLang="en-US" sz="1400">
                <a:latin typeface="微軟正黑體"/>
                <a:ea typeface="微軟正黑體"/>
                <a:cs typeface="Arial" panose="020B0604020202020204" pitchFamily="34" charset="0"/>
              </a:rPr>
              <a:t>預先訓練模型</a:t>
            </a:r>
            <a:endParaRPr lang="en-US" altLang="zh-TW" sz="1400">
              <a:latin typeface="微軟正黑體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CD0FACF3-32D5-4E03-940D-1CDD12DC768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60742" y="4801623"/>
            <a:ext cx="2253111" cy="1430548"/>
          </a:xfrm>
          <a:prstGeom prst="rect">
            <a:avLst/>
          </a:prstGeom>
        </p:spPr>
      </p:pic>
      <p:sp>
        <p:nvSpPr>
          <p:cNvPr id="18" name="矩形 28">
            <a:extLst>
              <a:ext uri="{FF2B5EF4-FFF2-40B4-BE49-F238E27FC236}">
                <a16:creationId xmlns:a16="http://schemas.microsoft.com/office/drawing/2014/main" id="{98B9799C-632C-4B01-A7AF-D6CF4C907081}"/>
              </a:ext>
            </a:extLst>
          </p:cNvPr>
          <p:cNvSpPr/>
          <p:nvPr/>
        </p:nvSpPr>
        <p:spPr>
          <a:xfrm>
            <a:off x="8858761" y="5155097"/>
            <a:ext cx="1840504" cy="692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0" indent="-85725">
              <a:lnSpc>
                <a:spcPts val="14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推論</a:t>
            </a:r>
            <a:endParaRPr lang="en-US" altLang="zh-TW" sz="1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5725" lvl="0" indent="-85725">
              <a:lnSpc>
                <a:spcPts val="14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CPU/IGD/Intel FPGA/Intel VPU </a:t>
            </a:r>
          </a:p>
        </p:txBody>
      </p: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59BF6776-D6B5-4EE4-944B-7CA0AB33F23F}"/>
              </a:ext>
            </a:extLst>
          </p:cNvPr>
          <p:cNvSpPr txBox="1">
            <a:spLocks/>
          </p:cNvSpPr>
          <p:nvPr/>
        </p:nvSpPr>
        <p:spPr>
          <a:xfrm>
            <a:off x="7717304" y="1966103"/>
            <a:ext cx="4283880" cy="1564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整合 </a:t>
            </a:r>
            <a:r>
              <a:rPr lang="en-US" altLang="zh-TW" sz="25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OpenVINO</a:t>
            </a:r>
            <a:r>
              <a:rPr lang="zh-TW" altLang="zh-TW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™</a:t>
            </a:r>
            <a:r>
              <a:rPr lang="en-US" altLang="zh-TW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工作流程，讓深度學習入門不再困難</a:t>
            </a:r>
          </a:p>
        </p:txBody>
      </p:sp>
      <p:sp>
        <p:nvSpPr>
          <p:cNvPr id="32" name="矩形: 剪去對角角落 31">
            <a:extLst>
              <a:ext uri="{FF2B5EF4-FFF2-40B4-BE49-F238E27FC236}">
                <a16:creationId xmlns:a16="http://schemas.microsoft.com/office/drawing/2014/main" id="{16CEEA22-2172-4E05-AA34-BE2C097C552A}"/>
              </a:ext>
            </a:extLst>
          </p:cNvPr>
          <p:cNvSpPr/>
          <p:nvPr/>
        </p:nvSpPr>
        <p:spPr>
          <a:xfrm>
            <a:off x="9182500" y="3022090"/>
            <a:ext cx="2818684" cy="573607"/>
          </a:xfrm>
          <a:prstGeom prst="snip2DiagRect">
            <a:avLst/>
          </a:prstGeom>
          <a:solidFill>
            <a:srgbClr val="FFFF00"/>
          </a:solidFill>
          <a:ln>
            <a:noFill/>
          </a:ln>
          <a:effectLst>
            <a:outerShdw blurRad="50800" dist="635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96BDCD2A-C007-4E2F-BCDC-D4E053EC53F3}"/>
              </a:ext>
            </a:extLst>
          </p:cNvPr>
          <p:cNvSpPr txBox="1"/>
          <p:nvPr/>
        </p:nvSpPr>
        <p:spPr>
          <a:xfrm>
            <a:off x="9365801" y="3141667"/>
            <a:ext cx="2412548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轉化模型至統一格式</a:t>
            </a: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矩形: 剪去對角角落 33">
            <a:extLst>
              <a:ext uri="{FF2B5EF4-FFF2-40B4-BE49-F238E27FC236}">
                <a16:creationId xmlns:a16="http://schemas.microsoft.com/office/drawing/2014/main" id="{70D7FC06-5834-453A-9E3D-B0A1FC3ADD00}"/>
              </a:ext>
            </a:extLst>
          </p:cNvPr>
          <p:cNvSpPr/>
          <p:nvPr/>
        </p:nvSpPr>
        <p:spPr>
          <a:xfrm>
            <a:off x="1956916" y="6092192"/>
            <a:ext cx="2818684" cy="685167"/>
          </a:xfrm>
          <a:prstGeom prst="snip2DiagRect">
            <a:avLst/>
          </a:prstGeom>
          <a:solidFill>
            <a:srgbClr val="FFFF00"/>
          </a:solidFill>
          <a:ln>
            <a:noFill/>
          </a:ln>
          <a:effectLst>
            <a:outerShdw blurRad="50800" dist="635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TextBox 24">
            <a:extLst>
              <a:ext uri="{FF2B5EF4-FFF2-40B4-BE49-F238E27FC236}">
                <a16:creationId xmlns:a16="http://schemas.microsoft.com/office/drawing/2014/main" id="{D4FAA9C2-670F-4002-A8EE-4A37D68F8F12}"/>
              </a:ext>
            </a:extLst>
          </p:cNvPr>
          <p:cNvSpPr txBox="1"/>
          <p:nvPr/>
        </p:nvSpPr>
        <p:spPr>
          <a:xfrm>
            <a:off x="1956916" y="6123166"/>
            <a:ext cx="2908322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訓練好的模型 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 </a:t>
            </a:r>
            <a:b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資料標記檔案等</a:t>
            </a:r>
          </a:p>
        </p:txBody>
      </p:sp>
    </p:spTree>
    <p:extLst>
      <p:ext uri="{BB962C8B-B14F-4D97-AF65-F5344CB8AC3E}">
        <p14:creationId xmlns:p14="http://schemas.microsoft.com/office/powerpoint/2010/main" val="1090142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>
            <a:extLst>
              <a:ext uri="{FF2B5EF4-FFF2-40B4-BE49-F238E27FC236}">
                <a16:creationId xmlns:a16="http://schemas.microsoft.com/office/drawing/2014/main" id="{9878AC32-854F-48D6-8F9F-4C993D82B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573" y="4076783"/>
            <a:ext cx="3388144" cy="2310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7C1F613F-7B97-4EB5-907D-8826D4575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0287" y="4954477"/>
            <a:ext cx="773481" cy="780847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E0B1E31E-2EDD-4846-A9F4-8BDAB80A6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76" y="4076783"/>
            <a:ext cx="3388144" cy="2310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C5B09676-DEB1-49C9-A902-46D96A5A9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16236" y="2470707"/>
            <a:ext cx="773481" cy="780847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8F101CB-1DAA-4B55-89E5-DFB18EBEE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40" y="1590341"/>
            <a:ext cx="3388144" cy="2310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270751C-497A-443E-81A3-A90993EDF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867" y="1590341"/>
            <a:ext cx="3388144" cy="2310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07845DFB-64FD-43D6-B642-5385EBC9B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49654" y="2468035"/>
            <a:ext cx="773481" cy="78084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236CECA-44BD-4215-9C0D-56A47BA3C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43" y="1590341"/>
            <a:ext cx="3388144" cy="2310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6256" y="15446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zh-TW" altLang="en-US" sz="4400"/>
              <a:t>作業流程</a:t>
            </a:r>
          </a:p>
        </p:txBody>
      </p:sp>
      <p:sp>
        <p:nvSpPr>
          <p:cNvPr id="75" name="Google Shape;118;p14"/>
          <p:cNvSpPr/>
          <p:nvPr/>
        </p:nvSpPr>
        <p:spPr>
          <a:xfrm>
            <a:off x="303343" y="3148022"/>
            <a:ext cx="3354257" cy="500848"/>
          </a:xfrm>
          <a:prstGeom prst="rect">
            <a:avLst/>
          </a:pr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設定參數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模型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推論加速卡</a:t>
            </a:r>
            <a:endParaRPr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C8F92313-E265-4242-8A3A-432872B1DE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6904" y="1926727"/>
            <a:ext cx="1379189" cy="1282404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A9ED08EF-14BB-4C1C-BEBD-6D2ED6D4C5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88347" y="1854237"/>
            <a:ext cx="2186934" cy="1272398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4083650F-0C8F-4196-A553-DA1C5243F1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19638" y="1926727"/>
            <a:ext cx="2054393" cy="1179619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ECF02262-E142-4322-B747-D728F6DD05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57632" y="4427317"/>
            <a:ext cx="2362829" cy="1104518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73135DC9-B4E1-4400-AE8B-9108E06F74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096234" y="4364667"/>
            <a:ext cx="2186934" cy="1179619"/>
          </a:xfrm>
          <a:prstGeom prst="rect">
            <a:avLst/>
          </a:prstGeom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6D13A4AE-7B71-49E6-A125-644695012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625" y="4959466"/>
            <a:ext cx="773481" cy="780847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67A3297B-DF0A-4E50-8574-D9C17B230C3C}"/>
              </a:ext>
            </a:extLst>
          </p:cNvPr>
          <p:cNvSpPr/>
          <p:nvPr/>
        </p:nvSpPr>
        <p:spPr>
          <a:xfrm>
            <a:off x="314359" y="1827021"/>
            <a:ext cx="810254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ctr">
              <a:lnSpc>
                <a:spcPts val="2800"/>
              </a:lnSpc>
            </a:pPr>
            <a:r>
              <a:rPr lang="en" altLang="zh-TW" sz="3000" b="1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A7F3129-2519-4293-9EF5-91D3E7039336}"/>
              </a:ext>
            </a:extLst>
          </p:cNvPr>
          <p:cNvSpPr/>
          <p:nvPr/>
        </p:nvSpPr>
        <p:spPr>
          <a:xfrm>
            <a:off x="4416521" y="1834707"/>
            <a:ext cx="810254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ctr">
              <a:lnSpc>
                <a:spcPts val="2800"/>
              </a:lnSpc>
            </a:pPr>
            <a:r>
              <a:rPr lang="en" altLang="zh-TW" sz="3000" b="1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FB5556F8-A75E-452D-B614-7DF605B1EF21}"/>
              </a:ext>
            </a:extLst>
          </p:cNvPr>
          <p:cNvSpPr/>
          <p:nvPr/>
        </p:nvSpPr>
        <p:spPr>
          <a:xfrm>
            <a:off x="8458404" y="1834707"/>
            <a:ext cx="810254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ctr">
              <a:lnSpc>
                <a:spcPts val="2800"/>
              </a:lnSpc>
            </a:pPr>
            <a:r>
              <a:rPr lang="en" altLang="zh-TW" sz="3000" b="1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D2D9C79-C28D-49DB-AD9D-03ED9980D28D}"/>
              </a:ext>
            </a:extLst>
          </p:cNvPr>
          <p:cNvSpPr/>
          <p:nvPr/>
        </p:nvSpPr>
        <p:spPr>
          <a:xfrm>
            <a:off x="1051705" y="4321149"/>
            <a:ext cx="810254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ctr">
              <a:lnSpc>
                <a:spcPts val="2800"/>
              </a:lnSpc>
            </a:pPr>
            <a:r>
              <a:rPr lang="en" altLang="zh-TW" sz="3000" b="1"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F6C369BF-3322-4060-B6A6-686549370B33}"/>
              </a:ext>
            </a:extLst>
          </p:cNvPr>
          <p:cNvSpPr/>
          <p:nvPr/>
        </p:nvSpPr>
        <p:spPr>
          <a:xfrm>
            <a:off x="5093802" y="4281625"/>
            <a:ext cx="810254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  <a:p>
            <a:pPr algn="ctr">
              <a:lnSpc>
                <a:spcPts val="2800"/>
              </a:lnSpc>
            </a:pPr>
            <a:r>
              <a:rPr lang="en" altLang="zh-TW" sz="3000" b="1"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118;p14">
            <a:extLst>
              <a:ext uri="{FF2B5EF4-FFF2-40B4-BE49-F238E27FC236}">
                <a16:creationId xmlns:a16="http://schemas.microsoft.com/office/drawing/2014/main" id="{57CE127F-6996-4DC8-B046-C80A071EB79F}"/>
              </a:ext>
            </a:extLst>
          </p:cNvPr>
          <p:cNvSpPr/>
          <p:nvPr/>
        </p:nvSpPr>
        <p:spPr>
          <a:xfrm>
            <a:off x="4416521" y="3164031"/>
            <a:ext cx="3341910" cy="484839"/>
          </a:xfrm>
          <a:prstGeom prst="rect">
            <a:avLst/>
          </a:pr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模型優化</a:t>
            </a:r>
            <a:endParaRPr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Google Shape;118;p14">
            <a:extLst>
              <a:ext uri="{FF2B5EF4-FFF2-40B4-BE49-F238E27FC236}">
                <a16:creationId xmlns:a16="http://schemas.microsoft.com/office/drawing/2014/main" id="{21B56988-3FD7-4A16-AF9C-83AEB6BEA9E6}"/>
              </a:ext>
            </a:extLst>
          </p:cNvPr>
          <p:cNvSpPr/>
          <p:nvPr/>
        </p:nvSpPr>
        <p:spPr>
          <a:xfrm>
            <a:off x="8464049" y="3170498"/>
            <a:ext cx="3360962" cy="484839"/>
          </a:xfrm>
          <a:prstGeom prst="rect">
            <a:avLst/>
          </a:pr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執行推論引擎服務</a:t>
            </a:r>
            <a:endParaRPr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Google Shape;118;p14">
            <a:extLst>
              <a:ext uri="{FF2B5EF4-FFF2-40B4-BE49-F238E27FC236}">
                <a16:creationId xmlns:a16="http://schemas.microsoft.com/office/drawing/2014/main" id="{CC32B227-8E51-4956-8BD1-F00549AE0944}"/>
              </a:ext>
            </a:extLst>
          </p:cNvPr>
          <p:cNvSpPr/>
          <p:nvPr/>
        </p:nvSpPr>
        <p:spPr>
          <a:xfrm>
            <a:off x="1051705" y="5642150"/>
            <a:ext cx="3360415" cy="484839"/>
          </a:xfrm>
          <a:prstGeom prst="rect">
            <a:avLst/>
          </a:pr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輸入影像資源</a:t>
            </a:r>
            <a:endParaRPr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Google Shape;118;p14">
            <a:extLst>
              <a:ext uri="{FF2B5EF4-FFF2-40B4-BE49-F238E27FC236}">
                <a16:creationId xmlns:a16="http://schemas.microsoft.com/office/drawing/2014/main" id="{5D1A8D49-8FE9-4C70-86D0-0BCBE3C3A675}"/>
              </a:ext>
            </a:extLst>
          </p:cNvPr>
          <p:cNvSpPr/>
          <p:nvPr/>
        </p:nvSpPr>
        <p:spPr>
          <a:xfrm>
            <a:off x="5157439" y="5647539"/>
            <a:ext cx="3332278" cy="484839"/>
          </a:xfrm>
          <a:prstGeom prst="rect">
            <a:avLst/>
          </a:pr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下載推論結果</a:t>
            </a:r>
            <a:endParaRPr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F4C25288-025D-4800-A902-0EA0806CA9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94501" y="5225636"/>
            <a:ext cx="1959060" cy="180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49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242" y="2547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zh-TW" altLang="en-US" sz="5500"/>
              <a:t>特 點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8816C64A-F163-4F61-A4A0-69B57DFBE5D2}"/>
              </a:ext>
            </a:extLst>
          </p:cNvPr>
          <p:cNvSpPr txBox="1">
            <a:spLocks/>
          </p:cNvSpPr>
          <p:nvPr/>
        </p:nvSpPr>
        <p:spPr>
          <a:xfrm>
            <a:off x="5849442" y="1941634"/>
            <a:ext cx="6063641" cy="36854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500"/>
              </a:spcBef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I</a:t>
            </a:r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ntel</a:t>
            </a:r>
            <a:r>
              <a:rPr lang="en-US" altLang="zh-TW">
                <a:ea typeface="微軟正黑體" panose="020B0604030504040204" pitchFamily="34" charset="-120"/>
              </a:rPr>
              <a:t>®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 預先訓練好的模型，讓使用者快速測試影像推論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500"/>
              </a:spcBef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不需要撰寫程式，GUI 流程化引導使用 OpenVINO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™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 工具包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500"/>
              </a:spcBef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首先支援 Intel</a:t>
            </a:r>
            <a:r>
              <a:rPr lang="en-US" altLang="zh-TW">
                <a:ea typeface="微軟正黑體" panose="020B0604030504040204" pitchFamily="34" charset="-120"/>
              </a:rPr>
              <a:t>®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 推論</a:t>
            </a:r>
            <a:r>
              <a:rPr lang="zh-TW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專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用加速卡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 FPGA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(Mustang-F100-A10) &amp;</a:t>
            </a:r>
            <a:b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VPU (Mustang-V100-MX8)</a:t>
            </a:r>
          </a:p>
          <a:p>
            <a:endParaRPr lang="zh-TW" altLang="en-US">
              <a:latin typeface="新細明體"/>
              <a:ea typeface="新細明體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226CF0ED-F85F-408B-9F93-16650C517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8254" y="4946276"/>
            <a:ext cx="4959770" cy="99416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A4A3B52-D6CE-43C0-9B8A-36DA02AD72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0" r="1"/>
          <a:stretch/>
        </p:blipFill>
        <p:spPr>
          <a:xfrm rot="11208210">
            <a:off x="5397321" y="4977610"/>
            <a:ext cx="5863587" cy="3221971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ECE22F22-157A-4F56-A20E-F4BC8C7B8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6576" y="1911724"/>
            <a:ext cx="3632224" cy="334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3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8253" y="190409"/>
            <a:ext cx="10515600" cy="1325563"/>
          </a:xfrm>
        </p:spPr>
        <p:txBody>
          <a:bodyPr/>
          <a:lstStyle/>
          <a:p>
            <a:r>
              <a:rPr lang="zh-TW" altLang="en-US">
                <a:solidFill>
                  <a:srgbClr val="85F2EF"/>
                </a:solidFill>
              </a:rPr>
              <a:t>特點</a:t>
            </a:r>
            <a:r>
              <a:rPr lang="en-US" altLang="zh-TW">
                <a:solidFill>
                  <a:srgbClr val="85F2EF"/>
                </a:solidFill>
              </a:rPr>
              <a:t> 1: </a:t>
            </a:r>
            <a:r>
              <a:rPr lang="zh-TW" altLang="en-US"/>
              <a:t>支援 </a:t>
            </a:r>
            <a:r>
              <a:rPr lang="en-US" altLang="zh-TW"/>
              <a:t>Intel</a:t>
            </a:r>
            <a:r>
              <a:rPr lang="en-US" altLang="zh-TW" sz="4000">
                <a:latin typeface="Calibri"/>
                <a:cs typeface="Calibri"/>
              </a:rPr>
              <a:t>®</a:t>
            </a:r>
            <a:r>
              <a:rPr lang="en-US" altLang="zh-TW"/>
              <a:t> Pre-trained Model</a:t>
            </a:r>
            <a:endParaRPr kumimoji="1" lang="zh-TW" altLang="en-US"/>
          </a:p>
        </p:txBody>
      </p:sp>
      <p:pic>
        <p:nvPicPr>
          <p:cNvPr id="6" name="圖片 12">
            <a:extLst>
              <a:ext uri="{FF2B5EF4-FFF2-40B4-BE49-F238E27FC236}">
                <a16:creationId xmlns:a16="http://schemas.microsoft.com/office/drawing/2014/main" id="{0D6C58E7-9B34-4C97-B185-56C44C240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7" y="1744130"/>
            <a:ext cx="7189496" cy="4042118"/>
          </a:xfrm>
          <a:prstGeom prst="rect">
            <a:avLst/>
          </a:prstGeom>
        </p:spPr>
      </p:pic>
      <p:pic>
        <p:nvPicPr>
          <p:cNvPr id="7" name="圖片 1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8F32BE0D-DAAA-4E5D-BBAB-4A3C90DF8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35" y="1648490"/>
            <a:ext cx="7200000" cy="4194223"/>
          </a:xfrm>
          <a:prstGeom prst="rect">
            <a:avLst/>
          </a:prstGeom>
        </p:spPr>
      </p:pic>
      <p:pic>
        <p:nvPicPr>
          <p:cNvPr id="9" name="圖片 6">
            <a:extLst>
              <a:ext uri="{FF2B5EF4-FFF2-40B4-BE49-F238E27FC236}">
                <a16:creationId xmlns:a16="http://schemas.microsoft.com/office/drawing/2014/main" id="{A43477D3-060C-4751-819F-7D4D2EB83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0248" y="5747072"/>
            <a:ext cx="9185951" cy="635132"/>
          </a:xfrm>
          <a:prstGeom prst="rect">
            <a:avLst/>
          </a:prstGeom>
        </p:spPr>
      </p:pic>
      <p:pic>
        <p:nvPicPr>
          <p:cNvPr id="12" name="圖片 11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BD39376B-6A7C-4C19-99BA-817BBE2C6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255" y="1744130"/>
            <a:ext cx="4619217" cy="134905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27CB66FF-9ED1-489A-889C-4EF2752F481F}"/>
              </a:ext>
            </a:extLst>
          </p:cNvPr>
          <p:cNvSpPr/>
          <p:nvPr/>
        </p:nvSpPr>
        <p:spPr>
          <a:xfrm>
            <a:off x="8756918" y="2976392"/>
            <a:ext cx="166694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/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模型優化器</a:t>
            </a:r>
            <a:endParaRPr lang="en-US" altLang="zh-TW" sz="23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B3F2C3B0-4258-4253-9D6A-457BFDB77540}"/>
              </a:ext>
            </a:extLst>
          </p:cNvPr>
          <p:cNvSpPr txBox="1">
            <a:spLocks/>
          </p:cNvSpPr>
          <p:nvPr/>
        </p:nvSpPr>
        <p:spPr>
          <a:xfrm>
            <a:off x="7711236" y="4068534"/>
            <a:ext cx="4373672" cy="15589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lvl="1" indent="-355600">
              <a:buNone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推論模式 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0363" lvl="2" indent="-277813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預設使用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Intel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預先設定模型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0363" lvl="2" indent="-277813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轉換其他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AI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架構模型 </a:t>
            </a:r>
            <a:b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現階段支援 </a:t>
            </a:r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Tensorflow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, Caffe)</a:t>
            </a:r>
          </a:p>
        </p:txBody>
      </p:sp>
    </p:spTree>
    <p:extLst>
      <p:ext uri="{BB962C8B-B14F-4D97-AF65-F5344CB8AC3E}">
        <p14:creationId xmlns:p14="http://schemas.microsoft.com/office/powerpoint/2010/main" val="679211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6">
            <a:extLst>
              <a:ext uri="{FF2B5EF4-FFF2-40B4-BE49-F238E27FC236}">
                <a16:creationId xmlns:a16="http://schemas.microsoft.com/office/drawing/2014/main" id="{FD2226FE-66C1-43D3-B6D3-54FB122A4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/>
          <a:stretch/>
        </p:blipFill>
        <p:spPr>
          <a:xfrm>
            <a:off x="1" y="203715"/>
            <a:ext cx="6561437" cy="3011565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9A35FEAE-9AEA-414F-8B3C-75E12024E8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203" r="70562"/>
          <a:stretch/>
        </p:blipFill>
        <p:spPr>
          <a:xfrm rot="10800000">
            <a:off x="-2" y="4015625"/>
            <a:ext cx="4972471" cy="1125323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8B1C7CAE-A2D1-487C-9805-65C1B71332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204" r="59548"/>
          <a:stretch/>
        </p:blipFill>
        <p:spPr>
          <a:xfrm rot="10800000">
            <a:off x="-1" y="2893080"/>
            <a:ext cx="6212216" cy="1125323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DFA59F00-EEAC-4181-B3E1-182344207D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5" r="35453"/>
          <a:stretch/>
        </p:blipFill>
        <p:spPr>
          <a:xfrm rot="10800000">
            <a:off x="-1" y="1770535"/>
            <a:ext cx="9289617" cy="1125323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D70277F-B3E9-4691-8519-974DACEF1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992" y="235669"/>
            <a:ext cx="4588417" cy="1325563"/>
          </a:xfrm>
        </p:spPr>
        <p:txBody>
          <a:bodyPr>
            <a:normAutofit/>
          </a:bodyPr>
          <a:lstStyle/>
          <a:p>
            <a:r>
              <a:rPr lang="zh-TW" altLang="en-US" sz="5500" b="1">
                <a:solidFill>
                  <a:schemeClr val="tx1"/>
                </a:solidFill>
              </a:rPr>
              <a:t>簡報大綱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614C16D-1F17-47AE-8B6C-4433EA407AE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6635" y="1870518"/>
            <a:ext cx="6033699" cy="331377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2200"/>
              </a:spcBef>
              <a:buClr>
                <a:schemeClr val="bg1"/>
              </a:buClr>
            </a:pPr>
            <a:r>
              <a:rPr lang="en-US" altLang="en-US" sz="36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如何加速深度學習</a:t>
            </a:r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推論</a:t>
            </a:r>
            <a:r>
              <a:rPr lang="en-US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en-US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 </a:t>
            </a:r>
            <a:r>
              <a:rPr lang="en-US" altLang="zh-TW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Intel® </a:t>
            </a:r>
            <a:r>
              <a:rPr lang="en-US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OpenVINO</a:t>
            </a:r>
            <a:r>
              <a:rPr lang="zh-TW" altLang="zh-TW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™</a:t>
            </a:r>
            <a:r>
              <a:rPr lang="zh-TW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 工具包</a:t>
            </a:r>
            <a:endParaRPr lang="en-US" altLang="zh-TW" sz="2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2200"/>
              </a:spcBef>
              <a:buClr>
                <a:schemeClr val="bg1"/>
              </a:buClr>
            </a:pPr>
            <a:r>
              <a:rPr lang="en-US" altLang="zh-CN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QTS </a:t>
            </a:r>
            <a:r>
              <a:rPr lang="zh-CN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軟體介紹：</a:t>
            </a:r>
            <a:r>
              <a:rPr lang="zh-CN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br>
              <a:rPr lang="zh-CN" altLang="en-US" sz="25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OpenVINO</a:t>
            </a:r>
            <a:r>
              <a:rPr lang="zh-TW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™  工作流程整合工具</a:t>
            </a:r>
            <a:endParaRPr lang="en-US" altLang="zh-TW" sz="2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2200"/>
              </a:spcBef>
              <a:buClr>
                <a:schemeClr val="bg1"/>
              </a:buClr>
            </a:pPr>
            <a:r>
              <a:rPr lang="zh-TW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現場操作：</a:t>
            </a:r>
            <a:br>
              <a:rPr lang="zh-TW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車輛辨識、水果辨識</a:t>
            </a:r>
            <a:r>
              <a:rPr lang="zh-TW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</a:t>
            </a:r>
          </a:p>
          <a:p>
            <a:pPr marL="0" indent="0">
              <a:lnSpc>
                <a:spcPct val="120000"/>
              </a:lnSpc>
              <a:spcBef>
                <a:spcPts val="2200"/>
              </a:spcBef>
              <a:buClr>
                <a:schemeClr val="bg1"/>
              </a:buClr>
              <a:buNone/>
            </a:pPr>
            <a:endParaRPr lang="en-US" altLang="zh-TW" sz="3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75BDD703-0D4B-4964-9B52-0146E8CB8E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49380" y="3737534"/>
            <a:ext cx="5669365" cy="1136398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B7FA0356-DC95-4255-8D02-9A88892B55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46367" y="5285711"/>
            <a:ext cx="742950" cy="74295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4D86BA17-70E7-4A38-8105-22D65ACD61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62071" y="1845413"/>
            <a:ext cx="742950" cy="742950"/>
          </a:xfrm>
          <a:prstGeom prst="rect">
            <a:avLst/>
          </a:prstGeom>
        </p:spPr>
      </p:pic>
      <p:pic>
        <p:nvPicPr>
          <p:cNvPr id="19" name="圖片 7">
            <a:extLst>
              <a:ext uri="{FF2B5EF4-FFF2-40B4-BE49-F238E27FC236}">
                <a16:creationId xmlns:a16="http://schemas.microsoft.com/office/drawing/2014/main" id="{09F9D289-5CA0-4AF0-AE5A-EE72A01720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52" r="3854"/>
          <a:stretch/>
        </p:blipFill>
        <p:spPr>
          <a:xfrm flipV="1">
            <a:off x="3231082" y="4860079"/>
            <a:ext cx="8960918" cy="199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97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8253" y="174238"/>
            <a:ext cx="10515600" cy="1325563"/>
          </a:xfrm>
        </p:spPr>
        <p:txBody>
          <a:bodyPr/>
          <a:lstStyle/>
          <a:p>
            <a:r>
              <a:rPr lang="zh-TW" altLang="en-US">
                <a:solidFill>
                  <a:srgbClr val="85F2EF"/>
                </a:solidFill>
                <a:latin typeface="微軟正黑體"/>
                <a:ea typeface="微軟正黑體"/>
              </a:rPr>
              <a:t>特點</a:t>
            </a:r>
            <a:r>
              <a:rPr lang="en-US" altLang="zh-TW">
                <a:solidFill>
                  <a:srgbClr val="85F2EF"/>
                </a:solidFill>
                <a:latin typeface="微軟正黑體"/>
                <a:ea typeface="微軟正黑體"/>
              </a:rPr>
              <a:t> 2: </a:t>
            </a:r>
            <a:r>
              <a:rPr lang="en-US" altLang="zh-TW">
                <a:latin typeface="微軟正黑體"/>
                <a:ea typeface="微軟正黑體"/>
              </a:rPr>
              <a:t>GUI</a:t>
            </a:r>
            <a:r>
              <a:rPr lang="zh-TW" altLang="en-US">
                <a:latin typeface="微軟正黑體"/>
                <a:ea typeface="微軟正黑體"/>
              </a:rPr>
              <a:t> 導引流程設定</a:t>
            </a:r>
            <a:endParaRPr kumimoji="1" lang="zh-TW" altLang="en-US">
              <a:latin typeface="微軟正黑體"/>
              <a:ea typeface="微軟正黑體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9C79EB7-2A2A-4169-9949-39F363C8423B}"/>
              </a:ext>
            </a:extLst>
          </p:cNvPr>
          <p:cNvSpPr/>
          <p:nvPr/>
        </p:nvSpPr>
        <p:spPr>
          <a:xfrm>
            <a:off x="2080816" y="5212836"/>
            <a:ext cx="2530730" cy="52079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 err="1">
                <a:latin typeface="新細明體"/>
                <a:ea typeface="新細明體"/>
                <a:cs typeface="Calibri"/>
              </a:rPr>
              <a:t>模型優化器</a:t>
            </a:r>
            <a:r>
              <a:rPr lang="en-US" altLang="zh-TW" sz="1600">
                <a:latin typeface="新細明體"/>
                <a:ea typeface="新細明體"/>
                <a:cs typeface="Calibri"/>
              </a:rPr>
              <a:t> </a:t>
            </a:r>
            <a:br>
              <a:rPr lang="en-US" altLang="zh-TW" sz="1600">
                <a:latin typeface="新細明體"/>
                <a:ea typeface="新細明體"/>
                <a:cs typeface="Calibri"/>
              </a:rPr>
            </a:br>
            <a:r>
              <a:rPr lang="en-US" altLang="zh-TW" sz="1600">
                <a:latin typeface="新細明體"/>
                <a:ea typeface="新細明體"/>
                <a:cs typeface="Calibri"/>
              </a:rPr>
              <a:t>(Model Optimizer)</a:t>
            </a:r>
            <a:endParaRPr lang="en-US" altLang="zh-TW" sz="1600" err="1">
              <a:latin typeface="新細明體"/>
              <a:ea typeface="新細明體"/>
              <a:cs typeface="Calibri"/>
            </a:endParaRPr>
          </a:p>
        </p:txBody>
      </p:sp>
      <p:sp>
        <p:nvSpPr>
          <p:cNvPr id="5" name="箭號: 向右 10">
            <a:extLst>
              <a:ext uri="{FF2B5EF4-FFF2-40B4-BE49-F238E27FC236}">
                <a16:creationId xmlns:a16="http://schemas.microsoft.com/office/drawing/2014/main" id="{8A5C9C7F-FA88-4974-96EE-6563E18F058F}"/>
              </a:ext>
            </a:extLst>
          </p:cNvPr>
          <p:cNvSpPr/>
          <p:nvPr/>
        </p:nvSpPr>
        <p:spPr>
          <a:xfrm>
            <a:off x="5613942" y="5306837"/>
            <a:ext cx="637750" cy="35016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05CD51F0-3F9B-4CDE-AB94-AFF94004921D}"/>
              </a:ext>
            </a:extLst>
          </p:cNvPr>
          <p:cNvGrpSpPr/>
          <p:nvPr/>
        </p:nvGrpSpPr>
        <p:grpSpPr>
          <a:xfrm>
            <a:off x="293461" y="1754069"/>
            <a:ext cx="7189496" cy="4042118"/>
            <a:chOff x="540755" y="1929618"/>
            <a:chExt cx="7189496" cy="4042118"/>
          </a:xfrm>
        </p:grpSpPr>
        <p:pic>
          <p:nvPicPr>
            <p:cNvPr id="6" name="圖片 12">
              <a:extLst>
                <a:ext uri="{FF2B5EF4-FFF2-40B4-BE49-F238E27FC236}">
                  <a16:creationId xmlns:a16="http://schemas.microsoft.com/office/drawing/2014/main" id="{0D6C58E7-9B34-4C97-B185-56C44C240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55" y="1929618"/>
              <a:ext cx="7189496" cy="4042118"/>
            </a:xfrm>
            <a:prstGeom prst="rect">
              <a:avLst/>
            </a:prstGeom>
          </p:spPr>
        </p:pic>
        <p:pic>
          <p:nvPicPr>
            <p:cNvPr id="10" name="Picture 2" descr="https://lh6.googleusercontent.com/s8OLixyo4rU-_Ble8E6bJhhvOJ-unvU2p8Fc2g1QcgYDsP47bxgkdXW79SvzyzGnAzLjdJLZP0nNCQOyx7Jsts-7O_Wo9pZ9D5PfRwWA9s1-kxs7ObZcf8QsQGHWuwA1PW5a9W1q8-o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" t="404" r="647" b="390"/>
            <a:stretch/>
          </p:blipFill>
          <p:spPr bwMode="auto">
            <a:xfrm>
              <a:off x="1704273" y="2398048"/>
              <a:ext cx="4862460" cy="3250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圖片 6">
            <a:extLst>
              <a:ext uri="{FF2B5EF4-FFF2-40B4-BE49-F238E27FC236}">
                <a16:creationId xmlns:a16="http://schemas.microsoft.com/office/drawing/2014/main" id="{5EC2A96B-59B7-4797-A580-917019C86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0248" y="5747072"/>
            <a:ext cx="9185951" cy="635132"/>
          </a:xfrm>
          <a:prstGeom prst="rect">
            <a:avLst/>
          </a:prstGeom>
        </p:spPr>
      </p:pic>
      <p:pic>
        <p:nvPicPr>
          <p:cNvPr id="15" name="圖片 14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0A05190B-DCAC-4914-ACC7-A871D620D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255" y="1744130"/>
            <a:ext cx="4619217" cy="134905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B3C1B0E-A49C-42F6-B301-149D22F1DFA7}"/>
              </a:ext>
            </a:extLst>
          </p:cNvPr>
          <p:cNvSpPr/>
          <p:nvPr/>
        </p:nvSpPr>
        <p:spPr>
          <a:xfrm>
            <a:off x="8756918" y="2976392"/>
            <a:ext cx="166694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/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模型優化器</a:t>
            </a:r>
            <a:endParaRPr lang="en-US" altLang="zh-TW" sz="23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48743A3-71C8-479B-ADFC-1811C53EF8D2}"/>
              </a:ext>
            </a:extLst>
          </p:cNvPr>
          <p:cNvSpPr txBox="1"/>
          <p:nvPr/>
        </p:nvSpPr>
        <p:spPr>
          <a:xfrm>
            <a:off x="8044002" y="3855874"/>
            <a:ext cx="3723618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參數設定項目</a:t>
            </a:r>
          </a:p>
          <a:p>
            <a:pPr marL="271145" indent="-271145">
              <a:buFont typeface="Arial" panose="020B0604020202020204" pitchFamily="34" charset="0"/>
              <a:buChar char="•"/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推論項目</a:t>
            </a:r>
          </a:p>
          <a:p>
            <a:pPr marL="271145" indent="-271145">
              <a:buFont typeface="Arial" panose="020B0604020202020204" pitchFamily="34" charset="0"/>
              <a:buChar char="•"/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模型資料</a:t>
            </a:r>
          </a:p>
          <a:p>
            <a:pPr marL="271145" indent="-271145">
              <a:buFont typeface="Arial" panose="020B0604020202020204" pitchFamily="34" charset="0"/>
              <a:buChar char="•"/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推論檔案類型</a:t>
            </a:r>
          </a:p>
          <a:p>
            <a:pPr marL="271145" indent="-271145">
              <a:buFont typeface="Arial" panose="020B0604020202020204" pitchFamily="34" charset="0"/>
              <a:buChar char="•"/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標籤資料</a:t>
            </a:r>
          </a:p>
          <a:p>
            <a:pPr marL="271145" indent="-271145">
              <a:buFont typeface="Arial" panose="020B0604020202020204" pitchFamily="34" charset="0"/>
              <a:buChar char="•"/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推論加速器</a:t>
            </a:r>
          </a:p>
          <a:p>
            <a:pPr marL="271145" indent="-271145">
              <a:buFont typeface="Arial" panose="020B0604020202020204" pitchFamily="34" charset="0"/>
              <a:buChar char="•"/>
            </a:pPr>
            <a:r>
              <a:rPr lang="zh-TW" altLang="en-US" sz="2000">
                <a:latin typeface="微軟正黑體"/>
                <a:ea typeface="微軟正黑體"/>
              </a:rPr>
              <a:t>精度設定 (FP32, 16, 11)</a:t>
            </a:r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122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8253" y="184599"/>
            <a:ext cx="10515600" cy="1325563"/>
          </a:xfrm>
        </p:spPr>
        <p:txBody>
          <a:bodyPr/>
          <a:lstStyle/>
          <a:p>
            <a:r>
              <a:rPr lang="zh-TW" altLang="en-US">
                <a:solidFill>
                  <a:srgbClr val="85F2EF"/>
                </a:solidFill>
                <a:latin typeface="微軟正黑體"/>
                <a:ea typeface="微軟正黑體"/>
              </a:rPr>
              <a:t>特點</a:t>
            </a:r>
            <a:r>
              <a:rPr lang="en-US" altLang="zh-TW">
                <a:solidFill>
                  <a:srgbClr val="85F2EF"/>
                </a:solidFill>
                <a:latin typeface="微軟正黑體"/>
                <a:ea typeface="微軟正黑體"/>
              </a:rPr>
              <a:t> 2: </a:t>
            </a:r>
            <a:r>
              <a:rPr lang="en-US" altLang="zh-TW">
                <a:latin typeface="微軟正黑體"/>
                <a:ea typeface="微軟正黑體"/>
              </a:rPr>
              <a:t>GUI</a:t>
            </a:r>
            <a:r>
              <a:rPr lang="zh-TW" altLang="en-US">
                <a:latin typeface="微軟正黑體"/>
                <a:ea typeface="微軟正黑體"/>
              </a:rPr>
              <a:t> 導引流程設定</a:t>
            </a:r>
            <a:endParaRPr kumimoji="1" lang="zh-TW" altLang="en-US">
              <a:latin typeface="微軟正黑體"/>
              <a:ea typeface="微軟正黑體"/>
            </a:endParaRPr>
          </a:p>
        </p:txBody>
      </p:sp>
      <p:pic>
        <p:nvPicPr>
          <p:cNvPr id="4" name="圖片 18" descr="一張含有 個人, 螢幕擷取畫面, 電子用品, 路面 的圖片&#10;&#10;描述是以非常高的可信度產生">
            <a:extLst>
              <a:ext uri="{FF2B5EF4-FFF2-40B4-BE49-F238E27FC236}">
                <a16:creationId xmlns:a16="http://schemas.microsoft.com/office/drawing/2014/main" id="{86EE66F8-3C4E-446B-B875-AB5D11A87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31" y="1763307"/>
            <a:ext cx="7196548" cy="4046083"/>
          </a:xfrm>
          <a:prstGeom prst="rect">
            <a:avLst/>
          </a:prstGeom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59BF6776-D6B5-4EE4-944B-7CA0AB33F23F}"/>
              </a:ext>
            </a:extLst>
          </p:cNvPr>
          <p:cNvSpPr txBox="1">
            <a:spLocks/>
          </p:cNvSpPr>
          <p:nvPr/>
        </p:nvSpPr>
        <p:spPr>
          <a:xfrm>
            <a:off x="7303550" y="4144986"/>
            <a:ext cx="3517900" cy="1664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buFont typeface="Arial"/>
              <a:buChar char="•"/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推論播放器畫面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/>
              <a:buChar char="•"/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自由上傳影像資料</a:t>
            </a:r>
          </a:p>
          <a:p>
            <a:pPr marL="742950" lvl="1" indent="-285750">
              <a:buFont typeface="Arial"/>
              <a:buChar char="•"/>
            </a:pP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儲存推論結果</a:t>
            </a:r>
          </a:p>
        </p:txBody>
      </p:sp>
      <p:pic>
        <p:nvPicPr>
          <p:cNvPr id="11" name="圖片 6">
            <a:extLst>
              <a:ext uri="{FF2B5EF4-FFF2-40B4-BE49-F238E27FC236}">
                <a16:creationId xmlns:a16="http://schemas.microsoft.com/office/drawing/2014/main" id="{C77F4788-29E5-405A-BA47-683610E0C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7598" y="5809390"/>
            <a:ext cx="9185951" cy="63513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2F77AA7-D4A0-404C-A0BC-B6F89FF4A21D}"/>
              </a:ext>
            </a:extLst>
          </p:cNvPr>
          <p:cNvSpPr/>
          <p:nvPr/>
        </p:nvSpPr>
        <p:spPr>
          <a:xfrm>
            <a:off x="7694742" y="3683321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推論引擎服務</a:t>
            </a:r>
            <a:endParaRPr lang="en-US" altLang="zh-TW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 descr="一張含有 物件, 時鐘 的圖片&#10;&#10;描述是以非常高的可信度產生">
            <a:extLst>
              <a:ext uri="{FF2B5EF4-FFF2-40B4-BE49-F238E27FC236}">
                <a16:creationId xmlns:a16="http://schemas.microsoft.com/office/drawing/2014/main" id="{021336E8-E832-482E-8B1C-D62877E4B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36" y="1762031"/>
            <a:ext cx="6096000" cy="1780348"/>
          </a:xfrm>
          <a:prstGeom prst="rect">
            <a:avLst/>
          </a:prstGeom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1C6D7AA-4AD5-420D-AF5A-653188FCA093}"/>
              </a:ext>
            </a:extLst>
          </p:cNvPr>
          <p:cNvSpPr/>
          <p:nvPr/>
        </p:nvSpPr>
        <p:spPr>
          <a:xfrm>
            <a:off x="6191336" y="2268128"/>
            <a:ext cx="694079" cy="2667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FF00"/>
            </a:solidFill>
          </a:ln>
          <a:effectLst>
            <a:glow rad="38100">
              <a:schemeClr val="accent4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84DD6A37-B56F-4DF2-8860-2F62AB6D0E17}"/>
              </a:ext>
            </a:extLst>
          </p:cNvPr>
          <p:cNvSpPr/>
          <p:nvPr/>
        </p:nvSpPr>
        <p:spPr>
          <a:xfrm>
            <a:off x="6140904" y="5474152"/>
            <a:ext cx="744511" cy="2667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FF00"/>
            </a:solidFill>
          </a:ln>
          <a:effectLst>
            <a:glow rad="38100">
              <a:schemeClr val="accent4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875D0D97-9961-4BA0-B43E-743080E84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19097" y="5652167"/>
            <a:ext cx="183590" cy="1835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C5E0C65E-D195-4C73-A1DD-16A01A4CC3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19097" y="2425193"/>
            <a:ext cx="183590" cy="1835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1646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形 21">
            <a:extLst>
              <a:ext uri="{FF2B5EF4-FFF2-40B4-BE49-F238E27FC236}">
                <a16:creationId xmlns:a16="http://schemas.microsoft.com/office/drawing/2014/main" id="{46C50F55-78C8-4BAB-92D2-8FDC06477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2208" y="2640392"/>
            <a:ext cx="5429250" cy="288607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8253" y="175381"/>
            <a:ext cx="10515600" cy="1325563"/>
          </a:xfrm>
        </p:spPr>
        <p:txBody>
          <a:bodyPr/>
          <a:lstStyle/>
          <a:p>
            <a:r>
              <a:rPr lang="zh-TW" altLang="en-US" sz="4000">
                <a:solidFill>
                  <a:srgbClr val="85F2EF"/>
                </a:solidFill>
              </a:rPr>
              <a:t>特點</a:t>
            </a:r>
            <a:r>
              <a:rPr lang="en-US" altLang="zh-TW" sz="4000">
                <a:solidFill>
                  <a:srgbClr val="85F2EF"/>
                </a:solidFill>
              </a:rPr>
              <a:t> 3:</a:t>
            </a:r>
            <a:r>
              <a:rPr lang="zh-TW" altLang="en-US" sz="4000">
                <a:solidFill>
                  <a:srgbClr val="85F2EF"/>
                </a:solidFill>
              </a:rPr>
              <a:t> </a:t>
            </a:r>
            <a:r>
              <a:rPr lang="zh-TW" altLang="en-US" sz="4000"/>
              <a:t>支援首張 Intel</a:t>
            </a:r>
            <a:r>
              <a:rPr lang="en-US" altLang="zh-TW" sz="4000">
                <a:latin typeface="Calibri"/>
                <a:cs typeface="Calibri"/>
              </a:rPr>
              <a:t>®</a:t>
            </a:r>
            <a:r>
              <a:rPr lang="en-US" altLang="zh-TW" sz="4000"/>
              <a:t> </a:t>
            </a:r>
            <a:r>
              <a:rPr lang="zh-TW" altLang="en-US" sz="4000"/>
              <a:t>推論加速卡 </a:t>
            </a:r>
          </a:p>
        </p:txBody>
      </p:sp>
      <p:pic>
        <p:nvPicPr>
          <p:cNvPr id="3" name="圖片 12" descr="一張含有 螢幕擷取畫面, 監視器, 螢幕, 行動電話 的圖片&#10;&#10;描述是以非常高的可信度產生">
            <a:extLst>
              <a:ext uri="{FF2B5EF4-FFF2-40B4-BE49-F238E27FC236}">
                <a16:creationId xmlns:a16="http://schemas.microsoft.com/office/drawing/2014/main" id="{0D6C58E7-9B34-4C97-B185-56C44C240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60" y="1786027"/>
            <a:ext cx="7189496" cy="4042118"/>
          </a:xfrm>
          <a:prstGeom prst="rect">
            <a:avLst/>
          </a:prstGeom>
        </p:spPr>
      </p:pic>
      <p:pic>
        <p:nvPicPr>
          <p:cNvPr id="4" name="Picture 12" descr="https://www.ieiworld.com/mustang-f100/_img/mustang-f100-prod-pic-v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21" y="3593726"/>
            <a:ext cx="4378731" cy="20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59BF6776-D6B5-4EE4-944B-7CA0AB33F23F}"/>
              </a:ext>
            </a:extLst>
          </p:cNvPr>
          <p:cNvSpPr txBox="1">
            <a:spLocks/>
          </p:cNvSpPr>
          <p:nvPr/>
        </p:nvSpPr>
        <p:spPr>
          <a:xfrm>
            <a:off x="8307962" y="2936436"/>
            <a:ext cx="2081823" cy="44705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推論加速卡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C0503C95-CF5B-409F-9322-4F5B26E9DA6F}"/>
              </a:ext>
            </a:extLst>
          </p:cNvPr>
          <p:cNvSpPr/>
          <p:nvPr/>
        </p:nvSpPr>
        <p:spPr>
          <a:xfrm>
            <a:off x="1716833" y="5343523"/>
            <a:ext cx="2880049" cy="341930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FF00"/>
            </a:solidFill>
          </a:ln>
          <a:effectLst>
            <a:glow rad="38100">
              <a:schemeClr val="accent4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接點: 肘形 10">
            <a:extLst>
              <a:ext uri="{FF2B5EF4-FFF2-40B4-BE49-F238E27FC236}">
                <a16:creationId xmlns:a16="http://schemas.microsoft.com/office/drawing/2014/main" id="{FDE8A25F-7572-44DE-A65C-C20E295CAB03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596882" y="4460488"/>
            <a:ext cx="3331635" cy="1054000"/>
          </a:xfrm>
          <a:prstGeom prst="bentConnector3">
            <a:avLst>
              <a:gd name="adj1" fmla="val 50000"/>
            </a:avLst>
          </a:prstGeom>
          <a:ln w="28575">
            <a:solidFill>
              <a:srgbClr val="FFFF00"/>
            </a:solidFill>
            <a:tailEnd type="triangle"/>
          </a:ln>
          <a:effectLst>
            <a:glow rad="381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32CBC4D7-8649-444C-877E-43D345912962}"/>
              </a:ext>
            </a:extLst>
          </p:cNvPr>
          <p:cNvSpPr/>
          <p:nvPr/>
        </p:nvSpPr>
        <p:spPr>
          <a:xfrm>
            <a:off x="7829098" y="3221931"/>
            <a:ext cx="3384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TW" sz="2400" b="1" i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Mustang-F100-A10</a:t>
            </a:r>
          </a:p>
        </p:txBody>
      </p:sp>
      <p:pic>
        <p:nvPicPr>
          <p:cNvPr id="16" name="圖片 6">
            <a:extLst>
              <a:ext uri="{FF2B5EF4-FFF2-40B4-BE49-F238E27FC236}">
                <a16:creationId xmlns:a16="http://schemas.microsoft.com/office/drawing/2014/main" id="{259DD7FD-12CA-4A61-9669-02E8B0BC0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07598" y="5809390"/>
            <a:ext cx="9185951" cy="6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92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347231" y="1786590"/>
            <a:ext cx="3538250" cy="4289612"/>
          </a:xfrm>
          <a:prstGeom prst="rect">
            <a:avLst/>
          </a:prstGeom>
          <a:solidFill>
            <a:srgbClr val="F5C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8018270" y="1794538"/>
            <a:ext cx="3535764" cy="4289612"/>
          </a:xfrm>
          <a:prstGeom prst="rect">
            <a:avLst/>
          </a:prstGeom>
          <a:solidFill>
            <a:srgbClr val="EB6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61611" y="1794538"/>
            <a:ext cx="3572036" cy="4289612"/>
          </a:xfrm>
          <a:prstGeom prst="rect">
            <a:avLst/>
          </a:prstGeom>
          <a:solidFill>
            <a:srgbClr val="5BB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725177" y="1885308"/>
            <a:ext cx="2802232" cy="89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000"/>
              </a:lnSpc>
            </a:pPr>
            <a:r>
              <a:rPr kumimoji="1" lang="en-US" altLang="zh-TW" sz="3200">
                <a:latin typeface="Arial" panose="020B0604020202020204" pitchFamily="34" charset="0"/>
                <a:ea typeface="Noto Sans Mono CJK TC" charset="-120"/>
                <a:cs typeface="Arial" panose="020B0604020202020204" pitchFamily="34" charset="0"/>
              </a:rPr>
              <a:t>Accelerator</a:t>
            </a:r>
            <a:br>
              <a:rPr kumimoji="1" lang="en-US" altLang="zh-TW" sz="3200">
                <a:latin typeface="Arial" panose="020B0604020202020204" pitchFamily="34" charset="0"/>
                <a:ea typeface="Noto Sans Mono CJK TC" charset="-120"/>
                <a:cs typeface="Arial" panose="020B0604020202020204" pitchFamily="34" charset="0"/>
              </a:rPr>
            </a:br>
            <a:r>
              <a:rPr kumimoji="1" lang="en-US" altLang="zh-TW" sz="4800" b="1">
                <a:latin typeface="Arial" panose="020B0604020202020204" pitchFamily="34" charset="0"/>
                <a:ea typeface="Noto Sans Mono CJK TC" charset="-120"/>
                <a:cs typeface="Arial" panose="020B0604020202020204" pitchFamily="34" charset="0"/>
              </a:rPr>
              <a:t>CPU</a:t>
            </a:r>
            <a:endParaRPr kumimoji="1" lang="zh-TW" altLang="en-US" sz="4800" b="1">
              <a:latin typeface="Arial" panose="020B0604020202020204" pitchFamily="34" charset="0"/>
              <a:ea typeface="Noto Sans Mono CJK TC" charset="-120"/>
              <a:cs typeface="Arial" panose="02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395047" y="1888133"/>
            <a:ext cx="2802232" cy="89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000"/>
              </a:lnSpc>
            </a:pPr>
            <a:r>
              <a:rPr kumimoji="1" lang="en-US" altLang="zh-TW" sz="3200">
                <a:latin typeface="Arial" panose="020B0604020202020204" pitchFamily="34" charset="0"/>
                <a:ea typeface="Noto Sans Mono CJK TC" charset="-120"/>
                <a:cs typeface="Arial" panose="020B0604020202020204" pitchFamily="34" charset="0"/>
              </a:rPr>
              <a:t>Accelerator</a:t>
            </a:r>
            <a:br>
              <a:rPr kumimoji="1" lang="en-US" altLang="zh-TW" sz="3200">
                <a:latin typeface="Arial" panose="020B0604020202020204" pitchFamily="34" charset="0"/>
                <a:ea typeface="Noto Sans Mono CJK TC" charset="-120"/>
                <a:cs typeface="Arial" panose="020B0604020202020204" pitchFamily="34" charset="0"/>
              </a:rPr>
            </a:br>
            <a:r>
              <a:rPr kumimoji="1" lang="en-US" altLang="zh-TW" sz="4800" b="1">
                <a:latin typeface="Arial" panose="020B0604020202020204" pitchFamily="34" charset="0"/>
                <a:ea typeface="Noto Sans Mono CJK TC" charset="-120"/>
                <a:cs typeface="Arial" panose="020B0604020202020204" pitchFamily="34" charset="0"/>
              </a:rPr>
              <a:t>FPGA</a:t>
            </a:r>
            <a:endParaRPr kumimoji="1" lang="zh-TW" altLang="en-US" sz="4800" b="1">
              <a:latin typeface="Arial" panose="020B0604020202020204" pitchFamily="34" charset="0"/>
              <a:ea typeface="Noto Sans Mono CJK TC" charset="-120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086907" y="1832270"/>
            <a:ext cx="2802232" cy="89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000"/>
              </a:lnSpc>
            </a:pPr>
            <a:r>
              <a:rPr kumimoji="1" lang="en-US" altLang="zh-TW" sz="3200">
                <a:latin typeface="Arial" panose="020B0604020202020204" pitchFamily="34" charset="0"/>
                <a:ea typeface="Noto Sans Mono CJK TC" charset="-120"/>
                <a:cs typeface="Arial" panose="020B0604020202020204" pitchFamily="34" charset="0"/>
              </a:rPr>
              <a:t>Accelerator</a:t>
            </a:r>
            <a:br>
              <a:rPr kumimoji="1" lang="en-US" altLang="zh-TW" sz="3200">
                <a:latin typeface="Arial" panose="020B0604020202020204" pitchFamily="34" charset="0"/>
                <a:ea typeface="Noto Sans Mono CJK TC" charset="-120"/>
                <a:cs typeface="Arial" panose="020B0604020202020204" pitchFamily="34" charset="0"/>
              </a:rPr>
            </a:br>
            <a:r>
              <a:rPr kumimoji="1" lang="en-US" altLang="zh-TW" sz="4800" b="1">
                <a:latin typeface="Arial" panose="020B0604020202020204" pitchFamily="34" charset="0"/>
                <a:ea typeface="Noto Sans Mono CJK TC" charset="-120"/>
                <a:cs typeface="Arial" panose="020B0604020202020204" pitchFamily="34" charset="0"/>
              </a:rPr>
              <a:t>VPU</a:t>
            </a:r>
            <a:endParaRPr kumimoji="1" lang="zh-TW" altLang="en-US" sz="4800" b="1">
              <a:latin typeface="Arial" panose="020B0604020202020204" pitchFamily="34" charset="0"/>
              <a:ea typeface="Noto Sans Mono CJK TC" charset="-120"/>
              <a:cs typeface="Arial" panose="020B0604020202020204" pitchFamily="34" charset="0"/>
            </a:endParaRPr>
          </a:p>
        </p:txBody>
      </p:sp>
      <p:pic>
        <p:nvPicPr>
          <p:cNvPr id="23" name="Picture 12" descr="https://www.ieiworld.com/mustang-f100/_img/mustang-f100-prod-pic-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144" y="4963997"/>
            <a:ext cx="3000920" cy="138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https://www.ieiworld.com/mustang-v100/_img/mustang-v100-prod-pic-v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572" y="4870277"/>
            <a:ext cx="2997062" cy="145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圖片 8" descr="一張含有 牆, 室內, 電子用品 的圖片&#10;&#10;描述是以高可信度產生">
            <a:extLst>
              <a:ext uri="{FF2B5EF4-FFF2-40B4-BE49-F238E27FC236}">
                <a16:creationId xmlns:a16="http://schemas.microsoft.com/office/drawing/2014/main" id="{9173E957-576F-4559-8295-8CB5B6F01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727" y="4936891"/>
            <a:ext cx="1677807" cy="1207732"/>
          </a:xfrm>
          <a:prstGeom prst="rect">
            <a:avLst/>
          </a:prstGeom>
        </p:spPr>
      </p:pic>
      <p:sp>
        <p:nvSpPr>
          <p:cNvPr id="36" name="標題 35">
            <a:extLst>
              <a:ext uri="{FF2B5EF4-FFF2-40B4-BE49-F238E27FC236}">
                <a16:creationId xmlns:a16="http://schemas.microsoft.com/office/drawing/2014/main" id="{2A0AA603-A918-46C8-8DB0-3BA3B8D4B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53" y="118016"/>
            <a:ext cx="10515600" cy="1325563"/>
          </a:xfrm>
        </p:spPr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QNAP </a:t>
            </a:r>
            <a:r>
              <a:rPr lang="zh-TW" altLang="en-US">
                <a:latin typeface="微軟正黑體"/>
                <a:ea typeface="微軟正黑體"/>
              </a:rPr>
              <a:t>支援推論加速卡介紹</a:t>
            </a:r>
            <a:endParaRPr lang="zh-TW"/>
          </a:p>
        </p:txBody>
      </p:sp>
      <p:sp>
        <p:nvSpPr>
          <p:cNvPr id="3" name="AutoShape 3" descr="data:image/png;base64,%20iVBORw0KGgoAAAANSUhEUgAAAPQAAABxCAYAAAGVVb4DAAAAAXNSR0IArs4c6QAAAARnQU1BAACxjwv8YQUAAAAJcEhZcwAADsMAAA7DAcdvqGQAALt5SURBVHhe7L0FYB1HsgVal8SMlmSSmRliCBjCHAccZqZNHIYNb3A3zLRhcHiDjuOQHTMzW7ZkMd97pcv/nOoZSQ6td1/e++/9v3U1mpmehurqoobpkf83wcF/Dzzw56rxEyenDxsyKk4kJrFYTKI4eCbgSq/1nn/6PIInDolGcR2NiMPhaI8DiEajejb3MX3OA//EgaBRI0cnOxnhs+vuLDzrjPPSZn33pYwY0kt2V5ZLWUWZHDhpHyktL5UNG9dK3z695cmnHpMdZSUyZ/ZHsnN3qVxz9WXy8N/uk/KqCplx0YlSWVMp1XXV0rlzkZx7xknS0FQvrcFWhFdJo7dJD5/fp2GeUChda044QcS171N/DR96yFESAdaxGA7U7MjDjpCqykqJhCMa1qVbV3nvw/ckGAyI1+eTv91/r/Tt21umn362TBg9XoqLiyQ5OVmaGxvFnZguzzz7mKRlZIsLNXY6XeJymWPyqH0KteY2RCIkpVJG3C63HD51kvia6rTAHr17Sa++fRAnJicedbjM+vIrOeW4Y+XOv9wvTY1eqaupU1LHJ2dKMOqWhNRsqamulrNOOZW0FwcK1oxNqyjsUbgNTqcTbRqV7IIuuPEgjVOcLhM1Pj5Oou5kOfLoo6S+oVleeu4ZOeeii+Xow4+SUWPHKAJ2++d1ypewIwFpUTDAyfYmAhbsUTgfKgsCO57WrVolickpQAaZkYHwnEhU7C4HBaLy09IlkpaWLnGeOH2+eMFCjWsyIJmd4gflXDhr3hbYCOxROGvLdORuJh43ZohU7i6TUCisZHOCAq2tASkoLJQP3ntPm+a9t9+Qs6YfLz8smCtDRgyXsl2l4na70a5OKd1ZKlGHWxElH1GCTMV+pXAyWJtIAJ5+8XXp1aMzHsRkw5o1aP8GcUdb5IOP35cTT5quIlbUuVCOOu54iYvzyJZ1a8Xv88rOHTuVOls2bZR1a1ZLU22j5GRkSW1FjQTDQaWI2+WKtBU+E0W4WTs3SeTUNpvzxbsy8+PP5avZX8nY0UPl9NNPlg8/nyW7tqxgBRT/h596QY494SS59spLZd7ihbJ05XI5/LBJctrJR0t9U6P85b57JSkpUe6FVAQDrZCasJbndPhi7Q2B+5defTYyaPBwkCgmwCEMDEEEp7QEQ2g2B8Ihj6AKCCiGhahUmIXhZjJbLBomXpHW1pZwelJmQllZqYwcNQqi1yQNjQ1SVVtZluBxt55//mmj9yj8+KMPvW/ZgkVf8ibSGl6W3Njob0J5nrysCQ/eNuHmhDg5oLQqsLx3cdbwQGsrahKQJMi039ciV90+//LEyrrnNCfAOmC0bdu24LXXXyv33HO3bN68Rbp37SYnHToxe2BpUyMoHdmj8Lxkz8lVvtAb1v0esD9Ef1d+cpYzFN8al9qaFI0ldUwrnsZQ6+rGxnrrluBYuGBBNAwyJyYmSEpqqrb1IWPGpm+pq0OdTLPZ4CzOzz58e2XtP6z7/zJ07tw5MRAImBayoLq62mtd7gGOAbm5Kdb1/7fB8crrL9a2tvic8fEJGccfd7IGUhl0hAhk2YYY2J3mJgZp4M+YTXK8PuU/hJmzbUp5Ur2BP2q5SSNGT3Seedq5OW+ef0VuSnqa5HfuIes2rJOyyt2ydcdmPe/cvUvOP+9s6d6lSHZXlcv20h0yfdrBsrN8l6zdaOLy2L59g1RUV8qdd94u++4zQtauW6Gm88qLToGc10sTrpuhePwtLeKJ94xrY7J3P3gzNmTICMWMeLImjbDH06efoWpy4LAhsnkdhAay/tOin+ThBx+UK2fMED/EbM6sr+ToY4+T/SfsJ/16F0lJWaOEAn7x+fwyf+kiVVQ0neRwF66PnjT52jaN5nK7UKhTC+ZDYrTvhMnSUFsj/QcNkCj0eXJKKvRyWJqgqf50zTUydb995Wzo8UMPP0LGjRorvmaf+MNxkpufJ506d5EuRblyxvTpWiDBrmUUiqetYG0rNIapcUwoi127d5OuPXqYNkLi9MwMNQhHHHIkDIVHvvlxrtryhPgE6dGnj/QdNFDTmwPq2J0Ej2eL5msXztJZVFvBNH22bdZagwKlO0tUPTqgQolYUlKyMkdyYpzsO2aMjB46XN795B8SAhU2rFmr6cl0BJbT0lwvWempzNCEkZJ4jLzaa0zuY+b24Xa6ZdCwYbJx7RptHxZevnu3FPfqJTM/+lBCoMiSVSu0JrNnfY1mSJGNVuFuIB0MhGAy46Rnz24mb3hCEXW/tJLR9hrDABAvxcrC8M3XX4UzkCwVu7ZLZUUlXKFapUJGZhaYZgkyC8uCn+ZJvz7F8sNPP5p0yLl0+zZZvmSJbNywQZ58+iVJT06TVm+rJMUlaCVijliovcaxMALdWgNmEIJNjUlEfpi/QM47/ywp7looG7ZulEVLF8ud110sq5YvFTe8k40r5kv3nn1lzbIfYSqXyQXnnykHTp0gwVBImr3NUlRUhErFwOE+nNG4rBPdaFOqyFszX411KuqB9osHqcOhOLeHrO1oDUWc8XAAWgNB01bIxANy0pyCZko6eGNoGthWUACmNBwKBiPDBg+PX7p0qWRlZcpjTzwhV1x6GSxbUnjHjq1lF5x+5s1uUyzMENyZc4495giHy9kqUWdjQkXFKob7Cgp6uMKt2Y/fP2luKNCiDl5CfCIQ8WsaJ3ihqdEnt965uMhVC9mzYEFzU2DmzJlK2tGjRkqXrl2lsbFxx3NTD+23HSi31Xj58h9ixx8+vevW3VBVvwIjMzPTdyckeNId4Et3ED2VdnC2+GO51f6a70WM2wGAmo3NnzcPxt0taZD/uLg4+HOtCwcPGbqPFcXArl2bYgPS0rKs2z8CHLmweB2PkTDh1rN2yM/PT8apjQL/3dBW0OWHHBJfEQ4n1NfXy64dO6IzbrstJxSNQvr/rwCYvwOEcAuhazv//ZmXyqo2bPCViLRqpemAhFyuLlGHI1EckfgDDp360zU33CpDR02Wkf2y5dW3P1RtyD4BxZzKjZJEoBYNs4uGs/YNqfKVllD6arYBuGWImnrV/SYPuu0UW+bGPiDTaseEf9Bleo1nvKYokLVNTjzx3lwb02+e0KwQmJb6UK8RxuO4KVMv9/la3rFyaAf6l1d89FZoJyxxbTUUZVmF3HjjjXhC22WQ3rh2oezatk6OOOESaW5ulGFDhktaaoo4XB4tzINuYH1NDfGSrt26weK/J889eo9EQq1y/lW3w65FjDHGjz0w+jn0XdD/kA9fe0QSk9LkkBPOgzkaKzmwixkZKdIai5eykhLJykhC7zwonoQU+fCTmZKUkCxfvP+MTJhyrKRk5GpFWXEShAcNPUnCvI/c/4Brff7WN35RafbsT/rorXBZaZkcAgPMhGwvpSpS85qZ0OyMQGWhXNRTyC8skp3bd0KtOXBdKJvWrQcCIt169pKynbtk7Ki+8tATL0CNNUl6RrpWvLGhEU54iiQkJmqL33zD9XLbnXfKEYceoRYpPiFevE3NUldbK5065UgQDOWtrwZnRSUlPVsaaqrUVn8CM0lVyq6QOlJWC5OgbCyiTlV61P77XeP1Bd80T38G6jmYOqpNJvWUVSwS0YFghfM6dZKeffqhB5GixqKgqBNcoHxl3Z7wTuihlOzYLi0tftm6vVROP+VUSYENL9m+FeHbJBUVZgs8gk7fIZP2k1tvv10OnjwVprgGPdMdUrJth8Sjd9IJRHS4EyQxIVGy84skv6ibtMDyuWE/6ppa5OApBwNnxUwrbLM9SWC1lF6HQuBUwK9WOoxnRFxbWWXQuNomEygHmF4+3w1uqIT3m5icqPJLtqIB00IQ1Qlz3wsV71pcLM3+iGzbAjOFh2npGah8OszFTjl52rHy09wf5eMvZ6khpM/ognsXgFfctUd35GM7rA4JBo2l9nu9ktvJEDcMXGLhVjxHBwrl8h+xbNcN9pknmvbfqHQ0Emoz/UzEw/ZVeNDo8Xkh3P7C4t7SUFevhZLxVanhzPjkiHBLEzz1nXqfnZun+XPQIzsnS3Zs3y6XXPknef29D1WmqS92bt2iFSmCLqAIKbKUE0AcdAXzSUlLRUv7JRPynpmVJbmFXdVPZmTbmeNBIrCh+OMVRwEIJrcOQJme9sEb4Sp4fIdCphlDMwBoq+OPIy+k5GGHHCI1tfXSilYpgMO1fctWyHey5IPtd0LpMK7LZQhGhBYtWyy1IFBmRobUNzRIJBxSuaUD70HrsqNNOHDyQahgvJSDkzg21qd/f4jEdhA7HuUUyleffw7llqkc91uQlJQk8xf/JHkgNBuEHHjAqBFXxKKumb9oaQ7agOzaSqQaW8VF1gGw6qx4K3yy+2+/Ql594xVZsmyJFOVnih+ULyzMUe3Klk1NS5e+A/rD+yyUxfBUr7zoRPnozSdR4UwJBFrh8EfhIGZJCjoPHMwxFXbINx+/KFdcdrZ8OetzGTV6hLIwPdf9JwyRifv0g7LcosMkdQ11qHRQ/fu169bK3XffKX+57y+yfsN6ofP53bdzpKigCPoE/iOJrrk7oh5Xyx5DJTY433n/tUh1VbUceujRbazCyurYHQEtqIDUDCdLUxszHjnAfqzaUzkD6RBOYHzlGDzQkxXGe8NR7eXZz2wcCFSYxZ27QxHukAsuuhAtmatu/ZQpB8qcb2dLeXmlXHP11coF3bp3Rc+5GfrDDNNMGjHsEpcr/N6vVvq9j96IzPnskw8/WVR9bCLkhwm6dMmTbbM/vtUZC68AXs1WXJWlrDGHf9e1e6HsWvzDS8P7JQx2u52jA6GItLRG4HSGV0dd8YMTEuIQFzKO+K1Bo2wgJJpHBI4H+sgSCIZl68r1d6DbtSLe6W6CTLcPVFgAB1rW7dr93Tq0LmW1GEpyd/luyUHl08Fdfr9frUVtbZ0kpyaVHjxx4ulOh8cXcTiijqi/NqeysexXK71l6+rIxCEjTk9NzvzJU1VVmkj8ACk4w6s3mqoD0KFuRDpOWJTCv4/FucbGu12doQZDifHhypZQfIrLGcl1QxF70HVC2+OwJMvU34BLIvgrcQQjP26rr0eWvw7otMXIRevhCxCccHRS0ZqJSQmSlJiknFdTXQX7n7TlwBEjR9qDcDb8aqVr6yoiBVmdju+WlbVgc11dmRX+vwbOPu3EoVfOuOFpuLG/hr9Cc1Nj1TmnnnB/xu76xUthZa3g3wTnqy8+dXHvwtxhvUTirbD/wP91sNnDec45RyXXbm10VVdURJJSUpzTzz23SyAYtATvvx9C8LY8cHr+fTBdS/KxR+I0P5zgxYUk0ZUQe/See0qK6ur8HGlwsFd10zefN23furll0KDhKfEeh3PgwBFuekj8kSpqUGAvbaBzQs3Jv47mx8SnyTJ6Tp/xz4rDP52Uxc82S2qS8GM3E4EdwqjuOpQDfGj66DPQdms8fU6w/ltmjd0Ek5L5GX8jEgr6Jw0d0W9rfX2Zgx7Yquzs/Gi8My8ac7vOPPu0kRMPPfhZr9cvl194oZxxzjly2ulnaAYslOgjJz2zCJ0XUwBS8Ky0MnaIVQF9BkRtpJjG3PPOIMYz71kOTSRTUUMzuV05My5spcFPO0EAJZIVzjLsgz03PeNIT0+TsYMGTexSXr3QycmcIbW1lYW7q9d0Li9fuXbj0vWrV62QKy+fIbXNUXnx6SeY1FSYyMIcPPvIHfLG359RxNhC7BD8+N0cOeOU6TJ6+EiZcfml8Ku3aSeFXlMI7uaNV18iFWU7EIbKIh+6hYdOnoKcibX5V7ptgzxw62Uah7UlcTZuXC9HH3a4DBs4VI448AD55MMPUBGrHZH4rZcekUf/cp3af+VGpMGFEtVupCjiK3dGoyo/SipWnLzOIyzxLVE4C6+/9Yr069NdFixdhYSkpKE+e0JbS6rE40AhyOjuP98owwYNges4Q1auXC+9+/WXnxYskeOPOUFOOvYY2bXTdDbGjh4uSxdxmB+thIN+xxfffKOI0TfmsXThjzJ23D7awsvgSk4YvY9cf9UMycvLlZy8fHRERJ576kk59oij5OLzztXyOVW8u6JOiUf8zEGSWNfkIjIS4trDhkrojnDisYeM3v/QwxYNHDhECgsKNUxbGAcTMiOVPyQ9eMpUiUtIkhZ4QfXo6JPa3Yq7wyMKSFN9rRSifx0Vt5xy2nQ5/sQT29IfedDB8o+vvkTXdKcUdekm0489Wt764CP45AHxeDzy2MOPyjtvv6Odisy0OPW1Ocm+ecNG6dW9k9Q3+sQHby8twSkffTVLWZjMzNooO1tjADabEzLgWY4eOGhy98raH3+hnan92Brszhl6WRnhoBKhnPB809WXw+uplWCrTzv5PXr3UeScDsQBN0RQO6+vVQnxxCOP6awwicdW/OiLz7WjUNClq7Lye59+Lm5UlmF0M+fOmy+Dhg7VQYq65hAcDb+yLntODnSA0rJywCloN+B44VlnaL5m/Mzgyp/OcCCcClnvO8xl/KLSQV8gSIobCpmMCHZm/KO8fPn1jwyVrPQU2bx+PZB2SfcexdpVzMzKkN59++KcrT0kDukcf/TRkH23vPLSS1ILF3HFsqXywN33yO6d2+WDme/ItCOPlDhPvBx0wBSOxuLYia7qFsnLz5eE1Exl2YLOnSXiTABhghKAf52akiSVlZWKJjGlGBFr5UptL9NYBFRfz4RfVBqsEWOrsJJMS2ijHqhJtpn5+vNw5lN0IUpCapb0wNmOTD9YMUAajrT7mpvBtug3wyeOR6fjtLPOgg0NSe8+feXaG2+Uom7F8jjY+Y2Z76LSHh19iYvnfEarFPfqiYxMBVQXQD6JB7uhqekZUlJWKwkpWXLvXbezQBZvFBYryvj84Z6H4mTBLypNcEGz6rAr01qZ6QkJqXj+9vhLilBVRYXU1dVZGTICETO5U85ZuBsV97eGUNGovPv2u4whJSXbZdu27ZKQkCiXnnO6uJ0xHUSYM2eOpGdmyYDBQ2TAwAHIzuRpKqFXGsYiKCb50DnVVTUya9YcJQgfMFzFkyl57nDY8ItKOyQYJoVMQisy64HDlnMO1axetgKy1qxDOyY/UBgFJiUmasXZGiRcp8LOOlhYge7f1i2bEM0hg4cOR0v3kTHDhkkQfcp/zP5WK7N40WKd/FuxZIksX7JU87Fxzc5MN7gAyMYcQS0v2wUz1Cqc6VLGxnNF1SK83ujJ/Gz4RaVDoUCYdpcZsBCNzLKYp16IJMa7VekkomAO4SgwLqjNBUDEzXYkdsJeV1dVKvcMRSU9QPDN19/QRWFnnHO2sjoJTJGauO8E2bZ5M5QfWq0tD3prUalraFKi22UlekSSEvAPcSjbWhgqawhl4tm4UyRtOhB+lb1p3LUwskwHsDN5+OG/wLnwSPdePcTvY1eVhRguYKG6fgvpufrNA/bmGDa18yFwMqAmdcSDoxl9INcvvz1TESKhx+4zDvm6JCUtRfr0B3tbmNKRYb68ZX2ImzM+GTojXsXh4kvO13h8SC5oB0TWdIZzbfhFpZ0hJ+KYVtNS+GcltF3J/aYcoeaptKREqiprZRO0N3lC2V9bg1wi4vV6pahrNzgQaZDfBF0G9PYbb8kJRx+reRf3LJbWllY577ST5OMP31fzRiLl5ORKc3OTrFm5UsujI8PKkCAkzg5odcoyR1wqKiplyqHHGOSJJ3CkO0zUibwhG8A0oN62V9+C/ccO7X7M6advHzd+X8iRmcFUtsYfbR+XgHlcHnnn9Rfknr88ImmIE4armcUh3a07YKYydcqGU0I0YyyAGnXl2tVwWnyohFO8zV51UTnCkQ4t3FBfp+lYiAetetopZ6DC8ASRjqv/2NK034mw0ynxDlm7fpsuvGyv0Z5A4lBsuEKFxCbhUlOSZcygQQd0q6iZ94uWRhz1uIgUM9UKk2I09jizwkRm+hnnS+eiXElPidOKuJR8MVSoWVJS0zR9p/wcmTRpolx9rRmocyOtIgDvKAs2fPYXn8hFZ50icW4nKssxtIC26rnnnwNd4dZWN3KN58CUC0yeePol2bx5k/YBWF5FVYWsXrMK1gC+PhyWsrIyWbFyhZpLLlhgk7NME581+hX2rq/zhRmJws8WM7MLlFGTgpV55J6rZeZrj8mns76RKy49T1sQrpLk52ZIVkay7N61S7p06w4W9ctd9z0g0085WV5+/Db5+osPkAOXbphllieecqY8/+pbkpGdp4R++dln5ZO3npT99ttXx8jd6F+3oEW7dMmXMaP6y4DeXVVEKGbkEuKVBVd165at8uSTT8inn30q9Q0chw/obAidLG0zCyDXyuO/qHRaamqU/i9b01ZMtkLjPQlSCPfR6wuqTTzwyBNlyYpl8uTjD8mEiePhQXWSqQfuD9v5mcxd8JOuuqHbmp6VL+PGTdB8srMzkA/ywz8qxDuuu0RzHzliELS0X/Pl/aKli2TF6uXSu3dvcEeGFMEj69m7BxyXgHLUxk0bJTk5RdcX3//A/XLXXXfL5VdcoabTBqCv5XAViA0d6GBg6vjxhcefc3LZ0OGjJQ8Kxe6zsiWUNwyXK7ls5RbGwdypITUOH7NWFjCMd5RtnaoBUoaoJoxpeU+uMr0uPKc4IQ8i3AaIk5meCQW6SycCkyCnkydPllNPPUU2wdRt3rRZrrvuWunWrZv0Q2/vhx++lUFDhmoeLijYSWPG7Iv+9AIzddEB8jM9iUPHjr/WHZcAFgyJHz5uM/xnn7+F/m4gGAqQsjGwDg/x+lsdPLeQlVC9ZjgurWCtFtjrUDAQ9bW0OvisBW5lWFkOB8wWh3EYzuUzYShHH/1pPCfbsiUZjvJQRms00NIS8/qaIz6fP5SakupsamxE1zgql1x2mbz04osycuRILuGQr7+eJRdfdLHqnfSMDJn74/fVTrezpq6mumHGhRc9AZ2wOs3rr/xFS/crLMyecc8tNfc++nZdSDxZSSkJ4vcHpXvPblL2w8fnwGcscXYYhHd1G/TKkLHjunGB0cLXH79y8iGDHw0GqJljsmZF6ZOjxnS9NBDi6mOzHigR/jd7VkF0koLBCNiOZhDPYH5S0pJl+fdLL4L7vz0UdQY9DvbV9oRZPy14bHdZ+RAXLAPXk3Uu6izl5eXStWsXzdfn9yphszIzpWen/DPTM7LXo5KwwNFgWmJg58qSxoa2dUU2pCUlhThp5irfOENi4V0hKDMujSktXx6MOcI73WUNFRzUN7FF6rxLRi/dtrJPzOFIDEm08vCxSYZVoY3LS5rD0w/OheYOQyEFVCOz40GRY0sHYKMpa5x3jgMx4qBxz/kusrHFEbcos7Lc7vPvAWmp6U018bXSt18/2QXtPH/BfOiNeLn3vnvl4IMPltLSUjnzzDM0blNraP3giorlecB3poboRMUvZfrGK67IP/HcUyuOP/iIQ70x54+dKyt1mLEFcdeJDj4YrdYODvhOHs4ct3bu7Cwt9XfPSnKNhlTGp6dKU02Ns9aT6OjmcUfhK4IzQEF0CTShghFtBTSUFx2shSMqKzdwNMcK3gNqqqt/hPmb6IPFaIJrSrmPh5anF0ellgxb3gyniMo4LyNzFNTXMiTbg2N+UekH7rqr50lnnbxl0sixU51VtXO3iFBY9xq4xBjcn5wYbXImt7pDPqczmuQJJoQTEjvU9Nch0NoSDVX5mkqVxr8Ou8p2/iMUCB2xG/aYFVZPDf30OPTZ4yFi7LNTURZ3L5bsxMSRjaHQciT7/UoD4rft2OydNHbigcmVlT+hdc2A8v8SgGZOePPNV55PTEjuZQX9CjjllmuvfnLNqrXf7KypKbcC2+AXlX7hiSe6RV2hW+6/84FnODracRne/xbghOHO3NzfnXJKr64O7TWXPvHEg916FuSM7JqTU4DbX+OE/+8BZzx6ZWWl/ep6xv+PwG+1pOO232nl7yz3laZAA/4Hoep/Eff9v1H/3wObNgfAEN5hcGvDr41oXA97wUP3fpaRmT2lrr5GXW2auvT0LHWYwvA+f5z7nQ5HxaEPwfF0LvdiH0R7jejyMiwe/gV9Ez2QLwtQ911daLjmOLGry+etrX5JTklj8Qp0keld0m2P4LlxwaPSCt+GS9n5XBcUIT+Wq5njOdfYe9iFpp+IezqH9BmJE7vdIXh/GfAZ4uLhNyEJ8STwlTViyfoRHz40lIlJAurObgE7ckSdA7XJcACZJ8cj8EQaGuvhQbNLwlkk1hPFMx8AxzG4CoQLJOlGcOhPe9SZWVYvHS5HTYUU5BUiDTqM8OWCAR9oHm+6LYyiZcdQThO6DkzBPFtxtOjQpF1vDkyRNhloK9bpjb//ferfn3tlPfyi5k61tS06UcvkVF244dRWZre8rC6xcCQlEovGsUuBvNzHnnRMn4xOnR469fQzJTUpRYcEm9Gxq66u1hVhGfBymZGib+qAk2lsNgjJwukH0/QmChvUXJs4GheUgrOBQDPtpvHxx56bRT/tgxFsYmjeuOZjk8/P3UWmYT52PF6bUQHDLGbkgI1lcmgHxrcPPmNC4k3XR0OscPPExFBAeMd7E8+A5oczn9v9UPYYDA6sZ4fRPCsuc2KY4g5QhgK6zIthJk/jprGfmpqaKpPHjD29sb5xdTQY3Fnc2Nhs5SgO2Cd3KD8/rjGh1ZMWMy/7gmOc/mAw7uobrhjpDbT+Y/x+U6SwoEhOPeUMWb8ZHVpPSDrlpkppWaXM+n6uDkKpZFjo2UQnoRnO/mMMkskZP1uKGNOkMZXXymglUCFKNG60Ig7OxHOxGqXH7tibqtuV4BUZIYb+sKZFGiWVTnKRCSwtgTOHXzgKyXWXHOHQxsCfhUpb3hBNlId0kBziTNARDiUu8TWJmC8FIIo8KWkkuI7EsFwyh8ZlMiuVlZe5i5n3V6kprZWKpvEYQf+ba54ZrmF245soGg516QAObIcDRo2a4fP7l8Uijo3FNTXVdvrfBDoog048cuRRp546n4veY1CJXLs18/3PpTXIpRAOKSrKl1lffgq1ioZEySotKFibGQGUgq1rF8jG9aukd+9e8vzzr8s9f3sKRDYzIVQ3WzdvlMf/9qB898NCNCYHJ+OgiqPSq3dv1R7NTU268pf5Ui1z0fvt99wt++63v94zHzLWHddfIZP2GyO7d5eLL+CSC/50vY7UUJVefuF54kGZjz/zjJoPr88r8374Tg45/EhlHkNE8wYACXPPTZfL6NHD0GB8L6xUTrnoJm1kEpdM8sG778i7b76pkxuZ2bkSBENwYTDXyTJWZiZX3Rlmpsodtc8YOf6E6TJy7FjFiWYh0OKVR+67RU468Tj5/rvv5aDDp0lu596Kgzammhm7cXllNWrbPc68BFLUiGSS5OQkmTJ67HXeFt8SNPSGvWpoLkdxTT9q+PHTT15cBuKxUQYPGSZ5uZ0kOTFJR31YCAmt0oQz1ZAqXxKfmeDMxp/7zaeybOkyOeXMC3U6u662Sk489nhpaGpBlKg2GIGjx5zx4fxfQmKCdO/ZU21hZXm5NrYZ73dKbm6uVrjZ1yIXXXyBHHv8NAkHW+Wt116WtPRMOfPsC6S+sUFV7aZ1a2R3eYVOf+0zfrzmx0mYxrpaycjKlmWL5ktVda0MGDBAuqJHiow50iWffvAmODcs08++HPiF5MXnX5BXX3oZdWVjh6SoIEcbJS0lSRq9fknJzJPGhmapramG1miV3j2K1K+orG7Qqb3ElAyp2L1b3+p498P3pHOX7rJ65RJZv3q5jBg1Wnr1Hapls32VdlYja8OSaVCWrcbZyPwxHh/rHRKmJqfIpFGjr/UHWpb+Sw3tOPaQESeeddYivu/Hyg0fOUby8zohW4DBRhGx7acpWf9UbdvcZ6vwYGuLTJq4L1SrW4fu+PYspwCp4ti4nPhtamjQASY2ahri8BXPmuoaqa6s0AoTunYBDp5kHULkwg++3PDEM0/I2H3Gapkcqjzj5JPl7Q8/kmcefVhOOPUMSefSXjTwzh3b5JQTTpb9Jx8g9z30oJZFSfz8Hx/JSaecLq+/8ppMnjpZ9yGg6v7Hxx/Low8/LolJiSqJBDIjZ+riPU44Qom6dikzI03KalukvqZWGurrJSMtAYRPkpraRknNyNSZtwowLGnQGUxCer7/2RfA10xnmEZl7oZmKjjUIh3oaP4b00ZaG+k3cUkvjhpOGT3yGl9rgKpbG9rE+Cfg8wWCLCQI1UypoyrWGTKyNf9QgCW7eq2YmEcAYxu1kSHVWzetkXFjxukMPSemgi3N4oi0yvbNG2TD2rWSkJSkxO3dr58MGjpYOG3ZqaCTqlq+LllY1Jm+GogclkAYBAAeXBbI1wOozl994Sm57OLLUa5L92CoqqqVD997Ty649HI0Qro28NrVq2XGFZdDGvOkb+8e+nbMuaeeKOedcSrMUIE8dP/98Nzd+moC4dQTT5C/3v+A+H3NsntXmfi8zXjulG5gPu4LkpicJiFHgvhCbimt8qmdzgCu3Xv2kLTsfEnA8zDsJ0dDOYHHxs1ITdKlFhBBOXTKFNmxdRPoRJqicqSvCo1pZK4926ORlRmspmM4aUu6A3imZP8c9qqhFbShTMH6BjcKoL1ieTZH8ayIsSAEMQ7VDFU5i/Y2Ncpxx0xXZOi4cCqn2R+SbdvKdAUSl3IYRwvIIj1fwmY9CExDJuNsRu9+fcEEQxDHpdPAjfV1Kln0F2pqG6Sqolxee/EJGTZilHz/01yZAkLuLiuVKRMnynRIsR9druKevSFJn8sZ512ozHLa2efKmLH7yGN/e1iGDhsiJ508HebBLWecerps374TWiOEBmLXDY4S6lhf1yDbtpqFgYkpibqEhI2jB2qrzK2myAmGFOlUVKTedX1tjda7CfWtrK5XYUmEBF5+xbUS8POdAdSTtNaDbY7Gt+6VriCIPqNxZARNAdBH5jm7ZPZrWDbsVUNzoRHprcYe/UgH1IO2nIK50EJQonYN8MchbYbxsG338cccrfawuFdvGThkiAyExA4GUQcOGSwDBg0CAawpB6tS6ojwz8qHN6pJtKKi77DRDnK6mnawqbkFXb4GSFCKvP7WP/RtbTpNfP2rZPs2Zgw1mqD3Dz78iK7apGc87/tv5OnHH5c5X38j5150iRx40CFaHt+rWbdmnV4no8tS2KWz9O7bTwo7F2kefDGJtDbSRaYkd7PeuGUNLBVPYH3oKHFXoFb0rzlrRSpxUVYkBl+hvkGOPOIY1NllBEPzJO2Zp6Er6c8zXxA3wmbstYLiYS41wc9grxoatYlwexYWSrXDbEzT88IcBjlcECEcbArDeWwSLtsJiTshVW3Tlo2bZMWSpXCAFsvGtasEJgRxzUwWKUfiKcFQMUoqJ35UX2v2qCxsrAKuCzp3kfj4eOkJAnbt3l0yc/N11ru+rkaeevxJgw9wmLDv/vLtT/Plz3fdIa3wA9j9eeKRR+WUacfI17NmKaEuu+pKmXLgIUZ9It3f4XRl5eRKHzhozD83D86fy6EmJyub6yUIwJcmzLpGMgkF0PtAmHEuzTP9b9GqEDjzSExOFb4LVQW/w+1EDwaSaCanyeimccnYTMT0pCc1gM3oBKNBAEjAM9tBkfgZ7FVDg7gxvjHGPiwzUvVMAnbIUNUIC8OZpFU1rg1nGIRvj/KFTDpIBIYxLqdBaX81MbNDnsrViq9D111xvZZKh1U7u1QWz4O04OgRX8TavXMnuiw+6d2zm2TBMSKhqIUOGDdOJk2YIKtWrFKpuvG666R7cTeU36L43nDLLXLwYUegXNwRNzRSImwqGWztylWyfPFSMOcyMOY62bmNL4oajaM0sBDSuuM+gQ4bGII9AzIvGXZXCfHiGjOXOpq7d+1EV6xGHNEA7HWirjtRehGQB6uqDad0JIYGtDjmiWsN1/agpJs2IQtY60v2gL1q6FCoGeaJjcwuhemTcpsO5XyA4TTcI1yvyWXgPJvvGEZi9+lZoMxCZLkMi9uEDIStzYezpQSDlmAFkAMkmflFVKK5aIY5aRyeLQLzSAFRuUSTQ4LsP6bCQ2dfeduOMjn97HMM0VD+MccdDYn+SS6+4kpluh/mfCMP3fegHH3csfLUy6+hb7uPhbtVF5RzyqmnwJP3AnfTnePBocy8ggJoDG68ZuqnhEc5JDjDmI8JN/jiSnsNScCP+aenxMMxTFGfQmuMeBxSKe7eRZ9rKMJ4aE6at2lwFTScGabACDjaysTP4GEhZ8FeNTTfyGLmrDztqJZBhJAhwWROETQF8l4bWf+siuPv1bc/0IamvWM/OicnWzZvWK8Ss3bVajg8kC7kowTin3KrijbSo3QtDnmTmGgMv9enY8m5OZlw9JpA/No24k+eOkU1AdPTYfvww0/xzKy7S0xMlvc+/hC9iIh8OPNdteNEkeblwjNPga037+jRYaQPQQbmNd9+7twVarewAD0Rr64XtBuZpsCWLk2Lcniwu0P0Gc4xai6EFnQJuXtBTqciycjpJHFJ6RIRtzz/mrUJmBLYnGxmMbWygDc4SFcuxiYoY1iPeBWJhiMdF1nsVUM7pVVXk3H7KbU7uKZjoQ2ohLWk2GpQ7U/zEvcs1EaW3uX8RXNR+Th4qfGyaP5CZSA+T4HnWl62W0eWuBCDYSRuGzOBiMwvDf1gqj12xWjfqtG3diC/7NxcfWGZo3NdOneWex+4V7775ms5eNJk+eSjj5B/ghxz6GFy2gknqDnIL+gs85ctlocefUIl65JzzpRzTzsZTBCHdLN1mf2877+TJ595WgYOHgTcU+CApenbYlyT3ATnqQlMth5dNb7NHdClvxbDdwBqwIbqKqkq3SF52Rmy/74TZeKEcTIefX0eY8eMkv3QG5g9+0t43UHdfwptpEcYXcgIjigYMgyvnyaO5fghEOFoWBuW9LVpqOXjUPqzufgarfWSg6Hi7wAHTKr2H9rl0iuv3b4TNjYOnDtqnwmSm5GjbKIZIHO0gp7J/do4uGcJfG7OKFkRIDIixx5xiGzcvIsqBkFcjuhEY6ShwXLgzLSgwevED5vGNAmwlZnZ2SB0umzduBHOWVArlZebIYnxcdoAm7aUQHUnyAN//auMGDVGmYJl3X39xfKnWx7QN9HpYX/79Zfy6COPwwHkW+Yh6denm26+OWLkCLn4nHNk2kknyvEnnyZzf/gRWiMk+x8wWbVMCWzsDTfcJLu2bUU6e8g1hjzduiA2Ly8PTFcFzeLVngDLSklLA07JctPNN8pZp58l5ej2cV9NNgbTskGIQxDOG+vEl8FJLKbliCBXGmocNDDHMPhCDPdMKYBG2bB+PTRPIzRCti6gJX3txk5GXccOHHhZzOFY44y51neprKzTdvon4BzTq1fhjPvv2MWXsenajx23r0632Znj1AZaAct2dwTS3eetk5rKSklB1yQzK08l6ZorLpZVazaiIRKkbHet5IBgkXDAjG3DUYqP9xjCohAOjWZkpIOZQlJTVaWjVPX1zdK3f2855ZTpctgRR0lLq19KtqwFXk7p2W8wJMyaNgUOlDWeeU8g2uwr0yy8/NxjMmrc/vqWAc0LgdK5ffN6dSD7DRjMAFm9Yrmcc9b5Kqncn8UHs5CKc35+JzURboGvkOiB6hTtJ7cEIrrD57jx43R9WzYYlg3t4V5CQIC+BbuBdbX1OqVKmnKbhLz8XDVR3HKSmoN74pEhOF07YtQoqW+ok1UrV0i34mLdUoG4UcCoaTlVPH7o0MvAoCvR0BuLKirq9051J8PrJnLgHGpqEooI8U8PK8w+lLOsH5+x4f3eenno7ltk56aF8tWHL8sP384CYi756+PPyaw538onn38hhx4ySVr8XvgCTqjoFO0ns3lse8dhzm1btkjprlL0YTvLLX++VVauWylvvv22HHbk0WCQkNx365VSX7VTKneulxcev1/3bWXaJfPmyBnHH67SRmeMnj2bm1IUw/Oly9dJj559VHIgb3gOdX7eGbJ60VdSunWJXHvlhVqPAYMHy0Ko/DUb1srTTz8mvfv0lBY0MM0Ona3+fThSlqzpU8C8cW4jvTw4ZOpH/fjiEfvofGODTumrr74qFZXlkgGNxXWK1FAcEg6EAnLJJZfoKm42sgGTH8muQEFjI1s0Jxg3xfa8zf6YbfF/B5xTx4/vdP7VF5XR/tXVN8qYsVDd2blsAzaDRlIptnIjIgq41z4m/xBGNRQONEs8+tN8b46g4UjLsx4aCmAeqtLhzOBW+440C4hBeWNc1SYW2Pd2f5xM2Yo+O9UuwUxzci2YncaUZ99TXRJYRxNmNU5Lo0pnYjLfDbLkAo8plXqJMA7tEleCbtGHR8TRzJqFof1ydKJh86ZNulbZCdw4dlAI750Ls3/8Ya7kd8qXww47VNX1d9//IP379ZEVK1bKIw8/LDOuuVb+BpPEgkNo/GHDh+uih9WU6J49wVApKs02DagpDxgx/DKH2wOJboFEe+vbh25+Gxy56e7EsQdMvoZTbfR2C4u66GoL5SD+cfAEf4Zw7cBma5NuRgHRPZ4EXjC6Al0FfQ7k7IZT94HUIqA8ZaIOeZPI5gCbMX/rnqDXyI+4cBthU3FTTcWF8ZCfMgDLxi27TdotssJNfsgbku+J52uCSUbFW0Bt0JYXgI1t0ph7xVeBzB2TZKTnPkecfWM5nBWbMeMamTplqpqfESOGy7HHHCOnnnoq1L9PG2ry5KkybCjMBeCkE07UsXd69qRDXn6eaoWa2mrJzsnRASNqLWoqHoHWltZXX3rxc+Bf4YiF6tK8QbPL3D8BZ58+BVl33/dgdV1doyyd+6W8+PFmbZiigjQ578je0qdHrqzfuEme/bJJMvNyVB2VzJ55fzgSaYyGw9TFHHmNktw/78oTdVfXYdckZ+f26dKzixKLb9Ns+v6zNwO1lVvji4cd4w26B/MdDBKOjaEaAEdyw8aHc3v0PmpHvbMnx48ZzpdZtdFAEK2cEt9mkr2pLgHx8ceGdu1afF80FvGiPB+UBcU9ilzYkszUZEhhZogl8DaQj8JAddGqVdd0Le7ee/WqVdA0sN/4URN6ocaffeY5WbN2jU7McEF/Rnqm7L///nLYIQfre+ONjY2QYi6logMIPwe+S8++vWX37tKq8YOHPpOYmFAJmvmtIknkaEJ8UmssHKuKC7t2JiY4KvtWVu5dQ3fr1i3tr4/eW9+AQj9/94PHl/60YAc83BASc5W9C12utiqC2KCxIxhzuOojDne5wxmucLdGfUGX65fDNQB32OPpVpyW29DkL2wNhgpBVBhmXanRFIzEqm67dsTVzkhk//SMZGlq8kMy2KAx7WY8/cb2x86YVjyxS2HqiMZGzl3DW4XzxomNrKwM8Tab+Jwl8nlb0P1KloYGryQlchOsCOxkSDIyU+EJN8JJStMFBHTE4hM8cI6aobmy5dIbfrwWArsR7LjD4Qo1eoLOcKvTaYvsPwUut9qye/dHKakpY1etXKlOGCUwH1LJN7IqqyrhhJZqwzOcO19nZKA3oW9vxsGm+7WRW2CGOHjErUi7de/OKdCtg4p7np+Tn7490R9tRmOT8cSLM3pGEV9dXbgQlmgp3BAE2wPWvwvOXr16pXz44ZuNVBWnHnnc2XGJKfUwmDtcHkedO+CMRBM75APeYqMmBwLB2sTEAN8BsAszEX4Brl5cxpSezpoluD1hNZbhkDvEDbPuurHbmV2LAreEQzEaaxdffuQcC4jvOv+qpltPn57ba+rE0Hm2cO1RId6wSSDV6irgH9KCcFDteMbHdJpoYnRUztBKr+lPNLck+S+5tuzyUMy5Lt7l31JQ7m34dxZ9872DuIT4idXoKbB7RLPwwIP365ZSebn5MmTIYKmtqZWiLp0hqbu1y3XqyadKadkuqaiokDdef0P+Chvt41w9HFJ2rxoaGrf06V48vUtm5pZt9fUc4fkt+irsQZffAOcn773Xp/eg7usDwYgcOm7iaQnJqZUxZ9xmN7D4V99r+BdAlxx/WlCQ4A0GM0KJ7iwXzF0kGlVGQAPBXY4GHNFoK++jDmcSlHUibOwfszY7HOYMQxAeeVMkEK3htFiJeZ1hr6XZBjY0zNlE9qPpLDbAoVV/huaFpgUHh4g9tLFwCt1xbl11SnOkI2tsJjIrTFMTtCrn66trqrb06dbjpB7Z2Zs31tbStf6vN3R+fn7i7G8+9nYqKJZ+RQWnpadnlrs8sY2e0rrq/6F3OZz740Bt9sCXK7LstdXb8FwD/2BgGZBiNu6/3MAEMKsz7p57cq+99toKOkxcp8aFiWzn3wV93h6J/OCmaof/Qzt/4tFHXDB/4ZL5Ulm59fde6LFhrxp6KGz0W19+XL9p44a155929p9T4QDEHJ4tWVVVdXuzj9n/34GN/Rw0k6uhIdPvcqW73NBKlq/4rwKHb5NdrkBDU2t9ut9fD41KQftnbLNX4Pxu1qzBy5f/VJHidk/omZ99QPfswr7WByn+W6ToP/DHw95wlaObSLwzLzk96khJhO0IOVtamuw3AKw4/4H/wH/gfwP8mkRr2H9esvt9+N/2gh2BtCFeuk/1z5zHjkRzjkSftv+BB8bF8vJc3tJSp8/rjcGdjzXW12uljp0+PW7IhNGdmmqbufHB/wqC//HApU10enSXxV8CO29/mPtJP6pjOT/vwPAZ8MF/LdZ6TNx051MAn8bhKcPWblrU+OVbXzQ0u92RrtXVATjKHKTSBtfG4pzzJV99Orh4wKDlHKCvr+fGQm6Jj08SbhfF4cbNm9dLVXWFcK8dTgDoeiinC93NIM58X8gh8XD7OeVArmDG7EKwS2HuHTo4EQybV18aG2olLT1buw1kQM61cuksh0B1AgM/lsV9P7hikngxHT+9wJExxuNCupZAC/qc8dZcrjW2jnJYKPud3HsvEglKQacixYx1ASLi1oES4GXhx7QcUOGSqcSEeF1LzTqyDnxjkV9b4Nw3x5tDXBQQCXHQAs+RH0djWA8Ht/AwgsRFlFxEwTolJCTpiwPcaYpvS+o7ZEjnjIUlzh0v/KwfN16LhQPoQ6Ns5MO8WMdgsFXf5eLkCKc0W1rN25Sc4AlFw+huJUlycqpwW+t4pG1qaH7nuCOOuTnsbmlMLvc22165kvm+u66fOHzcfrMaaitbm5q9kdZg2FlQUJjQKb/AAyJF62qq4keO3lcy07m9DrW2kkjP9hWBgwC818GAjsB7IK2XjKG3ZuKBPx00sNKaf1a8DsA4bOC2CAqIBbpaWesj87Q9L30llTNXipN5ahVnAS7MnwJHxHSAwgYLL/5nqMazI1vQVj5iMB4XX9igdQN0pEnHwRKTe4fyAHrXnikAcS3mtcuwcdRrxLWnici4rzz3zLVPPvHYF7GWSHnPpqYm+7VZHpyaSc5PTi5KTPRkI2kyJ9sDgbDDFwy6brnz5r/1GTio15DBQyFliIq2LivbjVNE8vIKlcsV6Z9VRitBhNFAZCklIuvIuBbns8KMYxOEJ0qWaRiCqRTT6p1FIMam9NjpWA1Nq8lMWk2Ha0o2pcPgGEU64MO0IIrm1ZauHZgrnzEdpUvzRCRioQ4KwvSRJtbIDFWwcSSYk31tzsyTSdg4lGyT3qQjrjY9CfzfVgb+GWnHlaVFWEc+58FZOk7rfvHJhx/cc8ufn3THObc4y+srOXqpOHMrys6d05xpycktDmdcvdvjqkxJzahIz82sTXZLbVJ8XLCutloXvLPxLrnoUjlu2unQBLfLkYdMEa/f19YQNph7YmQanAjjxD+tqD2txhkiImkzCaVWU7ISmog3vKYqM+qMoPnQfNgRwUE2c7FsJRrzxMEUvGYDU/WbeJqtqlaWqStNGR9AJtD4VNF4TrPAyQ6+QcH8GItlsFHCUKtsLBMHKpZpNU+WY8wMJ1D0Gc6aRu9N3izT4GDSmTRcm2fnRcY0cVl+GBqKuCgWBl29tvMhPoGWlgSQIx26LCm9oICThqA24g1EfRMS8nyxcLgmJSGhNMmTtD3O6SxxhmV7PY7M7Mwg39tlJksWL5Jv9dXWKOxsHZyCkDz15JPgQq4+sQlsJE0JqghEYYNCuhaMtothBH1bwbpua2yk5cF7Hmxccio1CSvEyjI/HlzOQ4Lp8mMcShjgGA4GFIc2Amq+LAWNbkkxP8zDHQkoEQT7xTkbNzY2y2NeJHoE9tCuj5WVgrk2+3LTZ9C4OPjErAA1JZBR2zWIKZPAa66M8TaBlsC9HRDHKosomRTwTYgxbjRXKx9zrZeaXwBt4vA444Cr0wuNzHCVaO72dOqWLaHhdXW+rJ07m3nklpY2ZVZW8kOyDZW1FX5uOrp82SLZsmWTDsBz3VbJTr6GGi81Fbu1MVgWUSNhycnEwxAnKiWbV8kFZ5wk99w6Q0pK+HqMATYYG4PxaIa2bt4kr7zwglx24QVyxKGHyT6jRstwmIwjDz5Q/nrffbJs8WJ965HaQMtDOjpGPHN5zjOP3CX33na9vP7C44ZIWgoIgJrO//E7WbkUvihCX3v1FTl86mTh13ttKeKZwDrw9/YLf5WbrzxXvv/8HQSSnBbzWjiz4Roa6uWbr7+WKy65TEaPGCXDBw2XQydPlsOmHCAnHH6QPPzAvaDbYjAVP+AIJrWkmsBGKS/dIc8+fJvcc/NVsmX1wjZpN9IN7Fke8NK6IBnTKs0YRrz1OeMxKunOcM53uxyuKDjNAm1owh3Io+Nm7Tws9zwEdQ7hiOh8bXGP7pKdnqiEqPE7pKS8WS66/GpIF71vk52SxGpkXjDtqy+/JGecdqwMG9JH3n/nHY2jcfkc0vKPD9+VffcZKycef7I88uhTMm/eIlRIpLBLN93gtbyyVt56a6ZcfOGlMm70OLnt5ltA5AZV/eo3AJ+6ih2SkZ4mB04aK9WVu8UBBiDQTCxbtEj+dMXV+p4WiXLp5VfI9FNPQ/kGZxJNzQO4jdLdWFsJxvHLhRedq29gciduJmR5PLZu3SyXnn+enDn9JHnqsUfRI6mR3LxOkpWdLc0+rlJ1i681LHNmz5Y/33Cj3HPLtfLs00/omjGlC4Bm6NG/3icjRwyWww47UGa++66FD5/TjluNaNMKuPGK6Ui39ifE3+Rp6ElNqY/sx+0N/RugqcFh0AVm/VYYkvr6G3+XieNGyLiRQ+TVV56XPr16GPUIoKpFWYC2MlSteb3NEpeYjGCP9O5VrIix+7JmxWKZMnE/ufWWu8HNRFR0WS/Tcz9IOia8j7P2cGUluXHe5599IeecOl1efO55zZ/l5hcWy8aNW3Ub5KqqenRn8hULljV4+HBZsGyJ9OnXTwvhqo2LLrtCV6SwLM4IEWgCmIZvZPTs3Vs2btqkC/25OwPLZxfn7ttuk9OnnyqrVq6DJnOja5OAnmxQlyRzQxri2uTly/2WhIFmy1askzlz5srk/abI17P4PjQdzJh061oky5avkxp0xVKS+X0ibV5gYJrRUNXUQfPrcK3h+NFH0FRWeGsr94beE9pE+3fAMXXq5DNQgWI6P+wH9uzRS4479lg59rhjwMV5Woj5ay+MYCNJhMdAWpctWQ5nIl7OOvdi2KOgvPDUo3Ld9dxe3UgSiU8/gBv78pUX7rDIfWu5AbBZ+xxAPGZnNEZWZrqU7CqXV15+RaadMA19f7OJYHlFg5x29vngKe6aBNUEG8hF+Vs3b5FOBYW6sxKBDMLv2lMVf4vnfGukZ6/eKrF8Yb0lEEKabXLEsSeIJ56rUxrlhGnHy5ZNm1E3MJ3Lgf5xkr78rrsPxXskAX1afe8b+GakJaOPm6hjEqwb36MmbT7+6BMJ+htkzLgJMmLMBNm6bbskpaTJKedcruvcyLQEMgOpyLO5NmGqOXnWEEvCeYc/mtCVy5ZtWrl02WoEVLtisYbalpYOHxn+HQhHow5WPgLONttAQZ+jQewtZG1Xn5Vg4TZiem3dZ2QXyPSzLtbF8lzH/NQjD8rMD7/Ul8n5RUK+acF121w+U75rl6ah6uYSXwLf4mdD6nu/KA9tIy5rDxQOIhw4aYpWcsy4A+SUs85HnqbbV1dbo1vj3nbTrbJ9RwmYIxN5OyF18XLvnbdC8vV7WVDPO+WZJx7X14Lm/fC9fP35Z9J34HA59fwrJa+op35IYSrKqK+tlwAajS+18yU8s1u06IJ7uKuwjA5IZop44uKlVhd+0K5bahjySDPD7ai+nfOd/O3eO/HUISeedrYcevR043AaglmNx0u6XwZsmuq1/jPOqjIGApiG9HC5Yr+YbNqrhmYkShydHi2MXIejrVictJHxTAsHx+lL8oyLg9c8iAiff/DOK/LCi2/DC2/VxuD2Fvy8eUHnIkhzgao+AkfD9C2FID+cxNUWXIxv1BTVnr0TAInBFaqnwV7y44dkN4Z/980sueuOu1Rij5s+XS6/8kpdpkP8/3z9dfLNNz8q8nx+4WWXyWFHcNMamKbX3hR+OBHujMEdOB51xDGSk5sHhsyDhjErL7lgrry6CRqkltVCeIakJHnUHHCtGt804Ygh0EYZbAgO3HCEDxRFwA8/zJW3Xn9Z6cif/rFhcaap5AXpSs3IM0Hrbd2z/koNxlHmt3QotLm5aIe9Ud3OyVMnnZmentadRKdUcQsqEkCBpQLIVYqSYqF/htMA6hnyh3NdVbmcddaFGubGY+445JGQtAYjat/YoLR7XBKbBDvJPcy4JJaeKCWTY7xsRObFd5dpU7l+OwhHsXvXfNm0YZOMnzBB1VsyNMThRxyuC+4m7r8f7GuwzXEbOnK0nHXeOboZG8eJ6cWPh69AZhw/fpx88dnnMmLUSL2/9uoZ4gMj8W3NzOwsff+Lm95QmtmAtMc0D9CQ6NpAqql5oLo5VJmTnaE0CMFsctstX7NX8eXiftZp6ZJlciB6FFz0z3oZ0GZXGtmDJzqUDIY03UAyuIlHQpO2pLXGg3ldu2LZ+uWLl63H839NdYNoXlaEfViqzLaGw8+487hijVGwqnFeWQjwR6R4UEIvOOcsfXuCOorbRCTBm01NTZZtm7dKBXc9QkX4adMecISKIOEZmRlaaap0vsVIr5YvxtPmsTy+WUEzQhzY7ZoLtVtdwy8WheTPN94gZ556OtR+EvrXIc3jo/fekeefeUouPfdMOQtS7mtskPtuv0mOO/wQOfe0E6WsbJccffjR8CPOBY4xSGuFLJy/QKrKy2T71m365ueObege4hlfGuRbFTwycqCJUtLF4YZzB4SzcrOlz4D+cATQoDG3xPHj/GBGjpMrID0bj4x9xUUXmYZDGE+4UILxeRvgGcOMRmMsE1MbV8PZBiS6dfwM9q6hzViVZk0HhAjYBfDacBMOPuc9n9vh+LFcqpWy0u2ydUcFTADzI4MYlRUKs9JMzcEQ9AF1MoFxCOwumEpw0IbvZhX37iXdi7urRFDCQ4EA7J5bmpr9YICIPHDXHegheOTRJ5/S13qIC9/gfODuu2Tuj/Okxd8iTU1eueeBh9BAuXjOb/Akyowbb5U7brpRLr3iIh0rYHlXXHyJTjhwcIYVIWOTyVavWCV1NZwY5McUzDaXnGgwF8AZel0HcqKgUVyC0oqvA1FTpaUkglnNyJd+IwjPdm3brILEJjJjEKAMDhvsptPwtqa247AtLNOI65ZW7pqyJ+xVQxMMJzEbvdNC9J6Zm8C2s3KX9SMR2YhUQff8+TaNT2ahLW1pCara27ylRDKysqCKczStnQdBcWd+VCXAlvdJcHySuH8JGpm2mYvtuOlbGJJNNV9TU6nDl5xle+6lF7VLdNtN18t7730EZvBpQz+Obhm/XkVW9EAK77z/Abn2iitUE5ww/WRj/1E0N6bTRgPxVVkBAZovahq7y6X1JGI8FG9TdwUriKqeqpxHayAi9WA0tocuzPckyYxrbtQXGJmWB5mgXVuavFgGtSnZiSGIgXvc4YbXJhbMhG5EsifsVUNTHWtFKFkaYlQFG1sDrGwZx/4pEEHrGUeg5i5YocTPyMiSoi5d9AtaAwYN1L4t1TTjajkAdVjMFRgDdopaQvNimeRgh6pqX3MjmMhoEUo4e5AtwZj8/eW/GyLhxzczzzjnPHnn/XflznvukiuumSHdu3dX5mHDcmeiS889j5IgZ11ANQo7iPxf/fvLyBs2HUXSuUpCV4l2mUOc7Gdze0lkovQh8lwXrngqHQgo3aIdfQluZ0Wfg5vmJialovfhl4grEfUISGVltTKQSqY6uxQQQwPNDwfpaTSooTGu9KytYtGZ8bRpfgZ71dAEU5igoVA5nDVD6/dbubCx+Jyc2dxYq6NSOfn58K4LtW/MLgkbnjjacZVoZBAtjwXxFuEgKPPhvfIu4ucVdEJDID3CuSNRfZMfvAhTAC07DypaeweIxzLu+vMtcv5ZZ8u9d90lqWgkLRTAzevuvvV6Vc00UdzUxm0xznvvztRXd6l9UtIytEfQrUcP/eYctY+SG2UongBlEGRM6efgEpFlw5MZGK40xFUzmNPnbdINa6i6+botv5RUA0fV0IB1BYI4m5wNMD1JzTCNp4H8Z54RDYZCS1i1a4e9amgSlhmR0Pq9O2RjFcOqMEI72AXjpw1jFcndh/gmAnf2CcPGlZbslBI4Ndu2blUECRqfiLY1tlUt/pGgIBoJQu+bSWgD2Shc70wHLSMzGw3k1neWd8OpStI+LswG7O3zr7wmXbp2VdsYY77Iix7/dVdcCicpqGVecfXV2puwpaqutlG/3cdP4XTp2kWyc7J1op9eug4zAglbs9mEZiClkdqFzGmC2Nj8Q08hN0c/fMJtKJmSL9UF4IUTvpv9leKhWoEBPCNT4+sYIDmV5noG0M9pK9t6ZtG8I+xNQ6NcdxD6E3maDJmZ/swNHgERVE7vmQBnZQQ+1jCHlJbuVKdp9fIVsnHdOqkor9Tdg7glJKWHBFNnAgfTUF0TY75jxW0eNBtkSaeJL6Db5XFzGq7c6D9wgD7jgIfP55dGfg2OeGlCZIsynn35JThxXYiWBBDv4nPPgfr0qXNFjA+YepCWQ7unDQ4GYd85A/1jJiIz1dWbTV3bgNqGiOklrpA2qIxjxs41jAys+Md0FQi/yMP5fjKkt7lJHTSOsO3eXaZ4aEWBCNO2zcLhmkBGULtM0KqZ8rUnhHvWV4N/Bnsl0U54JrbXqY1CRHjYJ6twVs5U1nA5OdGk58fLm3SxguF0hCGQo110mlgpNpxSGWBOJo/cnCxTJqWcoVpJKx7CaTP5GgudHL6Q1ljfCObxweYXqvZRu42jtroaRPXJuRdcrI7hDZBeNhifUyXdee9fNB/TezBOD7tNZKpdO0rMhjorVuqH5exlTaxHRwYnMO+cnMw9pJAY02FU5kUgN9bhC4uc5oXs6yZ3ZIZgIKSV508BBRjtQi1jyrHP5jkOXGoKhrEt8ENbGGJ1gL1qaAV7VIwVQMFWCW0HR5FspPSRNpx5xnCOJunUooUoj+qaOtUSirBGZQLE10ENAG59aAxKlh2J5bclALBxKRnNzV7dv4u78vFza4mJ3D3JyMeP330rJx13nJx4zFG67/adf75V/nTdddqQbBjuwjdyzD7AEzmDuEZiYuo4sYH5AhylWefBYf44ls28yaxsbBsdXrP+Xth1ajlE0njNwKsKzpbtmDWggYPQZskJHu0W6k6AOLKzzU76xIGgdMY9QYtBuBEyi1LmkabhJf+bMliTPYFU+6cAWQ3okCcKVpWEMM3cRsKSaKJjSzPxUcbCH2dXevXprfFt7uRAP8e3CwsLVeIME5r45G4lOMIp8ar6tFQDJq4hNLec4pbJ3GeUJcdDffv9AfgRHCs3KpjlcnDjg08/0y8l0kc4/cRT5MkXX9QBmnMuvhTZmTxZrmnQiJTt3G5JvKkXD3YNyVy4VDVKHAhmnVhMnToTlzQyabgBLDeHJf05gsddfbntMz16jiVo7fBsyNBhSGM1LjNgjtaZpaiWIA31DlRmGRbOeoVnPMLczuhnsFcNzTaknSCBlQh6mAl0rRR/eKZ2RP9MBW0gMsW9+us4MwlHhuHQI3cgyoKDo2iTYKwgzpqnNqYNvDb3zJtxGZV58RthJHhmNogHCeXeHxEQJCEpBbYvpAzI2aq3P3hP+7Isi5MKcR6HTD/6aHnsuWdlxOh9NJzAfEks5p2TnQ2P3aVj7FwtwjHsbPgD/FA5kERsC0fEZ53YSDi11V0HhKxwG7zwuPkRNtaDdOTgEaWf3bdho8da+QKIiJ5IPXPWuvPOwlFjmmgKfE4hAu2sTNphrxraLogsRA5mZgSejYTisBwf0wjWwcYD8DolNV2JRxTYB6Xt49AkN2Yr37WzjTg212plSDVTHYRZ4QQEqXeKRmyB40M8aJcZnzacY+WTpk4FIelkOWTYqNGSmJCkkkAaTJs+XW6+/U657tbblYkp9e18ZdUPx/RTT9H0BKp47mNGdZ7XKa9NffMgTawkWj+DJ/CzwgzgAf7SMjIlJTMXTJesOxzyI5QZutUzHT6zWrUtiQV2vYkLG5O0MhoUoAXyZCrA/8jD3HSAvWpoRrOLoqpjPqZQAK75s6WbKozXRIRSaSNFNXX+OSdBQtzaf05Bt6WpsUG/cs/vQPKDtTaBSB3VpCyF0mBX1GIclkdHin3mXGgFDphwGRF3EiSwUU47/TRlGo6D//TjXF2gwPSscI+ePeSbWV/JvXfeDvs9R/NjHk8+/ohs2bxJTQnrcMJJJxEbvaZJIM4ceaNEcuNaOntKC+DHMk2jG4ZU22+FEX1qBfbZW1r4LQ9oooQU/ew5P7fagB7CgD5dUZJJrwl4Z53Z+HbLQaT0TPrbwCs7LiESRiuApx2O9r2c96qhHTF4IEQY11Q3dhmmIdnWBg37TKzsa5V4q/LnXHgFMVIVymHJbZu3KGNQIrjtFDeFtVW2fmMeoBqCBVpl0lfgECYdMP3YfkqqdOneQ7oVm4EMSlyXrmZ7ZTbIUYceCccsQd547VX5x8efaPks876//lUmTBinZZMhXn7uaZn37bdoHLccd9QxaAwz396ndy/FPT4+QSdF2Hgb1qzF2Ylu4nr1IcgIRluZRreJbtOAjbwTnju/sM7ehw8MyRU3dbV12hvgTsS3/+UB1J15gL7Mh+mRL/PgQX+FK0C5GlSFyGp6/rfjkE4aV58I3/AwkQB71dDQy2E2gK0ubPXKo70QAK+tvLV5rOcajoMDGlMPGKNSwW4Kt4iiU8ad7sz0m6ikmtdNjJnQ/Jkn/uhEFRXmQfq3qofd3NgkTc0gHvqiXD/GLZ2488+jjz2KuEE55rBDdDdBDlVyoOO5J5+ULz77TMtiQ952932Q7p7y+aefyNdffgX17kF3LU4S4+PllOOnadnPv/KyjqxRE1Gi2dUisG40H9z3jF4578nQii8OAhmAAzwVcOoSPE45/LCD5bBDD5aDDpoqBx04VQ495CA56qgj5bJLL0JDIj7H1MOGaeyDYwgxCCbDuVUk+9/tb6WYtmB9jPkwRzjQSg+S1zGYJUXGkpPfBfc9D9zxbH5uzjkBcHh2dp4MHTrczOsq/dkg4Bdmh9xYSTay3UC0d0zHoT6GcZBk2rTpOiLGyXtKJPf24lg414Z1KijQj65TGumgxKOfTJvObZY40KJ+Bg8Aia82DWVoeSDUQYceJPc+cD+IHNGhRVKD2zSG4Zh54S0rktbSXSAHBkhFUEyXAlGCOFnBOMSb0svre+66RxYuWCT5sM1LFi5m0QqUauLG4VD6HFs2bgBOCfoKD0ffOMybmBgvR6BB77r7fm0gNpSWbaqw18CGZD+fU7wrV69Q6eaOgdRArD/BNhd33nTdC7O/nD075oiuSo64dq2rrvbvpeqmPmUr0tMlN9kPSCtTCIEVIBdrRSzgJSWXYUSIe3Y9+sj9mo7cXldTo1++oe2niuNoVkK8Wz9BzILYL6YtJIEKC/JYpAXc/ipHxo7oJ0nwhrlKs/+AnvLXRx42j1Fuq7dR7r3tZpQFrxZMxV38HnngL3LStOPl2COPkgvOOEMuOPMUKCy3PPm3B3F9mkTAlMTzsIMOVYliRrf++RY0ZJp2q/heFteGUcpV7YOwxJsawuWOB56t+i13piXOHHm79c93wjb7ZeOGDVKyY4fs2L5Nj61bNsvatatlxfJlsnjRQpn/0zw9r161UpdVb9+2VTZuWi9rVq+S5ctXyHowOnEYNGCw1FfVIn/zQgXxtbWJErwDoI+uAXvX0NaZKfR1Fl5opgwlAxjpJZCoBPtez3xO1Q/bSKR69RkoTz35oKSnpciEfQbDDnY16ojxwSipKYkqqXRaqB7tUa/k9CwQ1QMiGvVGiQ9H+UEvOkpp6EJ9pF04rTgaILdTZ/nLQ4+Y8mF2kpLT5I577pfv582V5198VoaP4F6hLrn2sgvklrv+IuPGj9X61VZV4PkTmgeBXcnX33xdPOhDW9VFGXSS9DHuzQUbn+vP8vMyhQsZuZqEmo9dvvLyCh3j5mfei3v0lO494Fd076733IaK+Cclp0hKWqp2O7t06Sadu3SRnJw8aCSuQfOAgZp0mJRSy8WVgVZoKNbNojXrzcMy0hZ2BvamoR2BYDikU4HIhP1JHeECB7FAOktUH5RIHrxnwYzbbstNt6e0ZAOcks1onLDsN/kwefbZR1XF8m1AOjVsJILXH0SeHN6M0w3Mabe96sg0SzFsan5ulm4SW1FZJ0tXrJOc3FyZ/f33OsxYumOLLPnpG2iKSh2oYRsoKcBA5ioqfpiJ3n0HyE23/0Vefed9uexPV8nD994m191yp6ry/IIi6dq9NzRNs6xftVQC6Lox7Rtvvy3dunZRPMkgdM7oVPKgRJEPOuUkS3pqsuTnpEHiOI0K8wFgI5F5WV9qRZo3Lo6gk8ddiKgdCPy6uz0Fyi4cNUErmEbH/MFZdEIJDON8vK1B1UFjo/Maz0F3be5qI9GxvWloCKMZDVNEIU3MzG5Enkk+5XSeAcZGG0lgfErrxrWL5L3XnpXvvnpf/v4spAxph4zYR5558VXJykhCpfmtCkiuF5KbnCgZ6ehrpyZBSlyShrPP16yjYDxS4dQVFBUg36iccfrJ8sbM91RN1lTulh+//kDKS9bJzNeegl2GUwe82Aj8bkVZaakyHZmQngQx5mupXbv3kWtvuVtxJ5lYCz599dkHZcuG5VDrd+EB3wgJy/uffCx/vu0mM9GBmGw07rxLLTN6RF/p3bOLFBcXycgRA/UTCvbMFBldPXn4CrZjq8wMk8KjCt73vJ/mygsvvyD3/uUv8txzz8r6DevVvAWsSRIyK882KJ1xUMDaNSlsNZwwBxHqAHvV0G5kYgb8kTUdLwIo0ZGLiDzP+gjcqX1WxEUSTbd+1WLp1X+gdC7IRoOU6nwtNUFcfLI8/txr8uorz0lXNB4bMiEJDhKyCgSj0uSlnWvVAQ8/ulPcE5t7effv208WL18if7rmOkiY8UKrdm+X8spq6dy1WDLTknVYlIMhVPczLpgu338zSzWSGXwB/qp7HbpO7B8ff6h5GCZ2iLexHk5WgW6mnpmTLw21u5TQlKTjTpwu3/3wnUw77mhIH8uB99/QKNX1fn3vadeuStm6dSfwboFWMh/3JuNQnWsesOPsLhHWw/F8/sUXYb76yJTJU+SKy66Q++69T87jQgh0I6++ZgbwMm1GOtrAViC5qQja6G49j+jbgHvC3jQ06AI1gEz4I0fxR1AuQt6Gs0zeezQ8fwjm9f4HHiWhiENXmex7wMEapnnhoNc9cOhoee8f/5BFS36Sq668SF9RGTF8oPTrXSy9e3eXYUP7y+mnTYetfEWWrlwm96MfrEyreOGEBh00YqLOOX/2KbpQ7iT9thXbktJ01Elny5nnXahSRVRJFDIi65CclCRLf/xC1qxc2iYZmdn5aNSwfPDpt2isRMnOK0YZLt30jZViH/v6W26VBYsXyVdffyYnnniM9OzZQ8vn1s79+vfROlx77RVKDyLJtWfaPQIO7BY+8cTjMnTYMLnh+hug/cIy+5vZZhkxmOD5l16QuoY6dMkO173JFNiQpi2V2rxl1naY3dDQHXtIM8GK8rvgvv2umx8dNmzQJdzCOT4xWUaNGKOepmbMgizQBt4jwPyj5JhGD0so4JWkFGttGP720Ao47O4SwfQPlXe18oig4YxDYCxeaWwrjXkUQTo6bVY3CsAGtBcL2IzJZzryBjB7kcfg5MCZYyRcx3Bqrq+QtEzzcRdmZeps4WhdswQ1Bzi024kzX3QgE9O/GDZomKxevRJdrSRlSDpWN990k741MnbMaHn/gw/AyMPk9Tdel8GDBwt3+z/xhGky+YCp8iE0zbhx4/SlAJbJ9XLDR4yUjz55X7eXzMnPM23BH56znrddN+OZH2bP+TrikvVBR3xJeXl5y95ItFKT65U5YKGEY82sg5nbBdjSsCdYkoPD7YqHZ5mt0sy0diNolvhnN6AN6riA+ykBdlwS0c6PjGBmp3CwHDzjgnmz6z5H3Ew8Y27QOHZc4qx4UY2bOlBCWY46kYhHR5ONlpFdqPViOh2UIArMT/Mw+DA9z6wImYuvwRo6UeMwEk8OnWThem8H+O2CCy9U5qVD9czTz8iOHSXStWs3+eGHH6Vv3z7a06iurZKvZ8/W6Uvac36OwqaQydb+365RDRpgUQa1bW66d6qby1BDdKrYnVHCsXJqHKwIOEfQgVenjSVZYfxn7ng2V3ZjEjE7qv0JRH0xXhutA+DGvte8kZ735jD5GkKbIklgM31nDjICX5NhYTZuNtMYT9yE8zB1s0hioio+7GaZtCYfginTTkMsTJiJZ0Dz6qBEOe4eioR0Z/0li5fI9BNP1AWDtbW1cvDBB+nxwvPPS6f8TnLQ1IPQiwjKc888oxWj1NIjt7PnJJLNjDzHwQ8h/diVA8MG6AE4Q44onmll27H6bXDfett1DwweMviqRnRvUlIzJCevUNVPAjkMUsfBCEFDB7hRkXJyLALuD0O6YNCUGIqfqmVgTeKwLTQqfoEwP3bAZMbjJfdSlTKvVnqpjKw5GL61iel2xMKRmMPN53xmh3vAhAxig1J5MAOqYQYyCpuljeFwYuE8W1G0L23yYtfRhNppqI1UfjgMh8j8B6+XzYnizBQu4vA+akbCgo6DJh0UT9Ud4nJragXkfcNNN8qBU6fKfvtO1LF/+gEsiTv4/oCu4gsvvSR333Wn9OrRixmjbGoHh2q4EVDdL770TGNiYnJLVm52CM4yjSOagr9w6MLpZzzmSo7fGos6NyHjipKSkgDz/mfgvvWOG+4bOmTIjLKd2+RvT7wpZfWic7MTBiTI9CNHCj92PfObrVLn6Iw+oUuqNq39sXn7qjnRUKQJtGiFK4deMhrQ5LfHi0Hx6elF/pQ+fx62zyAQ3AXqoI8Zbq3aOvv9F2KRkC9p6KH3VKO/TJvHRX7kcrZBclzEG9299onWnCE3sJHYF2VjUIq0BQBaubZ/DPuV6moLdww3Xjf9iuRw5Yehml2rw6GYF6SGq6ybvnREvx1+phuZK8/ZOXkp2yorH1q5crl2kxhK/DiU+fE/PpEvv/xKx+lppmg6BvQfIJPhfZ8AG02MOe5PW69LrhDAfjVt9GnHT3v729lfLoP2rwMvWjhBI7ocIU98XGPU5SgNxtylfcrLdevpX6n5L8B92x033D10+LDrS0t2VL3+2gery1qSplCdJaWYF+L5Ec1IOCiFnTupOgzUlM9t3LTiXdCrAhVrBGcFHQ5IwM8gFnM543Kz+jYndn163PiRqmZ9vhZxx4L1i9/7+z2RqLPppNPGPedr8lNXoZJBiQcj+VujkpPu9n/2+fqHJ07qfzMUgHbF+KnfUDACjPgOtQfxgjo06vUFoSG4mIC4ghmQF/uzrAPDKKVUf60h08jcIoti3lBR9WZtWfVSaJgKRyzagLBgFBX5eR/1t8EteUWZGfOWrPuIDe1Hn5rMSN5iQ/N700VFRbKTn1lEl4sDR5mZGTq+rwMxaHh+iJ2NbBYphKW5sVGGDx8pF5x9+iNzvpr1HR5VQUPqsCJ5KOIMR+JjnpZAXGNDQUlWYxcpDXKDg71q6DvuuvF2dANu3r5tR8k919/2WFpKQjghwQP1DDMQolKMaj6sP+gEvJx+tFqV2xVXGoxEyK66p/bPASrJkZUWn5KanFRQ3+jtAiufDe6NQ4MHWlsjNc1eT+3j9wz+iuqOVsDvb5U09I8bG5slNzctevF1c//84C0j705hWEMTzEqy+NDnZpUT0MA+r1+/tuP1cSd+TjE6wEgBEDhJd9hPS0uClJnx4pTURGkGQ/FDaLV4Rhv4zie7nt24o3GhhGQzKljhiIugG+2MQPX+gml/Cwb075/7+fffr2JD890rvnCfDDy7dOmCpw70t7eq48UVrFwhmgp8E6HGOW7g8vD7GK1wFIOoO1/kC+vG7MOHj5CrLr/45g/fef9zp99fnuhymSFFQKvLFWl0OqOZtbXB4ZBkNjLDrVV4/wzcUdpMDnJ43M4mOCiNLcFIA7g/HHPzez/0zBgNqMOVRDkBhyPaGIk01gSdad7MykozkP0rsCuW7c2oRwsmJPAL26lRp8vjpNfilGa/I7E1M4OfBaKM0m7Ho3sXh+tELudB8Y5gWgY/TAIfId0MG3JNFx1H2j2a+fgExEe7uOFPUGo5JJCYFC9pQX6OGM8U9YhOVIQS3AhLkDRVk2CKUNgP0+iFl90Qbm2t8VQ3trQv/d87KDroIKUx7WxqaprOaBXAATv08MNk4MCB8t133ylexILj3V27dpELL7hQunbrKrfcdLPadK6WvfWWmzWODfHxCS0ghzdc7WscqFPP7YDGjdXi2NIB159Zll+HfceNVWTinLENCUmJreFYtNIZc213hmKbXC2hjS5neIN9uMOyKeaI2xoNxMqclb7GieXlAW7e/htHqHttbWuT213vam4uQX6bnY4Q89goMfdOn6+2LC5x0/aszI31aWnr/NlZG1sT4le2ZmetD65at/AnmGNfVsYGSU1aLrk56yU9dZV0ytkgBXmbJJPXuZskI2W1dMJ9duYGSeN17hZJjl8lBfk7JCN1rRTiWUHuVsRfI50Ltkl68mrp3GmrdCncKqHWYB1aqIW7/AeTkoIgXOhX6vB7RygjPV2ZnDafjccv3j386CMyftx4MKBDevXqibBc6YMuVXpmumRkZMpzzz8Lk5Mk/fr3Rb04wcG16Bwb59iFNgnTxsIhZzgZWVNqOx4sDsceDNmRSX4LXKtWLf5rdc3uK2sqGz+//k9Xv+p0xLa6vYEdAa/Xm2MyboMWK89cFAYngM/+mQQwPvchdTIt3RW+0cTdPLzZ2QkbayU1QaLdkxIdRdAkqYhLCYnEx0VDCXGOpppGV7Mj5khwxkez3TF+aiHmgUlpq5fHY2pNnv5Vrqay+DlAR4Gw8ApDja6Ys8QZiZRIXV01N2azYuw13HjFFfl/efTRimXLlsqQIUOltq5WV5ZwhQmFR5dJQ0VTpVNr8jpZ93rhIsZ4NSEcLuVECglZumuXqu4br736qrdee/OjnMrKsr3ZHH9vJBra2d2Z/TUdgYERjTjjwwGXKzwGBbCQjofNzfT0mNZk8bvAOBE7LYnJM+7DKZD2rl3DLZ27uCszM5zb0jMcG9LSHetwbIhLcKyHNd/aKTtSmpkX25mVGNmUnhJdn5LqXJuU7FxjH54455p4PQTXv3LEy+pfHAiPc4XXgmE2ow9eHopEvEU/Y+i9BVghZSTOSFVWVUhVZaWO2VNCaWI4EkfHi3aYgyccVKFnzbAAzAttNG2zzY98YeHfgb1paEfF7p3+rKxc05ezAA4Ttwv+74TYESBuys5GX1yrVMa7Erb7mlo2J0X8m1uaWzbGO+O3RZsDuyKtsfKU5kBpsyOwzRPxb/K4Ihv+iCM+2rLR4w1shzRX5zQ2+sC4e+lp7wlN4bBuwsL16/w6Ll804CwdvWxOcrCBOf7dCmeLDUwm0KVRjQ3SUN+grwDxaG5qlEowSWEhWA6wfTN03b8Av1RbP4MB6Anc8/GrV/XvP/y+tSvWfnHNpZe8FItzbXa3RLZvqavjRO2/xen/CugXb4GrtwO+HT+c8vNnfyT0MDbwFzbvXwD3pk0bZ/bu3ecYfruKDblXvTMtzSoSNeMYA799mQTbvWL5sqWTxk+4KjMtbdOoqqoayy7/LuxVQ7++eOHliWkJDy1dsPT122649v1Y1L0F/aqd/1MN/X8Z+OGUO8CXb/z9xWn9hww7B532vezp/BLogH37zddzHnvgwR/YdUW3Zmd1dbVZFfFPYG+kwL1q1ZLbyirKbnnx8WeuWbpo8Yao07O1NRrdBVXCWfV/S6X9/wngaHrKCwvTQrW1GQ63Oznm3qsFH78KKfEpEY/D4a0JhWqnQND2RpoJe9PQzo0b1r5QW1t66r4TDj6yKD87HB9z7QhWVe0uMV7ov6vS/n8FND+L0OD+3Nx/W6IJcIijyeXlEXb1cLvXQrY3De3Ytm3jV++9/eqXTz389BqHK64e7v6u5OrqOnrHVpz/wP9y2BsV4tywduXn99/+4OcOl6PeEXY1uMLhFvaTref/gf8D8E8lmvalJj09Gd2ptGh8vCPo83mT0EeA6jCvU/wH/k+APXP4m1AOZigKBCLRpKQw+pSt0tjYOkokDLX9H4n+PwR7Y6P/aPh/o8z/wH/g/yL8yxbznwmXE70CjdPxA3IchPqt2bpfG6BqRD6hbt04gfkfYf4P/Af+BXC5XDFPSUnMnufjQC3Df2uw9hcCxm49P7l98yuPp6V07VucFZfQOexyZAdCgVSuQQzHIkG3wxHk1qqh1lA4Pj7O19LiD9Q31bc4o45QMOgPV5RXh3v16dWlqLj42KSExIPj4hOzInz1N8YV3MCDK2nQr+O6jo44cWkBwwxS+O/Ana7o4p9ZxWUWGVrPFRAfYUxnciWYZ3ZeSKbL+piWy/74ugAX7nIPRDsXAsviyuw2zLh0hnlomQhVvK06cHENV6cxCKBpmcoO0By4nLCDx8rHJpYC68QQlmgFIHuTt95oXiYfApdUElgWcWIoFxeZFe/muXnHk7jhKQ6TA2nO+IZOmpKJ27M2deQ9oL0epBfyD7bq23Jc5ZOQlBpj3hpVszF48F7nhrVcEd3mj3s6Ih+O0uuHtJgnDv74shYXR2l6pgGY92ZMm6EozZTXWpZe4wcSMB9d2sm8cOgaU10+ggN52fmZlExlX/GMH8rhomw3l31y9SqAOHKimLQjbtz5jTurk25s77YcgUBb/ixL8+PLVtyq2NDXUIILyDkXyXdzQuJ2m20UyA+hUMjhcLqQLCZ8i5/xuNKR85KQF50jdnvcDl9z4+JN6zc++u7LbyxZ+MOS5vj0QCjY4gqnxMWFpLo6yAGOA3DwazgGIVNHG5wzTjstcb+Tj5tU3LX708kpqZ05dxYKBbQCuj+jIYdwJxi+Bqjh1kECtfqa0XARSUvjdw1FV7Rx1txmxD2BFScwvTlrU6oA2ATbM52WZV0zNdvRrN3qGNoO7U/an1NeyFy62Nttdy3t5zxbeeBS3zIAGOGwnvCfFswb/adAzNrqwecA0opB5h7PwXSmBghH+SYbc69XVGBWSPsTk5cVaNXZ3Bp6tT8nU7AMBlmoG7CvrTz2DDAlmhBTGkNVaHGj923p7GurjrjRHExiBQqX/VqoDcxdy7DiE7SmKp1Wqfhro7OVoa04NBXbWcOpVnDibRs9NbgtP8WRZeFgXKULgpia0IY7zkrDPcDgavLDPyuRnjR+R8CdycrkZ0I6gJWPuVJof078TDjxsdtL80IsXRfPvFEBriPbtHnjjw/dedtdX3362a5ET7K/JSHkTwvGB7hgw5pe1QkPuxzHbfvv74o/+IAeHld4bGpqdne3K5o1b96S+Qt+nFdekJef4nS7Eh3RmCshJSW5e7/uQ9JS07vEJcbFOSKxiM/b5B8+cky3usamfbZsLXEffewxkp+Xr4JsC7wWAm0XdURBZDCzVQNjBO1qspHJLGxIo71tCtik561GJ/Mjj47KgvFjDCcxeI2zfdiMTiIRmJ+doT63cbTysMMNfhqqz/U/0WJm+DONrhfWU5OPfdlWvpX/z4HrtRWs5LbQU5NrkJW1nhGB2fJggMHKhBH0XiOaEONr0DpThSM+6MUnhsZWKgstFQaAWiMLV8ahKChzsS1Navynt2MpJAtvXugTXOtzKiy2sZW/uSDOvOR/4mCUtymPmbBMPm5LpNARH0bQvBnGe4D9nGe7XoYO/LPywsmINa9ZJs6Map0Zn0mojOw8bDDRTFotdo8QA3oHEu4RamXDELartjTyJu3MJfnCnA1OTG2dcWg8POd1amqqfPbxh28+cu/971ZUlld4HHENMaez0ROJ+NPr6lpsobZLd+wPV7sMRzQzk75BPMQ9yeNwJMUc4QQ0JgQ3GsdiUTjfntezkw4+zvV19XLpVX/ql5ufe8Hajev6jd5nvPTt118XM9rfDCOD7txZIl/N+lbmzlsIM9ksfXsWSnZOvgwZMVaGjxglKSnomQNYKVNZ1saqsEWctnsLeG3f0fVhGt63MwuRNclNuB0b4Vbtlc2YDw4GmTx4bSL8PJ1eI1MKDGOYJ4YhmKd91lBNZ/DomAeVBMvQMvFQnzOY9zhr3a17K3H7PcBWZMzD/Jkz4/Jn7qnpjcKwkilovfhnldH2sEOZ5lJjajzNms8YTEAcJqMHZu751JSl8a0828oAGKVh6NqWT9sVQjvEtYH5mLoaWhnoGI9hP09L/KlwDG07Au8Ypi57B6A3wLBfpME9uwZcw9levsmjHSwcmDuDGU/PJh6fKpWsawI5hz+2k51Xx7MdrhuI4Mw9id5+/eVPn3/iqU+b6r2lkNTqUNRVF3G3NLhcGb6epaUhrsNtm84Yg3y4UMSXnx+Nb22NBuID4aSQM+hzx7c4IuKLxDuaIi5nU9TtbNDD5WgMBeIaEiLOxsZgU+Okqfsmh0Kt4+samvLzCzvrymUuqee6Ub/fJw89+Fe55Za7ZfnqLeJtapDW5nqpqqqWFSvWyA/ffSsfvveefhOna5euptKoGwloaMh/prK/CozHMwmixFTS8oESrSNQA2sY41rPbKtNxjHEJFjPrIMlaINrnizGxDIvBCKOiQ4wDWHjbU4440JT84x/FDQ+M8kYjjD03RjCeOxfaVqAic840TZGtM9t9cMty9UC7PyscBs5hjGORtMQnMGs7DNqKvzj65LMUq/b8kJ5iGfimLx5TSDO+lYYz6wTn1lxzXNLofDHcD7X8vHT+PpYr+30PCtOiG+qZOIyFetrvCbNARe8IT3wXOPxGWlolat5gtNZL71nHFOothPK0LrxMBE0X45L2HVmCSZ/k8YGOx9Cx3BeGToTDwP6lGFtAR3id7gmMF9t1/bs0a92yYoli7cuX7pkZyAUCEDNBZ3OaIsrEhfMjMVCiT5fhHvftQn0OiQvx3FQY2PM0dISjmsKBP2FhYHuIi2JDoc/ISz+5KjD1344vfGOiDcYCfoqvC3ewuyk9M7F3fcfPnp0ZwHxamprFGe+Sztn9iyZ+d7H0uRF51/M4mQPSu5TnK9bzre2hnSrobKKahm7zz6SkZ6hfXKSgZWj9tQ662E1mkKHxrEOalPux7Rrx0bZumGVbN+6UaqrK1RYuX8TBz+YwrZwTKOE5gUfaAAuSVQN56sR1M5R4WcCGhsa9LVH7hldvnu37C7dKaU7d0p5WZl+95Af0+S3G7hPMz+9y9cquI0wN2oxrGLyJdhFsizirSG4NlVCWJjb+Pt1U5ad2zZKZek2aaqvBfNFdMsJpuPRLgiaG56jDNSPg3/ce5Ir/xO42y3CuLPu3O+/lSULFsTWr13t8MS5JTMzWwdioOvU4prycY17G1d1RRVbAE7cabeidIdU79oq5Tu3iK+pTrdW4g62bC+OUaibbtGQ7qNdX2VW+4plIh7pw1dl+f0Menw1UPa7Skpk6+bNsmHdOt2cbef2rVIGL69id5nwG5Q+bzPa2uyqz3esuUkNz23CZ5cCnrHdXMXHwougYym4rq4slS3gl1XL5sum9askCtolw81FZJNG45MfjaKwwzTUOhN4zTJt0HRWmH0wNuPrvcnWfqCgz5kn02qAA8bRI8uXLNy8csmqkmAo3OyG7Q1JrNURdfAVolAKZBYCrdn9Hvzu8xPQFhwRX4rr008+YtSAYSMe6tN/4HhvY6PUQ0DtF/K46Pzddz6W9Ru2SkJ8nLQEuEUFM4+K2xmVxDh44IFWufCKq+Xkk0+WZG4Gy5FbC8hIZFYbGaZtYy4Aw3X7CwhFU12FfPWPmVJVUyd1NbWS16mTdO+SL4uWrJaho/eVY6adqA2oxNTUzM9cMU82PEcmKyt2SwkYaPnSxfLDD/Nkw4ZtyF+jSVJSomTBA2G/hi+k6zes+LYjBxFxcDCR2l0Hh5B3IirYt18/mbDvvjJ0+HD9BFNObg54xaXxeLDxeGZ8Gy9vQ5V8+NZLsnn7bunfr7e4JSgbN++UJl+rTJ06VQ4+ipOKZDJb+TAV84nIquVL5eknngDOTrnm+utkwODBqFcQ9OdbojXy8gsv6Tc7Tz/zTDn8qGP0Y6wExQFAwbDpQprYOJHZ+B782688LXGuqNKAXwykkuFXecePmyAj9zsM+VgpiBdOdnod6MLBPV2qKiqkvHy3rFi2RObP+wn5NIobXh0FlNun8BNVYdCXNOarSInxHklNSTL1BG60n7aFZVByUoIMHDRAxk3cV7r17CuFnYskMyMLT0gj8BPZHYmNMteNC1T4X3vxCdm9c5uMGDZQlXVlVa1wv1e/LyCnnX+FeBKSFW+mI50NvY2C4j9TQwJracogh5FjeVbBtBUK0yKfNnrYMTWNnXd7mCpCnLmW/7UXnv78lWf//h0MS2nEEatwxly14PnqxFjM26m2toUvl7RZ6H8HYNWlD3CkqR/Qt1dBfmHR5JycnO7c3K4FTM0dmLl1dgFc8IkTxkLARSoqynXXBm4JRqRpwQs7d5VrbrhJjp92nPAzlSrMHWmkYCpL4NkinYIdhZskbFi9QD755EvkH5FJ+4+WoUMHS1OzV78CzI/XjRw1BmXEGy0OMIQUWLJy+fHb2fLIQw/IHbffIW+8/pZ8O+d7Wbd+EwSgEYIRk/gE7kCZqu/ON9TW6dal3EeWXyrklATfp6cHQGFg41OguR8t37mvqa6V5ctWyKwvvpCXX/q7fPX5Z7BClcr46enpmo/iYx9IG/A2ynfffycjh/SWbl3ZjcmV9NR4SUqI000Vx46byIiIbTU+yuZ33mZ98bnMnv2dZGTlyLDhw2TAwIEqeKQbPR/uRrLvfvvJ1IMPkk6FBWAWs2csnyk9cHTAxHJezR3rVFNdJgt++EbSMzMkLzdLehR30+/EluzYBS+mGQI1RQJhfj7MAuIGPLmX3+yvZoHGD8pD994vH8x8Xxb+NE+2bNoCmoYlJdEtCXHc9z5VaUqLz21tUDutG2nlB28RIfIJP7GtW7eAz+gJcTB14+btkpYSJ/PnL5Gnn3pOPv3oQ32ziQLKfXxNX5gowYvAwS3oPvvwLRkxYjDRlB69uINIWObNW6qvwPXt01MycwoNJUhr1gU0YFy19Fb9lG6WwJsgwwN2GhvsNPZBMBxoqQNc8l5/uFHlgzDulbzwp/mbVq9cuSMCC42qevG0BW3q94gE99ZC/zPQwTRohtj0aVOHDxk1/oE+/QdM4oug/LQnNy7mFyPTMzKlW/di3Q2LVruqslyqq2pUOLoXF0PzJqiFs/uFFFcVWhyKoEUQ3rN2fK5TDgznWUONlW5qrJOvP31PKmGhuxV1kk0b1uK6SfaZuL9M2G+q9OrVWxqamlToyPzfoTvw9lvvyJJl3GLduJ0sj1mz30KCciNpbuHKDwlzQ4kmHESFDctX7jsVFoIB09W1Zd2bUXd6HJxf5HuS6sa2WSxTj27dunCLHeHHTYJQRL1695Tjjp+mO4lxLplKjfs0rlj8g8x89x39MENBfpasWrVOuhX3kdPPOleKunSXxqYGzVZpQgZwgLnB7GoJUQ7nR2nxWB+bUMTdgNnIQ5cIUEoQzn0hmbbNfceJ9dJZAtSBoRTOLRtWyupl82TN8uWSBuHr1bcf3Pp4GbHPAdKpcy919ylo/KbCd3O+lbdef022bNwM3Mx+SqZb4JKcLLNrGr/9l52dBstt9nTgdw7c8ckSRTjfI/U2NpkNONGNocWOQx1TkvnZOtLWqBzi6msJwFLHq9JOSsuQVrRdY30DjjrJyEiV0047WY48dprk5xeohWddly+ZL599NBNud6V079YJdO2qH5EcMGiojB4/RfM107YW6IURuI48ynsbNLxDmLHPFjCdfak/pbQJsO71CvGMYXDqLvNPP/rop2+/8tr3oEfZb1nodgz+TeBClJk4T59+1PCBw0Y80Ldv30ktPq80+/zawOx3khm7dSuWbH6JWxuUWspUgxUwYF1bwe0VxLVett/boAJuEcx2yRnGH5lQt9EFA2Rm5epcHt9PZT41VRXyxqt/l/fe/0T3quTndTQ10ppBHmugB3lwLp3Mpx/PhBXmNx3MdkggNi0x6sIFAfmFnYz1hufhQ3fDfGQSngi0vGlUYAV0qQT4CmWPHl10gKQV/eRE9IfptrPvyJ14zz3vXDnp1FNU+REPbiLO9QCopO5eQxrSZdV5XRz2CCy/0/Dqiy/Iu2/PVJwSwQTHTJsmJ5w0XXe6pwVWxQKc+bmDbZs2aJdi5Nh9oFh7oW5e+WjmO/LxBx/o7vSILGcBlyOPPV74DSl+YohtR7rYH+qm4BL3ZD6Ht8Uw9kv5fu+zTz8r7787EzWncuS2xWRrw8KGUWO60Tp3/uPGqYUFuepi19d7xeF2qlWCWtMPcZOOjQ2N0uJrAY1Nt6ZLYY50gpLTXYaAawBdubLdVfCW6Hi6JCMb+YHWHJ/xo258F5k0zM1OkQkTx6NuF0oBhJdh/KAa313my+hccMR1FvagnPIqLlg3W0BNi2qwXqgb3fG5nkwarTfOjE9QN1qvyHVIZ42UmXIYleH4MRL+MT4/TfHM449/+s4/Eej/kstNGAj86HoP6F1cCEt1UG5eXnc2Cl/wJvOQIfll2SwIM/e/5BdhtUJoRD2zDqiwuiY2MIwPLIohalvFdJ6WzyzQRzja+jiaFwc7+IX5JLiTqRqfQurzNaK/9KzcdddfpKS0Sl3SrKwsZfbUdLh5EEh+L4sbyXBAhHhzpJ5dB/bhqJxo8QgUTDJpkm6EYwZkKPC06mgPoxTA+KQFG4hbYFEBkNkpiAmIyy8MOF1w1RFm4oky6twf58p778yUTp3ypV///qAD++Nm4IjAuLynpZr3wxx1Y4egb873rRctXCzcP/SEk6fLTX++Tfbdf3+ka/cQiOOObZvl0Yf+CqX2mgoDpwz1sxKIMmL0GJly8CEab1fJDundp4/0GzhId0fiF/WfePRRCJUX1muQVV9+ISFR6U2cSKfnn31OrvnTDNm8aTPixJt4dI3Z9uyWaL3NzoYcl+BiJAf4hALEfdX1m+IQ5tTUJPSZ+elmbpttBENHo1kVxOMXDQKwyKQ1P8dM5cIBVu6ayHJp5RmXgqpdPBRGwc/OzpSK3RXy6Scfo9vUiPoNVvzp3tNDMVNFZDnykrGm5p4UNPxoqMm7tgcWtAt1GwAJhpA3GZf8oAF8ZHI3+eNnP2Me+uM1knFrk5WLF6xevXLFLvDgb7rcf5hA9+nfq6CoS5cDs7OzunO0ko1AolPjsZ/M74FTQHTDfmLcERiVlbYrgR8rauJZ4abGypgaTjrwKetvZad54KzPEdhutaOyavliueS88+XzWT+gL+3XD+v4fU3qilGDMyPSm5o5DtaNo4pq5cAU9q6NboSxYCoputJcdknhCtFvRnmJ6ItSoCnIZGweHNhRS4/8aZk1LRiY26BxpFotAZ7Z8ZnWKIKQbN9CC7pI+vQdIFlw95mWtSNjNzTUy3vvvi3ffjtPunbvJkPRVyazFxYVyimnnyFTDjxQ60A6gS1VgAjfzv5a5nwzR/u83Xv2kj79+kJo+5o+PGmGPGhpR0Gw9588WXL5gV0oY3oB/JLymeecLevWrtUdqqkAqUgJFNJVq1bJtVdfI+vWbZSsnFzgnI12z9AjXY90VZ605vR4mGeYI/mhiPhBQ68/oHsIMkt6IfoJUAgi6RaD602FrrS0wvicg2R0R+lxEBc/BJvnZLjbTnec0pRbulHYwxHwItqHLjl5g8e6Nevl4/ffk0J4WN179FblYPOhImLxH+muB9LomWGMpyeezcG2MelNuA1WqraDOGosPOAzhrbzPMAEIg+THw3G0sUL169ZsbL0f0Sg+/fqmlfQrdvkvLy8nuzz+NF3pkYi41MoMmmhIdA6oEDkQRjizLMOUO1hoNsrysqooHYgDh/wngfzI2iuVhjTsWF4QVzeff1luf66W/Ub8cqAoAY3QeaXOOjuMT6nz+LdMVilXVJeVqFlkrG5pRwtjD3YxTpw0IafNOEn1Dhazc+n0t1mXsSEaYkXlQ8/8EDrwCkoFWY8I1PSc+BglAo/FINZ98u47CNy+WySFHcvBK5h+ewfn0LJJMpAWEW6zRxNL9mxDYwalP4QSHoVLLNTpwKdgkoCk5PuKsqgqxeWm/3Sku1b9HsFZN484JyXnyPJECx4VSSorF6xRGABYMG3Iu422V26C8FR7VPWVFfLO2+9LW+/8YZcdc0MyS8oVFqzvlRib772mtx1+506rcfBQg42cbyBXQ/WkbQjHT3xcTruQNpS0bMLYVtFVWacSXV6cAb9HBBIOJERbgnBokBTKql44MyvpdHj42Ak94PkzAO7GLX1jfol0ng8C/PLYJx9CLaCtkaxpkCY2cWip8d7Nj5H57+f8520+htl1Jh9tI1IT31IvuJZ2QzX4GkNJa+Bb5Wd+OhnoLQhHzAehdLiDVtAbeA1lQDBeKyMw3IQh3+4Jm049bkcAr36f0qge3bvntu1R/cDcnJy+wS4bxL6VUSUi/oTIASZcG2TOBeqloIEshDHQeCyUCPiBCWZEoTE1RDrjBRtldWDwTisFDjjB8FhPH6W5o2/PytPPvUSGtG4tmYk2rjLtMD8+hhHotP0m0siDY3sa7XCleOeUAHkYvrJDrqBYCZaDjIRz0YbW5rIwo8YsAwO/pDp+NlbWipaJFpz9r85H86t8inwamlQDoXZbCzGPrfAlecnd+hKturo/Irlq2CZgjJy9GhlKtKTH8169G+PyKwvZ+m3lcaM2wdp+J46v6kYp0L/0L1/ka+//AKWuwjnWfLU40/JD9//KN9+8y3w9MiUgw6BhS+Wkm1b5JMPZ8qsL76CFf9Gli9ZIv2hQPr0Hygz33pDnnz8SamurJZHnnhcpwLVRaWQgnZPPPa4vPDc80ZxoT6sJw/e64yHblwa0c8KVpVXwDPyq6dGJajjF6AD2yM5NUWVEz0iuucUYLrfpK3pMphWJt2pBPjRNCoJ7kbuawlDmLkrH7pBUJb0ykhXtmErBJZTkaRpIuhCHNPTU4BTVMcpuB8o+Wz7tm1SVbVbxk/cV2c1bLDHKgg82XzLtleMOjwn6D3ONsbmhkbJXINr2n4MYHjH9DZoPqABf+S3RfPnrV21fGUZlPX/gMvdszivS4/uU3Jyc/sEAxAIaEQSnu43BZp9aI4Uc6pBtRR+FD5F16qMVkCvrcpZFe142GALP0L1rCNMAG0HBNHV+uKTmfLgQ08iHd/2icAKmnlNKgdOgVBDK9OhwX1+Co5f+2IsJxNCmAMh4T7kiifLbhNaU6aNjnoJ1rVGYePhZBrcXNMaUQj5TS5+tIxxyORmAznzicYgxx3AbBy9JaMTaK1ZEK17TWWZfkGvR48+qrT69esvJ06fLv0HwGWG8ujRs6cywO7SUnnikUfk2Sef1E82FBV1lmEjhqvF3bplkxx1zFFy9/33y9HHHafTQ1x4wYG81StX6sDYhZddJiefeZYsmDdXXn/5ReuzD13kTigHTnNRmFWo4AbyY67vvfWW0odCyekk0sMoTbQz4lE4+PUgDjaR9lRczY3NEHSfeh6sH91v5qmCS3KSphZRlYKI06Y8eQ+ONo9RFp5R8DnNRSVN8EFpUJFw8JB0Zbszrk6Lgqa6HgLKxm5S8lE8LPvGzSVSU7FLJkzcT2nMx8arM4uWjMXlvUnYbmhwMLwDaJ/558D4Vn7kjbZqWNCWh4abH4ECPfeH71evW7V2N/D6HxLo7hDovJw+HDyii0ftRwTZP6Ol4iCVWkiEMdw0mgEyAAmgFcCf7X4YK8hGM8Sx0zBMz/xZ1wTDBw7ZsWW9/OlP10JgjKtLZqNQUbnQ1aV14L7nSfwENO49YAY2Da1vfgFcVwifNiT/cNaG07ZjeTxrMR2uccG2IgJsJRPZAMI4nUTBYTy6qFQu3mavCjJHXzmISLecFo+f1mR5ZDou+KBCIuPTJa2rKpeUjGzp3KVIhZ35devWTXr27iP1NdXywcx35NWXX5ZauNasHwWJU4P9+g+Q9MxMOWba8XL0tGnaFsyPQEHx+Zulc9duMhkW+9tvvpFnYHX5XVgu8BgwcIBcfd0Nqoy0jlpvh2zetEnuueMu3f6co/u0fMSJjG/4FgKKs64aQ3y2LwWXg2i5nfJVaRJMG4O5dYhAM8cF7pFY6cpg/Wfa2oRb9G07IYyFKR/xk6dcKBOTxvp6Tcey+AVI+m4BmPS6hibQna8uQslHYpICg0N3n+2wBv3qHt0KpUfvfloeUWBdWA/DlywR4fyPML2zwgzPmLrSZDGWXjOMz4kffvyz6aK3fM7rDsB6mDRO5cv5c39Ys371ut8V6F9RIf8eAFFQ01SACGjFcM/G5dSB9h87HGwUPfNHa2mH49cRGM8+24dW0yIQ/0wEQxT8E19zk/z1gXulNcj+exIYOUuyc3J1vrgzLA0/9dm1e1fp3K2zdO5cpNana9fO+pEDCjMVEPHQ7PBTHFi24kYcTLF2I6jl4FkFF40Ea8F5S8ZiXAO8sPF1QLEkSBqsra8ZlgoCkZGeDuvi0X5xA1xsnz+gTFdX1yju+ETtEwYiTlmyaqvMfPc9tY4GDB3pmnDgzQ0rWACL3KNHT1jsXvpJNwoqv6h1wKRJMnjwEHVmiLcRJFpadD9QxpoVS+XW666Rrz77QufGKcy90Ue/YsZ1kgtvhaPARhlzS3yPPHj/A8Jv1xNnWj0u5qHAmBHmJCjKFOELOhQmKlBaGQ5e5eTnqltt+vmkJ862qUIdVBAs/JTWStt2wdErqw3MP56QyrpmezFvTlV2hrLjPsr83i+n9div56g3lQ8VfFYOvxRWgHt+5bNZuzg8nnrqOdDVTF9q0xFP679x/w1etnFSDHjWe4OW1oTXWid9ZEA1F5sM+ZhMFee2H8MJPNlpAPDeOtz9OvxhAk2gONKN1Yqif0XE2ChsSGpmMoQyBRnJYn7dhRz3tkW2gRVjIzFMD2orW2B4z5pa0ZmM8UmgMBhx966tsmzFRh1Z7VRUKEUQ2txOebC6mSqsXHhB3BiXCzg4p8pBvBZ0FYgnM1TrgrzZoKYskMomNJ6bKxPOsvUZw3m2DuLFgwMy/AYyvRZea0q0NPvVBcCPjBekdQNTMT4tNRdE+FpCUHQOFRS/D316uIheKKtNG9bLooWLtB9p04zveHPg8ZjjjpcpU6bIlk0b5PPPPoO1nS1zv/9edpeVAUtuWGArTrOIhJ/Mf/Sh++X2m66FS/cDhDOg7QUnX/oP7C9XXXs9mD5bBZbI2dZm46bNsnHdRm1vCik9nwzQlwNsVB5dunXVo1txN/3MAK+5b3V6emabMiKP2PgTtG3RxgRtYxxq0RBkLDLpi3jwcDg3z2utiImAP7YRY7XnybEEVdDAUxekxHl0xV3Xrl0lrxO6D1BmnEfnQB7biN4SuwS7d1fIqqXzjVIhZ6tgU9iQqZZFgQQtrXa2gZesh8bhPc7sgzMZQfmD91ZeyjsakX/mp/LB9PZh3UOR2Nn8JvxxAo02YnFkfzPwZASDDc6KUymFofFshlL3TO/5po+pFCvTVj+kJegZYUZQ+Id/AB0ZN5d6YjxUW+OR4RNT08FM3dVtrdi9W1cprV21WlYsWSbLFi6VFYuXyub1a2XTutWyFn3HmuoqHTgz5ZgGpCY2OJkwMgzvVQGhjob52KB8IQA4oU5Mb1sTA6Z/SCFhXK6eshUaiKWWi/0/ehWkDbsDORCKbnCT2SfOys1TpcNBRm7gzvGJ2upaWTh/gbquZvTd5Em6Eq+JB0ySF159Te5/6AEphidC/GmF1ZoAC/Zl+RLJc089JjfOuBIC/526/hxAopLjuWfvXnLtjTertSeBuUzSpDZz/IsXLNT2ZHclIzNbp7fy4EbnQFgyszOhpPj5Z4+2DQ/ixuXAnDVQi4xQjmMYa4d8kb/hV5TCaz7jLeIZ5me4CVOeQtk2ECvbI2TePJS++GNajll0Qj26FveAp1Gg68XDwIerE7lQiF0fXQgEgWY3hJ+s5ie2+MV908Ys2wiV1kbxsfBmCC5tfmWYwdd6zmfmag9gfJPEqisOlROkIx3a82AM65ne/T78UQLtcKAr4nF5Aqw/B0E4vWL6aKpZEAFMBWZTSw3NzEMFA4SyGQ1VMBWlQGhljMVnuLnHSRuaasMCE826xA8NxSmWVp9XNq5dr2/pkHk5AENG1dfogAsFiwIRD+Zm/4TLTzUjZkxKWwVonrinaPOai0EM7g51ScPBsK6g4pSVeic4G1QRmxfIRwUacdifpXXSPPlIBdsFIciHAPXWdcSFYDy+F85GbQW+HBEmwzVz6SPfLqLQoZwmKACz/RAP0AjxDZPYVlhkwn77yfOvvCrX3HwjhCxL41ApPPHoI3Ly8SfKxx99ru4y43PQkHViXuMnjJObb7sDwox+Ou41P9TIfEzf1KkMSjIObjr71fkF7A9n6oAUhaRk+w5VnmtWrJJVy1eqEuWZVpCJbTxZnqEz6WHa1Bg365lFJyoZNKwqTL7B1sboiGMLrgoBeIMKzgF644n5qcIzyoy00/EdCHFzU5NOsenUGmgZjYR0FDwtJQFxjQLim2rqNfCHMJZK3MzZCDixbGtr65pgKxg9dYC2/DRPk55xWV99xjAE2mdmR4Hn5c+y+lX44yw0wUEXhC4jhRDFk2FxpY1DIcWdQcogz4NAErSRA4Qxlo53ptKGicw1lQDDTW1N/HZiAhBMgeMoO00glYgqDh5Iw4EIs3eUQ1rAfI3or6q7jcO2wASTBmk1zLonvijKth6cMklM5nSXWZJJxWAqY+PPS8Tlj3iSODibxjLlMIGxikEdkdVPpcA1pyDze/JkOjKc3+9VxTGgX2/p3qObvnlk58Gi6PYuXrRQzpg+XU4/4UQ585ST5ZRpJ8g5Z5wla1au1rUA3307By52FdzfLqrQIqFWnQ3ggBZxI90nTZ0sl119jbqjrBfrTevcpnSJP360vrm0xnCza2tqVHhXLF0GN3y9vnTCZa+6lJJrryEsnO0gzQ3K/GdwN4Jh2ocPQToVJkNjUz6tPacAOX9NhagCiraxweAkKqR8pbWibLdODzI/U0pM3er62locdXrmYFkASt7tjElqUpy+8GLWERhg/onW9Bfbj/ja9CZOHXnOFkSCtjN/Fk6MZVtcfW79rJsO6fTU/gzAK73XOCbePwMjUX8AgBmBdyzMHgenDilURNZYIQqFhTh/wJ6NZpA3FdenZHgFc1bisKb8w7nNRbfC+dNlhB0ITJeTfTjO51Ko2f9UKwNmJZOwXPUeeB1zSmp6hvY9mY5unOaKvAx+4C4LOe1Dmacazz70K98QCPY9+YxxVKOa6ipuJpj5UuEhX6uejMNrvjxAa0BPgt86aqjnuRZuYJNwTp/4JkFhcLFJk9cnUbjdWdk5Wi/D/DyDaWF9qivLpa6uRj8+PX7fCfLkM0/Lkcceq3jMnztXLjjzLNm5o0TeeOctmXHD9fpiBafK/Chn8JAhctpZ56j7rPjpf1MregWkC9uUbdCtezfxNzegy7JOaiorEU4PjMrSWERzOBHmRkaGzejW2rna9CEoHdh+Shvj1TGMZTHcVng8UymokOGwhYEKgQnYfeHqNb69FgcBVUNiAemqa7pBI12Rh/QcrOXgY2MzFTu6NL5W8foCumKNfFOELgTppvkDDI/ZZVp540SBJZHI43vEt/6ZwUQTRmhLa4HeW0HGgJj6q+XWtOyOAF80Mq9MzF+H9lL+i+Bys7gYjDPdIsNgxFGZDmEKOrBBAhjGNgxJQbU0Mp/xGgTiT5lfiWhAiaWV5X8DagERxw4jMQcMHiqpsJwmDp/rhcbhQFByCld65cFV7KRfXs+Dy8iRUE5h2PlqfjiIlC2ApLrmxX/WwbINE1phdjqDDYKMUlClZjeWZalYH2+zcfnoVnMwhnHpuqakpkPYMlThpOHgMsbaBp9+DM2D56NGj9JBHrrz+jVBnKl0uOL20COOkJkffSSXXnmlLtZgOHHCI7XG7707U6Yfd7xs37ZDHnjkUZl+6sly5NHHyKnnXCB56GOS9qyXtoNVd1s4GEZXf+SIEerCMm+2nb6xhah6zXS8AfA/vQMuNQV7quVWXDQOqkvaKLMrkfQwz0x6G9ry0xNxMfjwrM9AZyrlFCgo1pm0JS4EzrHn5aRJ58Icyc1OlayMFMlMT9HVgRk40tMS9JzBsPRkyc5Kk6KCXJlwwAHarTK1MDxGYJ1tHC20FB3laTzTQIveNpbmmhQAD0As+cDmLwKFlmDqYvLVw4pAwY4CGVuUfgv+qHloR+8eRZndevY+ICM7Z7Cum4VwGG3Kzy+CiLCCXO5nmNqqnDK27W7ZYZY203tGZBw+MRXWcFbeCjfQTmym9aAcX2O5rFy1UeORJrQWZCy+dMHFFFy+yXdkGUahABvqwBAHXzh/boPdR9OKMCOTncHHGqSx0bCjaB1QHm+MIFsRCNY1w0KwOsXdi6Rkx05NQ5qxS8DpHs5Hu3AQqOSYD61eHPr6Q4YNlVNPO80IFJ+jYMahgpp24omyHxjRjFQTSMuYJEIJdEJfne9H8z3oibDeWZkZ0lBXK/uMnyijcXBhBtEjbuZgatMm7fRlzR2SnZMjSxYvkZKSElXgRilbChhx2AXg3DmtZVoGlJKu407TOjMrI8R2u/FMupky28s3Zdpg8DDPCTbtzT0HH5mnoReBbUfXW1+MIS86+RYVeFCVH9Lr7rU87GWodOuhTFPSZOTIoXLQ4cdofbQclN0GVvk/x490Ud7VG15TqNlCvDenXwDxtx7a2Zm622eTH7tIc7/7dtWmDZu4LtkLNvWihP+2hSUQ6B6ZXXv2OiAnJ3swlygGYG1IRNKWby9xgT93y9BVRkDSbgQDptIkHAlAIupTOw7+2gjDZ1pROy2A9/xZYRSEXr36yJyvv4AbZZag8s0brsOmW0ZB5g4QFB4y9K7t23VLm4Z6WEv0wziXy/lrq2CTv4WzKYdB5hnzNs9N2ayzRrDSEV9lCOZlAa0e5zppCeqrK+BGtyjT2fP1/Kg/gXQiLUx3wVjZgoICufzyy/RFCQ1DPIZzFHvRggWo89cyfORIxYPTYLQaBFpxegCffvyRvP7Kq/L9dz+iz7tUFi38SRdcFPfooQqXuBJ55knX9K3XXpKMrGz1FmzPShVILCIDBw2Urz7/Qi0Wy9MBKaTjyy30eOj+ctSeg4HsB3OMgcqzCRaT8TgGYcDQhmG28uBB6KhM7LPyhxVH6W+Bwd3E449dEHqB5CYHhJd9cAos58A5Ok9e4Guh5AWOfBN/HdANh+Sue+6UOPIAy2KeJmNz1ktzbePBgwF2mMaxrpXf9a4deK/prHD9b6fDyTxpp0Wc2yOzv/562eYN68tx74Xg+tDh9P+3CXTfnt0zuvbucUBWVvbgIKdA1H11QHuHlGGMheYIomKrSOrZyofAICMI5mw3kO32mTTtKdiwRgv+DBBAF2/woP7y4QcfKePExyUgLBmMmaoNysUcJds2S01NDfqPZqEBgf20eg6YoE+srwV6wKREhIct1BYeioledrxv19DWQ31uW2quL2ZfjgLIV/34vi83gEhVS5augz9aLgSENTMWgwLB6aEMOf7EaTL1wKnad2ee7Jd+9o9PZDmEk57HA/fdjzp/rEpt2IhhytAsl7SikE2aeqCM2Wcf9KO3S1VVhfZ7+aZWn7791WWlN0h6v/DM4/LwAw/Ipg0bZPLUg+THH3+UjevX64IV4k5ycOyhE7os8+fPV6EmDdmlofCqAAN3TlPRCyJdd5eWyU4oTy/qzx1f6BFRqGh9CMSRh32t9OsAFF5bgH8u6OYw1wEoy8qKSm1DdnlYNtcaUEGZF2DCUG4hLV+nrrx+fXeeG1dwD7c777hRevYdpHyk/zTvdsXBUkl7g6kpU88Wvrw3Imx+tjHiuS0uz7+sooZrWXpuV3B8nfT7b2av2LxxY2XM4fAihjfkiPgcMWfLf4tA9+nRKbNLz977Z+fkDjHvpQbaiM/dPCDo2jc0YaymQZ51stpQ7/Wwrm3QNLjlE9V2ZHbrOf9rcvyz0zOQafI6FcqIoX3ly6++gRAnq8XgYo56WGW+UURXkcRTuiIdB3Tay43pKDjXAzM/fekdDK+uG352LCTQU8dBGhvsxuAYQh0UR9mundpXtl1kLgZhP5gMxzgMJz7GDfTowQExrkvmiPFhhx8i551/nrraZMRPPvpYLrvoUlm5YpUMGTpEX1P84tPPlZEX/DRfPnz/A7VAgwYOMILKH8rlstbDjjhSDoTrXV66Sxfg9OzdVxXdO6+9Ig/85W6dZqIy4JtMkw8+WHbs2CEvPv+yvPHa6+hn5+lqO7q4vfr0ltzcXPnhh7kqhHRbdU016JyUbL4CwdH7dWvW6tSb9rGBAw+G62Z/qB9dXjNXb9qCtOPBPO174m4/Z/qfKwAOINZUVugbZUpTtAkVHz0T0owbN5qVYGaNty728XEjCr6I0wJcXfLA/XfKmAmTNH/N18pbx0JwZ8Z6TB00DIf93B6ctK+Jr44nsM6aHgDc+bMZiHVhep7NvZ7a7gk67QnafDf7awj0Jo5AwuV2eJGHT6KO1o4C3Z7q3wRrxxLH/mOHdj7o2ONu7dW39znNDQ3SCMblWyxc9cSFEsXFvXR5o456AoiwVozkMW1iAEEMZyVBKo2hldM4JKV5roTgj4n5R8LhZ7vzeo14/JTLqmUL5PobbpXkNK4djsqmdRuYROOxEXGhwsOyqMGZl+lPxUsy3LFU9P1YZnnZbghSi77XS5ecll/72Fb5zEAbD41JK0wXk28/0VpoffCMwDJVOeDQ9bw8+MOZmdnMynzImByJ5iuL046fpoJMIef70Oxzp8J666YATm6w4JEmhNNS8pqDdbymgCWlpO4hIGZ80lyb+WWBINQo/eIT4nRlFRmTg3FUhsSF87ceN5WrmQrkPDSS49qlFvyWG27WOtCbYH+Zr3FSgLZu3AiGVvK04WAGRM1+121uMLwTMi7DqCz0DIWg7UkErfQEM7sQUtqHg34RTo2hGzBu/L5y+RV/kmHDRqgSJhhh3Duwy1EG2Qtoj2ZfkTeZD2sbE758w40Ha0Bb7rSib4m1GQfyqqkP66gE4rXmYQ6Ctgm6C7fMuOqF2bNmrUJIFaJUgEOqYmFnw3/HFkSOgyHQ+0877taevSnQ9Tq/m5gQrwyZlZMHV62XZKabTdqIMP9IPGUw/rQCzNE8I30olHzGsz6xKkjYg/AIVo2Ka7vBFTQfMq1Tamur5K/33SPf/7hI5535iM1MYkUh9NykQBfCoAwu7KdA0/VNBlOyD0jXnNMzHKyiy6ZLIS1gneyXPriDCa0TLS8XWHB+++dA3Dt3zpME5MU+PvMi43q9PuTNd4eJnRnk6dunj9z/8F/Rdy606GU8AQrfO6+/LJ/84ysZDOb985236wsXzGvL5o0yZ9YXsmrVaqmta9KRbSoBSpVdZ1qP9PQk9MWz5NjjT9S3i/je8LNPPCHLFi/WQS6OZk8/9VQ59Iij1buy24rCm52VoS982ALHg27rVZf/SSqrqtHmOWgLB7o127Qvy+aiEBPYjLxnfhw8I625gQTpzPEN5sXRfM4Vs03U2gJ3dq/YDyat6cazz8+DdRo+bJDcctOt0g9dB06r0SrrUk4cHM+JQPgtjvldaOOrnwFbRBHfC6BXwlWH2n0Crjp2BB7hbqubt25GG5tXaOPRHaGBY3v8nG9JZ5uuVPp8H/pmCPQ3s2atBCWq8VgF2hl116U6HN7MysrAH7kFkaNXr05pxb377gfXegTdGx60RJy/5A4VmZbLzYrpwCt/aHBWhnQi4kpK/utAVLoqdh/adoMUrChaaXOpedmgSoB/yIu/pKQUOWDSFOnft5v8NG+eKhymS0tNkNzsDFhLDt7BEqE8FkPryz2r9Qymi0C7xsDgLIJWjzircsKFbVENUqgH8OWINPu83NQOAUhnWx3TeClsTNCHeXctytMXSNiXo1fCRSNcfXXZ5ZdCUO/S/qgNdnm0jmPG7ycTJ+4jnliLdCnuqx4B8eDqrVFjx8nhRx0l07nA5NSTZd/9xmv9miAkuljF79VXWQXKbMnCBfLt7FmSnZcrJ5x8mowZOxaueKlUlJdLvwH9pE+/AeqtbN68Sa67aoa+X73PuLFS1KVbGyOy+txS6Jhpx0nPHt1l6ZKlKuAVZeUqyMYimwE+Hmr9kZb04CCkvpcM/qBnwakiusGsi+l6oB3gGTAuG41qxc6DfWOmvfH6G2XMmLEq/Jxz5ldaqMjtHVV5ZteC3g53TeFqPHoFFD7OSDA/Wn16QFzTr0tCoWB5T8VGoPfAATSOVbB7wzyoUPTdADxnHTmq3gIvrrGpUSphANgvZzvTW+XoOfHje+Esi2Vz/EB52DqUKZmZBUZG4EkCxzmzvlq2feu2CoT6EY/b7PhBFT93wbY22le/4L8EloV2jhvev/CQacff3G9A//P51kojKkIC0FLxveIexb0lA31pbsamA2MdQEXSCmIjasUsUIEktwAYj8LJM2MQezu+HYeg1zjsfovJz7h6yhQIXzhvjvz1oUcQBkuFfiI3EcjKSJUdO8ulrLJemYDvb6fAQieg0djXCgT8Ou3S2ISuiwothZMb+RmGpTtFBUBrQ+VF5qSQcf11ZUWFuvME9quoRLjUsLKqQbp07iS5eVmwrNvVWp1yxuly8qmnq0sN5GGlzKuJdKHp3urOmVovrabSTumguRvFaNPDpq3tdpJmfCGGTEa8S3dul8UL5sv6tWvRn60FMwflpNPO0KksPuMqsIGDhihemhsKZbnGIzLKkuWyOB1UIx6IQGH9fs438vjDj8guFWoqStOW+pyK3bqmIKuFhnUm3dlu3BCQq+WYd3ycUzKgeCncFDIuAgmiK6cKAfRgF+jZZ56VqVOmwCr7ZPv27WrBKbxUuixL8WYNkIbpiIeOX0B5BKCsucyW+5NxrIIDZtyuiN1FxY9eAaxsMhQi86X1ZTiFsxVty7Tsn3N2gvmFqMDwjIqdnhBfbuFe7Kno9pTs3AHPaYXiwMVBXGfO/cJohZEpMCSOOIOeSifii3McjMstM2bAQn+9AgSqhDauBJ1qXDFPbYqIz7LQf8j3mqminWNgog8786Sb+w8YcJHPR4FuMswMJuYiDk4jZaRlGBdDkTeJSWabKVgh+/7nYDMoz/bBiuqgFhiAzELrRkZraW6QjWsWycL5P0JL1sIypUjv/oNl+Nh9pWuXHlbZXL7okrKSrfLyC8/IwsWr1Epyzfe69ZvRiAlqlcw0Vyr6aS1q3djYxM+2yhyNJtNwUMvfiv438LAFm5aHgq1b7sCNZyPzM0ActKLbT4ZgfTkSzHeOr7r6Shk6fJTSjHlzK+BtW9bIwrnf6LvJnNrixoH5RT1k7PgDJCu30NBE/5MWhqgkrwbinsrAHmyzwaafRmIannBHS8g24xcxystKpXvvfrBIqVonRjJ9fC1Jvxzy8QczZcPa5eiONOjswQEQqCkHHixJqZmKC9uHQsivi/ztwQdlyZJlqHdQ6UplReEh3XQ6CUxtT3FRwPlFjKQ4dE0K+Q42KQ66ony2M1+LLdlVLlXV9RCmsM4CvPrKq3LwwQdD4JuhGLeoJaWgq9eGyrGNyHsq0OQZ/Him8jCDZtw2qwU0NyPh/la+eYU2goDSglOQOZ7SZpXZ5uABL7wq7m6jW0ihTlwTb79nThqT/hyE7NGjB7yEDBiM7bJixTJdPcZ917g5pe5XR9xMUyjteMGzoSN3QHXJLddYAu1wViC4MhKL1HokWONzpPr6lJcHKdD/ZZcbQF5wFBVlpfTs12+/3LycUWyAVhDFMBjcXTBFNlxubkGkbio1EBNZCCvSZBZUwv56pA2MSYZUsE4mXwDj85l1y1Orv1nmfPG2bIWW5hrdEcMHS0Z6ggoQN8jjAF1+QWdlNhqtFHgN+046WL8gMXbUYGn1NUoDvIvGpmYVXruvTMGkm5yaAiFPScR1IvJNk8xMbrIPdwpuMQeTyGBcpkhmZV+JjNniB7Pw1UkwCweU6LKxgceOHSk333Kj3HHXPXL4kUfoq4dq+QCcC127Yr58/vG70rtndxk4sK8MHjJUX9BYtWKVbN+2SXr0GQABSNf4rDuVyJL538nt118pb731jnzx2WfiRljfvv2UkfegKxIYOhricaVZaVmZrF2zGh5VJynqWqwKSfExUXDSRNLcUCdXXXaxFHfJkS6FWTJ18gTJz0nRpav/+OQfMmH8BHhiHLGma2ymLQ8+9DA5/8KL5LDDDoYA+KQebjGFQJUXFQZwY7+dONLq8n1x7utOVmmBomxubtUlmZyz16W7aBdav8R4uONQoEceeTSMRi/tL9fV1aobrh4D1DzxZs31HQPk3/baplYH/xBWVV2lWxB9+dWX8v6HH+gsQVVVJfJrNf3hRLMTCndUnT17tjz97LPy0ssvaV8/E10rKiQKv6GxzcMoF2cu6smAUJOHGhobpLxit9KRXSlaZ7MIiVga5cMrm8d55lgEu0fffj1rCRR7pSMabUagD6W0uCTiDzniQ9ler7rcf5RAS5eCLikDhg/cLy83dxQbhoM7dA+pUelG6eZ10HI2Mal1bMRVmC1oq4ypj4LGtcL43AYNspKSftpYyCvgr5clixZLAQSXrqU4IHDQrnSds/O7wsXtjrgUHCTSvNn/iaplGTV2opx+1tly2WWXyCEH7S95cI1dUDJkbDIIXzZogVZu9gWkAa53XT3nL73i9bHf5FWLRGXBevLgJnx8gaFHcVeZMmV/ufTS8+W6G66XaccfL/tNmqQbvtuDRTawrlR89BJ2bV0HN61MB7y4hxjXGvfu00vyOxXJqDETJYw6G9qYxSWbNm6QJQvmyTHHHiUzbrxVBsBdJu600MowoI+hoGE2QzMz4srpvDdfflY+fu8d7e/lFxZqnoxP9tQ0+JEe69csl379++oLEZyipPCHOSQTi+hHDVB5k4JtiwyIA6fpuMho3L6g8RlnyEWXXCJHHXUYaJCjzM46s11oLRmXij8ByhJ2VBUylSRpRSVbUV2rA4qkEfdsO+KII+DWFquCoGKht0aPQxsXyLN7QTxIK3v6qxx92erqalm2bKmMGjlaekIhDBgwUMaOHiNDhw5Vpct59y6dO+v70wWdCnR8IhvldQZtTjrhJM3rlddeleXLl8mECRMVP+MNtXMqB0k5Z886cvyisqpCeZpTinF4RoWhsz8WftqeAPvMBxzB/+arL5fs2LqlCjG8aLBfFWg7xX8FiL1z6vjhefsdfvjNffr2voSywtf7+IhvuajL3bO3ZGbw5fY9p63IIHrP2gBUs+GSZ5v46jJacdsrafLQ+DjMCWemBVHrKktk4YIfpBp9Vybp1W+IjJk4GcolXRvXpDOMpn073jBr5oEw3LUxP6NSMRB3w+BwteDW19dUSb1uZQPXESniYSl0R9DsLDRgLlzJJHXBqAQ4eEP3UssBaD1Ylt5ZwILsOuk9UYhBqNfKIggpXcFOBUUyft/JkpnXBQqlwfS9EM+kiGl/nfgnQyApFFqCPmRNCCYmT4qDomHoy4GgzeuW69QccUlGXXr3HwZFyDfKjBCYLg7Th+THbz6XRVCcHAClOzph/DgZNX4SnJA4ZVirpDYgBr/0FNrpQIHWaSvQmPXijqleeEx+dOHC8JYI3KeMgkDPxBOXqALEeewceIC52bkQfL9s3bIZWcICwhVnu7E8Ki0OLLH9aGG5xiAbVpOvk+4LBbNc593DRAi82kNeffVVWbRkiVw7Y4auztsGj49C1xnCvXDhAnhAb8sTTzyh3gCfvfrKa3LNtTOksFOh8pTNp7rxBFz/YigGfoSRLvfyFUshGU7JocsNb427mBqXG61gpSPY1/RYwKny5+uveeb7WbPXQDGXI0HVr7nc7an/fbAEenzexEMn3TxgQN9L2A9jH5rakto7A53/nj37SFZGlhJYASWTifjTWyBPwndkcZvRbAbo+EwrazECc7CiKNjxGMZ4tD5aiimKEaxEJq6Wa2WgyoP3fNzh3BHsbJA5H/JC89EgXjMPPONjgolhwK6n4k/AQzttx3htiQF2+ZpOrwB6Ye5+jp9aIJbPa+s/wS6T0VUP4Nwxrbm2yuAlLjTIOpOOtKCkpipOhGkaXGvWjPMLQead9VDPBuwQAtNqOXpt0QfXutumFdYhgikTqXmiouFAZQE8nbycPEugt+j4BL0apqUSobVn3/exxx+T/v37y8EHHSSPPva47Ni+TY6Ht3Tb7XfI+nXr5Kqr/qRLUynEm7dukfPPPVfOPuc8ufWWm2QTFMW8uXNl2rTj5P33PpQXnn9e1iLNy3//uy6uufpPV+mouKLJvgIQZL86LTVVinsagS4pQR961TKlE7fFUoGG5XY72b8nz6B++LHmdnsp3WGEbrvu2me+nz17NTiaS/x+VaApjH8IhEINMHzQTWhpfs9INzwHkgRqdRUq4EckWRn+tLmsMBPPeoaDYJgDrYbHZCD7uaZTMI2s//mcJ/xjWYzHUWgzp8tc8KMlxkENqpvZQbsbC20Ouy9HW0TBNrmbctsZ3wrvgDMv9awhaAw2ppWa//nMitQhrWkwxtX68rpj3I7lW4cZBLQO/PYUQJztZ6i/BnX4r/Wy6kvmsPugShMIhemCmHKUDESBpVhMpnTX/NEmWiDCSGccHODBHa7ZvdGHBhQ/ZmQxqAnVs4WVBXumUQa2rlmmXvIfrlXYiYedH3HVctpB80fddLknLCTHMvhVUAr+7G/mSDFc8wD65dz6mItayAfsDlZVVqoFpws/aNBAqaqohACWyLh9xsr8BQuUZscdNw2WnVszZ8nCxQvlyaeelBNOmCbXX3sNygqKO87MINDb0He3QZM9sbNA62DaXWlr0VkfmZopGJpz2kpH6u0IzDKGNKbROkB7yn8fyD3OsYOKsw864aQbBwwceCWbgx+EY0eeWpYE6tqluxnlBsFYqraBXVPFk4zFa73EGQ1rYW4eAKz6aCQudVIp59kK7gDayAzX/KwITI/DBHVItEd6CjwDcCCuMhDvNI4RMsOevCKxGQ5ABEWHsRnZemCXo+HmT5/pvYKdm8nPqBMN1siqZCycCWaAkExgotjA5yqIDEUcjW/hr5c4OsZnOH/KMHyqfyZ+WzymtcrGyWRg5WnzFsEqAtCxhHZg3I5pNBvNVS/sgD3ADm7LHGmpjOy8CIorFBFd/k65ndpc7m2w0OzqcUDQqp3yIddDv/f+ezJr1ixY4qtkyODBmg8H0rhwg2m4EITAgc6kxGTNjwtUUpJT1EBUQMg3bNign8Ht36+fbhPFQVBFH//acUa5uOd8OvvOtoXeuatE1qxdrQKag64oV9Tph/noclt5tOHMW1xQUX716cffP/nQI9/s3r27zOlyVKPmVa6oq9blbmnwuzJ8PUtLQ3+oyz2yT0HGYSeffsOgIYNnUOPU1NVLNBTQj3NvLW2UpoDR6ESXSwLT4wJS3ClJinv1hbU02+xylDDJ0yxbtpXJppp4iUviO7RgcRCIU0FRb/32+GjrLhA24Ha4ok4PZ1ShpZyOGAes9M4YJwgC/lEB8hoHzzhUKRLsC+iDmD8cSttdHxrgbY1mJiXFS0ZWmlpDAhfGcJCPA2rOSLglLtZSGu+INaMglhDeWe3v1dQaydH4OJRx20pk2fipggAwCM/jPc5QQbJjKWoWaAg6hjcHHGlMQoY1G8sbwdWRWvQZIyEOmsUkDgylLQxQpYM45kdmhwLkI+LAEw7SgH1wfY64rDFOiEI8GYlPuDxWA2FNmMZccxNXjcM0iBMImukbFq8Mh8LSEh07UjxS7eLnNZAAz7jNYQy0gIGMRlAOq2Q0DdGKRWHgHVFia+stA/QQHBF9IQUIG08CyXFNepodTzQSb5G3/mcAaYZMXQkXXXzZ6P79B+Q0e5tlG1xl3cwfFpJ1pVtuRAR9cI9b56lfe+MNdbG7desqXbt202+c6dJTpOEgrg6uNTRoqp07dxohriiXXLjJHDAbM2a0TNxvP0lKMP1427tTBHEooGyf16tlUvAp0BDmxqcef2TViiXLdienJLWijf0OtzMAJCMOo61BRL5cLrFIsDUM/ouFI8HA7rLaukgoCr6LNqIdah1RZ707HK4PRaO+hPr6llwQEQIdNrX8rwH5xNkHAn3SqWfeMGTIoBkUlloIdMDfGCzZuLpxzuKS1K0VoQTt21kVTkS/IjPFJZ2zwzi4jSx6AyDKul1RqWxyS3OjVwYM7QuGZBGcxI9K7Y6Nc8MV2+ZGw0EvcvK7nG4uJwqAgVAvOPxoO8beWyCbuUGwWEpmt0Bi3pmtUc+AnNxM6dy9iAylQm1GtiPazwn7G6vLVy/9qrly1xY4VGGJtLTkjNjvjMTMvKGlJeXib/YhV354DkoAddQpOjCTzk0COfvFjvS4iDfet/u1aDjQnFLY/Zjtde4+0RD6Xi7zggJdZi5VVMHCNd1cChCbW8UV4Wx5FVrDAwCVNAMIs3gDdVACarmEjg2uIZoR2J0CDBwZD7cM5D/NS8XeujX9UTNnnday850YlCwUnh/xWlzOGPtZAeQTQnxdXgWRRrsY1xBZ2Mj+YRCEBezUuUvaG+9/eHXvfv362QLNBSg6gAlEVHtoPfln6EhrS8vJ2Q2ui+dCll27dqkQ0+pTsLkarKCwUHpCGHmwT86pNq5pp1XmyDN5mkpfBw2Rr72zC0vi2Yt8ua0zX0/NSM+U9evXVD5w552ff/rBh6tTM9Oa0FFpRsQA8NxzqsMC8jSfxaLOkMMVbAmLuwU63utp9flakj0tHk9uS9GWLRFaZ0Q3vaH/IqhAd+2annr2uRddO3jIkBvZd66tq5Xmpsad333+9cerV6ysT8wrLI44ErI98bqiX7Uv0aV1MEwLrINhB0caSQBmG8cGwbXL5Y4hDleMbGgo3bEGKrw5HI0241ETdLg/BA3nDOMHxglDthWrvYBozOOMgybO6dm5qzs978imVkdBSlpqXEGn3AQIohtt5Qq0thDRWFJSkiPgbaov3bB6WUNF+S4wdGt9o7Tcd+OgK1ISZSLfZea+2nTdaNH1a4hQQokJfAeXW8WG1Mqx/5qbmx6889G1z1RVN9dde9GAo3IyPCOSk+NVSOpqveAFWGOPSxI4DwtBbmzkRvwhDeMcOBmzoYHKg3OZHp2vpRJpampRxZGYxM/8xOm8t8/PXVC4UbtHF9JwYQc3BiRjJ7FMKB0/4jBeUqLbmm/lxvucOqLnxK9EuoVr3TllRuvJlWq5uany6rtbXty4pXorHKV6lNuIZI0xB1ysaCAQdbmCbA9HmBZZYpBwMFuQnP4HQpw019XJ4OGDs1+f+eEjnbt0Gdkm0M1egQfXptAIMABKBy4S4WBUakqKhnO7pqrqau1rs89LBWpvIslFL7o+H8KvXiCVNH5Uc6SFmb0wAm1banUgcE+e4PZSlPTiHsUq0Nu2bdn+6P33v/bqiy8syczLaYB72iBRd8DjcoVIJ0WoA0DS4fEEYs6AIxpyucIhMEKSxxPy1dWFC0VCqEHMFmbG/8MEekyvXklHnn3qNf0G9r2VLx3UoiKN9U0lP876+oN5c+Zuo5sNq8UXVFshm5Q6RQCJHTGIKy4huQzZExxwRCD28L/coFmUS6ha0Uf3gdW8cU5nUyAabYlAXca5XJFmt/tXtdxvARrAmRKJuOIiEbcv7EmMS3IkO+McKZFQOBXNluxyOhPQONQmLqpyp9sBiXQGoC5bgbS/wZsUfvy+AXcnx7kmt0B3cqcUfsKGc/DU4KQuN/YjE/ErDfy+Ej/FwoUIf35wySO7y5sqb7hiyAmFeQkjODNA4W1o4Af1+F4x15LzzSMIl5eLU7zwElIhwFyvLbpYhYKvb+9A4EhMvw9huIiDt8Myw2A2L8LIgBTweCoWCHOLP6ADWUkpZj25t5mbE/Kj9nQ3za4lfh8sEBQTlS0Fn9amqYn7cZltj/LzM+Shp5c/uW170xawbzUKrqIrGIq66l1UsmA8tokHjV2nyvuPB7iZsg6CeNzhh+c98+KLr+Xm549XgUYfmqu+uNiDbjfrzbfjuLb+22+/1UU+hxxyiMz5do5+MZPCf/TRR8lnn3+uQswPGU6ZNEW+//57OeHEE2XturWyaeNGOe7Y4+Sbb7+RIw4/UpYsXQLFsU2OOvpoWbZ0qWzctEld8X0nTtCRbnuRib4Vh3awLfSOHdu2Pv34I8889rfH5+UXZNc7I676pkjEn1hbGwb7/yqdPAi3tp8UqPOYJcQ0XAzbI82viNC/DFQKzlZI3ITxo8d37ly4P19MYKWaGxs2Lpo7bz7cn0boygY4ktXQbZUOl6sqhgO9piqgAGZwVkmcsxLc88sj4qhyOtzVUPWVYJjqOHFXuyKxGk8gUA/p9YZqa/35gUBrLszOOpgav98fwmGff+8It8Bs9goEQt5gMNSSnhx0hEKt8BdaEtxxXqc71hQRd10szlkDFVktHuAbdVdFXNFqd9RVi35tQ2M0o+HUo+MOy87w9k5O9EOTN0O4miU5oVlSkpslNalFEuPRh3J5JTnRK6nJiJPggwUPt3y7oGme1xtsPHhyytCcDG+By+GDIHOhhA9xApLg8cNDQT/QCcb0eJE3V0WRSVvBpAH0w73opuAcByXhRJjGM/ceN+5d/E4yhDTOHB4PBTGCPBknhHJw7YkgbhBnxElgPIZBmSAt48V5cI4LW2HIwx0Cw0dwwAtIdMjcJTU/1DW01kC51aNNG2GfGqH9mhIh0PHo1xWgTZZCU1j03ps2+ZeOA/z+yDpYqYMPOCB+/wMPPB5eVFf2fekd0grzy6C5ODjfy/fx2Xe+556/6GowvlewaPESqaiokI0Q1gMPPFBefPFFXaZZU10jAwYMkNfefENGjhwl11xzja4BoFWedtw0XZNNK75y1QodMPv888/kxBOOl7+/8qocctDBKhEUClp5LvOl5c7M5DbHiVyFWLd00aJFP81fsC0lKZW+uze5vj6wA72HRnjsOCI/P+pwQEiiOCLlOJe0C/MvgOX+V0Et9MiRPZJfeunNGcnJibdyAXpOTp6sWbn2yxkXXvZmfEpKGIamEa5onTPqrAtzTyQIj63BTTa/D7aWj6+u5nrVWDIqZQ0EMPw3K7gXoAppJA4Qz8mea2t+vgta1ZkZi3Gcoo1GcCHBuY5YPnAJwrpXR+qcx0/qXTBkqHtwJBzO97XEkltbo2mBYCQpGnEmwP+CW8HeKbtBSI8qwLpFV6yLlG7f2loJV82f2ynVMe3wpCFOF7obIfGEI7H4MPoC6Hl44Lax0jAY/0971xYbRRWGz5k5M3tvSwtdFk0pGLuIgRhEnzQ+6QM8aLTCi0IgXmJIyoNihEAaE40vXhIEA5iYqARMVCyatF5QYzAUDIUEhEjaaDHYpt3d2Z29zezO5fj/Z3fbFYUEulsas19yds7OzJmdc/nOfzmXxdTutO44BbAJ4CJm4Z8XhbMIzpeKBDMgYlhKVz8FNOHKKbgHb52+vxrlE/AmIkFKZ4kj/ZnTrkOT8J4J6Gw1kM6aqxhQjE1Gxes6nbJ+2N7TE35x167P2ubPfwAl9DAQdGEkIjaARJUbhUveyJGhoTNCO8INDbGNohrdFGoSKjfay9gRdHV1kQsXLpBoV5SMjY0JIuJ8a9xxBx1jq+5ZhQ1BzEWPxeNiEhF2ADi8FV0WhQ6kHbTo8hRQKEhc3ILe8ykJfXl0ZP+e3XvfevOd44vC4YRiWVqzphlDQGbIyozLSlTgDIHtgX504EDHfQ/e3yvJfOPYX1dIS1s7Gf5tuH/rpk2HPL6gBS0h5TJPHBRozTGMtAz6Wydkoqw6IG40M/VoKNXlcXW88nv0SfgA1YKOLl7MIB8eW5b90MmEJIUEoTACLqF+l0oq2PcydAioBYn0wGqkmUNxwa4sFWTXtbgDCj6aZABFktEA94DZ6ZU46AhoArrw1OvghmyMmQLJDKYHdE+OQplNJF5wKc8pjqSDsp9llGa96CCLxYp3w6t9OkuvV03oXD5HRoaHSTsQC9dW4yKLbCYHZkZeSEvhLMRQhuhpIeCxMhaMZgaaJGhaoN2MIw04rISz11Dqop2N5zEp3oO1hwTGtPhkjKO5gt81sPFxqyPc4aUZtILRy38Aod+tG6FrpXKTxx9bEwGbbA3Io2VoZ+EfliU1fXigr+88xB0QMnkus7wMRzAqTFCZrbMlMs9EutYTom7+K4Cax3He7CO6zpOm6fhDIdssFk0qqzkIGZnxFGQr4RIeVymPyZRPYnAomQRNZVJWwHSwpbgr2wlmSUkFzBHmUt1halriNEUUmlAkT5y7VKMeMDtkMEmuEUAyzm7g8qQioenhTEqMgrrtJDKc6VCf2YKqGr6JCatM5kpHXXdElywJPrx27TpUufE7+iJwQ4rS39zkxBAWrj8W15C4GEqOWEFeZGYpXg64I0v5mrgXmzgwBaKlOATh+8fWgCgfReMQnUVpJxb0o+AWVk1AZByyQq97UktqQ6dOnho8eepyKBg0oVM3vIZhoyotHjJDCDLOECihpe7u7nnPPbN+WziyaJvXj5vXt5GffjjWvwUkdMAfQrd80lWkuEKdOM+TDHRdhZFSrzSrQqYOQIkt/Q4Bdx9DVxhIKywT4kQiOBA7VcbQQLg8Pl5pBsQLlVhxdiBycAsUBrXCYZG+Ou1cAuYDj4qiuPKVK8L8QWfNUjiWiTyVp3qjF17nVfjNX04Pbl1+14regD8wDz3PuC4aF45kcYgJJDNuVnnNtxJEraAqJqLl71P3VF+fjleAp3DNP658w1VWOO0Tx7VxOyTc+ODYNwMHn9644cMWhSUUjxxTi3JqQSxm1so8+fcb3Tik5YQwkFrk++/6n++8o3M3Ds80hZrJiZ+P921Y/9ThyIJWh6pKkls8xmxbg7fOqJpmQhrMxFyV0DcLLFPMz/XKtpLf691Ti7qpN6rr7VbVIX0I5CcQgr3Wu2PZo93rdnR0dHaDVJwz5WcWDPLr+XMn9u/Z+8nRLz6/FPSFUiCZE2qhkCym0zkQbKg+zCkJjao7u3jx3NbW1uY3xifGiKr4J74++tXHO7fvHFzU3oaGlyYzlijadtKgNNMRixXAbqgQuoEGbhrQk9DV0P5IJKIMj497W9qbW1auWB0O+v3NFnE8xHGAP8KpOOskT6f14p+jo7mskTe9nmCBkWLWKJK0ynlWSibNspZaM6FWK0LTLZs3h5/teWFHS2vTlgkg9MilkW9f7nnpfcZkh3Get1Wqy8SXYK6bzIyP57sIEatDIO2t6tkb+J+hQuz44sWyN5tVcj5LUYpexQZCg21LwcSZVULDj3GT4pRYylXGbMswLFPXrTaQyFV+hpq2/1oRmgwMDNwZjS593XHMJ86eOf3joQ8O7js5OJQOBKAsbZbjHqpLrpWyc25G0XXjNshQg9AN1BHYttG/QXFEAufflU7PLnASSHu5jQOB8VhXjbRmhD5y5HA0Gl3+tpFPL9y3+71Xvuzr0/2BgCpLkuXSYs61edqXdzN6JmPglLWGut1AA7VHTQh9L9jQ1sqVapiQQDyd9qWyWQ+VZRUezk3Gijiyzi3LcPx+8/aJiWKDzA00UB/UgtDCy4jzNxPhsOIxTbXoc5ifByjOrDLzeSegKJaZSFjzgcgNMjfQQL1AyN9xn3Ft4UyMBQAAAABJRU5ErkJggg==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4" descr="data:image/png;base64,%20iVBORw0KGgoAAAANSUhEUgAAAPQAAAB2CAYAAAGIUI67AAAAAXNSR0IArs4c6QAAAARnQU1BAACxjwv8YQUAAAAJcEhZcwAADsMAAA7DAcdvqGQAAKAvSURBVHhe7b0HoB1HeTb8nt5u7029V0uWsemGgGlJTBrJ9wcIhG4wBkI1ptkhAQIkfCQh9BA6mGJsbNwtd8uSrN51Jd3e6+l1/+d5Z+fcI1m25YZNPr337tnZ6fP2mZ3dlWcSPPz5xXU3/mDJinWBnZuv//x0OnXNse5jTsDvl2Kp5Hg9yOLxlMRxxOv1OlpKpISAw8Ier7fkYSKq0jivVxyU0wvHyXt8OBUdWbN+XT4Rn3J+efUvSyJe584773qRNs46Nm0S/5r1b8rd9+ADMjs2KTOTU6yYNbAeHPz1aG9XrVkjNTU1EgwGpbmlRXbv3i1HDh5kY3qgs9oVj8crpRLaArzkNa+Uz1x+hXz2Hz+rZe++++6YbVzhYP+M8+a/fIVU19ZKsVBA8ZJ42XVWgAoxcslks9JQXy/BUEiOHj0qrS2tcvz4Mamtq5PGxgbxsoM+dhrjw9mLDrDHR/qOiS8QkM7aFu3g7j27H974RReslmA4rI17iPLySFAZSVEsSi6fl66uLi3T19uLjgADzS0yMzUleaQF0Ag7qsBO4yiEPLJx/UaZmpiSEqi4b/uuUxrvm3LOXdqmjbIRIpqNe30+JcHS5cukgE6xgYaGRi1DYAd8yMPGI7GYnpVI7DQbR9m1G9dLNBaR2WRa5s2fJ1s23/Pwxl/zoo0SiUR0wF6vSVbao7pwNKYNHz10SFavW6cVM2M6k5GmxkaMagJ5WcY0qoeW98jh/uOyad1G8YaD0n/8hEyPT53c+P6eSedPX7JJAsGQ0ksT3QZ4JnonJiaFkkAM8CD9iBkyX111tXaERWwHWEkoFJbp5KxUR0LiCYdkdmZG0tOpkxvfd2LC+aMLVkp8Jl7utdbEA40wbsGiRZAzR6rREBtnowf275cI+CSVSsll73y9PLhzUMKI16KlouQ9GTl6/Lik0ynwjUdyhbyUMqWYyxVzkM/mpQp0q4pGJYZzDGdWXCwWNDwxMiIDfb0yNjoqhVxOO6ANgSxM33z/UYQLkJOclIolcLgPmApIACpiXkerRMOoMxTTtk4a+e7uEedFG5cpemt8nr+jkgCzeHvjMz+qCgSuTRULFxu5pVqhGHqlI1b9NlSSNDWILFix6SfaWCAoQT9J58iixR3XXnv1T//HzSL5UqlwYnTier97rfChd72+B5ljfq/Xl/L4fjk0PJSSC8V/SfOqL/zyruE7Q0HvxbVO4HOzkr9clUlRxOfxX3t0eHjMrUIWrvL+hAwaCkDGfX4waFY6OzsOHBke+5WbpQwnjXxJR/287sGpfvdSJc0Fz4rGxqqC3/Nqcbx9Hq/ThcYhvp5S3PHeMDIyUh55Pl9wDIvY4h7593/78uf+4SMf/bgbcXpYMa+xww3+XuAkhiuG6ifc4P9uUHrv3H/8h6lkPFwT8Zx32513SG/3CVhAQzAwOkIAcDgUiYMCaqKQCLqqHijhbInLOObWdEDBh/L5Qr7U3tlZ/O1vrinSyo11H/tTbXg1bAj0g+ehHTsyf/w3fyZTJ4aUUZjoco2KFAvNWzBfVqxYKeNQoYsWLpRjUBp7du5UOVdgIZhxtefsO8rTwHz3B9+X7337Oxp3eMe212vDLgRWr1mTq29pkKDQ6kN0oCq1A6qePJJMJtXCLYZmGxgcVPs9NDQk0UgU2o3Wi/kgzzyhQjWh6IAfKjiZgRDk2SGPHHpo68kNr1i5AmrIkSxsNEEbBAwNDEjnvHlqOlnJDHTxAow2DBt+EE7DihUrpK+/X2IwQONjY9KCDmnrANahVmzNEjkK8Z9NxqXQP3xyw/V1tTmiKDkbLxfkiCPRiKRTaVm0dImOgl4HiQr6ySBGXoCppV4/BkciHAlLLg1DgjRbRwQqds0566RvZEDO23SebL/plpMbDoUCucWLWDmicWiiW5hQD/O4Y/t2Wb12rV6zU8ePdcty0DwIOs5OTyM//42joGXdelq6OiVbzMnRE90iIxMnN7xgwYIcDQXRY+20FtN/0BiWiVaLtOTIJycnpQ4uEp2L1rZWSYEHHDJWRWdZtqqqCqJQkhAwNzoyJvnxsZMbnjd/fo5Wifa3EixzBcBAjU1Nan+J7nwuL8cw4o6ODunt6ZEbfvc7+eTHPwsu9oPeUTiHRVitoDyw9U7JFDJy8cueKzfe+5CE07nXn6S9cmAqmspYDKYSBa25JIpjwEQQHZqdmlYGm4Q4seKA3yfj6CzzkebBoB/m0w+sFMnQRipwPG/9Atl7ZETam412PmnEi5qrcv3jSelsrP8UPJQjjOxPzv6kNRT77mgh/RY/xQx/bDiTysiqzvlfjs9Ob0ctqkDu3bH7yjf+7duXU7Q4ah9qR/Oya+vtfxPweFxBxwA9pf2VDftrq6sGUKmvyuO8vWdy5teM/LOXLO7evnf2q9Pe7FcoFnAuBIpIilAo7f7oe4+MjP2HlgZAidzz6ote+4IwXCBiKAdS5DAJOHjkF2EwvJFRFyob9sG9Dfb392cQ1hFUwtK2pguL4mnGmMeAuTbGAZuDR8bH79YMgGw2czdM+wvNFas2jLZ+vT8EzZgz8aeBpUuXhtzg7w8+/emTzeRZeBqgzF9LGxpqimFvW7Doyx0aGcm+45J3DqZTOXlo30OwCQukmMiCoQtqtOzEkYxO4DUNjxqkSjAsZoLgs3giLpmMURe0stlcVm1Se3u7qYOZEW90H9QlAraDjGMZDbsRVrfpJZieZYsBR978+jdhAtQkn73qH5FieJzHgW3bXuVEx+60dZ4Kobdf8o7MKOzPtj274CEXJQZbTZefTWpjFqif3METNI0dMBcSglTDEuichAdnafBTVfl2dnVIFkigtR8aHlZkcBpBnVcJtr25utEHINnm01SkkSDeiF9qGhokP5PANLSpXBb+sBzbs+P1GV/wGhPzcAhggp37s4sukJe8+MWqtK+79jqZnZ1VwtH2lTuGGlgxr63r4vP61FD7aTNRhtjmfIfmCkpDejAPPg7faR3sbDqdhj81DheniPx+zKcisEpBOAIpNX+m0+5A2Q7bw5/2AbE8E+mccdbW1sp4ZlZ1OyGLmeaqxStkz5F9smrFKtl92x2PPeiLX3a+HD2idkM2nXuuOnd2gBaDCCim+/r6ZA0G8RCchmXLlkkC1GN+Dpwmt4iZZH19gw5EkUMPFuxYgv6n89gE06uOBCCZSkp7KzQ0LqenZ2TDhg1yrPsYm1KRYvtWtLQf7INbVvyODE9NSF20RsZnJuTcNatlfDYhq5ctlxt/dvVjDLpvOrdxaas0NjfpbFTZCc4GG9NhsiQbchFgWZyDIQVqgPVMJg3s10kykVD3bBWQog3aTrIsyvVh0GPwGb0w9eSSxUCaA5Eqgju0bjevFuaZPUCcRb49qzGtiRgXEXGwzBKrqpaB4SEJYQyD+/Y/1qAnc+et6BQfMpNNKoGVq+JhZwCWzRChneLCx8rVazDoDLyuEe0sZ9X0Wdra2hWBWg55hyHLxnMTlXlSv6m5Wfbs3gWRwEwZCXZQBHsuA645s6GOq4pVyfyli8UDnyg1OSsTEJvla1dKa30NHLZO+dX3f/zog97fO5V75QvPkWIupzJGOnJwFliwPFiCPaODhhaoBI43WZwD4UA5v+Hg6eBxQBQBIsVSiYNrbW2VBGYRrOFHP/2J/M/3fqp10uXlrIJ1E0k+IJZiwpmHD/WPjvbI9ocekqq6mOSQd9WCNukdjku2kAVSStJYXydHHtqlg55Tu6cA2XQQCqexqQGzhoiEcPDM2QKPMDzUKDrPcxjnAUx/qsDSaWjjaFVMF+oCPr9EkZdHU1MzFEwAWjuk8zIuZ3HgixcvluXLl0s7XOfOzk4dIJdGY9VVqpD2790vi1uL0ladlOzsoGTjY+LJjcjk+Aj6d1QGek/ICbjcHohGNXz/A/sPSVcoif6MSTgcwgyoX4aB2G6Il4VHpPSeY2O51//Rckl4qsEmmLUAx2AkLaGFyE96whXQr/IESubBGUTYnBkz/IGxGH2A/Fx49GFAyXgC8Zh+gHIEpvHPsvO1110nl3/kSpRDGtqrqw3DnQ9IJgvntyUivQNxzKr8cHLRB19a9u7bL8ug/1KlqGxauxB6pU65gLPtnfsHpP9Ez1/l/ZM3PDKl0ZnJdEn+7C/+UqlAqtSFvG9qikRbwiAxqK5Hg3hqM05GMk5awqXC5xzJXZHyZiXlyUgScdFQ4AcpT1b80YDEi0mZzSZkZHpMBjCvrPZ5PhTzFxcCWVXBUCgG1o8hHIM46fk55513n8drFjxXLmmQNRgRB9nRWiWDI0nZuKpZscm/F55/wZe9U1O1B/sLkd7B2civb94d+Z+r74p89+ebI9fetifSOzQZOe9Fk9dgrp1Wop0GfPNa61cGvb5QgfcbAEC8408XJzrXTQ7feaeU5yv0m3/2n02tOZ+v0VsqpRtagy9fv7T667S7VbGQbD8w/enO5sCVyYxH0rmC1FWHZWoyAfYNyZ698XdEI9lfHRyMn3ZJilOXl73k1S+gMiWrBzB4HyZOIXBUBtOYIFiaXMUbGy994cYvfO3bl3/61CnN6eARB72ko76jEKgZ6+npOVl1nwFw1gIvC3rG58B8QBfmPNDk3tYi+dDACNLC4XDp6NGjj9hJ+DEhTwZu1RmAUwjmjg4PjzNoYh4nXHTR+hhXI1evXh10o87CWTgLfxigiuWh3bsvClc3/93YyGhw/rwO743X/ujjixavunH+vE7f9374QzgPS539u/erhmABtRKuvoA9VR8SttWh/TO3ekwibS19Kfhb5Wt4ViiNS4QBJTtbYj6fF7OjysrdfKyPdl/9eiQXnVJBba12BmnQ6iVMe6uqq4ur1qwpzm+vly9/5Rul8dFhFDdWuauj88577rvvKipmbXnTJglMD9W3FcUbDXidxBWf/8bxW373m0D/wKAcHeyWIOa+i1u6tBPsuNthdUAYYpxOA3Ft3FIe7DxsLMOIowtKz6kGU0762HQfuYDQCR8gn4dDo+OrqFeD+HHbNJd0VxnCtZuXoI6Qi6CPfPSjkk/NyE+vvkaOHTum6cRzbVXV1ge23vLXPT0zJ8olL7xQ/JzowNcvvf7NP0pmEpPBf/rHfxSBF5TKpaUwEofnhAlAuXMYktLDeGoMWk/KxGoEZjkxmb9goTRiTs6BT05NSTVmPvUN9XrNpeJ+eAxcWBjj5KRcr6ljbmgmvrL+chrbxcBXr18nV151lYTgl//yV9dIL9xo5idym5sad2+5/Y6/6ZmYODhX5xx4vvnfP0x/9jOXh84/7zzZcXCfeDFryY2bFX+yGM+sjIW1cbcjGkGX0k0nEmJVVbJo0SIdICcI09PTMjM7q9M/IiKTTuucOYU5NFdQclmuWs4hj2DD2iaCbJM/Gs8kRoDYNfC9Cz6RRU110j80jfl7vebhFDUaCu7eef/9jzzoa2++Kz09NR764j9fKXUNtXADwVbwKzgesi/bYkPaOEBnSDhrZUznGUCfl4ONRWNSV1erExbeE4dc6WSlva1NEokkqD8pUaTRd6+t5fp9TmdmFA8zYFMjp6zKTfzTfph4+uzsQzKTkjxkOwTdMAlE1oKjiGhC0O/dvev+LY896M9f+Qn52Mc+ijnviHz9G1/XhUELbFBlFp0rgvp07O1oOVAuDaUzaVAyY9h6clIueuUrdbdCd3e3TGPwq1etxnlapsDyDQ0NWoYrMPWgWNZOXNgOB+oOkG1woaEcD0SwD/DuQKA6Cfg9Moo6OzCr27p/r0QR78ds70Ubz9t986+v1UEb1XY6AOmIwat/frVsvuN2KcGX9qEhLgTwIMU5UHbFj+tpUIuTEsbzTDlK600sjyotdvKeu+6SsfFxaQBbc0mJOmJkeFh96ikghXNv3hoiy5cQZh9OHOs2Wts9yG5cejJHAfP9vOTRVgIiQ91QxABBXkmgzfqqGmmua2A1kkxlLGM+1iK7R6777W/lphtvUvmoAzXqcGbYHtz2wwU5zoHP2bjR5AMrc9WEk37evyQFKdudXV06cVDEYAAc5DzegsS5CvPnRCKOuLyKASk/Pj4qK8ANRGBDY4Mii/GNjU264YbraozjmXteamtqZduObTIxNio9fT3KFS1NLUCqV/KZTN4dlGXIk0DZe3iwP/QPl7xVUsA6VzpoVjjvtWym8uYWJwqbWpqB7bhkUinpwECs4iKludJRXVONXGaZltqWZTh4nk8cP67TR3IQWZbUPnr4iMowzVsRHJHLYF6C5sjKLK/+gNsXyjPLLly8WCZS0xIKhhTRuWJeFs9fpHcoN6xYu+3BW29/46PK9AgGfdm73ixtrWZNyyoPzYAzTYSVNT3ba6Rzkwf7xqUh3vnkHWvOyW1+C7xmh7c/8IB4MU8OBkLK8itWrQKLpxStRBLzuQX0pHUwXFEXG66C4opBc2ezGYnAt6jGwB2nKPPnLZLpifGtm6+9/u8eVaaJ+epqo3G5Fk1FwaWeUDik2Oc6cwhnhnkO8RrUZZgOBO8wsNGDBw7ojc2hwcHygHWvGBGAAZPFO+bPl3PO3STnnrdJLnjeC3SgvBlAhIWCpk6KCtvnOcKz9svkoeaPoo/xhFkMPLrngN42PHD4oLQ0NEsPOGlqfG7KXoGqMhhKD/WH3vfOv1eE2pXPMlXZeS3Ja6Txwk1nNOV3AVit+8gRHQBZnRTl7Rsis0w5ABcGiQSaK95QJ1vShI2AO7zQ0pWrrgTTrHvtUluVK5C+YtVKqYbTMzvFAZLVvJKIJ+R1LztfHjoy8uDOu+5906Oy9+T4aOjD779EGuqMgZ9jcbctNKSZccEhaD9ceWP+Ajobj8eNlufAQbEZ2E51Q0GdAWhacg8px5VOHizXBttdhOYl8O6HQSQqZ7tkeG1DF3MA7I8hBBcfOfBEOok4RzrnL9BFwYa6Ruk/0SsL5nU+eHT33kcf9MTYSOgjH3i3so25OaZNG0C4Eng1Rzsmw0zBzlKjk315jckAsB7XDZ1kV97uSUFuSQl2luaIHc9BHoP+gOShxS9730fk0KHDQExY74ERcdw4SkRSybFulvvKv39Rli9dahb2J0dk7bKlkkhl9BYQrUcimZC2+qYH923dpoM+vUxzkO6ZN9RG4ZTzDoSeYWdHETeOM+PKh3tt42cxQFKAOoAUojxy6Zgmi5tSiDjubG0Dy/MOSAGDopdGZIxBB4yOjev9ruPHeuXA/oNyvPs4nJoTcuzIUYSPSffRbr0z0nfcTComIBLc6leC4tp76JB0NdXK4MCAHO4+JCOYbc3GeU/NwGkpfc2Nm9PDA/2hn//Pv8OHnVR5NCmGvUlzo4hMcYZHRkZ1K4+fMos/NS0AekxUhBwsEUHlRmeFOzxIvdbWNnBFVkWBYqBcg/qY9rKXvVr27tonTQ1cO+fdD1M3841PpmXFojo51jsrP7/mZ7Iekw1yxKsvXC7jQNgt206oYiP5GmvrpLGm8f7egwff8ojs/evfbU5PjA6G3vvOt0g1sK+RGC07Q9ZizxAsx1Mea+E00InIYeKgGUyilmHmVpgspvOoxmSD5aj5mfN491G9X8b8WhJn+t9/8/+9WRf7OSOPRSkC8P7IKXCHG+tjioRUOi8//83PpAO6gHujYzGfVEUDMpvyqogtXrwQCJ2BmEbvP75n/9+fmJg4dHr2BviRsqQFsgQHPgusZ+Gc0HPKoMEsDoaZxjOdhxnMnlKQnZymgZI80GgBaVRqA/19urGLt2A5oFG4n3Qxj8MP5yCZh/XlUR/byyFMpCiAZTcs541EkbrqgCzoqpWZZA5ym1WqW1iyuEuS6Zw8/9xlcvEfrZU3/Pnz5fxVzbJpWZNMjo5OQMtDrsokOQmU0lOj/aGPXvZ2iacKEo5GZH5X5/7k+OjX4FxNgUqqPn3g8L707L8grotKY16k5lP96fhVWilyME75Cz/U9m3NbTI8NqRxnO7Nr6r5CPIMoj7tTCVwNva373j/T/bu2qtiRE6gaaLMUtFRjFgRFdkvf/sLWdbR/AGP4+k1pU8B1F7ylqYK4cKOnp6Z6UegtKP7gbhL7pWvebU0Q+H4/AHOJu7nDbC0N3Atj4Qv8Jug358OYL4dDPFGeGmvB9NQD9kkAJYMBA94g5iU4Jqd44DpkpLlfUHYYPHuChZF6zr1GM/kr6FY0H4v6qyRxV1Vsg5U62qFnw9qC+83AHm6sEHIy525UPSG0x7R6A2e6on7OGBmPR2l5Vv/88MHP/Dut3b5vHAMw0FPqeh4169fu+vEkf3vODYwbu7Su/D2v1hzc09/fEUk7AvuPTT7t2Ol3O1ADir2SNQXfLDgLZwfBPumCyXMvujIaF+50CUNntCL568Zv7/yjkklvP99H3b27tkPCvPOhg/U5WYu6AlUojM6TjFB/V9e+zNZ1t645ujw5H636KPCaQe9c9/R2//ywud+uBCcY7tAqZibynv6JiYm4m6UQmtrayzmL3Z4i/5Avjg7ee7q5qFIJIRZFhwMj/eWea2Bi8Kg6pG+FObImHLmMKHgElSmIPsOTz9/4aqprY806PddZgbNTtKCRGD+SH0qQfxrPHApv7n+6ic/6G99/2e/+vfPXPau3cdG6M9Z94egEnoa0Hpe9zrx7tjcvLDkKa6H5xQEReLo3LAUvfPEUwprThcKXifrlAq7ekdmTuDytPUWCgVIwiM3aTvv8/tkZWfTykODE4fcqEeF0w76tru2/Nslf/Nn/3R4aIj3hh4XYOC+Bx9cEIDm9kL7ljAtLSWTSW8Trt0sCuNIO//8nvzVV1PNnB6Wt7c3Ob7sGe3ma5To5AP9/Wn38vHDdTdv/uDKjo65x2L+l8GckauA9q6Gqd37t8RnZuAI/y+E0w56bHgs3tAwlMPsrlKez8JZOAvPeniYxaLp/+u/Fi9mzB7Mcj1cWnOTygBfglaGZa0VOq3le4LwROp6JFtO+H337dH68nBY7Z5PgUeIroCTc8BDKPcNnoLT3Ly/5NJJ+3NSx1/3utXBev85NS953Rt+esPPvvupI4cPThUTuWy6lMzv6x7M3nbPg7f88hc/XD94vBfOZEamZ6akfdFCWTl/HjzpnHQPT8jtN9wo6UTKTAPoLLJicI/OtzTMaHeWDaAzyaCN0zPjNZXZzdVJHQVoLPNiGqOevonQNHOC5w8u5TIjgfuLuazBlXsuWbAtruSnEuYRK16zCnbG9EGvAKaDulyCKNtHjUZdGtZspv+6ko+ziTJpeq1BN6+bTpzYR9cq62GIC2hLVq2QRSuWS1d7u0xOTUvfwb2yYPlqGejt07GwPu6bPHnp1CONdXWb77371stCpfRgrD0+u3275G2qAjeEfe97C4I+32xIkkH1/YrhTC4Q95WOTk56vv0/Pxm97Zbrgq9+xavlVa9+laxfu1bqO5pkNp2SJQsXyeLODnnowd2STCUwChRm4y5iLILccdkhA4gE3hDTAuV8WlaTbQmArY9rVzYecSarRxfXeO+X0zHWo6uNbn4u//DOA2cttXW1+lgT91fHUSbPBTsgi+XtWrUBtIF/eiqks/YfxLWdJ0ls/RbIeMw3NwbW4Z5NR7UujpllCSaW9cBnQh6m+7i/tKZapmenwZh5ae1ql86aOrnjwQdkXlO71NXVaym3Sm0PExWGMNborh0P3PtPUnB2ZQKB/qGhoZSb7TGB+QL//vXvzN73wJ2hbfc+oMtD6WRSQtVRaaytliwaOjHQI/NqWnUAHIJWzp64AyoDEMO93IooXDKfIgx5NWcZeSbVIIS3f0BASjDz8QYDkKVERSoJVFdbqzf6WY8lFperErBBcRy8Rx4MBXQXBFdlWS+lgRLNfLx1bBcnWZ7L1doX7RfOtr9mYPZKuEmfV8yn0sW2tc8GytqAYY1w+48/G8cyZkwmL/Pwhsl0NiFrlq6Q6vo6OWdBg+w8MCCj45NuKVPa9IePa+SV0cGau7duvuMLQPFDuWCw93ET+tqb75pdvnp96BhUyAcue7NURWpk7YZzJDE1LkNDfTKTLUnf4WO6H76MGIuoioGXQQeFeJwrO6Js4mbXgQO0vJufSCGhumAyEvGkrFy5AklmX44uroDollhcSudz+5TW2UQc3A5Vjox8joZrkyQwEUSp4X0H7v7gTRfeGiNTnThxQm/DqXrnH7uhPaoA1Kf944E2lXzm/+S8uLDELd8J0/i5XDZEU7NoyVKZt2SRXHnFJ6WltVXveHEN9utf+5ps27ZNx2xamQPiK+T379794P1PmNB+EDpOQj947x3yuSuvEL/fJ/09fehEi/RPDMqC1nkSq66RGdgT3jvmapglMDtgbgvgUGzhmghyVZ3NowyiqtyAlWze8uN2eT7sxDVRahSVRqpd1MeNHbzmsWbNGn1OiGW4ikZCc2sP9zRxK08MxOZjz3xgiXaaW+1JYMOgorf2SXzelecNX9pDPh7NLQb2XuvpoNz/ijEyCP2iQQXGKzMAGAlTwJtTLEvG5Pou7wNVV9Xo+zr2HTsojU3N8IGgyZDGLQt1UOndx4/LX7z6NfLrG25QpmaF7PPaFWukvalp9y3X/PrJEvqc0JZ7bjWEBuK7Dx8RrvfS8cmmM3pPh8jmIIiQk4joxjPK2DoT1luV2ggRxTNJ60IlUpGZKpqr/xMgrEbxAIJYN9ujJJAReAuFkr1q5Up9fJzI43Iqa+aOIPZHN8VAonlblPeXGM8b3exPK8ZhbTxvraqGQBle64E/MkDlGAmMJyixXTg1DxkeUTp2Zj8pnWf3OhKLSqA6IisXL5bDvT1SX1tnxlrIy0o4weL1S+/AoOw9clBv4NEXmN/RJSHHs3Pvlge++BQQ+jb5589cjs549em5RWh0185dMg/q8Eff/x91dNhhdxwnnQknDYwDxR+vGc/37ZCYtLWUxBRsq2UEPi3Em/yUPHMD368E0LpQD20lnyTg+37IDGQ6pllJ5/0vbdWNYxr3pWzfulVq62uBLL5FpSjNzc3Mpf1RpAO5vEObhWrnvXXG6RgQHwCCo7D9kUhYxkfH1FQ8DLR/xICB8thd0HYQZ/vGdPZ/5ZpVMjwzKd4AH+Ir6DNl3F9XyBXUz3jn//daGYK9/s0td8tMclbamltVW7TGarbdd9ut//bkVffdt8k/XWleT7Jk0WLZeO5G2bN7tz6Yv2//AZUOHVwFUBrsJoMyoe3g3bxEcnw2Lnx/Ah0vIm/3rp2ydq15UxAJqDc8MT2immMcpVQdL1TBqVOxVNA7teFwROsksHa2pGaC5fBXljytwyuHDx/WvQBEFLfJMV77CGB/iXhW1NnZBTXKqaNXdu7cIWvXrZMJd0scn8zkTlA+hGRKMpuVXrapVZg0WzcO4kavOA5k5vI9taUPjDww2A+nLCpFZDzWc1yef8H5MtA3JMMTo7qH6L1/e5Hc/GCPbNm9XbfnLJi3UCIl2QaJfpKEXrU2dP9dt8kVH3qfTPHxTT7xBEmpBIsgd4SKKMZZySwT2gUTNIhl2uS4eblCDHaWjhGB+5QCGAhtL2/y0q6piUA5EopagB4zna7FS5ZoGYJtx9bNg0DksmHtC66595g3kGnXVUXjj8xGLcB5d0tLq/oH0zAZzK9EQz7uXabt5tho29kfd1JviOjm1XaZpKVdQHk3qwH2ye0f69Y9G3VVMjkzpczMVzA01zfI5PSUbFy9TnrR51QmJSvBfAcH+uWvXvsXsnvfHvHnClsfuueerzxJQq8L7d2xBTb6cvOE9+CwJDkNAWgXiTh22IIO8PTNKJI1aS69ctwKuCByWGd7V5d6n/SWuVuHdXPTCj1n7rsaGxvVfOduOs84aQjzr1J6CWzXENO0xfhtW7YYO49r3Z4IJFMl0wnjfk+aKT4pv2fXLm2fdRjioQaGtR78sD31qF0Sa6TbkpufMVa7aRxTEVZ8gKHZlnrdi5dIQ1szVHVet07GoKVSZCr0o6GlWWZnpqHWA9J94rhEcXa4VRxVLurqfHDr3Xf+3ydN6HvvuEnef8lbdZ9oR2enPnBq95BZSWEBRahKHtIQx6Fb0EHycNWpRb7GobSeAIzXXQcI88xN8bSrJCR3CdFRYnlTD8pBCll2MZBEsAStBFZt+8r6ueufK0z0bql2OY0x0zNKtE8KsPskMp07ShmdOCUM/ixBLaG0cZwtEbVvNr6yXS3L/uqvptmTmiO0T1N1+MRhaW/v1AduDx84BDvcIuPTE5JJpGTt+nW6r53rGSMTk1pnAf1cOW/xg9vv2vzkCL105drQg/fcLp/62D+ot8qt2Ha3ow7OgjtIdXrcKAuaF2mM58Arzxb02iLIRRqhtqFeJY3bwshEtGUE2zb7wk0KyWRKpxt0yLjwQBVM0LZxprfd39en20pJWPaTXre2g7pYHxmLQOeMmqMfni8StQ5lSkWtOSuxKvpZiQ8brow7HWge1oUz/6hVArGw1IUDcsH6Dpk/v1N+eP0OOWf9Bjl27KgkMFWcHBnX/Juec670QX3zYaXaYOTBY/v2PklCrwCh7wOhP/oPapumJybMnr9HANuAEs4ETRgXxImOuyLRxZOCGTCAceB8XtBWdXbNUwLRPpJhOM1hPczPMLcEkZBM51q3zr0pjdAEnEfTgybSyQhkAIbpZ5B4qvLdJhnfBlPB8XXDWeN4mULH6Ec/+pG88IUvQJsVesp2np2uGMeZApntjW98g2x5YIv2t6W9Xdq62qSltkpGZ5LS2dwgs8mMjM/MwFepEi/6xX3RPYNDwEdIcTMOH2LNouUPHti+9ckSel3owXtvlU9+7IPqFHGFSb1MNEIbZx2zUytWCQYiOH6GrcquBBLKALl6Lo0DUGnAn94IwFHIF9UjZT4+82CBKpfPMfAFC6yNK2iM40IEEck9mTwzjnWSGcbGzRsYrQev6VDZfIcBnUESm3GG+Hzuoihf/tKX5Ntf/29M/0YhSbPKDFT/ZJQwGIq7/qjmld4cNw6ms35G+v1misc1bfoYvkBIrv7VD+W9l10mR48ekZrqGklnM9ID+5vMcp6PMaLti164Ue576IDUV4fFF6qTxOyMNEFr7T2412gtIGdhW9eDA0cOP3FC/+bGO+NL4XXffevv5N1vfYM873kb5ETPoCQSGZLADIrg3pZhIY3j4gglEiclJgeOM9MZZueUkIxDPi7Oc9WKrz/j6prNUwat2MRVg6i8SUGEJZMJlVrOwflSONZXnuogzHqJVNpYbqWurzNP/dGH4AoZV9c4R+d2bBJuZHBQCTfHgKzGo5rgpltukZ/+5Feyb+8BMAjaCfslnsxJFOdcDvN25KWGMGlBEI3TPsyH82bsZBimhTEPZ78cb0B+ec2P5U//+I/l3nvuMf4AmOyC8+Bd9/XKK158jhzsHpJcyStTyYIcP3HMdR4dHSNff8SHW9lmV3Pb/SPHj/9HJaFPFqkzARIRwN/duw6hkyW11ZQMvmcwmUhCPSY0nOIBW8mlRHM2a8m6EGLPNg4Hz01wNvjk0gXPe5485/wLJA1nI55I6A0GpuuBaxKSdeo+2u5jMgVnJAgi6ytTgABKDufzJCxtL5GpCCWToe9U8VOYpnA6RiHjPJlvFeKLd05AivjCHd4MYR/L7eLQGyQ4cwGDCzT0gFn/hpXNcv76VlnQWSvLF9XK8zd0yEufu0hecN4CWbGoXhpqA7pju74hBInnk1IxWb+yQZlGtQjqIuh+Y/SZ8dzufv/WnbJuWZM8CHUe9qVldGRUGZAPQHHe39jQiFlAQR+QIHc9Z+Mm3Xx5Ksyx6qMD8/l//bvNUN1rQgd2PSg3/up/5NfX3aSvZOIbitVxIsYA5CoWsM1VSgTB2FXqAITx49h5J+rgQ4j79u7VMMtd+NKXautao1sp4w25aJPdenBmMp0xZuISKz3QI4ePqBpmul0CZTlOb7q6OiENUVyb8rq7FOqVbVsVq83irBqIWon1gsif//zn5Rtf/56uCLJefUkZmIcOXEN9DLODFK59IHy19A3OqtquqQpKLBKQ4VE+iaJPe6qpY30lT0B+fe1P5AMfeL90HzuuvgUZ+vDRwzI4MiTtbR1gjiYQNGZuspQ8snLFchkehkYFs7a0NMn+4yfgjadlfmvb/YPHu79aKjg7ssFg3+NW3ST0kuWrQtvuuU3e+Za/k6aYT4J8PThzADn6QiMgw+v1p2ti0R7El4g/AojpeNC5ot7pMNxbJBuDJslMZh0URUiJqynq8aYiodDx2XRqNYipVKxMJ6Hpt2vbiAz6g6qO2Q9CMBDUuSgXFNhcmfXYKeSZ19lxpAD7ABuPVFOI/WTFrNsyFtp0wDCOPi0LKGAoBejmn179i5Vf/6/vVu3evVfjmap+CPKFwz6piWGKBvUb9nlkeCKpO3cb6nhHzAGhE2pPqbrZCFfzSOhf/eYn8q53vr3nwS1bhyOhYMbjKeQDTlaOD07KyoUtjj/kdwI+v8ON8dReZK7ZeMIJ+H3oJbVWyQnH6lKH9hy+BTrtmC9QOCiRyTG+6IUtnQkwX5nQW++5Vb50xSUyMTkrh4dm9JZeLb1Avr8A7L9syZK9U8P9/+XxB7oDHhmRki8LWhkKnAJAuncgM3Mdzot5TRubyWWlIxj7CiRoTzyfWR0vFj6oFFVcoyu02xQJkgS0IXI9BYSB1HIeQxeVQBblAPRGCs84ljW2fDqTzRz2Ot4T6PgsmMlw3xnA4aEhJz4b/9EnP3nVph0P7VLp5zRvzfJGGR7LgIBw8rI+mI0sCBwgAUAUowmqqyNSXxNEmiPTkHregOH6eBZ9++0Nv5CrPvHxb/73d7/9y6CUekHVR37H5+kAkwIdR7CQC3sLqXxsJmXfE8rxnwkwn//qa2+OL1uxOvTbX/1Urvzkx+SFz9sIG2JUl9o/dHb9OefAvmR3TQ8OfMHvC+4OlUo9r3v3WOrKKxW/p4LnQvRt9V+uOjA8kVmawtRhHezW0Hhe7t46/emAx3lwupRZl5Liv7A0pTRXQL9dykUltDPs8d49JZn3GpkEUYFQqlgqDrtRgZpAU3EmfwAbMj9S+768U9zldXwH6rtGprZvP/2e+kcAB+O95wPv/9gLdu7YCWKadXV6/7yLBN0lbbDBfPVHMpXVNmuhtjPZosRTOWltqpFZqNgCHTOH0zlItfjkmut+Kl/+3D9/8etf/fL3pGqSLw57zFcunSmcKaEJ/h17j9x+8YvO/zimBm1AGUanLzFRCbMzaY8aOm864AsOeYLFXok0QHU88uuX+Cakqd7emkA4vMDrdbrQoSqPD1yZl+ms1zvQ0RK8cH6T76sNdWEQEDYWam46XpTOtioZGk1v7h9O333+uqpP9g1nZPG8qPQN5/RpreGJnNTXhtzFkwxUXE66OmvgwGVVbd52/+h7gl7vbtj0Q50rhqce6eGJRwKozXved9mHX7CPD1aAknSMuJLF7wTQU49EY/rtAC8UmWocDIy+QoEMCLSTGe38Pw+J5wNev/3dL+TfvvD5L3ztK1/8/jNJaN9///iX133uA+9+T8GbK6bj+RQM/WlVC6YsRcw/i01NPUVuTHOjHxH4rMOOHeJPJtt9kBRlHsxBlXcWNtUs8vpSH4dNak6lcv6Az+cBQkuYlpRmEul7E/HskZUrO96Yypb80JKheDzrhamCHc0XYee5hAU1WXAK2UIpwOkNiBANR/IDI7Pfh5d6EOrn+JvfPzMLjXPGqptAQr/30g++YM+eA7gyJoQMxHcH0l5SiXCuzvboMFonkbafc2ze9+YtVRoW45x65fobf/nsIPS3v/+LH3/uY2//UHUplJkKheJP5EVsjxf4pv7kQG3UH/NWixfuSKkEzyPoKXjzxUDBl/eEillIbcnJ+oMZbz4UKDm4CFgL/TCgr8CyXimmHczcgm2TmUd93/XpgfXXQqUtiwZ9raApn4J70gBilMKRqulote9ITevk6JkIydMB3htu3vwpvniOD+w8I+/7fvYBCU5RfSoP1vl4BPCM4BE5/zRQGh0bPQEbA43odYLBoPFw/t8GqnuamKfyYJ3PHG43bdoU4Cvd182vrW9vb4/SrrpJZ+F/KTzlauUsnIWzcBbOwlk4Cw+Dh9lbOlmP8cgs4+gZsuxTPRV4onU9kpf6++gb27Zpj89bfpRnYx/9sdlHf2Q2Eok4ixdvL1W+ROOkzt90+z3fbe2cF8hn847PK6F4Ks03Unra6iNyfGA0+X8uXPn+K7/6g59t2HjOSr/XL4VSQX74s5/oGnRIj5DDb9ydDiNF3t13gUuGXHfWPVnudw41HohimFdcTSIYLOqvY8spMJ1hlkeIUwDNVY43J0abkwuI5+oUTrwb4ubFmYDKWZ6rWboDBX8mRW9rappCRRmuajm8OadXSMLBvus4eOHeYOOda4xAw8zLNOawedkepYd78HT9GwWWr11THBsbc/hOuppYWFYsWyC/27xFttx1Z4nLqlyB0/oQthAKBQpbb77tYn9zc3H16rGMXdq1/SN4L7roosiHPvbxy/ftP9j+sx9+80ulmXQxkZnO5vO54o+vf+Cj9913p/Pzn33/vRG/XyLRKmlubZORyWFZ3NIswXBEfvbb38rsEL93ZG7wlwnDwyLGPXPEurXI7QFRr2V4606RQDBLhpVQWa+eEVfOgYDNzx0a/NQIN/6xTiKSaQX0jTf1WZ5bofgWU9OWqdu2adjN1KYh9hvpJ7VnwR0T08uAOFv2pHJuJBmEd0VtvewjizOZy6XcCPHiV10k/JJ0vlCUof4eSUzPSENLq2TjGW2Sd80sHixwnFtuumljQ0fD9GzOOzo0NMTX2ZQZkeBdsGBBMJDNVoOla/L+UsDv8xbAYnqL8Qe/ved927dt/dBD998jQ8ODcs7GC+THP/y2fjma+7L4HSc+sdBZ12JqcweqPUJneA+4fK2nuaYZriQg89hUIshKt8VWeXCMRhzTixrHsFeRyC28RBbXn3nrk2eWIaG5IUHPOPi+XO4LI/HZT62SZ0o0CKEbEEgEKCTbZz0jD7tDoGYi0bSfbh4LJBofEWZnTZ/n0s3mBluLGQ7T2T7TOjqaZd6CZbJkySKJhoN6Ry4MAfvC5z9v6joNsNyue+/663Ag3J2P5o/39s7wzYlzH/og6Jva9zeHS4FAKFcs+oI+X7GQyeRLdY7n59ds+fD99997xbf+699k145dcul7L5UbbvidxCWjzx3PB6dFg1Dx3SeopssDYIcUJfjXMJHodpLxZZKWO850VYflfIS5Mgb0WuvihXlVJrmZTEekM0xge/qW2GgEhPBJVXVMb6tyixGf7OAmQtZD4uvjQHy1lwJ7VtHDyr7oLwfkEgpp7I9KKNNtXp5tOi9Vas34MEBGaDbTX97JYn4yB+xmMCyJQlq3FfmDAVm2YBHCGbntltvljy58qVuP244LxAH3wO2+9+53hUKRfV5f+lDnioTemTs5pwHf6tVzq17790tp6dKlvp9fc+NH7r3v7qu+/bWvyK233Cof+tCHZPOdmyVeTOsG/kQ6JSG+uHF8VhwgjeMjmnhLDkEAfzlQd4BKSBNbRhjBHQCvdDA8u4iyaaod3EFSYur5dm2oaapr3i6sralRQvM5LT4Syz1t/DYYJZw7M/mJAEohEc/dGtRE+tgt6uUnbLmXLAP/RPdx0bVgf5Cm4LargDjGGxVKe+mmMQ/GZ/PaSzMYMyZb50nEQphX1Eh8Ke7itSvlTX/7Rmltb5OqcBS8we/xh+Xf/u3f3DbZJzIZP1Ka05dmk6nvvem3l4bDkb0lJ31g3srk5CMR+mFASf/kP2754P4D+z//r/9yJbiAW3qBlNlZWbdxrT49OTA9LqmZuNQGYqYTLKj9MJ1RIGLslTtAM1iN4JUpY0IKBhFuKR2YAY1BFF9XQcSQsC3NzUpItk+gpHCDIr+Uydvk3PjPe8J8JJZE1TyIp3STGSZ0L5aRSl6X23P7oH1xu2LSXAYwA1CwobKvAQZQCUYeQxgC6zLMrcLADRJumqnaMEOksVbqqms1z9qlC6Qm4pcHHjqqdbMvPAz+3BcMu8+qnY7QZ7RevXCheFs6nv+cjevXvPKue+8S4ErOP+9cSUNV9I0MytTstG5kW79yjYyNjOqzSbR5agf5sDmujU1043gwzs1D541hbvGlx8sw4zTePRivcTy7B/PT9nIjnT7P7OPXjb0a5+UBBJDYLM9NAbTflGQig/lsfewr62I+bvflkx18Mbn9aCbVLD9GwDDrY5h00bB7EOFmNwuueUBTaBwOMpPmcdN5LpfBwXp5xo+Jwx8ZtwRe4IN14uP7WeIyNDAk2x7apU+tGk/bEJllmJ+ffeVYRvt7b/D7A6MwSOO1Tfl0T4+U5ljxUYAS/a//uvOycEPHl7nj8x/e9bfSfeyoNDe2ysTspDRVh6S+rknueGCLZKeTOgiypKtwzSBOAl67TfOES9thBEyEW6QcXwHcOdmGwXJwfF9wR3u75iHxlNBQ4fogAfpB9R2PJ/STFiQ8n/DgQ3O05fxagxIXZ0oE7TVfXsPHeMg0fPX18aNHleDlHpw6FvbXjVMTY8M4q012Z5XUOprPHV5luXKY5Xkgig/Bv+w1r5bXXPRKedELX6TMSYYgfd/+trdr/RZYxp557L7vziemuvkdoW9/e9el/trWf+UWmT86f7VU19aJ1+1cdUONLJq/SO697x5ZNG8RxjHX6UqnimcyQaV3yrxuqv6qFKJevaL6c71da+JISDocI6Ojum+bzyfpzg4SvboGdti8EYFMwHIk4gwcz5nZGd2XzX3f3ODPF9tw0342a96/TKIyLxHOJzTYDtU3n022dSmB2F9gm31xtJPslwloFhwe9UxYlek7gUW5Q9Z67zwsM5gxm/Ksi2l0yA73dkskFAGBS9JQVSOekF+27dwuz1m90dSLMtQe6m9ofabNvVvufnKE9lW3/Gu0qlpeet5KnaMmwf3Dw0P6SEi0OorrJJBYqypRFRBb5pB5ZsfMlTmXuR0DoxbC2XKpLqQAdDAAIp3I1rkx2icBuAmPm+m5MY+PyzIPfQaqNX72k04a42g2SGg6WJOTEygXlgb0ndMqqjo+VM9N+pRaOm58qw8fpJ8FY+TACHzeqrOjS7cSq0mpYFxVwewfL3WIDJBQBuGUYg5JCYwA+2PHaMIsY8I8WJrbePnkRVNTo3T3HJcizGQjn4mempJwLKJOIvfBkdn4mQYKjko6KprX3qUfsr37ml9dCn/kJEIbjJ4hmC6aX/aSD5y/7W1vk49+9GNy6SWXcu0KRIbNA1LooFHiiBxKjNppHEQer/kIibGNJs3mZZiSxTQSlGEi2xIjHp9VLqbjxO20wyNDygREFG01PwRw7733qk1mH4kESyT2iV8kItJYtx6okw/e8YtG7AM/3MM2SCQ+uUEJGxoahIrPa19ow/lBHx685tcSDMOYl97wyRL2Vw/mQb18UoVhjoHlWc60jzHxzLG5T7Tw3WdkspmZGZnNIowzP1pCj5rPSVNzeQsl6RsckI6WdnXAyNS053wFhgfSfzogEz0mzEl0KyQ6Ji95ziogtVq/Hzs6OqJzVA6Mj5fqwoRbrao25WAEwHFurP7ypGquzDdGpanaBzCsKtwtzmpYnraVA9O3E1AKKBIA40XzFRQhlTQyyqpVq/RtRExRqYEUqDOEvPyjA8bvXnNqQgLQruucm/vUodopvZxrT4MxaA6MNOLgqQJsvzlCPbNPzMYdoEaXu/nQPurktclbTiqDrYt/a9atl6xTkBhUdndfv6xYslwivpLMpAsgdl4iYMSJsRHpAyNygQeVy3nnnOvcfvXP33uq6n6cEu2OkARAhyLRsBJ37Zq1snHjueDaDFSJ+5I2HHxlkqpnDo7XevCaWMBR4ZnqH87UCIMY1OTEpFo6tsM/fmbLArmciKd9tnNjzju5A5MEo0qn1tCPrbn2ml40FyXIiIzjtIxSxu+Z8Lkvts01ZS6c8JknPmTHcXBezj4wTMniur6u7bN9HPzmwjAQzUUY+g5MY93ar4Dpn+ZH/9gH/eyPlg3o1mBbDz9Bwjw6FjBbTaxajvYek4GhAaltaJX2hnp98qQUiEj3iW7pgcnk40s1mH4pZUDkpvpGRbXak1PgVIY6LViJ9sJGc+rxEtpoODT8/BYH3zXPPK/8nW99c05CzQkBtmoIppdIsHKr3IsIe9YH210kUQ3z+y2cmjAvHZbm9jZ9NSIfuON8WJ0kOjP4Y41qNqjyQWx+ToxEZYOGkWj7OZs0y7GUcKYNgkjTk1P6cB8fceH4SAztHw4SmG8UZHjYfbrSOpjULHzisba+zjwEiCkQ2yIocyB8eok1dWteXFfmsfXST2ia3wYvylFVH/QF9IU47P+rX/pSeXDrQ/K6l50jP7h+q0yloN7R51gkxnLOvrs2XwaJ3vOEnbEyoTetlCoQegb2bEg/Lskv8WDaUlcrLa1tJw2EjlX5GgdBr7Vl/FjE4OAX/prb2nSw55xzjmzdskWdI16zVBKOCElGW8s4ElqJzXQcJAolmuqd3rXWq2UNsD+8JtOwVeanlO3bt0/ficLlT0qlKWMIQPWbTWfVZjc1NDAG6ebzLPT8KX36gT7UvfOhHbJ06ZIyAS1DWGDY9kFjK64Z1rNem9aPDPXK8oUL9R1jfjB0Uz2/qOKX0alxTd+0YaPafTJ6z2CPvOC8CyRXcJybfvqjhxH6caluC0Y+ROYvWCB//JpXyTvf+U5557veqTbPqlP7fC8fNLNx9kyJoS1VtYWwqlKcifiuzi5lDv0YGAmB8pTMcCSK6yIxoJKvNheHIo2YcYFxdFDKyLSIBJhrvWWqJoRMQkTTS2c+Lu7Q/KgTCIZR5wtEJrCv/Fh/FaZwZCSqUXru1Gx0DOnkUZ1R1ZPJYjhTK1Ew+JFCMpIJV0NIEMZBf4flq2sRx7yc+vF9ptBare3t0tncKj6PTxoxk2luaAae/NLe1ipLFpr+dtbCdMaCMjo+Iin4Gbfee7dM6AfPHr4ONoehR4FKiWaHlrRVg7vr1Rnjuyk518xmckpYeq7K0RYYBqLLce41G9YYhpkO5BPx/E4YvWTadyJbiYuMoUhY5s2fb1acQCT9Ok2ZgFSTZjWKdbCPOrWhROFMUKbA2ThtBliezMV8fOenOpKIU7XupuNHPfbmlmY4ZdNwAkfhgbMdaBT4BCQOvWc+LmRX+yxWjebARUWbFg/aBut3QdtCGtU2nUI6g/xE0QUXbJTtO/ZKpCoig7DL61askhEQk5JMX4CM0tXeIcf7eqQNjAfX29l92y1PgerGwJ6zar5y9PTElLR1tCui2Gl21gyEh1s1r90BMU0HZC44Ws3FOGvP+O5N3kViuAEdp/YgIYkADorvHyNxGGeRRgbj3J03JrjqRcmxhDWvnDDqnfaehJ/rp4tgwK4dDyniiGRNw8G3ApJ5yLxLoJ65zJsD82lJ9hd10Y8wd5t4s4RbclhWqzR1sy63DTuWSrDtK7BOXuNgH7gQNTw9KasXL5Wj/b366TK+1aGzvVNaG+tky969snL+AglGqvT1F6//q7+RX1/3G2f3Hbc/eUJbiY5Cwrgbor1rnhmMC+woD8Zo2B21DXEcvCIo4cnZ5kLzE/jL5URwULlqptHhU8mlFCKB7/lgedpLStUEPPVaqEZlEKTzsNJJME0bJDLe2lA+C7Vj61azUIODDh4fg2XdZA6aoeUrV6oq55jLThbKGqlFJ91+GtCRajoHYMfFsMa5wH5UApmZfWLf1CGrjogH3jk1DftBJmRpP7QHNRyfrx4aGZX66pisWrlODh05yHLOntvuuAza4MkRmk7XW/7Pn8j4OOexfjl84IB2+CRO1h+DUBtW4Il5ThnwqcAshkkMMhjmGvuK1avKjhTtcAFI5wJLHJLWe+K4XnPlbNHSpZqP5bRvbntlhAMYxzwkGtXgwT17yu2qfwFEkpH4HjVesyS/j8sFGd3uYyrBWUuZcVrQdky8yWPA9p0x1De6zsCppgWks30yHP2ApWtWwpsOM6dqi0gwrC+wYd9LMB1cyuVMYd/B/dJW3aivFYnGos7x3Q89BRIN1b16foO+vjENG71oyRJFFgehwM7iZAnEYViEggGZgT8KmodShLNBjgEtb4Jah0WWFzaxyr2XzPpIWL5vbBLI13xsD/HrN2zQaVAlaF/YHsKsy56p1vnOEl7QLhKhZj7MO2H06iFNkDI6mon4jBkD8vIrlOy2BY5Ur9GOJahmRaS9JpT7UZGHZcr9svUj0D10Ql91tXHtBklOz0gGTL1y1QrpGxvWT+k+77nPh/9ntkT19PdLPpOWtavWOQ/cfBMIHXzyhF6zoBH2slZfDbnxPL6OkeqmgqsrBmOvFQs42zw862BxULkqI5DoGKWuIFWU55kEoeSqesU1nR5KWFanWqwPf+Byrn7RvLRgmsY2tQZkYH22rkrgih6ZhZ/j5ptzOY/nu7vYB7Prw7zeisucTc2NOldXH6GyHjfIvNom0vh9RU57cHHSWHhtSzKOZoJlTDz+cCaDcS3/4Al+ONAj9dBSNEfTk9PQMlX6gtqly5aqz8IXA42C0ZOYHfgDaNHjdfp37HgqbHRMlrfXqEqhCvPz9UngdoIiEzXaDvPQQeLPLP8zxDHNIZ5QzqeEJrjSAbCagm+6bYd3WQtni45XX2+vIlxtLf64K5VIYx1cD+ZXeUk8VsQ8mhfxlUTi4oo6U0jXmxWIYx4yFRmK9TF/B5wfroXzG9Fc21b2YQdtv3G2dZ46LtuePSrTGaIK14YBTGdfaJO5a6ZjfpdO9Qoe9KG5TUYGh3T6Rg3E719W1dfpd00Odx+TV547X/acmJHhqWlncNfuJ09o7tJ4wYYlOsjEzKyqOgs6aDes4A5M4xAm2OvyoN34k8rplYtIIgqDR2ZFfCuITZvKZVA7HWI+ow2AOBIIUbwlSbbilIx5SHzbHtU6v4DMdW6+lYitkSA8tDDAEpredB2Yqx+MRe/7dKAl3HI6PjdMqLw2JOb4T85r+kWmNkzLdMZH4XU/b8MKWdoVlUOHBiXjCUmyFJIEpnkFryOTQ+MYQ0pfAItaZCE88MO9x53k8Z7LgsEnobo9Vc2YXlXJCzcs1Q6lYKPnLVxguJY9Zceh7pCkwPGdrIaZMNcko3SM7mA1DyOozth1hMv2DWFKGr/bS1NRSWjNhzTmJaE53UnGk+rs8DPyNAtcIqTXOjQ4oFMmOlhcvGGdDPMd3NxJyna0l2695osCRf3MA30C7QoOzvHZSzM7mCOYjqEScK0xzMb5P6/dvJqfWsiOFX1nP9l/vec+McaXpQCnfqmprYbjmZXGphZ9T/exgR45d+1G6e7pRmmfjA0MiQPiB6IhJ9M/+NQQ2kp0EhLNdeXTwdzAFQ9msBbshVIQoNcViNICJpON03gcNTXVuszKaVYum9M4tdsAIoqE40ob5+JcSYIKU+RxZYvIO3L0iEo3+21fGGvLkSEM05qusQxVKFe++nt6VLuwPb4W8+577zUOH/tqgX1kyYqoRwXbEIBtczXw/Asu0HbpZzznORvEB43C+8/xREpiETCtJyAz6biE0ee6Gpgx+AIDI8PCBygSmEuD1s7YwUNPjtBl1b0RhIa40Bmr/CzBSZVh0EocANMsEKkGYbhwcaKENJcPA1sn01S6URdX43QFLW/eUGQZgQeXVPnqZW5C4KYELqbonSscrCMLm8d5MwnKKaJtlGWZR2+iuP1thUPHBZxMMlV2AvEv86Eif3fTTXLJO98vfI0l3y9KJuJ8vnLOSwKRgYqQZDqruVxBNQy/Kq7jQjvUCGzvnHNWy2tf+yey8Zxz9O4Z28nDr+HXCAZHR+B5r5NSzuxMjaeKusbuh53OFnJK5ImJcb0xA+fSGT5w4MkRWmJN8LqrldDsHL9Yd86mc5UABD0TIQC6/daT5iB5+5LIJAqJNJZ3nVTElwMmDwZDe0W1prc1Gc868WPK+6T7WDcGat7RRWXLcgRuFqCTxbtJnGsT4SQ000lgphH5vKZEDg1yU4FRyczLfrBvjbroUpJlS5fprUvtAdtHWnt7u3z5i1+SN/x/b9TVtEQSBFaCFl0tQVMRBgNwQ6JZd7Y4ohmgySiCQFwbMHEi689dL+957zvk4j+9GATjGwJrZNtD26HGPdLe2iqDkNoINFRTTUzS+SK8bPMJee6QSeOYxdSPAG/dKY5OgdD+J0jo74LQEapuOmNLdeB19TEZ6BtWhBALimyXYBaUoLjWNEa7hDs1jWGCLUn7SqpWzrNNFDxsIDOCfnDeSzVNe0lOZz30tElAbvLj9IOMRiKQ6UhQPUBsLjYQSHjet+a9XfaAdbSBkFSfVO+jw0PKpGxfKQJYtHix3H333fKWN70JffLJ+JT5RCMJR3eKbbFNMisl3WgJsw5P/4I+Ad8hGoDmKTnQLkWPnP+CC+Rtb3+TLIRZ4J3BBjAsbXU8FYfDGJYpfrQFXaiOxGT90gbZ2z2jZdNgJsUT8QPBgDZznInZhxHaiN/jAVRIj5Xv9V84j5/I5w13c3svgCkQB0EJogrjeji5jgPUa0gi0+21zcdrU09An0qg5FFaOZdkHo23eRBP4Fvn+cJXEpXMpw4VEMx0yzw81FQg3h7qXePM7TpsmyqwDTZ/8dKlSlzex2abVOtjqJ8ahUjiYftt1fjIWFImppLom1cXWHy8GQ+CkhH57jC2r69/RFw4Yu6F80YImcKaryBwR1PDfip3o29F+B5cBFq5fLE0wyd51fPXyiX/5yLpgpZ52UtfIsdHipDilKQ5C0CTMc4c0FYVmACM5KCbDwMKyWPCyRJdJcs7a6SxtkYufPFzZM/BXlXNbIiNsq928wGRYaIhuWyqHM8kEsD11gkY59TklEpnBG3Mx7Ro944dsnDxIi3g5lLQahDBBQkSn4xBgrEPZCxKLb1ySjSJRsJynlzeF46zOl3ASHNjo9anaTi494t1cCqlWgJ/LK/tuz/zujrlRz/+ibzioouB5IiEQ3xkJgJTUSuHj01KW3NMhifTkkjkZF5blcSTBVmxuE56+meh0gN6y9UpcX+ZIxOTKcXOuo1Q3Ze+Q85/zvnQlHVgupAcOHhALrpwk/iLk5JMZOS5L3qp/NNXfyDLYU5mIen82BmZj+8PJwOuXbYEU6yu0o2//u37MIYnrrqdMGx0VbUSmkyzadNG2bWbb+IFdwJbihDUSIQbVewSSK9d9c5rQjkPwD1xJWrthg06T16xfLns3r1b+npOgCiQKuZHHlO/tfFGYulZc/cj7+Vaws7MTEPSqxQR7A8JSwbgmcRmf7gCVV9XZ/qC+FnY9YnxCZmEY0N1a6HcT7fzSxYvkQe3bZNXveK16tFHwyBeyCu11fDSq2Oy58iILJ7XIKkMX9LOL9MF0H+RutowpDUDZ6tGphNJtFGSYz2zynBrN6yXS979Nn0JPFcfuT7Bulct7ZDaUEpfKblq9Vq5+ndblTEC0aBEA2GZTSekLlIlKdj8FIgPnVMKpBLv8/mehI12wo3qjK1f0iQNjU2q2ri1R6XZAsL8M1JsaGg3tSsDaKgCWNZNp6e8dMUK/dwPOZqrVjE+9EZnDYTQvATmrwjbuWwGSGxoatYFDnrAvK1ITidDqPqvUOuMt2qdy6Anuo8AwdWmTrc+O665fuMX/wsXLpSbbr1VXvny10I6Q2525MFUh4/p1lSFZSaRlXoQNh7PaToJ7uFLcYkdJ69EzMOpokdOF+Dc88+Vd7zzrbICJoQ3NMig3PkJXSSLOuqgadIyFRddGdx76JDUxWp14wP37Q0NDen3NsbGJvm+79JMb8+Tl2hKz+Xv/hvYplk5drwHXLZGJYignqUih0Q2VVsk6dlFHlP0jACLMkxJowm46867yvZrw8ZzMY81n8/VJvBDBFAi6aQxv9pQtZn6j7oQJuBicHBIt80ynXlpO3UjA4CO0mL3+1gspyNwx6F9Y51U3chXqakYbmtplX/5l3+RP3nN62CvOQ5TA8dXVxsDsXkb1Q8GynFrj0QhfdXRkCRTfBEgpodZ0weuqXOhh1uTz33OJnnv+y6RP//zP9dNDtRGD267H557QaYwhkXzFii/+9HWspWr5NiRbvEFvNLZ2gJNlZejvLM2Sb8jUCpNTb7XC2fMU0ofemKEDjXqkxqv2dQmsWhEojUNcmxoxkxxDI5URaksI4JRZYK6cQYpJt4QntE4K2LhrULqdE0axCTxmabpKKNNML9LXMscSDbEBjCOlTK/jeO6NxHHSG4V4n5wqk2qb9atCW4D5ZUqtx4FxmnjAETxa3W3336HvPqVfwFTQSaincxrv1sxE+loi4IhPHLg6ARUuk86YLN5t29gZFrrSaU4nTP76dgGR7d89Ur5wD9cqnvOamvrdONlY3hWlq9YJtfcukP+4qJN6EcR8/CoOr188UAA7armgmOagQPX3NQqN953sDB89OB7fI5/byCQOdS6LD7zBAkdlfOWNOgkPQCnIhQ16o44oXqkHayvrz8GRZV1QAuMAvjkBIIDIiH4OnZGM0VKBadUncqkV3D/s8UloSoc7s4X8zXZQrFZCceegsDKIMzAawRYL9sl5O0rnvHDr95yN4ixy9bGM9EjTQ2N05DEEVQGjCsTaSk4Y0Uug5YXRxAHhoMQa0MqzZjdOwsWLY5857//e9Ufv/ov4e3DY0aiLVNdBdsZ9oKYXDwJwhHLw0kLSF1NFXyANFS4B2fzIljD7GAolF17znq57P2XFC8477zd8BuSoXAw63MSTlU06BzuHvact2F5MZ3OeqCSHb5sPpcpOIEA3+vhcUjsXC4P1OYLPb0z+yDNu4Ie50Ahle85NjWV4NA4lscES+hSsOFfo7GovHRNs9rQwZmsLFmy3DhM6DDnf3zt/4pFC/99dmKiz/F6JsXrZGBmYEYf/uJzx+v4irlS+3A29UUVSwycOA96vYPtkepvlzyemf7U7BeZk5gmgxCpK6ByDxzrdsmjP8K3+5MRHCCS57aWNtj8OKYgKSE5PfwqDd/lDZFa2Dl/e2Zy8jeImwDp4l5OSE/ms0cGVPHyV71m/pf/8z8//4qXX6wb/ulEmr7jQC2kOQlpfQJuDqDeDSAfs9FnUa0FM6ICgEg6Yx/80GWZlR1tX4xUR7oxn0iY2s4cgINSwVvKgnkmfP70YMaTnujvF77aAnh7nEB68FsQHNal73m3TgGe94Lnq9TwK6j8jD4YLYER9Xsd735vyb8z4As+5PcGdp56+JzAjpLP063qkioQiCACPF5fBlI0BRT0KQEUO+gspAfMA5V41EUYOgEEenTJ2cUJTjQDI+Ojks6nNKrkhepAZlUhuE4mZpMksq/kHEGVu31e/8P69oiHL7Bj4dKlB9g+TYM1QSFUtLirSp67oQ3SDdUaimjfOtpq1KvmbKCtlc4V7Cx8so62ajAIn/okwdEvHPA/ioVi9ij8gj0SkJ0S9DyuA3XvDnsC+6olcCJZqpsEkctvLX7chCZMYZ6e9wblmt/8Ur7yf/+v9PPGfSO/MFOjqsgT8GWgiqfgOAx58vk+OIu9pztmisVep1ic4oJDAMjgzkqG/Rgw5glx1DVGJiCRlRmAVC8ZAh6s1+9z5tfWfyHo94x6YAe9YUz4gl752z//MyCWedlTQwTaWP1yDLGMcDqbzcLcxfOObwwOy8Cs45y2f490rNu4dlidNEqkcpyZz1NiZ6GqF3REpTYqMr+zWkL+kqxZ3CALwQQ1EXj5EIQNa9uBs0nVUDpfdxdQwDilTL407s85w8mCfyjniQw+riOCIzY0EugamXJfUlOeIyo6Hguour/+zR2X+qKN/0q1s3H1Alm+eB7cfX4CKaPLiERiY3OTLjgsbW/7xPjo8H2hsPdApGls4pE+Y3DhheLbfm/Vc1/+3Pq7lwAZ3SempKUxIqMTuX17Dsx+AZJ4aDifuQ+S6AuA+/m6KxKOa90wFU5noOrKoVzyrSDePPX8caiDpkTg46RwktA3K3XsIzVHjT94A47vF7zOrkzJ3zcyMmJE/wzhgQceWL927dqdL3vJa8x6ujIpb2Pyc8c+Wb4ITmrvNNqDzY7yK/Y+SSQLYGBMlhz4EzRzsZDEMQXjIg0cc7ng+c+Rf/jgZfG26thftrVU7Tg8lJhEUw8zd08UzkiiMXd3brvrHs+nLnvzxeetXTBQUxUbHh2fHi/kiuNwDiaqqqomYlWxCSB1qiYWS2AgcafkhXMLyTSAoTz8gDdY8nLBr+Q7ns55T2Tz0p/K5PoLjncIxE1CsnNcD+a9YNBOn1XiweVQjUOeSDBYjAX9UhOCuoQ3GoU3yjf4xDBPDWD6wYcFIiE++xTAgfJUlx6fvvCc9IcjR2Setn+PdKAMz/BTzCePCfRRuFmS8+LunhlVy+wPp1mJJEYDNyNf9BuhQM9nZtN0oFQb0AQkEmpKaYZKsO+2racMzkii+caDz35x16Ufeusb7h4e6m+F7a2nI4UkLubO6Qd4O8VSKReORmaggHswkv6NL5tMVr7B7hTwNjc3RyMeDx98Wuj1e5qhMTC/8mYw4KFs0Bm9+HlN+6siXv/IRF7amsOQGsyPh+ICp7O0dVf8Q3/1mrb3Ts9kF1VXBaS7Pydh0K2+LooqPDI9m1PJbmmClpjkbtGUtLfUyORU7tf7js78BI7irrw33Nff32+wfIawffv29cuXL9/1qoteizlyRAllVuuoRcxWIF2oASdxKhdkGP2hHaaPzxsadNRot7nvPAvin7PxHPn4FR+Mt0djf97eUb3z4GCcEv2UEfuMbTSmCiVvMJj0i2/YG/QcLPm9e52Ab5cTDuzy2iMa3h0Kx/Z5ip4jIomxfHV1DkR+NPVTam4e4wPRUxF/4ZjfU9rj8cB585T2egqF3mLRPw0+grrz6D1Yql++XC3DzwsBZ3AyMacANoBQ3hXywHlOZYsyMpmR8emMTM2kJIlpzsg4z3xem4sPGZlNFLKeYrHoy3uKULtPCJlqDvDHNXRKJivR9XT0kVLN/nDOTtlkvzn318UcmhAC7DLvdfP1Gl6qfXrmTyOcMaG3bd3mKebzWXDvNKatg55U/lg8U3zYkXCc49lQaCDYkJjp6enhJqtHReT+/ZKv6pxJZsJ1w3En0BMvlU7MwG4WamrGQIv08Izzvf0nsr8amZJbdx7J3bGvO3/7wLhz6/B44YZIyJvc3Z378WgiclPfZOiO6Wzwnul04L7xGeeu4bH85tmkb/PEjNwxOFK6Y2gsc9vYdPHWoZHsLams5whm8smSv5C3avjxAolnbL8ZoG5oAMF514qvyZhNJCRbyOszUWnMRhLprMzEE5LOgK/zvPtUlByYNIUyXNunM/Z0whmr7tf+1Tfec/V3v3LN2OhIsRRy4vX1U6nH+FbUE0FgZX8cfiopMzFRB4J3gunboSCjcLowI4ZJdLz0smYwSZ71OX4fpLseqIp5aRQfBUAc7r5JYI4+GPClBqs7EjOP9yMlVN3nnnvuLi7GnBlwWBYddohzjIKTAiYD8dZY7E8b5tfu7u2dgTf3hHB4WqhE7CMCCf1Xf/u99/z461+4ZnxspMCvyxydnKSn+rTqm09/Wrzf+U5XKJDL1WBuHvX6igF+AcfryZfyXk8pXApkPaFCDurcJzl/MO8vBvwlTGgfBfIoGyz6co7Xm8gGgwloHc41H5c4LVgg4Z4e6WjwyRJ4XdwGe0Z4fCwAVTNNzW0DGG/3/rGxpIl6auCMCX3FZx98zz9+4O9/NToyXCwmncTvg9AEEvu3v93kGx8f90GyPa04RmBXaVupdrkkyHzJZNLLdB4dWvL0YMvym1x/8idSvPJxfu/KBW/jisZY84SnqhAq+dRcP0mgJfBjdp+OxdILF/YkuD7tJv3+gIS+5Z4HPnD+uqVdqxc0t61ubiYXP6rk/D8CxMFTfTwl2uFUOGNnzOsLrMlmMnAeHY+fX4g7CwROG5/q42nB7RkTeqhv4LxMJl3ZibPE/gOCMyI07IUzMnD8e/ASHa52jZ2V6D84OCN7wO9s3H9/V7DRFw8l476SNDRkH+0Lsmfh2Qc0/o8J+/eLs2zZrCeen1cM1tYW1q8/VGScm3wW/hfC0+IRnoWzcBbOwlk4C2fhLJyFs/C/GB6vD6357Z1ze3PtTIHlPvMZUwcmZ2f991Ng9eo/3AnrU0HPP+Tx/z4AsqPPngEeEU9Pp1CFurq6vP39/aVt27aVwuHwAp/PV4d4p5BOewvFoqdQKHgaGxrEH4k4fn1egc+q8B0RPKf0k6n2EYwzAQeQy+VKPLtRZwSO3+/oAx658h5oCaCOdLFYDLrXTKkMW7BxBL2rXUqXAGfcPu+xBkqBUiGfLz7efhPyueni6duL4jj9ztZEMeTkp6cf897sRGa8BBpV1M07lnzq41EAyTPHJ4szYl6/cDLwDfI2fi6cyWY94VDIOTI6WpBxRDRpNJ+DnmubD+S771A5FWaPHHnceJuenHTGR0Yed7mh/n6n5+ECVSlHTDudXJ3JvfDT9YdxPLyrm5tDs6FQEXgpdXYeLXJnLeJPqvcRBXrHli1rhuPxlwd8oeeEq+v/LJ5IxRLxGaempmpvbSS0OZFIJVLZbCoSiaa8XkmHfZ6sz1dMdx8+kVv73Bd/Ip9J3fzx977jW+e84PnfmZiafPE5K9fI+PiIvldkJj4LoQ3Jyy96hfzs11cLvzJHweVbhDrb2vQ1iHy56+TYuOSS5uVtqplcVJntN+7YeWaiPQOQW9N14z/Obk4tZ+vQ+IqyzGtUCsPmUVqCtlUyT1SarCaev9z5qe0gzD3l3EvOFJPDlGXaqcB0LeOebR47Lu2n267baDneltX+4sKGCZV9NhnnyjLMR4RMP007DFvgjlmWsXlZTvvv5mWctsI0gpY1dGG6tslojTVgy/LMnbiap5wf+CznYZw+vHByXRqP/upYWbPJTyCWLZ0Jph5TVuNwZk4bRkDPduwE/tr82oZu3pwrTyjXUQHEd5R7+SPcn+9ITVWtTM1Mog5+SbFNIkGPXHzRhZJMzsoNt94rW3btlqg3qNvTLZTHgfKVfSeU++CGiZeamuobb/zxT97e1t7uDcbi6cRkMJuvnsz19OgWON7aVjA1PBy8mzaJb3x8gS/Q0xMstrREPL48X3IWSmcyPr8/4ANiSmhId8vmvbmiz+stsR/dg1PFB3Yc+uDxo4feO5NIBPbtfgCI8grfErX9wW2yeMkyWbtxk9x52w1y5PgRidTWSHU4qu9lGejvk8bmFn00eGJ6Uo4fOy7ebFE/88Sds3xoqowAIh8drRAfHIyrIIieDVLKxHLz8J9FNY55wXCmLjKpKcs/FVJeM7u7SdPU457BiHYHrynNatEGiFCuR9vRoIIpb/qvJZhGhsefmwVga+NpjhEpGBREvoJMX+4ARciHRLiFnGeCUSwEI7R82oeNs/vcUcw6+Nw/v7XKt0+SYbSvbK7cR7cHNgBgPXwsbi6P6Z/ShIVVn5nxsgKmEqvm8TgXrwDLrARTP/LgbOimsZqmYNMQVBww5NanDVVkVfxVxmk+E7RA3DBPOR/zMB44IBA3VrEQjFFgwNCA44dXJZ1dXbJm3Wr1yv74Za+QNWvWytTUpJbja3D42DsfeW9qatX3JHzpS1+UXTt36VisctOxA1jGjt/GEew16VpVFb3v9ut+86mqaE2mUPRNRTx57huNF+snckePqlArc54y3DJ4LrxQfAMDS33ReNzvhDJBxxcKZnKFgK8Q8BMVPgh03pcr+n3eIrchYLBONOp4dh8bcR7YeeCD+3bv+odUJhPY9uCdMjowJjXQaJFoCJ3z6+dP9u7dI0lY5qrmWhkFIvidHb5T6NxVq2RmekZ8obAcOnhARvqGJZ/NgeGLwKvbXRfZGK0JV54tFfW6fDI/msUleiXY8hXAq3I5AiLYvj4nY/7LSQReV0JFsYfl43VlfDms/WcYRAz41EvRr46Ew1INAeYb0JhFmZKl8M84MhkfTzTC7eZRIbWMaVqg8sEsQp8W50NBmgLm0jgcfMKaHhTfjsrH/vhORr7HmIqUYHDpClUFmNofG5jn5JIGTlf+kfI+XrB1nFq/bfPUNk7NZ0HjgVjyD5X14qWLZQOs3hS8Tb47c9H8+dI7xpewOdJaHZMlnW3SPTwq+44el6ETfbJs8VJp0M/usA60i3xaFw4brjwT7EyK76sKh4I7Hrj95q9GQhEIsm8EmcYCgcxUwhtPLVkiebuN9JH6r2D22IpvZmapFxrdCybwQruUy4Bp9Ok07pvlNRjCOzQ05Hlw9+EP7d6x7ePpTDZ439236RtWv/3N7+i36wnf+MY35KqrrtR3RYWqIjIWn1YLY99ySixPTE5Ic22DtNY28XUDWs7FqtvpOcbitSICZ+ICOpARGmcpZpFk8ykQga42Zh2Mpxa2rmgZyXploIxwrduUB+bn6kS8adeNsWG3nE3TMMuipJvMzKr9CfyeIjU5H+Jif3jmG3D4tjoSmMB0FU4cFEpqcj6Rbx/6Yn1sj2+i41tx2J61MoznA2H8sDatNC02v/TGttgV1scvqfMxUX5X0j6lwDQdAw6LGx4crYlHwMa4KGBeM0icyp6SiWag8lpxaypRKOMMOSzlbQ6TX6NMhIMfPbNS/vNHI0wGm1mj2X+TbOslPjVNr0zA9Ndcm34aevFDK1l4uvy6D1+ER2/peM8JVcD10Yi+GG5yZgayF5ThwSHQhZ9L4mebLL1ZKftgPAKCGTu8KCpRxPM9p7T2TA94vbvuvfXGbwaD4SnHJ/1Ozhn1+jNTaW9NYvnyodwZCfQpYHpwMrgY0rO66du3i+ehfd0f2r51y6eyuVxoy/13yP333QcNtkDWrl0v4xPjsnfPHrjX/RirX4IQ6FloOb5Piwiluojzs0KosLmqThpx6DNJlhjumYi1hFChJDH0wsQyl7p6Ojdy52/lFIYQj0tDWLduFxhHFJO5laFQv5ZkPtbPuhA07jaJbMDWxbMNazyOch79YXm3LlzyYyx8YSxftq7CplnMR2L4rjEKuRV0WyfPFDIVaJSle6dWF/H6OUQchlEwFpz5zS1bR2XfeCZ+bH0U7iTwzc82kB4Wt8QFBZ5vZzQDQnmWNSPSOhUY7Y7WxhFPLGTbNXNixhtcEXhSmuiVAZtf87AAzsyteRiv4+PVXB0kKumq6TbSLWvr0mTN4l5rQQO2jOWvyjI8kz70JPk9M35gjkr0Ta//O7ngggskDgGOQWhZnjRl2ba2NuQR+a+v/Zfswly6Eirbte0Q5/SUGKYypVBTCYMbd9938+++GYBAY747kM87Iz5/ZvLJCPRjgbrpqNj3pa/+1/tOHD9+1ZJly0N33XmjbIFAB7zmu57Gcjhw7RL6uHCssVYu2HSenOg+inl0vUzCUgzDdZmAGx7xh0TSBX2rkhVYPmeu1DgNqPZzky2yeCayKuFURBJM1Ml5tSwDiLMIV7DFTUOarpc2Dw5mKdelFyZogYzAD+LxbdgUXF6zLDUyP73NZ/VtezxTKHkwzIN1ly10nof5CjNfNEHrynrIeHylGvHCDwzYd9+yHMvr4YZZRl1vV0nwCWBabT7RS+A7dQksS7ecSpZfnuKDo7Y+9pb00TUFQsW4dSxsjxH41zEwHofGIo1XtogKK+rVa7es1qHpNr8pYevi2HRMOCgEGsafqdUFjXcVMQpplThrm5rNzW0uAJqi+XlQGdEK8wODgUgQfDohIVhhWmx+v70WtIt6CrJ6QbNMTidlx75e6e0fkhUrluvbxFitbdv2o/JaW8SFtdKM53dqo5Hg7u13bX5GBNq7Zev2S0cmE/+8eNlKTI39+rntm667Wu67F9IO28cBkNk4N+Sbsvbs26NzjGO9J5Qx58GaT85MS3JqVrpa2nV+p0SqIBgxY91jDsIwkWFy1s90YkPDLmg5C4hnimFAhk0Z695XlsMVDiBXQ5YApq7KMOFhaSyFf+27G2Y8P8bI7+3xdXbsM+dX/JiDFWxbjxVinjXsXhOYzjez0DJTq/Pr18QfrSzrpKLguxRYjsA3j9MLoMDyjSksz3z2mBPoovaPCkKFGgctM7+mTQtFN5R/9ARsOVSmllFdVC4kEYgH9hUnBUZrmD8mjx2LhcqxnZpWBrcePdkw8mpu/JAnTFBjKuqcE2SCKg23HWbhnFXzan3M8HBaap3452sOxmYmFDevffXF8tznPVduvf02TIuC0tFUL+1NtTITT8mCJStwTsoN118v03wBt9bFZm27pj+VcRZsf/hSs6Dfu3vbXXf8fgUaLrcfLrfs2LHr0r6xmc8tXrYi5A+Y7wDcd8ct8pH3v0v80G50/Sg4fLsavyXAz7M2tjbrB5xpUZYtWSoj0+OSno1LTbhaGZSjrhywCqIyKq7BVCcBsyiGzKUCLkkMJRDTFYkMMGyYkVBmAhwUYXXbke9UZJtrhizReW2Uiq3FhExeBphOgbCfmKcw8jMBXDvgeoK+wb1CYHkuCzLC9G6sQPOw1pUCrdbZPeh+88w8VJr6KkMAX19MN84KoTmbsAozDwgyhZ3zcgq3vuke+fRLqGHzkhYepB3bTcB74ht1mUdpgqEafLhjt1hAX5Bg+u3ii/Hla6abnHrNeL02xUxYf0w8wa1Z8aD1uNfMw2yQB3OtUWzHXthrQ0PTvEszvXAzKfCMeS4zIkyFS2PEtykGwiEpeh1Zt3KNrF+3Vq6/8UapravH/LlKWuF5Hu8fkeb2TuAwJYcOHNKX7+kbBwFsh3g0C19zeOHZphOUZ6AgMYfevf2eZ0qgd0Ggh6c/t2DJ8lAoHDUCfeet8okPXabfTNaBoMPcVLKE32vGIP7oj/5IX0HMT9mfu2GTJCDMn/zkJ/TFdPxoGgdoBmn0pHXBdQBkWFzTNbMDIl6YXXPzjGumGoSZOvieNIM2/jLNMMGcu6ZTcK2HicyvmQimGj2zXiYR8ZrEvDiU+cEAJCJXpjkf4pfcKWD6TQ+4qxQUCgYFNT47o8qNTEMBp0XUL+ZC6XGxkPWpBcdZx4FG9aU4FDwKMoSPljoFBUglyEUvfueDi2nsB291sT72km46LRaFtljAuQgrjzBXt6loKKDW+tdCEVDx8l1tbJYWnN/vYJtEgs67MYUizlSwSRuGcczh3+B3blFMKaD4UroiaK4qGJsRxLEFUwED7r/Jq/kUbAFz5jtl+amgigxusm3DXJfbcoFCZC/pbZB2SkscuuAIFzgYCos3DO8HvK13FpCvrbFFYjBgoXBQpvlyIm9J8dI72C8N1fXKS/x+Ku9M0JLTO+PrxklTH9ow2DL9Zfv8ggSNH6dLYZ939/233/zMWuhFEOhAKGIEevMtcsVH3qdMRcbn+9YScMVnpqYxH0tKZ2eXfuBlJjWrn4WojlSBYXL67RLOocm0HCutgBIRwLMZvksnHkolXs8xTDmDBVwrUzFOCUsGY5ypU8tpPagFCQyV3UiA5ncZsxJIcJZjNDcZ8PVhnAtzPkshY34rkPRQKExcfLKuLsGsMVA/0T/gQlRGbyPRkvODPHTLOZ+1OLCCR+GiYNE6c/GKws15Ll1nCjV7SuXR2tqqfaCgUjBpabm2wTmzicM1z26fuPjDBTYqGMZx/swB8jYaX3fOj9qyLZbl17DM4iZcds6t0UfrRbCM7bMilSf9Nfgk6BySWV08Mp+hh2bSfFrGLU/FSIXGeE1jXpO5fK3KmVEsYxIVbLoN27PS0M3LMOOIL3qOnD7yg0d1dbXAdUomoYCL0FbEX1NDo+Qx7qNcC0KY3tDo+Jh+QrUeeG9vapZZTCFnsildO1qycL4cPXZC+8aPBieQLwyLzz7RayLuN63bAN6B5wZhj4SCu6/76Q+/CQP5zAn0gsXLyhb63s03yxUfhoXWpXvjRhBx1Ez8SH41LHFVbZ1qQwo4kTc2Nq7v3OfgdN5mEY2DYUMOWlFDNE3HYQmkwLDG0dVxGQRxPFhG8zIOxFOrz6ImocxITLeg5dxLJlHsqM+17Qp0GqVlPltOhUQLyes4BIJCYfuoDARgeY6D/dC8CJOROEr2RC0vBJS44EcVli5bpvf2KUgUZrZBpqDioLLgWDjPy+e5+m0sODfvUClwfGRCK7S0GnrrCwevqWBYL/tGC8EzPQQqEiqQOjCoxR/7xY9NUahZlmsB/KIJpw9qqXVswAzwYcbIGBf3DLrAa2ZU70NjDE7YjmnLliANEXIzETcG9whrG26aZmfZubCC5jXxtn4Cy2pdDGtUuaCbh30DTTxmE8/k9KR0D/TwdcMShpAvW7RE+BmcvoFeSWeyUgWXnF8v567IEIxaGFa9Hu74yNiIzMD71ClMIERCCD8r2wcrTh5VHLk8QeD3HZpqGySbSu7edvutz7CFXroihA64Fvpm+Thcbs7hgBl0vCQL5s+XczZsUDdw5cpV+p09fviCH5timC53yB9U5rJEs0g2QYQt8mm5FfkMMt7kUWJoPl6fXFav3HynBbd+m6e8aOICw2VmMhEm7J4pDPy6SYQvCMWY6V5RKMk4FFrWXyYeyrBUpVWz81z2VK0ErTeao7tLnPCeM+dstKJ8CTjLsx3mZ722b/bMOCoKCi+/D8Uz66cg23k0r3nQInMcbJflKKy816rzf+RjnTyYRs9gZnoafYI7CUtGBUEvgdazvIfgVEDdpl848F/GJQdhussO6yUS9LISlHpuOVtWx80bjvg383kTr/TAvwkbfGu9ANZsm7RxyGROPNw+aDsIU1GFge/G5kZpam+DAk0qvua1tQMPGRmaGldc1VbDG2pslun4jNRFuRo+I8FolYyMDOlw+HHyRqSnoIQ9UAp7D+zXb4Cwj1xTITcsnbcAU9JlnH46iZnJnQ/cest3nlGBNhaaLrdfXe6Pf/A9ep9OOwzE8hsX05OTkoRF5jyBnyDWe50UeiCJ84z2zk5lXkWotlLBCIxhGCemWqKabNx8YfIZgjPOljXA+nilBNeyBnjJVJuXq9H88iujtQ6c6fpyPmyyzpWnwJgKYFXB4BRiMj2FRl/6irBaYh60CmA6nsmEHAOB7ZqPuZg5qZ0nEw8UJt5+opXWnWGoj4LJvCzNPlAIWY5nAsN2jKZvBrgCPjw8rF/PtUqEtKLbrIKMg8Kp6x0YK6cOihFc88z8PAjMz89V6f10zP1pqW27Ng9b1nG7B2OHh4Zk0n4eEnigQuJqPPFrx1TuP4C8Y701lqlUXAjo+DSrG6UXrAfnuXq0NaUFwbajsRXpxAlxoH1lWcSigyypNJlKzUjOKepcNxaN6fdDs/CI7NRn0cLFcsH6c2CVR+X+h7bBSsMik9b5otRV843TjgTCVcAx3xcbl4lZKEV4Tuwv141e9sIXY/49IAu65juz45O77rnp+m8/CwS6wuWGhaZAW5Q1g3CLFi7EwKCN4ELy2yZkrq6uLt0X+8Mf/EBaofnIVIp0IlabMh23cScBrucWux4B3A7YspYh+Eth4zWPCcyB+AZmLmbxmvN/ChIFip+yPN7drRaIfWS7BBVogluPbs1EmETmNRlQGZdn/vGMdHOwL2RSluU8iq6zsdQUFJahYFGQmZ/1krEITCPDWqjEC8Ns24Jtj3HMxa9CHNh/QN1njpHWmXURi7z1pYzIMsirtdi6KupgCm/L8JqeiS7iQRgoCJrKfMjIvAUoq3EIP/vOVXjGEaf2thoVaM/x49ovCrZxRSlQbnuuF6JjZF94tm3grGPTGNMew7qgCRxVxhG0TvbRpQnrsKC0dOu2OKMC1bFhStg7MgDBrNZFy77hITVIQX4fB3XQGC2YvxBz5YWw0rOya89uWTx/AVzrAfUelnd16EcOR6YTkgQ+qoFnel5gKPBYi2xYu15aW9rkuptuAP1LTkRk2x03/Pb7EOjJZ41AX/7B92JuQe1PgvDLjHXS1tqihSnE3KHEOSbD1Nw//dnPxe8yqhIFB882bMGS4NTBVJaxaY9U9lRgHrq08xcu0k+A0kUlwZubWyBUDcr8hw8fVsbTb7xWAMvWo0wT5j+0giQg90VbpigfZCIwJxkUl2YlHh0y6sgwGstSW7NtfnjRMp1hbMPgjAOSuOHVhAFUNLSsvNa2GOmeEY0DAuLWRTeS0NfXp1MCLoLR/aO1ZlkF9s39Y+/MGohJYh8JOtUBUJC5sMYvcdPjcrOVz6yRgrxy5Ur9GKP9kCRxS1eUPHAUyrIXuKUis+WeDOi4TVDBXlfGnxom8JoYpXATX/REqODbOmFoYGFzGB8/886Fx2hVTMfBW39cn6iJVUtbczN4JS+TEGp6LmPjo4on3vZ6/rplsqyrVrbsG5TByaTMJvixrozwm8zEMz2ipYsxN/cEnOTMzLZtd93+bBBozqEDcvftN8pHLnunfvGMnSWjcf7AuRe/vl0FZJBxs3BTebuGgswPK1NDWytkoUwMMhsYUrUqEW6v3TRlejcvoXKwbhGTlxFufg3ioDAMgiE55+/CnJ595KITGdkP4nEhj5aE5w5MC2w7KjysC2GOkcSxq8mMtAKnlhlnCjEXBjVOyyETIikkVqDJAJy/WhdaxwnQ8VX2uyKelsTEPjwfz7YfFpifC2f9/VyccT0InLVOHm4Z1qDx7tmCVbq0sNxrzkU3jpBTB5uL6RQMTkMmJiYVt82gr12Rp4Ijr/DWmVWgdN1pEQnanHbAPc+dFCqT7Y8dM4FtzxWfU4puZg1rnLlQJYlOaJoFWx8FmGPkLb2pBObJdTX6ECOFOYl5dSqTFi+VVGOTaRc0LICW5mu63MobkiWd8yQY9st0IqX8xvUHKsMT/T26Gevii14uk7Np6evvdZqqardvvf3W/3nmBRrajFpr8y03yHve9ka4VrWKFH7GkAy7fMVKuHVhRbDe5wQCaV14JihTK7OQyVwC8QCSLAEIymQkAnK6N501zeTh3KlCaCrK2DwKplqeNI4HGa0flkstBfrhtqBWbOGiRdDWQbWqhHJ7CHNdgK4yCWc3Z5BhTR72RVspE4Dxtl8Etsdy9AToZteBcZToxA/OrE+thtueBTsWbYdnHMyHhHL9PLMeximucebBOjnl4df91a1Hf/XPLW/7asGWY31UWBxvYxM/XWm2ifLhjkg4gnTSEG2zGsTznrQKdjojR48eVUWiTM/+4cxFPk7BeKdDx6FpWmW5Pe2TBSZyPDjPpZGj2J7b/0pgfjfOptl6K8NaF+q19fFMJcNbWJw2BHxFSYJGo1wHSqfk3LVr5VD3MZlJJZRu3P24aF6X7Nm/D+MXaWvvkLoYn0L2yoFjPTI1M43ramkFfeshF2nUOTg6rB5qNp2VJfMx9ZyZlXgq5US9/ofuvfH67z0LBJoW2id33vo7ueQtb9B7bQQSkU+q0E2hFi8UtD9zYJFeRr4hD6+JZBUuFRDNbZCv+ebCesUzjjKB3LA9q9XBWQFxuNC0SrDXzMs8qmCQj304FdgnehhcfeZmDCozCiaZXevBQQanxuY1BUfnkQgzDw+7fZNPOdFatba16UKVbZP9KCs89pdnHCeNpQLUFUamh6UzjHZ1XG48H5oZgAJjv5nGeaEVtrkVdLPyzfUBfm2RJYkT9n0B5owcN+9Fp1NpmQKzczHP4ozt6Jl1s23WjfI8W2XOdMbxrGPjWfMxFjG2PNM0juDSmTRx0xQYp/W4ZSvA1qth/XUB8RQ6W6fNQw+J0xPSIshPf+cykinkdM2BQq7TSfD6qKsQuQeBj/5y7FSgtN7vevNb5PqbbhYv5KAV7rgHaVt37pANq9eqHdpzcL8shpvdUFMHjzAu/NJXTTjqFLLZ7VvveFZYaAq0X13uD9HlrjKftCbe87mCMr9lTmKVuFMEAqlEMo/K+RqhkhA8VxKVGUnOcgzTIUCahnJu5FwdjMPZlOSPuSaYX4DNhh/mUYWCMJmQxFJG1wpMnSzOFumWcQ5N5cVNGMxHl4rWnQfzW2tLYeC8iwKc5Bey4HLa3VftHR3SDKFmewRt28UZy6tQoI7KfhF0PDwjjjEGFzzrhaYxgvnYN7q+x7uPqvekuLGAsDI44xQBJpoelc4pYZG5qFUPS8Mw6+SYOI/muNi+LadFmc5LjgFh7Zcbb/qFPjHIOIDpt82nOZFmwiaPSVc86BXArZtgarRlDC9oHvyYJt0AgL+KPzeD1kv+YxmT2dAQQpzKpiUC5cX1kRKENUReBp50/lzFPQI5zLGzuk7gwI3johfvjHDDSVdzq4zGp5UPeIen+1i3tjO/vUuaahuBu5zmH+jtk6XLlzqFXGHrPTdd/4NnXKB5052LYA/ed6dc/g/v1vt2hAysj9/rVzeETKHotARwCUP0uqh3e2quysRVBDMCJ0W6AWv9LMNoHA63CgVDG1zYuky0rU7B5Dd59IyUiiZNef7jorIM5058IQOFTRUaxkfgOG2frBBzfYAWjI/e0ZrRxTdgauQvy61YuUr3EGtf3T6zDtZVKdwE7RfP+mvqqLTOjFdFUBmHMhOwLLq6jPaYRkVMK6xnKGHenglhehQFA5JJGU9FoOVV6Rr8GOVU0Ic3KNRWaQEpbEjzGGFEGXYGEbpyzTxIN90347RCqnnccapQ2zIaNtW4BQ2wEa1rLq5y6kWwuLTAa41z+2Hj9IzxMczx0vrmYZkHJrjABdc7GNDdYbWwqjXVVZKYntXpRFTvGESAs6DeFYEG1G7xTTEJTMmWLVsuKW46wriYzs1BdN2jgYhkk3xLj9lQBY/Aaayr3bZv6wPf9/kDzwKBBuHvvPV6ef+734b5lbFO3HU0Njys2swyN2EOvQbs9akd5fWpeSvjHinMM69tnL22UJkOsp6URjj12tZr40kcanBulqFl5YooGcAwvmF4XbnmfWlYRN675SqvtkvmIaOScXG2dTPMerg4x7osGAYzDK8C44IVVFsfAsp4tj6m0wWsXGzkHnLeD7beA29X8WyE2uw1tmPT+TdGrO0ro/PazJPNAmAJ7uKs3tbjGElb9q9SeCw8PMbgkvH2bMP2msDwqVCZl2eDcQOV17asHf2pdSlO3b5yjIpH/JOG+mAGcBPBVDHj8GPukFPgp7OjS9oamqWuoV66jxyFYjwB+rfrq4q4/jE5Oy25Yl49mKGBAb291dGJOfL0JNzrKm3jxMCgzqubm1p0i+7g8KAavUXzFjiJ6emtO+++Bxb6GRZoWii62Lf+7lp559+/XvzoOC0AgUzGVUKfMqmLapcBeS5rZIYZ4A+S5671t0w0IqVSuxK0SGWdOGscEyvi9WzDOPQZXID5NcCy1goSmMaryjz2mgxcg7FxfFYIGaeCjPnxKARZN8xAIKyVq2Qiurg2noJkz1wZpntLYD7bd6ZZpVjuF+NxaLhiTIo/hHnFPnARTMfl1mXmf9y/zVcgBfSa7rUVXlbDtrhwZze7cHWbe5QLGCOnDYOYi3MzjD6UYRrVuvVgmL1i2AKjAOyX7Z/FhwWbW2ORri6wG1awbVSGK+NOA4pDnnFQwE+b09YDYJ+IK951iNbHEAHlCFURjkXgdhektqFB8rDOk1OT0tjYBJc7ozwwOj4q/T19Wn9TS7PUNjXAG0srnYulggQ9fskDjy947kZpjmagUOvl+jt3gn6ODE9MOPNaOrbuvefeH/ieaYEO6tZPn9xzx03y0fe/WzV/OmMeh0wnkrpSzD2wxh1yu1NBiJM6WIH8MlPiIKor4xR4Zh0uVOZTQEBXp21+FxhV1uRummEstqWX5hoXJ5c08RQsze3m4Y4h7QfiKcwj8Er4wASFVS0eDluWwOvyGAD22h60eBQiCjbnY7Sg1jozzHp46CKMK+C2DtsGge7dOASZZdR1Rh5rRZnL1knQ3rjtU0FU9kcBJ1ohKgCu7lIB8AkvjMokY6ysl9nZBVPWjtnWY8IG5sJGIaFsOc2AzcGyDCuwDYzDNOLGucAo1qVTDZy1TYSt36J9wp+5sjWyEvZ7zuOxB+uJZzB9xJm7xKC9ZEFng0zPJiCg8NCa6mR4aBy4CMkMPLDhoQGJT8WBZ49sOHcDpmUBObT/oARC5im4cUy3GlpbJAwLzoUyrr0kgcsUPJ08OrmkvWvrQ3fd9Qxb6EXLQgFaaAj0vZsh0B94jxLdCLTo4ovOn4EUtawAolI7RYS7YNB6+s7O5Xd/UJeWPfVcrs8tgXgSxjCVxpiUijhbXkuWM2hUOR+jyUTlMgCmcVy8pcW93Jx2MJWWjPNk5iVT0X1lG+Wq2Z4LTNczGdQ9U8goMGQmWj9eq0BCeOgG0qpyKlPZJ+Zhu9xtx4couHmHfbMH67Vh5mc/9Ixy5TFV9AuRZc/JCJt5iou7pay1Hhsxr2u2SqE8Pr0CVIyZbVSOuzKswL4wP+MZdvPbvtn8lXEEhi3uTs2r126YUNmiloPVdAniZjPt8yC+Y7Eq3Z9fgkXIO0V5zqp5cuT4qLziwvNkcGhU4umsbFizRLp7x2U2XZSJ6SngyiuxgA9KICNHeo7rqnhzdZM+5EFFT6HmK7kCcLHj0zO6BZRud4ZbSQtZp6uxZeuRHQ/94JmdQ1cItFroD9BCR91tkCW10NxKabdWEiwhTiUCoRzHbuNf8yJdcc90nnmNuRz/mI/FmU/jkYHxRlh4bbwCU6thUM4ry3Uym+ZzmQNn7QMSTH22pAGT3cRr2+5CCq00BY3amUX46J1tlMKh5dwwE1hWr912eKjbjmhuvqGVJhMQb1xwo0Drm0kYpoDz4CYFMNHwyJC+cFGfv3WFu1KIWbcFFXBcs2tUGjo+92xHWh6jG+YTX7xNxXp5ew6NaEp5kUyzIz/iuSK8CB4Zn9ayws5K1ALiWpUQ45Gf3TK320w9mpV1sgCvGbSd0GwG7wQNayKTmYFZDF7N2cQzB9czmN/ms8A4elK8Tz4zOaUPvxBvzEU8ZfI56cMct7mhURpxFIo5VQQNdQgX4Bn5HJkam4ACn5ZV69ap8HPHYU/vCakOmTfJ8MnDXCEHZVwl+w8dZKdkNj4jzahjdmZWsk5eaYlop7OhdeuRXc+0QKvLzYczXAsNl5vL/RRoMkwGrsh8EJi3rihIFt0qcCSOEhBQQTCeLdhrm2bJRrHg7QNr9ZVYmscwm/m3rZl4k4fJ+FFe4I+pW69OafsksNFuPy3YvnH+SfdXVzp1Sdw8Dkmmtnm0nP6bc7ku/OuD7hBeWuWcPgqZ0SxqkSHMKog4SHwVVjKeWyet5iwsMx8U4U4kDERvh3D+xjqQyQix4s+9RnkeGofDpikO3DysuwZzea52U7lwRZt0VKVRcm9VUSCp1PDHfixevFg++tGPyoYNG+Duj6u3YMZpFIhVeHpme8oToKbWYdrXArhi2OZXPAFsn7W+oqswAKookU9vHbq4YZiFTRrHaNpl3dy1yEVNLhR+6lOfki0PbFGLTOXJ9R4ubKWSaamvi8ihY8elBtaVD1d46SnB/W6sqZOqaBiWOgMXfBbKriQzoD3vV3MxjI+4Ts9M60JaHOVIv1Qyoe/Uq0I7iXgS0ulIV3s78BqQYycGnPaGxq27HsAc+pkU6Pmw0Hyzw6kWmg/sE8F0y3h7g+9+JhG40YTkqgTtIBJJBEssvS0FQigTuPGs0BCWGUAgnFw2cIlliG3r1zmuyyjGGvHSlHUb1fwntctKK3uIS9ageRhfmaRx5syDSq2mtk4Xj0hYVsh6eVunDNquqdOGWUl1dY1aJ266oGDyvieZQC00hJgCbIWQB4GCZa2stcyVwGsuzs3MzBirDStZbhPA+i2zl60pgPVRkXChh+Nin+gx8HHXJBhR93UjTyVOdJyoY+WKFfKtb31LzgWjfOTDn5Dt23cpLpgXjWh7ZvW9qM8dU/nx4RgKUgGWzO/j/nKGizpu4oKex5zlJn4KWocqL0SRpuwj6+AoeLabYbg6TWXEsCpXKF78yPOet0k+/omP6sLlG9/wBrnlllt09xtxEoCAxWLV0gJ3OJ1PQ3hjmOsWZXp6WmprqiWVyUoU+JmZmpXOlpisXtQgfeNp6RlLyYbli4HzhIzOZCQEq5yAK57OcotoQJoam2VsYhSCPwscmh2GxAM9suqqaqe1rmnrsT07H1OgDfWfJqDlo5Y1701yAcQlBslsJArnl3xVLXfZcPWWWp9unD34yiIuAHGOwTPnL/aa6Zy78e0ZfJicdfCaO3mq3bDWi2sN48y2eM16WRcPuj6mbpTlmXUxj3tofs1n3lNt2rNtxnT+WgXNXK4bh8ZBeUV539bVzGldiBrVW1W8x0g+JuGo8dVy8I+RiiaDM2WioHlMUgWMeXCmC6/CjHRWxDgVIpRTYUZOCiqPskAjjYtVbI/WlA978FYY3wrD+T6tKA8yOTfD0IXm2cYT+EQUhZlE5NtWuKtsZHBQSmA87gKMoV7ikfXzfjUVGPEWBZ35sAs9CVosrgi/7MVr5c1/db6sW9aMeI6eSohWlOMx/BHEvBMMrF6KD3m4pyEcDkoYFpC0oDBzJT6EfMSlrrZjfDQiAeSlICqecM16iHeaDT4wBEkH/wWVPtWkI8KMt2aFlOAHDELsB+tBmMYkAWs7OT4uTr4k45PcBDQLnOWlqaFBaqF8m5qaJVXIyOhsXnZ0p2QqAVccfe0dHJGx6QzyJ6XvxAlZunihzO/qkJGRUTly9LA+G8A7BDRwxL35wEQJ3lRC6z8TcTXc89TAnIXetevSnqEpuNzLgU+6hX654+bf6m2rMAkD5M+b1yrNzXXQqAEVePKvXYyoZGoSTP8Qp/Md/iGO+ZmLqNfcLKNl3XIIWAbXSBe0TLkNljZhMr1acV67caZ9Cpqp01oqawUJtn6tj/lZDvEsUwbGoSzTWJ/tHzeR8J3kvLXHa26X5JM5zEvrRqvJ+TEXnViGLjcfEqHAVbrbpgnTB7arAsyDlghnFXA3jukUML/fWDb+0UtyirSiBfQpKRPjE2q9WYZ10q2uB7NSMLTvqIPzQT5WyWv+sR6LCwsMGQybFxl2dc1Xl3vhwgVy1Wc+Jw88sFUViRUUCrLiGOPWcbhjVsGG0HI8OkZYUqZTOTjouwEKvXmyjWNmGfXgUCfmXyooiiukmymJGQd5jnN49o/eAJhTzr/gXLkCFpoC9vGPXy7btm2D8qhRoWYdPGbgMo+MjujilfIvagtBGUSgaDjmZJKvliqpgmmsb1AFk8sY93p4nPuzE8ov2gkcDBJ/7K/lL3OtG3xK85ratvYcPPhDKKZnwOWGQPfyJYGYQ3PZnox3+43Xyrve+gbVMR0drbJi+SKdH+zZdxTzCQ6OrpqpiGCDJCCvDCMZYeHojZtFqBgC8lrBOS1otJvGOhDEqXy2oHXjmvNePk2lQo04buXk2yoIfFKMK8dGqCikrIf9m+unTgeYGdUxbq7fZt5KhuTczLrUJLYuZqE9vT0Fray7smDtWI+1nNouBJrWh3n1QH0UBuKJjGyF2O6NLl+7eGYZekNUJowwXhTxzHvlZgebLWOVAoEWbmpiCoqHmyrm4nXsRIK5wA/D5sxoboPkgzj/8R//IWvWrpVPfPxK2fnQzvKqPMvGIAwXbOiQ7hPj0juckpWLGiEMYdmxb1DScGujkRDGz5ddUImxbVEBCvo9sLIBWMsUWivKhtWdMjmdhoIqIg7TO+TLYUy07HyrSCzKqQrm9aiTdGHfuT+dtMtCLC547ia5/OMf0vvzb33L38vtt92uSo2Kx95RCMeiUDZ5CQeK0t5YLxdsWikTk6PANzwv1BMIVos/VCUnBsZkYiYFIR4Hneu0T6NjI0pHZFMgDud3dqiC7O0f1Dx0t59//rmyb/8haWluLmWTuS1jvcd+DOX0qAJt1PtTA56ODvEODYm865JLzp+JZ15eW9/g58sAyajHjx6S3177K8yNPKq96JZ1tLfKJOYaFAFanBBcNnM2n27hHJFx1Ix8WRq3HTKO8y7N5x662ABNzw+Emc0QEDzGsRzKE1GV+W39FAgbZn77xQm7m41zLd43b+HiBNquq6vXhw9WrVypbioXmygwfDNpBIJh29X6cOg123Cveeacjy4029B7tRCgPIir2/6gJKg8KOgsyz2+ZnXbKAM7J6ZA89paTIIKLdMRtoLGQ+PdsBE0Ch7z84N1XBxLol9whdGuUYRkbsvkUFQox3nd5OS49pPzd8azXwbnGAcExdKpjHfEc8zMp2d4Zm2Yd77yVa/UlwnedusdMjAwpMoQvdF/Hyxca2NYlcnyhXXAf07iibTU11ZJWyMECBZvw6p2TIn80lYflelEQTau7pC6ah9cXX5lJCj11dweWwI+89LSwK9O+GV+W0QmZ3LyvI3zgYecbFjRiukQN88EMLaMjlU3wRB5sNZNzY3ykpe+WBdvb7rxRn2MlvealT8xNvIzF90GwezjE7OycjnqLSSk51ivdB/tlwkovCgUdWt7i+zY3S079h5AubB+ZZWeAJUnx0JeQAe1fb4OeTaR1FtXfANNR1szcD6ln9AZH59y2tpaB8YGB/dA8aShvONAUdLrLaQLnlCusTFR7Omh2iL1njo42eUehMu9xKxyB+Bic+vnu/7+b3W/K5mMC2IUpuUQDjKABaYZxiJwsG7QBTITXVOzY8lYhbn8LK+/J8URTsqDg5csS6CWtmDro3t3YN9eaWrh1zBb9aF7MjQ1NefKfOVtf2+vPhHD96KZvrpWCme1zuW+aYvuNVuZy2v7xbNaaVoKxHO77OTkhFpLMpC66qAiLSTfhspVcloMWm/1INz6iB/CqQKtbVW0Yz0B1q2uK8sijV4Ax86NIqQP4027ZlGNKsPcFjS00LHpkOfGXsamG1CXFribN3++fPCDH5QFCxaohd6+fScY3byemJnRDVm3sl12HxxUweF8trWpCsyehaAG1YJT2Lt7pmTJojZprAvJif5ReHh5aWuuUqvc2crn7ZGnfwJWr1mOwdov6KqT2qow8JaW3qGUzOuoldpYQEYnUvAE4tp/YBAnzO9x3rhpnXzyU5ery/2JT35CHtr+kM7Xyae00HyKivwAGy9RCKBTzEvIl6T7op4VXXfSr6WlXUJRTCslJPdv2aFz5QWLF8EQTOs4musbJZPjG11rQTAH7cXFC8+hvqFOEjNTMoW5dl1zE/cPlJpiNVuO79/z42dmlRsCfYICvWhpiC4VtfTmWyDQb3mDWiWuMBMxjegsLVMaFruS+SyTGwZhwDAhrQrnlRpPcJmIjEhgWENahmeksz6UVUCclsSlZpmrRoFtE5Ql8a/vW8aZQkyXjELEGkxfjfvJvNTuzP/w+6YuwzORITs2xtP1ZWmbnVn0gidjHWmB6RnQJedcjOOjhqcAshDnvtT2zEvc6APy2qZZzdW23LrKbdtrt4+M57hYJ72N6ekp3YBCC6TzUZPNdJLl9cwI/jDRFWSbXpHCOLZJ8efaAD2bb3zrW7Lx3I1yxeUQ6G07dN7LvnOsZHIqNOKXLifL8jB0Mf0mrc282HyimN6FThf4bi/wlL5QQXnErIlw7k2cmXaMQjVzdcM3vGY8D76f3BeKyPoNa+QzV16hq9xveuMb5dZbb1XPg0LKNrigymtu5+T9Z47XA080CLefrwFvqm+WxqZGGYObzc8aqVUGbrnoS37nohcXJMcnRlUeIrD+xDm9yyKUgz4HjzxNjby/DS8xGCpFw+Et+7dtUYGGm9v3SB+re9pc7mnX5TZC4ZHpiWEZ7zsiixfMgxvBuZB5kVo2xdfOgnG0CiBZ0WOYQgnKPxAAJFJC2fjKPKCGObvxerZ5cLZ//Fd30v4xrNFzf2QCLcMEMjQITzeTRFFAR9WKQQgqmVb/eGZf9Wz6yl+TDuDZDfPX7EXm2ACsh2N0w2oV0SafiebTOXzxAB+emIHVmILlntLwlC7O8K0vGShFLmTp6ij6xjBXoZOwJMzLbZ7cwcWXHfKhGF7zvV480xJNgfl4zqAMV6DZPq0G+1I+OGI9mz7adB2PPZtEc42xEvhLoeQ75P7k4ov1A26b77hHhodGDD6QwQgtlZPZwMEwXz/M+fKirkZZsaheXehUuiDrV7XJyOgspm1w5/3cJumRutqYdLVxg4sjdTUhaW6IqBvOl93nEUc3ltM9vpjAqDxujzULXGyTfaCRoR/CNZ4LX/IiFb5f/+pX0t3dreOhUJIPiNNwyCerl7bK4vmdsPjt6M+48nEH3OyOlloJBUrSUMe7H5hzh7xw8b0oQw/MgeBC+L05iQS4Cu+RoK+IfPBAwrjW9QA+Ymu27ibifPrO4+Sy2f707MROnzeQcAqSAI/F/f5iuuiL5hoaZktPu8ttLTRf10Mtufnm38q73vpGqeHtBgyCCI7B5WiAW+LzmccCbWeUZcgQrnCRuRhnLabmY8Bk1HxlLc78FES9Yir/mNcwmNHSc2fGn1SX9QBMYWP9eQC0nMZr5pPqMhE2q2FSAlPmRsYy6CcSTT+Zbsqe1JcynFza5DR9Yn7OmTXNvWZxKizN5/ZJ63WBYZPfNjWXxtrdIm5dc+VPwhXj2IZWQHXlltNr9kOzuJduWVzznjG/WfaRj3xYFuB85af/WbZuhYXGdIzpZF6OSz0F0JJC7YegMb6lIWqEAS54JgNBqQ3K2FQa839+EyyqrjPn2EEIUTwtUg3hCPgcuNMJCLFIC9z2odGU9oUKmm6+PrcMxUeeIg3YJneDwUbL6tUr5LP//Gmd8lx++eXOtu0PObwdyWlAIBhwuMruFFJSSA6jvw4VlXPX1mP8xrln9eJWWTCv1cmr5fY65kOBERgBepeCPoZ0Ewo/bkeFQqXLMZs3xOoahZPN5T25fBZThi5nIp53Dh2fGI0PD33PKeRPALNjqGfY4xTGfAFnNumbTUGYaW10TuSi/ymBRxBobgYIyP2bb5APvvMNUnCC0KrIjEHEs7xxnpcCkExXgW4iCUj3Kwq3htecL3O+smjhoqNBj3NjYmJiCoxC1Z2BcBTAQkXwAR1E/KMSYxih8g1fu4byJFBV5gJ0tJMpFbrGUsm/LzhOmzIuLQ+xz7OWNlWgrVxVIHh/TSC01etxkqlCrm06n/9zNNzCxnhYhtYTGtJOAMhMdLV4y84wOvPwBx3EiQylC3MgOJVdKju3i6oSaqpqdE5PGBsd0fc+u2IKTFC4IEBq4UybTGL9dCfXrlq5PVgs3AlXMIk+5DEG4FBQivgsUVcZHFIGSRBzNYdTCyYWtVrgR4DZZiVmCaYfRW/Jk55NOK/804s7vvCV//jrmrq6pZxDP/jANlX2OofHH5thQ+wIu06LymbYEIWIlpiuMnP5MXflgmMYxmE2ngXOyDfkF76dlc9hl5SXGutr4N1Ma3lWajbQGCVjPAFGawuM4IMQcs45a+TKf/wkFz0zn/zYx+78yX9/d3+sKjbjlIozUKIZ8pxbQMtzqsA7NoQM3WvwLK0+TDZiqCTsNf/nwgTdSIML+Anls+Kee1+oNzAwTLtK8BDSBY9nFopoKuz4poLF4nShVEpF5o9lIXN0t5UeHNdTBQ8T6PkLl+gc2gr05e9+o96G4WiyuaLUts2TD3z4Y7J+7Tp54P775B+vukof9CfDB6MR3YxBcnK1cfmyZft8hfyNUxNjwz6Pbxa9j4Mh+da+bKnkxYA4nwVnQSUCzmhcqANi63eypfzCiVz60yDMAkZqYbcGJbZL+JB4T9QHwzcEfL5+xKeQJTWTy26Ml/LvQE6QQe0VflVUAWaeRuLRMixbuFCO9/VDqel0x9WpKMHq0WXIFKaChtmcAK4LqAVuGc2Mxrt9IqhFQe9VOVDxsFWWRx6jMBBnOqH1Ub91tbbeH3O8t6eTSXC4h5pgFjlTRa8v4ylBMaJnKKuslj9DHJ4JQH/LyMSE845L3r3kik9f9f5gOLzuU1dcBQv9EITU3KrT3WEQbOt90FWliGcgYVVRH6ZovJUDakEYOOfX+9LAAfPTIHCo5v4yAhg76zI76syuMZKQQk89TYHiJhOC3qtHYV6yvSyuz9mwVj77T5/mSyFTn//Mp6/59tf+Y0usrmYMdmOy6PjSKMtFExe7Tz2QfLS55GU05Hi9xYJT8uU8pVLGEyxmgvFCaiISyTY2juT371dhdtWD0QVPFZw0h56cSb28rr4RRpZzFI+M9B2VPVtvxfyGX5HwwBI5cuHLXiHvufT9snz5clm0ZInccuut+i7sQDCku634mRGuGvKeXVtr6zB04J5kIjkMVhv1Ot6hgrc0CAMzDIM26vX4MCFLjzlSGIdwjz3W4TiF8WIpMAGNO17wOJFsqfgqCFYDhUS5AgctnS5AAb+MD3j9EzF/YI/X6ww5Xs8EBHI04yk25D3Oi4F8lXoVMh7c+cSz1oUEhPktJIo9r32Od7YxVrU5VhMrZQr5Rn70jNTw0ILD6tAlZB0EXdAhy6KOyr4REEIfzaKXxkMBGAHXRHMgK+vzlpwjQa/sLzrOhONxRotOaajklUHgY7hY9IxgvjoKHaU4hEM69lQdxPdIPD/2rne+zb/h3PNeCmXUecstd8jgwKAuMlH5UMh0gwvCvF88vyMG19onTXCv6U77gZdEKivRKG/3+eFqx6QJB2//NDVF4IGINNRj3lxrXjjZVBeSJQtqZCbOJ8CgFGJeWY7rZrjoROFMPKM4Iy+CF7Rd/tFP6Whvk5f+0YVcK8nu2Lb93s133bY7Fgr1e0rFPkdyQxlvcUySpbFSvjj+dBzFXHECimaiWCjwNscE/IHJ6VJppuj3z3qDsWSwaTR74kQyPzamJuEkxUJyP1VQ/j40LPR7jvVPwOVeEgryvjB3it10nVzytjfpkr8fzMWmGW5srMf8gcv9fNlaSFJJ8zpXrupSkOkicSP7iqVLdgec4i+GB4eOQhOPQgePBkMYdNJJ5KurcwsX9rhm78yAt3z5pthgcLXTe/jYBX/26iXfGR9LLOOcbsH8ejl4eExCYS7I1Mr0bFbSGd0nvH/nvpmrfV7nOARqAkplYrqYelHSKf4zqqTfCGYxUsSTWkkXwyXOoThuc+3EJLirLhi6Pp3PN0wXs38Kn6prjhoMuHSCnHIllPMrCqWx9hReyrexzlyMIRgFgDj32tZHfBKqA+Gb6gKhm1BgBHwL1VsaDYR8kw5wWKyvz9XWHi1Bj57EIE8FENfw3IqbN28+54UvfOG/w+N6wccv/4xs27pdt4NSF3IFmcqJK+uhoA9TC58kE3wlbl4WzmuEMOcgpGZXWc9gQuZ31UjvQEIXp7hYNjXDW1a1sNYeSaWzKsQ1VUHNm8sWZBFo6vPCM0S4CM09iPm1xTHXNWjdaaExQZZVa1fKP/3zZ/hUXPxrX/nK16/65BW3NDfVD2KWMpoPJeJwtAotLeJcffVTj6tHAbb1mO25JH9qAALth0B7vvGd710aTyQ/vXjRwnhfX3/Xju3b5M47bpXe3hNAmVc621ukpaleuvsGMf+JI4bzI7PZXgHdpktZVV0lra1tMj4xDiGbtytULP50YGiwGww6hkLDsaB3eiLjjXd1jeTAMO4y9BkDx+6T14kT/nX4BX//2oXfHRpOLQlF/TKvvUr2HhwHs/ll6UJ+cCwviTS3ZcreLXsSP/Z5i8fQwSmvzzM5Vci9OF0q/gtqU4E24AZwYohCzj/jGKpL7sR84YcavIFfpIv5xslC9q9hmeczn37WRvOYDpLZiQu6jXxAgebWuKWoCfGcM/JPn+jSuZtrrU3DWodpF/Nvf+Da+lDsFszxxpB10Ak6o/5SYBIT6mTlrY+nC7Zv377+nHPO+Rq8LhXo7XC56TpTmDlGut602LwdRWVo7pWbdRRio6s9KjMJ0kFFz4wKwmg8FE5JzBybQM+Q7jQ9LN4XZn7iTGnBAK6JUyoQ3nYkplAT5tCOrFqzQr7whatUoL/+1a9+7cqPXX5Lc1vDkN+bHylE44mjR8Xcv3wWAkf2lIEr0PKDn//m0rqaqr/+2Pve8aGQV7qKhVKL3xeoAgZCENygHwCCGZ8REI7GvCBkuS9w0T2BUMivt6kwpwtFgqWxkZHh3mPH+/MFZwKlx3wl36Q/kJ6ZlZr0kiX9+SfIjN7Vq8U/Pd1R3drQ0AlXsz6bztQV86UazF5iaCuMs78ALgHBC5g8pEu+YsLjeKaLJe9kwOud9Vf5XtHS6P9SOpX38TZKDvNeh3M9WPpaWAhuigiG/DI5BW8DLFMLt3B6KlsKBUNb+rrHf1HfGK1vb4+8IRz2LMzDemQyBamvCUgElmd/X1aqYyF9jQ1XczEFlKnptLqa3NhivJogLBnOfPMF5p29Q/wcbwiuZ0RG9dZOUBmYc8l0unjNYH/iVkwZxtDHQSfgjPpK/qmM3594Ejg8Y7ACTQutWz937FZhpBKiF6J3J6CL/MGguTeuQgc9CcbhtI1gr2lReehUFhG6mYNx8FJ0pRwWOg/Pj2LPaxan0HPezcUzGhbO2ymXulyAf1r1Enhu7bo18s+f+9QfpECXheopBGfh4sXOvHkLsqFYND41mjw+M5XeMzk5vm1mYmrL+PjY3f3Dg5sHRoZuH3aPE8eP3nrk8IFbDrrH/oP7b967a8cNO3du1+PBe+65/lh39/3FkueIz1vo95fyE/FkMj6Rj2RbW/sLYERdXnoC4DQ3SwkMlZro6+tLDo4ezcwkDpRSqb2FTH53sZTbCWu3A4y1y+tx9pR8pQP+rP+oZH29pVBmTHy52eqok13dFXG6GgNy3rIqWd0ZkfmNflnS7JcV7T5Z3ByQVR1hWYjzvAafrGwPS1uN12mOlVIFx1OIRbzFpZ0hh2l1mOc1VAcwZwxJe3NImmIeqQ4WpSrkSNDJS8iTlxjm1wEngyMnQU9JYn6RqiCYuZQXP9JrI5iuIE/YW5CQvyTVIVjmMDSptygBKCVYQqDRmDEPDCF05++dMdVC4tAXAUAYKap8S2YuV1Avg3c+KIC03OwchZB5aUVpsXkXhE9lFV3rirmuMjIVAoWSD2LovgEdGg4KPMpnoSTosvPuBTdwcOj0bKgsaNlLruUOcCHyDxSelp6Pjk04o6OjuUCpkPF4CtMSzA+L39sLdB0piu9AzFPcF8iV9vhypd2VR7DisNeBbHFvMOTZHy2mDqc9yePFTKl/shQcDzYmEq6rbdTsEwOHVonWqapzJpmORidnSqXhTC7X4/Glj1Q7mQPBkmc/2w+X0vurS+lDnlzyWLGU6U8kfNz3P+v3eDOcsnKuT2Yid+Zh59LQ4Vw74PyVLMtVVbp4tA60IrAEOViVbFHfWeCU+ERaGJacjK7iRkvl5fwYF6ibRoSrvGRCWih1HU3AMKMyKUfEYXG3FBgTh96rVk+H5fM53nbxljxZx1vMgbkLoUCqCKvncE7Ikr8voIvtQCjZKPvOd1ozrCIFwaSQ8u4GN5dwUOw/3WO+7UW3VwLXzJMtQIiBHN4QyCGcRzwtLjeQGJyYR0jLK+IF860ss9gJFxt1ZHJZKBKjDIgrVTR/oED8PWXgutzOV/7re5fWVFW9/BtfuuK9Y6OjVHxOwO8reEu57Fg2lItGo4VYrAcse2bg0lq4YFOxGGGPpxKIDy7uqaLjYg7PlbB4sZRGR8XDtJGRLn+9Nx4u+KuaMqlinddTbHA83noIWpW35IRh/jC1EC94RRelceZtNfBfIQ+XL4nKUxDmJDyEgp9zDk8JttYTBrpiYMuQ1/EEwZ3cTehVZJFDTw+M176iDQAZkgyr+Sn2Jb/fk4M8JJBhBlVOFnzFyWjQO8UFMV9ra/Z1r9tfuPJKqpGnD4zLvf4/IXAv/M1vrpOhoWFVcrS8dH91ERGd5LUZjejTWLoCzaEgzfH4VCj1I4ZELs5MZ3k+AEJEc0cXFQCFkwgw83Cz8KWoYjtQsHZ9gnXTlWch3kZr72iRV7ziopNc7pa2hsG0vzBSUzOb2L9f12tY9bMOXLQ9NWAF+kv//o1Lq2vqLvzeVz7zgdGRYb03HC0Ecql8PmNXpF03+VmJlDMEXdU/fLg9GMlkAoEqb6yQ8UYx2Ih4i2Fvyef3YoKKEZ6MY0hrqegtOF5v3ucr5j0lf7bgxWQPEHCCkOFCqFD0BqEF/CWf4/dVrDU8UQD+weNQJF6055TSXieQht1L+gqF9O+THnfedNOiNZs2vQMCeF46lfLns5kQrCc1z7MPYM7hISR//L3vX/vN//iPBxrr60fzudxE09KZZOVGjmcbPC0Cff3t914a8gfXf/J9f3cVBRpzlJKnGMqWstkcGainR28x8fhDB8/rXifeY8fES2vdkM97E7GcP5cr+orFmLcaGWBFMGOlw0wX2luKsxAUHCyLEwwmi4EZiD7CTCdkqgs+li+VqrhDxnNqHY8X2GYC7bGuANzrYMJXjAcCxXA4XGxq6inS44DHQ8v8dDOoZ/VqCYyMrAhVVU3GvHmnxp8PRgu+bAB985p9Vs8eAHNC/3mLHn8pXfKEEmGfLzEr/en+fl0Qe9b65E+HQJduvvvB9zqFQvsVH377f04PDcHMeDF9C+T9hUImCXcbAl3ee/q/CeDJeT7zGfHAJTsJr1fjeJ0JPgzA5CcJ0qllLbCOJwKntsv20Ee+GfeZsjDeTZs2+cbHt0NxYWrT4cY+G2GQq+ri1NRIcf+a1xUx1+Me12elZbbwtAj0HXdv/3QiMZ35p4+96/tTk5MOLFCJAu3N57O52tr80aNHaZ3/1wn0WTgLzzQ8HavcJW/Af64/4J/l50SLpbk5INy/Z7V2Owtn4Q8dnkqB9sA6E3z333/n6j27t/dnMml17TCHdgL+pK6gBoNBCvVZwT4LZ+FpgKfc5R4YWOqDS+1ZXF8f8ofDAS7mBP2pYjEdyGeqqvJciHk2rxKehbPwhwxPqcu9ebMUOzuPFpcuXeqkw+F8uFRKRx0nNVWMZbj5n8L8J3/yB3+76iychWctPKUW2gXWqQcsttbPW1k4VR5n4SychbNwFs7CWTgLZ+Es/D8BIv8/jLQ9zqzekz4AAAAASUVORK5CYII=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5" descr="data:image/png;base64,%20iVBORw0KGgoAAAANSUhEUgAAAFkAAAA/CAYAAAH8oVR+AAAAAXNSR0IArs4c6QAAAARnQU1BAACxjwv8YQUAAAAJcEhZcwAADsMAAA7DAcdvqGQAACZTSURBVGhD7Xt5lJxXld+ttauqu6uX6r21gyS3VsuW5V3IeMEIMAYbMBAg5kzGxJAJCTvYYTnDCWQ4yTicbHAm5zjLhHg4LLJsz8JgZGFj7NhmsMe2kK2lJbVa3eqtqrqra8/v97vf190yJzmTf8jhDLfq1dvuve++++67b/m+sv9XiPDnnnvubcbjcYtFYyqp1evWbDSRjlgkalapVK1Wrdof/auvowQwsmV7M9c/aLPnzxkJJ86O25XXn7annzJbO/RGazSb1kR44vAh0pvFrWnnTr1s5ydftbHTR2yhOG8Pfzdt50czFo1GgRyxj7/na0R1kXbvubKZiCeVi6DRRqNuE+NnxbV/cNCSLS0oa9hPDz3qLRA5nohbMpn0kEA+nhBxIpGw/OysxWLoH0AEHat3WPvQNoSt1tp/kVmyHU3FLA4kEiRbkq4QgES6ef8tzVgsilYSZpA3EoGGABSJHa5WK1YuV+zRH/2F8P/OELn3nnsPxeLxvdSEOgtu5UoFfYqr4ywvl8tWrdcssm3Hxc1GvWG5XI/NzExZtnsQPXrEYpDq6UczNrDuKhsaqEOuhkX6e/qapYV5q1Zq1pJqsWxnh+V6eiRnvV6xamS9ffWj/8K++cAXLLLn8qua42Onrbd/yFKpdNBtMEJo1Ko2OZMEZwMhRGrBALAmCo1Q31SZ1AaZqaFUfFL6ZogmkwlR1S1hzXSvxTvXWaJrnaX6Nlvb4BYMVkK6JnLkbW+/rVkuL1pLS8picRTgU8dQUwsNaKCBji2WSlatQRsuodmHP/X19p5oMR91A4XZkozmuyJGFQ2tCQY0b30a6Bt/ACxv1JtPfuMbX71SPPizami4WUZrNDaWdOZSNjddgTSQDPnevn6bmBgXI+qC45efnUODUdu1Z4/NL5StMDeNejSKcaUgr75y1MXcvnNXs4aBJnJ7Z85SyTjGdEbdjMF4Mx0DNnrkOSstLIB5DMNWtFpN3bDLrrrKTp9N2GB/BbYKQ4FNVKu15TmXSrZYOtNm8/mCoRUr5POWTmesrS1rKY5eJW/Da9fapq3b0XiHbdmx2waGhmz7rkvAqIrO0vIiNpzZbqtad5KlwCe0hhzTulnHNEtKHfQEnJcJNJzAiMdgkhz5KD4JTEeqBmauOBU/i5kWt1OFX9po4Rca3CXmtK2YJr/PNqqH85nmQRsjYQsaWWqQ5oMy4nLOMxQLeZkUcS+Yxm952zua01MTchgchSgloiHD1DhIBE1s/qAiTFO/bdl2275tGxxixSYnJ2TTRbiyAz/4nnj/9sGS2J/69OdhtLFsjNYFvTOOIOZgMTQZA0+TBqpgiksETZETiLV1GMMfff2r4qmfz33+8/DisAAMIJkw1iQAY8026FuLDXA5c2luZFwHZzEA1GnXMF/GiVjsFpX35nqajRoJm7Zx80V24tVjkKKu2RUF8+E1a+zkseNiSOvJzxXAENho/PK9e+306Kgk54BTsFVrVj0ixlu27oAwlDBiLa2dtlicFWEMppXt7LK2dMqe+tnPbO+bpjAjDZKZPfnYf7A37D1kx4+PWSrtpsaGQGbdXR0Pu2WDPbvrPgC+GnlKRilq5AKpqdCnDq2ynzzcYY8hFKb/uR38/vcpjj59fT2YWHFXLjyYGI+fGsX6e9xKmN4vPv1TeNiInXz1FYuD+Ut/85ydeOVlg6Yt3VGF26xaM1q2jo6sJk+zQfVE7P1v/KR99B1fAVN6xwhKAZfuvhxtNIVIiEXhnKYmrSuXszOnTkFna61UWsC6klI9+8vesTe1RsI6O1O2um0nxsDs2Myz1plt+6EkpiejJWh6grm8PvRNj8cZx3qMInBYFwSkgYIG4JiQOFX8Gzs++5zS+DTEWOsNGQcS0x+TSlaAwaCJoWngIQYezVA4YBGLNuApMQWEj3IEaMMZgwREdDLuUCQ9JUcPXHIOSkSOhzjaO8CfqEdgvnt32pmSOQJnjBirm1o1KBUYUyJaApAiYERk4osIwRlQapSDttl1txgLn3TRqDNO59ZaxzB2NoMjFmnFytK/WdM6g50ORzfRtR4NwHV2r7d4x2pLdm+wlt5NFsv00Wzt2ZcOg1fgNtEQZwrp7IqrrmnGwEi6RmAlYxJBLkxdbD2Qo2vk4CoPRVaxgejABNq65SI7NzGBZaxmdQSsld8W4ze/5Rbaj4ydDp2M0Vl1nzp0v0HW6i2A05cknFRUaV2mx20BcXtzufuJ9TsIQUoL4ROfuOcObBv+B8eBVXRygV4F7ptCy2MVB4NFbnlKwQ6oama1FgRl9HPEwMBo3hGHQ8T6EE95/gBRQ6ss4lhkoVyKDd9335dniclyQXdHV7OOfRFdthwpgkuGhsCVk1zCslRCM81pwaQmhcrYMXbWcXxOehoCgE8efpTATjF/KfZZOm0EQhKYpoGrA/jSvzLu7e78qwMHDtwU4tnmzSPNVDrtPQuEYGMd3T3Y1JWsJRGxsTNjlsXGgqYfujt2piWVAdu4pRJNe/H5F+C8F2xwwyE4HbpAyQ5hDXwgCPKLxf+JReDf2arVq2xg1Wqbn1+w8fEp23zRerXPQCHZzkrozGYfOfDD7+9fEnrnxZfgOIidOqYuhfaZiANSSxoCQbBEDLufSevBQYKHHnZI7pKjwNUeO6tUImrP/+IX2rm2pPdJY9RoDSNYLlcxYvJVOFechhs4pq3brssug9ANm55L4Jzhfn7Xzh0SvKcXh5bFsh3+6ePi1dXZ/tBDDx5865LQW0a2NCs41UjTKnEbI3JbWyv2JhWrVWB/gakIg7hBB1NYxdiJM6dPwY1gZ4G6dGs7Tk5l91W0aQhUWSw5LfjQuPdcfY0VivBjhbQNDqJ9dGxr5D02X1hUW6Q50foDSNOw7s7swYcOHnzbktB7rry6OTc9LXsmIm2Kawr8pYQRBKPFYaOthriMeeBVI/hoeAGo0p6Ka1K4vWkEeXIhXV//AISuW2E+ZcODOJfVGnbwewcRw4ci3dHVajfcfBOEaFpnR/uBhw8efPuS0Lv3XMHOSCDC+XPjNjC8Cimg4FvF5pi2S8c8fX7Scr29qENnIOCp0eO2eu0G0fFky3NcprVNuOfGx6x/YMhHDz/nzo7hKDqgPJ16EmY3v9C0YqkNpzIfoSVAmjmWsYPQ9A+h6VsDFQZbA67YXLKoEaD7iu7nEXoFHu59AfaVPM48ysnE0xJNCzbz4oUGGWtPE8HIoSMhT9kCzcvK2E5POR75KdDrcHXzuSMZIhEQSFUOXD/JlAgaPvGjvfpuwYl9/Q03VarD1oNqo6C6sUCg6MJBmjFpFKBVMBIeabnokw+lSCWqFqtXbKFQcIHARc7AhZWpwvq44C8LrZ0aG9HuzTe64S6PQUKjUy408KAF7QRZRwHUYQrmlzccDd8p+t6KwulQF4FC2FnyXTGy3HPFkmlJJXyNgCtKaeBglC7UNLWghYX3C7A1IlWrZUyIqoaReXoBBjKRy69XdU5mh+s8oJCOIwTcOup4ZcJGicc0F69oHLSYjFrIaCrUNMTgglSLd+vGx0fRNU1lKIaisKGXwS8JzV7RtbW1t+Fk2gZBzdrbs8i3w1enpKV2LCxZ7PYJaUy0tmzW8xiVtmyHTrTJFHercdCBFvXUfqatXfXt4EW+mVa0g7Ikjt3cmMbRkR07d9q733a13XD9PnQ6GEF0nry1vUaoNZrylzQ/wS23vqvJvSD7TP8ZTuIlu1I5v573SgTisTwo40znSIReSMtziB8yXQko4jmVWmd16ClCLxLGNciWSSW/ffDBB39fBYQnnngifdllexa2bN3e3HXpZc2Ld+2e/exnP9sFoqDF3wyE7e3adeldm0e2VHZgpR4YGGzu27vvv/6mZfkd/FbBr9nGpz99zxcwQ/9QqwpNR5MPgEkJh+OTkRNFE1MkKA/SrMPk44TSnkQzSsU0Up9cQV4bJebJQGhwp55cmnRsEf78iq997Ys/VwHAz54BfOrTXzgCrHdxtqstcGba5eJyTtGUFDCnBtQSfiQJSxzPt0yMvdhrCE6nEn2DGs8qHbABy+bvXXnltd1PPHH4z70GcP/99286evSVI3QtWrblE4kMtw1CRu6mAkYoDPN+jYYSVFCj5MGbMIJfx+lHsfD4ER54BO4z3PFxu8pyuTumwYa4XHga9cbYfX/8b4bJw/bsufLJX7304uXcjeF8JaHcl7KWRGiTzJFWw6xgLH3QTCgIV2J0lDjA9XrH9RDFSWVOghBI04rFZOdleyQQgcIR1589hX6ZzLHNxX7mH71jb4dMYvXq1R8q5PNrtFvTvsAvhbkhSuOoddHWEStXed3Hcj4EivulMdK8lebDip27LrHF2oyVS9SW70G0F8GIccnWnSO2sX42ZF1MB4T+oSFbWKjY5MRZy8/NWmFuzgroWDFfwIY/j1CwhfkiTiqLOKpt+UMqxK644upDC6WFvVSTtAOQFtHDoY0X28yZX9kcGOmJCoePZsN9AARi42s2XWyToy9boVC0Y0detnT2w9Y7+A+sgq0JVnkIZFYs+MhxRGbGLreh1etRVrDtuy62Xx0Zw5mwSx0nuGbVPH+V5nJ9x7tvb9Xegjs3PkngppuP/rjJUcDSWK27Nji8NdajnLfhJfS4VFrUGa3a9E0Mz3piHxu0tet32eDQLpw8dvGph23cvBuH4N2WaLlEgmzdti3YDGHvnVwr29dtDvizHQ8r0zXr7OxsSp3X7t37k2Jh4Q0cOjIIbTAKzq3dA1ZbLGCoZq29oxO1TXWEmyO3uai1AademsUo5O3I374AM3k9doRrwIfcDZovkZ2Avqa6eEgPOTKZjG2Dho8dT1tfLzf4UbsCh9hUJqXTfQIaJ91jhx9X577yDz+YdpbNaHMRB8t5IC3Mz1sRQfHCvCWyg+ppFWex2dlZm56BncG+mObdRKFYtFT3sI8M8ChXvXoMnX3KqqXD1p77a6uXH7P2zseQ/4k1qo9LbNqzkDkkS17I7KWjR+znTz9lz7/4gj373LP240cPeR2+pf5+v2RuRpqNGk6+VYYyTsQ4t1VKC7ZYnLdXn/5LK0K7jdo88nmrLBQRUIeJUGLAxHjx8IM+OYozbhJgzkdHSUyqcydiejY5P9MSTL66hp9mQTNDCvOCExF51EePbbEN5VstN3aj5cZvsv78dZRQo0mQwPBxDd5RtGLfWqlP2/j4uI2PjVlnd85m82fsKCbS+XOzaDhpZ8fO2BgCTaHeKNrZM2M2jsNnBTZdnD8noTj7B1cNY1LNWqVcgu11WGs7Nehua2TrVuvq5aMnnEogBxRGMaTw9o6M3XDbTnv7hy+3Wz+8B3jYU0sDEVtTLLoN73vjDX9xevTkTZw4ToZAHC4KaIBHeLowd/D++MTxQufv925snKcW4tKPh+5Mc4OKpD/FBBY16qm14TWr7cRJdLA/r6PbSOvNdu8f3+keCOJ849PfsafP/ZlG5L5//Y0kW7XrrrvxkVOjJ27mUxEKwtVI5zY0xNVm8uwZXUNxL8GWp6fOW3cuRxnkHzk5wkl4ZvSEDa9dJwFZP31+wnI9vIluwGSK8BL+sI8aY93q9eshcIsNDxYhJEanMmj9vQNQjo/GuYlzNp84LakOf/lLCZkEKtBpWhS1xV/YCn6oOWqHvdMBESPAMorCY014AvdNkQf3HDybMUgfZKQyqow35OILDaoh4IPC8RAvJsftxOxzdnLuF3Z89lkJS6AMtm9fOOkidQ1tMAwkZ4MSRg14Xp0JeKuOJoQCHz7vrEaHeeLyg3j5dExCpp0J9w1eCO8iScjOaVge0hOf8gJcYPg/LeZaNpkQEYXwvQGF0MHQK/kjzTMw58utl/toBHWIg4ZCMheW+CxijHaiNsGJv6J9r1tJq/JQYBypa0QNNRoKgK9iojNiOS9VKJS0yxriSTiWOdsw7/yWhWdhOBKeFzqUsQC/zdtQqgZ0ag90fLxDPOS9hnUEXv6KOmC2Qpu+A0OGDaFcQ6u60EOEdNyWkh0t0ulCgaUE1ElwBOfhtKpDGZ+8lxfgKdjWEgQ4KlM61HCsxna9EQ9E1HUTYjIMGwntkziaQBCK5kLh9KRNE9Ab0h5EfH2yiTcbluBuy0wTKdfLnWFKenSFoY5p8iGOZl2oYQB7GsYabhHgI62RlL/+0V6ZH+BQyLBGjbF9YXNQvGMC8kPgKYbp0OwUw8XNzhCPmyjnFQJTlMnFDQSGe2qEq40zdkSWLLszb4CVLCOIQhxVjChMLAvkHxbxN+DHtHRCXCbMst3rsJK2oszzrHNctu+0BBcYxo0B04rm92t0OZ6u6XECVzBs8bD1qyOwA36fBucCXD6W4AsBjosRIJ3u3/yRQb3hW0UBVjvy0t0czQLCsOOTk2OQAPRIU+OkUzqIA4twgbmY11HSteFS69mwG5MwZbF0zrKrd1rX2otlAsnc66xteKu19KzT2at9eLt1rNlp0WSrNeId1pLbaJmBTTru8JlrS+71Fm0fUOcyA1stO7Qd3jZhkVSXtQ0iv2qHlvpwtCamZy0R99GkzRMavD5jd6ixC2wYdkrk6vkjtjjxskUbZYs3F6w+86rVZo5pwrRUJ7GxHbVoaQKTFAyQbswdhzsqWzpRsWQFG5/Fcdl0onIeYcJSNq+JG5s/Zc3iSeChKWyYmvkT1pg9LuGowRR2c3/w+++2N+3fr+MZJJbQHHdpmAJTzQBFt9z2nm9Pnxv/PW79WKmLavXSFwym/XqLewzP+4NmMkMpVyzVQiAIyA1PeNEXx5mPpsYMl20tw6wDDd/54eOHnp6cDfT3w0zqlscWlo8l/PTsp3Ca5+nTZ+zxw4fYnNk7brvj31eqlX/MCvUGQORwgsgNXdBFjpInWE5BlVWCpZLP00gQl/xWwnI1rwe8A+rQa4IA8Rz23T9//LAb0GB/ruCTDRNET3kwuTApfBsJCAgpFAVc6oiaZDkFciEISvvPBThLGCjnRPXH/9iyolhYSFNpDJzgnMSUpYzTUA92hysh8r73feATa9as05UrQuPaa/f+W1agYW/xNwRsj2Hz5pFj23bsbG7Zuq25ds2a+c985jMdAcrv4Hfw2w5/pzn1xS82o/Pzn99WqzXWw3nwWRA203B3et6GRQnpFiTknBtVzJtoJKgS8NDRbNYijYa8BQs0v8J6AqqW8ysrANgaWg34OMxFEtE4+DT9qSkAC7H7GMgVRbvEYfuqjPJ+k/VYHnCsDNlyZVCGMWEpDefFKIDXomBrE8FiLjaQP4b8VL0ee/Sb3/yXWFj/z/B/VfInP/m5HdjPfQnu91a5VXpYJdCIMNhwkABo28cClS1XOA6XW9CpOqxDyomUg49GnrVBfUDHMnRKbWoviJh5Kpp5yuXy4NcTAb6vBt4CchqPAFd9CdBXpvnrX6fx1rwGkYvkPJjnfgDr+Rj6ce94KvGn93/5y4tEWQmiWQmPPvpoz6HDT36uWq58LBaPJvU+ebBZcm1REaEQTq7GgzqCypUnuOIISwrVl2WBwlCvZU9ogTKUdpAOvJElHlSi17EspEUea71vpFHvqE6qWlg+PtzHsmqZh8dOohp9yZRbVoI4LuE5Ftv0gePNm8uBmse6cp0f/dTHP/6CcAFh24L3vvu9f/L8377wYV46Oz8yQyJgrkiM3YIYdAWlWm9EKcVho16PHAtV6daqDAI3QhJRaSlcdQEt8tTZSsVLiS6S6tl56V4FxPUYhmJl7Es0g1C4pFQGDEZrW6v1Dw/rBoubsZBnyIoJnsrYLEm1YeOulB/W4Uci6QcQlGVa0zbY13vgOx/5yG2R667ju/7LsOeyyx8/euTIVWKiu75AMARd2gTMxY0QKIQdbW1vV1yt8d8g8G28R4AySB8eMqQn4BD0yx8vXJKTb/vyMpSbtkaEt8Go8bP+Eq3wQz5hGWGJT0RvDvNKWpYuU3Agftg/3tdv2rJF7en9K2Kqg94/pRF0JkbMTaVXk0MIr9EJgP9R6ers/PN3vvPW2z/4wQ/Or5BQj2sey+fnru3u7NSBZuUWn4qqczeLtK7/kOBZhH9X4W66PdshfL4Scn7qvF7BW716WGcSIvOjkUdafhW0CuwHPrzPXygUrau7O+hoRA8lThw/ZiXw0k2gOgLaQKYlBYs/Y+X0AIJPT7zAO++qdTn8CNGwTrRFJfPxUz5ftOmpaT3TymZbrbOzS/KSt+QmJ8nlZQHbCyGUB5Vt7W2PvO+OO26/6667FsJSwVVXXXNodi6/NzzwOdMVtBQxSLOeyh1Yv8lWb91nzz/2A6sUp/TKIF8/pBC8OuJRRjfgoF1SLgZM10ri44OQaeuwy/Z/yJ750fesnB8DXlxHkYmzZ/XwjrMik73X1m/+Z8ZX1zh2xSJfl+GLTLy8Njt61AzjgVkAxoEu1AigNPefrDD1UZQnbGTHDh1mT588YRs3bza+Czo1XbDpGb4TumCDA7yL83u7JZtF5GkypPV6uetJSW8PGT4n7My2P/LWt+yXkn0ehoBNUEtL0vp6emygrw+N9Vk/esTQx9DTbT3dOZ27uru6rB841blJe+nR/2a9HUl73Yb1tnbVKsukUxZNxC2X6xbd0MAgePUrPcDQ1yNevThF9yLu781Zezpujz9wn7XHF2318Cpbi1mQhizsmDqkBQYKhIHyAeb0jNkiFItJY6dGvWxgCOfWQbM1a8w2bjKD7pYUwITYINna1qb3lKggDjrL+PQ3GuOfCzNLbblSueXjuRTWL4NBGn6ZebpQf/hEo+QsJY0PAqfKpmRSfsq5BXDNtXsfxbTZp6lGAjATAYUhAmNyCvI8FHf1D9u6nW+0o88etoXZMb31xf/3EUEv3rJzwAuBdG7NSgXpqCVaUnbFWz9ov/zpj2xxZhQdjuvq4tzYmM3DZInjOwufFaJF5DOqaYvlkpRAjCaa08MLx0IZnzMx5zblMjWtC4O8aWREf3GYnl602Tm4CJuHISxqphFo0TffeINNnp+UkfCffGRMl8RnpvT9s/mCPf7Ez8RXNOhTtr31oU/edtvt19155yJbXoJrrr3ux6XS/HW63AciFRwShiBZ2Qq+9NOsrdX8TwhUMIXi7oS3Zq2ZNvFR52VGS+McdFopBdItlPh3xIT4cIAKhbydPXNGf6njYAjAYwg7Aub5pJGuqDVXtsV8ixXzZUzVhrV1xaxRzsCnFyAjBhuzSn/+WQGURz4ZSub7ClTyXL4boiwESuaZg/2Hm1tsRyf9opjtcw+wLD6GMVa3Wgsfubq++OAPSj740bvvvn3//v1cupfh6qv3/uhXL794fZUvFgDkN8EoGufj/4bV4GrFmWXoJK0tEq2hkYYND2+0lmTSZgtnbAZzuV5OujXFqlYpUTixlHKoUF3XJ/xl/irHWvI3bWBwwAaHhuFb52xu/pjNnMNCVYeCIQhvIrlIcYAiiZLN5/k/0LKskvR8+YMvgdQNCx//sVxZ7h5fAOGWTffItmCFWcxCuLNNI1u0jkxPlyxf7AEmLLkPgyVL5o7CrGfuarto4whm1KI1ag0Mig596Iv/UeXY8VdtvO0n8DI0Jlp/lC9NH7z7I9dDyf/0QiVf+4br/3JxsXRjGVOAHWaHGPM9Cm3p0BMaFMv49gobCN+/YMepeFoWlcg6Nsg/83KKa9qigLoO/72sS3S4Eg0Y8rR4Wh3fzKWf4yvztBjni1mAmHxpUVQiaX1GAMCY/5bkE17eIWqxJS1nG/g6Hxz9UV7jhTsI+B5qBv6ZHKZgyYViF2iw8PVhbx0oma5oa3a/ff1P7rYy5KWCG/XA/0KmbFerfe7Ob9mTZ/4MNK4bLvDZbPuBr3zpi7fv3r27GsxBh3gsir7BDuRvMNVhFVF0mH9qTmdaZSkFTMFW/hM2lcHUTGBfm8EeOYs9Z4fNzExbCnTt7Z0qT6UzKOeLs50YiBq2gE3rwIKZAS/+NSQNy+L7TLS+8/B5KZTzcQj/GJtItOiKmXwmxsel4DR8IN0It5B8tE2ZZmdm9AoIafmSLWVOYBBbsPjyRRzKROXHWYeYxiE+iM9PTqCvWDEFGCUORpCjEjVjOKDlpp05lrexV/I2+tIswoyNvjxjk6dLdurIrJUKMBRQhgNOQ+LvpZcWlAx5Cq6//qaH5wr5N89OTUEZOY1KQIc0fjBlz587Z32DQ74dUyUtlFYTsXNnTluuf8CSUJDT0V7oh/mMfxKphnX39LFCZRSEbXCvfX7inA0Or9b2h3WSDnxprWOjJy3XNyDlOJ0o9cu/FHA94LsFbDTgKhy+njI/X4Bb6IEB8X97AIns787kZ6ett79fxnD+PN/ZycHaSzbYX1uyZPUbMdcduSUyoA/1JhTxzenwwCJLxsB0tLf98OAnPnE7T3wXWDLO9HWKqX0sBGFwqShX0D38+HU9Sdkg8fkI1f0Uy/yEhyB6TlPiQCBIpMEJ6Ijjj0/JD6VIg1ps9SM5IDw6RYviq2IsC/n6joO8GVxmIHmaMQL5SB5PChiRhjqjTFQM79toBEwtwzJvuim+08Z/xOrvGsjTtXGRdl2sAK0REHrfPvpYNb0MUatROI4UBfR/L7BzFBz1lIC+ERmuvpzmeh4tqVnplh/ByNISRIsC7wTbRSBdnLTEYQdAxYAP/akeiqI9iSEqAlPcgXhYkskrJZa/GwI6MKR8XsGFCC4A+DQCH8ywiq4hkJfB6KcXIUPFZVOfGcAvbCmMAhpPe710QqEB7A++3mnABUqG4mpSLrctEtgbWeZKhTGJcrIRBLwQ+T0BaNmwqpVDJzkQaAo4MdaphnyI5/mQTVhHoHLATNM05OkhoKOsxEM6VC6+QcyusZ59cENQ4CdIKxfg0vCikdMWbUxiKzinxZHNC4Qf4noIaVknoGYBmjXUkW/o1asLlAyyOjfSoF5iRiJ2QM9RMcKkIx91MAhctZVWO6wHXRAisj4SwFYpk2iQYB2w3WJE6OmgXrRB2y4rrY5tLdeHtERZollJj7bZyHK547vxhLQeUx7KmUjErCPbin1xWcomCC+Mg+DyBUH8vZ6IlFZXqn56ulDJWECqS51eYuACsZxbM5WDzDsZ4iCNOgnMMn4kvNMpcKeCNoTPOn5URz7BVA5xmUeI0e0gBsGyPPho4IkjF+HthorjoIgHfKWXeZsqC3BYGNK5ghAvyebyZDJpS8HvzuDcTnfnMi/jILWU9rBcJz9fdwUTLlAyGuSTJNIHBC4UG/UpxzwqQ8GCOu+A08llkJb8lvh4XnfFCOxs+IaB6IUoERAFnxBXCkCsXyIs13E9YL2oiKtyygL+iuV1VYcfye1rBQPKGYJPsDAAB7SJCLaWmO3gr5fCRe/Vy8AcCvWLD9rzHIGDEixEgAuUjAb4IA0JclwmoYAUSMUcVRatYKkGaFXECwJp2Fm3Hs87DUO4yXLggC3XOygXyOD0SqjDrkwVKOaAeX4leD3bJ1340Zd5Klhp0LJvQhOGJWNJq1fSlkm36EI/HLiV/fEAsjDNDwePhexd4CoIFygZIwwNsjVkGAgicgiFCCFEIwq6o/ploBUtQ0ipX/F5DS+Wkc9rgluqEPjjaQBTGneV++CzPXL1jnudyxzELCSlSJinzE6jAQ2qO3Mbbf32N+Pw5HkhLUcBGulZtly43MaFgI3nMmDqckZD4KhtvvgK6+7tx8ruTwPoj5967K9sASekzr5VNnLxbm2D2DnWjZ0+aUdffkF/Gt159Zuwp/QbOCqJND8+8B2d+taM7LIBHDr8ehAjj/qnD//IFl89av3rR+z1W3ZAAC4aqAPfX/3yGXvhF8/gxJaxPTe+3dcFyEMLm8Vh4sz3/rstLs7byGXXWnu209sELR8w/K/Df21nTp2wkd1X26aRbeihK4Au6vTJY/bkjx8UPwZ5C/YTCnjuxZetNR+xvpYYjtqh5YqUookLh5SKZs6N1tMM5AOG/BUEpA633vqu/5wvzt3J261+nOroVsKRofZrlaqdPHHM1r9uo05ZAgkAHOAef/UV6xsY1H9SVwItbuzMmFWqFVu7br0UIcEhBidOsThvp0+N2us3btIemkqU2MDhg4GXXnjBVq9bZ13dwdMKBNbzxe1ToyfkN9nuys5w6s5MTdv09JQNDg3p0EDakC//0zKFU+gA6FKtGTuLPvN4nuAbY+lWGUsm2bS5IowKp1/2gdch2jeQTxA4a0KeDLzBLC2W+Af1P334oYfeT4rwmCbYsmXbLeVyZdd8sWBpNMQLaf6RhpfUZMwXCAv5WV0RsgH9ySY8NkGIOVgWL1x4OmJjYV2jEYE1zyvd3t4BXpAWafKg4LyG5J0xH2GpLLjgUUB+dmbasqjjDsUvyYOOQmZeg9Liea/CctaTBxkvLi7qHyO8W5EyAhq2zb6wvj2b1d8BOLhbRi6yf/Kxu+0DH3iv7b/5Brvpphvtkl0X2xM/fcJOHj+uexDKMjczg77OWH5m1tMIeeRZNzM1pfv0ZCLx5OjoyQfZ3MrBt3e+813/sVpv3EVJQmunvETSGsQMi5EWIQQncHpSfE4fjqYTBIj8DfBeW35BPigiCH+5qYC3518LK7gtteOqJA+mnBHrqGSPvZoJ3dYp6WmeEHUqDsrYp4BV+KNypuQ7hOE4BN5IzsOgenJd33r44MG7WBZUOdzx/g99E6PwMb52yIbIkAhMrpwWhJUK5VTCr1ZpfVTAsCxkCKpHnoIKnKmnV0Re6ymhKIU4IAtxCbReyqJ2Ue+sQ0WEBL8OyzI4rpQXlLHE15zXlCtmPkyvkBJfzlL+ra4j2/atgwd++OtKvuuuP9g/W5i5s7K4cOXUzOww73N5KaLFRox5v1rjbVgpnc48Um80z8Wxf4rFE4E54AMfiyVLikeWb1+hac9DC00oAmxcOm+cuxkUMwIXLnm1OvyLrAQAJC6OVCAGHqr01yfdCqAEeTyxc35siKTYKOkOXGkwR5pJuSqm8JU7QxUhtGivR13NedYaNW559VpYrVZLVCuVt8G99fn7GG54pF3E4k45sx3ZJlzXgdZ05nvf/e4D/4U8vJ+vgQceeCB24IEDa46fPb52am6uC3qMNuE2U9nMRGcmc2Zubm76mWee8ccnf/8gsmHDhmypVB9MJJrdUGgLB71cbixEIsWzudzw2N9j3fz/ArP/DRh+cgsmAeUO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2" descr="data:image/jpg;base64,%20/9j/4AAQSkZJRgABAQEAYABgAAD/2wBDAAUDBAQEAwUEBAQFBQUGBwwIBwcHBw8LCwkMEQ8SEhEPERETFhwXExQaFRERGCEYGh0dHx8fExciJCIeJBweHx7/2wBDAQUFBQcGBw4ICA4eFBEUHh4eHh4eHh4eHh4eHh4eHh4eHh4eHh4eHh4eHh4eHh4eHh4eHh4eHh4eHh4eHh4eHh7/wAARCABPAE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m5NX8Q6jqiaXptjrCxEeWzv5mS3OCpHAB4xXo3hr4V+J5bKVdU8RNbSO2Avmu7gZPpwO1aPwXtIpdXv7lb2aeSGAKiSN9zJ6gZ7Zx+Ve+adptvFZrGIlyVBdsckkfpX1OaZnWoV+Sm9j43J8ow2Kw/tJx0fT06ng+ofCPVG0y3WHWLv7QhHmS+YcOoPoWrGm+G9/byQ/adT1GRI33MFdRvBxwfn9j+dfQ9/4XsLoEyNd89lupF/kaxLn4feH5j+8TUCf+whN/8VXnrOsVa3N+CPVfD2C/k/E8RTwdD/F/aJ6dJR75/wCWn+7+VV08Czray28N3qGHIO+RlZh8mDj5/WvWda8J+B9HGdSvmscjgT6vKhP0BfJrDKfDNfm/t+5Vf7wubor+fSrjmWMnrG7+Rk8nwEHrZfM851L4c61e3zS22uX1tGVULGsaYGBz/HVqP4S6mbVWfXLt3CDd8iAk4I7n3HevXfDvhvwhq6GTR9ae+C/eEOpOxX6jdkfjW1L4J094DA016FIx8t1ID+eal5vi4Ozl+Bssmwc4q0dD5o13wNq9i22C6uZZSTtidFDP1OFIypOO2c1wuvwX8dmjP9pT97tO7A5x/wDWNfQfxB8Ot4Y12w0u1v7yaw1S3ldY7mYytbyRFPmRz82DvHBJwRkV4p8SVEjlnjH7ySOX74IBaPJ469Sa9vK8xnibwqavueHmeWxwk4TpaK9mj2j9nvUBeatrazRzq0MKxlpFIDbZD0J6jFe/WknIPYquPyFfOXwUuI7e78Rsl6kmwBfKUg4/eHqcA9SfWvoLT5M2tu3rEh/QV4Gcf71L5fke/kWmDj8/zL2p31ppthNf3syw28Kl5HboB/ntXK3WsQ6xcahaX17NoFjZSRq9x9rija5Ei5Ck/ei9McMexpnj24WbxH4M0q4OLK71R3mB6O0ULSRqfX5wpx7CvP8Axz4d1abWPFn/ABJ7q4gvde0qaPbAXWWIH5zwOQOc+nescNh4StzO19f/ACZL/M6cTiJxuoq9tP8AyW/+R3F5dfD/AMK2NpqlvBYSRXl7HZ/bISkzCRjwzysScDuSeK6pdQ0pb2KxOqWYuZlDRQGdd7qehC5yRXiHiXwxdWuo+Ivsnhi6l0i28TWF59kt7MlZbdY/3nlpjDjnBA9aq3PhnU5/GV/Dd2OrW0l3rEd5Y3FvogmKw5Bj/f7h5QRflKdsV0vBUpxT9p09e35X1OVY2rB8qp9bdu/520Ouv7e28a2upapo+h/2LrGk3t1bQ6pbTAOrwjI34A3K/Qqc49a7r4d603iPwTpOu3CKk11bhpVXoHHDY9sg153Z2Pjax0PXvDWk6PNFea1r16Tfy/LFbW7bf3ue+4Ehcd8+lem+H9LtfDvhuw0SzJMFlAsSserY6k/U5NYYvkUOVO+umt9La/jt8zfB87nzNW016a30/Df5HnXxtAl8Y+FwvaC9/wDaNfPHxKuTttkZot6xwDGCSAIh/jX0L8Tcz+NfDg64gvD/AOiq+d/irHtng+UZKxk+/wC7FejkLarP0/U87iCClTjfo/0O7+D9tLHeeLZPLiCbwCUJzzN3r6L06bEcMf8Adgj/APQBXhfwws5If+Eolb50kkGCOAP3vQjP9K9mtZMXqr/0xi/9FrXJnMbYqS9PyR05DV9pg4y9fzJ/G3hqPxVoAsftUlldwSrcWV3H963mX7rD27EelcqnjL4keG1Fr4l8Dy60kfH2/SH3CQDuUxwfyrt9X1P+ydDutT+yT3a20ZkaGAAyMo67Qepxz+Fc8/xM0JtP1HULGO6vbLTbOO6uLiFRsBfG2IZP38HJHaubDubhyuHNG/3P1Xc7MRGCnzKfLL8/k+xjH4yXMh2W/wAO/FMkvZTCBzTG8UfGDxATFofgu20CFv8Al41KXLL77Tj/ANBNdBP48Sz0mXU9W0LWtNi3RpbxzRo0l3JIcKkYVjk/XHWmx/Eext7TVTqmkanpl7plob2WzuFXzJIf7yEHDc8deK3VlrToK/m2/wBbHO7vSpXfySX6F/4f6Drug2N2/iPxFJreoXkokkcrhIsDG1B6fgPpW3cEsprl4fiBpN+ukNZQ3VwNUtJrqAIoJURY3owz97Jxj2rpYZPOgSTay7lB2sMEZ7GuGuqnNzVFZv5eWx30HT5eWm7pfPzPOfGsfmeP/D6eltd/+0q+ffictvPcRjznWRFiBXyyf+Wfr+FfR3iePf8AErQl/wCnS7P/AKKr5x8fXl1HeG1+x/JlJFdiuTlcevSvcyC3tn6HgcRc3so27/oek/DKaR7zxBam7jZDhhCB8y/vOp/z3r12Pct7k/8APKMf+OLXiPwIsmh8QeKGM25ZZSdpHT95mvdpoW2pKOhRf5CuTOr/AFuV/L8jqyCMY4GHK+/5j9buNUGh3KaHHBJqRjK2/nvtRWPG4n26474rgR4B13SvCWv+E9MntrzT9RtVkhlmkCOl2dokBAH3GxkHt0rtvNZT97BrE13WNSg1q2trHYDMkaF5FZ0TdKATtBAJArkw1WpD3YW76+W33HoYmjTn7079vv3MdfCGsNoccNlounaRe2F9baha51J7hLmWPIKvkZQEenr7UeIfDfibxO2t6pqNrY6fdTaLJpljaJc+YCXO4vI+MDnoBSy+LNVeLybgQhntmwkEbBy6swLH5tyKdoxgEc4zTbrxRqwvjdRvC5WKRJLZYWAtMzxpukywDELk/wAPftzXWp4i99L/AD/rU43Chbl1t8v60uS6T4N1DS/iFZatbSQ/2QltKzw7vmiuJEUSbR/dYqD9Sa9Ft5dvB6Vi+HpLi506K+u5MyzKcqj5j6nBXrjIwep69TVm9ukhiJ3c1wV6s6slzdND0MPShSi+XZ6nNeKbpV+IejSKelndD/0XXgPxFeRZo7NpIzhYpMbuRlP8CK9f8SXLN4lsLon7kE6/ns/wrxL4jIq+LGVtmRbx9Rz9xK9vIEvbu/Y8DiO7oRs+v6HefCMX1v4k1i2mtpkF4HaB2jKqxUk4yfUdK9atPGWl/wBnpaXZaC6iGxsg4OK+cJPE8dvcXeyeOJ1WRY3RX3BuQOvHWrOmfEnXFS1W+h0+9DsEEksOZMZ7nHp9a6syyyeJq+1i9WcGTZqsNR9jVi0lse7za3bSuWju4yD04P8AhTY9VjeYRC4jLlS2MkcAgdce9eIz/ErVEung+y6UY9xXMcBX079fWq8fi+6v7hPOEUESsmcM7lhuA/iz2JPbmuOGQ4htc1kj0K/ENCMG6d2/Q94OtW8e797E+0kHEq9R170o8SQo23yGc5PCzR//ABVeD3NxFJcvDDeSGBZS29TtyHyTwVPTJFVLu8aHUMW+py7OdrFQcHbn+6O4FdX9gRu1zP7jzFxRVaXuL8T6Ek8R3TQF4dF1BlyRkGPHH/Aq5/U/FF8ud2hamw9AY/8A4uvPPD3xK1Cy0z7DPJbTiCONY3khJZuRkH8Ktf8ACxoZLSX7WlhJIVbaVt3XAwmPx5auJ5JiFKySPU/1iw3Ldp39C1qOpX2oaxFfTWcljDBC8UEEjgySu5GWYLkADaMc+p4rhPEskepalc3sUzEQeVbjaOHwGUtk/wDXMfnVbVvFxuIHRZUgLbQ5RWLEfLkbjk45auattRjmeO2iuCixRtuYqfmO84/Q16eV4OWGm5Tep5+a4z63BRgtPM//2Q==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4FF4AF1-985B-4CAB-9AEA-EF7B0C153A63}"/>
              </a:ext>
            </a:extLst>
          </p:cNvPr>
          <p:cNvSpPr/>
          <p:nvPr/>
        </p:nvSpPr>
        <p:spPr>
          <a:xfrm>
            <a:off x="2865205" y="6110873"/>
            <a:ext cx="1438136" cy="313291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5000"/>
              </a:lnSpc>
              <a:spcBef>
                <a:spcPct val="0"/>
              </a:spcBef>
            </a:pPr>
            <a:r>
              <a:rPr kumimoji="1" lang="en-US" altLang="zh-TW" sz="185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</a:t>
            </a:r>
            <a:r>
              <a:rPr kumimoji="1" lang="en-US" sz="1850" b="1">
                <a:solidFill>
                  <a:schemeClr val="accent1"/>
                </a:solidFill>
                <a:latin typeface="Calibri"/>
                <a:cs typeface="Calibri"/>
              </a:rPr>
              <a:t>®</a:t>
            </a:r>
            <a:r>
              <a:rPr kumimoji="1" lang="en-US" altLang="zh-TW" sz="185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CPU</a:t>
            </a:r>
            <a:endParaRPr lang="zh-TW">
              <a:solidFill>
                <a:schemeClr val="accent1"/>
              </a:solidFill>
              <a:latin typeface="新細明體"/>
              <a:ea typeface="新細明體"/>
            </a:endParaRPr>
          </a:p>
        </p:txBody>
      </p:sp>
      <p:grpSp>
        <p:nvGrpSpPr>
          <p:cNvPr id="11" name="群組 4">
            <a:extLst>
              <a:ext uri="{FF2B5EF4-FFF2-40B4-BE49-F238E27FC236}">
                <a16:creationId xmlns:a16="http://schemas.microsoft.com/office/drawing/2014/main" id="{91E6FC32-7B19-470A-B351-97A0B4897829}"/>
              </a:ext>
            </a:extLst>
          </p:cNvPr>
          <p:cNvGrpSpPr/>
          <p:nvPr/>
        </p:nvGrpSpPr>
        <p:grpSpPr>
          <a:xfrm>
            <a:off x="782581" y="3036491"/>
            <a:ext cx="3330096" cy="2080008"/>
            <a:chOff x="94910" y="2154740"/>
            <a:chExt cx="2423885" cy="544549"/>
          </a:xfrm>
        </p:grpSpPr>
        <p:sp>
          <p:nvSpPr>
            <p:cNvPr id="12" name="矩形 5">
              <a:extLst>
                <a:ext uri="{FF2B5EF4-FFF2-40B4-BE49-F238E27FC236}">
                  <a16:creationId xmlns:a16="http://schemas.microsoft.com/office/drawing/2014/main" id="{B27E3805-9318-4FB6-A9B4-E895DA0EC05C}"/>
                </a:ext>
              </a:extLst>
            </p:cNvPr>
            <p:cNvSpPr/>
            <p:nvPr/>
          </p:nvSpPr>
          <p:spPr>
            <a:xfrm>
              <a:off x="94910" y="2154740"/>
              <a:ext cx="1727070" cy="268826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75000"/>
                </a:lnSpc>
                <a:spcBef>
                  <a:spcPct val="0"/>
                </a:spcBef>
              </a:pPr>
              <a:r>
                <a:rPr kumimoji="1" lang="en-US" altLang="zh-TW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Intel CPU NAS </a:t>
              </a:r>
            </a:p>
          </p:txBody>
        </p:sp>
        <p:sp>
          <p:nvSpPr>
            <p:cNvPr id="13" name="矩形 6">
              <a:extLst>
                <a:ext uri="{FF2B5EF4-FFF2-40B4-BE49-F238E27FC236}">
                  <a16:creationId xmlns:a16="http://schemas.microsoft.com/office/drawing/2014/main" id="{40BAFEC7-86F8-423C-9EF6-B3F2CD85E234}"/>
                </a:ext>
              </a:extLst>
            </p:cNvPr>
            <p:cNvSpPr/>
            <p:nvPr/>
          </p:nvSpPr>
          <p:spPr>
            <a:xfrm>
              <a:off x="124491" y="2437977"/>
              <a:ext cx="2394304" cy="26131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41294" indent="-241294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241294" algn="l"/>
                </a:tabLst>
              </a:pPr>
              <a:endParaRPr kumimoji="1" lang="en-US" altLang="zh-TW" sz="1733">
                <a:cs typeface="Arial" panose="020B0604020202020204" pitchFamily="34" charset="0"/>
              </a:endParaRPr>
            </a:p>
          </p:txBody>
        </p:sp>
      </p:grpSp>
      <p:grpSp>
        <p:nvGrpSpPr>
          <p:cNvPr id="14" name="群組 10">
            <a:extLst>
              <a:ext uri="{FF2B5EF4-FFF2-40B4-BE49-F238E27FC236}">
                <a16:creationId xmlns:a16="http://schemas.microsoft.com/office/drawing/2014/main" id="{D196074B-EE98-4887-BD78-DC52A35EBFAC}"/>
              </a:ext>
            </a:extLst>
          </p:cNvPr>
          <p:cNvGrpSpPr/>
          <p:nvPr/>
        </p:nvGrpSpPr>
        <p:grpSpPr>
          <a:xfrm>
            <a:off x="4450664" y="3036496"/>
            <a:ext cx="3876396" cy="1486805"/>
            <a:chOff x="3062795" y="2154738"/>
            <a:chExt cx="2400596" cy="1082202"/>
          </a:xfrm>
        </p:grpSpPr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557623AD-B71A-4E38-8EB8-5C9C291915BB}"/>
                </a:ext>
              </a:extLst>
            </p:cNvPr>
            <p:cNvSpPr/>
            <p:nvPr/>
          </p:nvSpPr>
          <p:spPr>
            <a:xfrm>
              <a:off x="3062795" y="2154738"/>
              <a:ext cx="1809920" cy="268826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75000"/>
                </a:lnSpc>
                <a:spcBef>
                  <a:spcPct val="0"/>
                </a:spcBef>
              </a:pPr>
              <a:r>
                <a:rPr kumimoji="1" lang="en-US" altLang="zh-TW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Mustang-F100-A10</a:t>
              </a:r>
            </a:p>
          </p:txBody>
        </p:sp>
        <p:sp>
          <p:nvSpPr>
            <p:cNvPr id="16" name="矩形 12">
              <a:extLst>
                <a:ext uri="{FF2B5EF4-FFF2-40B4-BE49-F238E27FC236}">
                  <a16:creationId xmlns:a16="http://schemas.microsoft.com/office/drawing/2014/main" id="{B800EE24-CED2-425E-AA02-3AA0A1AD5791}"/>
                </a:ext>
              </a:extLst>
            </p:cNvPr>
            <p:cNvSpPr/>
            <p:nvPr/>
          </p:nvSpPr>
          <p:spPr>
            <a:xfrm>
              <a:off x="3069087" y="2437976"/>
              <a:ext cx="2394304" cy="7989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41294" indent="-241294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241294" algn="l"/>
                </a:tabLst>
              </a:pPr>
              <a:r>
                <a:rPr kumimoji="1" lang="pt-BR" altLang="zh-TW" sz="1733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Intel Arria 10 GX 1150 FPGA</a:t>
              </a:r>
            </a:p>
            <a:p>
              <a:pPr marL="241294" indent="-241294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241294" algn="l"/>
                </a:tabLst>
              </a:pPr>
              <a:r>
                <a:rPr lang="zh-TW" altLang="en-US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耗電量</a:t>
              </a:r>
              <a:r>
                <a:rPr lang="en-US" alt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mr-IN" alt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&lt; 60W</a:t>
              </a:r>
              <a:endPara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40665" indent="-240665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241294" algn="l"/>
                </a:tabLst>
              </a:pPr>
              <a:r>
                <a:rPr kumimoji="1" lang="zh-TW" altLang="en-US" sz="16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延遲性: 低</a:t>
              </a:r>
              <a:endPara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endParaRPr>
            </a:p>
            <a:p>
              <a:pPr marL="241294" indent="-241294">
                <a:spcBef>
                  <a:spcPct val="0"/>
                </a:spcBef>
                <a:buClr>
                  <a:schemeClr val="bg1"/>
                </a:buClr>
                <a:buSzPct val="60000"/>
                <a:buFont typeface="Wingdings" panose="05000000000000000000" pitchFamily="2" charset="2"/>
                <a:buChar char="l"/>
                <a:tabLst>
                  <a:tab pos="241294" algn="l"/>
                </a:tabLst>
              </a:pPr>
              <a:r>
                <a:rPr kumimoji="1" lang="zh-TW" altLang="en-US" sz="1600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推論應用領域</a:t>
              </a:r>
              <a:r>
                <a:rPr kumimoji="1" lang="en-US" altLang="zh-TW" sz="1600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: </a:t>
              </a:r>
              <a:r>
                <a:rPr kumimoji="1" lang="zh-TW" altLang="en-US" sz="1600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少</a:t>
              </a:r>
              <a:endPara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endParaRPr>
            </a:p>
          </p:txBody>
        </p:sp>
      </p:grpSp>
      <p:sp>
        <p:nvSpPr>
          <p:cNvPr id="18" name="矩形 13">
            <a:extLst>
              <a:ext uri="{FF2B5EF4-FFF2-40B4-BE49-F238E27FC236}">
                <a16:creationId xmlns:a16="http://schemas.microsoft.com/office/drawing/2014/main" id="{1AACD261-CC04-4717-BAC0-B2D88E358BA4}"/>
              </a:ext>
            </a:extLst>
          </p:cNvPr>
          <p:cNvSpPr/>
          <p:nvPr/>
        </p:nvSpPr>
        <p:spPr>
          <a:xfrm>
            <a:off x="8127279" y="3036495"/>
            <a:ext cx="300755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  <a:spcBef>
                <a:spcPct val="0"/>
              </a:spcBef>
            </a:pPr>
            <a:r>
              <a:rPr kumimoji="1" lang="en-US" altLang="zh-TW"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Mustang-V100-MX8</a:t>
            </a:r>
          </a:p>
        </p:txBody>
      </p:sp>
      <p:sp>
        <p:nvSpPr>
          <p:cNvPr id="19" name="矩形 14">
            <a:extLst>
              <a:ext uri="{FF2B5EF4-FFF2-40B4-BE49-F238E27FC236}">
                <a16:creationId xmlns:a16="http://schemas.microsoft.com/office/drawing/2014/main" id="{36EDE2CE-43E7-483B-97A4-DAC66C20D013}"/>
              </a:ext>
            </a:extLst>
          </p:cNvPr>
          <p:cNvSpPr/>
          <p:nvPr/>
        </p:nvSpPr>
        <p:spPr>
          <a:xfrm>
            <a:off x="8147598" y="3405305"/>
            <a:ext cx="3696493" cy="1600438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0665" indent="-240665">
              <a:spcBef>
                <a:spcPct val="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  <a:tabLst>
                <a:tab pos="241294" algn="l"/>
              </a:tabLst>
            </a:pPr>
            <a:r>
              <a:rPr kumimoji="1" lang="en-US" altLang="zh-TW" sz="1700">
                <a:latin typeface="Microsoft JhengHei"/>
                <a:ea typeface="Microsoft JhengHei"/>
                <a:cs typeface="Arial" panose="020B0604020202020204" pitchFamily="34" charset="0"/>
              </a:rPr>
              <a:t>8 x Intel</a:t>
            </a:r>
            <a:r>
              <a:rPr kumimoji="1" lang="en-US" sz="1700" b="1">
                <a:latin typeface="Calibri"/>
                <a:ea typeface="Microsoft JhengHei"/>
                <a:cs typeface="Calibri"/>
              </a:rPr>
              <a:t>®</a:t>
            </a:r>
            <a:r>
              <a:rPr kumimoji="1" lang="en-US" sz="1700" b="1">
                <a:latin typeface="Microsoft JhengHei"/>
                <a:ea typeface="Microsoft JhengHei"/>
                <a:cs typeface="Calibri"/>
              </a:rPr>
              <a:t> </a:t>
            </a:r>
            <a:r>
              <a:rPr kumimoji="1" lang="en-US" sz="1700" b="1" err="1">
                <a:latin typeface="Microsoft JhengHei"/>
                <a:ea typeface="Microsoft JhengHei"/>
                <a:cs typeface="Calibri"/>
              </a:rPr>
              <a:t>Movidius</a:t>
            </a:r>
            <a:r>
              <a:rPr kumimoji="1" lang="en-US" sz="1700" b="1">
                <a:latin typeface="Microsoft JhengHei"/>
                <a:ea typeface="Microsoft JhengHei"/>
                <a:cs typeface="Arial" panose="020B0604020202020204" pitchFamily="34" charset="0"/>
              </a:rPr>
              <a:t>™</a:t>
            </a:r>
            <a:r>
              <a:rPr kumimoji="1" lang="en-US" altLang="zh-TW" sz="1700">
                <a:latin typeface="Microsoft JhengHei"/>
                <a:ea typeface="Microsoft JhengHei"/>
                <a:cs typeface="Arial" panose="020B0604020202020204" pitchFamily="34" charset="0"/>
              </a:rPr>
              <a:t> </a:t>
            </a:r>
            <a:br>
              <a:rPr lang="en-US" altLang="zh-TW" sz="1700">
                <a:latin typeface="Microsoft JhengHei"/>
                <a:ea typeface="Microsoft JhengHei"/>
                <a:cs typeface="Arial" panose="020B0604020202020204" pitchFamily="34" charset="0"/>
              </a:rPr>
            </a:br>
            <a:r>
              <a:rPr kumimoji="1" lang="en-US" sz="1700" b="1">
                <a:latin typeface="Microsoft JhengHei"/>
                <a:ea typeface="Microsoft JhengHei"/>
                <a:cs typeface="Arial" panose="020B0604020202020204" pitchFamily="34" charset="0"/>
              </a:rPr>
              <a:t>Myriad™</a:t>
            </a:r>
            <a:r>
              <a:rPr kumimoji="1" lang="en-US" sz="1700">
                <a:latin typeface="Microsoft JhengHei"/>
                <a:ea typeface="Microsoft JhengHei"/>
                <a:cs typeface="Arial" panose="020B0604020202020204" pitchFamily="34" charset="0"/>
              </a:rPr>
              <a:t> X</a:t>
            </a:r>
            <a:r>
              <a:rPr kumimoji="1" lang="en-US" altLang="zh-TW" sz="1700">
                <a:latin typeface="Microsoft JhengHei"/>
                <a:ea typeface="Microsoft JhengHei"/>
                <a:cs typeface="Arial" panose="020B0604020202020204" pitchFamily="34" charset="0"/>
              </a:rPr>
              <a:t> VPU</a:t>
            </a:r>
            <a:endParaRPr lang="zh-TW" altLang="en-US" sz="1700">
              <a:latin typeface="Microsoft JhengHei"/>
              <a:ea typeface="Microsoft JhengHei"/>
            </a:endParaRPr>
          </a:p>
          <a:p>
            <a:pPr marL="240665" indent="-240665">
              <a:spcBef>
                <a:spcPct val="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  <a:tabLst>
                <a:tab pos="241294" algn="l"/>
              </a:tabLst>
            </a:pPr>
            <a:r>
              <a:rPr lang="zh-TW" altLang="en-US" sz="1600">
                <a:latin typeface="微軟正黑體"/>
                <a:ea typeface="微軟正黑體"/>
              </a:rPr>
              <a:t>耗電量</a:t>
            </a:r>
            <a:r>
              <a:rPr lang="en-US" altLang="zh-TW" sz="1600">
                <a:latin typeface="微軟正黑體"/>
                <a:ea typeface="微軟正黑體"/>
              </a:rPr>
              <a:t>: </a:t>
            </a:r>
            <a:r>
              <a:rPr lang="mr-IN" altLang="zh-TW" sz="1600">
                <a:latin typeface="微軟正黑體"/>
                <a:ea typeface="微軟正黑體"/>
              </a:rPr>
              <a:t>&lt; </a:t>
            </a:r>
            <a:r>
              <a:rPr lang="en-US" altLang="zh-TW" sz="1600">
                <a:latin typeface="微軟正黑體"/>
                <a:ea typeface="微軟正黑體"/>
              </a:rPr>
              <a:t>30</a:t>
            </a:r>
            <a:r>
              <a:rPr lang="mr-IN" altLang="zh-TW" sz="1600">
                <a:latin typeface="微軟正黑體"/>
                <a:ea typeface="微軟正黑體"/>
              </a:rPr>
              <a:t>W</a:t>
            </a:r>
            <a:endParaRPr lang="en-US" altLang="zh-TW" sz="1600">
              <a:latin typeface="微軟正黑體"/>
              <a:ea typeface="微軟正黑體"/>
            </a:endParaRPr>
          </a:p>
          <a:p>
            <a:pPr marL="240665" indent="-240665">
              <a:spcBef>
                <a:spcPct val="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  <a:tabLst>
                <a:tab pos="241294" algn="l"/>
              </a:tabLst>
            </a:pPr>
            <a:r>
              <a: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延遲性: 低</a:t>
            </a:r>
            <a:endParaRPr kumimoji="1" lang="en-US" altLang="zh-TW" sz="16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40665" indent="-240665">
              <a:spcBef>
                <a:spcPct val="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  <a:tabLst>
                <a:tab pos="241294" algn="l"/>
              </a:tabLst>
            </a:pPr>
            <a:r>
              <a:rPr kumimoji="1" lang="zh-TW" altLang="en-US" sz="1600">
                <a:latin typeface="微軟正黑體"/>
                <a:ea typeface="微軟正黑體"/>
                <a:cs typeface="Arial" panose="020B0604020202020204" pitchFamily="34" charset="0"/>
              </a:rPr>
              <a:t>推論應用領域</a:t>
            </a:r>
            <a:r>
              <a:rPr kumimoji="1" lang="en-US" altLang="zh-TW" sz="1600">
                <a:latin typeface="微軟正黑體"/>
                <a:ea typeface="微軟正黑體"/>
                <a:cs typeface="Arial" panose="020B0604020202020204" pitchFamily="34" charset="0"/>
              </a:rPr>
              <a:t>: </a:t>
            </a:r>
            <a:r>
              <a:rPr kumimoji="1" lang="zh-TW" altLang="en-US" sz="1600">
                <a:latin typeface="微軟正黑體"/>
                <a:ea typeface="微軟正黑體"/>
                <a:cs typeface="Arial" panose="020B0604020202020204" pitchFamily="34" charset="0"/>
              </a:rPr>
              <a:t>單一</a:t>
            </a:r>
            <a:endParaRPr lang="en-US" altLang="zh-TW" sz="1600">
              <a:latin typeface="微軟正黑體"/>
              <a:ea typeface="微軟正黑體"/>
              <a:cs typeface="Calibri"/>
            </a:endParaRPr>
          </a:p>
          <a:p>
            <a:pPr marL="240665" indent="-240665">
              <a:spcBef>
                <a:spcPct val="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  <a:tabLst>
                <a:tab pos="241294" algn="l"/>
              </a:tabLst>
            </a:pPr>
            <a:endParaRPr lang="en-US" altLang="zh-TW" sz="1600" b="1">
              <a:cs typeface="Calibri"/>
            </a:endParaRPr>
          </a:p>
        </p:txBody>
      </p:sp>
      <p:sp>
        <p:nvSpPr>
          <p:cNvPr id="20" name="矩形 15">
            <a:extLst>
              <a:ext uri="{FF2B5EF4-FFF2-40B4-BE49-F238E27FC236}">
                <a16:creationId xmlns:a16="http://schemas.microsoft.com/office/drawing/2014/main" id="{9EA638F7-38E7-480D-8F78-C205BFA16930}"/>
              </a:ext>
            </a:extLst>
          </p:cNvPr>
          <p:cNvSpPr/>
          <p:nvPr/>
        </p:nvSpPr>
        <p:spPr>
          <a:xfrm>
            <a:off x="10123123" y="6113900"/>
            <a:ext cx="1345240" cy="313291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5000"/>
              </a:lnSpc>
              <a:spcBef>
                <a:spcPct val="0"/>
              </a:spcBef>
            </a:pPr>
            <a:r>
              <a:rPr lang="en-US" altLang="zh-TW" sz="185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</a:t>
            </a:r>
            <a:r>
              <a:rPr kumimoji="1" lang="en-US" sz="1850" b="1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®</a:t>
            </a:r>
            <a:r>
              <a:rPr kumimoji="1" lang="en-US" altLang="zh-TW" sz="185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VPU</a:t>
            </a:r>
          </a:p>
        </p:txBody>
      </p:sp>
      <p:sp>
        <p:nvSpPr>
          <p:cNvPr id="21" name="矩形 11">
            <a:extLst>
              <a:ext uri="{FF2B5EF4-FFF2-40B4-BE49-F238E27FC236}">
                <a16:creationId xmlns:a16="http://schemas.microsoft.com/office/drawing/2014/main" id="{700E0238-2004-4F34-8D3A-3E07EEF35540}"/>
              </a:ext>
            </a:extLst>
          </p:cNvPr>
          <p:cNvSpPr/>
          <p:nvPr/>
        </p:nvSpPr>
        <p:spPr>
          <a:xfrm>
            <a:off x="5787545" y="6111685"/>
            <a:ext cx="1515158" cy="313291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5000"/>
              </a:lnSpc>
              <a:spcBef>
                <a:spcPct val="0"/>
              </a:spcBef>
            </a:pPr>
            <a:r>
              <a:rPr lang="en-US" altLang="zh-TW" sz="185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</a:t>
            </a:r>
            <a:r>
              <a:rPr kumimoji="1" lang="en-US" sz="1850" b="1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®</a:t>
            </a:r>
            <a:r>
              <a:rPr kumimoji="1" lang="en-US" altLang="zh-TW" sz="185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FPGA</a:t>
            </a:r>
            <a:endParaRPr lang="en-US" altLang="zh-TW" sz="1850" b="1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10">
            <a:extLst>
              <a:ext uri="{FF2B5EF4-FFF2-40B4-BE49-F238E27FC236}">
                <a16:creationId xmlns:a16="http://schemas.microsoft.com/office/drawing/2014/main" id="{B800EE24-CED2-425E-AA02-3AA0A1AD5791}"/>
              </a:ext>
            </a:extLst>
          </p:cNvPr>
          <p:cNvSpPr/>
          <p:nvPr/>
        </p:nvSpPr>
        <p:spPr>
          <a:xfrm>
            <a:off x="781542" y="3444571"/>
            <a:ext cx="3866237" cy="140525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0665" indent="-240665">
              <a:spcBef>
                <a:spcPct val="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  <a:tabLst>
                <a:tab pos="241294" algn="l"/>
              </a:tabLst>
            </a:pPr>
            <a:r>
              <a:rPr kumimoji="1" lang="pt-BR" altLang="zh-TW" sz="17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Intel</a:t>
            </a:r>
            <a:r>
              <a:rPr kumimoji="1" lang="en-US" sz="1700" b="1">
                <a:latin typeface="Calibri"/>
                <a:ea typeface="微軟正黑體" panose="020B0604030504040204" pitchFamily="34" charset="-120"/>
                <a:cs typeface="Calibri"/>
              </a:rPr>
              <a:t>®</a:t>
            </a:r>
            <a:r>
              <a:rPr kumimoji="1" lang="pt-BR" altLang="zh-TW" sz="17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 Xeon, Core i5, i7</a:t>
            </a:r>
            <a:br>
              <a:rPr lang="pt-BR" altLang="zh-TW" sz="17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kumimoji="1" lang="pt-BR" altLang="zh-TW" sz="17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內建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CPU)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40665" indent="-240665">
              <a:spcBef>
                <a:spcPct val="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  <a:tabLst>
                <a:tab pos="241294" algn="l"/>
              </a:tabLst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耗電量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: 200 ~ 250W</a:t>
            </a:r>
            <a:endParaRPr lang="en-US" altLang="zh-TW" sz="1733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240665" indent="-240665">
              <a:spcBef>
                <a:spcPct val="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  <a:tabLst>
                <a:tab pos="241294" algn="l"/>
              </a:tabLst>
            </a:pPr>
            <a:r>
              <a:rPr kumimoji="1"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延遲性: 低</a:t>
            </a:r>
            <a:endParaRPr lang="en-US" altLang="zh-TW" sz="17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240665" indent="-240665">
              <a:spcBef>
                <a:spcPct val="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l"/>
              <a:tabLst>
                <a:tab pos="241294" algn="l"/>
              </a:tabLst>
            </a:pPr>
            <a:r>
              <a:rPr kumimoji="1" lang="zh-TW" altLang="en-US" sz="1733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推論應用領域</a:t>
            </a:r>
            <a:r>
              <a:rPr kumimoji="1" lang="en-US" altLang="zh-TW" sz="1733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kumimoji="1" lang="zh-TW" altLang="en-US" sz="1733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廣</a:t>
            </a:r>
            <a:endParaRPr lang="en-US" altLang="zh-TW" sz="1733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31" name="Picture 14" descr="Xeonãçåçæå°çµæ">
            <a:extLst>
              <a:ext uri="{FF2B5EF4-FFF2-40B4-BE49-F238E27FC236}">
                <a16:creationId xmlns:a16="http://schemas.microsoft.com/office/drawing/2014/main" id="{13682A55-77FC-48A9-BEDA-EA388DD61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084" y="5597610"/>
            <a:ext cx="607485" cy="60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6">
            <a:extLst>
              <a:ext uri="{FF2B5EF4-FFF2-40B4-BE49-F238E27FC236}">
                <a16:creationId xmlns:a16="http://schemas.microsoft.com/office/drawing/2014/main" id="{D49DC0AD-DF71-4CC7-8086-047CE5CF9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7513" y="5694218"/>
            <a:ext cx="526473" cy="52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88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6">
            <a:extLst>
              <a:ext uri="{FF2B5EF4-FFF2-40B4-BE49-F238E27FC236}">
                <a16:creationId xmlns:a16="http://schemas.microsoft.com/office/drawing/2014/main" id="{C61FF8E0-0FC8-42F5-88B5-A77F44F907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0" r="1"/>
          <a:stretch/>
        </p:blipFill>
        <p:spPr>
          <a:xfrm rot="12459047">
            <a:off x="-2136322" y="3860895"/>
            <a:ext cx="5863587" cy="3221971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DF6B9C27-E2CE-439C-B3B0-CFBED0423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149639">
            <a:off x="7596589" y="1781793"/>
            <a:ext cx="3193934" cy="2442420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F81B7E22-855F-49FC-A6E9-769BB278A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31602" y="1905209"/>
            <a:ext cx="1943100" cy="1485900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3BEDDF71-CF3A-4B4A-BDD0-AAA45D1E7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9485" y="1358728"/>
            <a:ext cx="2887500" cy="2208088"/>
          </a:xfrm>
          <a:prstGeom prst="rect">
            <a:avLst/>
          </a:prstGeom>
        </p:spPr>
      </p:pic>
      <p:sp>
        <p:nvSpPr>
          <p:cNvPr id="25" name="橢圓 24">
            <a:extLst>
              <a:ext uri="{FF2B5EF4-FFF2-40B4-BE49-F238E27FC236}">
                <a16:creationId xmlns:a16="http://schemas.microsoft.com/office/drawing/2014/main" id="{43E14F49-276B-4BF2-BB20-F78871E47103}"/>
              </a:ext>
            </a:extLst>
          </p:cNvPr>
          <p:cNvSpPr/>
          <p:nvPr/>
        </p:nvSpPr>
        <p:spPr>
          <a:xfrm>
            <a:off x="398253" y="5576308"/>
            <a:ext cx="4265159" cy="374992"/>
          </a:xfrm>
          <a:prstGeom prst="ellipse">
            <a:avLst/>
          </a:prstGeom>
          <a:gradFill flip="none" rotWithShape="1">
            <a:gsLst>
              <a:gs pos="0">
                <a:srgbClr val="108E8B">
                  <a:alpha val="59000"/>
                </a:srgbClr>
              </a:gs>
              <a:gs pos="100000">
                <a:srgbClr val="85F2EF">
                  <a:alpha val="82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4BCE816F-B511-4F13-A805-441E2E039ADB}"/>
              </a:ext>
            </a:extLst>
          </p:cNvPr>
          <p:cNvSpPr/>
          <p:nvPr/>
        </p:nvSpPr>
        <p:spPr>
          <a:xfrm>
            <a:off x="3914290" y="5576308"/>
            <a:ext cx="4265159" cy="374992"/>
          </a:xfrm>
          <a:prstGeom prst="ellipse">
            <a:avLst/>
          </a:prstGeom>
          <a:gradFill flip="none" rotWithShape="1">
            <a:gsLst>
              <a:gs pos="0">
                <a:srgbClr val="108E8B">
                  <a:alpha val="59000"/>
                </a:srgbClr>
              </a:gs>
              <a:gs pos="100000">
                <a:srgbClr val="85F2EF">
                  <a:alpha val="82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6258138F-25E8-45F5-95A1-C4C5A5971FAB}"/>
              </a:ext>
            </a:extLst>
          </p:cNvPr>
          <p:cNvSpPr/>
          <p:nvPr/>
        </p:nvSpPr>
        <p:spPr>
          <a:xfrm>
            <a:off x="7430327" y="5576308"/>
            <a:ext cx="4265159" cy="374992"/>
          </a:xfrm>
          <a:prstGeom prst="ellipse">
            <a:avLst/>
          </a:prstGeom>
          <a:gradFill flip="none" rotWithShape="1">
            <a:gsLst>
              <a:gs pos="0">
                <a:srgbClr val="108E8B">
                  <a:alpha val="59000"/>
                </a:srgbClr>
              </a:gs>
              <a:gs pos="100000">
                <a:srgbClr val="85F2EF">
                  <a:alpha val="82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E34BB382-D6EF-49BB-8EDC-908EEE6E9C1B}"/>
              </a:ext>
            </a:extLst>
          </p:cNvPr>
          <p:cNvSpPr/>
          <p:nvPr/>
        </p:nvSpPr>
        <p:spPr>
          <a:xfrm>
            <a:off x="376599" y="4231248"/>
            <a:ext cx="4265159" cy="374992"/>
          </a:xfrm>
          <a:prstGeom prst="ellipse">
            <a:avLst/>
          </a:prstGeom>
          <a:gradFill flip="none" rotWithShape="1">
            <a:gsLst>
              <a:gs pos="0">
                <a:srgbClr val="108E8B">
                  <a:alpha val="59000"/>
                </a:srgbClr>
              </a:gs>
              <a:gs pos="100000">
                <a:srgbClr val="85F2EF">
                  <a:alpha val="82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C795FAF8-6957-4029-B037-3B5FEB6F7A70}"/>
              </a:ext>
            </a:extLst>
          </p:cNvPr>
          <p:cNvSpPr/>
          <p:nvPr/>
        </p:nvSpPr>
        <p:spPr>
          <a:xfrm>
            <a:off x="3914291" y="4222756"/>
            <a:ext cx="4265159" cy="374992"/>
          </a:xfrm>
          <a:prstGeom prst="ellipse">
            <a:avLst/>
          </a:prstGeom>
          <a:gradFill flip="none" rotWithShape="1">
            <a:gsLst>
              <a:gs pos="0">
                <a:srgbClr val="108E8B">
                  <a:alpha val="59000"/>
                </a:srgbClr>
              </a:gs>
              <a:gs pos="100000">
                <a:srgbClr val="85F2EF">
                  <a:alpha val="82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18A81AD9-E51B-4510-AC94-A14D2EEEB17A}"/>
              </a:ext>
            </a:extLst>
          </p:cNvPr>
          <p:cNvGrpSpPr/>
          <p:nvPr/>
        </p:nvGrpSpPr>
        <p:grpSpPr>
          <a:xfrm>
            <a:off x="6798555" y="4299889"/>
            <a:ext cx="5646054" cy="403251"/>
            <a:chOff x="6798555" y="4299889"/>
            <a:chExt cx="5646054" cy="403251"/>
          </a:xfrm>
        </p:grpSpPr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8EDC72EE-AF91-400A-9BC8-9BEAABCED134}"/>
                </a:ext>
              </a:extLst>
            </p:cNvPr>
            <p:cNvSpPr/>
            <p:nvPr/>
          </p:nvSpPr>
          <p:spPr>
            <a:xfrm>
              <a:off x="6798555" y="4299889"/>
              <a:ext cx="4265159" cy="374992"/>
            </a:xfrm>
            <a:prstGeom prst="ellipse">
              <a:avLst/>
            </a:prstGeom>
            <a:gradFill flip="none" rotWithShape="1">
              <a:gsLst>
                <a:gs pos="0">
                  <a:srgbClr val="108E8B">
                    <a:alpha val="59000"/>
                  </a:srgbClr>
                </a:gs>
                <a:gs pos="100000">
                  <a:srgbClr val="85F2EF">
                    <a:alpha val="8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5F176B94-FDD5-40EB-90DF-FE6D01A55F8F}"/>
                </a:ext>
              </a:extLst>
            </p:cNvPr>
            <p:cNvSpPr/>
            <p:nvPr/>
          </p:nvSpPr>
          <p:spPr>
            <a:xfrm>
              <a:off x="8179450" y="4328148"/>
              <a:ext cx="4265159" cy="374992"/>
            </a:xfrm>
            <a:prstGeom prst="ellipse">
              <a:avLst/>
            </a:prstGeom>
            <a:gradFill flip="none" rotWithShape="1">
              <a:gsLst>
                <a:gs pos="0">
                  <a:srgbClr val="108E8B">
                    <a:alpha val="59000"/>
                  </a:srgbClr>
                </a:gs>
                <a:gs pos="100000">
                  <a:srgbClr val="85F2EF">
                    <a:alpha val="8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8253" y="165592"/>
            <a:ext cx="10515600" cy="1325563"/>
          </a:xfrm>
        </p:spPr>
        <p:txBody>
          <a:bodyPr/>
          <a:lstStyle/>
          <a:p>
            <a:r>
              <a:rPr kumimoji="1" lang="zh-TW" altLang="en-US"/>
              <a:t>深度學習推論的 </a:t>
            </a:r>
            <a:r>
              <a:rPr kumimoji="1" lang="en-US" altLang="zh-TW"/>
              <a:t>NAS </a:t>
            </a:r>
            <a:r>
              <a:rPr kumimoji="1" lang="zh-TW" altLang="en-US"/>
              <a:t>設備配置</a:t>
            </a:r>
          </a:p>
        </p:txBody>
      </p:sp>
      <p:pic>
        <p:nvPicPr>
          <p:cNvPr id="8" name="圖片 8" descr="一張含有 牆, 室內, 電子用品 的圖片&#10;&#10;描述是以高可信度產生">
            <a:extLst>
              <a:ext uri="{FF2B5EF4-FFF2-40B4-BE49-F238E27FC236}">
                <a16:creationId xmlns:a16="http://schemas.microsoft.com/office/drawing/2014/main" id="{9173E957-576F-4559-8295-8CB5B6F01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4047" y="2622132"/>
            <a:ext cx="2612293" cy="1880400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FF10F7D3-82C5-4256-820F-001A2EACCC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9455" y="4738506"/>
            <a:ext cx="3219450" cy="971550"/>
          </a:xfrm>
          <a:prstGeom prst="rect">
            <a:avLst/>
          </a:prstGeom>
        </p:spPr>
      </p:pic>
      <p:sp>
        <p:nvSpPr>
          <p:cNvPr id="12" name="手繪多邊形: 圖案 27">
            <a:extLst>
              <a:ext uri="{FF2B5EF4-FFF2-40B4-BE49-F238E27FC236}">
                <a16:creationId xmlns:a16="http://schemas.microsoft.com/office/drawing/2014/main" id="{1CA8488C-F29B-4907-BFC9-6121100F4D76}"/>
              </a:ext>
            </a:extLst>
          </p:cNvPr>
          <p:cNvSpPr/>
          <p:nvPr/>
        </p:nvSpPr>
        <p:spPr>
          <a:xfrm>
            <a:off x="1231672" y="5003038"/>
            <a:ext cx="2555017" cy="496234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加速卡 </a:t>
            </a:r>
            <a:r>
              <a:rPr lang="en-US" altLang="zh-TW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選用</a:t>
            </a:r>
            <a:r>
              <a:rPr lang="en-US" altLang="zh-TW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A407095C-37A5-4527-9603-B64337D19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86275" y="4738506"/>
            <a:ext cx="3219450" cy="971550"/>
          </a:xfrm>
          <a:prstGeom prst="rect">
            <a:avLst/>
          </a:prstGeom>
        </p:spPr>
      </p:pic>
      <p:sp>
        <p:nvSpPr>
          <p:cNvPr id="15" name="手繪多邊形: 圖案 27">
            <a:extLst>
              <a:ext uri="{FF2B5EF4-FFF2-40B4-BE49-F238E27FC236}">
                <a16:creationId xmlns:a16="http://schemas.microsoft.com/office/drawing/2014/main" id="{2C94473F-193E-4C28-AE34-42379F65FDB6}"/>
              </a:ext>
            </a:extLst>
          </p:cNvPr>
          <p:cNvSpPr/>
          <p:nvPr/>
        </p:nvSpPr>
        <p:spPr>
          <a:xfrm>
            <a:off x="4818492" y="5003038"/>
            <a:ext cx="2555017" cy="496234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NAS + CPU</a:t>
            </a: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5676FFC5-51F3-455D-98EB-FCD375BF59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73095" y="4738506"/>
            <a:ext cx="3219450" cy="971550"/>
          </a:xfrm>
          <a:prstGeom prst="rect">
            <a:avLst/>
          </a:prstGeom>
        </p:spPr>
      </p:pic>
      <p:sp>
        <p:nvSpPr>
          <p:cNvPr id="17" name="手繪多邊形: 圖案 27">
            <a:extLst>
              <a:ext uri="{FF2B5EF4-FFF2-40B4-BE49-F238E27FC236}">
                <a16:creationId xmlns:a16="http://schemas.microsoft.com/office/drawing/2014/main" id="{0B9D3146-0477-4694-AA70-80E3570C7C4A}"/>
              </a:ext>
            </a:extLst>
          </p:cNvPr>
          <p:cNvSpPr/>
          <p:nvPr/>
        </p:nvSpPr>
        <p:spPr>
          <a:xfrm>
            <a:off x="8405312" y="5003038"/>
            <a:ext cx="2555017" cy="496234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algn="ctr" defTabSz="711200">
              <a:lnSpc>
                <a:spcPts val="23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QTS</a:t>
            </a:r>
            <a:r>
              <a:rPr lang="zh-TW" altLang="en-US" sz="2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上</a:t>
            </a:r>
            <a:endParaRPr lang="en-US" altLang="zh-TW" sz="2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711200">
              <a:lnSpc>
                <a:spcPts val="23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2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模型與推論資料</a:t>
            </a:r>
          </a:p>
        </p:txBody>
      </p:sp>
      <p:pic>
        <p:nvPicPr>
          <p:cNvPr id="18" name="Picture 12" descr="https://www.ieiworld.com/mustang-f100/_img/mustang-f100-prod-pic-v2.png">
            <a:extLst>
              <a:ext uri="{FF2B5EF4-FFF2-40B4-BE49-F238E27FC236}">
                <a16:creationId xmlns:a16="http://schemas.microsoft.com/office/drawing/2014/main" id="{ED69DAD3-74C2-4C36-B7DF-A8D482400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44" y="2934156"/>
            <a:ext cx="3502049" cy="161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圖片 31" descr="一張含有 杯子 的圖片&#10;&#10;描述是以非常高的可信度產生">
            <a:extLst>
              <a:ext uri="{FF2B5EF4-FFF2-40B4-BE49-F238E27FC236}">
                <a16:creationId xmlns:a16="http://schemas.microsoft.com/office/drawing/2014/main" id="{5C7BD4B4-E09F-4E6B-AA46-F841FBD3D5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3079" y="3296540"/>
            <a:ext cx="1113299" cy="1135408"/>
          </a:xfrm>
          <a:prstGeom prst="rect">
            <a:avLst/>
          </a:prstGeom>
        </p:spPr>
      </p:pic>
      <p:pic>
        <p:nvPicPr>
          <p:cNvPr id="33" name="圖片 4" descr="一張含有 汽球, 運輸 的圖片&#10;&#10;描述是以高可信度產生">
            <a:extLst>
              <a:ext uri="{FF2B5EF4-FFF2-40B4-BE49-F238E27FC236}">
                <a16:creationId xmlns:a16="http://schemas.microsoft.com/office/drawing/2014/main" id="{20C87BC2-C1F7-4384-98DB-657F03B628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9615" y="2275114"/>
            <a:ext cx="1119414" cy="1119415"/>
          </a:xfrm>
          <a:prstGeom prst="rect">
            <a:avLst/>
          </a:prstGeom>
        </p:spPr>
      </p:pic>
      <p:pic>
        <p:nvPicPr>
          <p:cNvPr id="34" name="圖片 6" descr="A picture containing object&#10;&#10;描述是以高可信度產生">
            <a:extLst>
              <a:ext uri="{FF2B5EF4-FFF2-40B4-BE49-F238E27FC236}">
                <a16:creationId xmlns:a16="http://schemas.microsoft.com/office/drawing/2014/main" id="{568620AC-EFFB-467F-AAA6-1E9AE73F17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9570" y="3231399"/>
            <a:ext cx="1113299" cy="111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3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62F71590-6633-4EBC-B211-8A69E3C75879}"/>
              </a:ext>
            </a:extLst>
          </p:cNvPr>
          <p:cNvSpPr txBox="1">
            <a:spLocks/>
          </p:cNvSpPr>
          <p:nvPr/>
        </p:nvSpPr>
        <p:spPr>
          <a:xfrm>
            <a:off x="334458" y="2492037"/>
            <a:ext cx="8033366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現場操作： </a:t>
            </a:r>
            <a:br>
              <a:rPr lang="zh-TW" altLang="en-US" sz="60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6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車輛辨識</a:t>
            </a:r>
            <a:r>
              <a:rPr lang="zh-TW" altLang="en-US" sz="6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、水果辨識</a:t>
            </a:r>
          </a:p>
        </p:txBody>
      </p:sp>
    </p:spTree>
    <p:extLst>
      <p:ext uri="{BB962C8B-B14F-4D97-AF65-F5344CB8AC3E}">
        <p14:creationId xmlns:p14="http://schemas.microsoft.com/office/powerpoint/2010/main" val="662680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3EC9066A-616F-4787-8AE7-675954A3C8E1}"/>
              </a:ext>
            </a:extLst>
          </p:cNvPr>
          <p:cNvGrpSpPr/>
          <p:nvPr/>
        </p:nvGrpSpPr>
        <p:grpSpPr>
          <a:xfrm>
            <a:off x="-15195" y="1825625"/>
            <a:ext cx="8133756" cy="5061533"/>
            <a:chOff x="-15195" y="1825625"/>
            <a:chExt cx="8133756" cy="5061533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13580A49-F60A-4566-A77B-6DE3B73F0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-1" r="33704" b="2487"/>
            <a:stretch/>
          </p:blipFill>
          <p:spPr>
            <a:xfrm flipH="1">
              <a:off x="-15195" y="1911797"/>
              <a:ext cx="2413347" cy="4016414"/>
            </a:xfrm>
            <a:prstGeom prst="rect">
              <a:avLst/>
            </a:prstGeom>
          </p:spPr>
        </p:pic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5DCAE36C-A400-48BC-8C7B-AF3EDBE1E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-1" r="-13673" b="2487"/>
            <a:stretch/>
          </p:blipFill>
          <p:spPr>
            <a:xfrm flipH="1">
              <a:off x="2903838" y="1825625"/>
              <a:ext cx="5214723" cy="5061533"/>
            </a:xfrm>
            <a:prstGeom prst="rect">
              <a:avLst/>
            </a:prstGeom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85F2EF"/>
                </a:solidFill>
              </a:rPr>
              <a:t>推論情境</a:t>
            </a:r>
            <a:r>
              <a:rPr kumimoji="1" lang="en-US" altLang="zh-TW">
                <a:solidFill>
                  <a:srgbClr val="85F2EF"/>
                </a:solidFill>
              </a:rPr>
              <a:t>: </a:t>
            </a:r>
            <a:r>
              <a:rPr kumimoji="1" lang="zh-TW" altLang="en-US"/>
              <a:t>車輛物件辨識 </a:t>
            </a:r>
            <a:br>
              <a:rPr lang="zh-TW" altLang="en-US"/>
            </a:br>
            <a:r>
              <a:rPr kumimoji="1" lang="en-US" altLang="zh-TW"/>
              <a:t>(</a:t>
            </a:r>
            <a:r>
              <a:rPr kumimoji="1" lang="zh-TW" altLang="en-US"/>
              <a:t>使用 </a:t>
            </a:r>
            <a:r>
              <a:rPr kumimoji="1" lang="en-US" altLang="zh-TW"/>
              <a:t>Intel</a:t>
            </a:r>
            <a:r>
              <a:rPr kumimoji="1" lang="en-US">
                <a:latin typeface="Calibri"/>
                <a:cs typeface="Calibri"/>
              </a:rPr>
              <a:t>®</a:t>
            </a:r>
            <a:r>
              <a:rPr kumimoji="1" lang="en-US" altLang="zh-TW"/>
              <a:t> Pre-trained Model)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59BF6776-D6B5-4EE4-944B-7CA0AB33F23F}"/>
              </a:ext>
            </a:extLst>
          </p:cNvPr>
          <p:cNvSpPr txBox="1">
            <a:spLocks/>
          </p:cNvSpPr>
          <p:nvPr/>
        </p:nvSpPr>
        <p:spPr>
          <a:xfrm>
            <a:off x="8118561" y="1986262"/>
            <a:ext cx="35179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情境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1145" lvl="1" indent="-271145">
              <a:buFont typeface="Arial"/>
              <a:buChar char="•"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車輛統計與建立交通狀況回報模型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1145" lvl="1" indent="-271145">
              <a:buFont typeface="Arial"/>
              <a:buChar char="•"/>
            </a:pPr>
            <a:r>
              <a:rPr lang="zh-TW" altLang="en-US">
                <a:latin typeface="微軟正黑體"/>
                <a:ea typeface="微軟正黑體"/>
              </a:rPr>
              <a:t>推論模式</a:t>
            </a:r>
            <a:r>
              <a:rPr lang="en-US" altLang="zh-TW">
                <a:latin typeface="微軟正黑體"/>
                <a:ea typeface="微軟正黑體"/>
              </a:rPr>
              <a:t>: Intel</a:t>
            </a:r>
            <a:r>
              <a:rPr lang="en-US" b="1">
                <a:latin typeface="Calibri"/>
                <a:ea typeface="微軟正黑體" panose="020B0604030504040204" pitchFamily="34" charset="-120"/>
                <a:cs typeface="Calibri"/>
              </a:rPr>
              <a:t>®</a:t>
            </a:r>
            <a:r>
              <a:rPr lang="en-US" altLang="zh-TW">
                <a:latin typeface="微軟正黑體"/>
                <a:ea typeface="微軟正黑體"/>
              </a:rPr>
              <a:t> </a:t>
            </a:r>
            <a:r>
              <a:rPr lang="zh-TW" altLang="en-US">
                <a:latin typeface="微軟正黑體"/>
                <a:ea typeface="微軟正黑體"/>
              </a:rPr>
              <a:t>預設</a:t>
            </a:r>
            <a:endParaRPr lang="en-US" altLang="zh-TW">
              <a:latin typeface="微軟正黑體"/>
              <a:ea typeface="微軟正黑體"/>
            </a:endParaRPr>
          </a:p>
          <a:p>
            <a:pPr marL="271145" lvl="1" indent="-271145">
              <a:buFont typeface="Arial"/>
              <a:buChar char="•"/>
            </a:pPr>
            <a:r>
              <a:rPr lang="zh-TW" altLang="en-US">
                <a:latin typeface="微軟正黑體"/>
                <a:ea typeface="微軟正黑體"/>
              </a:rPr>
              <a:t>預設模型</a:t>
            </a:r>
            <a:r>
              <a:rPr lang="en-US" altLang="zh-TW">
                <a:latin typeface="微軟正黑體"/>
                <a:ea typeface="微軟正黑體"/>
              </a:rPr>
              <a:t>: Person-vehicle-bike-detection-Crossroad-0078</a:t>
            </a:r>
            <a:r>
              <a:rPr lang="en-US" altLang="zh-TW" b="1">
                <a:latin typeface="微軟正黑體"/>
                <a:ea typeface="微軟正黑體"/>
              </a:rPr>
              <a:t> 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1145" lvl="1" indent="-271145">
              <a:buFont typeface="Arial"/>
              <a:buChar char="•"/>
            </a:pPr>
            <a:r>
              <a:rPr lang="zh-TW" altLang="en-US">
                <a:latin typeface="微軟正黑體"/>
                <a:ea typeface="微軟正黑體"/>
              </a:rPr>
              <a:t>加速卡</a:t>
            </a:r>
            <a:r>
              <a:rPr lang="en-US" altLang="zh-TW">
                <a:latin typeface="微軟正黑體"/>
                <a:ea typeface="微軟正黑體"/>
              </a:rPr>
              <a:t>: CPU 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1145" lvl="1" indent="-271145">
              <a:buFont typeface="Arial"/>
              <a:buChar char="•"/>
            </a:pPr>
            <a:r>
              <a:rPr lang="en-US" altLang="zh-TW" err="1">
                <a:latin typeface="微軟正黑體"/>
                <a:ea typeface="微軟正黑體"/>
              </a:rPr>
              <a:t>精度</a:t>
            </a:r>
            <a:r>
              <a:rPr lang="en-US" altLang="zh-TW">
                <a:latin typeface="微軟正黑體"/>
                <a:ea typeface="微軟正黑體"/>
              </a:rPr>
              <a:t>: FP32</a:t>
            </a:r>
            <a:r>
              <a:rPr lang="en-US" altLang="zh-TW" b="1">
                <a:latin typeface="微軟正黑體"/>
                <a:ea typeface="微軟正黑體"/>
              </a:rPr>
              <a:t> </a:t>
            </a:r>
            <a:b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3">
            <a:extLst>
              <a:ext uri="{FF2B5EF4-FFF2-40B4-BE49-F238E27FC236}">
                <a16:creationId xmlns:a16="http://schemas.microsoft.com/office/drawing/2014/main" id="{8649749F-2960-489B-9C51-903DEFB8664E}"/>
              </a:ext>
            </a:extLst>
          </p:cNvPr>
          <p:cNvGrpSpPr/>
          <p:nvPr/>
        </p:nvGrpSpPr>
        <p:grpSpPr>
          <a:xfrm>
            <a:off x="-484719" y="1276067"/>
            <a:ext cx="8479540" cy="5061533"/>
            <a:chOff x="-332957" y="1084056"/>
            <a:chExt cx="8943282" cy="5338346"/>
          </a:xfrm>
        </p:grpSpPr>
        <p:grpSp>
          <p:nvGrpSpPr>
            <p:cNvPr id="4" name="群組 7">
              <a:extLst>
                <a:ext uri="{FF2B5EF4-FFF2-40B4-BE49-F238E27FC236}">
                  <a16:creationId xmlns:a16="http://schemas.microsoft.com/office/drawing/2014/main" id="{0E80B5B6-FCF5-436F-A1E5-BB0DD0F2169D}"/>
                </a:ext>
              </a:extLst>
            </p:cNvPr>
            <p:cNvGrpSpPr/>
            <p:nvPr/>
          </p:nvGrpSpPr>
          <p:grpSpPr>
            <a:xfrm>
              <a:off x="-332957" y="1084056"/>
              <a:ext cx="8943282" cy="5338346"/>
              <a:chOff x="-332957" y="1084056"/>
              <a:chExt cx="8943282" cy="5338346"/>
            </a:xfrm>
          </p:grpSpPr>
          <p:pic>
            <p:nvPicPr>
              <p:cNvPr id="10" name="圖片 11" descr="一張含有 監視器, 螢幕擷取畫面, 電腦, 室內 的圖片&#10;&#10;描述是以非常高的可信度產生">
                <a:extLst>
                  <a:ext uri="{FF2B5EF4-FFF2-40B4-BE49-F238E27FC236}">
                    <a16:creationId xmlns:a16="http://schemas.microsoft.com/office/drawing/2014/main" id="{FB0C7C1D-9BE7-454F-83F1-C38ED70BC3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32957" y="1084056"/>
                <a:ext cx="8943282" cy="5338346"/>
              </a:xfrm>
              <a:prstGeom prst="rect">
                <a:avLst/>
              </a:prstGeom>
            </p:spPr>
          </p:pic>
          <p:sp>
            <p:nvSpPr>
              <p:cNvPr id="3" name="矩形 12">
                <a:extLst>
                  <a:ext uri="{FF2B5EF4-FFF2-40B4-BE49-F238E27FC236}">
                    <a16:creationId xmlns:a16="http://schemas.microsoft.com/office/drawing/2014/main" id="{ACB147A3-830D-44EC-AA2D-B023E31060F3}"/>
                  </a:ext>
                </a:extLst>
              </p:cNvPr>
              <p:cNvSpPr/>
              <p:nvPr/>
            </p:nvSpPr>
            <p:spPr>
              <a:xfrm>
                <a:off x="1049705" y="1959444"/>
                <a:ext cx="6274731" cy="359135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11" name="圖片 11" descr="一張含有 螢幕擷取畫面, 樹 的圖片&#10;&#10;描述是以非常高的可信度產生">
              <a:extLst>
                <a:ext uri="{FF2B5EF4-FFF2-40B4-BE49-F238E27FC236}">
                  <a16:creationId xmlns:a16="http://schemas.microsoft.com/office/drawing/2014/main" id="{09C2E065-F792-468F-BD51-99079616C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9704" y="2005624"/>
              <a:ext cx="6274731" cy="3460377"/>
            </a:xfrm>
            <a:prstGeom prst="rect">
              <a:avLst/>
            </a:prstGeom>
          </p:spPr>
        </p:pic>
      </p:grpSp>
      <p:pic>
        <p:nvPicPr>
          <p:cNvPr id="5" name="圖片 7">
            <a:extLst>
              <a:ext uri="{FF2B5EF4-FFF2-40B4-BE49-F238E27FC236}">
                <a16:creationId xmlns:a16="http://schemas.microsoft.com/office/drawing/2014/main" id="{C0A2F9FF-6B2E-4049-80A3-163C82CCF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853" y="2180942"/>
            <a:ext cx="210033" cy="19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9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>
            <a:extLst>
              <a:ext uri="{FF2B5EF4-FFF2-40B4-BE49-F238E27FC236}">
                <a16:creationId xmlns:a16="http://schemas.microsoft.com/office/drawing/2014/main" id="{D7426766-588B-45E6-A79F-2BE30FB215A9}"/>
              </a:ext>
            </a:extLst>
          </p:cNvPr>
          <p:cNvGrpSpPr/>
          <p:nvPr/>
        </p:nvGrpSpPr>
        <p:grpSpPr>
          <a:xfrm>
            <a:off x="-15195" y="1825625"/>
            <a:ext cx="8133756" cy="5061533"/>
            <a:chOff x="-15195" y="1825625"/>
            <a:chExt cx="8133756" cy="5061533"/>
          </a:xfrm>
        </p:grpSpPr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C6FDC8C2-8677-4593-8E4B-9E55B2A77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-1" r="33704" b="2487"/>
            <a:stretch/>
          </p:blipFill>
          <p:spPr>
            <a:xfrm flipH="1">
              <a:off x="-15195" y="1911797"/>
              <a:ext cx="2413347" cy="4016414"/>
            </a:xfrm>
            <a:prstGeom prst="rect">
              <a:avLst/>
            </a:prstGeom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6EEC8803-DC57-4424-86D5-2B8DEBC62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-1" r="-13673" b="2487"/>
            <a:stretch/>
          </p:blipFill>
          <p:spPr>
            <a:xfrm flipH="1">
              <a:off x="2903838" y="1825625"/>
              <a:ext cx="5214723" cy="5061533"/>
            </a:xfrm>
            <a:prstGeom prst="rect">
              <a:avLst/>
            </a:prstGeom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solidFill>
                  <a:srgbClr val="85F2EF"/>
                </a:solidFill>
              </a:rPr>
              <a:t>推論情境</a:t>
            </a:r>
            <a:r>
              <a:rPr kumimoji="1" lang="en-US" altLang="zh-TW">
                <a:solidFill>
                  <a:srgbClr val="85F2EF"/>
                </a:solidFill>
              </a:rPr>
              <a:t>: </a:t>
            </a:r>
            <a:r>
              <a:rPr kumimoji="1" lang="zh-TW" altLang="en-US"/>
              <a:t>水果物件辨識</a:t>
            </a:r>
            <a:br>
              <a:rPr lang="zh-TW" altLang="en-US"/>
            </a:br>
            <a:r>
              <a:rPr kumimoji="1" lang="en-US" altLang="zh-TW"/>
              <a:t>(</a:t>
            </a:r>
            <a:r>
              <a:rPr kumimoji="1" lang="zh-TW" altLang="en-US"/>
              <a:t>使用</a:t>
            </a:r>
            <a:r>
              <a:rPr kumimoji="1" lang="en-US" altLang="zh-TW"/>
              <a:t> QNAP </a:t>
            </a:r>
            <a:r>
              <a:rPr kumimoji="1" lang="zh-TW" altLang="en-US"/>
              <a:t>自有模型</a:t>
            </a:r>
            <a:r>
              <a:rPr kumimoji="1" lang="en-US" altLang="zh-TW"/>
              <a:t>: </a:t>
            </a:r>
            <a:r>
              <a:rPr kumimoji="1" lang="en-US" altLang="zh-TW" err="1"/>
              <a:t>Tensorflow</a:t>
            </a:r>
            <a:r>
              <a:rPr kumimoji="1" lang="en-US" altLang="zh-TW"/>
              <a:t> </a:t>
            </a:r>
            <a:r>
              <a:rPr kumimoji="1" lang="zh-TW" altLang="en-US"/>
              <a:t>框架</a:t>
            </a:r>
            <a:r>
              <a:rPr kumimoji="1" lang="en-US" altLang="zh-TW"/>
              <a:t>)</a:t>
            </a:r>
            <a:endParaRPr kumimoji="1" lang="zh-TW" altLang="en-US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59BF6776-D6B5-4EE4-944B-7CA0AB33F23F}"/>
              </a:ext>
            </a:extLst>
          </p:cNvPr>
          <p:cNvSpPr txBox="1">
            <a:spLocks/>
          </p:cNvSpPr>
          <p:nvPr/>
        </p:nvSpPr>
        <p:spPr>
          <a:xfrm>
            <a:off x="8242300" y="1825625"/>
            <a:ext cx="35179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情境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lvl="1" indent="-358775">
              <a:buFont typeface="Arial"/>
              <a:buChar char="•"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農場收購果民的水果，大略辨識水果的大小與數量</a:t>
            </a:r>
          </a:p>
          <a:p>
            <a:pPr marL="0" indent="0">
              <a:buNone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lvl="1" indent="-358775">
              <a:buFont typeface="Arial"/>
              <a:buChar char="•"/>
            </a:pPr>
            <a:r>
              <a:rPr lang="zh-TW" altLang="en-US">
                <a:latin typeface="微軟正黑體"/>
                <a:ea typeface="微軟正黑體"/>
              </a:rPr>
              <a:t>推論模式</a:t>
            </a:r>
            <a:r>
              <a:rPr lang="en-US" altLang="zh-TW">
                <a:latin typeface="微軟正黑體"/>
                <a:ea typeface="微軟正黑體"/>
              </a:rPr>
              <a:t>:</a:t>
            </a:r>
            <a:r>
              <a:rPr lang="zh-TW" altLang="en-US">
                <a:latin typeface="微軟正黑體"/>
                <a:ea typeface="微軟正黑體"/>
              </a:rPr>
              <a:t> 使用自有模型</a:t>
            </a:r>
            <a:r>
              <a:rPr lang="en-US" altLang="zh-TW">
                <a:latin typeface="微軟正黑體"/>
                <a:ea typeface="微軟正黑體"/>
              </a:rPr>
              <a:t>: </a:t>
            </a:r>
          </a:p>
          <a:p>
            <a:pPr marL="358775" lvl="1" indent="-358775">
              <a:buFont typeface="Arial"/>
              <a:buChar char="•"/>
            </a:pPr>
            <a:r>
              <a:rPr lang="zh-TW" altLang="en-US">
                <a:latin typeface="微軟正黑體"/>
                <a:ea typeface="微軟正黑體"/>
              </a:rPr>
              <a:t>模型</a:t>
            </a:r>
            <a:r>
              <a:rPr lang="en-US" altLang="zh-TW">
                <a:latin typeface="微軟正黑體"/>
                <a:ea typeface="微軟正黑體"/>
              </a:rPr>
              <a:t>: TensorFlow VGG-16</a:t>
            </a:r>
          </a:p>
          <a:p>
            <a:pPr marL="358775" lvl="1" indent="-358775">
              <a:buFont typeface="Arial"/>
              <a:buChar char="•"/>
            </a:pPr>
            <a:r>
              <a:rPr lang="zh-TW" altLang="en-US">
                <a:latin typeface="微軟正黑體"/>
                <a:ea typeface="微軟正黑體"/>
              </a:rPr>
              <a:t>加速卡</a:t>
            </a:r>
            <a:r>
              <a:rPr lang="en-US" altLang="zh-TW">
                <a:latin typeface="微軟正黑體"/>
                <a:ea typeface="微軟正黑體"/>
              </a:rPr>
              <a:t>: CPU</a:t>
            </a:r>
            <a:r>
              <a:rPr lang="zh-TW" altLang="en-US">
                <a:latin typeface="微軟正黑體"/>
                <a:ea typeface="微軟正黑體"/>
              </a:rPr>
              <a:t> </a:t>
            </a:r>
          </a:p>
          <a:p>
            <a:pPr marL="358775" lvl="1" indent="-358775">
              <a:buFont typeface="Arial"/>
              <a:buChar char="•"/>
            </a:pPr>
            <a:r>
              <a:rPr lang="en-US" altLang="zh-TW" err="1">
                <a:latin typeface="微軟正黑體"/>
                <a:ea typeface="微軟正黑體"/>
              </a:rPr>
              <a:t>精度</a:t>
            </a:r>
            <a:r>
              <a:rPr lang="en-US" altLang="zh-TW">
                <a:latin typeface="微軟正黑體"/>
                <a:ea typeface="微軟正黑體"/>
              </a:rPr>
              <a:t>: FP32</a:t>
            </a:r>
            <a:endParaRPr lang="en-US"/>
          </a:p>
        </p:txBody>
      </p:sp>
      <p:grpSp>
        <p:nvGrpSpPr>
          <p:cNvPr id="4" name="群組 3"/>
          <p:cNvGrpSpPr/>
          <p:nvPr/>
        </p:nvGrpSpPr>
        <p:grpSpPr>
          <a:xfrm>
            <a:off x="-484719" y="1276067"/>
            <a:ext cx="8479540" cy="5061533"/>
            <a:chOff x="-484719" y="1276067"/>
            <a:chExt cx="8479540" cy="5061533"/>
          </a:xfrm>
        </p:grpSpPr>
        <p:grpSp>
          <p:nvGrpSpPr>
            <p:cNvPr id="7" name="群組 4">
              <a:extLst>
                <a:ext uri="{FF2B5EF4-FFF2-40B4-BE49-F238E27FC236}">
                  <a16:creationId xmlns:a16="http://schemas.microsoft.com/office/drawing/2014/main" id="{A0205455-3714-4253-B54B-ED98942FE025}"/>
                </a:ext>
              </a:extLst>
            </p:cNvPr>
            <p:cNvGrpSpPr/>
            <p:nvPr/>
          </p:nvGrpSpPr>
          <p:grpSpPr>
            <a:xfrm>
              <a:off x="-484719" y="1276067"/>
              <a:ext cx="8479540" cy="5061533"/>
              <a:chOff x="-332957" y="1084056"/>
              <a:chExt cx="8943282" cy="5338346"/>
            </a:xfrm>
          </p:grpSpPr>
          <p:grpSp>
            <p:nvGrpSpPr>
              <p:cNvPr id="8" name="群組 7">
                <a:extLst>
                  <a:ext uri="{FF2B5EF4-FFF2-40B4-BE49-F238E27FC236}">
                    <a16:creationId xmlns:a16="http://schemas.microsoft.com/office/drawing/2014/main" id="{A64AEA24-3667-4363-99EC-C594A43878A3}"/>
                  </a:ext>
                </a:extLst>
              </p:cNvPr>
              <p:cNvGrpSpPr/>
              <p:nvPr/>
            </p:nvGrpSpPr>
            <p:grpSpPr>
              <a:xfrm>
                <a:off x="-332957" y="1084056"/>
                <a:ext cx="8943282" cy="5338346"/>
                <a:chOff x="-332957" y="1084056"/>
                <a:chExt cx="8943282" cy="5338346"/>
              </a:xfrm>
            </p:grpSpPr>
            <p:pic>
              <p:nvPicPr>
                <p:cNvPr id="10" name="圖片 9" descr="一張含有 監視器, 螢幕擷取畫面, 電腦, 室內 的圖片&#10;&#10;描述是以非常高的可信度產生">
                  <a:extLst>
                    <a:ext uri="{FF2B5EF4-FFF2-40B4-BE49-F238E27FC236}">
                      <a16:creationId xmlns:a16="http://schemas.microsoft.com/office/drawing/2014/main" id="{04E10981-C31F-4D53-8001-37C37215C2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32957" y="1084056"/>
                  <a:ext cx="8943282" cy="5338346"/>
                </a:xfrm>
                <a:prstGeom prst="rect">
                  <a:avLst/>
                </a:prstGeom>
              </p:spPr>
            </p:pic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2836FA47-594A-419A-92B7-40DA456EFA6A}"/>
                    </a:ext>
                  </a:extLst>
                </p:cNvPr>
                <p:cNvSpPr/>
                <p:nvPr/>
              </p:nvSpPr>
              <p:spPr>
                <a:xfrm>
                  <a:off x="1049705" y="1959444"/>
                  <a:ext cx="6274731" cy="359135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pic>
            <p:nvPicPr>
              <p:cNvPr id="9" name="圖片 11" descr="一張含有 螢幕擷取畫面, 樹 的圖片&#10;&#10;描述是以非常高的可信度產生">
                <a:extLst>
                  <a:ext uri="{FF2B5EF4-FFF2-40B4-BE49-F238E27FC236}">
                    <a16:creationId xmlns:a16="http://schemas.microsoft.com/office/drawing/2014/main" id="{45022ED0-6CCF-4D2F-BDBB-AC814ED97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9705" y="2024476"/>
                <a:ext cx="6274731" cy="3457505"/>
              </a:xfrm>
              <a:prstGeom prst="rect">
                <a:avLst/>
              </a:prstGeom>
            </p:spPr>
          </p:pic>
        </p:grpSp>
        <p:pic>
          <p:nvPicPr>
            <p:cNvPr id="3" name="圖片 3" descr="一張含有 監視器, 室內, 桌, 螢幕 的圖片&#10;&#10;描述是以非常高的可信度產生">
              <a:extLst>
                <a:ext uri="{FF2B5EF4-FFF2-40B4-BE49-F238E27FC236}">
                  <a16:creationId xmlns:a16="http://schemas.microsoft.com/office/drawing/2014/main" id="{2473A59B-53E5-4B8E-A52D-EDA3399C3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4753" y="2123652"/>
              <a:ext cx="5979459" cy="3399590"/>
            </a:xfrm>
            <a:prstGeom prst="rect">
              <a:avLst/>
            </a:prstGeom>
          </p:spPr>
        </p:pic>
        <p:pic>
          <p:nvPicPr>
            <p:cNvPr id="14" name="圖片 7">
              <a:extLst>
                <a:ext uri="{FF2B5EF4-FFF2-40B4-BE49-F238E27FC236}">
                  <a16:creationId xmlns:a16="http://schemas.microsoft.com/office/drawing/2014/main" id="{C0A2F9FF-6B2E-4049-80A3-163C82CC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8570" y="2155669"/>
              <a:ext cx="210033" cy="198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646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1">
            <a:extLst>
              <a:ext uri="{FF2B5EF4-FFF2-40B4-BE49-F238E27FC236}">
                <a16:creationId xmlns:a16="http://schemas.microsoft.com/office/drawing/2014/main" id="{F3B984A3-5C9F-431C-9BD4-024F215C396E}"/>
              </a:ext>
            </a:extLst>
          </p:cNvPr>
          <p:cNvGrpSpPr/>
          <p:nvPr/>
        </p:nvGrpSpPr>
        <p:grpSpPr>
          <a:xfrm>
            <a:off x="274824" y="2275756"/>
            <a:ext cx="5430238" cy="3063831"/>
            <a:chOff x="274823" y="2275754"/>
            <a:chExt cx="6112565" cy="3448809"/>
          </a:xfrm>
        </p:grpSpPr>
        <p:sp>
          <p:nvSpPr>
            <p:cNvPr id="3" name="標題 1">
              <a:extLst>
                <a:ext uri="{FF2B5EF4-FFF2-40B4-BE49-F238E27FC236}">
                  <a16:creationId xmlns:a16="http://schemas.microsoft.com/office/drawing/2014/main" id="{339C1D15-1151-4A64-BFCD-6E648B582DF5}"/>
                </a:ext>
              </a:extLst>
            </p:cNvPr>
            <p:cNvSpPr txBox="1">
              <a:spLocks/>
            </p:cNvSpPr>
            <p:nvPr/>
          </p:nvSpPr>
          <p:spPr>
            <a:xfrm>
              <a:off x="916451" y="4399001"/>
              <a:ext cx="5470937" cy="1325562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ts val="4000"/>
                </a:lnSpc>
                <a:spcBef>
                  <a:spcPct val="0"/>
                </a:spcBef>
                <a:buNone/>
                <a:defRPr sz="4200" b="1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TW" sz="6000"/>
                <a:t>Thank you</a:t>
              </a:r>
              <a:endParaRPr lang="zh-TW" altLang="en-US" sz="600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35BC759-875F-407F-9AB4-F7B10F8B6246}"/>
                </a:ext>
              </a:extLst>
            </p:cNvPr>
            <p:cNvSpPr/>
            <p:nvPr/>
          </p:nvSpPr>
          <p:spPr>
            <a:xfrm>
              <a:off x="274823" y="3457646"/>
              <a:ext cx="6112565" cy="105667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zh-TW" altLang="zh-TW" sz="5500">
                  <a:solidFill>
                    <a:srgbClr val="FFFFFF"/>
                  </a:solidFill>
                  <a:ea typeface="Microsoft JhengHei" panose="020B0604030504040204" pitchFamily="34" charset="-120"/>
                </a:rPr>
                <a:t>是你最好的選擇</a:t>
              </a:r>
              <a:endParaRPr lang="zh-TW" altLang="en-US" sz="5500"/>
            </a:p>
          </p:txBody>
        </p:sp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2497B346-3A2D-478B-8B5E-69AC2A354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8015" y="2275754"/>
              <a:ext cx="6023115" cy="1015663"/>
            </a:xfrm>
            <a:prstGeom prst="rect">
              <a:avLst/>
            </a:prstGeom>
          </p:spPr>
        </p:pic>
      </p:grpSp>
      <p:sp>
        <p:nvSpPr>
          <p:cNvPr id="8" name="矩形 10">
            <a:extLst>
              <a:ext uri="{FF2B5EF4-FFF2-40B4-BE49-F238E27FC236}">
                <a16:creationId xmlns:a16="http://schemas.microsoft.com/office/drawing/2014/main" id="{E22B96D4-3703-41B6-B2D8-04E193F07F4B}"/>
              </a:ext>
            </a:extLst>
          </p:cNvPr>
          <p:cNvSpPr/>
          <p:nvPr/>
        </p:nvSpPr>
        <p:spPr>
          <a:xfrm>
            <a:off x="1" y="6290121"/>
            <a:ext cx="1719470" cy="567879"/>
          </a:xfrm>
          <a:prstGeom prst="rect">
            <a:avLst/>
          </a:prstGeom>
          <a:solidFill>
            <a:srgbClr val="E2E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11">
            <a:extLst>
              <a:ext uri="{FF2B5EF4-FFF2-40B4-BE49-F238E27FC236}">
                <a16:creationId xmlns:a16="http://schemas.microsoft.com/office/drawing/2014/main" id="{12674737-C13A-4DA4-AA16-D842269362C4}"/>
              </a:ext>
            </a:extLst>
          </p:cNvPr>
          <p:cNvSpPr/>
          <p:nvPr/>
        </p:nvSpPr>
        <p:spPr>
          <a:xfrm>
            <a:off x="226945" y="6290121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著作權為威聯通科技股份有限公司所有。威聯通科技並保留所有權利。威聯通科技股份有限公司所使用或注冊之商標或標章。檔案中所提及之產品及公司名稱可能為其他公司所有之商標 。​​</a:t>
            </a:r>
          </a:p>
        </p:txBody>
      </p:sp>
    </p:spTree>
    <p:extLst>
      <p:ext uri="{BB962C8B-B14F-4D97-AF65-F5344CB8AC3E}">
        <p14:creationId xmlns:p14="http://schemas.microsoft.com/office/powerpoint/2010/main" val="1038224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9C1D15-1151-4A64-BFCD-6E648B582D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4458" y="2492037"/>
            <a:ext cx="8033366" cy="1325563"/>
          </a:xfrm>
          <a:noFill/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6000" b="1" err="1">
                <a:latin typeface="微軟正黑體"/>
                <a:ea typeface="微軟正黑體"/>
              </a:rPr>
              <a:t>如何加速深度學習</a:t>
            </a:r>
            <a:r>
              <a:rPr lang="en-US" sz="6000" b="1">
                <a:latin typeface="微軟正黑體"/>
                <a:ea typeface="微軟正黑體"/>
              </a:rPr>
              <a:t>：</a:t>
            </a:r>
            <a:br>
              <a:rPr lang="en-US" sz="60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6000" b="1" err="1">
                <a:latin typeface="微軟正黑體"/>
                <a:ea typeface="微軟正黑體"/>
              </a:rPr>
              <a:t>介紹</a:t>
            </a:r>
            <a:r>
              <a:rPr lang="en-US" sz="6000" b="1">
                <a:latin typeface="微軟正黑體"/>
                <a:ea typeface="微軟正黑體"/>
              </a:rPr>
              <a:t> Intel</a:t>
            </a:r>
            <a:r>
              <a:rPr lang="en-US" altLang="zh-TW" sz="4000" b="1">
                <a:latin typeface="微軟正黑體"/>
                <a:ea typeface="微軟正黑體"/>
                <a:cs typeface="Calibri"/>
              </a:rPr>
              <a:t>®</a:t>
            </a:r>
            <a:r>
              <a:rPr lang="en-US" altLang="zh-TW" sz="6000" b="1">
                <a:latin typeface="微軟正黑體"/>
                <a:ea typeface="微軟正黑體"/>
              </a:rPr>
              <a:t> </a:t>
            </a:r>
            <a:r>
              <a:rPr lang="en-US" sz="6000" b="1" err="1">
                <a:latin typeface="微軟正黑體"/>
                <a:ea typeface="微軟正黑體"/>
              </a:rPr>
              <a:t>OpenVINO</a:t>
            </a:r>
            <a:r>
              <a:rPr lang="zh-TW" sz="6000" b="1">
                <a:latin typeface="微軟正黑體"/>
                <a:ea typeface="微軟正黑體"/>
              </a:rPr>
              <a:t>™ </a:t>
            </a:r>
            <a:br>
              <a:rPr lang="zh-TW" sz="60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>
                <a:latin typeface="微軟正黑體"/>
                <a:ea typeface="微軟正黑體"/>
              </a:rPr>
              <a:t>工具包</a:t>
            </a:r>
          </a:p>
        </p:txBody>
      </p:sp>
    </p:spTree>
    <p:extLst>
      <p:ext uri="{BB962C8B-B14F-4D97-AF65-F5344CB8AC3E}">
        <p14:creationId xmlns:p14="http://schemas.microsoft.com/office/powerpoint/2010/main" val="1366607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圖形 42">
            <a:extLst>
              <a:ext uri="{FF2B5EF4-FFF2-40B4-BE49-F238E27FC236}">
                <a16:creationId xmlns:a16="http://schemas.microsoft.com/office/drawing/2014/main" id="{A589CCBD-117C-4FA3-ADDB-EE91EA721C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735" r="35453"/>
          <a:stretch/>
        </p:blipFill>
        <p:spPr>
          <a:xfrm rot="10800000">
            <a:off x="-1" y="1463039"/>
            <a:ext cx="8019964" cy="971520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8253" y="156503"/>
            <a:ext cx="10515600" cy="1325563"/>
          </a:xfrm>
        </p:spPr>
        <p:txBody>
          <a:bodyPr>
            <a:normAutofit/>
          </a:bodyPr>
          <a:lstStyle/>
          <a:p>
            <a:r>
              <a:rPr kumimoji="1" lang="zh-TW" altLang="en-US" sz="4600">
                <a:solidFill>
                  <a:schemeClr val="tx1"/>
                </a:solidFill>
              </a:rPr>
              <a:t>人工智慧 x 影像視覺</a:t>
            </a:r>
          </a:p>
        </p:txBody>
      </p:sp>
      <p:sp>
        <p:nvSpPr>
          <p:cNvPr id="7" name="矩形 6"/>
          <p:cNvSpPr/>
          <p:nvPr/>
        </p:nvSpPr>
        <p:spPr>
          <a:xfrm>
            <a:off x="438189" y="1690834"/>
            <a:ext cx="6910465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kumimoji="1" lang="zh-TW" altLang="en-US" sz="3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影像視覺的 </a:t>
            </a:r>
            <a:r>
              <a:rPr kumimoji="1" lang="en-US" altLang="zh-TW" sz="3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AI </a:t>
            </a:r>
            <a:r>
              <a:rPr kumimoji="1" lang="zh-TW" altLang="en-US" sz="3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應用情境 (照片 &amp; 影像)</a:t>
            </a:r>
            <a:endParaRPr kumimoji="1" lang="en-US" altLang="zh-TW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矩形: 剪去單一角落 28">
            <a:extLst>
              <a:ext uri="{FF2B5EF4-FFF2-40B4-BE49-F238E27FC236}">
                <a16:creationId xmlns:a16="http://schemas.microsoft.com/office/drawing/2014/main" id="{CF07B261-D192-4D4B-AE53-6DCE9BA30D53}"/>
              </a:ext>
            </a:extLst>
          </p:cNvPr>
          <p:cNvSpPr/>
          <p:nvPr/>
        </p:nvSpPr>
        <p:spPr>
          <a:xfrm>
            <a:off x="363848" y="2548113"/>
            <a:ext cx="1801393" cy="657537"/>
          </a:xfrm>
          <a:prstGeom prst="snip1Rect">
            <a:avLst>
              <a:gd name="adj" fmla="val 4238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2051" descr="一張含有 汽車, 坐 的圖片&#10;&#10;描述是以高可信度產生">
            <a:extLst>
              <a:ext uri="{FF2B5EF4-FFF2-40B4-BE49-F238E27FC236}">
                <a16:creationId xmlns:a16="http://schemas.microsoft.com/office/drawing/2014/main" id="{4241FECE-5C27-4CFF-87E7-A12F0FE6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5" r="-4226"/>
          <a:stretch/>
        </p:blipFill>
        <p:spPr>
          <a:xfrm>
            <a:off x="236212" y="3124907"/>
            <a:ext cx="4029347" cy="2939113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  <a:effectLst>
            <a:outerShdw blurRad="292100" dist="165100" dir="8100000" algn="r" rotWithShape="0">
              <a:prstClr val="black">
                <a:alpha val="33000"/>
              </a:prstClr>
            </a:outerShdw>
          </a:effectLst>
        </p:spPr>
      </p:pic>
      <p:sp>
        <p:nvSpPr>
          <p:cNvPr id="18" name="矩形 2052">
            <a:extLst>
              <a:ext uri="{FF2B5EF4-FFF2-40B4-BE49-F238E27FC236}">
                <a16:creationId xmlns:a16="http://schemas.microsoft.com/office/drawing/2014/main" id="{E5C63F86-3CBE-4883-A42A-ECDEF0E1908E}"/>
              </a:ext>
            </a:extLst>
          </p:cNvPr>
          <p:cNvSpPr/>
          <p:nvPr/>
        </p:nvSpPr>
        <p:spPr>
          <a:xfrm>
            <a:off x="490483" y="2581391"/>
            <a:ext cx="1323125" cy="513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自動車</a:t>
            </a:r>
            <a:r>
              <a:rPr lang="en-US" altLang="zh-TW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2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矩形: 剪去單一角落 32">
            <a:extLst>
              <a:ext uri="{FF2B5EF4-FFF2-40B4-BE49-F238E27FC236}">
                <a16:creationId xmlns:a16="http://schemas.microsoft.com/office/drawing/2014/main" id="{53037104-FB7F-4FB8-9F35-4A461D31A9A2}"/>
              </a:ext>
            </a:extLst>
          </p:cNvPr>
          <p:cNvSpPr/>
          <p:nvPr/>
        </p:nvSpPr>
        <p:spPr>
          <a:xfrm>
            <a:off x="4183675" y="2736606"/>
            <a:ext cx="2382257" cy="657537"/>
          </a:xfrm>
          <a:prstGeom prst="snip1Rect">
            <a:avLst>
              <a:gd name="adj" fmla="val 4238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2054">
            <a:extLst>
              <a:ext uri="{FF2B5EF4-FFF2-40B4-BE49-F238E27FC236}">
                <a16:creationId xmlns:a16="http://schemas.microsoft.com/office/drawing/2014/main" id="{0B94CE0F-1802-4CA2-9A4D-A30E82DB1153}"/>
              </a:ext>
            </a:extLst>
          </p:cNvPr>
          <p:cNvSpPr/>
          <p:nvPr/>
        </p:nvSpPr>
        <p:spPr>
          <a:xfrm>
            <a:off x="4265559" y="2769884"/>
            <a:ext cx="1931842" cy="513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智慧監視器</a:t>
            </a:r>
          </a:p>
        </p:txBody>
      </p:sp>
      <p:pic>
        <p:nvPicPr>
          <p:cNvPr id="4" name="圖片 2055" descr="一張含有 建築物 的圖片&#10;&#10;描述是以非常高的可信度產生">
            <a:extLst>
              <a:ext uri="{FF2B5EF4-FFF2-40B4-BE49-F238E27FC236}">
                <a16:creationId xmlns:a16="http://schemas.microsoft.com/office/drawing/2014/main" id="{A565CFCD-31FA-4B8D-AC76-FE20FB0172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61" y="3356905"/>
            <a:ext cx="4406470" cy="2939113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  <a:effectLst>
            <a:outerShdw blurRad="609600" dist="266700" dir="9840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2056" descr="一張含有 個人, 服飾, 牆, 男人 的圖片&#10;&#10;描述是以非常高的可信度產生">
            <a:extLst>
              <a:ext uri="{FF2B5EF4-FFF2-40B4-BE49-F238E27FC236}">
                <a16:creationId xmlns:a16="http://schemas.microsoft.com/office/drawing/2014/main" id="{80373C2F-F7D4-445E-85B8-374A66C406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1"/>
          <a:stretch/>
        </p:blipFill>
        <p:spPr>
          <a:xfrm>
            <a:off x="8095773" y="2968840"/>
            <a:ext cx="3860018" cy="2939113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  <a:effectLst>
            <a:outerShdw blurRad="609600" dist="266700" dir="9840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5" name="矩形: 剪去單一角落 34">
            <a:extLst>
              <a:ext uri="{FF2B5EF4-FFF2-40B4-BE49-F238E27FC236}">
                <a16:creationId xmlns:a16="http://schemas.microsoft.com/office/drawing/2014/main" id="{A3611BCC-535B-4EE0-BFF7-5486C5297F8C}"/>
              </a:ext>
            </a:extLst>
          </p:cNvPr>
          <p:cNvSpPr/>
          <p:nvPr/>
        </p:nvSpPr>
        <p:spPr>
          <a:xfrm>
            <a:off x="8318347" y="2305720"/>
            <a:ext cx="2195049" cy="657537"/>
          </a:xfrm>
          <a:prstGeom prst="snip1Rect">
            <a:avLst>
              <a:gd name="adj" fmla="val 4238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2058">
            <a:extLst>
              <a:ext uri="{FF2B5EF4-FFF2-40B4-BE49-F238E27FC236}">
                <a16:creationId xmlns:a16="http://schemas.microsoft.com/office/drawing/2014/main" id="{67FC31D2-AD75-406A-9094-909BE1BC1B2C}"/>
              </a:ext>
            </a:extLst>
          </p:cNvPr>
          <p:cNvSpPr/>
          <p:nvPr/>
        </p:nvSpPr>
        <p:spPr>
          <a:xfrm>
            <a:off x="8400231" y="2338998"/>
            <a:ext cx="1518364" cy="49244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醫療鑒定</a:t>
            </a:r>
          </a:p>
        </p:txBody>
      </p:sp>
      <p:pic>
        <p:nvPicPr>
          <p:cNvPr id="41" name="圖片 30">
            <a:extLst>
              <a:ext uri="{FF2B5EF4-FFF2-40B4-BE49-F238E27FC236}">
                <a16:creationId xmlns:a16="http://schemas.microsoft.com/office/drawing/2014/main" id="{EA2EBE4B-4499-46EF-9F33-0DD86C940D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6" r="3854"/>
          <a:stretch/>
        </p:blipFill>
        <p:spPr>
          <a:xfrm flipV="1">
            <a:off x="5170784" y="4837813"/>
            <a:ext cx="7021217" cy="202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50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片 44">
            <a:extLst>
              <a:ext uri="{FF2B5EF4-FFF2-40B4-BE49-F238E27FC236}">
                <a16:creationId xmlns:a16="http://schemas.microsoft.com/office/drawing/2014/main" id="{91D88D8B-0556-4E14-AA5C-671E4AB4D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546" y="6383855"/>
            <a:ext cx="1884666" cy="542459"/>
          </a:xfrm>
          <a:prstGeom prst="rect">
            <a:avLst/>
          </a:prstGeom>
        </p:spPr>
      </p:pic>
      <p:sp>
        <p:nvSpPr>
          <p:cNvPr id="6" name="矩形 12">
            <a:extLst>
              <a:ext uri="{FF2B5EF4-FFF2-40B4-BE49-F238E27FC236}">
                <a16:creationId xmlns:a16="http://schemas.microsoft.com/office/drawing/2014/main" id="{D38787A1-C2B7-4366-B7E6-339EC7F9E703}"/>
              </a:ext>
            </a:extLst>
          </p:cNvPr>
          <p:cNvSpPr/>
          <p:nvPr/>
        </p:nvSpPr>
        <p:spPr>
          <a:xfrm>
            <a:off x="6096000" y="1856420"/>
            <a:ext cx="5187009" cy="1150979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TW" altLang="en-US" sz="3200" b="1">
                <a:solidFill>
                  <a:srgbClr val="D1003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機器學習：</a:t>
            </a:r>
            <a:endParaRPr lang="zh-TW" altLang="en-US" sz="3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0" lvl="1" defTabSz="770447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185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機器學習是一門人工智慧的科學，旨在讓機器能透過經驗自動改進電腦演算法，並能執行任務。</a:t>
            </a:r>
            <a:endParaRPr lang="zh-TW" altLang="en-US" sz="1850" kern="120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24" name="矩形 12">
            <a:extLst>
              <a:ext uri="{FF2B5EF4-FFF2-40B4-BE49-F238E27FC236}">
                <a16:creationId xmlns:a16="http://schemas.microsoft.com/office/drawing/2014/main" id="{635961F8-12BA-45CE-9B0A-3258818D2BDF}"/>
              </a:ext>
            </a:extLst>
          </p:cNvPr>
          <p:cNvSpPr/>
          <p:nvPr/>
        </p:nvSpPr>
        <p:spPr>
          <a:xfrm>
            <a:off x="6096000" y="3514030"/>
            <a:ext cx="5187009" cy="1150979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TW" altLang="en-US" sz="3200" b="1">
                <a:solidFill>
                  <a:srgbClr val="D18A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深度學習：</a:t>
            </a:r>
            <a:endParaRPr lang="en-US" altLang="zh-TW" sz="3200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0" lvl="1" defTabSz="770447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185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機器學習的一個分支，透過更複雜、更多層的類神經網路來對資料進行更高層抽象的演算法。在</a:t>
            </a:r>
            <a:r>
              <a:rPr lang="zh-TW" altLang="en-US" sz="185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電腦視覺、語音辨識、音訊辨識</a:t>
            </a:r>
            <a:r>
              <a:rPr lang="zh-TW" altLang="en-US" sz="185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等領域取得極好的效果。</a:t>
            </a:r>
            <a:endParaRPr lang="en-US" altLang="zh-TW" sz="1850">
              <a:solidFill>
                <a:schemeClr val="tx1">
                  <a:lumMod val="75000"/>
                  <a:lumOff val="2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矩形 12">
            <a:extLst>
              <a:ext uri="{FF2B5EF4-FFF2-40B4-BE49-F238E27FC236}">
                <a16:creationId xmlns:a16="http://schemas.microsoft.com/office/drawing/2014/main" id="{25D28520-44CC-462A-9809-7C47733276B9}"/>
              </a:ext>
            </a:extLst>
          </p:cNvPr>
          <p:cNvSpPr/>
          <p:nvPr/>
        </p:nvSpPr>
        <p:spPr>
          <a:xfrm>
            <a:off x="6096000" y="5210676"/>
            <a:ext cx="5187009" cy="1150979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040" tIns="66040" rIns="66040" bIns="66040" numCol="1" spcCol="1270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TW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卷積神經網路 </a:t>
            </a:r>
            <a:r>
              <a:rPr lang="en-US" altLang="zh-TW" sz="32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(CNN)</a:t>
            </a:r>
            <a:r>
              <a:rPr lang="zh-TW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：</a:t>
            </a:r>
            <a:endParaRPr lang="en-US" altLang="zh-TW" sz="3200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  <a:p>
            <a:pPr marL="0" lvl="1" defTabSz="770447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185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特別適合用在</a:t>
            </a:r>
            <a:r>
              <a:rPr lang="zh-TW" altLang="en-US" sz="1850" b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影像分類、影像辨識</a:t>
            </a:r>
            <a:r>
              <a:rPr lang="zh-TW" altLang="en-US" sz="185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的一種深度學習框架。</a:t>
            </a:r>
            <a:endParaRPr lang="en-US" altLang="zh-TW" sz="185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3" name="標題 1">
            <a:extLst>
              <a:ext uri="{FF2B5EF4-FFF2-40B4-BE49-F238E27FC236}">
                <a16:creationId xmlns:a16="http://schemas.microsoft.com/office/drawing/2014/main" id="{4CAD326D-9AE0-424F-91F0-EE2D2D03A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58" y="136600"/>
            <a:ext cx="10515600" cy="1325563"/>
          </a:xfrm>
        </p:spPr>
        <p:txBody>
          <a:bodyPr/>
          <a:lstStyle/>
          <a:p>
            <a:r>
              <a:rPr lang="zh-TW" altLang="en-US"/>
              <a:t>影像視覺是在 </a:t>
            </a:r>
            <a:r>
              <a:rPr lang="en-US" altLang="zh-TW"/>
              <a:t>AI </a:t>
            </a:r>
            <a:r>
              <a:rPr lang="zh-TW" altLang="en-US"/>
              <a:t>的哪一塊？</a:t>
            </a:r>
            <a:endParaRPr lang="zh-TW" altLang="en-US" b="1">
              <a:latin typeface="新細明體"/>
              <a:ea typeface="新細明體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796285B8-4457-49DC-AAC0-DC34CFBEDE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"/>
          <a:stretch/>
        </p:blipFill>
        <p:spPr>
          <a:xfrm>
            <a:off x="0" y="944905"/>
            <a:ext cx="5469125" cy="5416750"/>
          </a:xfrm>
          <a:prstGeom prst="rect">
            <a:avLst/>
          </a:prstGeom>
          <a:effectLst>
            <a:reflection blurRad="6350" stA="18000" endPos="7000" dir="5400000" sy="-100000" algn="bl" rotWithShape="0"/>
          </a:effec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6238F0D7-54A3-49B3-BADC-FE17CCDCCEEB}"/>
              </a:ext>
            </a:extLst>
          </p:cNvPr>
          <p:cNvSpPr/>
          <p:nvPr/>
        </p:nvSpPr>
        <p:spPr>
          <a:xfrm>
            <a:off x="2970679" y="4090170"/>
            <a:ext cx="1791204" cy="1277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演算法</a:t>
            </a:r>
            <a:r>
              <a:rPr lang="en-US" altLang="zh-TW" sz="2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br>
              <a:rPr lang="en-US" altLang="zh-TW" sz="2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sz="2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CNN</a:t>
            </a:r>
            <a:r>
              <a:rPr lang="zh-TW" altLang="en-US" sz="2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endParaRPr lang="en-US" altLang="zh-TW" sz="25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sz="2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RNN</a:t>
            </a:r>
            <a:r>
              <a:rPr lang="zh-TW" altLang="en-US" sz="2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等</a:t>
            </a:r>
            <a:endParaRPr lang="zh-TW" altLang="en-US" sz="2500">
              <a:solidFill>
                <a:schemeClr val="bg1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9CA182F-F731-4319-9EEC-B06834665002}"/>
              </a:ext>
            </a:extLst>
          </p:cNvPr>
          <p:cNvSpPr/>
          <p:nvPr/>
        </p:nvSpPr>
        <p:spPr>
          <a:xfrm>
            <a:off x="2145797" y="3269485"/>
            <a:ext cx="1791204" cy="48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深度學習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163A996-D327-419C-9B5D-D16B95BB5F3A}"/>
              </a:ext>
            </a:extLst>
          </p:cNvPr>
          <p:cNvSpPr/>
          <p:nvPr/>
        </p:nvSpPr>
        <p:spPr>
          <a:xfrm>
            <a:off x="1369602" y="2420118"/>
            <a:ext cx="1791204" cy="48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機器學習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8553392-DB96-4AB9-A56E-E78258853C67}"/>
              </a:ext>
            </a:extLst>
          </p:cNvPr>
          <p:cNvSpPr/>
          <p:nvPr/>
        </p:nvSpPr>
        <p:spPr>
          <a:xfrm>
            <a:off x="474000" y="1559062"/>
            <a:ext cx="1791204" cy="48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人工智慧</a:t>
            </a:r>
          </a:p>
        </p:txBody>
      </p:sp>
      <p:pic>
        <p:nvPicPr>
          <p:cNvPr id="40" name="圖形 39">
            <a:extLst>
              <a:ext uri="{FF2B5EF4-FFF2-40B4-BE49-F238E27FC236}">
                <a16:creationId xmlns:a16="http://schemas.microsoft.com/office/drawing/2014/main" id="{712E92AC-4473-4142-8E16-A1E66BEFC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6645" y="3560120"/>
            <a:ext cx="666749" cy="738187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B416F5B2-A717-4017-943D-7631B72CED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82546" y="2027994"/>
            <a:ext cx="754837" cy="738187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EF1ECBA9-9B7C-4E9A-871B-4E8079CFB4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56022" y="1234612"/>
            <a:ext cx="580250" cy="679721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B4F21BD9-EAEA-49E1-9EE6-C5156432FA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25924" y="5656498"/>
            <a:ext cx="1034940" cy="103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91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38D8F290-7CB5-4E39-A8FD-7B0B2786C256}"/>
              </a:ext>
            </a:extLst>
          </p:cNvPr>
          <p:cNvGrpSpPr/>
          <p:nvPr/>
        </p:nvGrpSpPr>
        <p:grpSpPr>
          <a:xfrm>
            <a:off x="11430" y="3606770"/>
            <a:ext cx="13647420" cy="2404044"/>
            <a:chOff x="11430" y="3606770"/>
            <a:chExt cx="13647420" cy="2404044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4BB45BAB-DB83-48C2-B98D-1255302B5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" y="5513625"/>
              <a:ext cx="13647420" cy="353861"/>
            </a:xfrm>
            <a:prstGeom prst="rect">
              <a:avLst/>
            </a:prstGeom>
          </p:spPr>
        </p:pic>
        <p:sp>
          <p:nvSpPr>
            <p:cNvPr id="6" name="矩形: 剪去單一角落 5">
              <a:extLst>
                <a:ext uri="{FF2B5EF4-FFF2-40B4-BE49-F238E27FC236}">
                  <a16:creationId xmlns:a16="http://schemas.microsoft.com/office/drawing/2014/main" id="{6D2A49A5-288F-41E7-80A8-1C9BB9FD351D}"/>
                </a:ext>
              </a:extLst>
            </p:cNvPr>
            <p:cNvSpPr/>
            <p:nvPr/>
          </p:nvSpPr>
          <p:spPr>
            <a:xfrm>
              <a:off x="399516" y="3606770"/>
              <a:ext cx="11712956" cy="2123060"/>
            </a:xfrm>
            <a:prstGeom prst="snip1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CD5CA2B0-F10C-4E1B-B04E-90FAC6316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6001" y="3606770"/>
              <a:ext cx="183515" cy="2404044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E6A6DD2-6E34-4593-8FC2-A9EE917D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53" y="184404"/>
            <a:ext cx="10515600" cy="1325563"/>
          </a:xfrm>
        </p:spPr>
        <p:txBody>
          <a:bodyPr/>
          <a:lstStyle/>
          <a:p>
            <a:r>
              <a:rPr lang="zh-TW">
                <a:latin typeface="微軟正黑體"/>
                <a:ea typeface="微軟正黑體"/>
              </a:rPr>
              <a:t>為什麼影像資料適合</a:t>
            </a:r>
            <a:r>
              <a:rPr lang="zh-TW" altLang="en-US">
                <a:latin typeface="微軟正黑體"/>
                <a:ea typeface="微軟正黑體"/>
              </a:rPr>
              <a:t>應用 </a:t>
            </a:r>
            <a:r>
              <a:rPr lang="zh-TW" altLang="en-US" b="1">
                <a:latin typeface="微軟正黑體"/>
                <a:ea typeface="微軟正黑體"/>
              </a:rPr>
              <a:t>CNN </a:t>
            </a:r>
            <a:r>
              <a:rPr lang="zh-TW" altLang="en-US">
                <a:latin typeface="微軟正黑體"/>
                <a:ea typeface="微軟正黑體"/>
              </a:rPr>
              <a:t>演算法？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6C93E0A-BEDB-4102-A40D-946730ABAA5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59069" y="1871897"/>
            <a:ext cx="572636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b="1">
                <a:latin typeface="微軟正黑體"/>
                <a:ea typeface="微軟正黑體"/>
              </a:rPr>
              <a:t>影像</a:t>
            </a:r>
            <a:r>
              <a:rPr lang="zh-TW" altLang="en-US">
                <a:latin typeface="微軟正黑體"/>
                <a:ea typeface="微軟正黑體"/>
              </a:rPr>
              <a:t>為複雜 </a:t>
            </a:r>
            <a:r>
              <a:rPr lang="en-US" altLang="zh-TW">
                <a:latin typeface="微軟正黑體"/>
                <a:ea typeface="微軟正黑體"/>
              </a:rPr>
              <a:t>RGB </a:t>
            </a:r>
            <a:r>
              <a:rPr lang="zh-TW">
                <a:latin typeface="微軟正黑體"/>
                <a:ea typeface="微軟正黑體"/>
              </a:rPr>
              <a:t>與像素 </a:t>
            </a:r>
            <a:r>
              <a:rPr lang="en-US" altLang="zh-TW">
                <a:latin typeface="微軟正黑體"/>
                <a:ea typeface="微軟正黑體"/>
              </a:rPr>
              <a:t>(Pixel)</a:t>
            </a:r>
            <a:r>
              <a:rPr lang="zh-TW">
                <a:latin typeface="微軟正黑體"/>
                <a:ea typeface="微軟正黑體"/>
              </a:rPr>
              <a:t> </a:t>
            </a:r>
            <a:br>
              <a:rPr lang="zh-TW">
                <a:latin typeface="微軟正黑體"/>
                <a:ea typeface="微軟正黑體"/>
              </a:rPr>
            </a:br>
            <a:r>
              <a:rPr lang="zh-TW">
                <a:latin typeface="微軟正黑體"/>
                <a:ea typeface="微軟正黑體"/>
              </a:rPr>
              <a:t>矩陣組合而成，適合應用 </a:t>
            </a:r>
            <a:r>
              <a:rPr lang="en-US" altLang="zh-TW">
                <a:latin typeface="微軟正黑體"/>
                <a:ea typeface="微軟正黑體"/>
              </a:rPr>
              <a:t>CNN</a:t>
            </a:r>
            <a:r>
              <a:rPr lang="zh-TW">
                <a:latin typeface="微軟正黑體"/>
                <a:ea typeface="微軟正黑體"/>
              </a:rPr>
              <a:t> </a:t>
            </a:r>
            <a:br>
              <a:rPr lang="zh-TW">
                <a:latin typeface="微軟正黑體"/>
                <a:ea typeface="微軟正黑體"/>
              </a:rPr>
            </a:br>
            <a:r>
              <a:rPr lang="zh-TW">
                <a:latin typeface="微軟正黑體"/>
                <a:ea typeface="微軟正黑體"/>
              </a:rPr>
              <a:t>模型</a:t>
            </a:r>
            <a:r>
              <a:rPr lang="zh-TW" altLang="en-US">
                <a:latin typeface="微軟正黑體"/>
                <a:ea typeface="微軟正黑體"/>
              </a:rPr>
              <a:t>。</a:t>
            </a:r>
            <a:endParaRPr lang="zh-TW">
              <a:latin typeface="微軟正黑體"/>
              <a:ea typeface="微軟正黑體"/>
            </a:endParaRPr>
          </a:p>
        </p:txBody>
      </p:sp>
      <p:pic>
        <p:nvPicPr>
          <p:cNvPr id="19" name="圖片 18" descr="一張含有 文字, 地圖 的圖片&#10;&#10;描述是以非常高的可信度產生">
            <a:extLst>
              <a:ext uri="{FF2B5EF4-FFF2-40B4-BE49-F238E27FC236}">
                <a16:creationId xmlns:a16="http://schemas.microsoft.com/office/drawing/2014/main" id="{BEA53104-D806-466E-AEE2-9B11E4E24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80" y="3689648"/>
            <a:ext cx="6019147" cy="1856952"/>
          </a:xfrm>
          <a:prstGeom prst="rect">
            <a:avLst/>
          </a:prstGeom>
        </p:spPr>
      </p:pic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C165ECEE-FBFD-429E-9367-12D3F2646C81}"/>
              </a:ext>
            </a:extLst>
          </p:cNvPr>
          <p:cNvSpPr txBox="1">
            <a:spLocks/>
          </p:cNvSpPr>
          <p:nvPr/>
        </p:nvSpPr>
        <p:spPr>
          <a:xfrm>
            <a:off x="474909" y="1874632"/>
            <a:ext cx="4879968" cy="16641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7970" indent="-267970">
              <a:buFont typeface="Arial"/>
              <a:buChar char="•"/>
            </a:pPr>
            <a:r>
              <a:rPr lang="zh-TW" altLang="en-US" sz="2800" b="1">
                <a:latin typeface="微軟正黑體"/>
                <a:ea typeface="微軟正黑體"/>
              </a:rPr>
              <a:t>卷積神經網路模型 (CNN)</a:t>
            </a:r>
            <a:r>
              <a:rPr lang="zh-TW" altLang="en-US" sz="2800">
                <a:latin typeface="微軟正黑體"/>
                <a:ea typeface="微軟正黑體"/>
              </a:rPr>
              <a:t>，採取執行大量矩陣運算，取得影像辨識的特徵值。</a:t>
            </a:r>
            <a:endParaRPr lang="zh-TW">
              <a:latin typeface="微軟正黑體"/>
              <a:ea typeface="微軟正黑體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85CC774E-671A-46EE-A6C2-B4E14447054E}"/>
              </a:ext>
            </a:extLst>
          </p:cNvPr>
          <p:cNvGrpSpPr/>
          <p:nvPr/>
        </p:nvGrpSpPr>
        <p:grpSpPr>
          <a:xfrm>
            <a:off x="1374876" y="5588724"/>
            <a:ext cx="4297753" cy="1172877"/>
            <a:chOff x="884273" y="5275574"/>
            <a:chExt cx="4297753" cy="1172877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A8FB762A-02AB-4072-BF24-382956EF5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73" y="6099087"/>
              <a:ext cx="4297753" cy="349364"/>
            </a:xfrm>
            <a:prstGeom prst="rect">
              <a:avLst/>
            </a:prstGeom>
          </p:spPr>
        </p:pic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BECCD679-A19D-4B21-BEC3-E7FC13AF5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18861" y="5275574"/>
              <a:ext cx="3421984" cy="1032273"/>
            </a:xfrm>
            <a:prstGeom prst="rect">
              <a:avLst/>
            </a:prstGeom>
          </p:spPr>
        </p:pic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37C9C61C-23B2-4F4F-9573-E7E97BBA7E83}"/>
              </a:ext>
            </a:extLst>
          </p:cNvPr>
          <p:cNvSpPr/>
          <p:nvPr/>
        </p:nvSpPr>
        <p:spPr>
          <a:xfrm>
            <a:off x="1806432" y="5754637"/>
            <a:ext cx="3386322" cy="708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200" b="1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CNN </a:t>
            </a:r>
            <a:r>
              <a:rPr kumimoji="1" lang="zh-TW" altLang="en-US" sz="2200" b="1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模型案資料 </a:t>
            </a:r>
            <a:br>
              <a:rPr lang="zh-TW" altLang="en-US" sz="2200" b="1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en-US" altLang="zh-TW" sz="140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en-US" altLang="zh-TW" sz="1400" err="1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模型範例：AlexNet</a:t>
            </a:r>
            <a:r>
              <a:rPr kumimoji="1" lang="en-US" altLang="zh-TW" sz="140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)</a:t>
            </a:r>
            <a:endParaRPr lang="zh-TW" altLang="en-US" sz="140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171F5BD7-4B08-4B59-AB2D-5B926F855599}"/>
              </a:ext>
            </a:extLst>
          </p:cNvPr>
          <p:cNvGrpSpPr/>
          <p:nvPr/>
        </p:nvGrpSpPr>
        <p:grpSpPr>
          <a:xfrm>
            <a:off x="6499850" y="5598965"/>
            <a:ext cx="4297753" cy="1172877"/>
            <a:chOff x="884273" y="5275574"/>
            <a:chExt cx="4297753" cy="1172877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27397D66-4D06-4788-AB00-28C45DD84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73" y="6099087"/>
              <a:ext cx="4297753" cy="349364"/>
            </a:xfrm>
            <a:prstGeom prst="rect">
              <a:avLst/>
            </a:prstGeom>
          </p:spPr>
        </p:pic>
        <p:pic>
          <p:nvPicPr>
            <p:cNvPr id="36" name="圖形 35">
              <a:extLst>
                <a:ext uri="{FF2B5EF4-FFF2-40B4-BE49-F238E27FC236}">
                  <a16:creationId xmlns:a16="http://schemas.microsoft.com/office/drawing/2014/main" id="{1005F0AF-D237-48AA-ABE7-63672F94F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18861" y="5275574"/>
              <a:ext cx="3421984" cy="1032273"/>
            </a:xfrm>
            <a:prstGeom prst="rect">
              <a:avLst/>
            </a:prstGeom>
          </p:spPr>
        </p:pic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7DA1C702-F6F0-4D08-8CFA-CCDF7C20886A}"/>
              </a:ext>
            </a:extLst>
          </p:cNvPr>
          <p:cNvSpPr/>
          <p:nvPr/>
        </p:nvSpPr>
        <p:spPr>
          <a:xfrm>
            <a:off x="7940043" y="5771583"/>
            <a:ext cx="1410773" cy="708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200" b="1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影像資料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5DFB7B74-1CFE-469D-9EA9-BD917E5B64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06218" y="3269756"/>
            <a:ext cx="3158664" cy="2282223"/>
          </a:xfrm>
          <a:prstGeom prst="rect">
            <a:avLst/>
          </a:prstGeom>
        </p:spPr>
      </p:pic>
      <p:pic>
        <p:nvPicPr>
          <p:cNvPr id="5" name="圖片 6">
            <a:extLst>
              <a:ext uri="{FF2B5EF4-FFF2-40B4-BE49-F238E27FC236}">
                <a16:creationId xmlns:a16="http://schemas.microsoft.com/office/drawing/2014/main" id="{3F0DA8E1-A88C-4E95-9965-C525D45B26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738" y="5139734"/>
            <a:ext cx="3138772" cy="466725"/>
          </a:xfrm>
          <a:prstGeom prst="rect">
            <a:avLst/>
          </a:prstGeom>
        </p:spPr>
      </p:pic>
      <p:pic>
        <p:nvPicPr>
          <p:cNvPr id="9" name="圖片 11" descr="一張含有 室內, 牆, 監視器, 電子用品 的圖片&#10;&#10;描述是以高可信度產生">
            <a:extLst>
              <a:ext uri="{FF2B5EF4-FFF2-40B4-BE49-F238E27FC236}">
                <a16:creationId xmlns:a16="http://schemas.microsoft.com/office/drawing/2014/main" id="{F8C66922-6925-47E9-9FAA-9FBD263462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3696" y="3928736"/>
            <a:ext cx="2238375" cy="160972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725A4F1-0C58-4D94-B718-D873A148CD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84" y="4912047"/>
            <a:ext cx="2667542" cy="5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16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A03D45F0-E371-4D1B-AED3-CE0969C5643B}"/>
              </a:ext>
            </a:extLst>
          </p:cNvPr>
          <p:cNvSpPr/>
          <p:nvPr/>
        </p:nvSpPr>
        <p:spPr>
          <a:xfrm>
            <a:off x="398254" y="1619882"/>
            <a:ext cx="7910144" cy="4509345"/>
          </a:xfrm>
          <a:prstGeom prst="roundRect">
            <a:avLst>
              <a:gd name="adj" fmla="val 4181"/>
            </a:avLst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outerShdw blurRad="215900" dist="127000" dir="792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圖片 30" descr="一張含有 室外, 坐 的圖片&#10;&#10;描述是以高可信度產生">
            <a:extLst>
              <a:ext uri="{FF2B5EF4-FFF2-40B4-BE49-F238E27FC236}">
                <a16:creationId xmlns:a16="http://schemas.microsoft.com/office/drawing/2014/main" id="{5767FEFF-6D6C-4656-89F7-9CF855898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1142206" y="3429000"/>
            <a:ext cx="3343729" cy="3529530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3E3957E1-6B3E-4945-9E36-7F3876E7C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96" y="6331126"/>
            <a:ext cx="2796989" cy="553524"/>
          </a:xfrm>
          <a:prstGeom prst="rect">
            <a:avLst/>
          </a:prstGeom>
        </p:spPr>
      </p:pic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F75A61A4-C8F9-4730-B327-FDF5C42ADDF2}"/>
              </a:ext>
            </a:extLst>
          </p:cNvPr>
          <p:cNvSpPr/>
          <p:nvPr/>
        </p:nvSpPr>
        <p:spPr>
          <a:xfrm flipH="1">
            <a:off x="8772527" y="1619882"/>
            <a:ext cx="3182404" cy="4509345"/>
          </a:xfrm>
          <a:prstGeom prst="roundRect">
            <a:avLst>
              <a:gd name="adj" fmla="val 4181"/>
            </a:avLst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outerShdw blurRad="215900" dist="127000" dir="792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箭號: 向右 47">
            <a:extLst>
              <a:ext uri="{FF2B5EF4-FFF2-40B4-BE49-F238E27FC236}">
                <a16:creationId xmlns:a16="http://schemas.microsoft.com/office/drawing/2014/main" id="{69177F9D-2374-4E05-9290-03553B519548}"/>
              </a:ext>
            </a:extLst>
          </p:cNvPr>
          <p:cNvSpPr/>
          <p:nvPr/>
        </p:nvSpPr>
        <p:spPr>
          <a:xfrm rot="16200000">
            <a:off x="10299853" y="4067891"/>
            <a:ext cx="829864" cy="30227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8253" y="89079"/>
            <a:ext cx="10515600" cy="1325563"/>
          </a:xfrm>
        </p:spPr>
        <p:txBody>
          <a:bodyPr>
            <a:normAutofit/>
          </a:bodyPr>
          <a:lstStyle/>
          <a:p>
            <a:r>
              <a:rPr kumimoji="1" lang="zh-TW" altLang="en-US" sz="4600"/>
              <a:t>訓練 </a:t>
            </a:r>
            <a:r>
              <a:rPr kumimoji="1" lang="en-US" altLang="zh-TW" sz="4600" err="1"/>
              <a:t>v.s</a:t>
            </a:r>
            <a:r>
              <a:rPr kumimoji="1" lang="en-US" altLang="zh-TW" sz="4600"/>
              <a:t>. </a:t>
            </a:r>
            <a:r>
              <a:rPr kumimoji="1" lang="zh-TW" altLang="en-US" sz="4600"/>
              <a:t>推論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53B65721-6502-4293-A4B1-5653EB431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8253" y="2014681"/>
            <a:ext cx="1706345" cy="1529666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C1D2DB39-0727-4DB3-A738-A4D3B54E57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5938" y="2014681"/>
            <a:ext cx="1529666" cy="1529666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82736CD0-5016-4C6F-9BCB-B9D851F9ED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17951" y="2014681"/>
            <a:ext cx="1529666" cy="1529666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38A10161-A178-4441-9C23-33BA7EAE01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36944" y="2014681"/>
            <a:ext cx="1529666" cy="1529666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CD3BD6FF-2426-4476-B603-1D83EB3064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44431" y="2014681"/>
            <a:ext cx="1529666" cy="1529666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0FA00088-A4BE-43EE-B86D-60F70C6A9945}"/>
              </a:ext>
            </a:extLst>
          </p:cNvPr>
          <p:cNvSpPr/>
          <p:nvPr/>
        </p:nvSpPr>
        <p:spPr>
          <a:xfrm>
            <a:off x="237069" y="1414642"/>
            <a:ext cx="8194127" cy="601620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b="1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模型訓練 </a:t>
            </a:r>
            <a:r>
              <a:rPr lang="en-US" altLang="zh-TW" sz="2200" b="1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(Training)</a:t>
            </a:r>
            <a:endParaRPr lang="en-US" altLang="zh-TW" sz="2200" b="1">
              <a:solidFill>
                <a:schemeClr val="accent4">
                  <a:lumMod val="40000"/>
                  <a:lumOff val="60000"/>
                </a:schemeClr>
              </a:solidFill>
              <a:ea typeface="微軟正黑體" panose="020B0604030504040204" pitchFamily="34" charset="-120"/>
            </a:endParaRPr>
          </a:p>
        </p:txBody>
      </p:sp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4067C369-AFD2-4129-B153-0117D753F553}"/>
              </a:ext>
            </a:extLst>
          </p:cNvPr>
          <p:cNvSpPr/>
          <p:nvPr/>
        </p:nvSpPr>
        <p:spPr>
          <a:xfrm>
            <a:off x="8298239" y="3382691"/>
            <a:ext cx="1095570" cy="9407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62066BB4-9989-44FB-99B2-620C465E7817}"/>
              </a:ext>
            </a:extLst>
          </p:cNvPr>
          <p:cNvSpPr/>
          <p:nvPr/>
        </p:nvSpPr>
        <p:spPr>
          <a:xfrm>
            <a:off x="2508818" y="3353584"/>
            <a:ext cx="1539236" cy="384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建立模型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Rectangle 5">
            <a:extLst>
              <a:ext uri="{FF2B5EF4-FFF2-40B4-BE49-F238E27FC236}">
                <a16:creationId xmlns:a16="http://schemas.microsoft.com/office/drawing/2014/main" id="{A484D4D1-1DB1-4380-AA20-A701FD667B71}"/>
              </a:ext>
            </a:extLst>
          </p:cNvPr>
          <p:cNvSpPr/>
          <p:nvPr/>
        </p:nvSpPr>
        <p:spPr>
          <a:xfrm>
            <a:off x="4513714" y="3353584"/>
            <a:ext cx="1540108" cy="384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訓練模型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Rectangle 5">
            <a:extLst>
              <a:ext uri="{FF2B5EF4-FFF2-40B4-BE49-F238E27FC236}">
                <a16:creationId xmlns:a16="http://schemas.microsoft.com/office/drawing/2014/main" id="{0A483591-2772-4967-8FDC-35E6BFAC375F}"/>
              </a:ext>
            </a:extLst>
          </p:cNvPr>
          <p:cNvSpPr/>
          <p:nvPr/>
        </p:nvSpPr>
        <p:spPr>
          <a:xfrm>
            <a:off x="557889" y="3353584"/>
            <a:ext cx="1485269" cy="384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海量資料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18AFE586-81CE-4616-BB83-CF108DC99F05}"/>
              </a:ext>
            </a:extLst>
          </p:cNvPr>
          <p:cNvSpPr/>
          <p:nvPr/>
        </p:nvSpPr>
        <p:spPr>
          <a:xfrm>
            <a:off x="6539078" y="3353584"/>
            <a:ext cx="1508539" cy="384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調整參數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Rectangle 5">
            <a:extLst>
              <a:ext uri="{FF2B5EF4-FFF2-40B4-BE49-F238E27FC236}">
                <a16:creationId xmlns:a16="http://schemas.microsoft.com/office/drawing/2014/main" id="{5FE98417-EC93-454E-B64C-B3D40DDB95FF}"/>
              </a:ext>
            </a:extLst>
          </p:cNvPr>
          <p:cNvSpPr/>
          <p:nvPr/>
        </p:nvSpPr>
        <p:spPr>
          <a:xfrm>
            <a:off x="9644431" y="3353584"/>
            <a:ext cx="1676666" cy="384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落地部署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31C11471-35F4-444D-B444-267B00D5B31E}"/>
              </a:ext>
            </a:extLst>
          </p:cNvPr>
          <p:cNvSpPr/>
          <p:nvPr/>
        </p:nvSpPr>
        <p:spPr>
          <a:xfrm>
            <a:off x="10069158" y="5564469"/>
            <a:ext cx="1732212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場域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F33F760A-1B55-4202-A116-A19C522ED2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42366" y="4389200"/>
            <a:ext cx="2181362" cy="10179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oogle Shape;170;p14">
            <a:extLst>
              <a:ext uri="{FF2B5EF4-FFF2-40B4-BE49-F238E27FC236}">
                <a16:creationId xmlns:a16="http://schemas.microsoft.com/office/drawing/2014/main" id="{E4E308C0-B04B-4862-80D6-6380505BCCCB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l="15886" r="29011"/>
          <a:stretch/>
        </p:blipFill>
        <p:spPr>
          <a:xfrm>
            <a:off x="8496127" y="4695619"/>
            <a:ext cx="1729645" cy="2084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圖片 26" descr="一張含有 電子用品, 室內, 坐 的圖片&#10;&#10;描述是以高可信度產生">
            <a:extLst>
              <a:ext uri="{FF2B5EF4-FFF2-40B4-BE49-F238E27FC236}">
                <a16:creationId xmlns:a16="http://schemas.microsoft.com/office/drawing/2014/main" id="{0D755A69-4338-4739-8F37-1D1F2F81D1E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743" y="3993694"/>
            <a:ext cx="4448097" cy="1403850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3F089C9F-DF55-4680-8971-D53432450A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487996" y="5273299"/>
            <a:ext cx="3131651" cy="656334"/>
          </a:xfrm>
          <a:prstGeom prst="rect">
            <a:avLst/>
          </a:prstGeom>
        </p:spPr>
      </p:pic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2A66C9AC-9427-4D45-A5FD-2BCF5B9A063C}"/>
              </a:ext>
            </a:extLst>
          </p:cNvPr>
          <p:cNvSpPr/>
          <p:nvPr/>
        </p:nvSpPr>
        <p:spPr>
          <a:xfrm>
            <a:off x="2009954" y="3393210"/>
            <a:ext cx="456340" cy="30227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箭號: 向右 45">
            <a:extLst>
              <a:ext uri="{FF2B5EF4-FFF2-40B4-BE49-F238E27FC236}">
                <a16:creationId xmlns:a16="http://schemas.microsoft.com/office/drawing/2014/main" id="{43837B0D-ED62-4AF2-8477-0F1048CED45A}"/>
              </a:ext>
            </a:extLst>
          </p:cNvPr>
          <p:cNvSpPr/>
          <p:nvPr/>
        </p:nvSpPr>
        <p:spPr>
          <a:xfrm>
            <a:off x="4009623" y="3393210"/>
            <a:ext cx="456340" cy="30227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箭號: 向右 46">
            <a:extLst>
              <a:ext uri="{FF2B5EF4-FFF2-40B4-BE49-F238E27FC236}">
                <a16:creationId xmlns:a16="http://schemas.microsoft.com/office/drawing/2014/main" id="{9029AE58-B8EE-49E7-B862-CACC0CB6ACC5}"/>
              </a:ext>
            </a:extLst>
          </p:cNvPr>
          <p:cNvSpPr/>
          <p:nvPr/>
        </p:nvSpPr>
        <p:spPr>
          <a:xfrm>
            <a:off x="6025592" y="3393210"/>
            <a:ext cx="456340" cy="30227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3AFB9EB5-181E-416E-98DD-3EB95F0A6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52" y="1882474"/>
            <a:ext cx="7899987" cy="225594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F2226C32-BE86-4979-AE2C-48C5BAE6EE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649730" y="1873874"/>
            <a:ext cx="3435178" cy="240621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F40B8247-E925-45E4-BC62-0130D5C0363C}"/>
              </a:ext>
            </a:extLst>
          </p:cNvPr>
          <p:cNvSpPr/>
          <p:nvPr/>
        </p:nvSpPr>
        <p:spPr>
          <a:xfrm>
            <a:off x="6920838" y="1466009"/>
            <a:ext cx="1451311" cy="494396"/>
          </a:xfrm>
          <a:prstGeom prst="roundRect">
            <a:avLst>
              <a:gd name="adj" fmla="val 6780"/>
            </a:avLst>
          </a:prstGeom>
          <a:gradFill flip="none" rotWithShape="1">
            <a:gsLst>
              <a:gs pos="100000">
                <a:srgbClr val="42EAF7"/>
              </a:gs>
              <a:gs pos="61000">
                <a:srgbClr val="6D357F"/>
              </a:gs>
              <a:gs pos="6000">
                <a:schemeClr val="tx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963CF8D-86A3-41C9-9379-93268FF79880}"/>
              </a:ext>
            </a:extLst>
          </p:cNvPr>
          <p:cNvGrpSpPr/>
          <p:nvPr/>
        </p:nvGrpSpPr>
        <p:grpSpPr>
          <a:xfrm>
            <a:off x="8649730" y="1398126"/>
            <a:ext cx="3435178" cy="601620"/>
            <a:chOff x="8649730" y="1398126"/>
            <a:chExt cx="3435178" cy="601620"/>
          </a:xfrm>
        </p:grpSpPr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AFF29E10-C76C-497B-8BB8-A68D3B4A68E0}"/>
                </a:ext>
              </a:extLst>
            </p:cNvPr>
            <p:cNvSpPr/>
            <p:nvPr/>
          </p:nvSpPr>
          <p:spPr>
            <a:xfrm>
              <a:off x="8649730" y="1398126"/>
              <a:ext cx="3435178" cy="601620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sz="2200" b="1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4F33A6CF-7D25-4A4C-9A1A-7FF643F1EB6E}"/>
                </a:ext>
              </a:extLst>
            </p:cNvPr>
            <p:cNvSpPr/>
            <p:nvPr/>
          </p:nvSpPr>
          <p:spPr>
            <a:xfrm>
              <a:off x="10589946" y="1440585"/>
              <a:ext cx="1451311" cy="494396"/>
            </a:xfrm>
            <a:prstGeom prst="roundRect">
              <a:avLst>
                <a:gd name="adj" fmla="val 6780"/>
              </a:avLst>
            </a:prstGeom>
            <a:gradFill flip="none" rotWithShape="1">
              <a:gsLst>
                <a:gs pos="100000">
                  <a:srgbClr val="42EAF7"/>
                </a:gs>
                <a:gs pos="61000">
                  <a:srgbClr val="6D357F"/>
                </a:gs>
                <a:gs pos="6000">
                  <a:schemeClr val="tx1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3C1C5C2E-2CAB-4010-B114-03DA0B3219D8}"/>
              </a:ext>
            </a:extLst>
          </p:cNvPr>
          <p:cNvSpPr/>
          <p:nvPr/>
        </p:nvSpPr>
        <p:spPr>
          <a:xfrm>
            <a:off x="8796153" y="1414642"/>
            <a:ext cx="3435178" cy="6016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b="1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模型推論</a:t>
            </a:r>
            <a:r>
              <a:rPr lang="en-US" altLang="zh-TW" sz="2200" b="1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(Inference)</a:t>
            </a:r>
          </a:p>
        </p:txBody>
      </p:sp>
    </p:spTree>
    <p:extLst>
      <p:ext uri="{BB962C8B-B14F-4D97-AF65-F5344CB8AC3E}">
        <p14:creationId xmlns:p14="http://schemas.microsoft.com/office/powerpoint/2010/main" val="1229228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71483618-F4D1-4B12-A11A-D843406BA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4526" y="3429000"/>
            <a:ext cx="3481949" cy="398304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BD3D62C-0DFC-44E7-BA14-DE4C18327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b="1" err="1"/>
              <a:t>OpenVINO</a:t>
            </a:r>
            <a:r>
              <a:rPr lang="en-US" altLang="zh-TW" sz="3600" b="1"/>
              <a:t>™ </a:t>
            </a:r>
            <a:r>
              <a:rPr lang="zh-TW" sz="3600" b="1"/>
              <a:t>工具包</a:t>
            </a:r>
            <a:r>
              <a:rPr lang="zh-TW" altLang="en-US" sz="3600" b="1"/>
              <a:t> </a:t>
            </a:r>
            <a:r>
              <a:rPr lang="en-US" altLang="zh-TW" sz="3600" b="1"/>
              <a:t>-</a:t>
            </a:r>
            <a:r>
              <a:rPr lang="zh-TW" altLang="en-US" sz="3600" b="1"/>
              <a:t> </a:t>
            </a:r>
            <a:r>
              <a:rPr lang="zh-TW" altLang="en-US" sz="3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加速電腦影像視覺推論</a:t>
            </a:r>
            <a:endParaRPr lang="zh-TW" sz="3600"/>
          </a:p>
        </p:txBody>
      </p:sp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AA3845E-6567-4307-9E87-CCCB644D7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1766" y="3094040"/>
            <a:ext cx="6530234" cy="3460672"/>
          </a:xfrm>
          <a:prstGeom prst="rect">
            <a:avLst/>
          </a:prstGeom>
          <a:effectLst>
            <a:outerShdw blurRad="241300" dist="1054100" dir="2700000" algn="tl" rotWithShape="0">
              <a:prstClr val="black">
                <a:alpha val="13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278511" y="3670797"/>
            <a:ext cx="5019999" cy="195374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63525" indent="-263525">
              <a:buFont typeface="Arial" panose="020B0604020202020204" pitchFamily="34" charset="0"/>
              <a:buChar char="•"/>
            </a:pPr>
            <a:r>
              <a:rPr kumimoji="1"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幫助從</a:t>
            </a:r>
            <a:r>
              <a:rPr kumimoji="1"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 </a:t>
            </a:r>
            <a:r>
              <a:rPr kumimoji="1"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(Cloud) </a:t>
            </a:r>
            <a:r>
              <a:rPr kumimoji="1"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到邊緣地端 </a:t>
            </a:r>
            <a:r>
              <a:rPr kumimoji="1"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(Edge) </a:t>
            </a:r>
            <a:r>
              <a:rPr kumimoji="1"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的任意 </a:t>
            </a:r>
            <a:r>
              <a:rPr kumimoji="1"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Intel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 設備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0850" lvl="1" indent="-1841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增加深度學習推論成效</a:t>
            </a:r>
            <a:endParaRPr lang="en-US" altLang="zh-TW" sz="22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450850" lvl="1" indent="-1841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增加工作流程的執行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效率</a:t>
            </a:r>
            <a:endParaRPr lang="en-US" altLang="zh-TW" sz="2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0850" lvl="1" indent="-1841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kumimoji="1"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加速開發軟體開發</a:t>
            </a:r>
            <a:endParaRPr kumimoji="1" lang="en-US" altLang="zh-TW" sz="2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0D81695F-FCA9-4952-97B7-EC3EB64B4ED0}"/>
              </a:ext>
            </a:extLst>
          </p:cNvPr>
          <p:cNvSpPr/>
          <p:nvPr/>
        </p:nvSpPr>
        <p:spPr>
          <a:xfrm>
            <a:off x="278509" y="1942555"/>
            <a:ext cx="11546061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1" lang="en-US" altLang="zh-TW" sz="2400">
                <a:latin typeface="微軟正黑體"/>
                <a:ea typeface="微軟正黑體"/>
              </a:rPr>
              <a:t>Intel</a:t>
            </a:r>
            <a:r>
              <a:rPr lang="en-US" altLang="zh-TW" sz="2400">
                <a:latin typeface="微軟正黑體"/>
                <a:ea typeface="微軟正黑體"/>
              </a:rPr>
              <a:t>®</a:t>
            </a:r>
            <a:r>
              <a:rPr kumimoji="1" lang="en-US" altLang="zh-TW" sz="2400">
                <a:latin typeface="微軟正黑體"/>
                <a:ea typeface="微軟正黑體"/>
              </a:rPr>
              <a:t> </a:t>
            </a:r>
            <a:r>
              <a:rPr kumimoji="1" lang="zh-TW" altLang="en-US" sz="2400">
                <a:latin typeface="微軟正黑體"/>
                <a:ea typeface="微軟正黑體"/>
              </a:rPr>
              <a:t>公佈的 </a:t>
            </a:r>
            <a:r>
              <a:rPr kumimoji="1" lang="en-US" altLang="zh-TW" sz="2400" b="1" err="1">
                <a:latin typeface="微軟正黑體"/>
                <a:ea typeface="微軟正黑體"/>
              </a:rPr>
              <a:t>OpenVINO</a:t>
            </a:r>
            <a:r>
              <a:rPr kumimoji="1" lang="zh-TW" altLang="en-US" sz="2400" b="1">
                <a:latin typeface="微軟正黑體"/>
                <a:ea typeface="微軟正黑體"/>
              </a:rPr>
              <a:t>™</a:t>
            </a:r>
            <a:r>
              <a:rPr kumimoji="1" lang="en-US" altLang="zh-TW" sz="2400" b="1">
                <a:latin typeface="微軟正黑體"/>
                <a:ea typeface="微軟正黑體"/>
              </a:rPr>
              <a:t> </a:t>
            </a:r>
            <a:r>
              <a:rPr kumimoji="1" lang="zh-TW" altLang="en-US" sz="2400" b="1">
                <a:latin typeface="微軟正黑體"/>
                <a:ea typeface="微軟正黑體"/>
              </a:rPr>
              <a:t>工具包</a:t>
            </a:r>
            <a:r>
              <a:rPr kumimoji="1" lang="zh-TW" altLang="en-US" sz="2400">
                <a:latin typeface="微軟正黑體"/>
                <a:ea typeface="微軟正黑體"/>
              </a:rPr>
              <a:t>是</a:t>
            </a:r>
            <a:r>
              <a:rPr kumimoji="1" lang="zh-TW" altLang="en-US" sz="2400" b="1">
                <a:latin typeface="微軟正黑體"/>
                <a:ea typeface="微軟正黑體"/>
              </a:rPr>
              <a:t>開源的免費軟體</a:t>
            </a:r>
            <a:r>
              <a:rPr kumimoji="1" lang="zh-TW" altLang="en-US" sz="2400">
                <a:latin typeface="微軟正黑體"/>
                <a:ea typeface="微軟正黑體"/>
              </a:rPr>
              <a:t>，他能幫助開發者與資料科學家加速</a:t>
            </a:r>
            <a:r>
              <a:rPr kumimoji="1" lang="zh-TW" altLang="en-US" sz="2400" b="1">
                <a:latin typeface="微軟正黑體"/>
                <a:ea typeface="微軟正黑體"/>
              </a:rPr>
              <a:t>電腦影像視覺 </a:t>
            </a:r>
            <a:r>
              <a:rPr kumimoji="1" lang="en-US" altLang="zh-TW" sz="2400" b="1">
                <a:latin typeface="微軟正黑體"/>
                <a:ea typeface="微軟正黑體"/>
              </a:rPr>
              <a:t>(Computer Vision) </a:t>
            </a:r>
            <a:r>
              <a:rPr kumimoji="1" lang="zh-TW" altLang="en-US" sz="2400">
                <a:latin typeface="微軟正黑體"/>
                <a:ea typeface="微軟正黑體"/>
              </a:rPr>
              <a:t>工作流程，增加軟硬體整合流程在深度學習推論與應用。</a:t>
            </a:r>
            <a:endParaRPr kumimoji="1" lang="en-US" altLang="zh-TW" sz="2400">
              <a:latin typeface="微軟正黑體"/>
              <a:ea typeface="微軟正黑體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BE087A6E-CFE6-42E6-A509-15AEE1E5D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14285" y="4677509"/>
            <a:ext cx="1998407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70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: 剪去對角角落 47">
            <a:extLst>
              <a:ext uri="{FF2B5EF4-FFF2-40B4-BE49-F238E27FC236}">
                <a16:creationId xmlns:a16="http://schemas.microsoft.com/office/drawing/2014/main" id="{9379AEEC-0E03-4A38-BAB5-5E3944CCFC87}"/>
              </a:ext>
            </a:extLst>
          </p:cNvPr>
          <p:cNvSpPr/>
          <p:nvPr/>
        </p:nvSpPr>
        <p:spPr>
          <a:xfrm>
            <a:off x="8368910" y="1938169"/>
            <a:ext cx="3042020" cy="3771900"/>
          </a:xfrm>
          <a:prstGeom prst="snip2DiagRect">
            <a:avLst/>
          </a:prstGeom>
          <a:gradFill>
            <a:gsLst>
              <a:gs pos="0">
                <a:srgbClr val="84F1EE">
                  <a:alpha val="47000"/>
                </a:srgbClr>
              </a:gs>
              <a:gs pos="82000">
                <a:schemeClr val="bg1"/>
              </a:gs>
            </a:gsLst>
            <a:lin ang="5400000" scaled="0"/>
          </a:gradFill>
          <a:ln w="38100">
            <a:solidFill>
              <a:schemeClr val="bg1"/>
            </a:solidFill>
          </a:ln>
          <a:effectLst>
            <a:outerShdw blurRad="50800" dist="88900" dir="27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: 剪去對角角落 46">
            <a:extLst>
              <a:ext uri="{FF2B5EF4-FFF2-40B4-BE49-F238E27FC236}">
                <a16:creationId xmlns:a16="http://schemas.microsoft.com/office/drawing/2014/main" id="{39D554C3-E9F5-4938-A482-76F05634EB93}"/>
              </a:ext>
            </a:extLst>
          </p:cNvPr>
          <p:cNvSpPr/>
          <p:nvPr/>
        </p:nvSpPr>
        <p:spPr>
          <a:xfrm>
            <a:off x="4593978" y="1934490"/>
            <a:ext cx="3042020" cy="3771900"/>
          </a:xfrm>
          <a:prstGeom prst="snip2DiagRect">
            <a:avLst/>
          </a:prstGeom>
          <a:gradFill>
            <a:gsLst>
              <a:gs pos="0">
                <a:srgbClr val="84F1EE">
                  <a:alpha val="47000"/>
                </a:srgbClr>
              </a:gs>
              <a:gs pos="82000">
                <a:schemeClr val="bg1"/>
              </a:gs>
            </a:gsLst>
            <a:lin ang="5400000" scaled="0"/>
          </a:gradFill>
          <a:ln w="38100">
            <a:solidFill>
              <a:schemeClr val="bg1"/>
            </a:solidFill>
          </a:ln>
          <a:effectLst>
            <a:outerShdw blurRad="50800" dist="88900" dir="27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: 剪去對角角落 40">
            <a:extLst>
              <a:ext uri="{FF2B5EF4-FFF2-40B4-BE49-F238E27FC236}">
                <a16:creationId xmlns:a16="http://schemas.microsoft.com/office/drawing/2014/main" id="{C1CC7F14-4ACE-43A6-B83F-9865D9EB6038}"/>
              </a:ext>
            </a:extLst>
          </p:cNvPr>
          <p:cNvSpPr/>
          <p:nvPr/>
        </p:nvSpPr>
        <p:spPr>
          <a:xfrm>
            <a:off x="762295" y="1934490"/>
            <a:ext cx="3042020" cy="3771900"/>
          </a:xfrm>
          <a:prstGeom prst="snip2DiagRect">
            <a:avLst/>
          </a:prstGeom>
          <a:gradFill>
            <a:gsLst>
              <a:gs pos="0">
                <a:srgbClr val="84F1EE">
                  <a:alpha val="47000"/>
                </a:srgbClr>
              </a:gs>
              <a:gs pos="82000">
                <a:schemeClr val="bg1"/>
              </a:gs>
            </a:gsLst>
            <a:lin ang="5400000" scaled="0"/>
          </a:gradFill>
          <a:ln w="38100">
            <a:solidFill>
              <a:schemeClr val="bg1"/>
            </a:solidFill>
          </a:ln>
          <a:effectLst>
            <a:outerShdw blurRad="50800" dist="88900" dir="27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BD3D62C-0DFC-44E7-BA14-DE4C18327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53" y="139756"/>
            <a:ext cx="10515600" cy="1325563"/>
          </a:xfrm>
        </p:spPr>
        <p:txBody>
          <a:bodyPr/>
          <a:lstStyle/>
          <a:p>
            <a:r>
              <a:rPr lang="en-US" altLang="zh-TW" err="1"/>
              <a:t>OpenVINO</a:t>
            </a:r>
            <a:r>
              <a:rPr lang="en-US" altLang="zh-TW"/>
              <a:t>™ </a:t>
            </a:r>
            <a:r>
              <a:rPr lang="zh-TW" altLang="zh-TW"/>
              <a:t>工具包</a:t>
            </a:r>
            <a:r>
              <a:rPr lang="zh-TW" altLang="en-US"/>
              <a:t>特點</a:t>
            </a:r>
            <a:endParaRPr lang="zh-TW"/>
          </a:p>
        </p:txBody>
      </p:sp>
      <p:grpSp>
        <p:nvGrpSpPr>
          <p:cNvPr id="8" name="群組 1060">
            <a:extLst>
              <a:ext uri="{FF2B5EF4-FFF2-40B4-BE49-F238E27FC236}">
                <a16:creationId xmlns:a16="http://schemas.microsoft.com/office/drawing/2014/main" id="{205577F0-D21B-4AFF-909C-65D8579B260E}"/>
              </a:ext>
            </a:extLst>
          </p:cNvPr>
          <p:cNvGrpSpPr/>
          <p:nvPr/>
        </p:nvGrpSpPr>
        <p:grpSpPr>
          <a:xfrm>
            <a:off x="-84894" y="4700327"/>
            <a:ext cx="4786115" cy="1694852"/>
            <a:chOff x="-83871" y="3549004"/>
            <a:chExt cx="4786115" cy="1694852"/>
          </a:xfrm>
        </p:grpSpPr>
        <p:pic>
          <p:nvPicPr>
            <p:cNvPr id="21" name="圖片 6">
              <a:extLst>
                <a:ext uri="{FF2B5EF4-FFF2-40B4-BE49-F238E27FC236}">
                  <a16:creationId xmlns:a16="http://schemas.microsoft.com/office/drawing/2014/main" id="{A1B2BB7F-FCA5-4972-A0D9-A0C25968A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3871" y="4912936"/>
              <a:ext cx="4786115" cy="330920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FCE670FD-CAD7-4EFC-9A73-40F7D4AF2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7113" y="3549004"/>
              <a:ext cx="3490345" cy="1529392"/>
            </a:xfrm>
            <a:prstGeom prst="rect">
              <a:avLst/>
            </a:prstGeom>
          </p:spPr>
        </p:pic>
      </p:grpSp>
      <p:sp>
        <p:nvSpPr>
          <p:cNvPr id="7" name="矩形 1061"/>
          <p:cNvSpPr/>
          <p:nvPr/>
        </p:nvSpPr>
        <p:spPr>
          <a:xfrm>
            <a:off x="677608" y="5220175"/>
            <a:ext cx="324586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Intel</a:t>
            </a:r>
            <a:r>
              <a:rPr lang="en-US" altLang="zh-TW" sz="2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深度學習</a:t>
            </a:r>
            <a:br>
              <a:rPr lang="en-US" altLang="zh-TW" sz="2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zh-TW" altLang="en-US" sz="2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部署工具包</a:t>
            </a:r>
            <a:b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（模型優化器、推論引擎）</a:t>
            </a:r>
            <a:endParaRPr lang="en-US" altLang="zh-TW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1028" name="Picture 4" descr="OpenCVãçåçæå°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18" y="2130775"/>
            <a:ext cx="830764" cy="10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09F453F-7E51-4D75-8B33-3E07C28BB0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840" y="3252559"/>
            <a:ext cx="2174355" cy="543589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AAE71AF6-AD3F-41EA-8A04-A84E2AD06A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29922" y="4010891"/>
            <a:ext cx="2368190" cy="474693"/>
          </a:xfrm>
          <a:prstGeom prst="rect">
            <a:avLst/>
          </a:prstGeom>
        </p:spPr>
      </p:pic>
      <p:grpSp>
        <p:nvGrpSpPr>
          <p:cNvPr id="32" name="群組 1070">
            <a:extLst>
              <a:ext uri="{FF2B5EF4-FFF2-40B4-BE49-F238E27FC236}">
                <a16:creationId xmlns:a16="http://schemas.microsoft.com/office/drawing/2014/main" id="{1A6C33F5-43BE-4455-8BB3-A8F493A13BC2}"/>
              </a:ext>
            </a:extLst>
          </p:cNvPr>
          <p:cNvGrpSpPr/>
          <p:nvPr/>
        </p:nvGrpSpPr>
        <p:grpSpPr>
          <a:xfrm>
            <a:off x="3719435" y="4700327"/>
            <a:ext cx="4786115" cy="1694852"/>
            <a:chOff x="-83871" y="3549004"/>
            <a:chExt cx="4786115" cy="1694852"/>
          </a:xfrm>
        </p:grpSpPr>
        <p:pic>
          <p:nvPicPr>
            <p:cNvPr id="34" name="圖片 6">
              <a:extLst>
                <a:ext uri="{FF2B5EF4-FFF2-40B4-BE49-F238E27FC236}">
                  <a16:creationId xmlns:a16="http://schemas.microsoft.com/office/drawing/2014/main" id="{E2B60963-037A-4D9E-BFA0-DFF804483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3871" y="4912936"/>
              <a:ext cx="4786115" cy="330920"/>
            </a:xfrm>
            <a:prstGeom prst="rect">
              <a:avLst/>
            </a:prstGeom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227D45A6-AD0D-4B8A-88DE-DEF967CF6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7113" y="3549004"/>
              <a:ext cx="3490345" cy="1529392"/>
            </a:xfrm>
            <a:prstGeom prst="rect">
              <a:avLst/>
            </a:prstGeom>
          </p:spPr>
        </p:pic>
      </p:grpSp>
      <p:sp>
        <p:nvSpPr>
          <p:cNvPr id="33" name="矩形 1071">
            <a:extLst>
              <a:ext uri="{FF2B5EF4-FFF2-40B4-BE49-F238E27FC236}">
                <a16:creationId xmlns:a16="http://schemas.microsoft.com/office/drawing/2014/main" id="{B4B57411-7FD5-4418-A5E7-AD87917FFA25}"/>
              </a:ext>
            </a:extLst>
          </p:cNvPr>
          <p:cNvSpPr/>
          <p:nvPr/>
        </p:nvSpPr>
        <p:spPr>
          <a:xfrm>
            <a:off x="4340419" y="5220175"/>
            <a:ext cx="349034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b="1">
                <a:solidFill>
                  <a:schemeClr val="tx1"/>
                </a:solidFill>
                <a:latin typeface="微軟正黑體"/>
                <a:ea typeface="微軟正黑體"/>
                <a:cs typeface="Calibri"/>
              </a:rPr>
              <a:t>電腦視覺的</a:t>
            </a:r>
            <a:br>
              <a:rPr lang="zh-TW" altLang="en-US" sz="2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zh-TW" altLang="en-US" sz="2500" b="1">
                <a:solidFill>
                  <a:schemeClr val="tx1"/>
                </a:solidFill>
                <a:latin typeface="微軟正黑體"/>
                <a:ea typeface="微軟正黑體"/>
                <a:cs typeface="Calibri"/>
              </a:rPr>
              <a:t>優化資料庫</a:t>
            </a:r>
            <a:br>
              <a:rPr lang="zh-TW" altLang="en-US" sz="2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en-US" altLang="zh-TW" sz="1600">
                <a:solidFill>
                  <a:schemeClr val="tx1"/>
                </a:solidFill>
                <a:latin typeface="微軟正黑體"/>
                <a:ea typeface="微軟正黑體"/>
                <a:cs typeface="Calibri"/>
              </a:rPr>
              <a:t>(</a:t>
            </a:r>
            <a:r>
              <a:rPr lang="zh-TW" altLang="en-US" sz="1600">
                <a:solidFill>
                  <a:schemeClr val="tx1"/>
                </a:solidFill>
                <a:latin typeface="微軟正黑體"/>
                <a:ea typeface="微軟正黑體"/>
                <a:cs typeface="Calibri"/>
              </a:rPr>
              <a:t>原 </a:t>
            </a:r>
            <a:r>
              <a:rPr lang="en-US" altLang="zh-TW" sz="1600">
                <a:solidFill>
                  <a:schemeClr val="tx1"/>
                </a:solidFill>
                <a:latin typeface="微軟正黑體"/>
                <a:ea typeface="微軟正黑體"/>
                <a:cs typeface="Calibri"/>
              </a:rPr>
              <a:t>OpenCV </a:t>
            </a:r>
            <a:r>
              <a:rPr lang="zh-TW" altLang="en-US" sz="1600">
                <a:solidFill>
                  <a:schemeClr val="tx1"/>
                </a:solidFill>
                <a:latin typeface="微軟正黑體"/>
                <a:ea typeface="微軟正黑體"/>
                <a:cs typeface="Calibri"/>
              </a:rPr>
              <a:t>和 </a:t>
            </a:r>
            <a:r>
              <a:rPr lang="en-US" altLang="zh-TW" sz="1600" err="1">
                <a:solidFill>
                  <a:schemeClr val="tx1"/>
                </a:solidFill>
                <a:latin typeface="微軟正黑體"/>
                <a:ea typeface="微軟正黑體"/>
                <a:cs typeface="Calibri"/>
              </a:rPr>
              <a:t>OpenVX</a:t>
            </a:r>
            <a:r>
              <a:rPr lang="en-US" altLang="zh-TW" sz="1600">
                <a:solidFill>
                  <a:schemeClr val="tx1"/>
                </a:solidFill>
                <a:latin typeface="微軟正黑體"/>
                <a:ea typeface="微軟正黑體"/>
                <a:cs typeface="Calibri"/>
              </a:rPr>
              <a:t> )</a:t>
            </a:r>
          </a:p>
        </p:txBody>
      </p:sp>
      <p:grpSp>
        <p:nvGrpSpPr>
          <p:cNvPr id="37" name="群組 1080">
            <a:extLst>
              <a:ext uri="{FF2B5EF4-FFF2-40B4-BE49-F238E27FC236}">
                <a16:creationId xmlns:a16="http://schemas.microsoft.com/office/drawing/2014/main" id="{1D335DA4-ECD9-477F-8D9E-27B011A124EA}"/>
              </a:ext>
            </a:extLst>
          </p:cNvPr>
          <p:cNvGrpSpPr/>
          <p:nvPr/>
        </p:nvGrpSpPr>
        <p:grpSpPr>
          <a:xfrm>
            <a:off x="7523764" y="4700327"/>
            <a:ext cx="4786115" cy="1694852"/>
            <a:chOff x="-83871" y="3549004"/>
            <a:chExt cx="4786115" cy="1694852"/>
          </a:xfrm>
        </p:grpSpPr>
        <p:pic>
          <p:nvPicPr>
            <p:cNvPr id="39" name="圖片 6">
              <a:extLst>
                <a:ext uri="{FF2B5EF4-FFF2-40B4-BE49-F238E27FC236}">
                  <a16:creationId xmlns:a16="http://schemas.microsoft.com/office/drawing/2014/main" id="{47BB1800-D8B8-4AC1-A298-D55921092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3871" y="4912936"/>
              <a:ext cx="4786115" cy="330920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017D8FCE-4783-4CD2-A484-40A5517CE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7113" y="3549004"/>
              <a:ext cx="3490345" cy="1529392"/>
            </a:xfrm>
            <a:prstGeom prst="rect">
              <a:avLst/>
            </a:prstGeom>
          </p:spPr>
        </p:pic>
      </p:grpSp>
      <p:sp>
        <p:nvSpPr>
          <p:cNvPr id="38" name="矩形 1081">
            <a:extLst>
              <a:ext uri="{FF2B5EF4-FFF2-40B4-BE49-F238E27FC236}">
                <a16:creationId xmlns:a16="http://schemas.microsoft.com/office/drawing/2014/main" id="{D8575F74-3FC4-4269-8A12-D9C555460CA5}"/>
              </a:ext>
            </a:extLst>
          </p:cNvPr>
          <p:cNvSpPr/>
          <p:nvPr/>
        </p:nvSpPr>
        <p:spPr>
          <a:xfrm>
            <a:off x="8286266" y="5220175"/>
            <a:ext cx="324586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預先訓練好的模型</a:t>
            </a: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FA60A97A-FFE8-4420-AAB7-DEB3CCDCF5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05704" y="2222526"/>
            <a:ext cx="2622233" cy="2412947"/>
          </a:xfrm>
          <a:prstGeom prst="rect">
            <a:avLst/>
          </a:prstGeom>
        </p:spPr>
      </p:pic>
      <p:grpSp>
        <p:nvGrpSpPr>
          <p:cNvPr id="30" name="群組 1089">
            <a:extLst>
              <a:ext uri="{FF2B5EF4-FFF2-40B4-BE49-F238E27FC236}">
                <a16:creationId xmlns:a16="http://schemas.microsoft.com/office/drawing/2014/main" id="{A893380F-02C4-4646-AA83-57976232798D}"/>
              </a:ext>
            </a:extLst>
          </p:cNvPr>
          <p:cNvGrpSpPr/>
          <p:nvPr/>
        </p:nvGrpSpPr>
        <p:grpSpPr>
          <a:xfrm>
            <a:off x="711876" y="2466974"/>
            <a:ext cx="3138772" cy="2078701"/>
            <a:chOff x="901583" y="2466974"/>
            <a:chExt cx="3138772" cy="2078701"/>
          </a:xfrm>
        </p:grpSpPr>
        <p:pic>
          <p:nvPicPr>
            <p:cNvPr id="44" name="圖片 6">
              <a:extLst>
                <a:ext uri="{FF2B5EF4-FFF2-40B4-BE49-F238E27FC236}">
                  <a16:creationId xmlns:a16="http://schemas.microsoft.com/office/drawing/2014/main" id="{E799D828-D17A-497B-986B-C5E8A61BD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583" y="4078950"/>
              <a:ext cx="3138772" cy="466725"/>
            </a:xfrm>
            <a:prstGeom prst="rect">
              <a:avLst/>
            </a:prstGeom>
          </p:spPr>
        </p:pic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6E3AEF6F-4052-4EE8-A374-8BDEDB461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19347" y="2466974"/>
              <a:ext cx="2266950" cy="1924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7833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28</Slides>
  <Notes>14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29" baseType="lpstr">
      <vt:lpstr>Office 佈景主題</vt:lpstr>
      <vt:lpstr>PowerPoint 簡報</vt:lpstr>
      <vt:lpstr>簡報大綱</vt:lpstr>
      <vt:lpstr>如何加速深度學習： 介紹 Intel® OpenVINO™  工具包</vt:lpstr>
      <vt:lpstr>人工智慧 x 影像視覺</vt:lpstr>
      <vt:lpstr>影像視覺是在 AI 的哪一塊？</vt:lpstr>
      <vt:lpstr>為什麼影像資料適合應用 CNN 演算法？</vt:lpstr>
      <vt:lpstr>訓練 v.s. 推論</vt:lpstr>
      <vt:lpstr>OpenVINO™ 工具包 - 加速電腦影像視覺推論</vt:lpstr>
      <vt:lpstr>OpenVINO™ 工具包特點</vt:lpstr>
      <vt:lpstr>OpenVINO™ 工具包如何使用？</vt:lpstr>
      <vt:lpstr>支援其他 AI 架構轉換至 Intel® 平台推論</vt:lpstr>
      <vt:lpstr>Intel® 分享開源資料 – 加速使用者應用</vt:lpstr>
      <vt:lpstr>持續不斷更新的支援內容 (2018 R5)</vt:lpstr>
      <vt:lpstr>PowerPoint 簡報</vt:lpstr>
      <vt:lpstr>深度學習推論與 OpenVINO™  工具包入門痛點</vt:lpstr>
      <vt:lpstr>OpenVINO™  工作流程整合工具</vt:lpstr>
      <vt:lpstr>作業流程</vt:lpstr>
      <vt:lpstr>特 點</vt:lpstr>
      <vt:lpstr>特點 1: 支援 Intel® Pre-trained Model</vt:lpstr>
      <vt:lpstr>特點 2: GUI 導引流程設定</vt:lpstr>
      <vt:lpstr>特點 2: GUI 導引流程設定</vt:lpstr>
      <vt:lpstr>特點 3: 支援首張 Intel® 推論加速卡 </vt:lpstr>
      <vt:lpstr>QNAP 支援推論加速卡介紹</vt:lpstr>
      <vt:lpstr>深度學習推論的 NAS 設備配置</vt:lpstr>
      <vt:lpstr>PowerPoint 簡報</vt:lpstr>
      <vt:lpstr>推論情境: 車輛物件辨識  (使用 Intel® Pre-trained Model)</vt:lpstr>
      <vt:lpstr>推論情境: 水果物件辨識 (使用 QNAP 自有模型: Tensorflow 框架)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/>
  <cp:revision>1</cp:revision>
  <cp:lastPrinted>2018-12-25T03:56:29Z</cp:lastPrinted>
  <dcterms:created xsi:type="dcterms:W3CDTF">2012-07-30T21:28:29Z</dcterms:created>
  <dcterms:modified xsi:type="dcterms:W3CDTF">2018-12-25T05:44:18Z</dcterms:modified>
</cp:coreProperties>
</file>